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74" r:id="rId9"/>
    <p:sldId id="280" r:id="rId10"/>
    <p:sldId id="282" r:id="rId11"/>
    <p:sldId id="283" r:id="rId12"/>
    <p:sldId id="293" r:id="rId13"/>
    <p:sldId id="294" r:id="rId14"/>
    <p:sldId id="309" r:id="rId15"/>
    <p:sldId id="310" r:id="rId16"/>
    <p:sldId id="318" r:id="rId17"/>
    <p:sldId id="319" r:id="rId18"/>
    <p:sldId id="321" r:id="rId19"/>
    <p:sldId id="328" r:id="rId20"/>
    <p:sldId id="332" r:id="rId21"/>
    <p:sldId id="340" r:id="rId22"/>
    <p:sldId id="342" r:id="rId23"/>
    <p:sldId id="343" r:id="rId24"/>
    <p:sldId id="344" r:id="rId25"/>
    <p:sldId id="351" r:id="rId26"/>
    <p:sldId id="358" r:id="rId27"/>
    <p:sldId id="364" r:id="rId28"/>
    <p:sldId id="365" r:id="rId29"/>
    <p:sldId id="375" r:id="rId30"/>
    <p:sldId id="381" r:id="rId31"/>
    <p:sldId id="382" r:id="rId32"/>
    <p:sldId id="387" r:id="rId33"/>
    <p:sldId id="393" r:id="rId34"/>
    <p:sldId id="637" r:id="rId35"/>
    <p:sldId id="394" r:id="rId36"/>
    <p:sldId id="401" r:id="rId37"/>
    <p:sldId id="411" r:id="rId38"/>
    <p:sldId id="420" r:id="rId39"/>
    <p:sldId id="638" r:id="rId40"/>
    <p:sldId id="639" r:id="rId41"/>
    <p:sldId id="421" r:id="rId42"/>
    <p:sldId id="428" r:id="rId43"/>
    <p:sldId id="441" r:id="rId44"/>
    <p:sldId id="460" r:id="rId45"/>
    <p:sldId id="464" r:id="rId46"/>
    <p:sldId id="465" r:id="rId47"/>
    <p:sldId id="470" r:id="rId48"/>
    <p:sldId id="471" r:id="rId49"/>
    <p:sldId id="473" r:id="rId50"/>
    <p:sldId id="498" r:id="rId51"/>
    <p:sldId id="499" r:id="rId52"/>
    <p:sldId id="500" r:id="rId53"/>
    <p:sldId id="507" r:id="rId54"/>
    <p:sldId id="523" r:id="rId55"/>
    <p:sldId id="539" r:id="rId56"/>
    <p:sldId id="545" r:id="rId57"/>
    <p:sldId id="558" r:id="rId58"/>
    <p:sldId id="640" r:id="rId59"/>
    <p:sldId id="559" r:id="rId60"/>
    <p:sldId id="563" r:id="rId61"/>
    <p:sldId id="568" r:id="rId62"/>
    <p:sldId id="641" r:id="rId63"/>
    <p:sldId id="571" r:id="rId64"/>
    <p:sldId id="576" r:id="rId65"/>
    <p:sldId id="581" r:id="rId66"/>
    <p:sldId id="595" r:id="rId67"/>
    <p:sldId id="596" r:id="rId68"/>
    <p:sldId id="606" r:id="rId69"/>
    <p:sldId id="616" r:id="rId70"/>
    <p:sldId id="622" r:id="rId71"/>
    <p:sldId id="627" r:id="rId72"/>
    <p:sldId id="635" r:id="rId73"/>
    <p:sldId id="636" r:id="rId7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38:25.167"/>
    </inkml:context>
    <inkml:brush xml:id="br0">
      <inkml:brushProperty name="width" value="0.05" units="cm"/>
      <inkml:brushProperty name="height" value="0.05" units="cm"/>
      <inkml:brushProperty name="color" value="#5009D1"/>
    </inkml:brush>
  </inkml:definitions>
  <inkml:trace contextRef="#ctx0" brushRef="#br0">5 77 30478,'0'0'42,"-1"1"0,1-1 0,0 0 0,-1 0 0,1 1 0,0-1 0,0 0 0,-1 1 1,1-1-1,0 0 0,0 0 0,-1 1 0,1-1 0,0 1 0,0-1 0,0 0 0,0 1 0,0-1 0,0 0 0,-1 1 0,1-1 0,0 1 0,0-1 1,0 0-1,0 1 0,0-1 0,0 1 0,0-1 0,1 0 0,-1 1 0,0-1 0,0 0 0,0 1 0,0-1 0,0 1 0,1-1 0,-1 0 0,0 1 0,0-1 1,0 0-1,1 0 0,-1 1 0,0-1 0,1 0 0,-1 0 0,0 1 0,1-1 0,-1 0 0,0 0 0,1 1 0,20 6 51,49-1-84,120-6 0,-84-2-8,94-9-1,4-1 0,1075 12 0,-1032 12 0,320 27 0,-300-16 0,-239-21 0,309 1 0,-178-5 0,-73 3 0,164-5 0,-201 0 0,-1-2 0,0-2 0,54-16 0,-44 9 0,118-14 0,-28 7 0,-68 9 0,137-6 0,555 24 0,-96-10 32,-541-9-32,10 13 0,156 3 0,-196 9 0,-60-5 0,47 0 0,261 3 0,-268-9 0,-82 0-46,-8 0-167,-13 0-953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03.310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14 193 30942,'1'-35'1475,"0"18"-1358,-1 1-1,-2-26 1,-4 28-117,3 15 0,2 11 0,-2 538 0,3-1025 0,0 471 0,0 0 0,0-1 0,1 1 0,0-1 0,0 1 0,0 0 0,0-1 0,4-7 0,-5 11 0,1 0 0,-1 0 0,1 0 0,0 1 0,0-1 0,-1 0 0,1 0 0,0 0 0,0 1 0,0-1 0,0 0 0,0 1 0,0-1 0,0 1 0,0-1 0,0 1 0,0-1 0,0 1 0,0 0 0,0-1 0,0 1 0,0 0 0,0 0 0,1 0 0,-1 0 0,0 0 0,0 0 0,0 0 0,0 1 0,0-1 0,0 0 0,1 0 0,-1 1 0,0-1 0,0 1 0,0-1 0,0 1 0,0 0 0,1 0 0,3 3 0,0-1 0,-1 1 0,1 0 0,-1 1 0,0-1 0,0 1 0,-1 0 0,1 0 0,3 7 0,25 52 0,-12-4 0,-17-48 0,1 0 0,-1 0 0,2-1 0,0 1 0,0-1 0,1 0 0,12 16 0,-18-26 0,1 0 0,0 0 0,-1 0 0,1 0 0,0 0 0,0 0 0,0 0 0,0-1 0,0 1 0,0 0 0,0-1 0,0 1 0,0 0 0,1-1 0,-1 1 0,0-1 0,0 0 0,0 1 0,1-1 0,-1 0 0,0 0 0,0 0 0,1 0 0,-1 0 0,0 0 0,1 0 0,-1 0 0,0 0 0,0-1 0,0 1 0,1 0 0,-1-1 0,0 1 0,0-1 0,0 1 0,0-1 0,0 0 0,0 0 0,0 1 0,0-1 0,0 0 0,0 0 0,0 0 0,0 0 0,0 0 0,-1 0 0,1 0 0,0 0 0,0-3 0,5-6 0,-1-1 0,0 0 0,0 0 0,3-14 0,-6 18 0,33-128 0,-11 39 0,-23 165 0,-8 93 0,1 48 0,7-207 0,-1 0 0,0 0 0,1 0 0,0 0 0,-1 0-1,1-1 1,0 1 0,1 0 0,-1-1 0,0 1 0,1-1 0,-1 1 0,1-1 0,0 0 0,0 1-1,0-1 1,0 0 0,0 0 0,1-1 0,-1 1 0,0 0 0,1-1 0,-1 1 0,1-1 0,0 0-1,-1 0 1,1 0 0,5 1 0,-3-1-2,-1 0 1,1 0-1,-1-1 1,1 0-1,0 0 0,-1 0 1,1 0-1,-1-1 1,1 1-1,0-1 0,-1-1 1,0 1-1,1 0 0,-1-1 1,0 0-1,0 0 1,8-5-1,-4 0 3,-1 0 0,0 0 0,-1-1 0,0 0 0,0 0 1,0-1-1,-1 1 0,0-1 0,-1 0 0,0-1 0,-1 1 0,1 0 0,2-16 0,-1-5 3,0 1 1,-2-1-1,-1-38 0,-2 62-4,0-20 0,0 25 0,0 0 0,1 1 0,-1-1 0,0 0 0,0 1 0,0-1 0,-1 0 0,1 0 0,0 1 0,0-1 0,0 0 0,0 1 0,-1-1 0,1 0 0,0 1 0,-1-1 0,1 1 0,0-1 0,-1 0 0,1 1 0,-1-1 0,1 1 0,-1-1 0,0 2 0,0 0 0,1 0 0,-1 0 0,0 1 0,1-1 0,0 0 0,-1 0 0,1 1 0,0-1 0,0 0 0,-1 1 0,1-1 0,0 1 0,0-1 0,1 2 0,-1-2 0,-2 27 0,0 9 0,1 0 0,2-1 0,6 43 0,-6-75 0,0-1-1,0 0 1,1 1 0,-1-1-1,1 0 1,0 0-1,0 0 1,0 0 0,0 0-1,1 0 1,-1-1 0,1 1-1,-1-1 1,1 0 0,0 1-1,0-1 1,0-1 0,0 1-1,1 0 1,-1-1-1,0 1 1,1-1 0,-1 0-1,1 0 1,-1-1 0,1 1-1,-1-1 1,6 1 0,-4-1 0,0 1 0,0-1 0,0 0 1,0-1-1,0 1 0,0-1 0,0 0 0,0 0 1,-1-1-1,1 1 0,0-1 0,-1 0 1,1 0-1,-1-1 0,0 1 0,1-1 1,-1 0-1,0 0 0,-1 0 0,5-5 1,-3 1-1,-1-1 1,0 0-1,0 0 1,0 0 0,-1 0-1,0-1 1,-1 1-1,1-1 1,0-10 0,0-7-2,-1-41 1,-2 57 0,0 25 0,-1 7 0,1 0 0,1 0 0,1 0 0,1-1 0,8 28 0,-10-44 0,1 0 0,0-1 0,0 1 0,0 0 0,1-1 0,-1 1 0,1-1 0,0 0 0,1 0 0,-1 0 0,1 0 0,-1-1 0,1 1 0,0-1 0,1 0 0,-1 0 0,0 0 0,1-1 0,-1 0 0,1 0 0,0 0 0,0 0 0,0-1 0,0 0 0,0 0 0,0 0 0,0 0 0,7-1 0,-7 1 0,-1-1 0,1 0 0,-1 0 0,1 0 0,-1-1 0,0 0 0,1 0 0,-1 0 0,1 0 0,3-2 0,-5 1 0,-1 0 0,1 0 0,-1 0 0,0 0 0,1 0 0,-1 0 0,0-1 0,-1 1 0,1-1 0,0 0 0,-1 1 0,1-1 0,-1 0 0,0 0 0,1-4 0,4-11 0,-2 0 0,0-1 0,-1 1 0,2-29 0,-5-80 0,-1 65 0,1 32 0,1 14 0,0 0 0,-2 0 0,0 0 0,0 0 0,-2 0 0,0 0 0,-1 0 0,-6-15 0,10 30 0,0 1 0,0 0 0,0 0 0,0-1 0,-1 1 0,1 0 0,0 0 0,0-1 0,0 1 0,-1 0 0,1 0 0,0-1 0,0 1 0,0 0 0,-1 0 0,1 0 0,0 0 0,0 0 0,-1-1 0,1 1 0,0 0 0,-1 0 0,1 0 0,0 0 0,0 0 0,-1 0 0,1 0 0,0 0 0,-1 0 0,1 0 0,0 0 0,0 0 0,-1 0 0,1 0 0,0 0 0,-1 0 0,1 0 0,0 0 0,0 1 0,-1-1 0,1 0 0,0 0 0,0 0 0,-1 0 0,1 1 0,0-1 0,0 0 0,0 0 0,-1 0 0,1 1 0,0-1 0,0 0 0,0 0 0,0 1 0,-1-1 0,1 0 0,0 0 0,0 1 0,0-1 0,0 0 0,0 1 0,0-1 0,0 0 0,0 0 0,0 1 0,0-1 0,0 0 0,0 1 0,-6 30 0,0-1 0,3 1 0,0 0 0,2 1 0,3 33 0,-1-5 0,-1-30 0,-1-9 0,2 1 0,0-1 0,4 22 0,-3-36 0,0 1 0,0-1 0,0 0 0,1 0 0,0 0 0,1-1 0,0 1 0,0-1 0,0 0 0,0 0 0,1 0 0,8 7 0,-8-8 0,0 0 0,1-1 0,0 1 0,0-1 0,0-1 0,0 1 0,0-1 0,1 0 0,8 3 0,-3-4 0,1 0 0,-1 0 0,1-1 0,18 0 0,-27-2 0,1 1 0,-1-1 0,1 0 0,-1 0 0,0 0 0,0 0 0,0-1 0,1 0 0,-1 0 0,-1 0 0,1 0 0,0-1 0,0 1 0,-1-1 0,0 0 0,1 0 0,-1 0 0,0-1 0,-1 1 0,1-1 0,-1 0 0,1 1 0,-1-1 0,0 0 0,0 0 0,2-8 0,2-6 0,-1 1 0,-1-1 0,0-1 0,-1 1 0,0-23 0,0-247 0,-4 283 0,-3-13 0,-2 39 0,-3 83 0,5 135 0,5-155 0,-1-77 0,0-1 0,1 1 0,0 0 0,0-1 0,0 1 0,1-1 0,0 1 0,1-1 0,-1 0 0,4 6 0,-4-9 0,0 0 0,0 0 0,0 0 0,1 0 0,-1 0 0,1-1 0,-1 1 0,1-1 0,0 0 0,0 0 0,0 0 0,0 0 0,0-1 0,0 1 0,1-1 0,-1 1 0,0-1 0,1 0 0,-1-1 0,6 2 0,-2-2 0,-1 1 0,1-1 0,0 0 0,-1 0 0,1-1 0,0 0 0,-1 0 0,1-1 0,-1 1 0,1-1 0,10-6 0,-13 6 0,0-1 0,0 0 0,-1 0 0,1 0 0,-1-1 0,1 1 0,-1-1 0,0 0 0,-1 0 0,1 0 0,-1 0 0,1-1 0,-1 1 0,0 0 0,-1-1 0,1 0 0,0-5 0,4-24 0,-2 1 0,-1-1 0,-1 1 0,-4-40 0,1 9 0,1 59 0,-3-17 0,2 22 0,1 1 0,-1-1 0,1 1 0,-1-1 0,1 1 0,-1 0 0,1-1 0,-1 1 0,1-1 0,0 1 0,-1 0 0,1-1 0,0 1 0,0 0 0,-1-1 0,1 1 0,0 0 0,0-1 0,0 2 0,-4 44 0,2 0 0,4 61 0,-1-81 0,0-21 0,-1 0 0,1 0 0,0 0 0,0 0 0,1-1 0,-1 1 0,1 0 0,0-1 0,0 1 0,1-1 0,-1 0 0,1 0 0,0 0 0,0 0 0,1 0 0,-1 0 0,1-1 0,-1 0 0,1 0 0,0 0 0,1 0 0,-1 0 0,0-1 0,9 4 0,-4-3 0,1 0 0,-1 0 0,0-1 0,1 0 0,0 0 0,-1-1 0,1 0 0,0-1 0,-1 0 0,1-1 0,18-3 0,-25 3 0,1 0 0,0-1 0,-1 0 0,1 1 0,-1-1 0,1 0 0,-1-1 0,0 1 0,0 0 0,0-1 0,0 0 0,-1 0 0,1 0 0,-1 0 0,1 0 0,-1 0 0,0-1 0,0 1 0,-1-1 0,1 1 0,-1-1 0,0 0 0,0 0 0,0 1 0,1-6 0,1-12 0,-1 0 0,0 0 0,-3-31 0,1 27 0,0 16 0,-1 0 0,0-1 0,-1 1 0,0 0 0,-1 0 0,1 1 0,-1-1 0,-6-9 0,5 7 0,2 81 0,-8 282 0,-1-118 0,10-335 0,4-138 0,0 197 0,2 0 0,1 0 0,20-65 0,-24 100 0,1 0 0,-1 0 0,1 1 0,1-1 0,-1 1 0,1 0 0,0 0 0,0 0 0,1 0 0,0 1 0,9-9 0,-9 11 0,-1 0 0,1 0 0,0 0 0,1 0 0,-1 1 0,0 0 0,1 0 0,-1 1 0,1-1 0,0 1 0,-1 0 0,1 1 0,0-1 0,9 1 0,-13 1 0,0-1 0,0 0 0,0 1 0,1-1 0,-1 1 0,0-1 0,-1 1 0,1 0 0,0 0 0,0 0 0,0 0 0,0 0 0,-1 1 0,1-1 0,-1 0 0,1 1 0,-1-1 0,3 4 0,-1 0 0,0 0 0,0 0 0,0 0 0,-1 0 0,0 0 0,3 11 0,-2 3 0,0-1 0,0 1 0,-2 27 0,0-35 0,-1 0 0,-1 0 0,0 0 0,-1 0 0,0 0 0,0-1 0,-6 16 0,5-21 0,0 1 0,0-1 0,-1 0 0,1 0 0,-1 0 0,0 0 0,0-1 0,-1 1 0,0-1 0,1 0 0,-1-1 0,0 1 0,-1-1 0,-9 5 0,5-4-5,1-1 1,-1 0-1,0-1 1,1 0-1,-1 0 0,0-1 1,0 0-1,-20-2 0,26 1-1,4 0 5,-1 0 1,1 0-1,-1 0 0,0-1 1,1 1-1,-1 0 0,1 0 1,-1-1-1,0 1 1,1-1-1,-1 1 0,1 0 1,-1-1-1,1 1 0,-1-1 1,1 1-1,0-1 0,-1 1 1,1-1-1,0 1 1,-1-1-1,1 0 0,0 1 1,0-1-1,-1 1 0,1-1 1,0 0-1,0 1 0,0-1 1,0 0-1,0 1 0,0-1 1,0 0-1,0 1 1,0-1-1,0 1 0,0-1 1,0 0-1,1 1 0,-1-1 1,0 0-1,0 1 0,1-1 1,-1 1-1,0-1 1,1 1-1,-1-1 0,0 1 1,2-2-1,7 0-1,1 0-1,0 0 1,0 1 0,1 0 0,-1 1-1,19 1 1,17-1 2,-32-1 2,1 0 0,-1-1 0,1-1 1,-1 0-1,0-1 0,22-10 0,-31 12-1,0 0 0,0-1 0,-1 0-1,1 0 1,-1-1 0,1 1 0,-1-1 0,0 0-1,0 0 1,-1-1 0,1 1 0,-1-1 0,0 1-1,0-1 1,0 0 0,-1 0 0,0 0 0,0-1-1,0 1 1,1-7 0,2-29 7,-1-1 0,-3 0 1,-3-44-1,0 5-9,2-40 33,0 121-32,0 0 0,0-1 0,0 1 0,0-1 0,0 1 0,0 0 0,0-1 0,0 1 0,0 0 0,0-1 0,0 1 0,0-1 0,0 1 0,0 0 0,0-1 0,0 1 0,-1 0 0,1-1 0,0 1 0,0 0 0,0-1 0,-1 1 0,1 0 0,0 0 0,0-1 0,-1 1 0,1 0 0,0 0 0,-1-1 0,1 1 0,0 0 0,-1 0 0,1 0 0,0 0 0,-1-1 0,1 1 0,0 0 0,-1 0 0,1 0 0,0 0 0,-1 0 0,1 0 0,-1 0 0,1 0 0,0 0 0,-1 0 0,1 0 0,0 0 0,-1 0 0,1 1 0,0-1 0,-1 0 0,1 0 0,0 0 0,-1 0 0,1 1 0,0-1 0,-1 0 0,1 0 0,0 0 0,-1 1 0,1-1 0,0 0 0,0 1 0,0-1 0,-1 0 0,1 1 0,0-1 0,-4 10 0,1 0 0,0 0 0,0 1 0,1-1 0,1 0 0,-1 13 0,1 71 0,2-53 0,-2 3 0,0-18 0,1-1 0,4 37 0,-3-55 0,1 0 0,-1 0 0,1 0 0,0 0 0,1 0 0,0 0 0,0-1 0,0 1 0,1-1 0,0 0 0,0 0 0,1 0 0,6 5 0,-7-8 0,0 0 0,1 0 0,-1-1 0,1 0 0,0 0 0,-1 0 0,1-1 0,0 1 0,0-1 0,0 0 0,1-1 0,-1 1 0,0-1 0,0 0 0,0 0 0,10-2 0,-3 1 0,-9 1 0,0-1 0,0 0 0,0 1 0,0-1 0,-1 0 0,1 0 0,0-1 0,0 1 0,-1-1 0,1 1 0,-1-1 0,1 0 0,-1 0 0,0 0 0,0 0 0,0 0 0,0 0 0,0-1 0,0 1 0,0-1 0,-1 1 0,1-1 0,-1 0 0,0 1 0,0-1 0,0 0 0,0 0 0,-1 0 0,1-4 0,3-10 0,-2-1 0,0 0 0,-1-29 0,-1 45 0,2-41 0,0 30 0,-2-1 0,1 0 0,-2 0 0,0 0 0,-5-25 0,6 39 0,0 1 0,0-1 0,0 1 0,0-1 0,0 0 0,0 1 0,0-1 0,0 0 0,-1 1 0,1-1 0,0 1 0,0-1 0,0 0 0,-1 0 0,1 1 0,0-1 0,0 0 0,-1 1 0,1-1 0,0 0 0,-1 0 0,1 1 0,0-1 0,-1 0 0,1 0 0,0 0 0,-1 0 0,1 1 0,0-1 0,-1 0 0,1 0 0,0 0 0,-1 0 0,1 0 0,-1 0 0,1 0 0,0 0 0,-1 0 0,1 0 0,-1 0 0,1 0 0,0 0 0,-1 0 0,1-1 0,0 1 0,-1 0 0,1 0 0,0 0 0,-1 0 0,1-1 0,0 1 0,-1 0 0,1 0 0,0-1 0,-1 1 0,1 0 0,0-1 0,0 1 0,0 0 0,-1-1 0,1 1 0,0 0 0,0-1 0,0 1 0,0 0 0,0-1 0,-1 0 0,-4 31 0,2 0 0,0 0 0,3 53 0,1-40 0,-1-38 0,0-1-1,0 1 1,0-1 0,1 1-1,0 0 1,0-1 0,0 0-1,0 1 1,1-1 0,-1 0-1,1 1 1,0-1-1,6 7 1,-6-8-1,1-1-1,0 0 1,-1 1-1,1-1 1,0 0-1,0 0 1,1-1-1,-1 1 1,0-1-1,0 1 1,1-1-1,-1 0 1,1 0-1,-1-1 1,1 1-1,0-1 1,5 1-1,-2-1 2,-1 0 0,0 0 0,0 0 0,0-1 0,1 1 0,-1-1 0,9-3 0,-12 2 2,0 1-1,-1-1 1,1 0-1,0 0 1,-1 1-1,1-2 1,-1 1 0,0 0-1,1 0 1,-1-1-1,0 0 1,0 1-1,-1-1 1,1 0 0,-1 0-1,3-4 1,0-5-1,0 1 0,-1-1 0,0 0 0,-1 0 0,2-24-1,-4-67 0,-1 49 0,1 46 0,0-32 0,-1 30 0,-1 20 0,-3 187 0,1-25 0,4-170 0,-4 69 0,-3 0 0,-28 123 0,31-181 0,-1-1 0,1 0 0,-2 0 0,0 0 0,0-1 0,-14 19 0,18-28 0,0 1 0,0-1 0,1 0 0,-1 1 0,-1-1 0,1 0 0,0 0 0,0-1 0,-1 1 0,1 0 0,-1-1 0,0 0 0,1 1 0,-1-1 0,0 0 0,0 0 0,0-1 0,1 1 0,-1 0 0,0-1 0,0 0 0,0 0 0,0 0 0,0 0 0,0 0 0,0-1 0,0 1 0,0-1 0,0 0 0,0 1 0,1-2 0,-1 1 0,0 0 0,1 0 0,-1-1 0,-3-2 0,0-1 0,-1-1 0,1 0 0,0-1 0,1 1 0,0-1 0,0 0 0,0 0 0,1-1 0,0 1 0,0-1 0,1 0 0,-4-14 0,1 1 0,1 0 0,1 0 0,-2-41 0,6 46 1,-2-3-9,2 1 0,3-35 1,-2 49 6,0-1 0,0 0 1,1 0-1,-1 0 1,1 1-1,0-1 0,0 1 1,0-1-1,1 1 1,0 0-1,-1 0 0,2 0 1,-1 0-1,0 0 1,6-4-1,0 2 1,0-1 0,1 2 0,0-1 1,0 1-1,0 1 0,0 0 0,1 0 0,0 1 1,-1 0-1,15-1 0,8 1-2,1 1 1,34 3-1,-34 0 5,65-5-1,-88 2 1,0 0-1,-1 0 1,1-1 0,-1 0 0,0-1-1,0-1 1,0 1 0,-1-1 0,1-1-1,9-7 1,-15 10-3,0-1 0,0 0 0,0 0 0,-1 0 0,1 0 0,-1-1 0,0 1 0,0-1 0,-1 0 0,0 0 0,1 0 0,-2 0 0,1 0 0,0 0 0,0-6 0,0-6 0,0-1 0,-2 0 0,-1-21 0,1 4 0,0 28 0,-2-37 0,1 42 0,1-1 0,-1 1 0,1-1 0,-1 0 0,0 1 0,0-1 0,0 1 0,0 0 0,0-1 0,-1 1 0,1 0 0,-1 0 0,-2-3 0,4 4 0,0 1 0,0 0 0,-1 0 0,1-1 0,0 1 0,-1 0 0,1-1 0,0 1 0,-1 0 0,1 0 0,-1 0 0,1-1 0,0 1 0,-1 0 0,1 0 0,-1 0 0,1 0 0,0 0 0,-1 0 0,1 0 0,-1 0 0,1 0 0,0 0 0,-1 0 0,1 0 0,-1 0 0,1 0 0,0 0 0,-1 0 0,1 1 0,-1-1 0,-7 13 0,3 20 0,5-32 0,-2 31 0,1 0 0,5 59 0,-2-78 0,0 0 0,1-1 0,0 0 0,1 1 0,0-1 0,1-1 0,1 1 0,0-1 0,14 21 0,-19-30 0,0-1 0,1 1 0,-1 0 0,0-1 0,0 0 0,1 1 0,-1-1 0,1 0 0,0 0 0,-1 0 0,1 0 0,0 0 0,-1 0 0,1 0 0,0 0 0,0-1 0,0 1 0,0-1 0,0 0 0,0 1 0,0-1 0,0 0 0,0 0 0,-1 0 0,1 0 0,0-1 0,0 1 0,0 0 0,0-1 0,0 1 0,0-1 0,0 0 0,-1 0 0,3-1 0,0 0 0,-1 0 0,0-1 0,0 1 0,0-1 0,0 0 0,0 0 0,-1 0 0,1 0 0,-1 0 0,0-1 0,0 1 0,0-1 0,0 0 0,0 1 0,1-7 0,1-14 0,0 0 0,-2 0 0,-1-48 0,2-25 0,-3 96 0,0 0 0,1 0 0,-1 0 0,1 0 0,0 1 0,-1-1 0,1 0 0,0 0 0,-1 0 0,1 1 0,0-1 0,0 0 0,0 1 0,0-1 0,0 0 0,-1 1 0,1-1 0,0 1 0,0 0 0,0-1 0,0 1 0,1 0 0,-1-1 0,0 1 0,0 0 0,0 0 0,0 0 0,0 0 0,0 0 0,0 0 0,0 1 0,2-1 0,-1 0 0,1 0 0,-1 1 0,1-1 0,-1 0 0,1 1 0,-1 0 0,1 0 0,-1 0 0,1 0 0,-1 0 0,0 0 0,0 0 0,4 4 0,-1 0 0,-1 1 0,1 0 0,-2 1 0,1-1 0,-1 1 0,0 0 0,0-1 0,-1 1 0,2 9 0,1 7 0,2 36 0,-6-41 0,0 0 0,2-1 0,0 0 0,7 20 0,-10-37 0,0 0 0,0 1 0,0-1 0,0 0 0,0 1 0,0-1 0,0 0 0,0 0 0,0 1 0,0-1 0,0 0 0,0 0 0,0 1 0,0-1 0,0 0 0,1 1 0,-1-1 0,0 0 0,0 0 0,0 0 0,0 1 0,1-1 0,-1 0 0,0 0 0,0 0 0,0 1 0,1-1 0,-1 0 0,0 0 0,0 0 0,1 0 0,-1 0 0,0 1 0,1-1 0,-1 0 0,0 0 0,0 0 0,1 0 0,-1 0 0,0 0 0,0 0 0,1 0 0,-1 0 0,0 0 0,1 0 0,-1 0 0,0 0 0,0 0 0,1 0 0,-1-1 0,9-18 0,5-47 0,-11 50 0,-2 9 0,24-95 0,-22 94 0,0-1 0,0 1 0,1 0 0,0 0 0,0 0 0,1 1 0,0-1 0,1 1 0,8-9 0,-13 14 0,1 1 0,-1-1 0,1 1 0,-1 0 0,1 0 0,0 0 0,-1 0 0,1 0 0,0 0 0,0 0 0,-1 1 0,1-1 0,0 0 0,0 1 0,0 0 0,0-1 0,0 1 0,0 0 0,0 0 0,0 0 0,0 0 0,0 1 0,0-1 0,0 0 0,-1 1 0,1-1 0,0 1 0,0 0 0,0 0 0,-1-1 0,1 1 0,0 1 0,-1-1 0,1 0 0,0 0 0,-1 0 0,0 1 0,1-1 0,-1 1 0,0-1 0,0 1 0,0-1 0,0 1 0,0 0 0,0 0 0,0-1 0,0 1 0,0 3 0,5 30 0,-1-1 0,-2 1 0,-1 50 0,-2-81 0,0 0 0,0-1 0,0 1 0,1 0 0,-1-1 0,1 1 0,0-1 0,0 1 0,0-1 0,0 1 0,1-1 0,-1 0 0,4 5 0,-3-6 0,0 0 0,1 0 0,-1 0 0,0 0 0,1-1 0,-1 1 0,1-1 0,0 1 0,-1-1 0,1 0 0,0 0 0,0-1 0,0 1 0,0 0 0,-1-1 0,1 0 0,0 0 0,3 0 0,10 1 0,-1-1 0,0 0 0,0-1 0,0-1 0,-1-1 0,26-7 0,-33 8 0,0-1 0,-1 0 0,1-1 0,-1 0 0,0 0 0,0 0 0,0 0 0,-1-1 0,1 0 0,-1-1 0,0 1 0,-1-1 0,1 0 0,-1 0 0,0 0 0,3-8 0,-1-2 0,0-1 0,-1 1 0,-1-1 0,-1 0 0,-1-1 0,0 1 0,-1 0 0,-2-33 0,1 26 0,0 22 0,0 0 0,0 0 0,1 0 0,-2 0 0,1 0 0,0 0 0,0 0 0,-1 0 0,1 0 0,-1 0 0,1 0 0,-1 0 0,0 1 0,0-1 0,0 0 0,0 0 0,0 1 0,0-1 0,0 1 0,-1-1 0,1 1 0,-1-1 0,-1-1 0,-2 1 0,1 1 0,0 0 0,-1 0 0,1 0 0,-1 0 0,1 1 0,-1-1 0,0 1 0,-4 1 0,6-1 0,0 0 0,1 0 0,-1 1 0,0-1 0,1 1 0,-1-1 0,1 1 0,-1 0 0,1 0 0,-1 0 0,1 0 0,0 1 0,0-1 0,-1 1 0,1-1 0,0 1 0,0 0 0,-2 3 0,0 0 0,1 0 0,0 0 0,0 0 0,0 0 0,1 1 0,-1-1 0,1 1 0,-1 6 0,-1 9 0,0 0 0,2 0 0,0 36 0,2-50 0,0-1 0,0 1 0,1-1 0,-1 1 0,2-1 0,-1 0 0,1 1 0,0-1 0,0 0 0,4 9 0,-4-13 0,0 1 0,0-1 0,1 1 0,-1-1 0,0 0 0,1 0 0,0 0 0,-1 0 0,1 0 0,0 0 0,0-1 0,0 0 0,0 1 0,0-1 0,0 0 0,0 0 0,0-1 0,1 1 0,-1-1 0,0 0 0,0 1 0,6-2 0,-4 2 0,-1-1 0,1-1 0,0 1 0,-1 0 0,1-1 0,-1 0 0,1 0 0,-1 0 0,1-1 0,4-2 0,-6 2 0,0-1 0,0 1 0,0-1 0,0 0 0,-1 0 0,1 0 0,-1 0 0,0 0 0,0 0 0,0-1 0,0 1 0,2-7 0,2-8 0,-1-1 0,-1-1 0,0 1 0,-2 0 0,0-1 0,-2-35 0,0 47 0,-13 189 0,1-46 0,-8 334 0,20-458 0,-1 4 0,0 0 0,-1 0 0,0 0 0,-5 15 0,6-28 0,0 1 0,0 0 0,0 0 0,0-1 0,0 1 0,0-1 0,-1 1 0,1-1 0,-1 0 0,0 1 0,0-1 0,0 0 0,0 0 0,0 0 0,0 0 0,0-1 0,-1 1 0,1-1 0,-1 1 0,1-1 0,-1 0 0,0 0 0,1 0 0,-1 0 0,0 0 0,0-1 0,-4 1 0,2 0 0,0-1 0,-1 0 0,1 0 0,0-1 0,0 1 0,0-1 0,0 0 0,0-1 0,0 1 0,0-1 0,0 0 0,0 0 0,1-1 0,-1 1 0,1-1 0,-1 0 0,1 0 0,0 0 0,0-1 0,1 1 0,-1-1 0,-5-7 0,-1-2 0,0 0 0,1-1 0,0 0 0,2 0 0,-1 0 0,2-1 0,0-1 0,0 1 0,1-1 0,1 1 0,1-1 0,1-1 0,0 1 0,1 0 0,0 0 0,1-1 0,1 1 0,1 0 0,3-17 0,-1 20 0,1 1 0,0-1 0,1 1 0,0 0 0,0 0 0,2 1 0,-1 0 0,1 0 0,1 0 0,0 1 0,0 1 0,1 0 0,1 0 0,-1 1 0,14-8 0,6-3 0,0 2 0,2 1 0,0 1 0,54-16 0,-49 21 0,72-8 0,-88 15 0,-20 3-5,0 0-1,0 0 1,0 0 0,-1 0 0,1 0-1,0 0 1,0-1 0,0 1-1,0 0 1,-1 0 0,1-1 0,0 1-1,0 0 1,-1-1 0,1 1-1,0-1 1,-1 1 0,1-1 0,0 1-1,-1-1 1,1 0 0,-1 1-1,1-1 1,-1 0 0,1 1 0,-1-1-1,1 0 1,-1 1 0,0-1-1,1 0 1,-1 0 0,0 0 0,0 1-1,0-1 1,1 0 0,-1 0-1,0 0 1,0 0 0,0 1 0,0-1-1,0 0 1,-1 0 0,1 0-1,0 0 1,0 1 0,-1-1 0,1 0-1,0 0 1,-1 1 0,1-1-1,-1-1 1,-19-12-921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4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31759,'0'0'864,"18"0"-784,14 0-48,2 0-32,-3 0 0,0 0 0,-5 2 0,0-2 0,-5 0 0,-5 3-32,-8-3-192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42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32431,'0'0'128,"31"0"-48,16 0-32,11 0-32,7 0 0,0 0 0,-5 0-16,-13-2 32,-10-5-32,-17 2 0,-9 0-32,-11 1 0,0-1-160,-8 3-5395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45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227 101 32543,'1'-27'42,"0"16"-4,-1 0-1,0 1 1,-3-19-1,3 28-36,0 0 0,-1 0 0,1 1 0,-1-1 1,1 0-1,-1 1 0,1-1 0,-1 0 0,1 1 0,-1-1 0,0 1 0,1-1 1,-1 1-1,0-1 0,1 1 0,-1 0 0,0-1 0,0 1 0,1 0 0,-1-1 1,0 1-1,0 0 0,0 0 0,1 0 0,-1 0 0,0 0 0,0 0 0,0 0 1,-1 0-1,-27 4-3,23-1 2,0 0 0,0 0 0,0 0 0,0 1 0,0 0 0,1 1 0,0-1 0,0 1 0,0 0 0,0 0 0,1 1 0,0-1 0,0 1 0,-5 9 0,-5 11 0,-23 55 0,27-50 0,1 0 0,2 1 0,1 0 0,1 0 0,1 0 0,2 52 0,2-76 0,1-1 0,-1 0 0,1 1 0,0-1 0,1 0 0,0 0 0,0 0 0,1 0 0,-1 0 0,2 0 0,-1-1 0,1 1 0,5 7 0,-5-10 0,0 0 0,0 0 0,0 0 0,0 0 0,1-1 0,-1 0 0,1 1 0,0-2 0,0 1 0,0-1 0,0 1 0,0-2 0,1 1 0,-1 0 0,1-1 0,-1 0 0,10 0 0,-8 0 0,0-1 0,0 0 0,0 0 0,0 0 0,-1-1 0,1 0 0,0-1 0,-1 0 0,1 0 0,11-5 0,-13 4 0,0 0 0,0-1 0,0 0 0,-1 0 0,1-1 0,-1 1 0,0-1 0,0 0 0,-1 0 0,1 0 0,-1 0 0,3-7 0,0-1 0,-1-1 0,0 1 0,-1-1 0,0 0 0,-1 0 0,-1-1 0,1-16 0,-4-103 0,0 114 0,-1 0 0,-2 0 0,0 0 0,-13-38 0,13 46 0,-1 1 0,0 0 0,-1 0 0,0 1 0,-1-1 0,0 1 0,-1 1 0,1-1 0,-17-13 0,23 22 0,-1-1 0,1 1 0,-1 0 0,0 0-1,1 0 1,-1 0 0,0 0 0,0 0 0,0 0 0,0 0 0,-4 0 0,6 1 0,-1 0 0,1 0 0,-1 0 0,1 0 0,-1 0 0,0 0 0,1 0 0,-1 1 1,1-1-1,-1 0 0,1 0 0,-1 1 0,1-1 0,-1 0 0,1 0 0,-1 1 0,1-1 0,0 1 1,-1-1-1,1 0 0,-1 1 0,1-1 0,0 1 0,0-1 0,-1 1 0,1-1 0,0 1 0,-2 5-12,1-1-1,0 0 1,0 1-1,0-1 1,1 1-1,0 9 0,0-11-4,0 41-311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45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32639,'0'3'40,"-1"10"-38,0 1 1,-1 0-1,-1-1 1,-4 15-1,2-13 1,1 1 0,1-1 0,1 1 0,-1 19 0,3-34 10,0-10 30,16-136-153,-16 144-271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4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11 32543,'0'-1'4,"0"1"1,0 0-1,0-1 0,0 1 1,0 0-1,0-1 1,0 1-1,0 0 0,0-1 1,0 1-1,0 0 1,0-1-1,0 1 0,0 0 1,0 0-1,0-1 1,-1 1-1,1 0 0,0-1 1,0 1-1,0 0 0,0 0 1,-1-1-1,1 1 1,0 0-1,0 0 0,-1-1 1,1 1-1,0 0 1,0 0-1,-1 0 0,1 0 1,0-1-1,-1 1 1,1 0-1,0 0 0,-1 0 1,1 0-1,-15 6 29,-11 20-45,17-12 12,0 2 0,1-1 0,0 1 0,2 0 0,0 1 0,0 0 0,-4 29 0,6-18 0,1 0 0,1 0 0,1 1 0,4 30 0,-3-54 0,1 0 0,-1 0 0,1-1 0,0 1 0,1 0 0,-1 0 0,1 0 0,0-1 0,0 1 0,0-1 0,1 0 0,-1 1 0,1-1 0,0 0 0,1-1 0,-1 1 0,1 0 0,-1-1 0,1 0 0,0 0 0,0 0 0,0 0 0,1-1 0,-1 0 0,1 0 0,-1 0 0,1 0 0,0-1 0,0 1 0,-1-1 0,1 0 0,6 0 0,-7-1 1,-1 1 0,1-1 0,-1 0 0,1 0 0,0 0-1,-1 0 1,1 0 0,-1-1 0,1 0 0,-1 0 0,1 0 0,-1 0 0,0 0 0,1-1 0,-1 1 0,0-1 0,0 0-1,0 0 1,0 0 0,0-1 0,-1 1 0,1 0 0,-1-1 0,1 0 0,-1 0 0,0 0 0,0 0 0,0 0-1,-1 0 1,1 0 0,-1 0 0,1-1 0,-1 1 0,1-7 0,2-8-1,0 0 0,-2-1 0,0 1 0,-1-1 0,0 1 0,-4-24 0,3 36 0,-1-5 0,0 0 0,0 0 0,-1 0 0,-1 0 0,0 1 0,0-1 0,-1 1 0,-1 0 0,1 0 0,-2 0 0,1 1 0,-1 0 0,-1 0 0,1 0 0,-2 1 0,1 0 0,-11-9 0,16 15 0,-1 1 1,1-1-1,-1 1 0,1 0 1,-1 0-1,1 0 0,-1 0 0,0 0 1,1 0-1,-1 1 0,0-1 1,0 1-1,1 0 0,-5 0 1,5 0-6,1 0 1,-1 0-1,1 1 1,-1-1 0,1 0-1,-1 1 1,1-1-1,0 1 1,-1 0 0,1-1-1,0 1 1,-1 0 0,1 0-1,0 0 1,0 0-1,0 0 1,-1 0 0,1 0-1,1 0 1,-1 1 0,0-1-1,0 0 1,0 0-1,0 1 1,0 1 0,-5 26-287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46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62 32527,'39'-61'240,"-42"78"-240,-16 18 0,-1-1 0,-1-1 0,-28 33 0,20-30 0,-45 80 0,57-74 0,17-40 0,0-1 0,-1 0 0,1 0 0,0 0 0,0 0 0,-1 0 0,1 0 0,0 0 0,0 0 0,0 1 0,0-1 0,0 0 0,1 0 0,-1 0 0,0 0 0,1 0 0,-1 0 0,0 0 0,1 0 0,-1 0 0,1 0 0,-1 0 0,1 0 0,0 0 0,0 0 0,-1 0 0,1 0 0,0-1 0,0 1 0,0 0 0,0-1 0,0 1 0,-1 0 0,1-1 0,0 1 0,2 0 0,22 2 0,1 0 0,-1-1 0,0-2 0,42-4 0,-55 4 0,46-7 0,83-20 0,-173 21-285,3 2-535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46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32303,'7'-30'375,"-1"17"-286,-6 136-89,-5 347 0,5-405-1054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4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32495,'0'0'123,"2"-1"-35,47-10-76,0 1 0,0 3 0,0 2 1,78 1-1,-127 4-12,1 0 0,-1 0 0,0 0 0,1 0 0,-1 0 0,0 0 0,1 0 0,-1 0 0,0 0 0,1 0 0,-1 1 0,0-1 0,0 0 0,1 0 0,-1 0 0,0 0 0,1 0 0,-1 0 0,0 1 0,0-1 0,1 0 0,-1 0 0,0 0 0,0 1 0,0-1 0,1 0 0,-1 0 0,0 1 0,0-1 0,0 0 0,0 1 0,1-1 0,-1 0 0,0 0 0,0 1 0,0-1 0,0 0 0,0 1 0,0-1 0,0 0 0,0 1 0,0-1 0,0 0 0,0 1 0,0-1 0,0 1 0,-5 9 0,5-10 0,-8 12 0,-1-1 0,-1 0 0,0-1 0,0 0 0,-18 13 0,3-2 0,-11 10 0,5-6 0,1 3 0,-30 33 0,57-56 0,0-1 0,0 0 0,0 1 0,0 0 0,0 0 0,1 0 0,0 0 0,0 0 0,1 0 0,-1 0 0,1 1 0,0-1 0,0 0 0,1 10 0,0-15 0,0 1 0,0 0 0,1 0 0,-1 0 0,0-1 0,1 1 0,-1 0 0,1-1 0,-1 1 0,1 0 0,0-1 0,-1 1 0,1 0 0,-1-1 0,1 1 0,0-1 0,-1 1 0,1-1 0,0 0 0,0 1 0,0-1 0,-1 0 0,1 1 0,0-1 0,0 0 0,0 0 0,-1 0 0,1 0 0,1 0 0,30 3 0,-27-3 0,35 2 0,1-2 0,-1-1 0,0-3 0,46-9 0,-85 13 0,-1 0-2,1 0 0,0 0 1,-1 0-1,1 0 0,-1 0 0,1 0 0,0 0 1,-1 0-1,1 0 0,0-1 0,-1 1 1,1 0-1,-1 0 0,1-1 0,0 1 0,-1-1 1,1 1-1,-1 0 0,1-1 0,-1 1 1,1-1-1,-1 1 0,0-1 0,1 1 1,-1-1-1,1 1 0,-1-1 0,0 0 0,0 1 1,1-1-1,-1 1 0,0-1 0,0 0 1,0 1-1,0-2 0,0-5-190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4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32063,'0'0'659,"3"0"-622,177-11-29,-57 1-8,-104 10 24,-12 0-64,-11 0-219,-23 4-827,-10 8-2675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48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31566,'0'4'497,"13"-1"-81,21-1-240,5-2-112,11 0-48,-1 0-16,-4 0 32,-9 0-32,-10-5 0,-10 3 0,-11-3-32,-5 1-80,0-4-1793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54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40 137 23691,'31'-48'8268,"6"5"-6822,-32 39-1489,0-1 1,0 1-1,1 0 1,-1 0-1,1 1 1,0-1-1,0 1 1,0 1-1,0-1 1,1 1-1,-1 0 1,1 1-1,-1-1 1,13 0-1,-15 2 43,0-1 0,0 1 0,0 0 0,0 1 0,0-1 0,0 1 0,0-1 0,0 1 0,0 0 0,0 1 0,6 2 0,-8-2 0,0 0 0,0 0 0,0 0 0,0 0 0,0 0 0,0 0 0,-1 1 0,1-1 0,-1 0 0,0 1 0,0-1 0,0 1 0,0 0 0,0-1 0,-1 1 0,1 0 0,-1 0 0,1 3 0,1 8 0,-1 0 0,0 1 0,-1-1 0,-1 0 0,0 0 0,-1 1 0,0-1 0,-1 0 0,-1-1 0,0 1 0,-1-1 0,0 1 0,-1-1 0,0-1 0,-1 1 0,-9 11 0,-21 21 0,-2-1 0,-86 74 0,106-100 0,19-18 0,0 0 0,-1 0 0,1 0 0,0 1 0,0-1 0,0 0 0,0 0 0,0 0 0,0 0 0,0 1 0,-1-1 0,1 0 0,0 0 0,0 0 0,0 0 0,0 0 0,-1 0 0,1 0 0,0 1 0,0-1 0,0 0 0,0 0 0,-1 0 0,1 0 0,0 0 0,0 0 0,0 0 0,-1 0 0,1 0 0,0 0 0,0 0 0,0 0 0,-1 0 0,1 0 0,0 0 0,0 0 0,0 0 0,-1-1 0,1 1 0,0 0 0,0 0 0,0 0 0,0 0 0,-1 0 0,1 0 0,0 0 0,0-1 0,0 1 0,0 0 0,0 0 0,0 0 0,-1 0 0,1-1 0,0 1 0,0 0 0,0 0 0,0 0 0,0 0 0,0-1 0,0 1 0,-1-12 0,2 11 0,-1-5 0,0 1 0,0-1 0,1 1 0,0-1 0,0 1 0,1 0 0,-1-1 0,1 1 0,1 0 0,-1 0 0,0 0 0,1 1 0,0-1 0,0 0 0,1 1 0,-1 0 0,1 0 0,0 0 0,0 0 0,0 1 0,1-1 0,-1 1 0,1 0 0,0 1 0,0-1 0,0 1 0,0 0 0,0 0 0,0 0 0,0 1 0,1 0 0,-1 0 0,1 0 0,-1 1 0,9 0 0,-12 0 0,0 0 0,0 1 0,0-1 0,0 1 0,-1-1 0,1 1 0,0 0 0,0 0 0,-1 0 0,1 0 0,0 0 0,-1 0 0,1 0 0,-1 1 0,1-1 0,-1 0 0,0 1 0,0-1 0,2 3 0,22 40 0,-10-16 0,-12-25 2,-1 1 0,1-1 1,0 0-1,0 0 0,0 0 0,0 0 0,1 0 1,-1-1-1,1 0 0,0 1 0,0-1 0,-1-1 1,1 1-1,8 2 0,0-2-121,-1 0 0,1-1 0,0 0-1,13 0 1,12-1-2023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4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30750,'0'2'1153,"8"1"-641,21-3-336,7 0-80,3 0-64,-2 0-16,-6 0-16,-7-3 0,-11-4 0,-6-2 0,-4 4-80,-3-2-464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54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8 32511,'0'0'6,"0"0"0,0 0-1,0-1 1,0 1 0,0 0 0,0 0 0,0-1 0,0 1 0,0 0 0,0 0-1,0-1 1,0 1 0,0 0 0,0 0 0,0 0 0,0-1 0,0 1-1,0 0 1,-1 0 0,1-1 0,0 1 0,0 0 0,0 0 0,0 0 0,0-1-1,-1 1 1,1 0 0,0 0 0,0 0 0,0 0 0,-1-1 0,1 1-1,0 0 1,0 0 0,0 0 0,-1 0 0,1 0 0,0 0 0,-11 6 46,-12 20-97,20-22 65,-18 24-20,0 1 0,2 1 0,1 1 0,2 1 0,1 0 0,2 1 0,0 0 0,3 1 0,1 1 0,1 0 0,2 0 0,1 0 0,1 48 0,3-80 0,1 0 0,0 1 0,1-1 0,-1 1 0,1-1 0,-1 0 0,1 1 0,0-1 0,0 0 0,1 0 0,-1 1 0,1-1 0,-1 0 0,1 0 0,0-1 0,0 1 0,4 4 0,-3-5 0,0 0 0,1 1 0,-1-1 0,1 0 0,-1-1 0,1 1 0,0-1 0,0 0 0,0 0 0,0 0 0,0 0 0,0 0 0,0-1 0,5 0 0,-2 1 0,0-1 0,0 0 0,0-1 0,-1 1 0,1-1 0,12-4 0,-17 4 0,1 0 0,-1 0 0,0 0 0,1-1 0,-1 1 0,0-1 0,0 0 0,0 1 0,0-1 0,-1 0 0,1 0 0,0 0 0,-1-1 0,1 1 0,-1 0 0,0 0 0,0-1 0,0 1 0,0-1 0,0 1 0,0-3 0,1-4 0,0 1 0,-1 0 0,0 0 0,0-1 0,-1 1 0,-1-13 0,1 18 0,0 0 0,-1 0 0,1 0 0,-1 0 0,0 0 0,0 0 0,0 0 0,0 0 0,0 0 0,-1 1 0,1-1 0,-1 0 0,0 1 0,0-1 0,0 1 0,0 0 0,0 0 0,0 0 0,-6-4 0,-4 1-7,0 1 1,0 0-1,0 1 1,-1 0-1,0 1 1,1 0-1,-1 1 1,0 1-1,-17 1 1,23-1-17,-14 0-225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5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45 32479,'0'-12'59,"-2"-12"118,2 24-175,-1-1 1,0 0-1,1 0 0,-1 1 0,0-1 0,0 1 0,1-1 1,-1 1-1,0-1 0,0 1 0,0-1 0,0 1 0,0-1 0,0 1 1,0 0-1,0 0 0,1 0 0,-1-1 0,0 1 0,0 0 1,0 0-1,0 0 0,-2 1 0,-1-1-2,-1 1 0,1-1 0,0 1 0,0 1 0,0-1 0,0 0 0,0 1 0,1 0 0,-1 0 0,0 0 0,1 0 0,-1 1 0,1-1 0,0 1 0,0 0 0,0 0 0,0 0 0,1 0 0,-1 1 0,-3 6 0,-2 2 0,1 1 0,1 0 0,0 0 0,-8 28 0,9-19 0,1 1 0,1 0 0,1 0 0,1 0 0,3 45 0,-1-61-1,0 0 0,1-1 0,-1 1 1,1-1-1,1 0 0,-1 0 0,1 0 0,0 0 0,1 0 0,-1 0 1,1-1-1,0 0 0,0 0 0,1 0 0,0 0 0,0 0 0,6 4 1,-6-6 0,0 0 1,-1 1 0,2-2-1,-1 1 1,0 0 0,0-1 0,1 0-1,-1-1 1,1 1 0,0-1 0,0 0-1,-1 0 1,1-1 0,0 0 0,0 0-1,0 0 1,-1 0 0,1-1 0,0 0-1,7-3 1,-10 3-1,0-1 0,0 0 0,0 1 0,0-1 0,0-1 0,0 1 0,-1 0 0,1-1 0,-1 1 0,1-1 0,-1 0 0,0 0 0,0 0 0,0 0 0,-1 0 0,1 0 0,-1 0 0,0-1 0,0 1 0,0 0 0,1-7 0,1-6 0,-1-1 0,0 0 0,-2-20 0,0 21 0,0 0 0,-1 0 0,-1 1 0,0-1 0,-2 0 0,1 1 0,-2 0 0,0-1 0,-1 2 0,-1-1 0,0 1 0,0 0 0,-2 0 0,-11-14 0,17 24-5,0 1-1,-1-1 1,0 0-1,0 1 1,0 0-1,0 0 1,-1 0 0,1 0-1,-1 1 1,0-1-1,0 1 1,0 1-1,0-1 1,0 1-1,0 0 1,0 0 0,0 0-1,0 0 1,-1 1-1,1 0 1,0 0-1,0 1 1,-1-1 0,1 1-1,0 0 1,-8 4-1,-22 18-471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3:00.43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30 681 30878,'-29'0'1628,"45"0"-1270,51 0-455,1299 0 97,-1093 4 0,196-4 0,-133-36 0,7 0 0,109 2 0,-239 15 0,-38 9 0,62-6 0,1036-90 0,-1052 93 0,305-12 0,-127-3 0,-88 4 0,-253 21 0,391-31 0,54-4 0,-108 12 0,253 3 0,-222 16 0,117-3 0,-261 8 0,46-10 0,-126 14 0,231-4 0,-44-31 0,-257 16 0,372-27 0,-105 35 0,210-1 0,-428 11 0,-176-1 0,1 0 0,-1 0 0,1 0 0,0-1 0,-1 1 0,1-1 0,0-1 0,7-2 0,-13 4 0,1 0 0,-1 0 0,0 0 0,0-1 0,0 1 0,0 0 0,1 0 0,-1 0 0,0-1 0,0 1 0,0 0 0,0 0 0,0-1 0,0 1 0,0 0 0,0 0 0,0-1 0,0 1 0,0 0 0,0 0 0,0-1 0,0 1 0,0 0 0,0 0 0,0-1 0,0 1 0,0 0 0,0 0 0,0-1 0,0 1 0,0 0 0,-1 0 0,1 0 0,0-1 0,0 1 0,0 0 0,0 0 0,0 0 0,-1-1 0,1 1 0,0 0 0,0 0 0,0 0 0,-1 0 0,1 0 0,0-1 0,0 1 0,-1 0 0,1 0 0,0 0 0,0 0 0,-1 0 0,1 0 0,0 0 0,0 0 0,-1 0 0,1 0 0,-1 0 0,-75-27-35,16 1-138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54.45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17 331 28605,'-17'-1'3442,"17"1"-3409,0 0 1,0 0 0,0 0-1,0 0 1,0 0 0,1 0-1,-1 0 1,0 0 0,0 0-1,0 0 1,0 0 0,0 0-1,-1 0 1,1 0 0,0 0-1,0 0 1,0-1 134,0 1-134,30-4-88,351-44 54,37-4 0,-411 52 0,1006-122-32,-999 121 17,19-4 47,-27 3-82,-18 0-106,-26-2 161,0-1 0,0-3 1,1-1-1,1-2 0,-48-20 1,76 28 4,-26-11 69,29 8-43,21 4-20,-6 4-15,0-1 0,0 2 0,0-1 0,0 1 0,-1 1 0,1 0 0,11 6 0,-5-1 1,1 1 0,-1 0 0,15 15 0,-27-22-2,0 1 0,0 0 0,0 0 0,0 0 0,-1 1 0,0-1 0,0 1 0,0 0 0,-1-1 0,1 1 0,-1 1 0,1 5 0,0-1 0,-2 1 0,1-1 0,-2 1 0,1 0 0,-2 15 0,-1-20-5,0-1-1,0 1 1,0 0-1,0-1 1,-1 1-1,0-1 1,0 0-1,0 0 1,-1 0-1,0 0 1,0-1-1,0 1 1,0-1-1,-1 0 1,0 0-1,0-1 1,0 1-1,-10 4 1,-2 0-323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55.10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83 110 31871,'-1'-18'471,"1"10"-432,-1 0-1,1 1 1,0-1 0,1 0-1,0 1 1,0-1-1,1 0 1,0 1 0,0 0-1,4-8 1,-4 36-39,8 202 0,1 9 0,-11-231 0,0 1 0,0 0 0,-1 0 0,1 0 0,0-1 0,-1 1 0,0 0 0,1-1 0,-1 1 0,0 0 0,0-1 0,0 1 0,0-1 0,0 1 0,0-1 0,0 0 0,0 1 0,-1-1 0,1 0 0,0 0 0,-1 0 0,1 0 0,-1 0 0,1 0 0,-1 0 0,0 0 0,1-1 0,-1 1 0,0-1 0,0 1 0,1-1 0,-3 1 0,-5 0 0,0 0 0,0-1 0,-1 1 0,1-2 0,-10-1 0,18 2 0,0 0 0,0 0 0,1 0 0,-1 0 0,0 0 0,1-1 0,-1 1 0,1 0 0,-1-1 0,0 1 0,1 0 0,-1-1 0,1 1 0,-1-1 0,1 1 0,-1-1 0,1 1 0,-1-1 0,1 1 0,-1-1 0,1 0 0,0 1 0,-1-1 0,1 0 0,0 1 0,0-1 0,-1 0 0,1 1 0,0-1 0,0 0 0,0 1 0,0-1 0,0 0 0,0 0 0,0 1 0,0-1 0,0 0 0,0 1 0,0-1 0,1 0 0,-1 1 0,0-1 0,0 0 0,1 1 0,-1-1 0,1 1 0,-1-1 0,0 0 0,1 1 0,-1-1 0,1 1 0,-1-1 0,1 1 0,-1-1 0,1 1 0,0 0 0,0-1 0,40-8-12,-1 3-1,1 1 1,0 2 0,56 3-1,-71 0-40,-26-1-342,0-3-968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55.57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377 119 32079,'-21'-8'132,"-1"2"0,1 1 0,-39-5 0,53 9-127,0 1 0,0-1 0,-1 1 0,1 1 0,0 0 0,0 0 0,0 0 0,0 1 0,0 0 0,0 0 0,0 0 0,1 1 0,-1 0 0,1 1 0,-9 5 0,4 1-3,0 1 1,1-1-1,0 2 0,1-1 0,0 1 1,1 1-1,1 0 0,0 0 0,0 0 1,1 1-1,1 0 0,1 0 1,-4 17-1,0 10 2,2 1 0,2 0 0,1 59 0,3-79-4,1 1 0,1-1 0,1 0 0,0 0 0,10 28 0,-9-37 0,1-1 0,1 1 0,0-1 0,0 0 0,2-1 0,-1 1 0,1-1 0,1-1 0,19 19 0,-17-19 0,1-1 0,0 0 0,0-1 0,1 0 0,0-1 0,1-1 0,-1 0 0,29 8 0,-17-8-3,1-1 1,0-1-1,0-1 0,32-2 1,-40-1 2,1-2 0,0 0 0,-1-1 0,0-1 0,0-1 0,0 0 0,0-1 0,-1-1 1,0-1-1,0 0 0,-1-2 0,0 0 0,-1 0 0,0-1 0,20-20 0,-20 16 1,0-1 0,-1 0 0,-1-1 0,-1-1 0,0 0-1,-1 0 1,-1-2 0,-1 1 0,0-1 0,-2 0-1,0-1 1,-2 0 0,5-24 0,-6 16-1,-1 1 0,-1 0 0,-2-1 0,-1 1 0,-7-50 0,5 63 0,-1 0 0,-1 0 1,0 1-1,0-1 1,-2 1-1,0 0 1,0 1-1,-1 0 1,-1 0-1,0 1 0,-1 0 1,-12-12-1,9 12 3,0 2-1,0-1 1,-1 2-1,0 0 1,-1 0-1,0 2 1,0 0-1,-1 0 0,0 1 1,-17-3-1,9 4-2,0 0 0,0 2 0,-1 1 0,1 1 0,-1 1 0,-32 4 0,42-2 4,0 1-1,1 1 1,-1 0-1,1 1 1,0 0 0,0 1-1,1 1 1,-18 11-1,3 1-196,1 1 0,-39 40 0,-11 18-2157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3:13.98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 8 23771,'-3'5'8628,"3"-3"-8484,0 0 32,21 1-160,23-3 16,16 0-32,8 0 0,0 0 0,-8 0 0,-13-7 0,-8 2 0,-13 3-32,-18-3-48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3:14.31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15 31614,'0'5'545,"29"4"-129,15-7-320,11-2-48,7 0-32,-2 0-16,-5 0 32,-13-2-32,-13-3 0,-9-4 0,-9 7-32,-11-5-80,0 2-1265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3:18.67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1 188 32271,'5'-11'59,"1"0"1,1 1 0,0 0-1,0 0 1,1 0 0,1 1-1,16-14 1,-1 3-50,50-30-1,-68 46-9,0 1 0,0 0 0,0 0 0,1 1 0,-1 0 0,1 0 0,0 0 0,-1 1 0,1 0 0,0 0 0,0 1 0,8 0 0,-14 1 0,1-1 0,-1 0 0,1 1 0,0-1 0,-1 1 0,0 0 0,1-1 0,-1 1 0,1 0 0,-1 0 0,0 0 0,1 0 0,-1 0 0,0 0 0,0 0 0,0 0 0,0 1 0,0-1 0,0 0 0,0 1 0,-1-1 0,1 1 0,0-1 0,-1 1 0,1-1 0,0 3 0,6 42 0,-7-46 0,3 17 0,-2 1 0,-1-1 0,0 0 0,-1 0 0,0 1 0,-2-1 0,0 0 0,-1-1 0,-1 1 0,0 0 0,-1-1 0,-11 20 0,-72 99 0,73-114 0,-1-1 0,-1-1 0,-1 0 0,-24 18 0,38-38 0,2-9 0,3-15 0,0 22 0,0-1 0,-1 0 0,2 0 0,-1 1 0,0-1 0,1 0 0,0 0 0,0 0 0,0 0 0,0 0 0,1 1 0,3-7 0,-3 7 0,0 1 0,0 0 0,0 0 0,1 0 0,-1 0 0,1 0 0,-1 0 0,1 1 0,0-1 0,0 1 0,-1 0 0,1 0 0,0 0 0,0 0 0,0 0 0,4 0 0,-1-1 0,0 1 0,0 0 0,0 0 0,0 1 0,1 0 0,-1 0 0,0 0 0,0 1 0,0 0 0,1 0 0,-1 0 0,0 1 0,0 0 0,-1 0 0,1 0 0,0 1 0,-1 0 0,1 0 0,-1 1 0,0-1 0,6 6 0,-3-1 6,1 0 0,0-1 0,0-1 0,20 11 0,-24-15-50,0 0 1,0 0-1,0-1 1,0 1-1,1-1 1,-1 0-1,0-1 0,1 0 1,-1 1-1,1-2 1,-1 1-1,10-2 1,10-6-1070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3:19.01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212 60 31711,'0'-53'917,"-1"53"-913,1 0-1,0-1 1,0 1-1,0-1 0,0 1 1,-1 0-1,1-1 1,0 1-1,0 0 0,-1-1 1,1 1-1,0 0 1,-1 0-1,1-1 1,0 1-1,-1 0 0,1 0 1,0-1-1,-1 1 1,1 0-1,-1 0 0,1 0 1,0 0-1,-1 0 1,1 0-1,-1-1 1,1 1-1,0 0 0,-1 0 1,1 0-1,-2 1 1,-17-1-13,14 0 15,1 1-5,0 0-1,-1 1 1,1-1 0,0 1 0,0 0-1,0 0 1,0 0 0,0 0 0,0 1-1,1-1 1,-1 1 0,1 0 0,0 0-1,0 1 1,0-1 0,0 1-1,0-1 1,-4 8 0,-5 10 5,1-1 0,-11 30 0,8-12-6,3 1 0,1 0 0,2 0 0,1 1 0,3 0 0,1 0 0,2 47 0,1-83 0,0-1 0,0 1 0,1-1 0,-1 1 0,1-1 0,-1 1 0,1-1 0,0 1 0,1-1 0,-1 0 0,1 0 0,-1 1 0,1-1 0,0 0 0,0 0 0,0-1 0,0 1 0,1 0 0,-1-1 0,1 1 0,0-1 0,-1 0 0,1 0 0,6 3 0,-3-2 0,1-1 0,0 1 0,0-2 0,0 1 0,0-1 0,0 0 0,0 0 0,0-1 0,0 0 0,0 0 0,10-2 0,-15 2 0,1 0 0,0-1 0,-1 0 0,1 0 0,0 0 0,-1 0 0,1 0 0,-1-1 0,0 1 0,1-1 0,-1 1 0,0-1 0,0 0 0,0 0 0,0 0 0,0 0 0,0 0 0,-1 0 0,1 0 0,-1-1 0,0 1 0,1-1 0,-1 1 0,0-1 0,0 1 0,0-5 0,1 0 0,0-1 0,-1 0 0,0 0 0,-1 0 0,0 0 0,0 0 0,-3-16 0,2 21 2,0 0 0,0 0-1,0 0 1,0 0 0,-1 1 0,1-1 0,-1 0-1,1 1 1,-1-1 0,0 1 0,0 0 0,-1-1-1,1 1 1,0 0 0,-1 0 0,1 0 0,-1 1-1,0-1 1,1 1 0,-1-1 0,0 1 0,0 0-1,0 0 1,0 0 0,-5 0 0,-8-2-164,0 1 1,0 0-1,-26 1 1,37 1 26,-8 0-2445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4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22 31326,'0'-1'35,"0"0"-1,0 0 0,0 0 0,0 1 0,0-1 0,0 0 0,0 0 1,0 0-1,0 0 0,-1 0 0,1 1 0,0-1 0,-1 0 1,1 0-1,0 0 0,-1 1 0,1-1 0,-1 0 0,1 0 1,-1 1-1,1-1 0,-2-1 0,-19 0 509,9 3-479,8-1-64,0 1 1,0 0-1,0 0 0,0 0 1,0 0-1,0 1 1,1-1-1,-1 1 0,0 0 1,1 0-1,0 1 0,-1-1 1,1 1-1,0-1 1,0 1-1,1 0 0,-4 5 1,-8 8 2,2 2 0,-12 20-1,14-22-1,-14 25 6,1 2 1,1 0-1,-17 56 1,31-75-8,1 1 0,1-1 1,1 1-1,1 0 0,1 0 0,2 1 1,0-1-1,4 26 0,-3-48 0,0 0 0,1 1 0,0-1 0,0 0 0,0 1 0,0-1 0,0 0 0,1 0 0,-1 0 0,1 0 0,0 0 0,0 0 0,0 0 0,0-1 0,1 1 0,-1-1 0,1 1 0,-1-1 0,1 0 0,0 0 0,0 0 0,0-1 0,0 1 0,0-1 0,0 1 0,0-1 0,5 1 0,6 1 0,1-1 0,0 0 0,-1-1 0,1-1 0,15-1 0,-27 1 0,1 0 0,0 0 0,1-1 0,-1 1 0,0-1 0,0 0 0,0 0 0,0-1 0,0 1 0,0-1 0,0 0 0,0 0 0,-1 0 0,1 0 0,-1-1 0,1 0 0,-1 1 0,0-1 0,0 0 0,0-1 0,-1 1 0,1 0 0,-1-1 0,0 1 0,0-1 0,2-5 0,0 1 0,-1-1 0,-1 0 0,0 0 0,0 0 0,-1 0 0,0 0 0,0 0 0,-1-1 0,0 1 0,-3-17 0,2 22 0,0 0 0,0 0 0,0 1 0,0-1 0,-1 1 0,1-1 0,-1 1 0,0-1 0,0 1 0,0 0 0,-1 0 0,1 0 0,-1 0 0,1 1 0,-4-4 0,0 2 0,0 0 0,0 1 0,0-1 0,0 1 0,0 0 0,-1 1 0,-12-4 0,3 3 0,0 0 0,0 1 0,0 1 0,0 0 0,0 2 0,-25 2 0,39-3-31,0 1 0,-1-1 1,1 1-1,0 0 0,0-1 0,-1 1 0,1 0 1,0 0-1,0 1 0,0-1 0,0 0 0,0 1 1,1-1-1,-1 1 0,0-1 0,1 1 1,-1 0-1,1 0 0,-1 0 0,1 0 0,0 0 1,0 0-1,-2 3 0,-6 27-3280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3:19.45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192 21 32079,'0'-1'12,"0"1"0,0-1 0,1 1 0,-1-1 1,0 0-1,0 1 0,0-1 0,0 0 0,0 1 0,0-1 1,0 1-1,0-1 0,-1 0 0,1 1 0,0-1 0,0 0 1,0 1-1,-1-1 0,1 1 0,0-1 0,-1 1 0,1-1 1,0 1-1,-1-1 0,1 1 0,-1-1 0,1 1 0,-1-1 1,1 1-1,-1-1 0,1 1 0,-1 0 0,1-1 0,-1 1 1,1 0-1,-1 0 0,0 0 0,1-1 0,-1 1 0,0 0 1,1 0-1,-1 0 0,1 0 0,-1 0 0,0 0 0,1 0 1,-1 0-1,0 0 0,1 0 0,-1 0 0,1 1 0,-2-1 1,0 0-15,-2 1 2,0-1 1,-1 1 0,1 0 0,0 0-1,0 1 1,0-1 0,0 1 0,0 0-1,0 0 1,1 0 0,-1 0 0,1 1-1,-1-1 1,1 1 0,0 0 0,0 0 0,0 1-1,-4 5 1,-3 6-1,0 0 0,1 0-1,-9 23 1,8-15 4,2 0 0,0 1 0,2 1 0,1-1 0,0 1 0,2 0 0,0 49 0,3-69-4,0 0 0,0 1 0,0-1 0,1 0 0,0 0 0,0 0 0,0 1 0,1-1 0,-1 0 0,1-1 0,1 1 0,-1 0 0,0-1 0,1 1 0,0-1 0,0 0 0,1 1 0,-1-2 0,1 1 0,-1 0 0,1-1 0,0 1 0,1-1 0,-1-1 0,1 1 0,-1 0 0,1-1 0,0 0 0,0 0 0,0 0 0,0-1 0,0 0 0,0 0 0,0 0 0,0 0 0,8-1 0,-6 0 0,0 1 0,0-2 0,0 1 0,0-1 0,0 0 0,0 0 0,0-1 0,0 0 0,0 0 0,-1-1 0,8-3 0,-10 3 0,0 0 0,0 0 0,0 0 0,0-1 0,0 0 0,-1 0 0,0 0 0,0 0 0,0 0 0,0-1 0,-1 1 0,1-1 0,-1 0 0,-1 0 0,4-9 0,-2-1 0,1 0 0,-2 0 0,0 0 0,-1 0 0,0 0 0,-1 0 0,-1-1 0,-5-27 0,4 33 0,0 1 0,-1 0 0,0 0 0,0 0 0,-1 0 0,-1 1 0,1-1 0,-1 1 0,0 0 0,-1 1 0,0-1 0,0 1 0,-1 0 0,-14-12 0,15 16 1,1 0 1,-1 0-1,1 0 1,-1 1-1,0-1 1,-7-1-1,10 4-10,0-1 0,0 0-1,0 1 1,-1-1-1,1 1 1,0 0 0,0 0-1,0 0 1,0 1-1,0-1 1,0 1 0,0-1-1,0 1 1,-3 1-1,-6 10-323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3:21.72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178 36 32383,'0'-2'15,"0"1"1,0-1 0,0 1-1,0-1 1,0 1 0,-1-1-1,1 1 1,0-1-1,-1 1 1,1-1 0,-1 1-1,1 0 1,-1-1 0,0 1-1,0 0 1,1 0-1,-1-1 1,0 1 0,0 0-1,0 0 1,0 0-1,-2-1 1,1 1-16,0 0-1,1 1 1,-1-1 0,0 1-1,0 0 1,0 0 0,0-1-1,0 1 1,0 0 0,0 1-1,0-1 1,1 0-1,-1 0 1,0 1 0,0-1-1,0 1 1,0 0 0,1-1-1,-3 2 1,-2 2 1,1-1 0,0 1 0,0 0 0,0 0 0,0 1 0,0-1 0,1 1 0,0 0 0,0 0 0,1 1-1,-1-1 1,1 1 0,-3 7 0,-5 11 9,-14 47-1,19-52-9,0 0 0,2 1 0,1 0 0,0 0 0,1 0 0,2 0 0,0 0 0,5 38 0,-4-53 0,0 0 0,1 0 0,0 0 0,0-1 0,0 1 0,0-1 0,1 1 0,-1-1 0,1 0 0,0 0 0,0 0 0,1-1 0,-1 1 0,1-1 0,0 0 0,0 0 0,0 0 0,0 0 0,1-1 0,-1 1 0,5 1 0,1-1 0,0 0 0,0 0 0,0-1 0,0-1 0,0 0 0,0 0 0,1 0 0,-1-2 0,12 0 0,-18 0 0,0 0 0,0 0 0,0 0 0,0-1 0,-1 1 0,1-1 0,0 0 0,-1 0 0,1 0 0,-1 0 0,0-1 0,0 1 0,0-1 0,0 0 0,0 0 0,0 0 0,-1 0 0,0-1 0,0 1 0,1 0 0,-2-1 0,1 0 0,0 1 0,-1-1 0,2-5 0,1-6 0,-1 0 0,0-1 0,-1 1 0,0-1 0,-1-19 0,-1 15 0,-1 0 0,-1 0 0,0 0 0,-8-25 0,8 35 0,-2 1 0,1-1 0,-1 1 0,-1 0 0,0 0 0,0 0 0,-1 1 0,0 0 0,0 0 0,-10-10 0,14 16 0,0 0 1,-1 0-1,1 0 1,0 1-1,-1-1 1,1 1-1,-1-1 1,0 1-1,1 0 1,-1 0-1,0 0 0,0 0 1,0 0-1,0 1 1,-5-1-1,7 1-3,0 0 0,-1 1 0,1-1 0,0 0 0,0 0 0,0 1 0,-1-1 0,1 1-1,0-1 1,0 1 0,0-1 0,0 1 0,0 0 0,0 0 0,0-1 0,0 1 0,0 0 0,1 0 0,-1 0-1,0 0 1,0 0 0,1 0 0,-1 0 0,1 0 0,-1 0 0,1 1 0,-1-1 0,1 0 0,0 0-1,-1 0 1,1 1 0,0-1 0,0 0 0,0 0 0,0 2 0,0 22-325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3:22.14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149 11 27725,'-3'-10'4555,"-4"12"-3615,-11 16-1711,16-16 1084,-6 8-313,1 1 1,-1-1 0,2 2-1,-1-1 1,2 1 0,0 0-1,0 0 1,-4 19-1,4-6 0,1-1 0,1 1 0,1 40 0,2-62 0,0 1 0,0 0 0,1 0 0,-1 0 0,1-1 0,0 1 0,1 0 0,-1-1 0,0 1 0,1-1 0,0 1 0,0-1 0,0 0 0,0 0 0,1 0 0,-1 0 0,1 0 0,-1 0 0,1-1 0,0 1 0,0-1 0,1 0 0,-1 0 0,0 0 0,1 0 0,-1 0 0,7 1 0,1 1 0,1-1 0,0-1 0,-1 0 0,1 0 0,0-1 0,0 0 0,22-3 0,-31 2 0,0-1 0,-1 1 0,1-1 0,0 0 0,0 0 0,0 0 0,-1-1 0,1 1 0,0-1 0,-1 1 0,1-1 0,-1 0 0,0 0 0,0 0 0,0 0 0,0 0 0,0 0 0,0-1 0,0 1 0,-1-1 0,1 1 0,-1-1 0,0 0 0,0 0 0,0 1 0,0-1 0,0 0 0,0-6 0,2-7 0,-1-1 0,0 0 0,-2-31 0,-1 41 0,1-4 0,-2 1 0,1 0 0,-1 0 0,-1 0 0,0 0 0,0 0 0,-1 1 0,0-1 0,-1 1 0,0 0 0,0 0 0,-13-14 0,14 17 0,-1 0 0,-1 1 0,1-1 0,-1 1 0,0 1 0,0-1 0,0 1 0,-1 0 0,1 0 0,-1 1 0,0 0 0,0 0 0,-1 0 0,1 1 0,0 0 0,-1 1 0,1 0 0,-10-1 0,8 2-7,2 0-17,1 0 1,-1 0-1,1 1 1,0-1 0,-1 1-1,1 1 1,-10 2-1,-16 17-757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3:09.69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48 32079,'0'0'298,"3"0"-148,31-3-85,1 0 0,58-15 1,-58 11-52,0 0 1,64-2 0,-98 9-15,0 1 0,-1 0 0,1-1 0,-1 1 0,1 0 0,-1 0 0,1 0 0,-1 0 0,1 0 0,-1-1 0,0 1 0,0 0 0,1 0 0,-1 0 0,0 0 0,0 0 0,0 0 0,0 0 0,0 0 0,0 0 0,0 0 0,0 0 0,-1 0 0,1 1 0,0 1 0,0 70 0,-16 124 0,10-150-4,-1 85 0,7-131-52,-1-2-149,-3-5-326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3:10.02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48 25324,'0'0'7027,"16"0"-6819,12 0-128,14 0-32,8 0-32,-1 0-16,-2-12 0,-5 0 0,-3 1-64,-8-1-528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3:10.40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204 43 31791,'1'-1'30,"-1"-1"0,0 1 1,0-1-1,0 1 1,0-1-1,-1 1 0,1-1 1,0 1-1,-1 0 1,1-1-1,-1 1 0,1-1 1,-1 1-1,0 0 0,1 0 1,-1-1-1,0 1 1,0 0-1,0 0 0,0 0 1,0 0-1,0 0 1,0 0-1,0 0 0,0 0 1,-1 0-1,-2-1 1,-1 1-31,0 0 1,0 0-1,0 0 1,0 1-1,0 0 0,-9 0 1,2 0 36,8 0-36,0 0 0,0 1 0,0-1 0,0 1 0,0 0 0,0 0 0,1 0 0,-1 1 1,0-1-1,0 1 0,1 0 0,-1 0 0,1 0 0,-1 0 0,-4 5 0,3-2 0,1 1-1,-1-1 1,1 1-1,0 0 1,1-1-1,-1 2 1,1-1-1,-4 10 0,2 2 1,0 1-1,1-1 1,0 1-1,2 0 0,-1 35 1,3-46-1,0 0 1,1 1 0,0-1 0,0 0-1,1 1 1,0-1 0,1 0-1,-1 0 1,1-1 0,1 1 0,8 13-1,-9-16 1,1-1-1,0 0 0,0 0 0,0 0 0,0 0 1,0-1-1,1 1 0,-1-1 0,1 0 1,0-1-1,0 1 0,0-1 0,0 0 1,1 0-1,-1-1 0,1 1 0,-1-1 0,1-1 1,5 1-1,-6 0 0,0 0 1,1-1-1,-1 0 1,0 0-1,0 0 1,1-1-1,-1 0 1,0 0-1,0 0 1,0-1-1,0 1 1,0-1-1,0 0 1,0-1-1,-1 1 1,1-1-1,-1 0 0,0 0 1,1 0-1,-2-1 1,1 1-1,0-1 1,-1 0-1,1 0 1,-1-1-1,0 1 1,-1-1-1,1 1 1,-1-1-1,0 0 1,0 0-1,0 0 1,1-6-1,4-21 5,-2 1-1,0-1 1,-3 0-1,0 0 1,-2-1-1,-5-35 1,0 40-5,5 27 0,0 0 0,0 1 0,0-1 0,0 0 0,-1 0 0,1 0 0,0 0 0,-1 0 0,1 0 0,-1 1 0,1-1 0,-1 0 0,1 0 0,-1 1 0,1-1 0,-1 0 0,0 1 0,1-1 0,-1 0 0,0 1 0,0-1 0,1 1 0,-3-1 0,2 1 0,1 1 0,-1-1 0,0 1 0,1 0 0,-1-1 0,0 1 0,1 0 0,-1 0 0,1 0 0,-1-1 0,1 1 0,-1 0 0,1 0 0,0 0 0,-1 0 0,1 0 0,0 0 0,0 0 0,0-1 0,-1 1 0,1 0 0,0 0 0,0 0 0,1 2 0,-2 32 0,1-30 0,0 22 0,-1 1 0,2-1 0,1 1 0,5 29 0,-5-48 0,0-1 0,1 1 0,0 0 0,1-1 0,0 1 0,0-1 0,0 0 0,1-1 0,1 1 0,-1-1 0,1 0 0,0 0 0,10 8 0,-12-11-44,0-1 0,1 0 0,-1 0 0,1 0-1,0-1 1,0 1 0,0-1 0,0 0 0,0 0 0,1-1 0,-1 0 0,0 0 0,1 0-1,10 0 1,8-1-2816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3:10.77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32527,'0'506'240,"0"-502"-253,0 23 41,0-27-35,0 1 0,0 0 0,0 0 0,0 0-1,0-1 1,0 1 0,0 0 0,0 0 0,1-1-1,-1 1 1,0 0 0,0 0 0,1-1 0,-1 1-1,0 0 1,1-1 0,-1 1 0,1 0 0,-1-1-1,1 1 1,-1 0 0,1-1 0,0 1 0,2-1-460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3:11.18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31 16071,'21'0'16232,"21"0"-16120,13 0 80,7 0-128,11 0-32,-5 0-16,0 0 0,-11-3 16,-10-6-32,-10 2 0,-17 2 0,-6 3 0,-14-3-96,-19 5-480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3:12.77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172 40 32335,'34'-40'427,"-34"40"-427,1 1 0,-1-1 0,0 0 0,0 0 0,1 1 1,-1-1-1,0 0 0,0 1 0,0-1 0,1 0 0,-1 1 1,0-1-1,0 1 0,0-1 0,0 0 0,0 1 0,0-1 1,0 0-1,0 1 0,0-1 0,0 1 0,0-1 0,0 0 1,0 1-1,0-1 0,0 0 0,0 1 0,-1-1 0,1 0 1,0 1-1,0-1 0,-1 1 0,-6 28 0,-2-1 0,-1 1 0,-2-2 0,-15 29 0,10-21 0,-31 57 0,-22 52 0,64-116 0,6-27 0,0 0 0,0-1 0,0 1 0,0 0 0,0 0 0,0-1 0,1 1 0,-1 0 0,0-1 0,1 1 0,-1 0 0,0-1 0,1 1 0,-1-1 0,1 1 0,-1 0 0,1-1 0,-1 1 0,1-1 0,0 1 0,3 1 0,0-1 0,0 0 0,0 0 0,0 0 0,0-1 0,0 1 0,0-1 0,0 0 0,5-1 0,-2 1 0,32 1 0,0-2 0,0-2 0,0-2 0,41-9 0,-12-6 0,-67 18-47,-6 0 19,-6-1-52,-12-1-371,0-4-672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3:13.12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16 32287,'0'-15'394,"0"32"-308,0 545-86,0-560-15,3 34 50,-3-35-49,0 0 0,0 0 0,0 0 0,1 0 0,-1 0 0,0 0 1,0 0-1,1 0 0,-1 0 0,1 0 0,-1-1 0,1 1 0,-1 0 0,1 0 0,-1 0 1,1-1-1,0 1 0,-1 0 0,1-1 0,0 1 0,0 0 0,-1-1 0,1 1 0,0-1 0,0 1 1,0-1-1,0 0 0,0 1 0,0-1 0,1 0 0,8 0-1160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6:13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55 32287,'0'0'10,"0"0"0,0 0 1,-1 0-1,1 0 0,0 0 0,-1 0 1,1 0-1,0 0 0,0 0 0,-1 0 1,1 0-1,0 0 0,0 0 0,0 0 1,-1 1-1,1-1 0,0 0 1,0 0-1,-1 0 0,1 0 0,0 1 1,0-1-1,0 0 0,-1 0 0,1 0 1,0 0-1,0 1 0,0-1 0,0 0 1,0 0-1,0 1 0,-1-1 1,1 0-1,0 0 0,0 1 0,0-1 1,0 0-1,0 0 0,0 1 0,0-1 1,0 0-1,0 0 0,0 1 0,-6 25 61,-2 29-113,-7 500 42,17-365 0,-17 107 0,9-28 0,0-6 0,3 25 0,5-152 0,-18 93 0,16 343 0,0-563 0,-1-1 0,1 1 0,-2-1 0,1 0 0,-1 1 0,0-1 0,-5 10 0,7-18 0,0 0 0,-1 1 0,1-1 0,0 0 0,0 1 0,0-1 0,0 1 0,-1-1 0,1 0 0,0 1 0,0-1 0,0 1 0,0-1 0,0 0 0,0 1 0,0-1 0,0 1 0,0-1 0,0 1 0,0-1 0,0 0 0,0 1 0,0-1 0,0 1 0,1-1 0,-1 0 0,0 1 0,0-1 0,0 0 0,1 1 0,-1-1 0,0 0 0,1 1 0,-1-1 0,0 0 0,0 1 0,1-1 0,-1 0 0,1 0 0,-1 1 0,0-1 0,1 0 0,-1 0 0,0 0 0,1 0 0,-1 1 0,1-1 0,22-1 0,-18 1 0,367-10 0,-324 10 0,343-7 0,-298 1 0,-1-5 0,107-25 0,-138 20 0,133-25 0,-113 29 0,-10 1 0,110-3 0,-125 13 0,45 0 0,-1 4 0,138 22 0,250 35 0,-164-54 0,-212-7 0,103-11 0,2 1 0,853 11 0,-1026-2 0,0-1 0,69-14 0,-93 15 0,-1 0 0,1 1 0,26 3 0,-2-1 0,-43-1 0,-1 0 0,1-1 0,-1 1 0,1 0 0,-1 0 0,1-1 0,-1 1 0,1 0 0,-1-1 0,0 1 0,1-1 0,-1 1 0,0-1 0,1 1 0,-1-1 0,0 1 0,1-1 0,-1 1 0,0-1 0,0 1 0,0-1 0,1 1 0,-1-1 0,0 1 0,0-1 0,0 0 0,0 1 0,0-1 0,0 1 0,0-2 0,-1-24 0,1 17 0,-11-122 0,1 31 0,-13-131 0,12 149 0,-1-194 0,6 68 0,-1-249 0,9 277 0,-15-27 0,2-93 0,1 1 0,10 257 0,1-7 0,-9-77 0,5 111 0,1 0 0,-2 0 0,0 0 0,-1 0 0,0 1 0,-1 0 0,-1 0 0,0 1 0,-13-18 0,16 26 0,4 4 0,0 0 0,-1 1 0,1-1 0,-1 0 0,1 1 0,-1-1 0,1 1 0,-1-1 0,1 1 0,-1-1 0,0 1 0,1 0 0,-1-1 0,1 1 0,-1 0 0,0-1 0,0 1 0,1 0 0,-1 0 0,0-1 0,1 1 0,-1 0 0,0 0 0,0 0 0,1 0 0,-1 0 0,0 0 0,0 0 0,1 0 0,-2 1 0,-26-1 0,1 2 0,-1 0 0,-41 10 0,15-1 0,-1-3 0,-71 3 0,-114-11 0,114-1 0,-652 1 0,743 1 0,-58 11 0,22-1 0,-619 9 0,479-22 0,114 1 0,-111 3 0,187 1 0,0 1 0,1 1 0,-1 1 0,-27 11 0,29-9 0,1-1 0,-1-2 0,1 0 0,-2 0 0,-28 1 0,-584-3 0,580-6 0,0-1 0,0-3 0,-97-26 0,103 17 0,31 10 0,1 1 0,-1 1 0,-28-5 0,-352-12 0,388 21 0,-1 1 0,1 0 0,-1 1 0,-11 3 0,-9 2 0,28-7-2,-1 0 0,1 1 0,0-1 0,-1 0 0,1 0 0,0 1 0,0-1 0,-1 0 0,1 1 0,0-1 0,0 0 0,-1 1 0,1-1 0,0 0-1,0 1 1,0-1 0,0 1 0,0-1 0,-1 0 0,1 1 0,0-1 0,0 0 0,0 1 0,0-1 0,0 1 0,0-1 0,0 0 0,1 1 0,-1-1 0,0 1 0,0-1 0,0 0 0,0 1 0,0-1 0,0 0 0,1 1 0,-1-1 0,0 0 0,0 1 0,1-1 0,-1 1 0,11-1-297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3:13.57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36 32351,'0'0'275,"8"-1"-198,114-13-31,-49 4-37,75 0 0,-147 10-9,-1 0 0,0 0 0,0 0 0,0 0 0,0 0 0,0 0 0,1 0 0,-1 0 0,0 0 0,0 0 0,0 0 0,0 0 0,0 0 0,0 1 0,1-1 0,-1 0 0,0 0 0,0 0 0,0 0 0,0 0 0,0 0 0,0 1 0,0-1 0,0 0 0,0 0 0,0 0 0,1 0 0,-1 0 0,0 1 0,0-1 0,0 0 0,0 0 0,0 0 0,0 0 0,0 1 0,0-1 0,0 0 0,0 0 0,-1 0 0,1 0 0,0 0 0,0 1 0,0-1 0,0 0 0,0 0 0,0 0 0,0 0 0,0 0 0,0 0 0,0 1 0,0-1 0,-1 0 0,1 0 0,0 0 0,0 0 0,0 0 0,0 0 0,0 0 0,-1 0 0,1 1 0,-20 30 0,-2-2 0,-1-1 0,-1-1 0,-32 29 0,-15 17 0,56-57 0,6-7 0,1-1 0,0 1 0,1 0 0,0 1 0,0 0 0,1 0 0,-7 16 0,12-26 0,1 1 0,0 0 0,0 0 0,-1 0 0,1 0 0,0 0 0,0 0 0,0 0 0,0-1 0,0 1 0,0 0 0,0 0 0,1 0 0,-1 0 0,0 0 0,0 0 0,1 0 0,-1-1 0,0 1 0,1 0 0,-1 0 0,1 0 0,-1-1 0,1 1 0,-1 0 0,1-1 0,0 1 0,-1 0 0,1-1 0,0 1 0,0-1 0,-1 1 0,1-1 0,0 1 0,0-1 0,0 0 0,-1 1 0,1-1 0,0 0 0,0 0 0,0 0 0,2 1 0,5 0 0,0-1 0,1 1 0,-1-1 0,9-1 0,-1 0 0,35 2 0,-1-3 0,0-2 0,55-11 0,-91 14 0,12-4-5,-26 3-54,-2-1-133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11.63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21 268 32287,'0'0'256,"26"0"-101,-23 0-154,0-1 1,0 0 0,0 0 0,0 0-1,0 0 1,0 0 0,0-1 0,0 0-1,-1 1 1,1-1 0,-1 0 0,1 0 0,-1 0-1,0 0 1,1-1 0,-1 1 0,-1-1-1,1 1 1,0-1 0,0 0 0,-1 1-1,2-5 1,5-9 5,-1-1-1,8-26 1,-14 40-3,6-19-3,-1 0 0,0-1 0,-2 0 0,2-29 0,-4 168-1,0-4 0,-16 144 0,14-253 0,-1 0 0,1-1 0,-1 1 0,0 0 0,1-1 0,-1 1 0,0-1 0,0 0 0,-1 1 0,1-1 0,-1 0 0,1 1 0,-1-1 0,0 0 0,1 0 0,-1 0 0,0-1 0,0 1 0,0 0 0,-1-1 0,1 1 0,0-1 0,-1 0 0,1 0 0,-1 0 0,-4 2 0,-5-1 0,1 0 0,0-1 0,-1 0 0,1-1 0,-13-1 0,-2 0 0,48 3 0,0 0 0,24 6 0,20 3 0,-63-11 0,7 3-8,-9-3-117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12.05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 13 32367,'0'96'365,"9"-137"-327,-7 33-38,0 1-1,0-1 0,0 0 1,0-10-1,-2 17-1,0 1 1,0-1-1,0 1 0,0-1 1,1 0-1,-1 1 0,0-1 1,0 1-1,0-1 0,0 0 1,0 1-1,-1-1 0,1 1 1,0-1-1,0 0 0,0 1 1,0-1-1,-1 1 0,1-1 1,0 1-1,-1-1 1,1 1-1,0-1 0,-1 1 1,1-1-1,0 1 0,-1-1 1,1 1-1,-1 0 0,1-1 1,-1 1-1,1 0 0,-2-1 1,1 1-54,0 1 1,1-1-1,-1 1 0,0-1 1,0 1-1,1-1 1,-1 1-1,0-1 1,0 1-1,1 0 1,-1-1-1,1 1 1,-1 0-1,1 0 1,-1-1-1,1 1 0,-1 0 1,1 0-1,-1 1 1,-4 10-2945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12.63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31 31967,'72'-2'755,"-27"3"-745,63-3-5,-97 1-1,0 0-1,1-1 1,-1-1 0,0 0 0,0 0-1,0-1 1,11-7 0,-22 12-4,1-1 0,-1 1 0,0-1 0,0 1 0,0-1 0,0 1 0,0-1 0,0 1 0,0-1 0,0 1 0,0-1 0,0 1 0,0-1 0,0 1 0,0-1 0,0 1 0,0-1 0,-1 1 0,1-1 0,0 0 0,0 1 0,0-1 0,-1 1 0,1-1 0,0 1 0,-1-1 0,1 0 0,-1 1 0,-11 24 0,4-10 0,-30 58 0,2 1 0,-29 94 0,48-121 0,11-32-1,0 0 0,1 0 0,1 1 0,0 0 1,-2 26-1,6-41-26,0-4-544,0-15-971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12.96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38 30526,'0'-2'1457,"3"2"-1137,18-3-128,10-1-96,6 4-48,4-3 0,-1 1-32,-4 0-16,-5 2 0,-10 0 0,-3-3 0,-10 1-96,0-3-176,-3-7-1073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13.68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266 18 32127,'1'0'13,"-1"-1"1,0 1 0,0 0-1,0-1 1,1 1 0,-1-1-1,0 1 1,0 0 0,0-1-1,0 1 1,0 0-1,0-1 1,0 1 0,0-1-1,0 1 1,0 0 0,0-1-1,0 1 1,0-1 0,0 1-1,0 0 1,0-1 0,0 1-1,0 0 1,0-1-1,-1 1 1,1-1 0,0 1-1,0 0 1,-1-1 0,1 1-1,-15-6 123,-32 7-221,31-1 126,-137 0 7,152 2-47,1-1 0,-1 1-1,1-1 1,-1 0 0,1 1 0,-1-1 0,1 1-1,0 0 1,0-1 0,0 1 0,0-1 0,0 1-1,0-1 1,0 3 0,1-3 0,9 142 18,-10-129-19,1 3 0,-2 0 0,0-1 0,0 1 0,-7 25 0,8-42 0,0 1 0,0-1 0,0 0 0,0 0 0,0 0 0,0 0 0,0 0 0,1 1 0,-1-1 0,0 0 0,0 0 0,0 0 0,0 0 0,0 0 0,0 0 0,0 1 0,1-1 0,-1 0 0,0 0 0,0 0 0,0 0 0,0 0 0,1 0 0,-1 0 0,0 0 0,0 0 0,0 0 0,0 0 0,0 0 0,1 0 0,-1 0 0,0 0 0,0 0 0,0 0 0,0 0 0,1 0 0,-1 0 0,0 0 0,0 0 0,0 0 0,0 0 0,1 0 0,-1 0 0,0-1 0,0 1 0,0 0 0,0 0 0,0 0 0,0 0 0,0 0 0,1 0 0,-1 0 0,0-1 0,9-3 0,-1-1 0,0 1 0,0 0 0,1 0 0,0 1 0,-1 0 0,1 1 0,0 0 0,0 0 0,0 1 0,1 0 0,-1 0 0,0 1 0,0 1 0,11 1 0,-16-1 0,0 0 0,0 1 0,0-1 0,0 1 0,0 0 0,0 0 0,0 1 0,-1-1 0,1 1 0,-1 0 0,0 0 0,0 0 0,0 0 0,0 0 0,0 1 0,-1-1 0,1 1 0,-1 0 0,4 8 0,-2-4 0,0 1 0,-1 1 0,0-1 0,0 0 0,-1 1 0,0-1 0,-1 1 0,1 10 0,-2-15 0,0 0 0,0 0 0,-1 0 0,1 0 0,-1 0 0,0 0 0,-1 0 0,1 0 0,-1 0 0,-4 8 0,3-10 0,1 1 0,-1-1 0,0 0 0,0 0 0,-1 0 0,1 0 0,0-1 0,-1 1 0,0-1 0,0 0 0,1 0 0,-1 0 0,-5 1 0,-2 1 0,-1-1 0,1 0 0,-1 0 0,0-1 0,-18 0 0,24-1 0,0-1 0,0-1 0,1 1 0,-1-1 0,0 0 0,0 0 0,1 0 0,-1-1 0,1 0 0,-1 0 0,1 0 0,-10-6 0,4 0-21,7 6-8,1 0-1,0 0 0,0 0 1,1 0-1,-1 0 1,0-1-1,1 1 0,-1-1 1,1 0-1,0 1 1,0-1-1,-2-4 0,3 2-685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14.2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165 163 31422,'0'-133'1100,"0"132"-1098,0-1 1,-1 1 0,1 0 0,0 0 0,0 0 0,0-1 0,-1 1-1,1 0 1,-1 0 0,1 0 0,-1-1 0,1 1 0,-1 0 0,0 0-1,1 0 1,-1 0 0,0 0 0,0 0 0,0 1 0,0-1-1,0 0 1,0 0 0,0 1 0,0-1 0,0 0 0,0 1 0,0-1-1,-1 1 1,1-1 0,0 1 0,0 0 0,0 0 0,-1-1 0,1 1-1,-2 0 1,0 0 1,0 0 1,0 0-1,0 0 0,-1 1 0,1-1 0,0 1 1,0 0-1,0 0 0,0 0 0,0 0 0,1 0 0,-1 1 1,0-1-1,-4 5 0,0 1-4,-1 0 0,2 1 0,-1 0 0,1 0 0,1 1 0,-1-1 0,1 1 0,1 1 0,0-1 0,0 1 0,1-1 0,0 1 0,-2 15 0,-1 9 0,2 1 0,1 57 0,3-86 0,0-1 0,1 1 0,-1-1 0,1 1 0,0-1 0,1 0 0,-1 1 0,1-1 0,0 0-1,0 0 1,1 0 0,0 0 0,3 5 0,-3-7 0,0 1 1,0-1-1,0 0 0,0-1 0,1 1 0,-1-1 1,1 1-1,0-1 0,0 0 0,-1 0 0,1-1 1,0 1-1,1-1 0,-1 0 0,0 0 0,0 0 0,7 0 1,-7-1 0,1 1 0,-1-1 0,0 0 0,1 0 0,-1-1 0,1 1 0,-1-1-1,0 0 1,0 0 0,1 0 0,-1-1 0,0 0 0,0 0 0,0 0 0,0 0 0,4-3 0,-4 1 0,-1 0 0,1 0 0,-1 0 0,0-1 0,0 1 0,0-1 0,0 0 0,-1 0 0,0 0 0,0 0 0,0 0 0,2-11 0,1-21-1,0 0 0,-3 0 0,-4-71 0,0 29 3,12 234 11,-7-127-14,1 0 0,2 0-1,1-1 1,16 44 0,-22-70-11,-1 1 1,1 0-1,0 0 0,0 0 1,0-1-1,1 1 0,-1 0 1,0-1-1,1 1 0,-1-1 1,0 0-1,1 1 0,0-1 1,-1 0-1,1 0 0,3 2 1,9-2-705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14.60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10 32239,'5'-7'256,"-2"5"-48,-3 18-192,0 22-16,0 11 0,0 5 0,0-5 16,0-4-16,0-5 0,0-5 0,0-2 0,0-7 0,0-3 0,0-6-32,0-10-128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14.93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31630,'34'0'353,"10"0"-65,3 0-128,0 0-80,0 0-32,0 0-48,-5 2-80,-6-2-304,-7 0-18361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15.60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 18 25612,'-6'-14'7105,"19"13"-7398,0 2 561,68-3-233,-18 1-15,92 8 0,-151-6-20,0-1 0,1 1 0,-1 0 0,0 0 0,0 0 0,0 1 0,0-1 0,6 4 0,-8-4 0,-1 0 0,0 0 0,0 1 0,0-1 0,0 0 0,0 0 0,0 1 0,0-1 0,-1 0 0,1 1 0,0-1 0,-1 1 0,1-1 0,-1 1 0,0 0 0,1-1 0,-1 1 0,0-1 0,0 1 0,0-1 0,0 1 0,0 0 0,0-1 0,-1 1 0,0 2 0,0 0 0,0-1 0,0 0 0,0 0 0,-1 1 0,1-1 0,-1 0 0,0 0 0,0 0 0,0-1 0,0 1 0,0 0 0,-4 2 0,-37 29 0,26-22 0,-59 42 0,28-21 0,-55 51 0,99-81 0,1-1 0,0 1 0,0 0 0,1 0 0,-1 0 0,0 1 0,1-1 0,0 1 0,0-1 0,0 1 0,0 0 0,1-1 0,-1 1 0,1 0 0,0 0 0,0 0 0,0 0 0,1 0 0,-1 8 0,2-10 0,-1-1 0,1 1 0,-1-1 0,1 1 0,0-1 0,0 1 0,-1-1 0,1 1 0,0-1 0,0 0 0,0 1 0,1-1 0,-1 0 0,0 0 0,0 0 0,1 0 0,-1 0 0,0 0 0,1 0 0,-1-1 0,1 1 0,-1 0 0,1-1 0,0 1 0,-1-1 0,1 0 0,-1 1 0,3-1 0,54 7 0,-54-6 0,187 1 0,-126-2 0,-60 0-44,-12 0-56,-16 0-364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04.100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77 30286,'13'-2'2587,"26"2"-2895,-26 0 510,907 16-202,-852-16 0,-39 0 0,-23 0 0,-7 0 0,-17-1 0,1-2 0,0 0 0,1-1 0,-1-1 0,1 0 0,-1-1 0,2-1 0,-22-12 0,-49-19 0,264 121 0,-154-74 0,-15-6 0,0 0 0,0 0 0,0 1 0,-1 0 0,1 1 0,-1 0 0,0 0 0,13 12 0,-20-17 0,0 1 0,-1 1 0,1-1 0,0 0 0,-1 0 0,1 0 0,-1 0 0,1 0 0,-1 0 0,0 1 0,1-1 0,-1 0 0,0 0 0,0 1 0,0-1 0,0 0 0,0 0 0,0 1 0,0-1 0,-1 0 0,1 0 0,0 0 0,-1 1 0,1-1 0,0 0 0,-1 0 0,0 0 0,0 1 0,0 1 0,-1-1 0,0 1 0,1-1 0,-1 0 0,0 0 0,0 1 0,-1-1 0,1-1 0,0 1 0,-4 2 0,-6 3-171,-1-1 0,1-1 0,-1 0 0,0-1 0,0 0 0,0-1 0,-1-1 0,1 0 0,-15 0 0,9-2-7707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16.64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36 31679,'0'0'971,"10"-2"-891,183-14-49,-13 3-25,-164 10-31,-21 2-103,-26 3-178,-16 12-307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16.99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30974,'3'0'1409,"20"0"-1313,14 0-16,10 0-32,2 0-32,3 0 0,-7 0-16,-9 0 0,-7 0 0,-16 0-16,-5 0-16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44.47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204 53 32207,'2'-8'79,"0"1"1,1 0 0,-1 0-1,2 0 1,4-9-1,-8 16-44,-16 14-20,12-9-14,-20 22 3,1 0-1,2 1 1,0 2-1,2 0 1,1 1-1,2 1 1,1 0-1,-15 50 1,25-59-4,1 0 0,1 0 0,1 0 0,1 36 0,1-54 0,0 0 0,0 0 0,1 0 0,-1-1 0,1 1 0,0 0 0,0-1 0,0 1 0,1-1 0,0 0 0,0 1 0,0-1 0,0 0 0,1 0 0,-1 0 0,1 0 0,0-1 0,0 1 0,0-1 0,1 1 0,-1-1 0,1 0 0,0-1 0,0 1 0,8 4 0,-2-3 0,0-1 0,0 1 0,0-1 0,0-1 0,1 0 0,-1-1 0,1 0 0,-1 0 0,1-1 0,12-1 0,-20 0 0,-1 1 0,0 0 0,1-1 0,-1 1 0,0-1 0,0 0 0,0 0 0,0 0 0,0 0 0,0 0 0,0 0 0,0 0 0,0-1 0,0 1 0,-1-1 0,1 1 0,0-1 0,-1 0 0,1 1 0,-1-1 0,0 0 0,0 0 0,0 0 0,0 0 0,0 0 0,0 0 0,0-1 0,0-2 0,1-5 0,0 0 0,-1-1 0,-1 1 0,0-20 0,0 27 0,-1-1 0,1 0 0,-1-1 0,0 1 0,0 0 0,0 0 0,0-1 0,-1 1 0,1 0 0,-1 0 0,0 1 0,-1-1 0,1 0 0,-1 1 0,1-1 0,-1 1 0,0 0 0,0 0 0,-1 0 0,1 0 0,0 0 0,-1 1 0,0 0 0,0 0 0,1 0 0,-1 0 0,-8-2 0,-4-1 0,1 1 0,-1 1 0,0 0 0,0 1 0,-32 1 0,47 0-9,-1 1 1,1 0-1,-1 0 0,0 0 0,1 0 1,-1 0-1,0 0 0,1 0 0,-1 1 1,1-1-1,-1 1 0,1-1 1,-1 1-1,1-1 0,-1 1 0,1 0 1,-1 0-1,1 0 0,0 0 1,-1 0-1,1 0 0,0 0 0,0 0 1,0 0-1,0 1 0,0-1 0,0 0 1,0 1-1,0-1 0,1 1 1,-1-1-1,1 1 0,-1-1 0,1 1 1,-1-1-1,1 3 0,-1 13-933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45.16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230 71 28525,'46'-67'4109,"-47"66"-4105,1 1 1,-1-1-1,0 1 1,0 0-1,0-1 1,0 1-1,0 0 1,0-1-1,0 1 1,0 0-1,0 0 1,0 0-1,0 0 1,0 0-1,0 0 1,-2 1-1,2-1 2,-18 0-3,-11-1-4,-49 7 1,70-5 1,1 1 1,0-1-1,1 1 0,-1 1 1,0 0-1,1 0 1,-1 0-1,1 1 1,0 0-1,0 1 1,-8 6-1,12-8-1,1 0 0,-1 0 0,1 1 0,0-1 0,-1 1 0,2-1 0,-1 1 0,0 0 0,1 0 0,-1 0 0,1 0 0,0 0 0,1 0 0,-1 7 0,0 10 0,2 36 0,1-20 0,-7 102 5,20-145 22,-1-3-27,0 2 0,1 0 0,0 1 0,0 0 0,0 1 0,1 1 0,0 0 0,0 1 0,0 1 0,0 1 0,0 0 0,21 2 0,-35-1 0,0 0 0,0 1 0,0-1 0,0 1 0,-1-1 0,1 1 0,0 0 0,0-1 0,0 1 0,-1 0 0,1 0 0,-1 0 0,1 1 0,-1-1 0,1 0 0,-1 1 0,0-1 0,1 0 0,-1 1 0,0 0 0,0-1 0,0 1 0,0 0 0,0-1 0,-1 1 0,1 0 0,0 0 0,-1 0 0,1 3 0,1 6 0,0 1 0,-1-1 0,-1 23 0,-1-21 0,1-7 0,-1 0 0,0 0 0,-1 0 0,0 0 0,1 0 0,-2-1 0,1 1 0,-1-1 0,0 1 0,0-1 0,0 0 0,-1 0 0,0 0 0,0-1 0,0 1 0,0-1 0,-1 0 0,1 0 0,-1-1 0,0 1 0,-7 2 0,5-1 0,-1-1 0,1-1 0,0 1 0,-1-1 0,0-1 0,1 1 0,-1-1 0,0-1 0,0 1 0,-1-2 0,1 1 0,0-1 0,0 0 0,0 0 0,-14-3 0,19 2-41,0 0 0,1-1 0,-1 1 0,0 0 0,1-1 0,-1 1 0,1-1 0,-1 0 0,1 0-1,0 0 1,0 0 0,0 0 0,0-1 0,0 1 0,0-1 0,1 1 0,-3-6 0,3 1-2005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45.58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124 80 31871,'0'-79'773,"-13"82"-717,6 3-55,0 0-1,0 0 0,0 1 0,1 0 1,0 0-1,1 1 0,-1 0 0,1-1 0,1 2 1,0-1-1,-5 13 0,2-2 0,0 1 0,1 0 0,1 1 0,-2 26 0,4-24 0,1-1 0,1 1-1,2 0 1,0 0 0,6 32 0,-6-49 0,1 0 0,0 0 0,0 0 1,1 0-1,-1 0 0,1 0 0,0-1 0,1 1 0,0-1 1,6 8-1,-7-10 0,1 0 1,-1 0 0,1-1 0,0 1-1,0-1 1,0 0 0,0 0 0,0 0-1,0-1 1,1 1 0,-1-1 0,0 0-1,1 0 1,-1-1 0,1 1 0,7-1-1,-4 0 3,0 0-1,0 0 1,0-1-1,-1 0 1,15-3-1,-19 2 0,0 1-1,0 0 1,-1-1 0,1 0-1,0 1 1,-1-1-1,0 0 1,1-1 0,-1 1-1,0 0 1,0 0-1,0-1 1,-1 1 0,1-1-1,0 0 1,-1 0-1,0 1 1,2-5 0,1-5-2,-1 0 1,0 0-1,-1 0 1,0 0 0,-1-1-1,0 1 1,-1-1-1,0 1 1,-4-19-1,2 14 0,-2-1 0,0 1 0,-1-1 0,0 1 0,-15-28 0,15 34 0,-3-5 0,-1 0 0,-13-18 1,20 31-2,0 1 1,0-1 0,0 1-1,-1-1 1,1 1 0,-1 0-1,1-1 1,-1 1 0,0 0-1,1 1 1,-1-1 0,0 1 0,0-1-1,0 1 1,-1 0 0,1 0-1,0 0 1,-6-1 0,8 2-7,-1 0 0,1 1 0,-1-1 0,1 0 0,-1 0 0,1 1 0,-1-1 0,1 1 0,0-1 0,-1 1 0,1 0 0,0-1 0,-1 1 0,1 0 0,0 0 0,0 0 0,0 0 0,0 0 1,0 0-1,0 0 0,0 0 0,0 1 0,0-1 0,0 0 0,1 1 0,-1-1 0,0 2 0,-11 30-513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46.01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149 61 31967,'0'-22'547,"-8"21"-393,5 2-153,-1 1 0,1-1 0,-1 1 0,1-1-1,0 1 1,-1 0 0,1 0 0,0 1 0,0-1-1,1 0 1,-1 1 0,0 0 0,1 0 0,-1 0-1,1 0 1,0 0 0,0 0 0,-2 6 0,-5 7 0,1 1 0,-9 28 0,13-31 1,0 0-1,0 0 1,1 1-1,1 0 1,0-1 0,1 1-1,1 0 1,0 0-1,5 26 1,-4-35-1,1 0-1,-1 0 1,1 0 0,1 1-1,0-2 1,-1 1-1,2 0 1,-1-1 0,1 1-1,-1-1 1,2 0 0,-1 0-1,0-1 1,1 1 0,0-1-1,0 0 1,0 0 0,1 0-1,-1-1 1,1 0-1,0 0 1,0-1 0,0 1-1,8 1 1,-8-2 1,0 0 0,1-1 0,-1 0-1,0 0 1,1 0 0,-1-1 0,0 1 0,1-2 0,-1 1-1,0-1 1,1 0 0,11-4 0,-14 4-1,-1-1 0,1 0 0,-1 0 0,0-1 0,1 1 1,-1-1-1,0 0 0,0 1 0,-1-1 0,1 0 0,-1-1 0,1 1 0,-1 0 0,0-1 0,-1 0 0,1 1 1,0-1-1,-1 0 0,0 0 0,0 1 0,1-7 0,2-9-1,-2 1 0,0-1 0,-1 0 0,0 0 0,-2 1 0,0-1 0,-7-33 0,4 37 0,0 1 0,0 0 0,-1 0 0,-1 0 0,-1 1 0,0 0 0,0 0 0,-1 1 0,-1 0 0,-12-14 0,17 22 0,0 0 0,0 0 0,-1 1 0,1-1 0,-1 1 0,0 0 0,0 0 0,0 1 0,0 0 0,-1 0 0,-9-3 0,11 4 0,1 1 0,-1-1 0,0 1-1,1 0 1,-1 0 0,0 1-1,1-1 1,-1 0 0,0 1 0,1 0-1,-1 0 1,1 0 0,-1 1-1,1-1 1,0 1 0,-1 0 0,1-1-1,0 2 1,-4 3 0,-29 35-80,2 9-219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56.75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39 76 27997,'-6'0'1640,"-15"-1"812,21 1-2432,-1 0 0,1 0 0,-1 0 0,1 0-1,-1 0 1,1 0 0,0 0 0,-1 0 0,1 0-1,-1 1 1,1-1 0,-1 0 0,1 0-1,-1 0 1,1 0 0,0 1 0,-1-1 0,1 0-1,0 0 1,-1 1 0,1-1 0,0 0 0,-1 1-1,1-1 1,0 1 0,-1-1 0,1 0 0,0 1-1,0-1 1,-1 1 0,1 0 12,37-1-16,281-13 0,467-38-16,-608 43 0,88-2 0,-276 11-5,-1 1-1,1 1 1,-1 0 0,1 0-1,0 1 1,-19 10-1,3-2-167,15-7-464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57.28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89 147 30382,'-3'-12'571,"0"-1"-1,1 1 1,0-16-1,2 25-566,-1 0-1,1 1 0,0-1 0,0 0 0,1 1 0,-1-1 0,1 1 0,-1-1 0,1 1 0,0-1 0,0 1 0,0-1 1,0 1-1,0-1 0,0 1 0,1 0 0,-1 0 0,1 0 0,0 0 0,0 0 0,3-3 0,4 0 0,0 2 0,0-1 0,0 1 0,0 0 0,1 1 0,-1 0 0,1 1-1,-1 0 1,1 0 0,-1 1 0,12 1 0,-20-1-3,1 0 0,-1 0 0,1 1 0,-1-1 0,0 0 0,1 1 0,-1-1 0,1 1 0,-1 0 0,0-1 0,0 1 0,1 0 0,-1 0 0,0 0 0,0 0 0,0 0 0,0 0 0,0 0 0,0 0 0,0 0 0,1 3 0,0 0 0,0 0 0,0 0 0,-1 0 0,0 0 0,0 1 0,0-1 0,1 7 0,-1 6 0,-1 1 0,-3 32 0,0-37 0,0 0 0,-1 0 0,0 0 0,-1-1 0,-1 1 0,0-2 0,0 1 0,-1 0 0,-1-1 0,0-1 0,0 1 0,-12 11 0,-2 0 0,-1-1 0,-1-1 0,0-1 0,-34 20 0,42-31 0,16-8 0,0 0 0,0 0 0,0 0 0,-1 0 0,1 0 0,0 0 0,0 0 0,0 0 0,-1 0 0,1 0 0,0 0 0,0 0 0,0 0 0,-1 0 0,1 0 0,0 0 0,0 0 0,0 0 0,-1 0 0,1 0 0,0 0 0,0 0 0,0 0 0,0-1 0,-1 1 0,1 0 0,0 0 0,0 0 0,0 0 0,0 0 0,0-1 0,-1 1 0,1 0 0,0 0 0,0 0 0,0 0 0,0-1 0,0 1 0,0 0 0,0 0 0,0 0 0,0-1 0,0 1 0,0 0 0,-1 0 0,1 0 0,0-1 0,0 1 0,0 0 0,1 0 0,-1-1 0,0-10 0,0 11 0,1-4 0,0 0 0,0 0 0,0 1 0,0-1 0,0 0 0,1 1 0,0-1 0,0 1 0,0 0 0,0 0 0,0-1 0,0 1 0,1 1 0,0-1 0,-1 0 0,7-4 0,-7 6 0,-1 0 0,1 0 0,0 0 0,1 0 0,-1 0 0,0 0 0,0 0 0,0 1 0,0-1 0,1 1 0,-1 0 0,0-1 0,1 1 0,-1 0 0,0 0 0,0 0 0,1 1 0,-1-1 0,0 1 0,0-1 0,1 1 0,-1 0 0,0 0 0,0 0 0,0 0 0,0 0 0,0 0 0,0 0 0,0 1 0,1 1 0,15 11 11,0 0-1,0-1 1,25 13 0,-34-21-77,1-1 1,0 0 0,0 0 0,1-1 0,-1 0-1,1-1 1,-1 0 0,23 1 0,-7-3-1232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4:57.68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696 81 32431,'-31'-10'35,"-1"2"1,0 1 0,0 1-1,0 2 1,-1 1-1,1 1 1,-1 2-1,-63 8 1,80-5-35,-1 0-1,1 2 1,0 0 0,0 0 0,1 2 0,0 0 0,0 0-1,1 2 1,-1-1 0,2 2 0,-1 0 0,2 1-1,-1 0 1,1 1 0,1 0 0,0 1 0,1 0-1,0 1 1,-8 16 0,8-9-1,1-1 0,0 1 0,2 0 0,1 1 0,0-1 0,-2 28 0,3-3 0,2 91 0,3-119 0,2-1 0,0 0 0,0 0 0,2 0 0,0 0 0,1 0 0,8 17 0,-7-22 0,1 1 0,0-1 0,1 0 0,0-1 0,1 0 0,0 0 0,1-1 0,0 0 0,13 9 0,-7-7 0,1-1 0,0-1 0,0 0 0,1-1 0,0-1 0,1 0 0,0-2 0,28 7 0,-6-6-6,0-1-1,0-3 0,44 0 0,-64-3 6,0-2 1,0 0-1,0 0 0,0-2 0,0-1 0,39-15 0,-44 14 2,-2-1-1,1-1 1,-1-1 0,0 0-1,-1-1 1,0 0-1,0-1 1,-1-1 0,17-20-1,-17 16 3,-1-1 0,-1 0 0,0 0-1,-1-1 1,-1 0 0,-1-1 0,0 1 0,-2-1-1,5-25 1,-5 12-3,-2 1 0,0-1 0,-3 0-1,0 1 1,-6-34 0,3 45 0,-1-1 0,-1 1 0,-1 1 0,-1-1 0,0 1 0,-2 0 0,0 1 0,-1 0 0,-1 0 0,-1 1 0,0 0 0,-1 1 0,-1 1 0,0 0 0,-1 1 0,-1 1 0,0 0 0,-1 1 0,0 0 0,0 2 0,-2 0 0,1 1 0,-1 1 0,0 1 0,-1 0 0,0 1 0,0 2 0,0 0 0,-1 1 0,1 1 0,-1 0 0,1 2 0,-22 2 0,28 0 1,-1 0-1,0 1 1,1 1-1,-1 0 1,1 1-1,0 0 1,1 1-1,-1 1 1,-13 9-1,2 1-32,1 1 0,1 2 0,-32 34 0,-31 41-453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00.76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52 1346 30910,'-29'2'536,"6"0"465,47-1-716,3-3-276,0-1 0,-1-1 0,28-7 0,18-4-10,491-32 1,-255 30 0,725-106 0,-675 74 0,660-30-32,-65 19 32,-273 12 0,-24 10 0,577-27 0,-380 25 0,-474 21 0,157-1 0,500-35-13,275-39 10,-510 42 0,552-26 4,-529 34-15,378-10 24,-158 9-20,141-11 16,544-32 4,366 28-10,-2068 61 0,21-1 0,-1-1 0,56-10 0,-10 0 5,0 4-1,144 6 1,-100 3-3,-50-1 0,231-10 23,-125-2-20,-3 0-5,244-8 0,-186 12 0,-198 7-85,-75 0-150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08.41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173 444 31951,'2'0'24,"-1"-1"1,0 1 0,0 0 0,0-1 0,0 1 0,0-1 0,0 1 0,0-1-1,0 0 1,0 1 0,0-1 0,-1 0 0,1 0 0,0 0 0,0 0-1,-1 1 1,1-1 0,0 0 0,-1 0 0,1 0 0,-1 0 0,1 0 0,-1-1-1,0 1 1,1 0 0,-1 0 0,0 0 0,0 0 0,0 0 0,1 0-1,-2-3 1,2-46-76,-2 37 118,1 7-67,0 0 1,0 0-1,-1 1 1,0-1 0,0 0-1,-1 0 1,0 1-1,0-1 1,-3-6-1,4 10 0,0 0 0,-1-1 0,1 1 0,-1 0 0,0 0 0,1 1 0,-1-1 0,0 0 0,0 0 0,0 1 0,0-1 0,-1 1 0,1 0 0,0 0 0,-1 0 0,1 0 0,0 0 0,-1 0 0,1 1 0,-1-1 0,1 1 0,-1-1 0,-4 1 0,3 0 0,1-1 0,-1 1 0,0 0 0,1 1 0,-1-1 0,1 0 0,-1 1 0,1 0 0,-1 0 0,1 0 0,0 0 0,0 1 0,-1-1 0,1 1 0,0 0 0,0-1 0,0 2 0,0-1 0,1 0 0,-1 0 0,1 1 0,-1 0 0,1-1 0,0 1 0,0 0 0,-3 5 0,-2 8 0,0-1 0,2 1 0,-1 0 0,2 0 0,0 1 0,1-1 0,1 1 0,0 0 0,1 0 0,1 0 0,2 18 0,-1-31 0,-1-1 0,1 0 0,0 1 0,0-1 0,0 0 0,0 1 0,0-1 0,1 0 0,0 0 0,-1 0 0,1 0 0,0 0 0,1-1 0,-1 1 0,0-1 0,1 1 0,-1-1 0,1 0 0,0 0 0,0 0 0,0 0 0,0 0 0,0-1 0,0 1 0,0-1 0,1 0 0,3 1 0,2 0 0,0 0 0,0 0 0,1-1 0,-1 0 0,1-1 0,-1 0 0,1-1 0,17-3 0,-21 3 0,-1-1 0,0-1 0,0 1 0,1-1 0,-2 0 0,1 0 0,0 0 0,-1 0 0,1-1 0,-1 0 0,0 0 0,0 0 0,-1-1 0,1 1 0,-1-1 0,0 0 0,0 0 0,-1 0 0,1 0 0,-1 0 0,2-8 0,3-9 0,0-1 0,-2-1 0,4-37 0,-1-187 0,-9 166 0,1 78 0,0-1 0,0 1 0,-1 0 0,1 0 0,-1 0 0,0 0 0,-1-4 0,3 14 0,0 0 0,0 1 0,-1-1 0,0 1 0,0-1 0,-2 8 0,1 13 0,1 347 0,0-364 0,1 0 0,0 0 0,0 0 0,1 0 0,0 0 0,1 0 0,0-1 0,8 16 0,-9-21 0,0-1 0,0 1 0,0-1 0,1 0 0,0 0 0,-1 0 0,1 0 0,0 0 0,0-1 0,1 0 0,-1 1 0,1-1 0,-1 0 0,1 0 0,-1-1 0,1 1 0,0-1 0,0 0 0,0 0 0,0 0 0,0-1 0,0 1 0,8-1 0,-10 0 0,1 0 0,-1-1 0,1 1 0,-1-1 0,0 1 0,1-1 0,-1 0 0,0 0 0,1 0 0,-1 0 0,0 0 0,0-1 0,0 1 0,0-1 0,0 0 0,2-1 0,1-2 0,-1-1 0,0 1 0,0-1 0,0 0 0,5-10 0,-1-3 0,-1 0 0,0-1 0,4-21 0,-6 5 0,4-63 0,-11 151 0,0-33 0,1 0 0,1 1 0,0-1 0,2 0 0,0 0 0,9 34 0,-9-49 0,-1 0 0,1-1 0,0 1 0,0-1 0,1 1 0,-1-1 0,1 0 0,0 0 0,0 0 0,0 0 0,0 0 0,0-1 0,1 1 0,-1-1 0,1 0 0,-1 0 0,6 1 0,-7-2 0,1 0 0,0 0 0,0 0 0,-1-1 0,1 0 0,0 1 0,0-1 0,0 0 0,-1 0 0,1-1 0,0 1 0,0 0 0,0-1 0,-1 0 0,1 0 0,0 0 0,-1 0 0,1 0 0,-1 0 0,1-1 0,-1 1 0,1-1 0,-1 0 0,0 1 0,4-5 0,-2 0 0,0 1 0,-1 0 0,1-1 0,-1 0 0,0 0 0,0 0 0,-1 0 0,0 0 0,0-1 0,-1 1 0,1-1 0,-1-9 0,1-12 0,-2-46 0,-1 32 0,0 28 0,-1 17 0,-1 24 0,4-8 0,1 0 0,1-1 0,0 1 0,2-1 0,0 1 0,0-1 0,2-1 0,0 1 0,2-1 0,-1-1 0,2 1 0,0-2 0,17 21 0,-23-32 0,0-1 0,0 0 0,0 1 0,0-1 0,1 0 0,-1-1 0,1 1 0,-1-1 0,1 0 0,0 0 0,0-1 0,0 1 0,0-1 0,1 0 0,-1 0 0,6-1 0,-7 1 0,-1-2 0,0 1 0,0 0 0,1-1 0,-1 1 0,0-1 0,0 0 0,0 0 0,0 0 0,0-1 0,0 1 0,0-1 0,0 1 0,-1-1 0,1 0 0,0 0 0,-1 0 0,0 0 0,1-1 0,-1 1 0,0-1 0,0 1 0,-1-1 0,1 0 0,0 0 0,1-4 0,2-10 0,-1 0 0,0-1 0,-1 0 0,-1 1 0,-1-1 0,-1 0 0,-2-26 0,1 28 0,1 9 0,-1-1 0,0 1 0,0 0 0,-1-1 0,0 1 0,-6-13 0,7 17 0,-1 0 0,1 0 0,-1 0 0,1 0 0,-1 1 0,0-1 0,0 1 0,0-1 0,-1 1 0,1 0 0,-1 0 0,1 0 0,-1 0 0,0 0 0,1 0 0,-1 1 0,0-1 0,-3 0 0,5 2 0,1 0 0,-1 0 0,1 0 0,-1 0 0,1 0 0,-1 0 0,1 0 0,-1 0 0,1 0 0,-1 0 0,1 0 0,-1 0 0,1 0 0,-1 1 0,1-1 0,-1 0 0,1 0 0,-1 1 0,1-1 0,0 0 0,-1 1 0,1-1 0,-1 0 0,1 1 0,0-1 0,-1 0 0,1 1 0,0-1 0,0 1 0,-1-1 0,1 1 0,0-1 0,0 1 0,-5 26 0,5-17 0,0 0 0,1-1 0,3 17 0,-3-21 0,1 1 0,0-1 0,1 0 0,-1 0 0,1 0 0,0 0 0,0 0 0,1-1 0,-1 1 0,1-1 0,0 0 0,0 0 0,1 0 0,-1-1 0,1 0 0,-1 1 0,11 4 0,-5-4 0,0 0 0,1-1 0,-1 0 0,1 0 0,0-1 0,0-1 0,0 1 0,14-2 0,-23 0 0,1 0 0,-1 0 0,0-1 0,1 1 0,-1-1 0,0 1 0,0-1 0,1 0 0,-1 0 0,0 0 0,0 0 0,0 0 0,0 0 0,0-1 0,0 1 0,-1-1 0,1 1 0,0-1 0,-1 0 0,1 0 0,-1 0 0,0 0 0,1 0 0,-1 0 0,0 0 0,0 0 0,-1 0 0,1 0 0,0-1 0,-1 1 0,1-3 0,2-9 0,-1-1 0,-1 1 0,-1 0 0,0-16 0,-1 11 0,2 5 0,-1 10 0,0 0 0,1 0 0,-1 0 0,-1 0 0,1 0 0,0 0 0,-1 0 0,0 0 0,0 0 0,0 1 0,-4-8 0,5 11 0,0-1 0,0 1 0,0 0 0,0-1 0,0 1 0,0 0 0,0 0 0,-1-1 0,1 1 0,0 0 0,0 0 0,0-1 0,-1 1 0,1 0 0,0 0 0,0 0 0,-1-1 0,1 1 0,0 0 0,0 0 0,-1 0 0,1 0 0,0 0 0,0 0 0,-1-1 0,1 1 0,0 0 0,-1 0 0,1 0 0,0 0 0,-1 0 0,1 0 0,0 0 0,0 0 0,-1 0 0,1 0 0,0 1 0,-1-1 0,1 0 0,0 0 0,0 0 0,-1 0 0,1 0 0,0 0 0,0 1 0,-1-1 0,1 0 0,0 0 0,0 0 0,-1 1 0,1-1 0,0 0 0,0 0 0,0 1 0,0-1 0,-1 0 0,1 0 0,0 1 0,0-1 0,0 1 0,-5 18 0,2 19 0,1 0 0,2 0 0,6 56 0,-4-85 0,0 0 0,0 0 0,1-1 0,0 1 0,1-1 0,0 0 0,0 0 0,0 0 0,7 8 0,-8-13 0,0 1 0,0-1 0,0 0 0,0 0 0,0 0 0,1 0 0,0 0 0,0-1 0,-1 1 0,1-1 0,1 0 0,-1 0 0,0-1 0,0 1 0,1-1 0,-1 0 0,0 0 0,1-1 0,6 1 0,-9-1 0,0 0 0,0-1 0,0 1 0,0-1 0,0 0 0,0 1 0,0-1 0,0 0 0,-1 0 0,1 0 0,0 0 0,0 0 0,-1-1 0,1 1 0,-1-1 0,1 1 0,-1-1 0,0 1 0,1-1 0,-1 0 0,0 1 0,0-1 0,0 0 0,1-3 0,3-7 0,-1 1 0,0-1 0,1-13 0,-2 15 0,12-84 0,-13 70 0,1 0 0,1 1 0,11-35 0,-14 57 0,0-1 0,-1 0 0,1 0 0,0 1 0,-1-1 0,1 1 0,0-1 0,0 0 0,1 1 0,-1 0 0,0-1 0,0 1 0,1 0 0,-1 0 0,1-1 0,-1 1 0,1 0 0,-1 0 0,1 1 0,0-1 0,-1 0 0,1 1 0,0-1 0,0 0 0,-1 1 0,1 0 0,0 0 0,0-1 0,0 1 0,0 0 0,-1 0 0,1 1 0,0-1 0,0 0 0,0 1 0,-1-1 0,1 1 0,0-1 0,2 2 0,7 3 0,0 1 0,-1-1 0,0 2 0,17 13 0,-17-12 0,-9-8 0,24 17 0,-18-13 0,-13-12 0,3 5 0,0 0 0,0 1 0,-1-1 0,1 1-1,0 0 1,-1 0 0,1 0 0,-1 0 0,0 1 0,1 0 0,-1-1 0,0 1-1,0 1 1,0-1 0,0 0 0,0 1 0,0 0 0,0 0 0,0 0 0,0 1-1,0-1 1,0 1 0,0 0 0,1 0 0,-1 0 0,0 0 0,0 1 0,1 0-1,-1-1 1,1 1 0,-1 1 0,1-1 0,0 0 0,0 1 0,0 0 0,0 0-1,1-1 1,-1 2 0,1-1 0,-1 0 0,1 0 0,-3 7 0,2-2-3,0-1 1,0 1 0,1 0 0,0 0 0,1 0-1,-1 0 1,1 0 0,1 0 0,0 0 0,0 0-1,1 0 1,2 13 0,-3-17 2,2 0 0,-1 0 0,0 0 0,1 0 0,0 0 0,0 0 0,0 0 0,0 0 0,1-1 0,-1 1 0,1-1 0,0 0 0,0 1 0,0-1 0,0-1 0,1 1 0,-1 0 0,1-1 0,0 0-1,0 0 1,0 0 0,0 0 0,0-1 0,7 2 0,3 0 1,0-2-1,1 1 0,25-3 1,-16 1 0,-21 0-1,0-1 0,0 1 0,0 0 0,0-1 0,0 0 0,0 0 0,0 0 0,0 0 0,-1 0 0,1 0 0,0-1 0,-1 1 0,1-1 0,-1 0 0,0 0 0,1 0 0,-1 0 0,0 0 0,0 0 0,-1-1 0,1 1 0,0-1 0,-1 1 0,1-1 0,-1 0 0,0 1 0,0-1 0,0 0 0,0 0 0,0 0 0,-1 0-1,1-3 1,2-14 4,-1 0-1,-1 0 0,-2-38 0,0 25 12,-8-128-10,-1-9-5,-1 354 0,-1 12 0,11-164 0,0-18 0,1 0 0,0 0 0,1 0 0,1-1 0,4 19 0,-5-28 0,0 0 0,1-1 0,-1 1 0,1 0 0,0-1 0,0 1 0,1-1 0,-1 0 0,1 0 0,0 0 0,-1 0 0,1 0 0,0-1 0,1 1 0,-1-1 0,0 0 0,1 0 0,-1 0 0,1 0 0,0-1 0,-1 1 0,9 1 0,-5-1 0,1 0 0,-1-1 0,1 0 0,-1 0 0,1 0 0,-1-1 0,1 0 0,0-1 0,-1 0 0,1 0 0,-1 0 0,1-1 0,-1 0 0,0-1 0,0 0 0,0 0 0,0 0 0,0-1 0,-1 0 0,7-5 0,-6 3 0,0-1 0,0 0 0,-1 0 0,-1-1 0,1 0 0,-1 0 0,0 0 0,-1 0 0,0-1 0,0 0 0,-1 1 0,0-2 0,0 1 0,-1 0 0,0 0 0,0-11 0,4-91 0,-6 103 0,-1-1 0,1 0 0,-1 1 0,-1-1 0,1 0 0,-1 1 0,-1 0 0,0-1 0,0 1 0,-5-10 0,6 17 0,1-1 0,0 0 0,0 1 0,-1-1 0,1 0 0,-1 1 0,1 0 0,-1-1 0,0 1 0,1 0 0,-1 0 0,-4-2 0,5 3 0,0-1 0,0 1 0,0 0 0,0 0 0,0 0 0,0 0 0,0 0 0,1 0 0,-1 0 0,0 0 0,0 0 0,0 1 0,0-1 0,0 0 0,0 1 0,0-1 0,0 0 0,0 1 0,-1 1 0,0 0 0,-1 0 0,1 1 0,0-1 0,0 1 0,0 0 0,0-1 0,0 1 0,1 0 0,-1 0 0,1 0 0,0 1 0,0-1 0,-1 4 0,-3 28 0,1 1 0,1-1 0,2 1 0,5 40 0,-4-69 0,1 1 0,0 0 0,1 0 0,-1-1 0,1 1 0,1-1 0,0 0 0,0 1 0,0-1 0,6 8 0,-6-11 0,-1-1 0,1 1 0,0 0 0,0-1 0,1 0 0,-1 0 0,1 0 0,0 0 0,0-1 0,0 1 0,0-1 0,0 0 0,0 0 0,0-1 0,1 1 0,-1-1 0,1 0 0,6 1 0,-6-1 0,0-1 1,0 1-1,0-1 1,0 0-1,0 0 0,0-1 1,0 0-1,0 0 1,0 0-1,0 0 0,0-1 1,0 1-1,0-1 0,-1-1 1,1 1-1,6-5 1,-8 4-6,0 0 1,0-1-1,0 1 0,-1-1 1,1 0-1,-1 0 1,0 0-1,0 0 1,0 0-1,0 0 0,-1 0 1,0-1-1,0 1 1,0 0-1,0-1 1,-1 1-1,1-1 1,-2-7-1,2 10-21,-1 1 1,0-1-1,0 0 1,-1 0-1,1 0 1,0 0-1,-1 0 1,1 0-1,-1 1 1,1-1-1,-1 0 1,0 0-1,-2-3 0,-29-21-903,30 24 871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04.19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35 141 30782,'-1'-3'98,"0"0"-1,0 0 1,1 0 0,-1 0-1,1-1 1,-1 1 0,1 0-1,1 0 1,-1-1 0,0 1-1,1 0 1,-1 0 0,1 0-1,0 0 1,0-1 0,0 1-1,0 0 1,1 1 0,-1-1-1,1 0 1,3-4 0,1 1-117,0 1 1,-1 0 0,2 1 0,-1-1 0,0 1 0,1 0-1,0 1 1,10-4 0,-5 2 18,1 0 0,-1 1 0,1 1 0,0 0 0,1 1 0,-1 0 0,26 1 0,-37 1 0,1 0 0,-1 0 0,0 0 0,0 0 0,1 1 0,-1-1 0,0 1 0,0 0 0,0 0 0,0 0 0,0 0 0,0 0 0,0 0 0,0 0 0,0 0 0,0 1 0,-1-1 0,3 4 0,-1-2 0,-1 0 0,0 1 0,0-1 0,0 1 0,0 0 0,-1-1 0,0 1 0,1 0 0,0 7 0,-1 1 0,0 0 0,0 0 0,-1 0 0,-1 0 0,0 0 0,-3 16 0,1-18 0,-1 0 0,1 0 0,-2-1 0,1 1 0,-1-1 0,-1 0 0,1 0 0,-13 14 0,-8 5 0,-29 26 0,37-36 0,7-8 0,-5 6 0,-29 21 0,40-33 0,0-1 0,1 0 0,-1 0 0,0-1 0,0 0 0,0 0 0,-1 0 0,1 0 0,0-1 0,-1 0 0,-10 1 0,15-4 0,0-1 0,1 1 0,-1-1 0,1 1 0,-1-1 0,1 0 0,0 1 0,0-1 0,0 0 0,1-2 0,-1 2 0,0 0 0,0 1 0,0 0 0,1-1 0,-1 1 0,1 0 0,0-1 0,-1 1 0,1 0 0,0 0 0,0-1 0,0 1 0,1 0 0,-1 0 0,0 0 0,1 0 0,0 1 0,-1-1 0,1 0 0,0 1 0,0-1 0,0 1 0,0-1 0,0 1 0,0 0 0,0 0 0,0 0 0,0 0 0,1 0 0,-1 1 0,0-1 0,4 0 0,10-1 0,-1 0 0,0 0 0,0 2 0,16 1 0,-9-1 0,-17 0 0,0 0 0,0 1 0,0-1 0,0 1 0,-1 0 0,1 0 0,0 0 0,-1 1 0,1 0 0,-1-1 0,1 2 0,4 2 0,-2 0 0,-1 1 0,0-1 0,-1 1 0,1 0 0,-1 1 0,5 7 0,-8-11-6,0-1-1,0 0 1,1 0 0,-1 0 0,0 0-1,1 0 1,-1-1 0,1 1 0,0-1-1,-1 0 1,1 0 0,0 0 0,0 0-1,0 0 1,0 0 0,0-1 0,0 1-1,0-1 1,0 0 0,0 0 0,0 0-1,5-1 1,-4 1-34,19 0-496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05.33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227 15 32191,'6'-13'498,"-19"12"-397,8 1-124,-11 0 23,-1 1 0,1 1 0,-1 1 0,1 0 0,0 1 0,0 0 0,0 2 0,1 0 0,-1 0 0,-21 15 0,35-20 0,1 0 0,0 0 0,0 0 0,0 0 0,0 0 0,0 1 0,0-1 0,0 0 0,0 1 0,0-1 0,0 0 0,1 1 0,-1-1 0,1 1 0,-1 0 0,1-1 0,0 1 0,-1-1 0,1 4 0,1 35 0,0-23 0,-1 114 0,1-130 0,0-1 0,0 0 0,0 1 0,0-1 0,0 0 0,0 0 0,0 0 0,0 0 0,0 0 0,0 0 0,0 0 0,0 0 0,0 0 0,0-1 0,0 1 0,0 0 0,0-1 0,0 1 0,1-2 0,31-19 0,-27 16 0,1 0 0,0 1 0,0 0 0,1 0 0,10-4 0,-9 4 0,1 1 0,-1 1 0,1 0 0,-1 0 0,1 1 0,0 0 0,0 0 0,0 1 0,0 1 0,11 1 0,-19-1 0,0 0 0,-1 0 0,1 1 0,0-1 0,-1 0 0,1 1 0,-1-1 0,0 1 0,0-1 0,1 1 0,-1 0 0,0 0 0,0 0 0,-1-1 0,1 1 0,0 0 0,0 0 0,-1 0 0,0 0 0,1 0 0,-1 0 0,0 0 0,0 0 0,0 4 0,-2 55 0,2-57 0,-2 1 0,1 0 0,0 1 0,-1-1 0,0 0 0,-1 0 0,1 0 0,-1 0 0,0 0 0,0-1 0,0 1 0,-1-1 0,1 0 0,-1 0 0,0 0 0,0 0 0,-1-1 0,-4 4 0,-4 1 0,0 0 0,0 0 0,-1-1 0,-28 10 0,37-16 0,0 1 0,-1-1 0,1 0 0,-1 0 0,1 0 0,0-1 0,-9 0 0,12 0 0,0 0 0,1 0 0,-1-1 0,0 1-1,1-1 1,-1 1 0,1-1 0,-1 1 0,1-1-1,-1 0 1,1 0 0,-1 0 0,1 0-1,0 0 1,-1 0 0,1 0 0,0 0 0,0-1-1,0 1 1,0 0 0,0-1 0,0 1 0,0-1-1,1 1 1,-1-1 0,0-1 0,-5-13-176,1 1-603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06.06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 29 32207,'-2'20'502,"1"-13"-496,0 1 0,1-1-1,0 1 1,0 0 0,0-1 0,1 1 0,0-1-1,1 1 1,3 11 0,-4-18-6,1 1 0,-1-1 0,0 0 0,1-1 0,-1 1 0,1 0 0,-1 0 0,0 0 0,1-1 0,0 1 0,-1-1 0,1 1 0,-1-1 0,1 0 0,0 0 0,-1 1 0,1-1 0,0 0 0,-1-1 0,1 1 0,0 0 0,-1 0 0,1-1 0,-1 1 0,1-1 0,0 1 0,-1-1 0,1 0 0,-1 1 0,0-1 0,1 0 0,-1 0 0,0 0 0,1 0 0,-1 0 0,0 0 0,0-1 0,0 1 0,0 0 0,0-1 0,1-1 0,1-7 0,-1 0 0,0 0 0,-1 0 0,0 0 0,-1 0 0,0 0 0,-1-1 0,-1-10 0,2 20 0,-1 0 0,1 0 0,0 0 0,0 1 0,-1-1 0,1 0 0,0 0 0,-1 0 0,1 1 0,-1-1 0,1 0 0,-1 1 0,0-1 0,1 0 0,-1 1 0,0-1 0,1 1 0,-1-1 0,0 1 0,1-1 0,-1 1 0,0-1 0,0 1 0,0 0 0,1 0 0,-1-1 0,0 1 0,0 0 0,0 0 0,0 0 0,0 0 0,0 0 0,1 0 0,-1 0 0,0 0 0,0 0 0,0 0 0,-1 1 0,1-1 0,-1 1 0,1-1 0,0 1 0,-1-1 0,1 1 0,0-1 0,0 1 0,0 0 0,0 0 0,0-1 0,0 1 0,0 0 0,0 0 0,0 0 0,0 0 0,0 0 0,0 0 0,1 0 0,-1 1 0,0-1 0,1 0 0,-1 0 0,1 0 0,0 1 0,-1 0 0,0 28 0,2-29 0,0 0 0,0-1 0,0 0 0,0 1 0,0-1 0,0 0 0,0 1 0,0-1 0,1 0 0,-1 0 0,0 0 0,0 0 0,0 0 0,0 0 0,0 0 0,0 0 0,2-1 0,-2 0 0,1 1 0,-1-1 0,1 1 0,-1-1 0,1 0 0,-1 1 0,0-1 0,0 0 0,1 0 0,-1 0 0,0 0 0,0 0 0,0 0 0,0-1 0,0 1 0,0 0 0,0 0 0,0-1 0,-1 1 0,2-3 0,-1 0 0,1 0 0,-1 1 0,0-1 0,-1 0 0,1 0 0,0-8 0,-2 12 0,1-1-1,0 1 1,0-1-1,0 1 1,-1 0 0,1-1-1,0 1 1,-1-1-1,1 1 1,0 0-1,-1-1 1,1 1 0,-1 0-1,1-1 1,0 1-1,-1 0 1,1-1 0,-1 1-1,1 0 1,-1 0-1,1 0 1,-1 0 0,1-1-1,-1 1 1,1 0-1,-1 0 1,1 0 0,-1 0-1,1 0 1,-1 0-1,0 0 1,1 0-1,-1 1 1,1-1 0,-1 0-1,1 0 1,-1 0-1,1 0 1,0 1 0,-1-1-1,0 1 1,1-1-4,-23 10-103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11.11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1 293 32271,'31'-33'281,"-26"28"-270,1 0 0,-1-1 1,0 1-1,0-1 1,5-9-1,79-181 126,-86 189-132,-3 6-5,0 0 0,0 0 0,0 1 0,1-1 1,-1 0-1,0 1 0,1-1 0,-1 0 0,0 1 1,1-1-1,-1 0 0,1 1 0,-1-1 0,1 1 1,-1-1-1,1 1 0,-1-1 0,1 1 0,-1-1 0,1 1 1,0 0-1,-1-1 0,2 1 0,-1 0 0,-1 0 0,1 1 0,0-1 0,-1 0 1,1 1-1,-1-1 0,1 1 0,-1-1 0,1 1 0,-1-1 0,1 1 0,-1-1 0,0 1 0,1-1 0,-1 1 0,0 0 0,1-1 0,-1 1 0,0-1 0,1 2 1,12 49-2,-10-37 1,15 69 0,-3-1 0,-4 2 0,2 137 0,-14-221 0,0 1 0,1-1 0,-1 1 0,0 0 0,0-1 0,1 1 0,-1-1 0,0 0 0,0 1 0,0-1 0,0 0 0,0 0 0,0 1 0,1-1 0,-1 0 0,0 0 0,0 0 0,0 0 0,0 0 0,0 0 0,0 0 0,0 0 0,0-1 0,-1 1 0,0 0 0,-13 0 0,0 0 0,0-1 0,-1-1 0,-18-4 0,43 7 0,-1 0 0,0-1 0,1 0 0,11-1 0,7-1 0,44 0-72,-77 2-160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14.96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188 157 31935,'2'-4'68,"0"-1"1,0 1 0,0-1-1,-1 1 1,1-1 0,-1 0-1,0 1 1,-1-1 0,1 0-1,-1-7 1,-4-49-37,3 59-32,0 0 1,1 0-1,-1 0 1,0 0-1,0 0 1,0 0-1,-1 1 1,1-1-1,0 0 1,-1 1-1,1-1 1,-1 1-1,1-1 1,-1 1-1,0 0 1,0 0-1,1-1 1,-1 1 0,0 1-1,0-1 1,0 0-1,0 0 1,0 1-1,0-1 1,0 1-1,0-1 1,-4 1-1,-3-1 0,0 0 0,0 1 0,0 0-1,0 1 1,-10 2 0,15-2 0,0 0 0,0 1 0,0 0 0,0 0 0,0 0 0,1 0 0,-1 1 0,1-1 0,0 1 0,0 0 0,0 0 0,0 0 0,0 1 0,0-1 0,1 1 0,0-1 0,-1 1 0,2 0 0,-1 0 0,0 0 0,1 0 0,-2 6 0,-2 5 0,1 1 0,1-1 0,0 1 0,0 27 0,2-28 0,1 0 0,1-1 0,0 1 0,1-1 0,1 0 0,4 17 0,-5-27 0,-1 0 0,1 0 0,0 0 0,0 0 0,0 0 0,0 0 0,0-1 0,1 1 0,0-1 0,0 0 0,0 0 0,0 0 0,0 0 0,1 0 0,-1-1 0,1 1 0,0-1 0,-1 0 0,1 0 0,0-1 0,0 1 0,1-1 0,-1 0 0,0 0 0,6 1 0,-5-1 1,0-1 0,0 1 0,1-1 0,-1 0 0,0 0 0,0-1 0,0 1 0,0-1 0,1 0 0,-1-1 0,0 1 0,-1-1 0,1 0 0,0 0 0,0-1 0,-1 1-1,0-1 1,1 0 0,-1-1 0,0 1 0,0 0 0,-1-1 0,1 0 0,-1 0 0,0 0 0,0 0 0,0-1 0,0 1 0,-1-1 0,0 0 0,0 1 0,3-11 0,0-6-1,-1 0 0,-1 0 0,-1 0 0,-1 0 0,-1-1 0,-4-34 0,4 47 0,-1 2 0,0 0 0,0 1 0,0-1 0,-1 1 0,0 0 0,-3-7 0,-7-24 0,18 135 0,1-65 0,22 59 0,-23-77 0,0 0 0,2-1 0,-1 0 0,2 0 0,-1-1 0,13 14 0,-20-26-14,0 0 0,1 0 0,-1 0 0,0 0 0,1 0 0,-1 0-1,1 0 1,-1 0 0,1-1 0,0 1 0,-1 0 0,1-1 0,-1 1 0,1-1 0,0 0 0,0 0 0,2 1 0,-1-1-870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15.88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34 31903,'103'-3'816,"-48"1"-808,81-15-1,-61 6-6,-71 11 14,-3 0-20,-3 0-624,-18 0-193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16.21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35 31406,'13'0'465,"19"0"63,9 0-336,6 0-144,3 0 0,-6-9-32,-5 2-16,-7 2 0,-14 3 0,-10-1-48,-8-4-160,0 5-737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20.76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244 71 32447,'2'-4'23,"0"-1"-1,-1 1 1,0 0 0,0-1-1,0 1 1,-1-1 0,1 1-1,-1 0 1,0-1 0,0 1-1,-2-7 1,0 9-22,0 1 0,-1 0 0,1-1 0,-1 1 0,0 0 0,1 0 0,-1 1-1,0-1 1,1 0 0,-1 1 0,0 0 0,0-1 0,0 1 0,1 0 0,-4 1 0,1-1 0,-1-1-1,1 1 0,-1 1 0,0-1 0,1 1 0,-1 0 0,1 0 0,-1 0 0,1 1 0,0 0 0,0 0 0,0 1 0,0-1 0,-9 7 0,6-3 0,0 1 1,0 1 0,1 0 0,0 0 0,1 0 0,-10 15-1,8-10 2,1 1 0,0 0 0,0 0-1,1 1 1,1 0 0,1 0 0,0 0 0,1 0-1,0 1 1,2-1 0,0 1 0,0-1-1,1 1 1,4 22 0,-3-33-2,0 0 0,1 0 0,0-1 0,-1 1 0,2-1 0,-1 1 0,0-1 0,1 0 0,0 1 0,0-1 0,0-1 0,1 1 0,-1 0 0,1-1 0,0 0 0,0 0 0,0 0 0,0 0 0,0-1 0,1 1 0,-1-1 0,1 0 0,0-1 0,6 3 0,-6-3 0,0 0 0,0 0 0,-1 0 0,1-1 0,0 0 0,0 0 0,0 0 0,0 0 0,0-1 0,-1 0 0,1 0 0,0 0 0,-1 0 0,1-1 0,0 0 0,-1 0 0,0 0 0,1 0 0,-1-1 0,0 0 0,0 0 0,-1 0 0,1 0 0,5-7 0,-4 3 0,0 0 0,0-1 0,-1 1 0,0-1 0,-1 0 0,0-1 0,0 1 0,-1 0 0,3-18 0,-2-2 0,-2-49 0,-1 48 0,0 22 0,0-1 0,0 1 0,-1-1 0,0 1 0,-1-1 0,1 1 0,-2 0 0,-5-14 0,7 18 0,-1 0 0,0 1 0,1-1 0,-1 1 0,0 0 0,0-1 0,-1 1 0,1 0 0,0 0 0,-1 0 0,0 1 0,1-1 0,-1 1 0,0-1 0,0 1 0,1 0 0,-1 0 0,0 0 0,0 0 0,0 1 0,0-1 0,-1 1 0,1 0 0,-4 0 0,5 0-4,0 0-1,1 0 1,-1 0-1,1 0 1,-1 1 0,0-1-1,1 0 1,-1 1-1,1-1 1,-1 1 0,1 0-1,-1-1 1,1 1-1,0 0 1,-1 0-1,1 0 1,0 0 0,0 0-1,0 0 1,-1 0-1,1 1 1,-1 1 0,-14 20-311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21.31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118 48 32031,'-1'-1'13,"1"1"-1,0-1 1,0 1 0,0-1 0,-1 1 0,1-1 0,0 1 0,0-1 0,-1 1-1,1-1 1,-1 1 0,1-1 0,0 1 0,-1-1 0,1 1 0,-1 0 0,1-1-1,-1 1 1,1 0 0,-1-1 0,1 1 0,-1 0 0,1 0 0,-1 0 0,0-1 0,1 1-1,-1 0 1,1 0 0,-1 0 0,1 0 0,-1 0 0,0 0 0,1 0 0,-1 0-1,1 0 1,-1 0 0,0 1 0,1-1 0,-1 0 0,1 0 0,-1 0 0,1 1-1,-1-1 1,1 0 0,-1 1 0,1-1 0,-1 0 0,1 1 0,-1-1 0,1 1-1,-1 0 1,-9 11-11,0 1 0,1 1 1,0 0-1,1 0 0,1 0 0,0 1 0,1 0 0,-7 27 0,9-19-2,0-1 0,1 1 0,1-1 0,1 30 0,1-48 1,0 0-1,0 0 1,1 0 0,-1 0-1,1 0 1,0 0 0,0-1 0,0 1-1,1 0 1,-1 0 0,1-1-1,0 1 1,0-1 0,0 0-1,0 1 1,1-1 0,0 0-1,-1 0 1,1-1 0,0 1 0,0 0-1,0-1 1,1 0 0,3 2-1,1 0 3,1 0-1,-1-1 1,1 0-1,0-1 1,1 0 0,-1 0-1,0-1 1,0 0-1,13-1 1,-19 0-3,1 0 0,-1-1 0,0 1 1,0-1-1,1 1 0,-1-1 1,0 0-1,0 0 0,0 0 0,0-1 1,0 1-1,0-1 0,0 0 1,0 1-1,-1-1 0,1-1 0,3-2 1,-3 0-1,1 1 0,-1-1 0,0 0 0,0 0 0,0-1 0,-1 1 0,1 0 0,-1-1 0,1-6 0,2-11 0,-2 0 0,0-1 0,-1-43 0,-2 64 0,-1-10 0,0 0 0,0 0 0,-1 0 0,-1 0 0,0 0 0,-1 0 0,0 1 0,-1 0 0,0 0 0,-1 0 0,0 0 0,-1 1 0,0 0 0,-1 0 0,-9-9 0,15 18-2,0 0 0,1 1 1,-1-1-1,0 1 0,0 0 0,0-1 1,0 1-1,0 0 0,0 0 0,0 0 1,-1 0-1,1 1 0,0-1 0,0 1 1,-1-1-1,1 1 0,0 0 0,-1 0 1,1 0-1,0 0 0,-1 0 0,1 0 1,0 1-1,-1-1 0,1 1 0,0-1 1,0 1-1,0 0 0,0 0 0,-1 0 1,1 0-1,0 1 0,1-1 0,-1 0 1,0 1-1,0 0 0,-2 2 0,-17 26-203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23.06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177 55 31662,'8'-17'655,"-6"14"-618,-1 1-1,1-1 0,-1 1 0,0-1 1,0 0-1,0 1 0,0-1 0,0 0 1,0 0-1,-1-5 0,-22 8-17,-28-1-19,21-1 0,-52 5 0,81-2 0,-1-1 0,0 0 0,0 1 0,0-1 0,1 0 0,-1 1 0,0-1 0,0 1 0,1-1 0,-1 1 0,0 0 0,1-1 0,-1 1 0,1 0 0,-1-1 0,1 1 0,-1 0 0,1-1 0,-1 1 0,1 0 0,0 0 0,-1 0 0,1 0 0,0-1 0,0 1 0,0 0 0,0 0 0,0 0 0,0 1 0,0 31 0,1-23 0,-1 226 32,0-236-32,0 1 0,1-1 0,-1 0 0,0 1 0,1-1 0,-1 0 0,0 0 0,1 1 0,-1-1 0,0 0 0,1 0 0,-1 0 0,0 0 0,1 0 0,-1 1 0,1-1 0,-1 0 0,0 0 0,1 0 0,-1 0 0,0 0 0,1 0 0,-1 0 0,1 0 0,-1 0 0,0 0 0,1-1 0,-1 1 0,1 0 0,-1 0 0,0 0 0,1 0 0,-1-1 0,0 1 0,1 0 0,-1 0 0,1-1 0,14-6 0,-5 1 0,1 0 0,-1 1 0,1 0 0,1 0 0,-1 1 0,0 1 0,1 0 0,0 0 0,0 1 0,0 1 0,0 0 0,0 1 0,0 0 0,12 2 0,-21-2 0,-1 0 0,1 1 0,-1-1 0,1 1 0,-1 0 0,1 0 0,-1 0 0,0 0 0,1 0 0,-1 1 0,0-1 0,0 0 0,0 1 0,0 0 0,0 0 0,0-1 0,-1 1 0,1 0 0,-1 0 0,1 1 0,-1-1 0,0 0 0,1 0 0,-1 1 0,0-1 0,-1 0 0,1 1 0,0-1 0,0 4 0,2 9 0,-1 0 0,-1 0 0,0 28 0,-1-33 0,0-6 0,-1 0 0,1 0 0,0 0 0,-1 0 0,0 0 0,0 0 0,-1 0 0,1 0 0,-1 0 0,1 0 0,-1-1 0,0 1 0,-1-1 0,1 0 0,0 1 0,-1-1 0,0 0 0,0 0 0,0-1 0,0 1 0,0-1 0,-1 1 0,1-1 0,-1 0 0,1 0 0,-1-1 0,0 1 0,-7 1 0,-5 2-1,-1-1 1,0-1-1,0-1 0,0 0 0,-25-2 0,41 0-57,0 0 1,1 0-1,-1 0 1,1 0 0,-1 0-1,1 0 1,-1-1-1,0 1 1,1 0 0,-1 0-1,1-1 1,-1 1-1,1 0 1,0-1 0,-1 1-1,1-1 1,-1 1-1,1 0 1,0-1 0,-1 1-1,1-1 1,0 1-1,-1-1 1,1 1 0,0-1-1,0 1 1,-1-1-1,1 0 1,0 1 0,0-1-1,0 1 1,0-2-1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08.77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130 13 30686,'-3'-1'78,"1"-1"0,-1 1 0,0-1 0,1 1 0,-1 0 0,0 0 0,0 0 0,0 0 0,0 1-1,0-1 1,0 1 0,0 0 0,0 0 0,0 0 0,0 0 0,0 0 0,0 1 0,0-1 0,0 1 0,0 0 0,0 0 0,0 0 0,1 0 0,-1 1 0,0-1 0,-4 3 0,3 0-88,1-1 1,-1 1 0,1 0-1,-1 0 1,1 0 0,0 0-1,0 1 1,1-1 0,0 1-1,-1-1 1,1 1 0,1 0 0,-1 0-1,1 0 1,-1 5 0,0 0 11,1 0 1,-1 0-1,2 0 1,0-1 0,0 1-1,1 0 1,0 0-1,0 0 1,4 9-1,-4-15-1,1 0 0,-1 0 0,1 0 0,0 0 0,1 0 0,-1-1 0,1 1 0,0-1 0,-1 1 0,1-1 0,1 0 0,-1 0 0,0-1 0,1 1 0,-1-1 0,1 1 0,0-1 0,0 0 0,0-1 0,0 1 0,0-1 0,7 2 0,-4-1 2,-1-1 1,0 0 0,0 0 0,1 0 0,-1-1 0,0 0 0,1 0-1,-1 0 1,0-1 0,1 0 0,-1 0 0,7-3 0,-10 2-3,0 1 0,0-1 0,0 0 0,0 0 0,0 0 0,-1 0 0,1-1 0,-1 1 1,0-1-1,0 1 0,0-1 0,0 0 0,0 0 0,0 0 0,-1 0 0,1 0 0,-1 0 0,0 0 0,0-1 1,0 1-1,0 0 0,-1-1 0,0 1 0,1-4 0,0-5-1,0 0 0,-1 0 0,-1 1 0,0-1 0,0 0 0,-1 0 0,-5-17 0,6 26 0,0-1 0,-1 0 0,1 1 0,-1-1-1,0 1 1,0-1 0,0 1 0,0 0 0,-1 0-1,1 0 1,-1 0 0,0 0 0,0 0-1,0 1 1,0 0 0,0-1 0,-1 1 0,1 0-1,-1 1 1,1-1 0,-1 1 0,0-1 0,0 1-1,1 0 1,-1 0 0,-5 0 0,5 0-35,0 1 0,1-1 0,-1 1 0,0 0 0,0 0 0,0 0 0,0 0 0,0 1 0,0 0 0,0-1 0,0 1 0,1 1 0,-1-1 0,0 1 0,1-1 0,-1 1 1,1 0-1,-1 0 0,-5 5 0,-15 22-2142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24.90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102 27 31743,'-18'-3'242,"1"2"0,-23 0 0,37 1-213,3 0 155,22 0-147,27-2-23,51-10 0,-38 4 6,-100 41-20,10-13 0,15-12 0,0 1 0,1 0 0,0 1 0,0 1 0,1 0 0,0 0 0,-11 17 0,21-27 0,0 0 0,0 0 0,0 1 0,0-1 0,1 0 0,-1 0 0,0 1 0,1-1 0,-1 1 0,1-1 0,0 0 0,-1 1 0,1-1 0,0 1 0,0-1 0,0 1 0,0-1 0,0 1 0,0-1 0,0 1 0,1-1 0,-1 0 0,1 1 0,-1-1 0,1 1 0,-1-1 0,1 0 0,0 1 0,-1-1 0,1 0 0,0 0 0,0 0 0,0 1 0,0-1 0,2 1 0,3 2 0,1 0 0,0 0 0,0-1 0,0 0 0,0-1 0,7 2 0,17 7 0,-27-9 0,0 0 0,0 0 0,0 0 0,0 1 0,-1-1 0,1 1 0,-1 0 0,1 0 0,-1 0 0,0 1 0,0-1 0,-1 1 0,1 0 0,2 3 0,-3-1 0,0 0 0,0 0 0,-1 0 0,0 0 0,0 0 0,0 0 0,-1 0 0,0 0 0,-1 12 0,0-14 0,0 0 0,0-1 0,0 1 0,-1 0 0,1 0 0,-1-1 0,0 1 0,0-1 0,-1 0 0,1 0 0,-1 0 0,1 0 0,-1 0 0,0 0 0,0-1 0,0 1 0,-1-1 0,1 0 0,0 0 0,-1 0 0,0 0 0,-5 1 0,-1 2 0,0-2 0,-1 1 0,1-1 0,-1-1 0,0 0 0,0 0 0,-11-1 0,18 0 0,1-1-1,-1-1 1,1 1-1,-1 0 1,1-1 0,0 0-1,-1 0 1,1 0-1,0 0 1,-1 0-1,1-1 1,0 1 0,0-1-1,0 0 1,0 0-1,0 0 1,1 0 0,-1-1-1,1 1 1,-1-1-1,1 1 1,0-1 0,0 0-1,0 0 1,-2-5-1,3 7-159,1-1-437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26.15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226 249 32431,'7'-34'66,"-3"-1"0,0 0 0,-3-1 1,-2-37-1,1 71-66,-1 0 0,1 0 0,-1 1 0,0-1 1,1 0-1,-1 1 0,0-1 0,0 0 0,0 1 0,0-1 1,0 1-1,0 0 0,-1-1 0,1 1 0,0 0 1,-1 0-1,1 0 0,-1 0 0,1 0 0,-1 0 0,1 0 1,-1 0-1,0 1 0,0-1 0,1 1 0,-1-1 1,0 1-1,0 0 0,1-1 0,-1 1 0,-2 0 0,-4 0 0,0 0 0,0 0 0,0 0 0,0 1 0,0 1 0,-7 1 0,8 0 0,-1 0 0,1 0 0,1 1 0,-1-1 0,0 2 0,1-1 0,0 1 0,0 0 0,0 0 0,1 0 0,-1 1 0,1 0 0,1 0 0,-1 1 0,1-1 0,0 1 0,1 0 0,-1 0 0,1 0 0,1 0 0,-4 12 0,1 0 0,1 0 0,1 0 0,0 1 0,1 0 0,2-1 0,0 1 0,3 27 0,-2-41 0,0-1 0,1 1 0,-1-1 0,1 0 0,0 1 0,1-1 0,-1 0 0,1 0 0,0-1 0,0 1 0,1 0 0,-1-1 0,1 0 0,0 0 0,0 0 0,1 0 0,-1-1 0,1 0 0,0 1 0,-1-2 0,1 1 0,10 3 0,-6-2 0,1-1 0,0 0 0,-1-1 0,1 0 0,0-1 0,0 0 0,1 0 0,-1-1 0,0 0 0,0-1 0,0 0 0,10-3 0,-16 3 0,1-1 0,-1 0 0,0 0 0,1-1 0,-1 1 0,0-1 0,-1 0 0,1 0 0,0 0 0,-1 0 0,0-1 0,0 1 0,0-1 0,0 0 0,0 0 0,-1 0 0,0 0 0,1-1 0,-2 1 0,1-1 0,0 1 0,1-10 0,1-6 0,0 0 0,-2 0 0,0 0 0,-1-21 0,-1-4 0,1 9 0,-1 0 0,-9-53 0,6 143 0,3-25 0,0 12 0,9 80 0,-8-109 0,2 0 0,0-1 0,0 1 0,1-1 0,0 1 0,1-2 0,0 1 0,1 0 0,0-1 0,1 0 0,11 13 0,-16-20-9,0-1 1,1 1-1,-1-1 0,1 0 1,-1 0-1,1 0 1,0 0-1,0-1 0,0 1 1,0-1-1,0 0 0,0 1 1,0-1-1,0-1 1,1 1-1,5 0 0,4-1-596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26.48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24 32559,'0'0'112,"26"0"-80,13 0-16,6-5-16,-1-4 0,-8 2-16,-12 4-192,-16 3-416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26.82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34 32463,'34'0'176,"13"0"-112,8-10-32,-3-2-32,-5 8 32,-8 1-32,-13 1 0,-15 2-32,-11-2-528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45.58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176 170 31390,'-2'0'49,"0"-1"0,0 0 0,1 1 0,-1-1 0,1 0 0,-1 0 0,0 1 0,1-1 0,0-1 0,-1 1 0,1 0 0,-1 0 0,1 0 0,0-1-1,0 1 1,0-1 0,0 1 0,0-1 0,0 1 0,0-1 0,1 1 0,-1-1 0,0 0 0,1 1 0,0-1 0,-1 0 0,1 0 0,0 1 0,0-4 0,-5-59-153,5 63 116,0-1-12,-1-1 0,1 1 0,0-1 0,0 1 0,1 0 0,-1-1 0,0 1 0,1 0 0,-1-1 0,1 1 0,0 0 0,0-1 0,0 1 0,0 0 0,0 0 0,0 0 0,1 0 0,-1 0 0,1 0 0,-1 1 0,1-1 0,0 0 0,-1 1 0,1-1 0,0 1 0,0-1 0,0 1 0,0 0 0,1 0 0,-1 0 0,0 0 0,0 1 0,1-1 0,-1 0 0,0 1 0,1 0 0,-1-1 0,0 1 0,1 0 0,-1 0 0,4 1 0,-3-1 0,-1 0 0,1 0 0,-1 1 0,1-1 0,-1 0 0,1 1 0,-1 0 0,0 0 0,1 0 0,-1 0 0,0 0 0,0 0 0,0 0 0,0 1 0,0-1 0,0 1 0,0-1 0,0 1 0,2 3 0,-1 0 0,0 0 0,0 0 0,-1-1 0,1 1 0,-1 1 0,-1-1 0,1 0 0,1 10 0,0 9 0,-1 0 0,-2 0 0,-2 30 0,2-46 0,-2 5 0,0-1 0,-1 1 0,0-1 0,0 0 0,-2 0 0,1 0 0,-2 0 0,0-1 0,0 0 0,-1 0 0,0 0 0,-13 14 0,4-8 0,0 1 0,-1-2 0,-1 0 0,-1-2 0,-36 23 0,51-34 0,1-1 0,-1 0 0,0 0 0,0 0 0,-1-1 0,1 1 0,0-1 0,0 0 0,-1 0 0,1-1 0,-6 1 0,9-2 0,1 0 0,-1 0 0,1-1 0,-1 1 0,1 0 0,0 0 0,0-1 0,0 1 0,-1 0 0,1-1 0,0 1 0,1 0 0,-1 0 0,0-1 0,0 1 0,0 0 0,1 0 0,0-3 0,1 2 0,0 0 0,0 1 0,0-1 0,0 0 0,1 1 0,-1 0 0,0-1 0,1 1 0,-1 0 0,1 0 0,0 0 0,-1 0 0,1 1 0,0-1 0,-1 1 0,6 0 0,54 0 0,-39 0 0,-15 1 0,0 1 1,0-1-1,0 1 0,0 1 1,0-1-1,0 1 1,-1 1-1,0-1 0,1 1 1,11 9-1,-12-8-4,1 0-1,-1 0 1,1-1 0,-1 0-1,1-1 1,0 0 0,0 0-1,1-1 1,-1 0 0,1 0-1,8 0 1,4-2-204,-1 0-400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46.47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250 43 31999,'0'-2'21,"0"1"1,-1-1-1,1 0 1,-1 0 0,0 1-1,1-1 1,-1 0 0,0 1-1,0-1 1,0 1-1,0-1 1,0 1 0,0-1-1,-1 1 1,1 0 0,0 0-1,-1 0 1,1 0-1,-1 0 1,1 0 0,-1 0-1,0 0 1,1 0-1,-1 1 1,0-1 0,1 1-1,-1-1 1,-4 0 0,-4-1-28,0 0 1,0 1 0,-19 0-1,22 1 9,1 0 0,-1 0 0,0 0 0,0 1 1,1 0-1,-1 1 0,0 0 0,-8 3 0,12-3-2,0 0 1,1-1 0,-1 1 0,1 0-1,-1 1 1,1-1 0,0 0 0,0 1-1,0-1 1,0 1 0,0 0 0,0 0-1,1 0 1,-1-1 0,1 1 0,0 1-1,0-1 1,0 0 0,1 0 0,-2 4-1,0 7 1,-1 0 0,2 0 0,0 1 0,0-1 0,2 0 1,0 1-1,0-1 0,1 0 0,1 0 0,0 0 0,1 0 0,1-1 0,0 0 0,1 1 0,0-2 0,12 18 0,24 26 2,-30-44-2,-2 1 0,1 1 0,-2 0 0,0 1 0,13 28 0,-21-40-2,1 0 1,-1 0-1,0 0 0,-1 0 0,1 1 1,-1-1-1,1 0 0,-1 1 0,0-1 1,0 0-1,0 1 0,-1-1 0,1 0 1,-1 0-1,0 1 0,0-1 1,0 0-1,0 0 0,0 0 0,-1 0 1,1 0-1,-1 0 0,0 0 0,0-1 1,0 1-1,0-1 0,-1 1 0,1-1 1,-3 2-1,-3 1 1,1-1-1,-1 0 1,0 0 0,0-1 0,0 0-1,-1 0 1,1-1 0,-1 0 0,1 0-1,-11 0 1,10-1-1,2 0 0,0-1 0,0 1 0,0-1 0,-12-2 0,18 2 0,0 0 0,0 0 0,-1-1 0,1 1 0,0 0 0,0-1 0,0 0 0,0 1 0,0-1 0,0 1 0,0-1 0,0 0 0,0 0 0,0 0 0,0 0 0,0 1 0,0-1 0,1 0 0,-1 0 0,0-1 0,1 1 0,-1 0 0,1 0 0,-1 0 0,1 0 0,-1 0 0,1-1 0,0 1 0,0 0 0,-1-3 0,0-3-2,0-1 1,1 0-1,0 0 0,0 0 0,0 0 1,1 0-1,1 0 0,-1 0 0,1 1 1,0-1-1,1 1 0,0-1 1,0 1-1,1 0 0,0 0 0,8-11 1,44-41-2,-32 36 17,-2-1 1,26-36 0,-42 51-13,0 0-1,-1-1 1,0 0 0,0 0 0,-1-1 0,-1 1 0,1-1-1,-2 0 1,0 1 0,2-23 0,-3 24-2,-1 1 0,0-1 0,0 0 0,-1 0 0,0 0 0,-4-13 0,4 19 0,0 1 0,0 0 0,0 0 0,0 0 0,0 0 0,-1 0 0,1 0 0,-1 0 0,1 0 0,-1 1 0,0-1 0,0 1 0,0-1 0,0 1 0,0-1 0,0 1 0,0 0 0,0 0 0,0 0 0,-1 0 0,1 1 0,0-1 0,-1 1 0,1-1 0,0 1 0,-1 0 0,1 0 0,-5 0 0,-24 3-42,30-2 27,-1 0-1,1 0 1,0 0 0,-1 0 0,1 0 0,0 0-1,0 1 1,0-1 0,0 0 0,0 0 0,0 1-1,0-1 1,0 1 0,0-1 0,0 3 0,-11 25-660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46.90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132 29 32127,'0'-1'34,"0"0"0,0-1 1,0 1-1,0-1 1,0 1-1,0-1 0,0 1 1,-1 0-1,1-1 0,0 1 1,-1 0-1,1-1 0,-1 1 1,1 0-1,-1 0 0,0-1 1,-1-1-1,1 3-34,-1-1-1,1 1 0,-1-1 1,1 1-1,-1 0 1,0-1-1,1 1 0,-1 0 1,1 0-1,-1 0 1,0 0-1,1 0 0,-1 1 1,1-1-1,-1 0 1,-1 1-1,1 0 1,-1 0 0,1 0 0,0 0 0,0 0 0,0 0 0,0 0 0,0 1 0,0-1 0,0 1 0,1-1 0,-1 1 0,1 0 0,-1-1 0,1 1 0,-1 0 0,1 0 0,-2 4 0,-17 42 0,15-35 0,-4 18 0,1-1 0,1 1 0,2 0 0,0 1 0,3-1 0,1 49 0,1-76 0,0 0 0,0 0 0,0 0 0,0 0 0,1-1 0,-1 1 0,1 0 0,0 0 0,1-1 0,-1 1 0,0 0 0,1-1 0,0 1 0,0-1 0,0 0 0,0 0 0,0 1 0,1-1 0,0-1 0,-1 1 0,1 0 0,0-1 0,0 1 0,0-1 0,1 0 0,-1 0 0,1 0 0,-1-1 0,1 1 0,-1-1 0,1 0 0,0 0 0,5 1 0,-2-1 2,1 1-1,0-2 1,-1 1 0,1-1-1,0 0 1,0-1 0,-1 0 0,1 0-1,11-3 1,-15 2-1,-1 1-1,1-1 1,-1 0 0,1 0 0,-1 0-1,0 0 1,0-1 0,0 0-1,0 1 1,0-1 0,0 0 0,-1 0-1,1 0 1,-1-1 0,0 1-1,0 0 1,0-1 0,0 1 0,-1-1-1,2-5 1,1-10-1,0 0 0,-2 0 0,0 0 0,-1-1 0,-1 1 0,0-1 0,-2 1 0,0 0 0,-8-27 0,8 36 0,-2 1 1,1-1-1,-2 1 1,1 0-1,-1 0 1,-6-9-1,9 16-1,0-1-1,0 1 0,1-1 1,-2 1-1,1 0 0,0-1 0,0 1 1,-1 0-1,1 1 0,-1-1 1,0 0-1,1 1 0,-1-1 1,0 1-1,0 0 0,0 0 1,0 0-1,0 0 0,0 1 0,0-1 1,0 1-1,0 0 0,-5 0 1,7 0-5,1 0-1,-1 0 1,0 0 0,0 1 0,1-1 0,-1 0 0,0 0 0,1 1-1,-1-1 1,0 1 0,1-1 0,-1 0 0,0 1 0,1-1 0,-1 1-1,1-1 1,-1 1 0,1 0 0,-1 0 0,-10 25-378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47.33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154 36 32191,'-1'-1'14,"1"0"0,-1 1 0,0-1 1,0 0-1,1 0 0,-1 0 0,0 1 0,0-1 1,0 1-1,0-1 0,0 0 0,0 1 0,0 0 0,0-1 1,0 1-1,0-1 0,0 1 0,0 0 0,0 0 1,0 0-1,0 0 0,0 0 0,0 0 0,0 0 1,0 0-1,-1 0 0,1 0 0,0 1 0,0-1 1,0 0-1,0 1 0,0-1 0,0 1 0,0-1 1,-1 1-1,-1 2-17,0-1 0,0 0-1,0 1 1,0 0 0,0-1 0,0 1 0,1 0 0,-5 7 0,-4 11 4,1 0 0,1 1 0,1 0 0,1 0-1,1 0 1,0 1 0,2 0 0,1 1 0,1-1 0,1 44 0,1-64-1,1 1 0,-1 0 0,1 0 0,0 0 0,0 0 0,0-1-1,1 1 1,-1 0 0,1-1 0,0 1 0,0-1 0,0 0 0,1 0-1,-1 1 1,1-2 0,-1 1 0,1 0 0,0 0 0,0-1 0,1 0 0,-1 1-1,0-1 1,1-1 0,-1 1 0,1 0 0,0-1 0,5 2 0,2 0 5,-1 0 0,0-1 0,1 0 0,0 0 1,-1-1-1,1-1 0,0 0 0,-1 0 0,15-3 0,-21 2-3,0 0-1,-1-1 0,1 1 0,-1-1 1,0 1-1,1-1 0,-1 0 1,0 0-1,0-1 0,0 1 0,-1-1 1,1 1-1,0-1 0,-1 0 0,0 0 1,0 0-1,0 0 0,0 0 1,0-1-1,0 1 0,-1 0 0,0-1 1,1 1-1,-2-1 0,2-4 0,2-10 0,-2-1-1,0 1 1,-1-32-1,-1 48 0,1-14 0,-1 1 0,-1-1 0,0 1 0,-1-1 0,-1 1 0,0-1 0,-1 1 0,-1 0 0,-1 1 0,0-1 0,0 1 0,-1 0 0,-12-16 0,17 27 1,0 0-1,-1 0 1,0 0-1,1 0 1,-1 1-1,0-1 1,0 1-1,-1 0 1,1 0 0,0 0-1,-1 0 1,1 0-1,-1 1 1,1 0-1,-1-1 1,0 1-1,0 1 1,0-1-1,1 0 1,-1 1 0,0 0-1,0 0 1,0 0-1,0 1 1,0-1-1,1 1 1,-9 2-1,4 0-28,1 0 0,-1 1 1,1 0-1,0 0 0,0 1 0,0 0 0,0 0 0,1 1 0,0-1 0,0 1 0,-7 11 0,-17 25-1029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54.99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33 25 32159,'266'-16'608,"-161"7"-608,-93 9 0,-11 4 0,-2-3 0,1 3 0,-1 0 0,0 0 0,0-1 0,0 1 0,-1 0 0,1-1 0,-1 1 0,1-1 0,-1 0 0,0 1 0,-1-1 0,1 0 0,-1 0 0,-4 4 0,-48 41 0,44-40 0,-303 228 0,308-226 0,13-5 0,24-4 0,-20-1 0,287 9-5,-293-9 5,-4 2-216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55.62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25 32111,'0'0'472,"3"0"-416,241-12 61,-130 3-106,-101 8-11,-44-1-107,-11 11-360,-6 9-1168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09.153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184 7 32415,'-6'-1'12,"0"-1"0,1 1-1,-1 0 1,0 0 0,0 0 0,0 1 0,1 0 0,-1 0 0,0 1-1,0-1 1,0 1 0,0 1 0,1-1 0,-1 1 0,1 0 0,-1 0-1,1 1 1,0-1 0,0 1 0,0 0 0,-7 6 0,6-4-13,2 0-1,-1 0 1,1 1 0,-1-1 0,1 1 0,1 0 0,-1 0-1,1 1 1,0-1 0,1 1 0,0-1 0,0 1 0,0 0 0,1 0-1,-1 0 1,2 0 0,-1 12 0,1-16 1,0 1 1,0-1 0,1 1-1,-1-1 1,1 0-1,0 1 1,0-1-1,0 0 1,0 0-1,0 0 1,1 0-1,-1 0 1,1 0-1,0 0 1,0 0 0,0 0-1,1-1 1,-1 1-1,0-1 1,1 0-1,0 0 1,-1 0-1,1 0 1,0 0-1,0 0 1,0-1 0,0 1-1,6 0 1,4 2 7,1-1 0,0 0 0,0-1 0,0-1 0,24 0 0,-35-1-6,-1 0 0,1-1 0,-1 1 0,1 0 0,0-1 0,-1 0 1,1 0-1,-1 0 0,1 0 0,-1 0 0,0 0 0,1 0 0,-1-1 0,0 1 0,0-1 0,0 0 0,0 1 0,2-4 0,-1 1-1,0 0 1,0 0-1,-1-1 0,1 1 0,-1-1 0,0 0 0,0 1 0,-1-1 0,2-7 0,-1 4-2,-1 1 1,0 0 0,-1-1 0,0 1 0,0-1 0,0 1 0,-1 0 0,0-1 0,-1 1-1,1 0 1,-1-1 0,-1 1 0,-6-13 0,6 16 0,0 0 0,0 0 0,0 1 0,-1-1 0,0 1 0,0 0 0,0 0 0,0 0 0,0 1 0,-1-1 0,-8-3 0,11 6 0,0-1 0,0 0 0,0 0 0,0 1 0,0-1-1,0 1 1,-1 0 0,1 0 0,0-1 0,0 2-1,0-1 1,0 0 0,-1 0 0,1 1 0,0-1 0,0 1-1,0-1 1,0 1 0,0 0 0,0 0 0,0 0-1,0 0 1,0 0 0,1 0 0,-1 1 0,0-1 0,1 1-1,-1-1 1,1 1 0,-1-1 0,0 3 0,-1 3-39,0-1 1,0 1-1,1 0 0,0 0 1,1 0-1,0 0 1,0 0-1,0 0 1,1 0-1,0 9 0,0 31-1628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55.95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21 32303,'8'0'208,"21"0"-48,7 0-112,9 0-32,-1 0 16,-2 0-32,-11-2 0,-8 0 0,-10-1 0,-7 3-32,-6-2 16,-8-3-688,-23-2-5043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57.57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35 232 32143,'0'0'277,"13"-1"3,-10-1-278,0 0 0,0 0 1,-1 0-1,1 0 0,-1 0 0,1-1 0,-1 1 0,0-1 0,3-5 0,9-8 9,13-14-2,-1-1 0,-1-1-1,34-60 1,-56 90-9,-1 9 0,-3 11 0,-13 46 0,-7 84 0,18-111 0,1 8 0,-3 1 0,-18 80 0,22-123 0,-1-1 0,1 0 0,0 0 0,-1 0 0,1 0 0,-1 0 0,0 0 0,0 0 0,0 0 0,0-1 0,0 1 0,0 0 0,0-1 0,0 0 0,-1 0 0,1 0 0,0 0 0,-1 0 0,1 0 0,-1 0 0,1-1 0,-1 1 0,1-1 0,-1 0 0,-4 0 0,-8 1 0,1-1 0,-1-1 0,-16-3 0,30 4 0,0 0 0,0 0 0,-1 0 0,1 0 0,0 0 0,0 0 0,0 0 0,0 0 0,0-1 0,0 1 0,0-1 0,-1 1 0,1-1 0,0 1 0,0-1 0,0 1 0,1-1 0,-1 0 0,0 0 0,0 1 0,0-1 0,0 0 0,1 0 0,-1 0 0,0 0 0,1 0 0,-1 0 0,1 0 0,-1 0 0,1 0 0,0 0 0,-1-1 0,2 1 0,1 0 0,-1 0 0,1 1 0,-1-1 0,1 1 0,-1-1 0,1 1 0,-1-1 0,1 1 0,-1 0 0,1 0 0,-1 0 0,1 0 0,0 0 0,-1 0 0,1 0 0,1 1 0,2-1 0,31-1 0,0-2 0,-1-2 0,60-16 0,-89 21-11,-5 0-74,-4 0-526,-10 0-1579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58.18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126 15 31486,'0'-1'23,"0"1"-1,0-1 1,0 0-1,0 1 1,0-1-1,0 1 1,-1-1-1,1 1 1,0-1-1,0 0 0,0 1 1,-1-1-1,1 1 1,0-1-1,-1 1 1,1-1-1,0 1 1,-1 0-1,1-1 1,-1 1-1,1-1 0,-1 1 1,1 0-1,0-1 1,-1 1-1,0 0 1,1-1-1,-1 1 1,1 0-1,-1 0 1,1 0-1,-1 0 0,1-1 1,-1 1-1,0 0 1,1 0-1,-1 0 1,1 0-1,-1 0 1,0 0-1,1 1 1,-1-1-1,1 0 0,-1 0 1,1 0-1,-1 0 1,0 1-1,1-1 1,-1 0-1,1 1 1,-1-1-1,1 0 1,0 1-1,-2 0 0,-1 0-31,0 1 0,0 0-1,-1 0 1,1 0-1,0 0 1,1 1-1,-1-1 1,-3 5-1,-4 8 11,2 0 0,0 1 0,1 0 0,1 0-1,0 1 1,1 0 0,1 0 0,-4 26 0,3 13 4,1 72 1,3-120-6,2 0 0,-1 0 1,1 0-1,0 0 0,0 0 1,1 0-1,0-1 0,1 1 0,-1-1 1,7 11-1,-7-14 1,1 0 1,0-1-1,0 0 0,0 0 1,0 0-1,0 0 1,1 0-1,-1-1 0,1 1 1,0-1-1,0 0 1,-1 0-1,2 0 0,-1-1 1,0 1-1,0-1 0,0 0 1,1-1-1,-1 1 1,8 0-1,-8-1 2,1 1-1,0-1 1,0 0-1,-1 0 1,1-1-1,0 0 1,-1 1-1,1-2 1,0 1-1,-1 0 1,1-1 0,-1 0-1,0 0 1,1 0-1,5-5 1,-6 3-1,0 0 1,0 0-1,0 0 0,-1-1 1,0 1-1,0-1 1,0 0-1,-1 0 1,0 0-1,0 0 0,0 0 1,0-1-1,1-8 1,1-13-2,-1-1 0,-1 1 0,-4-54 1,1 58-2,0 2 0,-1 1 0,-8-37 0,9 49 0,-1 1 0,0 0 0,-1 0 0,0 1 0,0-1 0,0 1 0,-1-1 0,0 1 0,0 0 0,-1 0 0,-6-6 0,9 10-2,0 1 1,0-1-1,-1 1 1,1 0-1,0 0 0,0 0 1,-1 0-1,1 0 1,-1 1-1,1-1 1,-1 1-1,1-1 0,-1 1 1,1 0-1,-1 0 1,1 0-1,-1 0 0,1 0 1,-1 1-1,1-1 1,-4 2-1,2-1-44,0 1 0,0-1-1,1 1 1,-1-1 0,1 1 0,-1 0 0,1 1-1,0-1 1,0 0 0,0 1 0,-5 5-1,-11 20-1300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58.90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119 72 31614,'0'-5'95,"-3"-19"540,-3 21-369,-7 12-157,4 2-108,0 0 0,1 1 0,0 0 0,1 0-1,1 1 1,0 0 0,0 0 0,-4 17 0,3-6 1,1 0-1,1 0 1,1 0-1,0 28 1,3-42-2,1-1 0,0 0 0,1 1 0,0-1 0,0 1 0,1-1 0,3 11 0,-3-17 0,-1 0 0,1 0 0,0 0 0,0 0 0,0 0 0,0 0 0,1 0 0,-1-1 0,1 1 0,0-1 0,-1 1 0,1-1 0,0 0 0,0 0 0,1-1 0,-1 1 0,0-1 0,0 1 0,1-1 0,-1 0 0,5 1 0,0 0 0,0-1 0,0 1 0,0-1 0,0-1 0,0 1 0,0-1 0,0-1 0,0 0 0,0 0 0,12-3 0,-17 3 0,1-1 0,0 1 0,-1-1 0,0 0 0,1 0 0,-1 0 0,0-1 0,0 1 0,0-1 0,0 1 0,0-1 0,-1 0 0,1 0 0,-1 0 0,0-1 0,0 1 0,0-1 0,0 1 0,-1-1 0,1 1 0,-1-1 0,0 0 0,1-4 0,2-14 3,-1 1-1,-1-1 1,-1 0 0,-1 0-1,-1-1 1,-1 1 0,-1 1-1,-1-1 1,0 0 0,-2 1-1,-14-36 1,15 46-3,0 1 0,-1 0 0,0 0 0,-14-17 0,18 25 0,1 0 0,-1 0 0,0 0 0,0 1-1,0-1 1,0 1 0,0-1 0,-1 1 0,1-1-1,0 1 1,-1 0 0,1 0 0,-1 0-1,1 1 1,-1-1 0,1 1 0,-1-1 0,1 1-1,-1 0 1,0 0 0,1 0 0,-1 0 0,1 0-1,-1 0 1,0 1 0,-3 1 0,3-1-10,1 1 0,-1 0 0,1 0 0,0 0 0,0 0 0,0 0 0,0 0 0,0 1 0,0-1 0,1 0 0,-1 1 0,1 0 0,0-1 0,-1 1 0,1 0 0,0 0 0,1-1 0,-2 6 0,1-4-27,-13 46-579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59.34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104 8 24635,'-1'0'438,"0"-1"0,0 1 0,0 0 0,0-1 0,0 1 0,0 0 0,0 0-1,0 0 1,0 0 0,0 0 0,0 0 0,0 0 0,-1 0 0,1 0 0,-2 1 0,-12 10 1360,-6 25-3281,16-26 2181,-3 8-698,1 0 0,0 0 0,2 1 0,0-1 0,1 1 0,1 1 0,1-1 0,0 0 0,2 1 0,3 34 0,-3-50 0,1 1 0,-1 0 0,2 0 1,-1-1-1,0 1 0,1-1 0,0 1 0,0-1 0,0 0 1,1 1-1,-1-1 0,1 0 0,0-1 0,0 1 0,0 0 1,1-1-1,-1 0 0,1 0 0,0 0 0,0 0 0,0 0 1,7 2-1,-1 0 5,1-1 0,0-1-1,0 0 1,1 0 0,-1-1 0,0 0 0,1-1 0,15-1 0,-25 0-4,1 0 1,-1 0-1,1-1 1,-1 1-1,0-1 0,1 0 1,-1 1-1,0-1 1,0 0-1,0-1 0,0 1 1,0 0-1,0-1 1,0 1-1,0-1 0,0 1 1,0-1-1,-1 0 1,1 0-1,-1 0 0,1 1 1,-1-2-1,0 1 1,0 0-1,0 0 0,0 0 1,0-1-1,0 1 1,-1 0-1,1-4 0,2-8 4,-1-1 0,0 1 0,-1-28 0,-1 35-4,0-10-1,1 0 0,-1 0 0,-1 0 0,0 0 0,-1 0 0,-1 0 0,0 0 0,-1 1 0,-7-17 0,6 22 0,0 1 1,-1-1-1,0 1 1,-1 0-1,-8-10 1,14 18-2,-1 0 0,0 0 0,1 1 0,-1-1 0,0 0-1,0 1 1,0-1 0,0 1 0,0 0 0,0 0 0,0 0 0,0 0 0,0 0 0,-1 0 0,1 0 0,0 1 0,-1-1 0,1 1 0,-1-1 0,1 1 0,-1 0 0,1 0 0,0 0-1,-1 1 1,1-1 0,-1 0 0,1 1 0,0 0 0,-1-1 0,1 1 0,0 0 0,-4 3 0,2 0-31,0 0 0,0 0-1,0 1 1,1-1 0,-1 1 0,1 0-1,0 0 1,1 0 0,0 1 0,-1-1 0,1 0-1,-1 9 1,-9 36-1262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5:59.75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160 0 32287,'-6'0'36,"0"0"0,1 0 0,-1 1 0,0 0 0,0-1 0,1 2 0,-1-1 0,1 1 0,-9 3 0,10-2-35,1-1-1,-1 1 0,1 0 1,0 0-1,0 0 1,0 1-1,0-1 0,0 1 1,1-1-1,0 1 1,-1 0-1,-2 8 0,0 1 2,0 1 0,0 0-1,2 0 1,0 1-1,0-1 1,0 18 0,2-4 0,1 0 0,5 36 1,-4-58-1,0 0-1,0 0 1,0 0-1,1-1 1,0 1 0,0 0-1,1-1 1,-1 0-1,1 0 1,0 0 0,0 0-1,1 0 1,0 0 0,0-1-1,0 1 1,0-1-1,1-1 1,-1 1 0,1 0-1,0-1 1,0 0-1,0 0 1,1-1 0,-1 1-1,1-1 1,-1 0 0,1-1-1,0 1 1,0-1-1,-1 0 1,1-1 0,0 1-1,0-1 1,0 0-1,0-1 1,0 1 0,8-3-1,-11 2 1,-1 0-1,1-1 0,0 1 1,-1-1-1,1 0 1,-1 1-1,1-1 0,-1 0 1,0-1-1,0 1 1,0 0-1,0 0 0,0-1 1,-1 1-1,1-1 1,-1 0-1,1 0 0,-1 1 1,0-1-1,0 0 0,0-3 1,3-6-1,-1 0 0,-1 0-1,0 0 1,0-14 0,0-10-1,-1 1 0,-6-38 0,4 64 0,0 1 0,0-1 0,-1 1 0,0-1 0,-1 1 0,0 0 0,0 0 0,0 0 0,-1 1 0,-1-1 0,1 1 0,-1 0 0,0 0 0,-10-10 0,12 15 0,0 0 0,0 0 0,0 0 0,0 0 0,0 0 0,0 1 0,0 0 0,-1-1-1,1 1 1,0 0 0,-1 1 0,1-1 0,-1 0 0,1 1 0,-1 0 0,1 0 0,-1 0 0,0 0 0,1 1 0,-1-1 0,1 1 0,0 0 0,-1 0 0,-5 3 0,1 0-31,1 0 0,0 0 0,0 0 0,0 1 1,1 0-1,-1 1 0,1-1 0,0 1 0,-5 8 1,-23 32-894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6:00.19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31983,'0'1'25,"1"1"0,-1-1 1,0 1-1,1-1 0,-1 1 1,0-1-1,1 1 1,0-1-1,-1 1 0,1-1 1,0 0-1,0 1 0,0-1 1,0 0-1,0 0 0,0 0 1,0 1-1,0-1 1,0 0-1,0-1 0,1 1 1,-1 0-1,0 0 0,1 0 1,-1-1-1,1 1 0,-1-1 1,1 1-1,-1-1 1,1 0-1,1 1 0,8 1-50,-1-1 1,1 0-1,17-2 0,-16 1 92,180 0-62,-184-1-5,-1 0 0,1 0 0,-1 0 0,1-1 0,-1 0 0,0-1 0,0 0 0,0 0 0,10-6 0,-43 7 0,-53 3-1462,34 3-5272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6:02.12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17 24427,'0'0'8260,"2"0"-8247,325-16 54,-311 15-67,-15 1 0,-1 0 0,0 0 0,0 0 0,0 0 0,1 0 0,-1 0 0,0 0 0,0 0 0,0 0 0,0 0 0,1 1 0,-1-1 0,0 0 0,0 0 0,0 0 0,0 0 0,1 0 0,-1 0 0,0 0 0,0 0 0,0 0 0,0 1 0,0-1 0,1 0 0,-1 0 0,0 0 0,0 0 0,0 0 0,0 1 0,0-1 0,0 0 0,0 0 0,0 0 0,0 0 0,0 1 0,1-1 0,-1 0 0,0 0 0,0 0 0,0 0 0,0 1 0,0-1 0,0 0 0,0 0 0,0 0 0,0 1 0,-1-1 0,1 0 0,0 0 0,0 0 0,0 0 0,0 1 0,0-1 0,0 0 0,0 0 0,-6 9 0,6-9 0,-20 22 0,0 0 0,-2-2 0,-26 20 0,-18 16 0,-10 17 0,94-66 0,22-4 0,-9-1 0,43 9 0,-65-9 0,0 0 0,0 1 0,0 0 0,-1 0 0,1 1 0,-1 1 0,0-1 0,0 1 0,8 7 0,-12-8 0,-1-1 0,0 1 0,0 0 0,0 0 0,-1 0 0,1 0 0,-1 0 0,0 1 0,0-1 0,-1 1 0,1 0 0,-1-1 0,0 1 0,0 0 0,-1 0 0,1-1 0,-1 1 0,-1 9 0,1-8 0,0-1 0,-1 0 0,0 0 0,0 1 0,-1-1 0,1 0 0,-1 0 0,0 0 0,0 0 0,-1-1 0,1 1 0,-1 0 0,0-1 0,-1 0 0,1 0 0,-7 6 0,-1-2 0,-1-1 0,0 0 0,0 0 0,0-2 0,-1 0 0,0 0 0,0-1 0,0 0 0,-1-2 0,1 1 0,-1-2 0,0 1 0,1-2 0,-18-1 0,28 0 0,1 1 1,-1-1-1,1 0 1,-1 0-1,1 0 1,-1-1-1,1 1 1,0-1-1,-1 1 1,1-1-1,0 0 1,0 0-1,0 0 1,0 0-1,1 0 1,-1 0-1,0 0 1,1-1-1,0 1 1,-1-1-1,0-3 1,-2-2-26,1 0-1,0 0 1,0-1 0,1 1 0,0-1 0,0-8 0,1-1-306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6:02.9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289 25 32127,'6'-6'148,"7"-11"229,-13 17-358,-10 0-3,3 0-16,3-1 1,0 1-1,0 0 1,0 0 0,0 0 0,0 0-1,0 1 1,0 0 0,0 0-1,0 0 1,0 0 0,0 0-1,0 1 1,0 0 0,1 0 0,-1 0-1,1 0 1,-1 0 0,-4 6-1,-12 12 3,1 1-1,1 2 1,1-1-1,1 2 1,1 0-1,1 1 1,1 1-1,1 0 1,-15 53-1,15-35 0,2 0-1,2 1 1,2 0 0,2 0-1,3 69 1,2-103-1,0 1 0,1-1 0,0 1 0,1-1 0,1 0 0,0 0 0,0 0 0,1 0 0,0-1 0,1 1 0,0-1 0,1-1 0,0 1 0,0-1 0,16 14 0,-4-6 1,1-1 1,0-1-1,1-1 0,0-1 0,1-1 1,32 13-1,-20-16 9,-33-9-16,0 0-1,0 0 1,0 0-1,0 0 0,0 0 1,1 0-1,-1 0 1,0 0-1,0-1 1,0 1-1,0 0 1,0-1-1,0 1 0,0-1 1,0 1-1,0-1 1,0 0-1,0 1 1,0-1-1,0 0 1,-1 0-1,1 0 0,0 1 1,0-1-1,-1 0 1,2-2-1,6-17-431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6:03.48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74 60 31823,'0'-2'54,"0"0"0,0 0 0,0 0 0,0 0 0,0 0 0,1 0 0,-1 0 0,0 1 0,1-1 0,0 0 0,-1 0 1,1 1-1,0-1 0,0 0 0,1-1 0,1 1-54,-1 0 0,1 0 0,0 0-1,0 0 1,0 1 0,0-1 0,0 1 0,4-1 0,5-2 5,0 2 0,0-1 1,0 1-1,0 1 0,0 0 0,18 2 1,-16-1 2,-12 0-8,1 0 1,-1 1-1,0-1 0,1 1 0,-1-1 0,0 1 0,1 0 0,-1 0 0,0 0 0,0 0 0,0 1 0,0-1 0,0 0 1,0 1-1,0-1 0,0 1 0,-1 0 0,1 0 0,0 0 0,-1 0 0,0 0 0,1 0 0,-1 0 0,0 0 1,0 0-1,0 0 0,0 1 0,-1-1 0,1 0 0,-1 1 0,1-1 0,-1 5 0,2 7 0,-1 1 0,-1-1 0,0 0 0,-3 21 0,0-21 0,-1-1 0,0 1-1,-1 0 1,0-1 0,-1 0 0,0 0 0,-1-1-1,-1 0 1,0 0 0,0-1 0,-16 16 0,-9 8 14,-77 62 1,64-61-10,42-34-5,6-4 0,21-18 0,-17 15 0,-1 1 0,1 0 0,0 0 0,0 0 0,0 0 0,1 1 0,-1 0 0,1 1 0,0-1 0,0 1 0,0 1 0,0-1 0,0 1 0,0 0 0,0 1 0,1 0 0,13 1 0,-17 0 0,0 1 0,0-1 1,0 1-1,-1 0 0,1 0 0,0 0 1,-1 0-1,0 1 0,1 0 0,-1 0 0,5 5 1,-4-4-7,0 0 1,1 0 0,0 0-1,-1-1 1,1 1 0,6 2-1,-7-5-123,0 1-1,0-1 0,0 0 0,0 0 1,0-1-1,0 1 0,7-1 1,10 0-3297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10.61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0 576 29437,'0'7'449,"1"0"-1,-1-1 0,1 1 0,0 0 0,1 0 0,-1-1 0,5 11 0,-5-15-455,0 0-1,0 0 1,0-1 0,0 1 0,0-1-1,0 1 1,0-1 0,0 1 0,1-1 0,-1 0-1,1 0 1,-1 1 0,1-1 0,-1 0-1,1 0 1,0-1 0,-1 1 0,1 0 0,0 0-1,0-1 1,0 1 0,0-1 0,-1 0-1,1 1 1,0-1 0,0 0 0,0 0 0,0 0-1,0-1 1,0 1 0,-1 0 0,1-1-1,0 1 1,0-1 0,2 0 0,-2 0 7,0 0 0,0-1 1,0 1-1,-1 0 0,1 0 1,-1-1-1,1 1 0,-1-1 0,1 0 1,-1 1-1,0-1 0,1 0 1,-1 0-1,0 1 0,0-1 1,-1 0-1,1 0 0,1-4 1,8-42-2,-9 43 1,6-69 0,-2 0 0,-7-84 0,0 84 0,3 49 0,-2-1 0,-1 1 0,-1 0 0,-1 0 0,-12-40 0,12 60 0,2 9 0,2-4 0,-7 55 0,2 1 0,5 108 0,2-68 0,-3-51 1,0-11-4,6 57 1,-4-82-1,0 0 1,1 0 0,1 0-1,-1 0 1,1 0 0,1-1 0,0 1-1,0-1 1,0 0 0,1 0-1,6 7 1,-8-12 1,0 0 1,0 0-1,0 0 0,0 0 1,0-1-1,1 1 1,-1-1-1,1 0 0,0 0 1,-1 0-1,1-1 0,0 1 1,0-1-1,0 0 0,0 0 1,0 0-1,0-1 0,1 0 1,-1 1-1,0-1 1,0-1-1,0 1 0,0 0 1,7-3-1,-6 2 2,1-1 0,0 0-1,-1-1 1,0 1 0,1-1 0,-1 0-1,0 0 1,-1-1 0,1 0 0,0 1 0,-1-1-1,0-1 1,0 1 0,0-1 0,-1 0 0,5-6-1,-1-3 1,-1-1-1,-1 1 0,0-1 1,0 0-1,-2 0 0,0 0 1,2-19-1,-3-2 0,-4-69 0,2 100 0,-1 0 0,1 0 0,-1 0 0,-1 0 0,-2-9 0,3 13 0,1 1 0,0-1 0,-1 0 0,1 0 0,-1 0 0,1 0 0,-1 1 0,1-1 0,-1 0 0,1 0 0,-1 1 0,0-1 0,1 0 0,-1 1 0,0-1 0,0 1 0,0-1 0,1 1 0,-1-1 0,0 1 0,0 0 0,0-1 0,0 1 0,0 0 0,0 0 0,0 0 0,0 0 0,1-1 0,-1 1 0,0 0 0,0 1 0,0-1 0,0 0 0,0 0 0,0 0 0,-1 1 0,-7 10 0,5 2 0,1 0 0,1-1 0,-1 2 0,2-1 0,0 0 0,0 0 0,2 0 0,1 18 0,-1-22 0,1 0 0,0 0 0,0 0 0,1 0 0,0 0 0,0 0 0,1 0 0,0-1 0,1 0 0,-1 0 0,2 0 0,9 12 0,-8-14 0,0 0 0,1 0 0,-1-1 0,1 0 0,0 0 0,0-1 0,0 0 0,1 0 0,0-1 0,-1 0 0,1-1 0,0 0 0,1 0 0,-1-1 0,0 0 0,0-1 0,0 0 0,1 0 0,13-3 0,-20 3 0,0-1-1,-1 1 1,1-1-1,0 0 1,-1 0-1,1 0 1,-1 0-1,0 0 1,1-1-1,-1 1 1,0-1-1,0 0 1,0 1-1,0-1 1,0 0-1,0 0 1,0 0 0,0-1-1,-1 1 1,0 0-1,1-1 1,-1 1-1,0-1 1,0 1-1,0-1 1,0 1-1,-1-1 1,2-4-1,0-9 1,0 1-1,-1-1 1,-2-29 0,0 30 2,1 7 0,-1 1 0,0-1 1,0 0-1,-4-12 1,4 17-3,0 0 0,0 0 0,-1 0 0,1 1 0,-1-1 0,0 0 0,1 0 0,-1 1 0,0-1 1,-1 1-1,1 0 0,0 0 0,-1 0 0,-2-3 0,5 6 0,-1-1 0,1 0 0,0 1 0,-1-1 0,1 0 0,0 0 0,0 1 0,-1-1 0,1 1 0,0-1 0,0 0 0,0 1 0,0-1 0,0 0 0,-1 1 0,1-1 0,0 1 0,0-1 0,0 0 0,0 1 0,0-1 0,0 1 0,0-1 0,0 0 0,0 1 0,1-1 0,-1 1 0,0 0 0,0 3 0,1 0 0,-1 0 0,1 0 0,0-1 0,0 1 0,1 0 0,-1 0 0,1-1 0,0 1 0,0-1 0,0 1 0,0-1 0,0 0 0,1 0 0,-1 0 0,1 0 0,0 0 0,0-1 0,0 1 0,1-1 0,-1 0 0,0 0 0,1 0 0,-1 0 0,8 2 0,-4-1 0,1-1 0,0 1 0,0-1 0,0-1 0,0 1 0,0-2 0,1 1 0,-1-1 0,0 0 0,0-1 0,0 1 0,11-4 0,-17 3 1,0 0-1,0 0 1,1 0 0,-1-1 0,0 1-1,0-1 1,0 0 0,-1 1 0,1-1-1,0 0 1,0 0 0,-1 0-1,0 0 1,1 0 0,-1-1 0,0 1-1,0 0 1,0-1 0,0 1 0,0 0-1,-1-1 1,1 1 0,0-5 0,1-9 5,-1 1 0,0-26 0,-1 31-10,0-68 4,0 78 0,0 0 0,0 0 0,0 0 0,-1 0 0,1 0 0,0 0 0,0 0 0,0 0 0,0 0 0,0 0 0,0 0 0,-1 0 0,1 0 0,0 0 0,0 0 0,0 0 0,0 0 0,0 0 0,0 0 0,-1 0 0,1 0 0,0 0 0,0 0 0,0 0 0,0 0 0,0 0 0,0 0 0,0 0 0,-1 0 0,1 0 0,0 0 0,0 0 0,0-1 0,0 1 0,0 0 0,0 0 0,0 0 0,0 0 0,0 0 0,0 0 0,-1 0 0,1 0 0,0-1 0,0 1 0,0 0 0,0 0 0,0 0 0,0 0 0,0 0 0,0 0 0,0-1 0,0 1 0,0 0 0,0 0 0,-5 10 0,-1 6 0,1 0 0,1 0 0,1 0 0,-2 26 0,0 73 0,4-60 0,-12 494 0,13-519 0,1-19 0,0 0 0,-1 1 0,-1-1 0,0 0 0,0 0 0,-1 0 0,-1 0 0,-4 14 0,6-23 0,1-1 0,-1 0 0,0 0 0,0 0 0,1 0 0,-1 0 0,0 0 0,0 0 0,0 0 0,0 0 0,0-1 0,0 1 0,0 0 0,0-1 0,0 1 0,0 0 0,-1-1 0,1 0 0,0 1 0,0-1 0,-1 0 0,1 1 0,0-1 0,0 0 0,-1 0 0,1 0 0,0 0 0,-1 0 0,1 0 0,0-1 0,0 1 0,-1 0 0,-1-1 0,-1-1 0,0 1 0,0-1 0,0 0 0,0 0 0,0 0 0,1-1 0,-1 1 0,-5-7 0,-109-125 0,78 86 0,29 35 0,0-1 0,1 0 0,0-1 0,-13-27 0,20 34 0,0 1 0,1 0 0,0-1 0,0 0 0,1 1 0,-1-1 0,2 0 0,-1 0 0,1 0 0,0 0 0,1 1 0,0-1 0,2-10 0,-1 12 0,1 1 0,-1-1 0,1 1 0,0 0 0,0 0 0,0 0 0,1 1 0,0-1 0,0 1 0,0 0 0,0 0 0,1 0 0,0 1 0,0-1 0,8-4 0,10-4 0,1 0 0,26-8 0,-50 20 0,179-56 11,-19 8-137,-116 31-255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6:03.97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156 78 32495,'0'-1'10,"0"-1"1,0 1-1,0 0 0,0-1 1,0 1-1,-1 0 0,1-1 1,0 1-1,-1 0 1,1-1-1,0 1 0,-1 0 1,0 0-1,1 0 0,-1-1 1,0 1-1,1 0 0,-1 0 1,0 0-1,0 0 1,-2-1-1,1 0-9,-1 1 0,0 0 1,0 0-1,0 0 0,-1 0 0,1 1 0,0-1 1,0 1-1,-4-1 0,3 1-1,-1-1 0,0 1 0,0 0 0,1 0 0,-1 1 0,0-1 0,0 1 0,1 0 0,-6 2 0,8-2 0,0 0 0,0 0 0,0 0 0,0 1 0,1-1 0,-1 1 0,1-1 0,-1 1 0,1-1 0,-1 1 0,1 0 0,0 0 0,0 0 0,0 0 0,0 0 0,0 0 0,0 0 0,0 0 0,1 0 0,-1 0 0,1 0 0,-1 4 0,-1 12 0,0 0 0,2 0 0,-1 1 0,2-1 0,1 0 0,0 0 0,1 0 0,1-1 0,1 1 0,0-1 0,1 0 0,1 0 0,12 20 0,9 9 0,41 51 0,-67-95 0,-1 0 0,1 0 0,-1 0 0,0 0 0,1 0 0,-1 0 0,0 0 0,0 0 0,-1 1 0,1-1 0,0 0 0,-1 0 0,1 1 0,-1-1 0,0 1 0,0-1 0,0 0 0,0 1 0,0-1 0,0 1 0,-1-1 0,1 0 0,-2 3 0,1-2 0,0-1 0,-1 0 0,1 0 0,-1 0 0,0 0 0,1-1 0,-1 1 0,0 0 0,0-1 0,0 1 0,0-1 0,-1 0 0,1 1 0,0-1 0,-1 0 0,1-1 0,0 1 0,-1 0 0,1-1 0,-4 1 0,-5 1 0,0 0 0,0-1 0,0 0 0,-1-1 0,-12-1 0,22 0 0,-1 1 0,1 0 0,-1-1 0,0 1 0,1-1 0,-1 0 0,1 0 0,-1 0 0,1 0 0,0 0 0,-1-1 0,1 1 0,0-1 0,0 0 0,0 1 0,0-1 0,0 0 0,1 0 0,-1 0 0,0 0 0,1 0 0,0-1 0,-1 1 0,1 0 0,0-1 0,-1-3 0,-1-7-6,2 0-1,-1 0 1,2 0 0,-1-1-1,2 1 1,0 0 0,5-25-1,-3 28-6,0 0 0,1 0 0,0 0 0,0 1 0,1-1 0,0 1 0,12-15 0,5-2 18,27-25 1,-31 32 36,0 1 0,28-42-1,-43 56-38,0 0 0,-1 0 0,0-1-1,0 1 1,0-1 0,0 1 0,-1-1 0,0 0-1,0 0 1,0 0 0,0 0 0,-1 1 0,0-1-1,0 0 1,0 0 0,-1 0 0,0 0 0,-1-8-1,0 10-2,0-1 0,1 1-1,-1 0 1,0 0-1,0 0 1,-1 0-1,1 0 1,0 1 0,-1-1-1,0 1 1,0-1-1,0 1 1,0 0 0,0 0-1,0 0 1,0 1-1,0-1 1,-1 1-1,1 0 1,-1 0 0,1 0-1,-1 0 1,0 0-1,-6 0 1,-35 1-211,26 0-258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6:04.44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110 24 32527,'0'0'7,"0"-1"1,1 1-1,-1-1 1,0 1-1,0-1 0,0 1 1,1-1-1,-1 0 1,0 1-1,0-1 1,0 1-1,0-1 0,0 1 1,0-1-1,0 1 1,0-1-1,0 1 1,0-1-1,-1 1 0,1-1 1,0 0-1,0 1 1,0-1-1,-1 1 0,1 0 1,0-1-1,-1 1 1,1-1-1,-1 0 1,-12 8 29,-16 27-57,20-17 20,0-1 0,1 1 0,1 1 0,1-1 0,0 1 0,1 0 0,1 0 0,-2 23 0,2 4-1,3 0-1,4 57 0,-3-98 0,0-1 1,0 0-1,1 1 1,-1-1-1,1 0 1,0 0-1,0 0 1,0 0-1,0 0 1,0 0-1,1 0 1,-1 0-1,1 0 1,0 0-1,0-1 1,0 1-1,5 4 1,-3-5 1,-1 0 0,1 0 0,0 0 0,0 0 0,1-1 0,-1 0 0,0 1 0,0-2 0,1 1 0,-1 0 0,0-1 0,1 0 0,4 0 0,-7 0 1,1-1 0,0 1 0,0-1 1,0 0-1,-1 1 0,1-1 0,0 0 0,-1-1 0,1 1 0,-1 0 1,0-1-1,1 1 0,-1-1 0,0 0 0,0 0 0,0 0 0,0 0 1,0 0-1,0 0 0,-1-1 0,1 1 0,-1 0 0,1-1 0,0-3 1,4-7-2,-1 0 1,-1 0 0,5-25 0,-2 0-1,-2-1 0,-2 1 0,-1-1 0,-8-76 0,5 106 2,0-1-1,-1 1 1,0 0 0,-1 0-1,0 0 1,-5-10 0,7 17-8,0 0 1,0 0 0,0 0 0,0 0 0,0 0 0,-1 1 0,1-1 0,0 0 0,-1 1 0,0-1-1,1 0 1,-1 1 0,0 0 0,0 0 0,0-1 0,0 1 0,0 0 0,0 0 0,0 1 0,0-1-1,0 0 1,0 1 0,-1-1 0,1 1 0,0 0 0,0 0 0,-1 0 0,1 0 0,-4 0 0,-3 4-350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6:04.81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128 16 32447,'0'0'6,"0"-1"-1,0 0 1,0 1-1,0-1 1,0 0 0,-1 1-1,1-1 1,0 0 0,0 1-1,-1-1 1,1 0 0,0 1-1,-1-1 1,1 1 0,0-1-1,-1 1 1,1-1-1,-1 1 1,1-1 0,-1 1-1,1-1 1,-1 1 0,0-1-1,1 1 1,-1 0 0,1 0-1,-1-1 1,0 1 0,1 0-1,-1 0 1,0 0 0,1-1-1,-1 1 1,0 0-1,1 0 1,-1 0 0,0 0-1,1 0 1,-1 0 0,0 1-1,0-1 1,0 0 0,-2 1-8,1-1 1,0 1 0,-1 0-1,1-1 1,-1 1 0,1 1-1,0-1 1,0 0 0,0 0-1,0 1 1,0-1 0,0 1-1,-3 2 1,-3 7 2,1 0-1,0 0 1,0 1 0,1 0 0,1 0-1,0 1 1,1-1 0,0 1 0,0 0-1,-1 20 1,-1 12 3,1 79 0,5-116-4,0-1 0,1 0 0,-1 0 0,2 0 0,-1 0 0,1 0 0,0 0 0,0-1 0,0 1-1,1-1 1,0 1 0,6 8 0,-6-11 0,1 0 1,-1-1-1,1 1 0,0-1 0,0 1 0,0-1 1,0-1-1,1 1 0,-1 0 0,1-1 0,-1 0 1,1 0-1,0-1 0,0 1 0,0-1 0,0 0 0,10 1 1,-8-1 3,1-1 0,-1 1 0,1-1-1,-1-1 1,1 1 0,-1-1 0,11-3 0,-15 3-2,0 0 1,0-1-1,0 1 0,0-1 0,-1 0 0,1 0 0,0 0 0,-1 0 0,1 0 1,-1 0-1,0-1 0,1 1 0,-1-1 0,-1 0 0,1 0 0,0 0 0,-1 0 1,3-4-1,1-8-2,0-1 0,0 0 0,-2 1 1,0-1-1,-1-1 0,0 1 0,-1 0 1,-1 0-1,-1-1 0,0 1 0,-1 0 1,-1 0-1,0 0 0,-1 0 0,-1 1 1,-1-1-1,0 1 0,0 0 1,-2 1-1,-9-14 0,15 24-2,-1 0 0,0 0 0,0 0-1,0 0 1,0 1 0,-1 0 0,0-1 0,1 1 0,-1 1 0,0-1 0,-1 0-1,1 1 1,0 0 0,-1 0 0,1 0 0,-1 1 0,1 0 0,-1-1-1,0 2 1,0-1 0,0 0 0,1 1 0,-1 0 0,-5 0 0,-9 0-137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6:05.50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 8 32575,'0'-1'4,"0"1"0,0 0 0,0-1 0,1 1 0,-1 0 0,0-1 0,0 1 0,0 0 0,0-1 0,0 1 0,0 0 0,0 0 0,1-1 0,-1 1 0,0 0 0,0 0 0,0-1 0,1 1 0,-1 0 0,0 0 0,0 0 0,1-1 0,-1 1 0,0 0 0,0 0 0,1 0 0,-1 0 0,0-1 0,1 1 0,-1 0 1,0 0-1,1 0 0,-1 0 0,0 0 0,1 0 0,-1 0 0,19 3 20,16 14-37,-17-2 13,0 1 0,-1 1 0,-1 0 0,26 38 0,45 88 0,-69-107 3,-1 1 0,-3 0 1,0 1-1,-3 0 0,-1 1 0,-1 0 0,-3 0 1,-1 1-1,-1 60 0,-4-83-3,1 6 0,0 1 0,-2-1 0,-1 0 0,-1 1 0,-1-1 0,-1-1 0,-14 42 0,6-37 0,0-1 0,-2 0 0,-1-1 0,-1-1 0,-1-1 0,-1 0 0,-1-1 0,-1-1 0,-45 34 0,60-51-4,0 1-1,-1-1 1,1 0-1,-1-1 1,0 1-1,0-1 1,0-1-1,0 1 1,0-1 0,-1-1-1,-9 2 1,-11-2-135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6:24.07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26 32319,'302'-14'409,"-256"11"-370,23-5-44,-69 8-19,-5 1-187,-13 7-301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6:24.40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29998,'8'0'2369,"18"0"-2337,8 3 80,8-3-64,2 2-32,3 5-16,0-5 0,2 3 16,-7 0-16,-8-3 0,-8-2-16,-10 0-208,-14 0-737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6:25.70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73 347 32383,'0'-19'79,"-1"15"-63,1 0 1,-1 0-1,1 0 0,1 0 0,-1 0 0,0 0 0,1 0 0,0 0 0,0 1 0,0-1 0,0 0 0,1 0 0,-1 1 0,1-1 0,3-5 0,9-12-14,-1 0-1,0-2 1,-2 1-1,-1-2 1,-1 1 0,-1-1-1,-1-1 1,-1 1-1,4-30 1,-11 209-2,2-70 0,1-14 0,-1-27 0,-5 68 0,3-108 0,1 0 0,-1 0 0,0 0 0,0-1 0,0 1 0,0 0 0,-1 0 0,1-1 0,-1 1 0,0-1 0,0 1 0,-1-1 0,1 0 0,-1 0 0,1 0 0,-1 0 0,0 0 0,0-1 0,0 1 0,-1-1 0,1 0 0,0 0 0,-1 0 0,0 0 0,1-1 0,-1 0 0,0 1 0,0-1 0,-4 0 0,-100 8 0,344-9 5,-236 0-8,1 0 0,-1 0 0,0 0-1,1 0 1,-1 0 0,0 0-1,0 0 1,1 0 0,-1 0 0,0 0-1,0 0 1,1 0 0,-1 0 0,0-1-1,0 1 1,0 0 0,1 0 0,-1 0-1,0 0 1,0-1 0,0 1-1,1 0 1,-1 0 0,0 0 0,0-1-1,0 1 1,0 0 0,0 0 0,1-1-1,-1 1 1,0 0 0,0 0-1,0-1 1,0 1 0,0 0 0,0 0-1,0-1 1,0 1 0,0 0 0,0-1-1,0 1 1,0 0 0,0 0 0,0-1-1,0 1 1,-1 0 0,1 0-1,0-1 1,0 0-47,0-10-353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6:26.18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162 15 32415,'1'-14'226,"-7"16"-139,-11 23-80,-4 13-7,1 1 0,2 1 0,2 1 0,1 0 0,2 1 0,3 0 0,1 1 0,1 0 0,3 0 0,0 69 0,5-106 0,0 0 0,1 1 0,0-1 0,0 0 0,0 1 0,1-1 0,-1 0 0,2 0 0,-1 0 0,1 0 0,4 7 0,-5-9 0,0-1 0,1-1 0,0 1 0,-1 0 0,1 0 0,0-1 0,0 0 0,0 0 0,0 0 0,1 0 0,-1 0 0,1 0 0,-1-1 0,1 0 0,-1 1 0,1-1 0,0-1 0,-1 1 0,1 0 0,5-1 0,-7 0 1,1 1 1,-1-1-1,1 0 0,0 0 1,-1 0-1,1-1 0,-1 1 1,1 0-1,-1-1 0,1 0 1,-1 0-1,1 0 0,-1 0 1,0 0-1,0 0 1,1 0-1,-1-1 0,0 1 1,2-3-1,-1 1-1,-1-1 1,0 0-1,-1 1 0,1-1 1,-1 0-1,1 0 1,-1 0-1,0 0 0,0 0 1,-1 0-1,1 0 1,-1-4-1,1-10 0,0 1 0,-1 0 0,0-1 0,-2 1 0,-4-26 0,5 39 0,0 0 0,0 0 0,0 0 0,0 1 0,0-1-1,-1 1 1,0-1 0,0 1 0,0-1 0,0 1-1,0 0 1,-1 0 0,1 0 0,-1 0 0,0 1 0,0-1-1,0 1 1,0-1 0,0 1 0,-1 0 0,1 0-1,-1 1 1,1-1 0,-1 1 0,1-1 0,-1 1 0,0 0-1,0 1 1,0-1 0,0 1 0,-3-1 0,-32 3-296,23 3-540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6:26.6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99 16 32383,'0'-5'48,"-1"-6"139,-9 21-86,0 6-101,0 1 0,2-1 0,0 1 0,1 1 0,1 0 0,0 0 0,-3 26 0,0 6 0,-2 78 0,9-102-1,1-10-4,0 0 0,1 1 1,1-1-1,3 22 1,-3-34 3,0-1 0,0 1 0,0-1 0,0 1 0,0-1 1,1 0-1,0 1 0,0-1 0,0 0 0,0 0 0,0 0 1,0 0-1,1-1 0,-1 1 0,1 0 0,0-1 0,0 0 1,0 0-1,0 0 0,0 0 0,1 0 0,-1-1 0,0 1 0,5 0 1,-2 0 1,0 0 0,1-1 1,-1 0-1,0 0 0,0-1 0,1 1 1,-1-1-1,0-1 0,0 1 1,1-1-1,-1 0 0,0-1 0,0 1 1,0-1-1,0 0 0,0-1 1,-1 0-1,1 0 0,-1 0 1,6-4-1,-4 1 1,-1 0 0,1 0 1,-1-1-1,0 0 0,-1 0 0,0 0 1,0-1-1,0 0 0,-1 0 0,-1 0 1,1-1-1,-1 1 0,3-13 0,-1-7 4,-1 0 0,-1 0 0,-1 0-1,-2 0 1,-5-48 0,4 64-6,-1 1 0,0 0 0,-1 1 0,0-1 0,-1 0 0,0 1 0,-1 0 0,0 0 0,-12-18 0,13 23 0,0-1 0,-1 1 0,1 1 0,-1-1 0,0 1 0,0 0 0,0 0 0,-1 0 0,1 1 0,-1-1 0,0 1 0,0 1 0,0-1 0,0 1 0,0 0 0,-1 1 0,1-1 0,-9 0 0,8 2 0,-1-1 0,1 1 0,0 0 0,-10 2 0,14-1-38,1 0 0,0-1 0,-1 1 1,1 0-1,0 0 0,0 1 0,0-1 0,0 0 0,0 1 0,0-1 1,0 1-1,0 0 0,1-1 0,-1 1 0,-2 4 0,-15 24-2109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6:27.51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241 94 32319,'0'-5'39,"0"-1"0,0 1 0,-1-1 0,0 1 0,0-1 0,0 1 0,0-1 0,-1 1 0,0 0 0,-4-8 0,4 10-39,1 1 1,-1 0 0,0 0 0,0 1-1,0-1 1,0 0 0,0 1 0,0-1-1,0 1 1,0-1 0,0 1 0,-1 0-1,1 0 1,-1 0 0,1 0 0,-1 1-1,1-1 1,-1 1 0,1-1 0,-1 1-1,0 0 1,1 0 0,-1 0 0,1 0-1,-4 1 1,1 1-1,0-1 0,1 1 0,-1 0 0,1 0 0,-1 0 0,1 1 0,0 0 0,0 0 0,0 0 0,0 0 0,0 0 0,1 1 0,-1 0 0,1 0 0,0 0 0,0 0 0,-2 4 0,-8 14-2,-21 45-1,25-45-1,1 1 1,2-1 0,0 2-1,1-1 1,1 0 0,1 1-1,1 43 1,2-63 3,0 0 0,0 0 0,1 0 0,-1 0 0,1 0 0,0 0 0,0 0 0,1 0 0,-1 0 0,1 0 0,0 0 0,0-1 0,0 1 0,0-1 0,0 1 0,1-1 0,4 4 0,-3-4 0,0 0 0,0 0 0,1 0 0,-1 0 0,1-1 0,0 0 0,0 0 0,-1 0 0,2-1 0,-1 1 0,0-1 0,0 0 0,7 0 0,-1 0 4,1 0 0,0-1 0,0 0-1,-1-1 1,1 0 0,23-6 0,-31 6-4,1-1 1,0 0-1,0-1 0,-1 1 0,1-1 1,-1 0-1,0 0 0,0-1 1,0 1-1,0-1 0,0 0 0,-1 0 1,0 0-1,0 0 0,0-1 0,0 1 1,3-10-1,-1 2 0,-1-1 0,-1 0 0,0 0 0,-1 0 0,-1 0 0,0 0 0,0 0 0,-3-22 0,1 1 0,1 17 0,-1 1 0,-1-1 0,0 1 0,-9-29 0,9 36 0,-1 1 0,-1-1 0,0 1 0,0-1 0,0 1 0,-1 0 0,0 1 0,-1-1 0,0 1 0,-8-8 0,9 12-9,0 1 0,0-1 0,0 1 0,0 0 0,0 0-1,0 0 1,-1 1 0,1 0 0,0 0 0,-1 0 0,1 1 0,-1 0 0,0 0 0,1 0 0,-1 1-1,1 0 1,0 0 0,-1 0 0,1 0 0,0 1 0,-9 4 0,-25 20-735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11.210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223 43 30430,'35'-33'2305,"-34"30"-2278,-1 3-27,0 0 0,0 0 0,0 0 0,0-1 0,0 1 0,0 0 1,-1 0-1,1-1 0,0 1 0,0 0 0,0 0 0,0 0 0,0 0 0,-1-1 1,1 1-1,0 0 0,0 0 0,0 0 0,0 0 0,-1 0 0,1-1 1,0 1-1,0 0 0,0 0 0,-1 0 0,1 0 0,0 0 0,0 0 0,-1 0 1,1 0-1,0 0 0,0 0 0,-1 0 0,1 0 0,0 0 0,0 0 0,-1 0 1,0 0-1,-64-3 0,-65 6 0,128-3 0,0 0 0,-1 0 0,1 0 0,0 1 0,-1-1 0,1 1 0,0-1 0,-1 1 0,-2 1 0,4-1 0,0 0 0,1 0 0,-1 0 0,0 0 0,1 0 0,-1-1 0,0 1 0,1 1 0,-1-1 0,1 0 0,0 0 0,-1 0 0,1 0 0,0 0 0,0 0 0,-1 0 0,1 0 0,0 1 0,0-1 0,0 0 0,1 1 0,-1 309 0,1-311 0,0 1 0,0-1 0,0 1 0,1-1 0,-1 0 0,0 1 0,0-1 0,1 0 0,-1 0 0,0 0 0,0 0 0,1 0 0,-1 0 0,0 0 0,2-1 0,-2 1 0,11-3 0,0 1 0,0-2 0,11-4 0,-12 4 0,1 1 0,-1-1 0,20-2 0,-18 5 0,0 0 0,0 0 0,0 1 0,20 3 0,-29-2 0,0 0 0,-1 0 0,1 0 0,0 1 0,-1-1 0,1 1 0,-1 0 0,1 0 0,-1 0 0,0 0 0,0 1 0,0-1 0,0 1 0,0 0 0,0 0 0,-1 0 0,1 0 0,-1 0 0,2 4 0,0 3 0,0-1 0,-1 1 0,0 0 0,0 0 0,-1 1 0,0-1 0,-1 1 0,0-1 0,-1 0 0,0 1 0,-2 11 0,2-18 0,-1-1 0,1 0 0,-1 0 0,0 1 0,0-1 0,0 0 0,-1 0 0,1 0 0,-1 0 0,0 0 0,1 0 0,-1 0 0,0-1 0,-1 1 0,1-1 0,-4 4 0,1-2 0,-1 0 0,0 0 0,0-1 0,0 1 0,-1-1 0,1-1 0,-11 4 0,-3-1 0,-1-1 0,1-1 0,-1-1 0,-27 0 0,44-2-11,-6 0 19,1 0 0,-1 0 0,0-1 0,-13-3 0,20 3-31,0-1-1,0 1 1,0 0-1,0-1 1,0 1-1,1-1 1,-1 0-1,0 0 0,1 0 1,-1 0-1,1-1 1,0 1-1,0-1 1,0 1-1,0-1 1,-2-4-1,-6-18-1510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0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160 312 32175,'-17'-17'231,"-30"-23"-1,46 41-227,1 0-1,-1 1 1,1-1-1,-1 0 1,1 0-1,-1 0 0,1 1 1,-1-1-1,1 0 1,0 0-1,0 1 1,0-1-1,0 0 1,0 0-1,0 1 1,0-1-1,0 0 1,0 0-1,1 2 0,-1 4 0,-4 78 3,-4-1-1,-3 0 1,-33 120 0,36-171-2,2 2 0,1-1 1,0 54-1,18-116 10,3-32-12,-2-2 0,6-78 0,9-47-1,19 4 0,-39 159 0,0 0 0,2 0 0,0 0 0,2 2 0,18-27 0,-28 46 0,0-1 0,0 1 0,0 0 0,0 0 0,1 0 0,-1 0 0,1 1 0,0-1 0,0 1 0,0 0 0,4-2 0,-6 4 0,0-1 0,0 0 0,0 1 0,0 0 0,0-1 0,-1 1 0,1 0 0,0 0 0,0 0 0,0 0 0,0 0 0,0 1 0,0-1 0,0 1 0,-1-1 0,1 1 0,0-1 0,0 1 0,-1 0 0,1 0 0,0 0 0,-1 0 0,1 0 0,-1 0 0,1 1 0,-1-1 0,0 0 0,3 4 0,0 2 0,1 1 0,-1 0 0,-1 0 0,0 0 0,0 0 0,0 1 0,-1-1 0,-1 1 0,1 0 0,-1 12 0,1 16 0,-5 41 0,2-65 0,-1 0 0,-1 0 0,0 0 0,-1 0 0,0-1 0,-1 1 0,-1-1 0,0 0 0,0-1 0,-1 0 0,-1 0 0,-11 13 0,4-6 0,-2 0 0,0-2 0,-1 0 0,0-1 0,-1-1 0,-23 12 0,37-22 0,0-1 0,0 0 0,-1-1 0,1 1 0,-1-1 0,0 0 0,0 0 0,0-1 0,0 0 0,0 0 0,0 0 0,0-1 0,0 0 0,-11-1 0,16 1 0,0-1 0,1 0 0,-1 0 0,1 0 0,-1 0 0,1 0 0,-1 0 0,1 0 0,0 0 0,-1 0 0,1 0 0,0 0 0,0 0 0,0 0 0,0 0 0,0 0 0,0 0 0,0 0 0,0 0 0,0-1 0,3-22 0,-1 21 0,-1 0 0,1 1 0,0-1 0,0 1 0,-1 0 0,2-1 0,-1 1 0,0 0 0,0 0 0,1 1 0,-1-1 0,1 0 0,-1 1 0,1-1 0,0 1 0,-1 0 0,1 0 0,0 0 0,5-1 0,4-1 0,0 1 0,1 0 0,17 0 0,-10 1 0,-11 0 0,0 1 0,0 0 0,-1 0 0,1 1 0,16 3 0,-22-3 0,0 0 0,0 0 0,-1 0 0,1 1 0,-1-1 0,1 1 0,-1 0 0,1 0 0,-1 0 0,0 0 0,0 0 0,0 0 0,0 1 0,0-1 0,-1 1 0,1-1 0,-1 1 0,1-1 0,-1 1 0,0 0 0,1 4 0,1 9 0,0-1 0,-1 0 0,0 0 0,-2 1 0,-1 28 0,0-20 0,3 35 0,-2-57 0,0 0-1,1-1 1,-1 1 0,1 0 0,0-1 0,0 1-1,-1 0 1,1-1 0,0 1 0,0-1-1,0 0 1,1 1 0,-1-1 0,0 0-1,1 0 1,-1 0 0,0 1 0,1-2-1,-1 1 1,1 0 0,0 0 0,-1 0-1,1-1 1,-1 1 0,1-1 0,0 1-1,0-1 1,-1 0 0,1 1 0,0-1-1,2 0 1,7 0-2,0 0 0,0 0 0,18-3 0,-27 2 2,3 0 0,1 0 0,-1-1 0,1 0 0,-1 0 0,0-1 0,1 1 0,-1-1 0,0 0 0,-1-1 0,1 1 0,-1-1 0,1 0 0,-1 0 0,0 0 0,-1-1 0,1 1 0,-1-1 0,0 0 0,0 0 0,4-10 0,3-6 0,-2-1 0,-1 0 0,8-41 0,-8 27 1,-4 16 1,1 0-1,1 1 1,1-1 0,14-34 0,-17 49-2,-1 1 0,1 0 0,-1-1 1,1 1-1,1 1 0,-1-1 0,0 0 0,1 1 0,0-1 0,0 1 1,0 0-1,0 1 0,0-1 0,1 1 0,-1-1 0,1 1 0,0 1 0,-1-1 1,1 1-1,0 0 0,0 0 0,0 0 0,0 0 0,9 1 0,-11 0 0,0 0-1,0 0 0,0 0 0,0 0 0,0 0 1,-1 1-1,1-1 0,0 1 0,0 0 0,5 2 1,-7-2-1,0 0 1,0 1 0,0-1 0,0 0 0,0 1-1,0-1 1,0 1 0,-1-1 0,1 1-1,-1-1 1,1 1 0,-1 0 0,1-1 0,-1 1-1,0-1 1,0 1 0,0 0 0,0-1-1,0 1 1,0 2 0,-2-3 1,0-1 0,1 1 0,-1-1 0,0 0 0,0 1 0,1-1 0,-1 0 0,0 0 0,0 0 0,-3-1 0,4 1 1,-4 0-2,1-1 0,-1 1 0,0 0 0,1 1 0,-1-1 0,1 1 0,-1 0 0,1 0 0,-1 0 0,1 1 0,0-1 0,0 1 0,-1 0 0,1 0 0,0 1 0,1-1 0,-1 1 0,0 0 0,1 0 0,0 0 0,-1 0 0,-3 6 0,-3 5-1,0 0 0,2 1 0,-1 0 1,2 0-1,0 1 0,1 0 0,0 0 0,1 0 0,1 1 0,1-1 0,0 1 0,2 0 0,-1 29 0,2-43 1,0 1 0,0-1 0,0 0 0,0 0 0,0 1 0,1-1 0,-1 0 0,1 0 0,0 1 0,0-1 0,0 0 0,0 0 0,1 0 0,-1 0 0,1-1 0,0 1 0,0 0 0,0-1 0,0 1 0,0-1 0,1 0 0,-1 1 0,1-1 0,-1 0 0,1-1 0,0 1 0,0 0 0,0-1 0,0 1 0,0-1 0,0 0 0,0 0 0,0 0 0,0-1 0,0 1 0,1-1 0,5 0 0,2 1 1,0 0 0,0-1 0,0-1 0,21-3 0,-27 3-1,0-1 1,0 1 0,-1-1-1,1 0 1,-1 0-1,1-1 1,-1 1 0,0-1-1,0 0 1,0 0-1,0-1 1,-1 1 0,4-5-1,0-1 1,0 0-1,-1-1 0,-1 1 0,0-1 1,0 0-1,0-1 0,-2 1 0,1-1 1,-1 0-1,2-21 0,-1-6 0,-2-71 0,-2 67 0,0 26 0,-1 0 0,0 0 0,-1 1 0,-5-17 0,5 118 0,2 130 0,0-211 0,1 1 0,0-1 0,0 0 0,0 1 0,0-1 0,1 0 0,0 0 0,0 0 0,0 0 0,1 0 0,0-1 0,0 1 0,0-1 0,6 7 0,-8-9 0,1 0 0,0-1 0,0 1 0,1-1 0,-1 1 0,0-1 0,0 0 0,1 0 0,-1 0 0,1 0 0,-1 0 0,1 0 0,-1-1 0,1 1 0,-1-1 0,1 0 0,0 0 0,-1 0 0,1 0 0,-1 0 0,1 0 0,0-1 0,-1 1 0,1-1 0,-1 0 0,1 0 0,-1 0 0,0 0 0,1 0 0,-1 0 0,0-1 0,3-1 0,0-1 0,0 0 0,0-1 0,0 1 0,-1-1 0,0 0 0,0 0 0,0 0 0,0-1 0,-1 0 0,0 1 0,0-1 0,-1 0 0,0 0 0,0-1 0,0 1 0,1-10 0,1-11 0,-1 0 0,-2-47 0,-1 24 0,0 44 0,0 0 0,1 0 0,-1 0 0,1 0 0,1 0 0,-1 0 0,1 0 0,0 1 0,5-9 0,-6 12 0,1-1 0,-1 1 0,1 0 0,0 0 0,0 1 0,0-1 0,0 0 0,0 0 0,0 1 0,0 0 0,1-1 0,-1 1 0,0 0 0,1 0 0,-1 0 0,1 0 0,0 1 0,-1-1 0,1 1 0,-1-1 0,1 1 0,5 0 0,-6 1 0,0-1 0,1 1 0,-1-1 0,0 1 0,0 0 0,0 0 0,0 0 0,0 0 0,0 0 0,0 1 0,0-1 0,-1 0 0,1 1 0,0-1 0,-1 1 0,1 0 0,-1 0 0,0 0 0,1-1 0,-1 1 0,0 0 0,0 0 0,0 1 0,1 2 0,3 9 0,-1-1 0,5 24 0,-8-33 0,6 39 0,3 81 0,-3-20 0,-7-104 0,0 1 0,0-1 0,0 0 0,0 0 0,-1 0 0,1 1 0,0-1 0,0 0 0,0 0 0,0 0 0,0 0 0,0 1 0,0-1 0,0 0 0,0 0 0,0 0 0,0 1 0,0-1 0,0 0 0,1 0 0,-1 0 0,0 0 0,0 1 0,0-1 0,0 0 0,0 0 0,0 0 0,0 0 0,0 1 0,1-1 0,-1 0 0,0 0 0,0 0 0,0 0 0,0 0 0,0 0 0,1 0 0,-1 0 0,0 1 0,0-1 0,0 0 0,0 0 0,1 0 0,-1 0 0,0 0 0,0 0 0,0 0 0,1 0 0,-1 0 0,0 0 0,0 0 0,0 0 0,1 0 0,-1 0 0,8-12 0,6-19 0,9-37 0,4 0 0,3 2 0,39-64 0,-55 109 0,-3 11 0,-11 17 0,0-5 0,0 273 0,0-271 0,0 0 0,0 0 0,1 0 0,-1 0 0,1 0 0,0 0 0,0 0 0,0 0 0,0 0 0,1 0 0,0 0 0,0-1 0,0 1 0,3 4 0,-2-6 0,-1 0 0,1 1 0,-1-1 0,1 0 0,0 0 0,0-1 0,0 1 0,0 0 0,1-1 0,-1 0 0,0 0 0,0 0 0,1 0 0,-1 0 0,1-1 0,-1 0 0,4 1 0,-2-1 0,-1 0 0,0 0 0,0 0 0,0 0 0,0-1 0,0 0 0,0 1 0,0-1 0,0-1 0,0 1 0,0-1 0,6-3 0,-6 2 0,1-1 0,-1 1 0,0-1 0,0 0 0,-1-1 0,1 1 0,-1-1 0,0 0 0,3-6 0,3-7 0,-1 0 0,-1 0 0,-1-1 0,-1 0 0,0 0 0,-1-1 0,1-25 0,-1-143 0,-5 158 0,1 4 0,-2 0 0,-1 0 0,-1 0 0,-2 1 0,0-1 0,-16-40 0,9 46 0,4 17 0,2 15 0,4 6 0,0 1 0,1-1 0,2 1 0,1 33 0,0-4 0,36 485 0,-34-509 0,12 45 0,-15-69 0,0 0 0,0 0 0,0 0 0,0 0 0,0 0 0,-1 1 0,1-1 0,0 0 0,0 0 0,0 0 0,0 0 0,0 0 0,0 1 0,0-1 0,0 0 0,1 0 0,-1 0 0,0 0 0,0 0 0,0 1 0,0-1 0,0 0 0,0 0 0,0 0 0,0 0 0,0 0 0,0 0 0,0 1 0,0-1 0,1 0 0,-1 0 0,0 0 0,0 0 0,0 0 0,0 0 0,0 0 0,0 0 0,1 0 0,-1 0 0,0 0 0,0 1 0,0-1 0,0 0 0,0 0 0,1 0 0,-1 0 0,0 0 0,0 0 0,0 0 0,0 0 0,0 0 0,1 0 0,-1-1 0,0 1 0,0 0 0,0 0 0,0 0 0,0 0 0,1 0 0,-1 0 0,0 0 0,5-13 0,4-24 0,-9 35 0,15-85-1,14-71 3,-22 133-5,0 0 0,1 1 0,2 0 1,13-25-1,-18 40 2,0 1 1,1 0 0,0 0-1,0 0 1,1 0 0,0 1-1,14-11 1,-17 15 0,0 0 0,1 0 0,-1 1-1,0 0 1,1 0 0,0 0 0,-1 0 0,1 1 0,0 0-1,0 0 1,0 0 0,0 0 0,0 1 0,0 0 0,0 0 0,0 0-1,6 2 1,-9-2 0,-1 1-1,1-1 1,-1 1-1,0-1 1,1 1-1,-1 0 1,0 0-1,1-1 1,-1 1-1,0 0 1,0 0-1,0 0 1,0 1-1,0-1 1,0 0-1,0 0 1,-1 0-1,1 1 1,0-1-1,0 1 1,-1-1-1,1 0 1,-1 1-1,0-1 1,1 1-1,-1 1 0,2 43 4,-2-35-2,-1-3-1,0 1 1,0-1-1,-1 0 1,0-1-1,-1 1 1,0 0-1,0-1 1,0 1-1,-1-1 1,0 0-1,-1 0 1,0 0-1,0-1 1,0 0-1,0 0 1,-11 9-1,3-4 1,0 0-1,0-1 1,-2-1 0,1 0-1,-1-1 1,0 0-1,-18 6 1,23-12-1,-1 1 0,1-1 0,0-1 0,-1 0 0,1 0 0,-1-1 0,-13-1 0,22 0 0,1 1 0,-1 0 0,1 0-1,-1-1 1,1 1 0,-1 0 0,1-1 0,0 1 0,-1-1-1,1 0 1,0 0 0,-1 1 0,1-1 0,0 0 0,0 0 0,0 0-1,0 0 1,0 0 0,0-1 0,0 1 0,0 0 0,0 0-1,0-1 1,1 1 0,-1 0 0,1-1 0,-1 1 0,0-3 0,-1-3-2,1-1 0,0 1 0,1 0 1,-1-12-1,1 16 2,0 3 0,1-1-1,-1 1 1,0-1 0,0 1 0,0-1 0,0 1 0,1-1 0,-1 1 0,0 0 0,1-1 0,-1 1 0,0-1-1,1 1 1,-1 0 0,0-1 0,1 1 0,-1 0 0,1-1 0,-1 1 0,1 0 0,-1 0 0,0-1 0,1 1-1,-1 0 1,1 0 0,-1 0 0,1 0 0,-1-1 0,1 1 0,-1 0 0,2 0 0,19 0 0,-17 0 0,2 0 0,1 1 1,0 0-1,-1 0 0,1 1 1,-1-1-1,0 1 0,1 1 1,-1-1-1,0 1 1,0 0-1,-1 1 0,1 0 1,-1-1-1,6 6 0,8 9 3,0 0 0,21 29 0,0-1-1,-22-26 1,1-1 0,37 27 0,-49-41-6,0 0-1,1-1 1,0 0-1,0-1 0,0 1 1,0-1-1,0-1 1,1 0-1,-1 0 0,1 0 1,0-1-1,10 0 1,8-2-307,3-1-528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02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31727,'315'-30'956,"-194"16"-904,-120 14-52,44-9 0,-44 8 0,0 1 0,0 0 0,0-1 0,0 1 0,0-1 0,0 0 0,0 1 0,0-1 0,0 0 0,0 0 0,0 1 0,0-1 0,0 0 0,0-1 0,-1 1 0,1 0 0,-1 1 0,0-1 0,0 0 0,0 1 0,0-1 0,0 0 0,0 1 0,0-1 0,0 0 0,0 1 0,-1-1 0,1 1 0,0-1 0,0 0 0,0 1 0,-1-1 0,1 0 0,0 1 0,-1-1 0,1 1 0,-1-1 0,1 1 0,0-1 0,-1 1 0,1-1 0,-1 1 0,0-1 0,-9-7 0,-1 1 0,0 0 0,0 0 0,-1 1 0,-19-7 0,7 2 0,7 3 0,-16-7 0,-47-16 0,135 41 0,30 25 0,-77-31 0,0 0 0,-1 1 0,0 0 0,0 0 0,0 0 0,0 1 0,-1 0 0,9 11 0,-13-14 1,0 0 0,0 0-1,-1 0 1,1 0 0,-1 0 0,0 0-1,0 1 1,0-1 0,0 0 0,-1 1-1,1-1 1,-1 1 0,0-1 0,0 1-1,0-1 1,0 1 0,-1-1 0,1 1-1,-1-1 1,-1 4 0,0-2 0,0 0 1,-1 0-1,1 0 0,-1 0 1,0-1-1,0 1 0,0-1 1,-1 0-1,0 0 0,1 0 1,-9 6-1,-19 12-25,0-2 0,-1-1 0,-50 21 0,47-26-264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06.34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 1037 31054,'-3'41'598,"4"-41"-591,-1 1 0,1-1 0,-1 1 1,1-1-1,0 0 0,0 1 0,-1-1 0,1 0 1,0 1-1,-1-1 0,1 0 0,0 0 0,0 0 1,0 1-1,-1-1 0,1 0 0,0 0 1,0 0-1,0 0 0,-1-1 0,3 1 0,19-2 123,-18 0-103,0 1 1,1-1-1,-1 0 1,0 0-1,0-1 0,0 1 1,0-1-1,0 0 1,-1 0-1,0 0 0,1-1 1,-1 1-1,3-6 1,39-60 127,-31 45-115,37-59 8,-5-3 0,48-122 0,-75 159-46,-3-2-1,-1 0 1,-3 0 0,-3-2 0,7-102 0,-15 124 2,0 16 2,-1 1 1,0-1-1,-5-26 0,5 39-5,-1 0 0,0 0 0,0-1 0,0 1-1,0 0 1,0 0 0,0 0 0,-1 0 0,1 0 0,-1 0 0,1 0 0,-1 1 0,0-1 0,0 0-1,0 1 1,1 0 0,-2-1 0,1 1 0,0 0 0,0 0 0,0 0 0,0 0 0,-1 0 0,1 1-1,0-1 1,-1 1 0,1 0 0,-1-1 0,-4 1 0,3 0-1,-1 0 1,0 1-1,1-1 0,-1 1 1,1 0-1,-1 0 0,0 0 1,1 1-1,0 0 0,-1-1 1,1 2-1,0-1 0,0 0 1,-7 6-1,3 2 0,0-1 0,0 1 0,1 0 0,0 1 0,1 0 0,0 0 0,1 1 0,0-1 0,1 1 0,0 0 0,1 0 0,-4 24 0,1 14 0,1 93 0,5-128 0,-1 68 0,3-1 0,4 0 0,21 103 0,-20-148 0,-5-24 0,0 0 0,1-1 0,1 1 0,0 0 0,6 13 0,-10-26 0,0 0 0,0 0 0,0 0 0,0 0 0,1 0 0,-1 1 0,0-1 0,0 0 0,0 0 0,0 0 0,0 0 0,1 0 0,-1 0 0,0 0 0,0 0 0,0 0 0,0 0 0,1 1 0,-1-1 0,0 0 0,0 0 0,0 0 0,0 0 0,1 0 0,-1 0 0,0 0 0,0 0 0,0-1 0,0 1 0,1 0 0,-1 0 0,0 0 0,0 0 0,0 0 0,0 0 0,0 0 0,1 0 0,-1 0 0,0 0 0,0 0 0,0-1 0,0 1 0,0 0 0,0 0 0,1 0 0,-1 0 0,0 0 0,0-1 0,0 1 0,0 0 0,0 0 0,0 0 0,0 0 0,0-1 0,0 1 0,0 0 0,0 0 0,0 0 0,0 0 0,0-1 0,0 1 0,0 0 0,0 0 0,0 0 0,0 0 0,0-1 0,0 1 0,3-14 0,2-13 0,2 2 0,0-1 0,2 1 0,0 0 0,21-37 0,-21 46 0,0 0 0,1 1 0,1 0 0,1 0 0,0 1 0,1 1 0,0 0 0,1 1 0,15-10 0,-28 21 0,-1 1 0,0 0 0,0 0 0,1 0 0,-1-1 0,0 1 0,0 0 0,1 0 0,-1 0 0,0 0 0,0 0 0,1 0 0,-1 0 0,0 0 0,1 0 0,-1 0 0,0 0 0,0 0 0,1 0 0,-1 0 0,0 0 0,1 0 0,-1 0 0,0 0 0,0 0 0,1 0 0,-1 0 0,0 0 0,0 0 0,1 1 0,-1-1 0,0 0 0,0 0 0,1 0 0,-1 0 0,0 1 0,0-1 0,5 15 0,-5 26 0,0-32 0,-2 47 0,1-25 0,1 0 0,5 41 0,-5-69 0,0-1 0,1 1 0,0 0 0,0 0 0,0 0 0,0 0 0,0-1 0,0 1 0,1 0 0,0-1 0,-1 0 0,1 1 0,0-1 0,0 0 0,0 0 0,0 0 0,0 0 0,1 0 0,-1 0 0,1-1 0,-1 1 0,6 2 0,-1-2 0,0 0 0,0-1 0,0 1 0,1-1 0,-1 0 0,0-1 0,0 0 0,9-1 0,-14 1 0,1-1 0,-1 1 0,0-1 0,1 0 0,-1 0 0,0 0 0,0 0 0,0 0 0,0-1 0,0 1 0,0-1 0,0 1 0,0-1 0,0 0 0,-1 1 0,1-1 0,-1 0 0,1 0 0,-1 0 0,0-1 0,0 1 0,2-3 0,2-9 0,1 1 0,5-25 0,-6 19 0,10-35 0,-5 19 0,1 0 0,1 0 0,20-38 0,-31 70 0,1 1 0,-1-1 0,1 1 0,-1 0 0,1 0 0,0 0 0,0 0 0,0 0 0,0 0 0,0 0 0,0 0 0,1 1 0,-1-1 0,1 1 0,-1 0 0,3-1 0,-3 1 0,-1 1 0,1 0 0,-1 0 0,1 0 0,0 0 0,-1 0 0,1 0 0,-1 0 0,1 1 0,-1-1 0,1 0 0,-1 1 0,1-1 0,-1 1 0,1 0 0,-1 0 0,0-1 0,1 1 0,-1 0 0,0 0 0,0 0 0,0 0 0,1 0 0,-1 1 0,0-1 0,1 3 0,-2-4 0,1 1 0,-1 0 0,0 0-1,0 0 1,0 0 0,0-1 0,0 1 0,0 0 0,0 0 0,0 0-1,0 0 1,0 0 0,-1-1 0,1 1 0,0 0 0,0 0 0,-1-1-1,1 1 1,-1 0 0,1 0 0,-1-1 0,1 1 0,-1 0 0,1-1-1,-1 1 1,1-1 0,-1 1 0,0 0 0,1-1 0,-1 0 0,0 1-1,-1 0 1,-2 3 2,-4 6-1,0 0-1,0 1 0,1 0 1,0 0-1,1 1 0,1 0 1,0 0-1,-4 13 0,3-3 0,0 1 0,1-1 0,-2 41 0,6-48 2,0-6-3,0 0 0,1 1 0,0-1 0,0 1 0,4 15 0,-3-23 1,0 1 0,-1-1-1,1 0 1,0 0 0,1 0-1,-1 0 1,0 0-1,1 0 1,-1 0 0,1 0-1,-1 0 1,1-1 0,0 1-1,0-1 1,0 1 0,0-1-1,0 0 1,0 1 0,0-1-1,0 0 1,0 0 0,1-1-1,-1 1 1,0 0 0,1-1-1,-1 0 1,3 1 0,9 1 2,-1-1 0,0 0 0,1-1 0,-1-1 0,0 0 0,19-3 0,-25 2-2,1 0 0,-1-1 0,0 0 0,1 0 0,-1-1 0,-1 0-1,1 0 1,-1 0 0,1-1 0,-1 0 0,0 0 0,6-8 0,-5 5 0,-2 0 0,1-1 0,-1 0 0,0 0 0,-1 0 0,0 0 0,0-1 0,-1 1 0,-1-1 0,1 0 0,-1 0 0,-1 0 0,0 0 0,-1 0 0,0 0 0,0 0 0,-3-15 0,2 16 0,0 0 0,-1 0 0,0 0 0,-1 1 0,0-1 0,0 1 0,-1 0 0,0 0 0,0 0 0,-1 1 0,0-1 0,0 1 0,-1 0 0,0 0 0,0 1 0,0 0 0,-1 0 0,0 0 0,-15-8 0,17 12 0,-1 0 0,0 0 0,0 0 0,0 0 0,0 1 0,-6 0 0,9 0 0,1 1 0,0 0 0,0 0 0,-1 0 0,1 0 0,0 0 0,0 0 0,0 0 0,-1 1 0,1 0 0,0-1 0,0 1 0,0 0 0,0 0 0,0 0 0,0 0 0,0 0 0,0 0 0,-2 3 0,1 0 0,1 0 0,0 0 0,0 1 0,0-1 0,0 0 0,1 1 0,0-1 0,0 1 0,-1 8 0,0 47 0,2-52 0,0 3-1,0-1 1,1 0-1,1 0 1,0 0-1,0 0 1,1 0-1,0 0 0,1 0 1,0-1-1,0 1 1,1-1-1,0-1 1,8 11-1,-8-13 1,0 0-1,0-1 1,1 1-1,0-1 1,0 0-1,1-1 1,-1 1-1,1-1 1,0 0 0,0-1-1,0 0 1,1 0-1,-1 0 1,1-1-1,-1 0 1,1-1-1,14 2 1,-9-3 0,1 2 1,0-2 0,-1 0 0,1 0 0,16-4 0,-26 3 0,0 0-1,0 0 0,0 0 1,0-1-1,-1 1 1,1-1-1,0 0 1,-1 0-1,0-1 0,1 1 1,-1-1-1,0 1 1,0-1-1,0 0 1,-1 0-1,1 0 0,-1-1 1,4-5-1,-2 1 1,0-1-1,-1 0 0,0-1 1,0 1-1,-1 0 1,0-1-1,0-17 0,-2-72 0,-2 48 0,2 27-3,0 29-2,0 39-3,-1 6 8,-1-32 0,1 0 0,1 0 0,1 0 0,0 0 0,8 32 0,-8-46 0,1 0 0,-1-1 0,1 0 0,0 1 0,0-1 0,1 0 0,-1 0 0,0 0 0,1 0 0,0-1 0,0 1 0,0-1 0,0 0 0,0 1 0,0-1 0,0-1 0,1 1 0,-1 0 0,1-1 0,0 0 0,-1 0 0,1 0 0,0 0 0,-1 0 0,1-1 0,0 1 0,0-1 0,0 0 0,-1-1 0,1 1 0,0-1 0,0 1 0,-1-1 0,1 0 0,0 0 0,-1-1 0,1 1 0,-1-1 0,1 0 0,-1 0 0,0 0 0,0 0 0,0 0 0,0-1 0,0 0 0,0 1 0,-1-1 0,0 0 0,1 0 0,2-6 0,0-3 0,-1 0 1,0 0-1,0 0 1,-1-1-1,-1 0 1,0 1-1,-1-16 1,-3-93 6,1 89-5,1 30-2,-2-19 4,1 21-4,1-1-1,0 0 1,0 1-1,0-1 1,0 1-1,0-1 1,0 1-1,-1-1 1,1 1-1,0-1 1,0 0-1,-1 1 1,1-1-1,0 1 1,-1 0-1,1-1 1,0 1-1,-1-1 1,1 1-1,-1 0 1,1-1-1,-1 1 1,1 0-1,-1-1 1,1 1-1,-1 0 1,1 0-1,-2-1 1,2 1 0,-1 1-1,1-1 1,0 0 0,-1 0 0,1 0 0,0 1 0,-1-1 0,1 0 0,0 0 0,0 1 0,-1-1 0,1 0 0,0 1 0,0-1-1,-1 1 1,1-1 0,0 0 0,0 1 0,0-1 0,0 0 0,0 1 0,-1-1 0,1 1 0,0-1 0,0 0 0,0 1 0,0-1-1,0 1 1,0-1 0,0 1 0,1-1 0,-1 0 0,0 1 0,0 0 0,-3 57 0,4 76 0,0-124 0,0 1 0,0-1 0,1 0 0,0 0 0,1 0 0,0-1 0,0 1 0,1 0 0,1-1 0,6 10 0,-8-14 0,0-1 0,0 0 0,0 0 0,1-1 0,0 1 0,-1-1 0,1 1 0,1-1 0,-1 0 0,0-1 0,1 1 0,-1-1 0,1 0 0,0 0 0,0 0 0,0-1 0,0 0 0,0 0 0,0 0 0,0 0 0,8-1 0,-9 0 0,1 0 0,-1 0 0,1 0 0,-1-1 0,1 1 0,-1-1 0,0 0 0,1-1 0,-1 1 0,0-1 0,0 0 0,7-4 0,-7 3 0,0-1 0,-1 1 0,1-1 0,-1 0 0,0 0 0,0-1 0,-1 1 0,1-1 0,-1 1 0,0-1 0,2-5 0,2-12 0,-1 0 0,-1 0 0,0-1 1,-2 1-1,-1-1 0,-3-44 0,1 37 2,-1 3 4,-1 1 1,-1-1 0,-2 1-1,-1 1 1,-18-48 0,25 73-8,0 0 1,0 0 0,0 0-1,0 0 1,0 0 0,-1 0 0,1 0-1,0 0 1,0 0 0,0-1-1,0 1 1,0 0 0,0 0-1,0 0 1,-1 0 0,1 0-1,0 0 1,0 0 0,0 0-1,0 0 1,0 0 0,0 0 0,-1 0-1,1 0 1,0 1 0,0-1-1,0 0 1,0 0 0,0 0-1,0 0 1,-1 0 0,1 0-1,0 0 1,0 0 0,0 0 0,0 0-1,0 0 1,0 0 0,0 1-1,0-1 1,0 0 0,0 0-1,-1 0 1,1 0 0,0 0-1,0 0 1,0 0 0,0 1 0,0-1-1,0 0 1,0 0 0,0 0-1,0 0 1,0 0 0,0 0-1,0 1 1,0-1 0,0 0-1,0 0 1,0 0 0,0 0 0,0 0-1,0 0 1,0 1 0,1-1-1,-1 0 1,0 0 0,0 0-1,-1 53-223,1-26-549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08.32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1 349 31871,'0'-5'76,"0"0"0,0 0 0,0-1 0,1 1 0,0 0 0,0 0 0,0 0 0,2-5 0,-2 8-70,1 0 1,-1 0-1,1 0 1,-1 0-1,1 1 1,0-1-1,0 1 1,0-1-1,0 1 1,0 0-1,0-1 1,0 1-1,0 0 1,0 1-1,1-1 0,-1 0 1,0 1-1,0-1 1,5 0-1,-2 0-5,-1 0-1,1 1 0,0-1 0,-1 1 1,1-1-1,0 2 0,-1-1 1,1 0-1,-1 1 0,1 0 0,6 2 1,-9-2-1,0 0 0,0 1 0,0-1 0,0 1-1,0 0 1,0-1 0,0 1 0,0 0 0,-1 0 0,1 0 0,-1 1 0,1-1 0,-1 0 0,0 1 0,0-1 0,0 0 0,0 1 0,-1-1 0,1 1 0,-1-1 0,1 4 0,4 30 4,-2 1 1,-4 68-1,0-41-1,-1 31-3,23-143 0,7-71 4,-2 5 4,-22 100-7,1 0-1,1 1 1,0 0 0,0 0-1,16-22 1,-1 14-1,-20 20 0,-1 1 0,1 0 0,0-1 0,-1 1 0,1 0 0,-1 0 0,1-1 0,-1 1 0,1 0 0,0 0 0,-1 0 0,1 0 0,0 0 0,-1 0 0,1 0 0,-1 0 0,1 0 0,0 0 0,-1 0 0,1 0 0,0 0 0,-1 0 0,1 1 0,-1-1 0,1 0 0,-1 0 0,1 1 0,0-1 0,-1 0 0,1 1 0,-1-1 0,1 1 0,-1-1 0,0 1 0,1-1 0,-1 1 0,1-1 0,-1 1 0,0-1 0,1 1 0,-1-1 0,0 1 0,0-1 0,0 1 0,1 0 0,-1-1 0,0 1 0,0 0 0,7 25 0,-1 1 0,-1-1 0,2 45 0,-3 88 0,-4-148 0,0 45 0,0-56 0,0 0 0,0 0 0,0-1 0,0 1 0,0 0 0,0 0 0,0-1 0,1 1 0,-1 0 0,0 0 0,0 0 0,0-1 0,0 1 1,0 0-1,1 0 0,-1 0 0,0 0 0,0-1 0,0 1 0,1 0 0,-1 0 0,0 0 0,0 0 0,1 0 0,-1 0 0,0 0 0,0 0 0,1 0 0,-1 0 0,0 0 0,0 0 0,0 0 0,1 0 0,-1 0 0,0 0 0,0 0 0,1 0 0,-1 0 1,0 0-1,0 0 0,1 0 0,-1 0 0,0 0 0,0 0 0,1 0 0,-1 1 0,0-1 0,0 0 0,0 0 0,0 0 0,1 0 0,-1 1 0,0-1 0,0 0 0,0 0 0,0 0 0,0 1 0,1-1 0,-1 0 0,0 0 0,0 1 0,0-1 0,0 0 0,0 0 1,0 1-1,0-1 0,0 1 0,14-31 4,-2 1 1,14-50 0,10-24-6,-35 100 1,10-20 0,17-31 0,-26 49 0,1 0 0,0 1 0,1-1 0,-1 1 0,1 0 0,0-1 0,0 2 0,0-1 0,1 0 0,-1 1 0,1 0 0,9-5 0,-14 8 0,1 1 0,-1-1-1,1 0 1,-1 0 0,1 0 0,0 0 0,-1 1 0,1-1-1,-1 0 1,1 1 0,-1-1 0,1 0 0,-1 1 0,0-1 0,1 1-1,-1-1 1,1 0 0,-1 1 0,0-1 0,1 1 0,-1-1-1,0 1 1,0 0 0,1-1 0,-1 1 0,0-1 0,0 1-1,0-1 1,0 1 0,0 0 0,0-1 0,0 1 0,0-1-1,0 1 1,0-1 0,0 1 0,0 0 0,2 34-9,-2-28 8,0 17 1,1 7 0,1 0 0,6 31 0,-6-53 0,0 0 0,0-1 0,1 1 0,0-1 0,1 0 0,0 1 0,0-2 0,1 1 0,0 0 0,0-1 0,11 12 0,-15-18 0,1 1 0,0 0 0,0-1 0,0 0 0,0 1 0,0-1 0,0 0 0,0 0 0,1 0 0,-1 0 0,0 0 0,1-1 0,-1 1 0,0-1 0,1 1 0,-1-1 0,1 0 0,-1 0 0,1 0 0,-1-1 0,0 1 0,1 0 0,-1-1 0,4-1 0,-3 1 0,1 0 0,-1-1 0,1 0 0,-1 0 0,0 0 0,0 0 0,0-1 0,0 1 0,0-1 0,0 0 0,-1 0 0,1 0 0,-1 0 0,3-5 0,2-6 1,-1 0-1,0 0 1,-2 0 0,1-1 0,-2 0-1,0 1 1,2-23 0,-3-112 8,-4 83-8,-3 206-1,5-101 0,2 0 0,6 42 0,-6-69 0,1-1 0,-1 1 0,2-1 0,0 0 0,0 0 0,1-1 0,0 1 0,0-1 0,2 0 0,-1 0 0,13 13 0,-17-20 0,0-1 0,0 0 0,0 0 0,0 0 0,1-1 0,-1 1 0,1 0 0,-1-1 0,1 0 0,-1 1 0,1-1 0,0 0 0,0-1 0,0 1 0,-1 0 0,1-1 0,0 1 0,0-1 0,0 0 0,0 0 0,0 0 0,0-1 0,0 1 0,0 0 0,0-1 0,0 0 0,-1 0 0,1 0 0,0 0 0,-1 0 0,1-1 0,0 1 0,-1-1 0,0 0 0,1 1 0,-1-1 0,0 0 0,0 0 0,0-1 0,0 1 0,0 0 0,-1-1 0,1 1 0,-1-1 0,2-2 0,6-13 0,-2 0 0,0-1 0,-1 1 0,0-1 0,-2 0 0,3-26 0,4-116 0,-10 103 0,-4 183 0,1 71 0,2-193 0,0 1 0,1-1-1,-1 0 1,1 0 0,0 0 0,0 1-1,0-1 1,0 0 0,0 0 0,1-1-1,-1 1 1,1 0 0,0 0 0,0-1-1,0 1 1,0-1 0,0 1 0,0-1-1,1 0 1,-1 0 0,1 0 0,0 0-1,0-1 1,-1 1 0,1-1 0,0 1-1,0-1 1,0 0 0,1 0 0,-1-1-1,0 1 1,3 0 0,-1-1 0,-1 1-1,0-1 1,1 0 0,-1-1-1,0 1 1,1-1 0,-1 0-1,0 0 1,1 0 0,-1 0-1,0-1 1,0 1 0,0-1-1,0 0 1,-1-1 0,1 1-1,0-1 1,-1 1 0,0-1-1,0 0 1,0 0 0,0-1-1,4-5 1,0-3 0,-1 0 0,0-1 0,0 1 0,-2-1 0,0-1 0,0 1 0,-1-1 0,1-14 0,0-16 0,-3-51 0,-1 57 0,0 37 0,0 0 0,0 1 0,0-1 0,0 0-1,0 0 1,0 1 0,0-1 0,1 0 0,-1 0 0,0 1 0,1-1 0,-1 0 0,1 0 0,-1 1 0,1-1-1,-1 0 1,1 1 0,-1-1 0,1 1 0,-1-1 0,1 1 0,0-1 0,-1 1 0,1-1 0,0 1-1,0 0 1,-1-1 0,2 1 0,1-1-1,0 0 1,0 1-1,0-1 1,0 1-1,1 0 0,-1 0 1,0 0-1,4 1 0,-1 0 1,0 0-1,-1 0 1,1 1-1,0-1 1,-1 1 0,1 1-1,-1-1 1,0 1-1,9 5 1,-15-8 0,1 0 1,0-1-1,0 1 1,0-1 0,-1 1-1,1-1 1,0 1-1,0 0 1,0-1 0,0 1-1,0-1 1,0 1-1,0-1 1,0 1-1,0-1 1,0 1 0,0-1-1,0 1 1,0-1-1,0 1 1,1 0 0,-1-1-1,0 1 1,0-1-1,1 0 0,-1 1-1,0-1 1,0 1-1,1-1 1,-1 1-1,0-1 1,0 1-1,0-1 1,0 1-1,0-1 1,0 1-1,0-1 1,0 0-1,0 1 1,0-1-1,0 1 1,0-1-1,0 1 1,0-1-1,-1 1 1,1-1-1,0 1 1,0-1-1,0 1 1,-1-1-1,1 1 1,0-1-1,-2 0 1,0 0-1,0 0 1,-1 0 0,1 0 0,0 0 0,-1 0 0,1 0 0,-1 1-1,1-1 1,-1 1 0,0 0 0,1 0 0,-1 0 0,1 0-1,-1 0 1,0 1 0,1-1 0,-4 2 0,1-1 0,0 1 0,1-1 0,-1 1 0,1 0 0,-1 0 0,1 1 0,0-1 0,-7 7 0,5-3 0,0 0 0,1 0 0,0 1 0,0 0 0,1 0 0,0 1 0,0-1 0,0 1 0,1-1 0,0 1 0,-3 16 0,3-8 0,1 1 0,1 0 0,0-1 0,1 1 0,2 18 0,-1-30 0,0 0 0,0 0 0,0 0 0,0-1 0,1 1 0,0 0 0,0-1 0,0 1 0,1-1 0,-1 0 0,1 0 0,0 0 0,0 0 0,1 0 0,-1-1 0,1 0 0,0 1 0,-1-1 0,1 0 0,1-1 0,-1 1 0,0-1 0,1 0 0,-1 0 0,1 0 0,0-1 0,8 3 0,8 0 0,-1-1 0,1-1 0,1 0 0,-1-2 0,23-1 0,-38 0 0,0 0 1,-1 0-1,1 0 0,-1 0 1,1-1-1,-1 0 0,0 0 0,0-1 1,0 1-1,0-1 0,0 0 1,0-1-1,-1 1 0,0-1 1,1 0-1,-1 0 0,-1 0 1,1 0-1,-1-1 0,1 1 0,-1-1 1,0 0-1,-1 0 0,0 0 1,4-10-1,0-5 1,0 0 1,-1-1-1,-1 0 0,-1 0 1,1-35-1,-2 20 1,-2 0 0,-1 0-1,-2-1 1,-1 1 0,-2 1 0,-1-1-1,-2 1 1,-14-34 0,14 56-2,1 19 0,-2 23 0,5 7 0,1 0 0,1 0 0,3 0 0,0 0 0,3 1 0,1-1 0,1-1 0,19 65 0,-14-70 0,-4-11 0,0 0 0,-1 0 0,0 1 0,2 35 0,-5-55 0,2-11 0,3-24 0,1 0 0,2 0 0,1 0 0,2 1 0,2 1 0,29-50 0,-44 83 0,1-3 0,1 1 0,-1-1 0,1 1 0,0-1 0,-1 1 0,1 0 0,0 0 0,0 0 0,1 0 0,-1 0 0,0 0 0,1 0 0,3-1 0,-6 3 0,0-1 0,1 1 0,-1 0 0,0 0 0,0 0 0,0 0 0,1 0 0,-1 0 0,0 0 0,0 0 0,0 0 0,1 0 0,-1 0 0,0 0 0,0 0 0,1 0 0,-1 0 0,0 0 0,0 0 0,0 0 0,1 0 0,-1 0 0,0 0 0,0 0 0,0 1 0,0-1 0,1 0 0,-1 0 0,0 0 0,0 0 0,0 0 0,0 0 0,0 1 0,1-1 0,-1 0 0,0 0 0,0 0 0,0 0 0,0 1 0,0-1 0,0 0 0,0 0 0,0 0 0,0 1 0,1-1 0,1 15 0,-1 0 0,0 0 0,-1 1 0,-2 19 0,1 7 0,1 71 0,1-111 0,-1-1 1,1 1-1,-1-1 1,1 1-1,0-1 1,0 0-1,0 1 0,0-1 1,0 0-1,0 1 1,0-1-1,0 0 0,0 0 1,0 0-1,1 0 1,-1 0-1,1 0 1,-1 0-1,0-1 0,1 1 1,-1 0-1,1-1 1,0 1-1,-1-1 1,1 1-1,-1-1 0,1 0 1,0 0-1,1 0 1,0 1-11,0-1 0,0 0 0,-1 0 1,1 0-1,0 0 0,0 0 0,0-1 1,0 1-1,0-1 0,-1 0 0,1 0 1,0 0-1,-1 0 0,1 0 0,-1-1 1,1 1-1,3-3 0,12-25-547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12.88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15 572 31807,'-1'0'24,"1"0"0,-1 0 0,1 0 0,-1 1 1,1-1-1,0 0 0,-1 0 0,1 0 1,-1 1-1,1-1 0,0 0 0,-1 0 1,1 1-1,0-1 0,-1 0 0,1 1 0,0-1 1,0 1-1,-1-1 0,1 0 0,0 1 1,0-1-1,0 1 0,-1-1 0,1 0 0,0 1 1,0-1-1,0 1 0,0-1 0,0 1 1,0-1-1,0 1 0,0-1 0,0 0 1,0 1-1,0 0 0,-2 23-24,0-7 0,1 0 0,0 0 0,2 1 0,0-1 0,3 18 0,-3-33 0,0 0 1,0 0-1,0 0 0,1 0 1,-1 0-1,1-1 0,-1 1 1,1 0-1,0-1 0,0 0 1,-1 1-1,1-1 0,0 0 1,0 0-1,0 0 0,0 0 1,1 0-1,-1 0 0,0-1 1,0 1-1,0-1 0,1 1 1,3-1-1,-1 1 1,-1-1-1,1 1 1,-1-1 0,1-1-1,-1 1 1,0 0 0,1-1-1,-1 0 1,1 0 0,-1 0-1,8-4 1,-8 2-1,1-1 0,-1 1 0,0-1 0,0 0 0,0 0 0,-1-1 0,1 1 0,-1-1 0,0 1 0,0-1 0,-1 0 0,0 0 0,1 0-1,-2-1 1,1 1 0,0 0 0,0-11 0,1-9 1,-1 0-1,-2-44 1,0 34 1,0 14 3,-2-43 3,2 59-8,-1 0 0,1 0 0,-2 0 0,1 0 0,0 0 0,-1 0 0,0 1 0,0-1 0,-5-7 0,7 11 0,0 1 0,-1 0 0,1 0 0,0 0 0,0 0 0,0-1 0,0 1 0,0 0 0,0 0 0,0 0 0,0 0 0,-1-1 0,1 1 0,0 0 0,0 0 0,0 0 0,0 0 0,0 0 0,-1 0 0,1 0 0,0 0 0,0-1 0,0 1 0,-1 0 0,1 0 0,0 0 0,0 0 0,0 0 0,0 0 0,-1 0 0,1 0 0,0 0 0,0 0 0,0 0 0,-1 0 0,1 0 0,0 0 0,0 0 0,0 1 0,-1-1 0,1 0 0,0 0 0,-4 12 0,-2 55 0,3-1 0,7 77 0,-4-135 0,1 0 0,0 0-1,0 0 1,1 0 0,0 0 0,0 0 0,1 0 0,0-1-1,0 0 1,1 1 0,7 10 0,-8-15-1,-1 0 1,1 0 0,0-1-1,0 1 1,0 0-1,0-1 1,1 0-1,-1 0 1,1 0 0,-1 0-1,1 0 1,0-1-1,-1 0 1,1 0-1,0 0 1,0 0 0,0 0-1,0-1 1,0 0-1,0 0 1,0 0-1,0 0 1,0 0 0,0-1-1,4-1 1,-4 1 0,0-1 1,-1 0 0,1 0-1,0 0 1,0 0 0,-1-1-1,0 1 1,1-1 0,-1 0 0,0 0-1,0 0 1,-1-1 0,1 1-1,-1-1 1,1 1 0,-1-1-1,0 0 1,0 0 0,-1 0-1,2-5 1,3-8-1,-1 0 0,-1 1-1,4-31 1,-4-69 0,-2 11 0,-2 104 0,0 1 0,0 0 0,0-1 0,0 1 0,0 0 0,0 0 0,0-1 0,0 1 0,0 0 0,0-1 0,0 1 0,0 0 0,0-1 0,0 1 0,0 0 0,0 0 0,0-1 0,0 1 0,0 0 0,0-1 0,0 1 0,0 0 0,1 0 0,-1-1 0,0 1 0,0 0 0,0 0 0,1-1 0,-1 1 0,0 0 0,0 0 0,1 0 0,-1-1 0,0 1 0,0 0 0,1 0 0,-1 0 0,0 0 0,0 0 0,1 0 0,-1 0 0,0-1 0,1 1 0,4 5 0,2 12 0,0 1 0,-1 0 0,-1 0 0,0 0 0,-2 1 0,3 29 0,-2-18 0,1 22-1,-2 67-1,-2-119 2,-1 0 0,0 0 1,1 1-1,-1-1 0,0 0 0,1 0 0,-1 1 0,0-1 0,1 0 0,-1 0 0,0 0 0,1 1 0,-1-1 0,1 0 0,-1 0 1,0 0-1,1 0 0,-1 0 0,1 0 0,-1 0 0,1 0 0,-1 0 0,0 0 0,1 0 0,-1 0 0,1 0 0,-1-1 0,0 1 1,1 0-1,-1 0 0,0 0 0,1 0 0,-1-1 0,1 1 0,4-5 0,0 1 0,-1-1 0,0 1 0,0-2 0,0 1 0,0 0 0,-1-1 0,0 1 0,0-1 0,0 0 0,-1 0 0,2-6 0,5-8 0,18-45 0,-19 43 0,1 1 0,0 1 0,1-1 0,1 2 0,1-1 0,23-26 0,-19 35-2,-16 11 2,0 0 0,1 0 0,-1 0 0,0 0-1,1 0 1,-1 0 0,0 1 0,1-1 0,-1 0 0,0 0 0,0 0-1,1 0 1,-1 0 0,0 1 0,0-1 0,1 0 0,-1 0 0,0 0-1,0 1 1,1-1 0,-1 0 0,0 0 0,0 1 0,0-1 0,1 0-1,-1 0 1,0 1 0,0-1 0,0 0 0,0 1 0,0-1 0,2 34-9,-2-24 8,-5 88 1,2-60 0,4 79 0,0-114 0,-1-1 0,1 0 0,0 0 0,0 0 0,0 0 0,0 0 0,0 0 0,1 0 0,-1 0 0,1 0 0,-1-1 0,1 1 0,0 0 0,-1-1 0,1 0 0,0 1 0,0-1 0,0 0 0,0 0 0,0 0 0,0 0 0,1 0 0,-1 0 0,0-1 0,0 1 0,1-1 0,-1 0 0,3 1 0,1 0 0,0-1 0,0 1 0,1-1 0,-1 0 0,0-1 0,0 1 0,0-1 0,0 0 0,12-4 0,-13 2 0,1-1 0,-1 1 0,0-1 0,0 0 0,-1 0 0,1 0 0,-1-1 0,0 0 0,0 0 0,0 0 0,-1 0 0,5-9 0,-1 0 0,0-1 0,-1 0 0,8-28 0,-7-2 0,-1-1 0,-2 0 0,-4-89 0,-1 62 0,2 56 2,-2 0 0,0 0 0,-1 0 0,-1 0 0,0 0 0,-2 1 0,-9-27 0,14 43-2,0-1 0,-1 1 0,1 0 0,0-1 0,0 1 0,0 0 0,0-1 0,-1 1 0,1 0 0,0-1 0,0 1 0,-1 0 0,1-1 0,0 1 0,-1 0 0,1 0 0,0-1 0,-1 1 0,1 0 0,0 0 0,-1 0 0,1 0 0,0-1 0,-1 1 0,1 0 0,-1 0 0,0 0 0,1 0 0,-1 1 0,1-1 0,0 0 0,-1 1 0,1-1 0,-1 1 0,1-1 0,0 1 0,-1-1 0,1 0 0,0 1 0,-1-1 0,1 1 0,0 0 0,0-1 0,-1 1 0,1-1 0,0 1 0,0-1 0,0 1 0,0 0 0,0-1 0,0 1 0,0 0 0,-1 229 0,2-187 0,20 252 0,1 22 0,-21-271 0,-2 142 0,0-184 0,1-1 0,0 1 0,-1-1 0,0 0 0,1 1 0,-2-1 0,1 0 0,0 1 0,0-1 0,-1 0 0,0 0 0,0 0 0,0 0 0,0-1 0,0 1 0,0 0 0,-1-1 0,1 0 0,-1 1 0,0-1 0,0 0 0,1 0 0,-1-1 0,-1 1 0,1 0 0,0-1 0,0 0 0,0 0 0,-1 0 0,1 0 0,-1-1 0,1 1 0,-1-1 0,1 0 0,0 0 0,-1 0 0,1 0 0,-1-1 0,-3 0 0,4 0 0,1 0 0,-1 0 0,0 0 0,0 0 0,1-1 0,-1 1 0,1-1 0,-1 0 0,1 0 0,0 0 0,0 0 0,0 0 0,0 0 0,0 0 0,0-1 0,0 1 0,1-1 0,0 1 0,-3-6 0,-1-4 0,0 1 0,1-1 0,-5-19 0,6 10 0,1-1 0,0 1 0,2-28 0,1 20 0,-1 16-1,2 0-1,0 0 1,0 0-1,1 1 1,1-1-1,0 1 1,1 0 0,0 0-1,13-22 1,8-7 5,42-50 1,-30 43 0,-4 2-5,-2-2 0,-3-1 0,26-57 0,-52 98 0,1 1 0,-1 0 0,1 0 1,0 0-1,1 1 0,-1-1 0,11-9 0,-11 13-1,-1 0 0,1 1 0,0 0 1,0-1-1,0 1 0,1 1 0,-1-1 0,0 1 0,1-1 0,-1 1 0,1 1 0,-1-1 0,1 0 0,-1 1 1,7 0-1,-15 2 1,0 0 1,0 0 0,0 0-1,1 1 1,-1-1 0,1 1-1,0 0 1,-1 0 0,1 0 0,1 0-1,-1 0 1,-4 7 0,3-4 0,-6 7 0,1 1-1,0 0 0,0 0 1,2 1-1,0 0 0,1 1 1,0-1-1,-5 26 0,6-16 0,1 1 0,2-1 0,0 1 0,4 47 0,-2-70 0,0-1 0,1 1 0,-1 0 0,1-1 0,0 1 0,-1 0 0,1-1 0,1 1 0,-1-1 0,0 1 0,1-1 0,-1 0 0,1 0 0,-1 1 0,1-1 0,0 0 0,4 2 0,-2-1 0,0 0 0,0-1 0,1 1 0,-1-1 0,1-1 0,-1 1 0,1 0 0,0-1 0,6 1 0,8 0 0,1-1 0,0-1 0,37-4 0,-51 4 0,0-1 0,0 1 0,0-2 0,0 1 0,0 0 0,0-1 0,0 0 0,0-1 0,0 1 0,-1-1 0,1 0 0,-1-1 0,0 1 0,0-1 0,0 0 0,-1 0 0,1-1 0,5-7 0,-5 5 0,-1 0 0,0 0 0,0-1 0,0 0 0,-1 0 0,0 0 0,-1 0 0,0 0 0,0-1 0,0 1 0,-1-1 0,0-11 0,-1 4 0,-1 1 0,0-1 0,0 1 0,-2-1 0,0 1 0,-1 0 0,-6-16 0,7 22 0,-1 0 0,-1 1 0,1-1 0,-2 1 0,1 0 0,-1 0 0,0 1 0,-1-1 0,1 1 0,-1 1 0,-1-1 0,-11-7 0,15 12 0,0-1 0,1 1 0,-1 1 0,0-1 0,0 0 0,-1 1 0,1 0 0,0 0 0,0 0 0,-1 0 0,1 1 0,0 0 0,-1 0 0,1 0 0,0 0 0,-1 1 0,1-1 0,0 1 0,-1 0 0,1 1 0,0-1 0,0 1 0,0-1 0,0 1 0,0 1 0,1-1 0,-1 0 0,1 1 0,-1 0 0,1 0 0,0 0 0,0 0 0,0 0 0,0 1 0,1-1 0,-1 1 0,-3 7 0,2 2 0,1 1 0,0 0 0,0-1 0,2 1 0,-1 0 0,2 0 0,0 0 0,3 23 0,-2-30 0,1 0 0,0 0 0,0 0 0,0 0 0,1 0 0,0 0 0,0-1 0,1 1 0,0-1 0,0 0 0,1 0 0,-1 0 0,1-1 0,0 0 0,1 0 0,-1 0 0,1 0 0,0-1 0,12 6 0,-10-5 0,0-1 0,0 0 0,0 0 0,1-1 0,0 0 0,-1-1 0,1 0 0,0 0 0,0-1 0,0 0 0,0-1 0,0 0 0,0 0 0,0-1 0,17-3 0,-23 3 0,1-1 0,-1 0 0,1 0 0,-1 0 0,1 0 0,-1 0 0,0-1 0,0 0 0,0 1 0,-1-1 0,1 0 0,0 0 0,-1-1 0,0 1 0,0 0 0,0-1 0,0 1 0,-1-1 0,1 0 0,-1 0 0,0 1 0,1-5 0,2-12 0,-1 1 0,-1 0 0,1-23 0,-3 32 0,0-61 0,-1 42 0,4-43 0,-3 71 0,1 0 0,-1-1 0,1 1 0,-1 0 0,1 0 0,0-1 0,0 1 0,0 0 0,-1 0 0,1 0 0,0 0 0,0 0 0,0 0 0,1 0 0,-1 1 0,0-1 0,0 0 0,0 1 0,1-1 0,-1 0 0,0 1 0,1 0 0,-1-1 0,0 1 0,1 0 0,-1-1 0,0 1 0,1 0 0,2 0 0,0 0 0,0 0 0,0 0 0,0 0 0,0 1 0,0 0 0,0-1 0,0 1 0,-1 0 0,8 3 0,-6 0 0,-1-1 0,1 1-1,0 0 1,-1 0 0,0 0 0,0 1 0,0-1-1,-1 1 1,0 0 0,1 0 0,-2 0 0,1 1-1,-1-1 1,1 1 0,-2-1 0,1 1 0,0 0-1,-1-1 1,0 8 0,2 14-2,-1 1 1,-4 50-1,2-57 8,-3 57-6,3-77 0,0 0-1,1 0 0,-1 0 1,0 0-1,0 0 0,0 0 1,1 0-1,-1 0 0,0 0 0,1 0 1,-1-1-1,1 1 0,-1 0 1,1 0-1,0 0 0,-1-1 1,1 1-1,0 0 0,-1 0 1,1-1-1,0 1 0,0-1 1,1 1-1,27 7-8,-19-7 0,0-1 0,1 0 0,18-4 0,-24 3 6,-1 0 0,0 0 1,1-1-1,-1 1 0,0-1 0,0 0 0,0 0 0,0-1 1,0 1-1,-1-1 0,1 0 0,-1 1 0,1-2 1,-1 1-1,0 0 0,0-1 0,-1 1 0,1-1 1,-1 0-1,0 0 0,0 0 0,0 0 0,0 0 1,-1-1-1,2-5 0,1-10-1,-1 1 0,-1-1 0,0 0 0,-3-30 0,1 24 4,0-155 90,0 181-89,0-1 0,0 0 0,1 0 0,-1 1-1,0-1 1,1 0 0,-1 1 0,0-1 0,1 0 0,-1 1-1,1-1 1,-1 1 0,1-1 0,-1 0 0,1 1 0,-1-1-1,1 1 1,-1-1 0,1 1 0,0 0 0,-1-1 0,1 1-1,0 0 1,0-1 0,-1 1 0,1 0 0,0 0 0,-1 0-1,1 0 1,0 0 0,0 0 0,-1 0 0,1 0 0,1 0-1,1 0 1,0 0 0,0 0-1,1 0 1,-1 1 0,0-1 0,0 1-1,5 2 1,-1 0-2,-1 1 1,-1 1-1,1-1 0,0 1 1,-1 0-1,0 0 0,0 0 1,-1 1-1,0 0 0,0 0 1,6 11-1,-1 0-1,-1 1 0,0 0 0,6 23 0,-9-22 2,-2 1 0,0 0 0,-1 0 0,0 1 0,-2-1 0,-1 0 0,-4 29 0,-7-16 0,6-21 0,5-12 0,1 0 0,0 0 0,0 0 0,0 0 0,0 0 0,0 0 0,0 0 0,0 0 0,0 0 0,0 0 0,0 0 0,0 0 0,0 0 0,0-1 0,0 1 0,0 0 0,0 0 0,0 0 0,0 0 0,0 0 0,-1 0 0,1 0 0,0 0 0,0 0 0,0 0 0,0 0 0,0 0 0,0 0 0,0 0 0,0 1 0,0-1 0,0 0 0,30-112 0,-9 41 0,-15 48 0,-1 2 0,0 0-1,1 0 1,2 0 0,0 1-1,1 0 1,1 1 0,13-20-1,-21 36 0,1 1-1,-1-1 0,1 1 1,-1 0-1,1 0 0,0 0 0,5-3 1,-7 5 0,-1 0 1,1-1 0,0 1-1,-1 0 1,1-1 0,0 1-1,-1 0 1,1 0-1,0 0 1,0-1 0,-1 1-1,1 0 1,0 0 0,0 0-1,-1 0 1,1 0 0,0 1-1,-1-1 1,1 0 0,0 0-1,0 0 1,-1 1-1,1-1 1,0 0 0,-1 1-1,1-1 1,-1 0 0,1 1-1,0-1 1,-1 1 0,1-1-1,-1 1 1,1-1 0,-1 1-1,1-1 1,-1 1-1,0 0 1,1-1 0,-1 1-1,0 0 1,1-1 0,-1 1-1,0 1 1,5 24 0,-1 0 0,-2 0 0,0 0 0,-2 0 0,-3 28 0,1 11 0,3 77 16,4-188-17,3 1 1,1-1-1,30-83 0,-35 115-6,0 1-1,1 1 1,1-1-1,0 1 1,1 0-1,0 0 1,1 1 0,0 0-1,10-11 1,-17 21 6,0 0 0,0 0 0,0 0 0,1 0 0,-1 0 0,0 0 0,0 0 0,1 1 1,-1-1-1,0 0 0,1 1 0,-1-1 0,1 1 0,-1-1 0,1 1 0,-1 0 0,1-1 0,-1 1 1,1 0-1,2 0 0,-3 1 0,0-1 1,0 1-1,0 0 1,0-1-1,0 1 1,-1 0-1,1-1 1,0 1-1,0 0 0,0 0 1,-1 0-1,1 0 1,0 0-1,-1 0 1,1 0-1,-1 0 1,0 0-1,1 0 1,-1 0-1,1 2 1,1 9 0,-1-1 1,1 1 0,-2-1 0,0 14-1,0-16 5,-2 57-2,0-35 1,2 1-1,1-1 0,6 40 0,-6-66-3,0 1 0,0 0 1,1-1-1,0 1 0,0-1 0,0 1 0,0-1 0,1 0 0,0 0 0,0 0 0,1-1 0,-1 1 0,1-1 1,0 1-1,0-1 0,0-1 0,1 1 0,-1 0 0,1-1 0,0 0 0,0 0 0,0-1 0,0 1 0,1-1 1,-1 0-1,1-1 0,-1 1 0,8 0 0,0-1-1,1 0 0,0-2 0,-1 1 0,18-5 0,-24 4 1,-1-1-1,0 0 0,1 0 0,-1-1 1,0 1-1,-1-1 0,1-1 0,0 1 1,-1-1-1,0 0 0,5-5 1,0-1 0,-1-1 0,0 0 1,0 0-1,-1-1 1,-1 0-1,0 0 1,-1 0-1,0-1 0,-1 0 1,7-24-1,-8 16 1,0 0 1,-1 0-1,-1 0 0,-1 0 0,-1 0 1,-4-31-1,3 46 0,0 0 0,-1 0 1,1 0-1,-1 0 0,-1 0 1,1 0-1,-1 0 0,0 1 0,0 0 1,0-1-1,-1 1 0,0 0 0,0 1 1,0-1-1,-1 1 0,1 0 0,-1 0 1,-7-5-1,8 7 0,1 0 0,-1 0-1,0 1 1,0-1 0,1 1 0,-1 0 0,0 0-1,0 0 1,0 1 0,0-1 0,0 1 0,0 0-1,0 0 1,0 0 0,0 1 0,0-1 0,0 1-1,0 0 1,0 0 0,1 1 0,-1-1 0,0 1-1,1 0 1,-1 0 0,1 0 0,-1 0 0,1 0-1,0 1 1,-4 3 0,0 1-1,1 1 0,0-1 0,0 1 0,1 0 0,0 0 0,0 1 0,1-1 0,0 1 0,1 0 0,0 0 0,0 1 0,-1 11 0,-1 10 0,2-1 0,0 49 0,3-73 0,1 1 0,-1 0 0,1-1 0,1 1 0,-1 0 0,1-1 0,0 1 1,1-1-1,-1 0 0,1 0 0,1 0 0,-1 0 0,1 0 0,0-1 0,0 0 0,0 0 0,1 0 0,0 0 0,0-1 1,0 1-1,1-1 0,-1 0 0,1-1 0,0 0 0,0 0 0,0 0 0,0 0 0,1-1 0,-1 0 0,1-1 0,-1 1 0,1-1 1,12 0-1,-11 0 2,1-1 0,-1 0 0,0 0 1,0-1-1,14-3 0,-19 3-2,-1 0 0,1-1 0,0 1 0,-1-1 0,1 1 0,-1-1 0,1 0 0,-1 0 0,0 0 0,1 0 0,-1 0 0,0-1 0,-1 1 0,1-1 0,0 1 0,-1-1 0,1 0 0,0-2 0,3-8 0,0 0 0,-1 0 0,0 0 0,-2-1 0,1 1 0,0-15 0,-2-85 1,-1 67 1,0 36 0,-2-27 7,2 36-9,0 0 0,0-1 0,-1 1 0,1 0 0,0 0 0,-1-1 1,1 1-1,-1 0 0,1 0 0,-1 0 0,0-1 0,1 1 0,-1 0 0,0 0 0,0 0 0,0 0 1,0 0-1,0 0 0,0 1 0,0-1 0,-2-1 0,2 2 0,0-1 0,1 1 0,-1 0 0,0 0 0,0 0 0,1 0 0,-1 0 0,0 0 0,0 0 0,1 0 0,-1 0 0,0 0 0,1 1 0,-1-1 0,0 0 0,0 0 0,1 1 0,-1-1 0,0 0 0,1 1 0,-1-1 0,1 1 0,-1-1 0,1 1 0,-1-1 0,1 1 0,-1-1 0,1 1 0,-1 0 0,1-1 0,-1 1 0,1-1 0,0 1 0,-1 0 0,1 0 0,-9 28 0,8-26 0,-4 31 0,1 1 0,2 0 0,3 57 0,-1-83 0,0-2-1,0 0 1,1 0 0,0 1-1,0-1 1,1 0-1,0 0 1,0 0-1,1 0 1,0 0-1,0-1 1,0 1-1,1-1 1,0 0-1,0 0 1,0 0-1,1 0 1,0-1-1,0 0 1,1 0 0,-1 0-1,1-1 1,0 0-1,1 0 1,-1 0-1,0-1 1,1 0-1,0 0 1,0 0-1,0-1 1,0 0-1,0-1 1,0 1-1,9-1 1,-9 0 1,0-1-1,0 0 1,0 0-1,1 0 1,-1-1 0,0 0-1,0-1 1,10-2-1,-13 2 1,0 0 0,-1-1-1,1 1 1,-1-1 0,1 0-1,-1 1 1,0-1 0,0-1-1,0 1 1,-1 0 0,1-1-1,-1 1 1,0-1 0,1 0-1,1-7 1,5-11-1,-2 0 0,0-1 0,-1 1 0,-2-1 0,3-35 0,-2-122 0,-5 147 0,0-246 3,-1 403-7,4 162 24,-1-257-17,1-1 1,2 0-1,10 38 1,-11-54-4,0-1 0,0 1 0,1-1-1,1 0 1,0 0 0,0 0 0,1-1 0,0 0 0,1 0 0,9 9 0,-14-17 0,-1 0 0,0 0 0,1 0 0,-1 0 0,1 0 0,0 0 0,-1-1 0,1 1 0,0-1 1,0 0-1,0 0 0,0 0 0,0 0 0,0 0 0,1-1 0,-1 1 0,0-1 0,0 0 0,0 0 0,1 0 0,-1-1 0,0 1 0,0-1 0,0 1 0,0-1 0,0 0 1,0 0-1,0-1 0,0 1 0,0 0 0,0-1 0,-1 0 0,1 0 0,-1 0 0,1 0 0,-1 0 0,0 0 0,0-1 0,0 1 0,0-1 0,0 1 0,0-1 0,-1 0 1,1 0-1,1-3 0,3-11 1,-1 0 0,0 0 0,-1-1 0,0 1 0,1-30 1,-5-94 3,-1 74-4,1-5-1,-1 59 0,-3 11 1,-1 7-5,2 0 3,0 0 0,1 0-1,-1 1 1,1-1-1,0 0 1,1 1 0,-1-1-1,0 10 1,-3 50 12,5-57-10,-2 18 1,0 10-2,1-1 1,2 0-1,6 43 0,-6-71 0,1-1 0,-1 0 0,1 0 0,0 0 0,1 0 0,0 0 1,0 0-1,0-1 0,0 1 0,1-1 0,0 0 0,0 0 0,1 0 0,-1-1 0,1 1 0,0-1 0,0 0 0,0 0 0,1-1 1,-1 0-1,1 0 0,0 0 0,0-1 0,0 1 0,0-2 0,0 1 0,1-1 0,-1 1 0,0-2 0,1 1 0,-1-1 0,1 0 1,6-1-1,-10 1 0,0-1 1,0 0 0,0 0-1,0-1 1,0 1-1,0 0 1,0-1 0,0 0-1,0 0 1,-1 0 0,1 0-1,-1 0 1,0 0-1,1-1 1,-1 1 0,0-1-1,0 1 1,0-1-1,-1 0 1,1 0 0,-1 0-1,2-4 1,4-10-1,-2 0-1,8-32 1,-13 48 0,9-53 0,-3-1 0,-2-104 0,-4 156 0,-10 20 0,3 8 0,1 0 0,1 0 0,1 0 0,1 0 0,1 1 0,2-1 0,5 51 0,-5-73 0,1 1 0,0-1 0,0 1 0,0-1 0,0 1 0,0-1 0,1 0 0,0 1 0,-1-1 0,1 0 0,1 0 0,-1 0 0,0-1 0,1 1 0,-1 0 0,1-1 0,0 0 0,0 1 0,0-1 0,0 0 0,0-1 0,0 1 0,0 0 0,1-1 0,3 1 0,5 2 0,1-1 0,-1-1 0,1 0 0,0-1 0,21 0 0,-31-1 0,1 0 0,-1 0 0,0-1 0,1 0 0,-1 1 0,0-1 0,0 0 0,1-1 0,-1 1 0,0 0 0,0-1 0,0 0 0,-1 1 0,1-1 0,0-1 0,-1 1 0,1 0 0,-1 0 0,0-1 0,0 0 0,0 1 0,0-1 0,0 0 0,0 0 0,-1 0 0,0 0 0,1 0 0,-1 0 0,0 0 0,0-1 0,0-3 0,2-13 0,0 0 0,-1 0 0,-1-1 0,-2-22 0,0 13 0,1 18 0,-1-1 0,0 1-1,-1-1 1,-1 1 0,1 0 0,-6-14-1,5 20 3,1-1 1,-1 1-1,-1 0 0,1 0 0,-1 0 0,0 1 1,0-1-1,0 1 0,-1 0 0,0 0 0,0 0 0,-10-7 1,13 11-4,-1-1 1,1 0-1,-1 1 1,1-1 0,-1 1-1,1 0 1,-1 0-1,0 0 1,1 0-1,-1 0 1,0 1 0,0-1-1,0 1 1,1 0-1,-1 0 1,0 0 0,0 0-1,0 0 1,0 1-1,1-1 1,-1 1-1,0 0 1,0-1 0,1 1-1,-1 1 1,0-1-1,1 0 1,-1 1 0,1-1-1,0 1 1,-1 0-1,1-1 1,0 1-1,0 0 1,0 1 0,0-1-1,1 0 1,-1 0-1,-1 3 1,-2 4-1,1 0 0,0 1 0,0-1 0,0 1 0,2-1 0,-1 1 0,1 0 0,0 0 0,0 15 0,2-16 1,-1 0 0,1-1 0,1 1 0,0-1 0,0 1 0,0-1 0,1 1 0,4 9 0,-4-14 0,0 0 0,1-1 0,-1 1 0,1 0 0,0-1 0,0 0 0,0 1 0,0-1 0,1-1 0,-1 1 0,1 0 0,0-1 0,-1 0 0,1 0 0,0 0 0,1 0 0,5 1 0,0 0 0,0 0 0,0-1 0,0 0 0,0-1 0,12 0 0,-19 0 0,1-1 0,0 0 0,-1 0 0,1-1 0,-1 1 0,1-1 0,-1 1 0,1-1 0,-1 0 0,0-1 0,1 1 0,-1 0 0,0-1 0,0 0 0,0 0 0,0 0 0,5-4 0,-1-6 0,-2 1 0,1-1 0,-1-1 0,-1 1 0,0 0 0,-1-1 0,0 0 0,1-17 0,3-11 0,-2 16 0,-2 10 0,0 1 0,0-1 0,2 1 0,-1 0 0,9-15 0,-13 28 0,1 0 0,-1 0 0,0 0 0,1 1 0,-1-1 0,0 0 0,1 0 0,-1 1 0,1-1 0,-1 0 0,1 1 0,0-1 0,-1 0 0,1 1 0,0-1 0,-1 1 0,1-1 0,0 1 0,-1 0 0,1-1 0,0 1 0,0 0 0,0-1 0,0 1 0,-1 0 0,1 0 0,0 0 0,0-1 0,0 1 0,0 0 0,0 0 0,-1 0 0,1 1 0,0-1 0,0 0 0,1 0 0,-1 2 0,0-1 0,1 0 0,-1 0 0,0 1 0,0-1 0,0 0 0,0 1 0,0-1 0,0 1 0,0 0 0,-1-1 0,1 1 0,0 0 0,-1-1 0,1 1 0,-1 0 0,0 2 0,6 53 0,-2 1 0,-6 74 0,0-33 0,1-84 0,0-11 0,1-1 0,0 0 0,-1 1 0,1-1 0,0 0 0,1 0 0,-1 1 0,1-1 0,0 4 0,0-7 0,0 1 0,0-1 1,0 0-1,0 0 0,-1 0 0,1 0 0,0 0 1,0 0-1,0 0 0,0 0 0,-1 0 0,1-1 0,0 1 1,0 0-1,0-1 0,-1 1 0,1 0 0,0-1 1,-1 1-1,1-1 0,0 1 0,-1-1 0,1 1 1,0-1-1,-1 1 0,1-1 0,0-1 0,8-11 5,0 0 0,-1 0 0,-1-1 0,0 0 0,7-21-1,21-83-8,-21 68 6,-6 23-2,0-4 0,2 0 0,18-38 0,-18 55 0,-3 14 0,0 26 0,0 49 0,-5 106 0,1 34 0,9-150-141,-12-73-214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13.32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120 19 31791,'-2'-2'34,"0"0"1,-1 1 0,1-1 0,0 0 0,0 1 0,-1 0 0,1-1 0,-1 1 0,1 0 0,-1 0 0,1 1-1,-1-1 1,0 0 0,1 1 0,-1-1 0,0 1 0,1 0 0,-1 0 0,0 0 0,0 0 0,1 1 0,-1-1-1,0 1 1,-3 1 0,3-1-34,0 1 0,0 0 1,0-1-1,0 1 0,1 0 0,-1 1 0,0-1 0,1 0 0,0 1 0,-1 0 0,1-1 1,0 1-1,0 0 0,1 0 0,-1 0 0,0 0 0,1 0 0,-1 4 0,0-1 0,0-1-1,1 1 0,0-1 1,0 1-1,0-1 0,1 1 1,-1 0-1,1-1 1,1 1-1,-1-1 0,1 1 1,0-1-1,3 8 0,-3-9 1,1-1 0,-1 0-1,1 0 1,0 1 0,0-1-1,1 0 1,-1 0 0,1-1-1,-1 1 1,1-1-1,0 1 1,0-1 0,0 0-1,0 0 1,1 0 0,-1 0-1,0-1 1,1 1 0,-1-1-1,6 1 1,5 2 1,0-2 0,0 0 0,0 0 0,1-1 0,-1-1 0,0-1 0,15-2 0,-27 3-2,0 0 1,0-1-1,-1 0 0,1 1 1,0-1-1,-1 0 1,1 0-1,-1 0 0,1 0 1,-1 0-1,1 0 0,-1 0 1,0-1-1,1 1 1,-1-1-1,0 1 0,0 0 1,0-1-1,1-1 0,0-1 3,-1 0-1,1-1 0,-1 1 0,0 0 0,0-1 0,0 1 0,0-9 0,0 7 0,-1-1 0,0 1 1,-1-1-1,0 1 0,0-1 0,0 1 0,0-1 0,-1 1 1,0 0-1,-6-12 0,5 14-2,-1 0 0,1 1-1,0-1 1,-1 1 0,0-1 0,1 1 0,-1 1-1,0-1 1,-1 0 0,1 1 0,0 0-1,-1 0 1,0 0 0,1 1 0,-1-1 0,0 1-1,1 0 1,-1 1 0,0-1 0,0 1 0,0 0-1,0 0 1,0 0 0,-8 2 0,10-1-15,0 1 0,0-1 0,0 0 0,0 1 0,0 0 0,0-1 0,1 1 0,-1 0 0,1 1 0,-1-1 0,1 0 0,0 1 0,0-1 0,0 1 0,0 0 0,0 0 0,0 0-1,1 0 1,-2 3 0,-6 10-445,-11 14-1863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13.66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 94 30622,'-6'0'2033,"14"0"-2017,24-5 32,7-4-48,10 0 16,-2-1-16,0-2 0,-8 3 0,-10 2 0,-11-2 0,-13 2-48,-5 0-224,-2-3-817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14.46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217 54 31118,'-2'-3'53,"-1"-1"-1,0 1 0,0-1 1,0 1-1,0 0 1,0 0-1,-1 1 0,1-1 1,-1 1-1,0-1 0,0 1 1,0 0-1,0 1 1,0-1-1,0 1 0,0 0 1,-1 0-1,1 0 0,0 0 1,-1 1-1,1-1 1,-1 1-1,1 0 0,0 1 1,-1-1-1,1 1 0,0 0 1,-1 0-1,-4 2 1,3-1-53,1 0 1,-1 1-1,1 0 0,0 0 1,0 0-1,0 0 1,0 1-1,0 0 1,1 0-1,-1 0 1,1 0-1,0 1 1,0 0-1,1 0 1,0 0-1,-1 0 0,2 0 1,-1 1-1,1-1 1,0 1-1,0 0 1,0 0-1,1-1 1,0 1-1,0 0 1,0 0-1,1 1 1,0 5-1,0-10 0,0 0 0,1 0 0,-1 0 0,0 0 0,1 0 0,0 0 0,-1 0 0,1-1 0,0 1 0,0 0 0,0 0 0,0-1 0,0 1 0,0 0 0,1-1 0,-1 1 0,1-1 0,1 2 0,0-1 0,1 1 0,0-1 0,0 0 0,-1 0 0,1-1 0,0 1 0,1-1 0,4 2 0,9-1 2,1 1 0,-1-2 0,23-1 0,-27 0 3,-3 0-3,-1 0-1,1-1 1,-1 0-1,1-1 1,-1 0-1,19-6 1,-26 7-2,0 0 1,0-1-1,0 1 1,0-1-1,-1 0 1,1 0-1,0 0 1,-1 0-1,0-1 1,1 1-1,-1-1 1,0 1-1,0-1 1,0 0 0,0 0-1,-1 0 1,1 0-1,-1 0 1,0 0-1,0 0 1,0 0-1,0 0 1,-1-1-1,1 1 1,-1-6-1,1 2 3,-1 1-1,0 0 0,0-1 1,-1 1-1,0 0 1,0-1-1,-1 1 0,0 0 1,0 0-1,0 0 1,-4-7-1,4 10-2,0 0 0,-1 0 0,1 0 0,-1 0-1,0 0 1,0 0 0,0 1 0,0-1 0,0 1 0,0 0 0,-1 0 0,1 0 0,-1 0 0,1 1-1,-1 0 1,0-1 0,0 1 0,1 0 0,-7 0 0,6 0-5,0 0 0,0 1 0,0-1 0,0 1 0,0 0 0,0 0 0,0 0 0,0 1 0,0-1 0,0 1 0,1 0 1,-1 0-1,0 0 0,0 1 0,0-1 0,1 1 0,-1 0 0,1 0 0,-1 0 0,-5 6 0,-15 19-227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19.70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5 239 30110,'0'0'1307,"-3"19"-216,2 3-1081,1-11-6,-1 1 0,2-1-1,-1 1 1,5 17 0,-5-26-4,0-1 0,1 0 0,0 0 1,0 0-1,0 0 0,-1 0 0,2 0 0,-1 0 0,0 0 0,0 0 0,1 0 0,-1-1 0,1 1 1,-1-1-1,1 1 0,0-1 0,0 1 0,-1-1 0,1 0 0,0 0 0,0 0 0,0 0 1,1 0-1,-1 0 0,0-1 0,0 1 0,0-1 0,0 1 0,4-1 0,-3 1 1,1-1 0,0 1 1,0-1-1,0 0 0,0 0 0,0 0 0,0-1 0,0 1 0,0-1 1,-1 0-1,1 0 0,0-1 0,0 1 0,-1-1 0,1 0 0,-1 1 0,1-2 1,-1 1-1,0 0 0,0-1 0,0 1 0,0-1 0,-1 0 0,1 0 1,-1 0-1,1 0 0,-1 0 0,0-1 0,0 1 0,0-1 0,-1 1 0,2-7 1,3-4 4,-1-1 1,-1-1-1,0 1 1,-1-1-1,1-26 1,-4-81 4,-1 58 5,-2 46 20,-1 23-16,-6 29-17,3 39-3,2 115 0,5-153 0,0-28 0,0-1 0,0 1 0,1-1 0,0 1 0,0-1 0,0 1 0,0-1 0,1 0 0,4 10 0,-4-13 0,-1 0 0,1 0 0,-1 0 0,1 0 0,0 0 0,0-1 0,-1 1 0,1 0 0,1-1 0,-1 1 0,0-1 0,0 0 0,0 0 0,1 0 0,-1 0 0,1 0 0,-1 0 0,1-1 0,-1 1 0,1-1 0,-1 0 0,1 1 0,3-2 0,-2 2 0,1-1 0,-1 0 0,1 0 0,-1-1 0,0 1 0,0-1 0,1 0 0,-1 0 0,0-1 0,0 1 0,0-1 0,0 0 0,0 0 0,0 0 0,-1 0 0,1-1 0,-1 0 0,1 1 0,-1-1 0,0-1 0,0 1 0,0 0 0,-1-1 0,1 1 0,2-6 0,3-5 1,0 0-1,0-1 1,-2 0 0,0 0-1,5-20 1,14-84 6,-17 75-4,13-45-1,-20 85-1,-1 3 0,0 0 0,0 0-1,1 1 1,-1-1 0,0 0-1,0 0 1,1 1-1,-1-1 1,0 0 0,1 1-1,-1-1 1,0 0 0,1 1-1,-1-1 1,1 0-1,-1 1 1,1-1 0,0 0-1,0 2 0,0 0 0,-1-1 0,1 1 0,0 0 0,-1 0 0,1 0 0,-1 0 0,1-1 0,-1 1 0,1 0 0,-1 0 0,0 0 0,0 0 0,1 0 0,-1 0 0,0 0 0,0 2 0,20 88-4,-5-26 1,-2 0 0,7 132 0,-20-196 3,-1-1 0,1 1 0,0-1 0,-1 1 0,1-1 0,0 1 0,-1-1 0,1 0 0,0 1 0,-1-1 0,1 0 0,-1 1 0,1-1 0,-1 0 0,1 1 0,-1-1 0,1 0 0,-1 0 0,0 1 0,1-1 0,-1 0 0,1 0 0,-1 0 0,1 0 0,-1 0 0,0 0 0,1 0 0,-1 0 0,0 0 0,-25-1 0,18 1 0,6 0-18,-1 1 0,1-1 0,0 0 0,0 0 0,-1 0 1,1-1-1,0 1 0,0 0 0,-1-1 0,1 0 0,0 1 0,0-1 0,0 0 0,0 0 1,0 0-1,0 0 0,0-1 0,0 1 0,1-1 0,-1 1 0,0-1 0,1 1 0,-2-3 0,-8-13-1121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20.10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136 21 31662,'-2'-2'57,"-1"0"-1,0 0 0,0 0 0,0 1 0,0-1 0,0 1 0,0 0 0,0 0 0,0 0 0,-1 0 0,1 0 0,0 1 0,-1-1 0,1 1 0,0 0 0,-1 0 0,-5 1 0,6-1-58,-1 0-1,1 1 0,0-1 1,0 1-1,0 0 1,0-1-1,0 1 1,0 1-1,0-1 1,0 0-1,0 1 1,1-1-1,-1 1 1,1 0-1,-1 0 1,1 0-1,-1 0 0,-2 4 1,2-1 2,1 0 0,0 0 0,0 1 1,0-1-1,0 0 0,1 1 0,0-1 0,0 1 0,1-1 1,-1 1-1,1 0 0,0-1 0,1 1 0,-1 0 0,1-1 0,0 1 1,1-1-1,3 10 0,-3-11 0,0 1 1,0-1 0,0-1-1,1 1 1,0 0-1,0-1 1,0 1-1,0-1 1,0 0-1,1 0 1,-1 0-1,1 0 1,0-1 0,0 1-1,0-1 1,0 0-1,0 0 1,0-1-1,1 1 1,-1-1-1,1 0 1,-1 0-1,6 0 1,-4 0 1,-1-1 0,0 1 0,1-1 0,-1 0 0,1-1 0,-1 1 1,0-1-1,1 0 0,-1-1 0,9-2 0,-12 2 0,0 1 0,1-1-1,-1 0 1,0 0 0,0 0 0,0 0 0,0 0 0,0-1 0,0 1 0,0 0-1,-1-1 1,1 1 0,-1-1 0,0 0 0,0 1 0,0-1 0,0 0 0,0 0-1,-1 0 1,1 0 0,-1-4 0,2-2 2,-1 0-1,-1 0 1,1 0-1,-1-1 1,-1 1-1,0 0 1,0 0-1,-4-13 1,4 19-4,0 0 0,-1 0 0,1 0 0,-1 1 0,1-1 0,-1 0 0,0 1 0,0-1 0,0 1 0,-1 0 0,1 0 0,0 0 0,-1 0 0,1 0 0,-1 0 0,0 1 0,0-1 0,0 1 0,0 0 0,1 0 0,-1 0 0,-1 0 0,1 0 0,0 1 0,0 0 0,0-1 0,-6 1 0,1 0-5,-34 2-8,40-2-1,0 1 1,0-1-1,0 1 0,0 0 0,0 0 1,0 0-1,0 0 0,0 0 1,1 1-1,-1-1 0,0 0 1,1 1-1,-1-1 0,1 1 1,-1 0-1,-1 2 0,-11 24-567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04.671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170 48 32287,'-2'-4'25,"0"1"0,-1 0 0,1 0 1,-1 0-1,0 0 0,0 0 0,0 1 0,-1-1 0,1 1 1,0 0-1,-1 0 0,0 0 0,1 0 0,-6-1 1,0 1-16,-1 0 0,1 0 1,-1 1-1,-18 1 0,26 0-9,0 1 0,0 0-1,0-1 1,0 1 0,0 0-1,0 0 1,0 0 0,0 1-1,0-1 1,0 0 0,1 1-1,-1-1 1,0 1 0,1-1-1,-1 1 1,1 0 0,0 0-1,-1 0 1,1 0 0,0 0-1,0 0 1,0 0 0,1 0-1,-1 0 1,0 0 0,0 4-1,-2 6 1,0 0-1,1 0 0,-1 21 0,3-28 0,-1 0 0,1 0 0,1 1 0,-1-1 0,1 0 0,0 0 0,0 1 0,3 9 0,-2-13 0,-1 1 0,1-1 0,0 0 0,-1 0 0,1 0 0,0 0 0,0 0 0,0 0 0,1 0 0,-1-1 0,0 1 0,1-1 0,-1 1 0,1-1 0,-1 0 0,1 0 0,0 0 0,4 1 0,7 1 1,1 0 0,-1-1-1,25 0 1,-33-2 2,-1 0-1,0 0 0,1 0 0,-1-1 0,0 0 1,1 0-1,-1 0 0,0 0 0,0-1 0,0 0 1,0 0-1,9-6 0,-11 5-2,-1-1 0,1 1 0,-1-1 0,1 1 0,-1-1 0,0 0 0,0 0 0,-1 0 0,1 0 0,-1 0 0,0 0 0,0 0 0,-1-1 0,1 1 0,-1 0 0,0-1 0,0 1 0,0 0 0,-2-8 0,2 6 0,-1 0 0,-1 0 0,1 1 0,-1-1 0,0 1 0,0-1 0,0 1 0,-1 0 0,0 0 0,0 0 0,0 0 0,0 0 0,-8-6 0,8 8-9,0 1 1,0 0-1,0 0 1,0 0-1,-1 0 0,1 0 1,-1 1-1,0 0 1,1-1-1,-1 1 0,0 1 1,0-1-1,0 0 1,1 1-1,-1 0 0,0 0 1,0 0-1,0 0 1,0 1-1,0 0 0,1-1 1,-1 1-1,0 1 1,1-1-1,-1 0 0,0 1 1,1 0-1,0 0 1,-1 0-1,1 0 0,0 1 1,0-1-1,0 1 1,1-1-1,-6 7 1,-13 24-1060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12.39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0 116 32111,'1'1'20,"-1"0"0,0 0 0,1 0 0,-1 0 0,1 0 0,-1 0 0,1 0-1,0 0 1,-1 0 0,1 0 0,0 0 0,0-1 0,-1 1 0,1 0 0,0 0 0,0-1 0,0 1 0,0-1 0,0 1 0,0-1 0,0 1 0,0-1 0,0 0 0,0 1 0,0-1 0,0 0 0,1 0 0,-1 0 0,2 0 0,46 4-102,-33-4 136,853 17 32,-840-17-87,-29 0 1,1 0 0,-1 0 0,1 0 0,-1 0 0,1 0 0,-1 0 0,1 0 0,-1-1 0,0 1 0,1 0 0,-1 0 0,1 0 0,-1-1 0,1 1 0,-1 0 0,0 0 0,1-1 0,-1 1 0,0 0 0,1-1 0,-1 1 0,0 0 0,1-1 0,-1 1 0,0 0 0,1-1 0,-1 1 0,0-1 0,0 1 0,0-1 0,0 1 0,1 0 0,-1-1 0,0 1 0,0-1 0,0 1 0,0-1 0,0 1 0,0-1 0,0 1 0,0-1 0,0 1 0,0-1 0,-1 1 0,1 0 0,0-1 0,0 1 0,0-1 0,0 1 0,-1-1 0,1 1 0,0 0 0,0-1 0,-1 1 0,1-1 0,0 1 0,-1 0 0,0-1 0,-20-24 0,-7 9 0,-1 0 0,-1 3 0,-59-20 0,5 2 0,82 30-19,7 2 12,21 9 17,36 14 6,-20-7-16,-22-10 0,0 1 0,0 1 0,0 1 0,27 19 0,-44-27 0,-1 0 0,1 0 0,-1 0 0,0 1 0,1-1 0,-1 0 0,0 1 0,-1 0 0,1-1 0,0 1 0,-1 0 0,0 0 0,1 0 0,-1 0 0,0 0 0,-1 0 0,1 0 0,0 0 0,-1 0 0,0 0 0,0 1 0,0-1 0,0 0 0,0 0 0,-1 4 0,0-3 0,-1 0 0,0 0 0,1 0 0,-1 0 0,-1 0 0,1-1 0,0 1 0,-1-1 0,0 0 0,0 0 0,0 1 0,0-2 0,0 1 0,-1 0 0,1-1 0,-1 0 0,-6 4 0,-8 2-13,-1-1 1,1-1-1,-24 5 0,-10 0-112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21.29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1 489 31967,'-1'47'111,"3"56"-92,-2-100-25,1-1-1,-1 1 1,1-1-1,0 1 1,0-1 0,0 1-1,0-1 1,0 1-1,0-1 1,1 0-1,-1 0 1,1 0-1,-1 0 1,1 0-1,0 0 1,0 0-1,3 2 1,0-1 5,-1 0 1,1-1-1,-1 1 0,1-1 1,0-1-1,-1 1 1,1-1-1,10 2 1,-8-2 19,-1 0 1,1 0-1,0-1 1,-1 0-1,1-1 1,-1 1-1,1-1 1,0 0-1,-1-1 1,0 0-1,1 0 1,-1 0-1,0-1 1,10-5-1,-9 1 1,0 0 0,0 0 0,0-1 0,-1 0 0,0 0 0,-1 0 0,0-1 0,0 0 0,-1 0 0,0 0 0,-1 0 0,0-1 0,0 0 0,-1 1 0,2-14 0,0-20-5,-1 1 1,-3-56 0,-1 45 4,1 8-11,-8-53 0,5 80-4,0-1 0,-1 1 0,-1 0 0,-1 0 0,-14-28 0,11 35 2,2 15-2,-1 21-1,2 43-4,4 106 0,2-145 0,2 6-5,0 0 0,3 0-1,12 51 1,-12-68 1,0 0-1,2 0 1,0-1-1,1 1 1,0-2-1,2 1 1,0-1-1,14 17 1,-21-29-2,0-1 1,0 0 0,1 0 0,-1 0 0,1-1-1,0 1 1,0-1 0,0 0 0,0 0-1,0 0 1,0-1 0,0 1 0,8 1-1,-1-2-2,1 0 0,-1 0 0,1-1-1,12-1 1,-19 0 8,0 0 0,0-1 0,0 1-1,0-1 1,0 0 0,-1 0 0,1 0 0,-1-1 0,1 0 0,-1 0 0,0 0-1,0 0 1,0-1 0,0 1 0,-1-1 0,1 0 0,-1 0 0,0-1 0,0 1 0,0-1-1,-1 1 1,2-6 0,4-7 5,-1-1 0,0 1 0,-2-1-1,7-36 1,-3-33 22,-4 0-1,-7-100 1,1 138-13,1 37-8,0 5-1,0 0-1,0 1 1,0-1 0,-1 0 0,0 0-1,0 1 1,-1-1 0,0 1 0,0-1 0,-4-7-1,6 14-4,0 0 0,0 0 0,0 0 0,0-1 1,0 1-1,-1 0 0,1 0 0,0 0 0,0 0 0,0 0 0,0 0 0,-1-1 0,1 1 0,0 0 0,0 0 0,0 0 0,0 0 0,-1 0 0,1 0 0,0 0 0,0 0 0,0 0 0,-1 0 0,1 0 0,0 0 1,0 0-1,0 0 0,-1 0 0,1 0 0,0 0 0,0 0 0,0 0 0,0 0 0,-1 0 0,1 1 0,0-1 0,0 0 0,0 0 0,0 0 0,-1 0 0,1 0 0,0 0 0,0 1 0,0-1 0,0 0 0,0 0 1,0 0-1,-1 0 0,1 1 0,0-1 0,0 0 0,0 0 0,0 0 0,0 0 0,0 1 0,0-1 0,-3 10 0,1 0 0,0 0 0,1 0 0,0 0 0,1 0 0,0 0 0,2 18 0,0 7 0,-2 507 0,0-542 0,0 0-1,0 1 1,0-1-1,0 0 1,0 1 0,0-1-1,0 1 1,0-1-1,0 0 1,0 1-1,0-1 1,0 0 0,0 1-1,0-1 1,1 0-1,-1 1 1,0-1 0,0 0-1,1 1 1,-1-1-1,0 0 1,0 1 0,1-1-1,-1 0 1,0 0-1,0 0 1,1 1-1,-1-1 1,0 0 0,1 0-1,-1 0 1,0 0-1,1 1 1,-1-1 0,1 0-1,-1 0 1,0 0-1,1 0 1,0 0-1,0 0 0,1-1 0,-1 1 0,0 0 0,0 0 0,0-1 0,0 1-1,0-1 1,-1 1 0,1-1 0,0 1 0,0-1 0,0 0 0,1-1 0,5-6 0,0 0 0,-1-1 0,0 1-1,0-1 1,8-18 0,20-57-6,-23 55 8,3-9 2,-5 14-2,0 0 1,1 0 0,1 1 0,2 0-1,19-28 1,-31 50-2,0-1 0,0 1-1,0 0 1,0 0 0,1-1 0,-1 1-1,0 0 1,1 0 0,-1 0 0,0 1 0,1-1-1,-1 0 1,3 0 0,-4 1 0,1 0-1,-1 0 1,0 0 0,1 0 0,-1 0 0,1 0-1,-1 0 1,0 0 0,1 0 0,-1 1-1,0-1 1,1 0 0,-1 0 0,0 0 0,1 1-1,-1-1 1,0 0 0,1 1 0,-1-1-1,0 0 1,1 0 0,-1 1 0,0-1-1,0 0 1,0 1 0,1-1 0,-1 1 0,0-1-1,0 0 1,0 1 0,0 0 0,2 6-4,-1 0 1,-1 0 0,1-1 0,-2 13-1,1-8 2,-2 12 1,0 0 0,-2-1 0,0 1 1,-11 28-1,9-33 3,1 0 0,1 0 0,0 0 0,1 1 1,1-1-1,1 1 0,2 32 0,-1-49-2,1 1 0,0-1 0,-1 0 0,1 0 0,0 0 0,0 0 0,0 0 0,0 0 0,0-1 0,1 1 0,-1 0 0,0-1 0,1 1 0,0 0 0,-1-1 0,1 0 0,0 1 0,-1-1 0,1 0 0,0 0 0,0 0 0,0 0 0,0 0 0,0-1 0,0 1 0,5 0 0,4 1 0,1 0 0,-1-1 0,22-1 0,-21 0 0,-3 0 0,1-1 0,0 0 0,-1-1 0,1 0 0,-1 0 0,0-1 0,0 0 0,0 0 0,0-1 0,0-1 0,-1 0 0,0 0 0,0 0 0,0-1 0,-1 0 0,1 0 0,-2-1 0,11-12 0,-8 8 0,-1-1 0,0 0 0,-1 0 0,-1-1 0,0 0 0,0 0 0,-2 0 0,1-1 0,-2 1 0,1-1 0,-2 0 0,1-16 0,-1 11 0,-1 2 1,0-1-1,-1 0 0,-3-31 0,2 46 1,1 0 0,0 0 0,-1 0 0,0 0 0,1 1 1,-1-1-1,-1 0 0,1 0 0,0 1 0,0-1 0,-1 0 0,0 1 0,1 0 1,-1-1-1,0 1 0,0 0 0,-1 0 0,1 0 0,0 0 0,0 0 0,-1 1 1,0-1-1,1 1 0,-1-1 0,0 1 0,1 0 0,-1 0 0,0 0 1,-3 0-1,2 0-1,1 1 1,-1-1-1,1 1 1,-1 0-1,1 0 1,-1 0-1,1 1 1,-1-1-1,1 1 1,-1 0-1,1 0 1,-1 0-1,1 0 1,0 1-1,0-1 1,-4 3-1,4-1 1,0 0-1,1 0 0,-1 0 1,1 0-1,-1 1 0,1-1 0,0 1 1,0-1-1,1 1 0,-1 0 1,1-1-1,0 1 0,0 0 1,-1 5-1,-2 17 3,1-1 0,2 1-1,2 40 1,-1-44-1,1-12-1,0 0-1,1 1 0,0-1 1,0 0-1,1 0 0,0 0 1,1-1-1,0 1 0,1-1 1,6 10-1,-8-14 0,0 0-1,0 0 0,0-1 1,1 0-1,0 0 1,0 0-1,0 0 1,1 0-1,-1-1 1,1 0-1,0 0 0,0 0 1,0-1-1,0 1 1,0-1-1,1 0 1,-1-1-1,1 1 0,-1-1 1,6 0-1,-5 0-23,-4-1-1,0 0-1,0 1 1,0-1-1,-1 0 1,1 0-1,0 0 1,0 0-1,0 0 1,0-1-1,-1 1 1,1-1-1,0 1 1,0-1-1,0 1 1,2-3-1,5-18-1100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21.65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29 31983,'8'0'176,"36"0"-96,19 0 32,15 0-64,0-5-48,-7-7-48,-17 0-1009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24.09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1 356 31983,'0'-8'99,"0"-1"1,1 1-1,-1 0 1,2 0-1,-1 0 1,1 0-1,5-13 1,-6 19-101,0-1-1,0 1 1,1 0-1,-1 0 1,0 0-1,1 0 1,0 1 0,-1-1-1,1 0 1,0 1-1,0-1 1,0 1 0,0-1-1,0 1 1,0 0-1,1 0 1,-1 0-1,0 0 1,0 1 0,1-1-1,-1 0 1,1 1-1,-1 0 1,0 0 0,1-1-1,-1 1 1,1 1-1,-1-1 1,1 0-1,2 1 1,-3 0 1,0 0 0,0-1 0,-1 1 0,1 0 0,-1 0 0,1 0 0,-1 0 0,1 1 0,-1-1 0,1 0 0,-1 1 0,0-1 0,0 1 0,0-1 0,0 1 0,0-1 0,0 1 0,0 0 0,0-1 0,-1 1 0,1 0 0,0 2 0,10 46 0,-10-45 0,6 59 0,-3-1 0,-5 70 0,0-49 0,1-84 0,0 0 0,0 1 0,0-1 0,0 0 0,-1 0 0,1 0 0,0 0 0,0 1 0,0-1 0,0 0 0,0 0 0,0 0 0,0 0 0,0 1 0,0-1 0,0 0 0,0 0 0,0 0 0,0 1 0,1-1 0,-1 0 0,0 0 0,0 0 0,0 0 0,0 0 0,0 1 0,0-1 0,0 0 0,0 0 0,0 0 0,1 0 0,-1 0 0,0 1 0,0-1 0,0 0 0,0 0 0,0 0 0,1 0 0,-1 0 0,0 0 0,0 0 0,0 0 0,0 0 0,1 0 0,-1 0 0,0 0 0,0 0 0,0 0 0,0 0 0,1 0 0,-1 0 0,0 0 0,0 0 0,0 0 0,0 0 0,1 0 0,-1 0 0,0 0 0,0 0 0,0 0 0,0 0 0,1 0 0,-1-1 0,7-7 0,6-21 0,-2-1 0,-2 0 0,11-55 0,-2 6 0,-13 59 0,16-52 0,-19 68 0,-1 0 0,1 0 0,0 0 0,0 0 0,1 1 0,-1-1 0,1 0 0,0 1 0,0 0 0,0-1 0,0 1 0,0 1 0,5-4 0,-7 5 0,-1 1 0,1-1 0,-1 1 0,1 0 0,-1-1 0,1 1 0,0 0 0,-1-1 0,1 1 0,-1 0 0,1 0 0,0 0 0,-1 0 0,1-1 0,0 1 0,-1 0 0,1 0 0,-1 0 0,1 0 0,0 1 0,-1-1 0,1 0 0,0 0 0,-1 0 0,1 0 0,-1 1 0,1-1 0,0 0 0,-1 0 0,1 1 0,-1-1 0,1 1 0,-1-1 0,1 0 0,-1 1 0,1-1 0,-1 1 0,0-1 0,1 1 0,0 0 0,4 26 0,-5-22 0,6 83 0,-9 121 0,4-187 0,6-37 0,2-7 0,21-47-2,30-63-7,-50 114 8,0 1 0,1 0 0,0 1 0,27-29 0,-35 42 1,-1 0 0,1 1 0,-1-1 0,1 1 0,0 0 0,0 0 0,-1 0 0,2 0 0,-1 0 0,0 1 0,0-1 0,0 1 0,1 0 0,-1 0 0,6-1 0,-9 2 0,0 0 0,1 1 0,-1-1 0,1 0-1,-1 0 1,0 1 0,1-1 0,-1 0 0,1 0 0,-1 1 0,0-1 0,0 0-1,1 1 1,-1-1 0,0 0 0,1 1 0,-1-1 0,0 1 0,0-1 0,0 1 0,0-1-1,1 0 1,-1 1 0,0-1 0,0 1 0,0-1 0,0 1 0,0-1 0,0 1-1,1 18-6,-1-14 5,1 39 5,-1 1 1,-10 68-1,6-87-2,2 0 0,2 41 0,0-64-1,1-1-1,-1 1 1,1 0 0,0-1-1,0 1 1,0-1 0,0 1-1,0-1 1,1 1 0,-1-1-1,1 0 1,0 1 0,-1-1-1,1 0 1,0 0 0,0 0-1,0-1 1,0 1 0,1 0-1,-1-1 1,0 0 0,1 1-1,-1-1 1,1 0 0,-1 0-1,1 0 1,0 0 0,-1-1-1,1 1 1,3-1 0,11 3-6,0-1 1,1-1-1,26-1 1,-35 0 2,1-1 1,0 0-1,-1-1 0,1 1 1,0-2-1,-1 0 0,0 0 1,1 0-1,-1-1 0,0 0 1,-1-1-1,1 0 0,-1-1 1,0 0-1,0 0 0,-1 0 1,0-1-1,10-11 0,-9 7 4,0 0-1,0 0 0,-1 0 0,-1-1 0,0 0 1,0-1-1,-1 1 0,-1-1 0,0 0 0,-1 0 1,0 0-1,1-18 0,-3 18 0,0 0 0,-1 0 0,0-1 0,-1 1 1,-5-25-1,5 35 1,0-1 0,0 1 0,-1 0 0,1 0 0,-1 0 0,1 0 0,-1 0 0,0 1 0,-1-1 0,1 1 0,0-1 0,-1 1 0,1 0 0,-1-1 0,0 1 0,0 1 0,1-1 0,-1 0 0,-1 1 0,1-1 0,0 1 0,0 0 0,0 0 0,-1 0 0,1 1 0,0-1 0,-7 1 0,2-1 0,0 0-1,1 1 0,-1 0 0,0 0 1,1 1-1,-1 0 0,1 0 1,-13 4-1,16-3-1,1 0 0,-1 0 1,0 0-1,1 0 0,0 1 1,-1 0-1,1-1 0,0 1 0,0 0 1,1 1-1,-1-1 0,0 0 0,1 1 1,0-1-1,0 1 0,0 0 0,-1 4 1,-2 9-1,0-1 1,2 1 0,0 0-1,1-1 1,0 1 0,1 0-1,2 18 1,-1-27 0,0-2-3,0 0 0,0 0 0,1 0 0,0 0 0,0 0 1,0 0-1,1 0 0,0 0 0,0-1 0,0 1 0,1 0 0,0-1 0,0 0 0,0 0 0,1 0 0,0 0 1,0 0-1,0-1 0,0 1 0,1-1 0,0 0 0,-1-1 0,2 1 0,-1-1 0,0 0 0,1 0 1,-1-1-1,1 0 0,0 0 0,-1 0 0,1 0 0,0-1 0,11 1 0,-5 0-36,-1-1-1,1 0 0,0-1 1,0 0-1,0-1 0,13-3 1,-20 3 35,-1 0 1,0-1 0,0 0-1,0 1 1,0-2 0,0 1-1,0 0 1,-1-1 0,1 0-1,-1 0 1,0 0 0,0 0-1,0 0 1,0 0 0,0-1-1,-1 0 1,1 1 0,-1-1-1,3-6 1,-1-1 17,0 0 1,-1 0-1,0 0 0,-1 0 1,0 0-1,1-20 0,-3 2 43,-4-40 0,4 64-45,-1 1 0,1-1 0,-1 1 0,0 0 0,-1-1 0,1 1 0,-1 0 0,0 0 0,-3-5 0,5 8-9,-1 0-1,0 0 1,0 0-1,0-1 1,0 1-1,0 0 1,0 0 0,-1 0-1,1 1 1,0-1-1,0 0 1,-1 0-1,1 1 1,0-1 0,-1 1-1,1-1 1,-1 1-1,1-1 1,-1 1-1,1 0 1,-1 0-1,1 0 1,-1 0 0,1 0-1,-1 0 1,1 0-1,-1 0 1,1 1-1,-3 0 1,2 0-3,1 0 0,-1 0 0,0 1 0,0-1 0,1 1 0,-1-1 0,1 1 0,-1 0 0,1 0 0,-1 0 0,1-1 0,0 1 0,0 0 0,0 0 0,0 1 0,1-1 0,-1 0 0,0 0 0,1 0 0,0 1 0,-1-1 0,1 4 0,-1-1 0,-3 26 0,2-1 0,0 1 0,4 38 0,-1-62-16,-1 0-1,1-1 1,0 1 0,1-1 0,-1 1-1,1-1 1,1 0 0,-1 1 0,1-1 0,0-1-1,0 1 1,1 0 0,0-1 0,0 1-1,0-1 1,1 0 0,-1-1 0,1 1-1,0-1 1,1 0 0,-1 0 0,1-1-1,-1 1 1,1-1 0,0 0 0,1-1-1,-1 0 1,0 0 0,1 0 0,-1 0-1,1-1 1,-1 0 0,11 0 0,-11-1 2,-1 1 0,0-1 0,1 0 0,-1 0 0,0 0 0,1-1 0,-1 0 0,0 0 0,0 0 0,1-1 0,-1 0 0,0 0 0,0 0 0,-1 0 0,1-1 0,0 0 0,-1 0 1,0 0-1,0 0 0,0-1 0,0 1 0,0-1 0,-1 0 0,1-1 0,4-8 0,1-1 48,-2 0 1,0-1-1,0 0 0,-2 0 1,1-1-1,-2 1 1,0-1-1,2-32 0,-2-12 36,-3-65-1,-2 59 48,2 23-39,0 27-36,0 0-1,-1 1 1,-1-1 0,0 0 0,-1 1 0,-8-28 0,10 43-41,0 0-1,0 0 1,0 0-1,0 0 1,0 1-1,0-1 0,0 0 1,0 0-1,0 0 1,0 0-1,0 1 1,0-1-1,0 0 1,-1 0-1,1 0 1,0 0-1,0 0 0,0 1 1,0-1-1,0 0 1,0 0-1,-1 0 1,1 0-1,0 0 1,0 0-1,0 0 1,0 0-1,0 1 0,-1-1 1,1 0-1,0 0 1,0 0-1,0 0 1,0 0-1,-1 0 1,1 0-1,0 0 1,0 0-1,0 0 0,-1 0 1,1 0-1,0 0 1,0 0-1,0 0 1,0 0-1,-1-1 1,1 1-1,0 0 0,0 0 1,0 0-1,0 0 1,0 0-1,-1 0 1,1 0-1,0 0 1,0-1-1,0 1 1,0 0-1,0 0 0,0 0 1,0 0-1,0 0 1,-1-1-1,-4 20-2,-3 64 2,4 128 0,4-87 3,-2-70 6,0-15-9,2 0 1,5 43-1,-5-78-1,1-1 0,0 1-1,0 0 1,0 0-1,0 0 1,1-1 0,0 1-1,-1-1 1,1 1-1,0-1 1,1 0 0,-1 0-1,1 0 1,-1 0-1,1 0 1,0 0 0,0-1-1,0 0 1,6 4-1,-4-3 2,0-1 0,0 0 0,0-1 0,0 1 0,0-1 0,0 0 0,0 0 0,1-1 0,-1 1-1,0-1 1,1 0 0,-1-1 0,0 1 0,6-2 0,-7 0 0,0 1 0,-1-1 0,1 1 0,-1-1 0,1 0 0,-1-1 0,0 1 0,0-1 0,0 1 0,0-1 0,0 0 0,-1 0 0,1 0 0,-1 0 0,0 0 0,0-1 0,0 1 0,0-1 0,2-6 0,2-6-4,-1 0 1,-1 0 0,5-25 0,-4-13-9,-2-1 1,-4-54-1,0 33 63,1 75-51,0 1 1,0-1-1,0 1 1,1-1-1,-1 1 1,0-1-1,0 1 1,0-1-1,1 1 1,-1-1-1,0 1 1,1-1-1,-1 1 1,0-1-1,1 1 1,-1-1-1,0 1 1,1 0-1,-1-1 1,1 1-1,-1 0 1,1-1-1,-1 1 1,1 0-1,-1 0 1,1-1-1,-1 1 1,1 0-1,-1 0 1,1 0-1,0 0 1,-1 0-1,2 0 1,23 0 10,-16 0-10,0 1-1,0-1 0,-1 2 0,0-1 0,1 1 0,-1 0 0,0 1 0,0-1 0,0 2 1,0-1-1,11 8 0,-14-8-1,-1 0 1,1 0 0,-1 0 0,0 1 0,0 0 0,-1-1-1,1 2 1,-1-1 0,0 0 0,0 0 0,0 1 0,0 0-1,-1-1 1,0 1 0,0 0 0,0 0 0,-1 0-1,2 8 1,-2-5-1,0 0-1,-1 0 1,0 0 0,0 0-1,-1 0 1,0 0-1,-1 0 1,0 0-1,-4 11 1,0-3 1,-2-1 0,0 0 1,-15 19-1,19-28-1,0 0-1,0 1 1,1-1-1,0 1 1,0-1-1,1 1 1,-1 0-1,1 0 1,1 0 0,0 1-1,0-1 1,0 11-1,1-17-1,0 0 0,1 0 0,-1 0 0,0 0 0,1 0 0,-1 0 0,1 0 0,-1 0 0,1 0 0,0 0 0,-1-1 0,1 1 0,0 0 0,0 0 0,-1-1 0,1 1 0,0 0 0,0-1 0,0 1 0,0-1 0,0 1 0,0-1 0,0 1 0,0-1 0,0 0 0,0 1 0,0-1 0,0 0 0,0 0 0,1 0 0,1 0 0,45 1-60,-34-1 41,-7 0 22,0 0-1,0 0 1,-1-1 0,1 0 0,0 0 0,0 0-1,0-1 1,-1 0 0,1-1 0,-1 1-1,0-1 1,0 0 0,0-1 0,0 0 0,0 0-1,-1 0 1,1 0 0,-1-1 0,0 0-1,-1 0 1,1 0 0,-1-1 0,5-8 0,-1 1 5,0-1 1,-1 1 0,-1-1-1,-1-1 1,0 1 0,0-1-1,-2 0 1,3-18 0,-2-4 35,-2 0 1,-3-45 0,1 80-38,0-1 0,0 1 1,0-1-1,-1 0 1,1 1-1,-1-1 1,0 1-1,0-1 0,0 1 1,-1-3-1,1 4-2,0 0-1,0 0 0,0 0 1,1 0-1,-1 0 0,0 1 0,-1-1 1,1 0-1,0 0 0,0 1 1,0-1-1,0 1 0,0-1 1,-1 1-1,1 0 0,0 0 0,0-1 1,-1 1-1,1 0 0,0 0 1,-3 0-1,3 1-1,0-1 0,0 0 0,-1 1 0,1-1 0,0 1 0,0 0 0,0-1 0,0 1 0,0 0 0,0 0 0,0 0 0,0 0 0,0 0 0,0-1 0,1 2 0,-1-1 0,0 0 0,1 0 0,-1 0 0,1 0 0,-1 0 0,1 0 0,-1 1 0,1-1 0,0 0 0,0 0 0,-1 1 0,1 0 0,-5 44 0,5-43 0,-1 15 0,-1 151 0,3-153 0,0-1 0,2 1 0,0-1 0,0 0 0,2 0 0,0 0 0,0-1 0,14 25 0,-17-35-1,1 1 1,-1-1-1,1 0 1,0 0-1,1 0 0,-1 0 1,1 0-1,0-1 0,0 0 1,0 1-1,0-2 1,0 1-1,1 0 0,-1-1 1,1 0-1,0 0 1,0 0-1,0-1 0,0 1 1,0-1-1,0 0 0,0-1 1,0 1-1,0-1 1,10-1-1,-13 1 1,1-1 0,-1 0 0,0 0 0,1 1 0,-1-1 0,0-1 0,0 1 0,0 0 0,0 0 0,0-1 0,0 1 0,0-1 0,0 0 0,0 0 0,-1 1 0,1-1 0,-1 0 0,1 0 0,-1-1 0,0 1 0,0 0 0,2-4 0,3-9 0,-1-1 0,6-22 0,-6 17 0,18-71-1,9-29 3,-26 104-6,0 1 1,1 0 0,0 1-1,20-30 1,-25 41 2,1 0 0,0 1-1,0-1 1,0 1 0,1 0 0,-1 0 0,1 0-1,-1 0 1,1 0 0,0 1 0,0-1 0,0 1 0,1 0-1,-1 1 1,0-1 0,1 1 0,-1 0 0,1 0-1,-1 0 1,1 0 0,0 1 0,-1 0 0,1 0 0,0 0-1,-1 0 1,6 2 0,-8-1 1,0 0 0,0 0 0,0 0 0,0 0 0,0 1 0,0-1 0,0 1 0,0-1 0,0 1 0,-1 0 0,1 0 0,-1-1 0,1 1 0,-1 0 0,0 0 0,0 1 0,0-1 0,0 0 0,0 0 0,0 0 0,-1 1 0,1-1 0,-1 0 0,1 4 0,1 8-1,0 1 1,-1 23-1,-1-34 0,0 10-3,1-5 4,-1-1 1,0 1 0,-1-1-1,1 1 1,-2-1 0,1 1-1,-1-1 1,0 0 0,-1 0-1,-5 11 1,-3-1 4,-2 0 1,-18 21-1,21-28-3,0 1 1,1 0-1,0 1 0,1-1 0,0 2 1,-10 26-1,18-40-2,0 0 0,0 0 0,0 1 0,0-1 0,0 0 0,0 1 0,0-1 0,0 0 0,0 1 0,0-1 0,0 0 0,0 1 0,0-1 0,0 0 0,0 0 0,1 1 0,-1-1 0,0 0 0,0 1 0,0-1 0,1 0 0,-1 0 0,0 0 0,0 1 0,0-1 0,1 0 0,-1 0 0,0 0 0,1 1 0,-1-1 0,0 0 0,0 0 0,1 0 0,-1 0 0,0 0 0,1 0 0,-1 0 0,0 0 0,1 0 0,-1 0 0,0 0 0,1 0 0,-1 0 0,19 0 0,-15 0 0,1-1 0,0 0 1,0 0-1,-1-1 1,1 1-1,0-1 1,-1 0-1,1-1 1,-1 1-1,0-1 1,0 1-1,0-1 1,0-1-1,0 1 0,-1 0 1,1-1-1,4-6 1,8-10 3,24-40 0,-39 59-4,73-127-1,-66 112 4,-1 0-1,-1 0 1,0 0 0,-1-1 0,-1 0 0,4-24 0,-8 41-3,0-1 0,0 1 1,0-1-1,0 0 1,0 1-1,0-1 1,0 1-1,0-1 0,0 0 1,0 1-1,0-1 1,0 0-1,-1 1 0,1-1 1,0 1-1,0-1 1,-1 1-1,1-1 1,0 1-1,-1-1 0,1 1 1,0-1-1,-1 1 1,1-1-1,-1 1 1,1-1-1,-1 1 0,1 0 1,-1-1-1,-1 1 0,1 0 0,0-1 1,0 1-1,-1 0 0,1 0 0,0 0 0,-1 0 0,1 0 0,0 1 1,0-1-1,-1 0 0,1 0 0,-2 1 0,-1 1 0,-1 0 0,0 1 0,1-1-1,-1 1 1,1 0 0,-6 4 0,4 0 0,0 0 0,1 0 0,-1 0 0,2 0 0,-1 1 0,1 0 0,0 0 0,1 0 0,0 1 0,0-1 0,0 1 0,-1 14 0,1 7 0,1-1 0,2 45 0,1-68 1,-1 0 0,1-1 0,0 1 0,0-1 0,0 1 1,1-1-1,0 0 0,0 1 0,0-1 0,1 0 0,-1 0 0,1 0 0,0-1 0,1 1 0,-1-1 0,1 0 0,0 0 1,0 0-1,0 0 0,1-1 0,8 6 0,-3-4 0,0 0-1,0-1 1,0 0 0,1 0 0,0-1-1,-1-1 1,1 0 0,0 0 0,0-1-1,15-1 1,-19 1-2,0-1 0,0 0-1,1-1 1,-1 0 0,0 0 0,0-1 0,11-3 0,-15 4-2,-1-1 1,1 0 0,0 0 0,-1 0-1,1 0 1,-1 0 0,0 0 0,0-1 0,0 1-1,0 0 1,0-1 0,-1 0 0,1 0 0,-1 1-1,1-1 1,-1 0 0,0 0 0,0 0-1,0 0 1,0-4 0,1-9-208,0 0-1,-1 0 1,-2-24-1,1 35 23,-2-44-2888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24.46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163 5 30462,'-10'-1'258,"0"-1"-1,0 1 1,0 0 0,0 1-1,0 1 1,0-1 0,-19 5-1,26-4-256,-1 1-1,1-1 0,0 1 0,-1 0 0,1 0 0,0 0 0,0 0 1,0 0-1,0 1 0,1-1 0,-1 1 0,1 0 0,-1 0 0,1 0 1,0 0-1,0 0 0,1 0 0,-1 1 0,0-1 0,1 0 0,0 1 1,0 0-1,0-1 0,0 5 0,-1-3 2,1 1-1,0-1 1,0 1-1,1-1 1,0 1 0,0-1-1,0 1 1,1 0-1,-1-1 1,1 1 0,1-1-1,-1 0 1,1 1 0,0-1-1,0 0 1,0 0-1,1 0 1,3 5 0,-2-5 1,0-1-1,1 1 1,-1-1 0,1-1 0,0 1 0,0 0 0,0-1 0,0 0 0,1-1 0,-1 1 0,1-1-1,-1 0 1,1 0 0,0-1 0,0 1 0,10 0 0,-6-1-1,1 1 8,-1-1 1,1 0-1,20-2 1,-29 1-9,-1 0 0,1 0 0,0 0 0,-1 0 0,1-1 1,-1 1-1,1-1 0,0 1 0,-1-1 0,1 0 0,-1 1 0,1-1 1,-1 0-1,0 0 0,1 0 0,-1 0 0,0 0 0,0 0 0,0-1 0,1 1 1,-1 0-1,-1-1 0,1 1 0,0-1 0,0 1 0,0-1 0,-1 1 0,1-1 1,-1 1-1,1-1 0,0-2 0,-1-3 0,1 0 0,-1 0-1,0 0 1,-1 1 0,0-1 0,0 0 0,0 0-1,-1 1 1,0-1 0,0 1 0,-1-1-1,1 1 1,-1 0 0,-5-6 0,5 8-10,0-1 0,-1 1 0,1 0 0,-1 1 0,0-1 1,-1 1-1,1 0 0,0 0 0,-1 0 0,0 0 0,1 1 0,-1 0 0,0 0 1,-1 0-1,1 1 0,0-1 0,0 1 0,-10-1 0,-14 2-499,0 0-960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24.79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3 32191,'34'0'144,"10"0"-32,11 0-80,-3 0-32,-8 0-64,-15-3-1201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40.66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50 408 31038,'-9'16'109,"2"0"-1,0 1 0,1 0 1,1 0-1,0 1 0,2 0 1,0-1-1,1 1 0,0 0 1,2 0-1,0 0 1,4 29-1,-3-41-105,0-1 1,1 1-1,-1-1 1,1 1 0,1-1-1,-1 0 1,1 0-1,-1 0 1,2 0-1,-1 0 1,0-1-1,1 1 1,0-1-1,0 0 1,0 0-1,1-1 1,-1 1-1,1-1 1,0 0-1,0 0 1,0 0 0,0-1-1,0 0 1,1 0-1,-1 0 1,1-1-1,-1 1 1,1-1-1,-1-1 1,8 1-1,-12-1-1,0 0-1,1-1 0,-1 1 1,0-1-1,0 1 1,1-1-1,-1 1 1,0-1-1,0 1 0,0-1 1,0 0-1,0 0 1,0 0-1,0 0 1,0 1-1,0-1 0,0-1 1,0 1-1,0 0 1,-1 0-1,1 0 0,1-2 1,12-33 11,-11 26-8,37-132 35,-30 100-34,1 1 0,3 0 0,28-61 0,-39 96-6,0 0 0,1 0 0,0 0 0,0 0 1,1 1-1,0 0 0,0 0 0,0 0 0,7-5 0,-8 8-1,0-1 0,0 1 0,0 0 0,1 1-1,-1-1 1,1 1 0,-1 0 0,1 0 0,-1 0 0,1 0 0,0 1-1,-1 0 1,1 0 0,5 1 0,-8 0 2,-1-1-1,0 1 1,1 0-1,-1 0 1,0-1-1,0 1 1,0 0 0,1 0-1,-1 0 1,0 1-1,0-1 1,-1 0-1,1 0 1,0 0 0,0 1-1,-1-1 1,1 0-1,0 1 1,-1-1-1,1 1 1,-1-1 0,0 1-1,0-1 1,1 1-1,-1-1 1,0 0-1,0 3 1,-32-4 15,28-1-16,-1 1 0,1 0 0,-1 1 0,1-1 0,0 1 0,0-1 0,-1 1 0,1 1 0,0-1 0,0 1 0,0-1 0,0 1 0,0 0 0,0 0 0,1 1 0,-1-1 0,1 1 0,-1 0 0,1 0 0,0 0 0,0 0 0,0 1 0,1-1 0,-1 1 0,-2 4 0,-4 7 0,1 0 0,0 0 0,2 1 0,-1 0 0,2 0 0,0 1 0,1-1 0,-3 23 0,4-7 0,1 1 0,1-1 0,5 48 0,-3-74 0,0 0 0,0 0 0,1 0 0,0 0 0,0 0 0,0-1 0,1 1 0,-1-1 0,1 1 0,1-1 0,-1 0 0,1 0 0,0 0 0,0-1-1,0 1 1,1-1 0,-1 0 0,1 0 0,0 0 0,1-1 0,8 5 0,-5-4 1,1 0-1,-1-1 0,1 0 0,-1 0 1,1-1-1,0 0 0,0-1 0,0 0 1,0-1-1,0 0 0,0 0 0,17-4 1,-23 3-1,0 0 1,0-1 0,0 0-1,0 0 1,0 0 0,0-1-1,-1 1 1,1-1 0,-1 0-1,1 0 1,-1 0 0,0 0-1,0-1 1,-1 1 0,1-1-1,-1 0 1,0 1 0,1-1-1,-2 0 1,1 0 0,1-6-1,5-12 0,-2 0-1,6-41 0,-10 54 2,2-18-1,1-4 0,1-1 0,1 1 0,20-53 0,-24 77 0,-1 1 0,1 0 0,0 0 0,1 0 0,0 0 0,0 0 0,0 1 0,0-1 0,1 1 0,0 0 0,0 1 0,0-1 0,1 1 0,0 0 0,-1 0 0,1 1 0,1 0 0,-1 0 0,0 0 0,1 1 0,-1 0 0,1 0 0,10-1 0,-6 2-3,-11 1-10,-11 0 0,7 1 13,1-1 1,-1 1 0,0 0 0,1 0-1,-1 0 1,1 0 0,-1 1 0,1 0-1,0-1 1,0 1 0,-1 0 0,1 0-1,0 1 1,1-1 0,-1 1 0,0 0-1,1-1 1,-1 1 0,-2 5 0,-4 5 2,1 1-1,0 0 1,-6 19 0,5-10-2,1 0-1,1 1 1,1 0 0,-4 38-1,2 100 0,8-155 0,0 1 0,1-1 0,0 0 0,0 0 0,0 0 0,1 0 0,0 0 0,0 0 0,1 0 0,0 0 0,4 6 0,-4-9 0,-1-1 0,1 1 0,0-1 0,0 0 0,0 0 0,1 0 0,-1 0 0,1-1 0,0 1 0,-1-1 0,1 0 0,0 0 0,0 0 0,1-1 0,-1 0 0,0 1 0,0-1 0,1-1 0,5 2 0,-4-2 1,0 1-1,0-1 1,0 0-1,-1 0 1,1-1 0,0 1-1,0-1 1,0-1 0,-1 1-1,1-1 1,-1 0-1,1 0 1,-1 0 0,10-7-1,-10 5 1,0 0 0,-1-1-1,0 0 1,0 1-1,0-1 1,0-1 0,-1 1-1,0 0 1,0-1 0,0 0-1,-1 0 1,1 1-1,-2-1 1,3-9 0,1-10 0,-2-1 0,0 0 0,-1 0 0,-2 0 0,-1 0 0,-1 0 0,-1 1 1,-1-1-1,-1 0 0,-2 1 0,-14-38 0,19 57-1,-3-6 0,-1 0 0,0 0 0,-11-16 0,15 25 0,0 1 0,0-1 0,0 1 0,0 0 0,0 0 0,0 0 0,-1 0 0,1 0 0,-1 1 0,0-1 0,1 1 0,-1-1 0,0 1 0,0 0 0,0 0 0,0 0 0,0 1 0,0-1 0,0 1 0,-3-1 0,4 2 0,0-1 0,0 1-1,0-1 1,0 1 0,0-1 0,0 1-1,1 0 1,-1 0 0,0 0 0,0 0-1,1 0 1,-1 1 0,1-1 0,-1 0-1,1 1 1,0-1 0,-1 1 0,1 0 0,0-1-1,0 1 1,0 0 0,0 0 0,0-1-1,0 1 1,1 0 0,-1 0 0,1 0-1,-1 0 1,1 0 0,0 2 0,-3 11-3,1 0 0,0 29 0,2-36 3,-1 15-1,2 1-1,0-1 1,1-1 0,2 1-1,10 39 1,-12-55 1,1 1-1,0-1 1,0 0-1,1 1 1,-1-2 0,2 1-1,-1 0 1,1-1 0,0 0-1,0 0 1,0 0-1,1-1 1,0 1 0,0-1-1,1-1 1,-1 1-1,1-1 1,0-1 0,0 1-1,14 4 1,-13-5 1,0-1-1,0-1 1,0 1 0,0-1-1,1 0 1,-1-1 0,0 0-1,1 0 1,-1-1 0,0 0-1,14-4 1,-18 3-1,1 1 1,-1-1-1,1-1 0,-1 1 1,0 0-1,0-1 1,0 0-1,0 0 0,0 0 1,-1-1-1,0 1 0,1-1 1,-1 0-1,0 0 0,-1 0 1,1 0-1,-1 0 1,0-1-1,0 1 0,0-1 1,1-5-1,2-12 0,-1-1 0,-1 0 0,-1 1 0,-3-46 0,1 37 0,5-56 0,-5 84 0,1 0-1,-1 0 1,1 0 0,-1 0-1,1 0 1,0 0-1,1 0 1,-1 1 0,0-1-1,1 0 1,-1 1 0,1-1-1,0 1 1,0 0 0,0 0-1,0-1 1,0 1-1,0 0 1,1 1 0,-1-1-1,5-2 1,-2 2-1,1 0 1,-1 1-1,0 0 0,1 0 1,-1 0-1,0 1 0,1 0 1,-1 0-1,1 0 0,-1 1 1,7 1-1,-8-1 1,0 0 0,0 0 0,0 0 0,-1 1 0,1 0 0,0 0 0,-1 0 0,1 0 0,-1 0 0,0 1 0,1-1 0,-1 1 0,0 0 0,-1 0 0,1 0 0,0 1 0,-1-1 0,0 0 0,0 1 0,0 0 0,0-1 0,-1 1 0,1 0 0,-1 0 0,0 0 0,0 0 0,0 6 0,3 11 0,-2 1 0,-1 0 0,-2 39 0,0-52 0,-1 9 0,-1 0 0,0 0 0,-2-1 0,-10 29 0,9-31 0,1 1 0,0 0 0,1 1 0,1-1 0,-2 29 0,5-42 0,0-1 0,0 0 0,0 1 0,0-1 0,1 0 0,-1 0 0,1 0 0,0 1 0,0-1 0,0 0 0,0 0 0,0 0 0,0 0 0,0 0 0,1 0 0,-1-1 0,0 1 0,1 0 0,2 1 0,-1 0 0,1-1 0,-1 0 0,1 0 0,0 0 0,0 0 0,0-1 0,0 0 0,0 1 0,7 0 0,8 0 0,-1-1 0,1-1 0,31-3 0,-46 2 0,1 1 0,0-1 1,1 1-1,-1-1 0,0-1 0,1 1 1,-1-1-1,0 0 0,0 0 0,0-1 1,0 1-1,-1-1 0,1 0 1,-1 0-1,0-1 0,1 1 0,-2-1 1,1 0-1,0 0 0,-1 0 0,0-1 1,1 1-1,-2-1 0,1 0 1,-1 0-1,1 0 0,2-9 0,0-6 0,-1-1-1,-1 1 0,-1-1 0,0 0 0,-3-35 1,0 38-1,-1-1 1,-1 1 0,0 0 0,-2-1 0,0 2-1,-1-1 1,0 1 0,-2-1 0,0 2 0,-1-1 0,-1 1-1,0 1 1,-19-22 0,23 30 0,-4-11 13,10 18-13,1-1 1,0 1-1,0-1 0,-1 1 0,1-1 0,0 1 0,0-1 0,0 1 0,0-1 1,0 1-1,0 0 0,0 0 0,0 0 0,-1-1 0,1 1 0,0 0 0,0 0 0,0 0 1,0 0-1,0 1 0,0-1 0,1 0 0,0 0 0,19 0 3,1 1 0,27 5 0,-41-5-3,0 1 1,0 0-1,0 1 1,-1 0-1,1 0 0,-1 1 1,0-1-1,0 2 1,11 7-1,-15-9 0,-1 0-1,1 1 1,-1-1 0,0 0-1,0 1 1,0 0-1,-1-1 1,1 1-1,-1 0 1,0 0 0,0 0-1,0-1 1,0 1-1,-1 0 1,1 0-1,-1 0 1,0 1 0,0-1-1,-2 6 1,0 4-1,0-1 0,-1 1 0,0-1 0,-7 18 0,1-3 1,2 1 0,1 0 0,1 1 0,1-1 0,2 1 0,2 44 0,0-72-1,0 1 0,0 0 0,1-1 1,-1 1-1,0 0 0,1-1 0,0 1 0,-1-1 0,1 1 1,0-1-1,0 1 0,1-1 0,-1 1 0,0-1 0,1 0 1,-1 0-1,1 0 0,0 0 0,0 0 0,0 0 0,0 0 0,0-1 1,0 1-1,0-1 0,1 1 0,-1-1 0,0 0 0,1 0 1,-1 0-1,1 0 0,-1 0 0,1-1 0,0 1 0,-1-1 1,1 0-1,0 1 0,4-2 0,4 2 2,-1 0-1,1-1 1,0 0 0,0-1-1,0-1 1,-1 1 0,1-2-1,-1 1 1,1-2 0,-1 1-1,0-1 1,0-1 0,-1 0-1,1 0 1,-1-1 0,0 0-1,-1 0 1,1-1 0,-1-1-1,-1 1 1,1-1 0,-1 0-1,11-18 1,-12 16-1,-1 0 0,-1 0 0,1 0 0,-2-1 0,1 0 0,-1 0 0,2-21 0,-2-2 3,-2-43 1,-1 45 2,0 21-4,0 1-1,0 0 0,-1 0 0,0-1 1,-1 1-1,0 0 0,-1 0 0,0 1 1,-1-1-1,1 1 0,-2-1 0,0 1 1,0 0-1,-10-13 0,14 21-1,0 0 0,1 0 0,-1 0 0,0 0 0,0 0 0,0 0 0,0 1 0,0-1 0,-1 0 0,1 1 0,0-1 0,0 0 0,0 1 0,0 0 0,-1-1 0,1 1 0,0 0 0,-2-1 0,2 1 0,0 1 0,0-1 0,0 0 0,0 1 0,0-1 0,1 0 0,-1 1 0,0-1 0,0 1 0,1-1 0,-1 1 0,0-1 0,1 1 0,-1 0 0,1-1 0,-1 1 0,0 0 0,1-1 0,-1 1 0,1 1 0,-3 3 0,1 0 0,1 0 0,-1 0 0,1 1 0,-1-1 0,2 0 0,-2 8 0,2-3 0,-3 42 0,6 82 0,-2-119 0,0-1 0,2 0 0,0 0 0,0 0 0,1 0 0,1-1 0,1 1 0,-1-1 0,2-1 0,15 25 0,-17-32 0,-1 0 0,0-1 0,1 1 0,0-1 0,0 0 0,0-1 0,1 1 0,-1-1 0,1 0 0,0 0 0,0 0 0,0-1 0,7 2 0,1-1 0,-1-1 0,0-1 0,1 0 0,-1 0 0,18-3 0,-27 2 0,1 0 0,-1-1 0,1 0 0,-1 0 0,1-1 0,-1 1 0,0-1 0,0 0 0,0 0 0,0 0 0,0 0 0,0-1 0,5-4 0,-3 1 0,-1 0 0,1 0 0,-1 0 0,-1-1 0,1 0 0,-1 0 0,4-8 0,2-12 0,0 1 0,-2-2 0,7-37 0,-13 53 0,-1 7 0,29-114 0,-25 106 0,-1 0 0,2 1 0,0 0 0,0 0 0,1 0 0,17-21 0,-22 30 0,1 1 0,0-1 0,0 0 0,0 1 0,1-1 0,-1 1 0,0 0 0,1 0 0,0 0 0,-1 1 0,1-1 0,6-1 0,-8 3 0,0 0 0,0-1 0,-1 1 0,1 0 0,0 0 0,0 0 0,0 0 0,0 1 0,0-1 0,0 0 0,0 1 0,0 0 0,0-1 0,-1 1 0,1 0 0,0 0 0,-1 0 0,1 0 0,0 0 0,-1 0 0,1 0 0,-1 1 0,1-1 0,-1 1 0,0-1 0,0 1 0,2 2 0,3 8 0,0-1 0,-1 1 0,-1 0 0,0 0 0,0 0 0,-1 1 0,-1-1 0,1 17 0,0 107 0,-4-122 0,1-2 0,-2 1 0,1 0 0,-2-1 0,1 0 0,-2 1 0,0-1 0,0 0 0,-1 0 0,-1-1 0,0 0 0,0 0 0,-1 0 0,0-1 0,-1 0 0,-1 0 0,1-1 0,-1 0 0,-1 0 0,-18 12 0,23-17 0,-1-1 0,1-1 0,-1 1 0,1-1 0,-11 2 0,14-3 0,0-1 0,0 1 0,0-1 0,0 1 0,-1-1 0,1 0 0,0 0 0,0 0 0,0 0 0,-1-1 0,1 1 0,0 0 0,0-1 0,0 0 0,0 1 0,0-1 0,0 0 0,-3-2 0,1-1 0,1 0 0,-1-1 0,1 0 0,0 0 0,0 0 0,0 0 0,1 0 0,0-1 0,0 1 0,0-1 0,1 0 0,-2-8 0,-1-13-1,-1-33-1,3 33-1,1 9 0,0 0 1,1-1-1,3-27 1,-2 46 2,-1-1 0,1 1 0,-1-1 0,0 1 0,1 0 0,-1-1 0,1 1 0,-1-1 0,1 1 0,0 0 0,-1-1 0,1 1 0,-1 0 0,1 0 0,-1-1 0,1 1 0,0 0 0,-1 0 0,1 0 0,0 0 0,-1 0 0,1 0 0,0 0 0,-1 0 0,1 0 0,1 0 0,19 3 0,-14 0 0,1 0 0,-1 1 0,0 0 0,0 0 0,-1 1 0,1 0 0,-1 0 0,0 0 0,11 13 0,24 20 0,-30-30 0,1-1 0,0 0 0,0-1 0,0 0 0,0-1 0,1-1 0,17 5 0,-7-5 0,1 0 0,-1-2 0,32 0 0,-50-2 0,0 0 0,0-1 0,1 1 0,-1-1 0,0 0 0,0 0 0,0-1 0,0 0 0,0 1 0,-1-2 0,1 1 0,-1 0 0,1-1 0,-1 0 0,0 0 0,0 0 0,0-1 0,0 1 0,-1-1 0,1 0 0,-1 0 0,0 0-1,0-1 1,0 1 0,-1 0 0,0-1 0,1 0 0,-2 0 0,1 0 0,1-6 0,2-15 1,0 1-1,-2-1 1,-1 0-1,-2-46 0,0 45 2,1-3 4,0 19-5,-1 1 0,0 0 0,0 0 0,-1 0 0,-1 0 0,-2-13 0,-3 14-1,6 9 0,1-1 0,0 1 0,-1 0 0,1 0 0,0 0 0,0 0 0,-1 0 0,1 0 0,0 0 0,0 0 0,-1 0 0,1 1 0,0-1 0,-1 0 0,1 0 0,0 0 0,0 0 0,-1 0 0,1 0 0,0 0 0,0 1 0,0-1 0,-1 0 0,1 0 0,0 0 0,0 1 0,0-1 0,-1 0 0,1 0 0,0 1 0,0-1 0,0 0 0,0 0 0,0 1 0,0-1 0,0 0 0,-1 0 0,1 1 0,0-1 0,0 0 0,0 0 0,0 1 0,0-1 0,0 0 0,0 1 0,0-1 0,0 0 0,1 1 0,-8 46 0,3 1 0,2 51 0,-2 29 0,-32 338 32,33-690-32,1 131 0,0 45 0,2 1 0,1 0 0,15-87 0,-14 127 0,0 0 0,0 0 0,0-1 0,1 2 0,0-1 0,1 0 0,0 1 0,0-1 0,0 1 0,0 0 0,1 0 0,6-5 0,-7 8 0,0 0 0,0 0 0,0 0 0,1 1 0,-1-1 0,1 1 0,0 0 0,0 1 0,0-1 0,0 1 0,0 0 0,0 0 0,0 0 0,0 1 0,0 0 0,0 0 0,0 0 0,7 2 0,-7-2 0,-1 1 0,1 0 0,-1 1 0,0-1 0,1 1 0,-1 0 0,0 0 0,0 0 0,0 1 0,0-1 0,0 1 0,-1 0 0,6 6 0,-3-3 0,0 1 0,-1 0 0,-1 0 0,1 0 0,-1 1 0,6 15 0,-4-5 0,0 0 0,-2 1 0,0-1 0,-1 1 0,-1 0 0,0 20 0,-2-26 0,0 0 0,-1 0 0,-3 17 0,2-25 0,1 0 0,-1 0 0,0 0 0,0-1 0,0 1 0,-1 0 0,1-1 0,-1 0 0,0 0 0,-1 0 0,-3 4 0,-8 6 2,1-1 0,-2 0 0,-28 17 0,35-25-13,1 0 1,-1-1 0,1 0-1,-1-1 1,0 0 0,0 0-1,-1-1 1,1 0-1,-18 1 1,33-13-123,7 2 98,1 1 0,0 0 0,26-9 0,10-4 36,-35 14 8,-1-1 1,-1-1-1,0 0 1,0 0-1,0-1 1,-1-1-1,0 0 1,-1-1-1,0 0 1,-1 0-1,0-1 1,-1-1-1,-1 0 1,1 0-1,-2 0 1,0-1-1,6-19 1,8-32 1,-13 36-2,1 1 1,19-38 0,-27 63-6,-3 6 6,-11 19 16,-16 36 11,21-33-33,1 1-1,1 0 1,2 0-1,0 0 1,2 1-1,1 0 1,1-1-1,4 30 1,-3-52-4,-1 1 0,1-1 0,0 0 0,0 0 0,1 1 0,-1-1 0,1 0 0,0 0 0,0 0 0,0-1 0,1 1 0,-1 0 0,1-1 0,0 0 0,0 1 0,0-1 0,0 0 0,1-1 0,-1 1 0,1 0 0,0-1 0,0 0 0,-1 0 0,2 0 0,5 2 0,7 0 0,-1-1 0,0 0 0,0-1 0,1-1 0,23-1 0,-34 0 0,0 0 1,0 0-1,0-1 1,0 0-1,0-1 1,0 1-1,0-1 1,0 0-1,-1 0 1,1-1-1,-1 0 1,0 0-1,1 0 1,-1 0-1,-1-1 1,10-8-1,-10 6 1,1 1-1,-1-1 1,0-1-1,0 1 1,0-1-1,-1 1 1,0-1 0,0 0-1,-1 0 1,0 0-1,0 0 1,-1-1-1,1-13 1,0 6-1,-1 1 0,-1-1 0,0 0 0,-1 1 0,0-1 0,-1 0 0,-1 1 0,-1 0 0,0 0 0,0 0 0,-8-15 0,3 13 0,0 1 0,0 0 0,-2 0 0,-18-20 0,24 30 0,1 0 0,-1 1 0,0 0 0,0 0 0,0 0 0,0 1 0,-1 0 0,0 0 0,1 0 0,-1 1 0,0-1 0,0 2 0,0-1 0,-1 0 0,1 1 0,-9 0 0,13 1 0,-1 0 0,1 0 0,0 0 0,0 1 0,0-1 0,0 1 0,0 0 0,0-1 0,0 1 0,0 0 0,0 0 0,0 0 0,0 0 0,0 1 0,1-1 0,-1 0 0,0 1 0,1-1 0,-1 1 0,1 0 0,0-1 0,-1 1 0,1 0 0,0 0 0,0 0 0,0 0 0,1 0 0,-1 0 0,-1 4 0,0 5 0,0 0 0,0 0 0,1 1 0,0 15 0,1-17 0,-1 8 0,1 0 0,1 0 0,1 0 0,1 0 0,7 29 0,-8-39 0,1-1 0,0 0 0,0 0 0,1-1 0,0 1 0,0-1 0,0 1 0,1-1 0,0 0 0,0-1 0,1 0 0,-1 1 0,1-2 0,0 1 0,0-1 0,9 5 0,-10-6 0,1-1-1,-1 0 1,1 0-1,-1 0 1,1-1-1,0 1 1,0-2 0,0 1-1,-1 0 1,1-1-1,0 0 1,0-1 0,0 1-1,0-1 1,-1 0-1,1-1 1,0 1-1,-1-1 1,1 0 0,-1 0-1,1-1 1,-1 0-1,0 0 1,0 0 0,-1 0-1,1-1 1,0 0-1,-1 0 1,0 0 0,0-1-1,4-5 1,0-6 1,-1 0 0,-1-1 1,0 0-1,-1 0 1,0-1-1,-2 1 1,0-1-1,-1 0 0,0-22 1,-2 19-2,2 0 0,1 0-1,0 0 1,2 0 0,11-33 0,-16 53 0,1 0 0,-1 0 0,0 1 0,0-1 0,1 0 0,-1 0 0,1 0 0,-1 0 0,1 0 0,-1 1 0,1-1 0,0 0 0,-1 0 0,1 1 0,0-1 0,-1 0 0,1 1 0,0-1 0,0 1 0,0-1 0,0 1 0,-1-1 0,1 1 0,0 0 0,0-1 0,0 1 0,0 0 0,0 0 0,0 0 0,0 0 0,0 0 0,0 0 0,0 0 0,0 0 0,0 0 0,0 0 0,0 0 0,0 1 0,0-1 0,-1 0 0,1 1 0,0-1 0,0 0 0,0 1 0,0-1 0,0 1 0,-1 0 0,1-1 0,1 2 0,2 2 0,0 0 0,0 0 0,-1 0 0,1 0 0,-1 1 0,0 0 0,4 7 0,1 8 0,-1 0 0,-1 1 0,0 0 0,-1 0 0,2 32 0,-4-8 0,-4 74 0,0-108 0,-1-1 0,0 1 0,-1-1 0,0 1 0,-1-1 0,-5 11 0,-1 6 0,35-120 0,14-15 0,40-98-3,-75 196 1,12-21-5,-15 30 6,0 0 1,-1-1 0,1 1 0,0 0 0,0 0 0,0 0-1,0 0 1,0 1 0,1-1 0,-1 0 0,0 0 0,0 1-1,0-1 1,1 0 0,-1 1 0,0-1 0,1 1-1,-1 0 1,0-1 0,3 1 0,-3 0 0,-1 1 0,1-1 0,0 0 0,-1 1 0,1-1 0,-1 0 0,1 1 0,-1-1 0,1 1 0,-1-1 0,1 1 0,-1 0 0,1-1 0,-1 1 0,0-1 0,1 1 0,-1 0 0,0-1 0,0 1 0,0 0 0,1-1 0,-1 1 0,0 0 0,0-1 0,0 1 0,0 0 0,0-1 0,0 2 0,0 29 0,0-24 0,-1 70 0,3 96 0,-2-166 0,1 0 1,0-1-1,0 1 1,0-1-1,1 1 1,0-1-1,0 0 0,1 1 1,0-1-1,0 0 1,0 0-1,1-1 0,-1 1 1,2-1-1,-1 0 1,0 0-1,1 0 1,9 7-1,-6-7 1,0 0-1,1-1 1,-1 0-1,1 0 1,0-1 0,0 0-1,0 0 1,1-1 0,-1 0-1,1-1 1,-1 0-1,16-1 1,-15 1-1,1-1 0,-1-1 0,1 0 0,-1-1 0,1 0 0,12-4 0,-18 4 0,0-1 0,0 1 1,0-1-1,0 0 1,0-1-1,0 1 0,-1-1 1,0 0-1,1 0 1,-2-1-1,1 1 0,0-1 1,3-6-1,-2 3 3,-1-1 0,0 0 0,0 0 0,0 0 0,-1 0 0,-1 0 0,0-1 0,2-13 0,-2-9-3,-1-38-1,-1 39 2,0 23-1,0-1 0,0 1 0,-1 0 0,0-1 0,-1 1 0,0 0 0,-6-16 0,7 22-1,0 0 0,-1-1 0,1 1 0,-1 0-1,1 0 1,-1 0 0,0 0 0,0 0 0,0 0 0,0 1 0,0-1 0,0 1 0,-1-1 0,1 1-1,0 0 1,-1 0 0,1 0 0,-1 0 0,0 0 0,1 0 0,-1 1 0,1-1 0,-1 1 0,0 0-1,0 0 1,1 0 0,-1 0 0,-3 1 0,1 0 1,1 0 0,0 1 0,0-1 0,0 1 0,1 0 0,-1 0 0,0 0 0,1 1 0,-1-1 0,1 1 0,0 0 0,0 0 0,0 0 0,0 0 0,0 0 0,1 1 0,-1-1 0,1 1 0,0 0 0,0 0 0,0 0 0,-2 7 0,-1 4 0,0 1 0,1-1 0,0 1 0,-2 30 0,4-5 0,4 66 0,-1-102 0,0-1 0,0 0 0,0 0 0,0 0 0,0 0 0,1 0 0,0 0 0,0-1 0,0 1 0,0-1 0,1 1 0,-1-1 0,1 0 0,0 0 0,0 0 0,0 0 0,0 0 0,1 0 0,-1-1 0,1 0 0,-1 0 0,1 0 0,0 0 0,0-1 0,0 1 0,0-1 0,6 1 0,-6-1 0,1 0 0,0 0 0,0 0 0,0-1 0,-1 0 0,1 0 0,0-1 0,0 1 0,0-1 0,0 0 0,-1 0 0,1 0 0,0-1 0,-1 0 0,1 0 0,-1 0 0,0 0 0,0-1 0,0 0 0,0 1 0,0-2 0,0 1 0,4-5 0,3-8 0,-1 1 0,-1-2 0,0 1 0,-2-1 0,0 0 0,0-1 0,-2 0 0,7-30 0,-2-18 0,2-70 0,-10 110 0,0-5 0,12-281 0,-14 321 0,-1-1 0,-1 1 0,1-1 0,-4 10 0,-5 28 0,4 275 0,8-187 0,-2-116 0,-1 6 0,6 38 0,-5-56 0,2 0 0,-1 0 0,1 0 0,-1 0 0,2 0 0,-1 0 0,1 0 0,0 0 0,0-1 0,8 11 0,-9-14 1,1 0 0,0 1-1,0-1 1,0 0 0,1 0 0,-1 0-1,0-1 1,1 1 0,-1-1 0,1 0 0,0 0-1,-1 0 1,1 0 0,0-1 0,6 1 0,59-4 19,-66 3-21,4-1 1,-1 0 0,0 0 0,0-1 0,0 0 0,0 0 0,0 0 0,0 0 0,0-1 0,-1 0 0,1-1 0,-1 1 0,0-1 0,0 0 0,6-5 0,-5 1 0,1 1 0,-2-1 0,1-1 0,-1 1 0,0-1 0,0 1 0,-1-2 0,4-12 0,-1-6 0,0-2 0,-2 1 0,-1-1 0,-2 1 0,-1-34 0,-1-37 0,0 100 0,0 0 0,0-1 0,0 1 0,0 0 0,0-1 0,0 1 0,0-1 0,0 1 0,-1 0 0,1-1 0,0 1 0,0 0 0,0-1 0,0 1 0,-1 0 0,1-1 0,0 1 0,0 0 0,-1 0 0,1-1 0,0 1 0,0 0 0,-1 0 0,1-1 0,0 1 0,-1 0 0,1 0 0,0 0 0,-1-1 0,1 1 0,-1 0 0,1 0 0,0 0 0,-1 0 0,1 0 0,0 0 0,-1 0 0,1 0 0,-1 0 0,1 0 0,0 0 0,-1 0 0,1 0 0,0 0 0,-1 0 0,1 1 0,0-1 0,-1 0 0,1 0 0,0 0 0,-1 1 0,1-1 0,0 0 0,-1 0 0,1 0 0,0 1 0,-1-1 0,1 0 0,0 1 0,0-1 0,0 0 0,-1 1 0,1-1 0,0 0 0,0 1 0,0-1 0,0 0 0,0 1 0,0 0 0,-4 14 0,1 1 0,1 0 0,0 0 0,1 0 0,1 0 0,2 19 0,-1 5 0,-1-23 0,0 1 0,1 0 0,1-1 0,1 1 0,9 32 0,-10-44 0,1-1 0,-1 1 0,1-1 0,0 0 0,0 0 0,0 0 0,1 0 0,0 0 0,0-1 0,0 0 0,0 0 0,1 0 0,0 0 0,0-1 0,0 1 0,0-1 0,0-1 0,1 1 0,-1-1 0,12 4 0,-11-4 0,0-1 0,0 0 0,0 0 0,0 0 0,0 0 0,0-1 0,13-1 0,-17 0 0,1 1 0,-1-1 0,1 0 0,-1 0 0,1 0 0,-1 0 0,0 0 0,1 0 0,-1-1 0,0 1 0,0-1 0,0 0 0,0 0 0,0 1 0,-1-1 0,1 0 0,0-1 0,-1 1 0,1 0 0,1-5 0,11-27 0,-2 0 0,-1-1 0,-2 0 0,7-52 0,17-65 0,-32 150 0,-1 0 0,0 0 0,1 0 0,-1 1 0,1-1 0,0 0 0,0 1 0,0-1 0,-1 1 0,1-1 0,1 1 0,-1-1 0,0 1 0,0 0 0,0-1 0,1 1 0,-1 0 0,1 0 0,-1 0 0,1 0 0,2-1 0,-2 2 0,-1 0 0,0 1 0,1-1 0,-1 0 0,0 1 0,0 0 0,1-1 0,-1 1 0,0 0 0,0-1 0,0 1 0,0 0 0,0 0 0,0 0 0,0 0 0,0 0 0,0 0 0,0 0 0,-1 0 0,1 0 0,0 1 0,-1-1 0,1 0 0,-1 0 0,1 1 0,-1-1 0,0 0 0,1 1 0,-1 0 0,14 47 0,-3 1 0,-1 0 0,-3 1 0,-2 0 0,-2 72 0,7-137 0,192-363 0,-202 377 0,0-1 0,0 1 0,0 0 0,0 0 0,0-1 0,0 1 0,0 0 0,0 0 0,0-1 0,0 1 0,0 0 0,0 0 0,0-1 0,1 1 0,-1 0 0,0 0 0,0 0 0,0-1 0,0 1 0,1 0 0,-1 0 0,0 0 0,0-1 0,0 1 0,1 0 0,-1 0 0,0 0 0,0 0 0,1 0 0,-1 0 0,0 0 0,0-1 0,1 1 0,-1 0 0,0 0 0,0 0 0,1 0 0,-1 0 0,0 0 0,0 0 0,1 0 0,-1 0 0,0 0 0,1 1 0,-1-1 0,0 0 0,0 0 0,0 0 0,1 0 0,-1 0 0,0 1 0,4 17 0,-7 31 0,-18 46 0,14-73 0,2 1 0,0 0 0,-2 47 0,7-64 0,0 4 0,0-1 0,0 1 0,1 0 0,4 17 0,-4-24 0,0 0 0,1 1 0,-1-1 0,1 0 0,0-1 0,0 1 0,0 0 0,0 0 0,0-1 0,0 1 0,1-1 0,0 0 0,-1 0 0,1 0 0,0 0 0,0 0 0,4 1 0,4 3 0,1-1 0,0-1 0,0 0 0,0-1 0,1 0 0,-1 0 0,1-2 0,-1 0 0,1 0 0,0-1 0,-1 0 0,1-1 0,0-1 0,-1 0 0,1-1 0,20-7 0,-22 6 0,-1 0 0,1-1 0,-1-1 0,0 0 0,0 0 0,0-1 0,-1 0 0,0-1 0,-1 0 0,1 0 0,-2-1 0,1 0 0,-1 0 0,0-1 0,-1 0 0,0 0 0,-1 0 0,5-15 0,-5 8 0,0 0 0,-1-1 0,-2 0 0,1 1 0,-2-1 0,-1 0 0,0 0 0,-4-24 0,4 38 0,-1 1 0,0 0 0,0 0 0,0 0 0,0 0 0,0 0 0,-1 0 0,1 0 0,-1 1 0,0-1 0,0 0 0,0 1 0,0 0 0,0-1 0,-1 1 0,1 0 0,-1 0 0,1 0 0,-1 0 0,0 1 0,0-1 0,0 1 0,0 0 0,-4-2 0,3 2 0,0 0 0,0 0 0,0 1 0,0-1 0,0 1 0,0 0 0,0 0 0,0 0 0,0 1 0,0 0 0,0-1 0,0 1 0,0 0 0,0 1 0,0-1 0,0 1 0,1 0 0,-1 0 0,1 0 0,-4 3 0,2-1 0,1 1 0,-1 0 0,1 0 0,0 0 0,0 1 0,0-1 0,1 1 0,0 0 0,0 0 0,0 0 0,1 1 0,0-1 0,0 1 0,-1 9 0,0 11 0,0-1 0,2 35 0,1-49 0,0-9 0,0 1 0,0 0 0,1-1 0,-1 1 0,1-1 0,0 1 0,0 0 0,0-1 0,0 0 0,1 1 0,-1-1 0,1 0 0,0 1 0,0-1 0,0 0 0,0-1 0,3 4 0,-2-4 0,-1 0 0,1 0 0,-1-1 0,1 1 0,0-1 0,0 1 0,0-1 0,0 0 0,0 0 0,0-1 0,0 1 0,0-1 0,0 1 0,0-1 0,0 0 0,0 0 0,0 0 0,1-1 0,-1 1 0,3-2 0,-2 1 0,0 0 0,0-1 0,0 0 0,0 0 0,-1 0 0,1 0 0,-1-1 0,1 1 0,-1-1 0,0 0 0,0 0 0,0 0 0,4-7 0,33-53 0,-29 43 0,-2 6 0,9-16 0,19-42 0,-53 149 0,2 4 0,3 0 0,1 87 0,-1 14 0,-28 115 0,29-245 0,-2-1 0,-3-1 0,-36 86 0,47-127 0,-1 0 0,1-1 0,-1 0 0,-1 1 0,0-2 0,0 1 0,0-1 0,-1 0 0,-11 9 0,13-13 0,0 0 0,0 1 0,-1-2 0,1 1 0,-1-1 0,0 0 0,0 0 0,1 0 0,-1-1 0,-1 0 0,1 0 0,0-1 0,0 1 0,0-1 0,0-1 0,-7 0 0,8 0 0,-1-1 0,1 0 0,0 0 0,-1 0 0,1 0 0,0-1 0,1 0 0,-1 0 0,0 0 0,1 0 0,0-1 0,0 0 0,0 0 0,0 0 0,-4-6 0,-7-10 0,1-1 0,-12-24 0,20 33 0,-3-4 0,1-1 0,1 0 0,0-1 0,2 0 0,0 0 0,1 0 0,0 0 0,-1-35 0,5 39 0,0 0 0,1 0 0,0 1 0,1-1 0,1 0 0,0 1 0,1-1 0,1 1 0,0 0 0,0 0 0,1 1 0,13-19 0,12-11 0,1 2 0,43-41 0,83-66 0,-126 119 0,203-166 0,-177 153 0,2 2 0,80-38 0,-87 54 0,-53 23-2,1 0 0,-1 0 0,1 0 0,-1-1 0,1 1 1,-1 0-1,1 0 0,-1 0 0,1-1 0,-1 1 0,0 0 0,1-1 0,-1 1 0,1 0 0,-1-1 0,0 1 1,1 0-1,-1-1 0,0 1 0,0-1 0,1 1 0,-1 0 0,0-1 0,0 1 0,0-1 0,1 1 0,-1-2 1,-5-2-123,5 3 90,-22-8-699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41.02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210 1 32255,'-16'0'42,"1"0"0,-1 0 0,1 2 0,-1 0 1,-24 7-1,35-7-37,0 0-1,0 0 1,0 1 0,0 0 0,1 0 0,-1 0 0,1 1-1,0-1 1,0 1 0,0 0 0,0 0 0,1 1-1,-1-1 1,1 1 0,0 0 0,1 0 0,-1 0 0,1 0-1,-2 6 1,1-4-4,1 0 1,0 0-1,0 0 0,0 0 0,1 1 0,0-1 0,1 1 0,-1-1 0,1 1 1,1-1-1,0 0 0,2 11 0,-2-13 2,1 0 0,0-1 0,0 1 0,0-1-1,1 1 1,-1-1 0,1 0 0,0 0 0,0 0 0,1 0 0,-1-1 0,1 1-1,0-1 1,0 0 0,0 0 0,0 0 0,1-1 0,8 5 0,-1-3 2,1 0 1,-1 0-1,1-1 1,0-1-1,0 0 1,1-1 0,-1-1-1,0 1 1,0-2-1,0 0 1,15-3-1,-25 2-4,1 1 1,0-1-1,0 0 0,-1 0 0,1-1 0,-1 1 0,0-1 1,1 1-1,-1-1 0,0 0 0,-1-1 0,1 1 0,-1 0 1,1-1-1,-1 1 0,0-1 0,0 0 0,-1 1 0,1-1 0,-1 0 1,1 0-1,-1 0 0,-1 0 0,2-7 0,-1 3-1,0 0 0,0 0 0,-1 0-1,0 0 1,0-1 0,0 1 0,-1 0 0,-1 0 0,0 0-1,0 0 1,-6-14 0,5 16 0,-1 1 0,0 0 0,-1 0 0,1 0 0,-1 1 0,0-1 0,0 1 0,0 1 0,-1-1 0,1 1 0,-1-1 0,0 2 0,0-1 0,0 1 0,-8-3 0,6 3 0,-1 0 0,1 0-1,-1 0 1,1 1-1,-1 0 1,1 1-1,-1 0 1,0 0-1,1 1 1,-1 0-1,-11 3 1,17-2-107,-1-1 1,1 1 0,-1 0 0,1 0 0,0 1-1,0-1 1,0 1 0,0 0 0,0-1 0,1 1-1,-1 0 1,1 1 0,0-1 0,0 0-1,-3 8 1,-5 21-7681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43.99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2 539 29582,'0'33'2590,"-1"-15"-2510,1 0 0,2 18 0,-1-34-76,0 0-1,0-1 1,0 1 0,0 0-1,0 0 1,0-1 0,0 1-1,0 0 1,1-1 0,-1 1-1,1-1 1,-1 0-1,1 0 1,0 1 0,-1-1-1,1 0 1,0 0 0,0-1-1,0 1 1,0 0 0,0 0-1,0-1 1,0 0 0,0 1-1,0-1 1,3 0-1,2 1 15,0 0 0,-1-1 0,1 0-1,0 0 1,0-1 0,-1 1 0,9-3-1,-9 0-11,0 1 0,0-1 0,-1-1 0,1 1-1,-1-1 1,0 0 0,0 0 0,0-1 0,0 1-1,-1-1 1,6-8 0,1-2 0,0-1 0,15-30 0,-16 23-1,0 0 0,-2-1 0,-1 0 0,-1-1-1,6-49 1,-4-128-8,-8 193 4,0 8-1,0 0 0,0 1 0,0-1 0,0 1 0,-1-1 0,1 0 0,0 1 0,0-1 0,0 1 0,0-1 0,-1 0 0,1 1 0,0-1 0,-1 1 0,1-1 0,0 1 0,-1-1 0,1 1 0,-1 0 0,1-1 0,-1 1 0,1-1 0,-1 1 0,1 0 0,-1-1 0,1 1 0,-1 0 0,1 0 0,-1-1 0,1 1 0,-1 0 0,0 0 0,1 0 0,-1 0 0,1 0 0,-1 0 0,0 0 0,1 0 0,-1 0 0,1 0 0,-1 0 0,0 0 0,1 0 0,-1 0 0,1 1 0,-1-1 0,0 0 0,1 0 0,-1 1 0,1-1 0,-1 0 0,1 1 0,-1-1 0,1 1 0,0-1 0,-1 0 0,1 1 0,-1-1 0,1 1 0,0-1 0,-1 1 0,1 0 0,0-1 0,-1 1 0,-1 8 0,0 0 0,0 0 0,1 0 0,0 0 0,0 1 0,1-1 0,0 0 0,1 0 0,0 0 0,4 14 0,0-7 0,1-1 0,1 0 0,0 0 0,1 0 0,1-1 0,20 26 0,-8-11 0,4 4 0,22 34 0,-44-61 0,0 0 0,0 0 0,0 0 0,-1 0 0,0 0 0,0 0 0,-1 1 0,0-1 0,1 12 0,-2-16 0,0 0 0,-1 0 0,1 0 0,-1 0 0,1 1 0,-1-2 0,0 1 0,0 0 0,0 0 0,0 0 0,0 0 0,0 0 0,-1-1 0,1 1 0,0-1 0,-1 1 0,1-1 0,-1 1 0,0-1 0,1 0 0,-1 0 0,0 0 0,0 0 0,0 0 0,0 0 0,0 0 0,0-1 0,0 1 0,0-1 0,-3 1 0,-9 2 0,0-1 0,-1-1 0,-19 1 0,17-2 0,-120 2 0,203 0 0,76-4 0,-126 1 0,0-1 0,0-1 0,-1 0 0,1-2 0,-1 1 0,28-14 0,-35 13 0,-1 0 0,0-1 0,0 0 0,0 0 0,0 0 0,-1-1 0,0 0 0,-1 0 0,1-1 0,-2 1 0,1-1 0,-1 0 0,0-1 0,0 1 0,4-18 0,0-5 0,-1 0 0,-1-1 0,1-36 0,-4-29 0,-11 117 0,4 17 0,1 1 0,2-1 0,4 49 0,-2-68 0,-1-6 0,2 0 0,-1 0 0,1-1 0,1 1 0,0-1 0,1 1 0,0-1 0,1 0 0,7 11 0,-10-17 0,1 0 0,0-1 0,0 0 0,1 0 0,-1 0 0,1 0 0,0 0 0,0-1 0,0 1 0,1-1 0,-1-1 0,1 1 0,-1 0 0,1-1 0,0 0 0,0 0 0,0 0 0,0-1 0,1 0 0,-1 0 0,0 0 0,8 0 0,-8-1 0,-1 0 0,0 0 0,0-1 0,0 1 0,1-1 0,-1 0 0,0 0 0,0 0 0,0 0 0,0-1 0,0 0 0,0 0 0,-1 0 0,4-2 0,-2 0 0,-2-1 0,1 1 0,0-1 0,-1 1 0,0-1 0,0 0 0,0 0 0,0 0 0,-1-1 0,2-5 0,3-9 0,-2 0 0,0 0 0,-1 0 0,2-31 0,-3-84 0,-3 95 0,-2 24 0,-3 14 0,-1 10 0,0 7 0,1 0 0,1 0 0,0 0 0,1 1 0,1 0 0,-1 27 0,1-21 0,-9 183 0,-4 29 0,8-171 0,-25 105 0,30-160 0,-1 0 0,0 0 0,0 0 0,0-1 0,-1 1 0,0-1 0,0 0 0,-7 8 0,9-13 0,0 0 0,1 0 0,-1-1 0,0 1 0,0 0 0,-1-1 0,1 1 0,0-1 0,-1 1 0,1-1 0,0 0 0,-1 0 0,1 0 0,-1-1 0,0 1 0,1-1 0,-1 1 0,1-1 0,-1 0 0,0 0 0,0 0 0,1 0 0,-1 0 0,1-1 0,-1 1 0,0-1 0,1 0 0,-1 1 0,-2-3 0,2 2 0,1-1 0,-1 0 0,0 0 0,1 0 0,0 0 0,-1-1 0,1 1 0,0-1 0,0 1 0,1-1 0,-1 0 0,0 1 0,1-1 0,0 0 0,-1 0 0,1 0 0,0 0 0,1 0 0,-1-1 0,0-3 0,-1-10 0,0 0 0,1-25 0,1 38 0,-1-8 0,1 1-1,0-1 1,1 1-1,0 0 1,1-1 0,0 1-1,1 0 1,0 0-1,1 0 1,0 0-1,1 1 1,8-16 0,31-35-13,102-110 0,-20 27 37,-101 114-21,-3-2-1,36-65 0,-54 87-2,-1 0 0,0 0 0,0 0 0,-1 0 0,0 0 0,-1-1 0,0 1 0,0-1 0,-2-11 0,2 32 0,-1-1 0,2 0 0,-1 1 0,1-1 0,1 0 0,0 0 0,0 0 0,0 0 0,6 8 0,7 11 0,27 35 0,-29-44 0,0 1 0,-1 1 0,18 38 0,-30-54 0,1-1 0,0 1 0,-1-1 0,0 1 0,0-1 0,0 1 0,-1-1 0,0 1 0,0 0 0,0-1 0,0 1 0,0 0 0,-1-1 0,-2 7 0,2-7 0,-1-1 0,0 0 0,1 0 0,-1 0 0,-1 0 0,1 0 0,0 0 0,-1-1 0,1 1 0,-1-1 0,0 0 0,0 0 0,0 0 0,0 0 0,0 0 0,0 0 0,-1-1 0,-3 2 0,-17 4 0,0-1 0,-1-2 0,0 0 0,0-1 0,-1-1 0,-42-4 0,30 2 0,57-9-27,23 2 25,70-1-1,-6 0 3,-87 6 0,-1-1 0,1 0 0,-1-2 0,0 0 0,21-9 0,-33 11 0,-1 0 0,1 0 0,-1 0 1,0-1-1,1 0 0,-2 0 1,1 0-1,-1-1 0,1 1 0,-1-1 1,0 0-1,-1 0 0,1-1 1,-1 1-1,0-1 0,-1 1 0,1-1 1,-1 0-1,2-8 0,1-15 5,-2 0 0,0-1 1,-2 0-1,-4-37 0,2 21-4,-4-11-1,-15-72 0,6 38 0,14 566 0,1-463 0,-1 0 0,1 1 0,1-1 0,0 0 0,1 0 0,1 0 0,-1 0 0,2 0 0,7 14 0,-9-21 0,0 1 0,1-1 0,-1 1 0,1-1 0,0 0 0,1-1 0,-1 1 0,1-1 0,0 0 0,0 0 0,1 0 0,-1-1 0,1 0 0,0 0 0,-1 0 0,1-1 0,0 1 0,1-2 0,9 3 0,-5-2 0,0-1 0,0 0 0,0 0 0,0-1 0,0-1 0,0 0 0,14-3 0,-20 3 0,0-1 0,0 0 0,0 0 0,0 0 0,-1 0 0,1-1 0,-1 0 0,0 0 0,0 0 0,0 0 0,0-1 0,0 1 0,-1-1 0,0 0 0,0 0 0,0 0 0,3-7 0,-1 1 0,0 0 0,-1-1 0,-1 1 0,1-1 0,-2 0 0,0 0 0,2-20 0,-5-81 0,0 92 0,1 8 0,-1 0 0,0-1 0,-1 1 0,-1 0 0,0 0 0,-1 0 0,0 0 0,0 1 0,-1 0 0,-8-14 0,12 24 0,0 0 0,1-1 0,-1 1 0,0 0 0,1-1 0,-1 1 0,0 0 0,0 0 0,0 0 0,0 0 0,0 0 0,0 0 0,-1 0 0,1 0 0,0 1 0,0-1 0,-1 0 0,1 1 0,0-1 0,-1 1 0,1-1 0,-1 1 0,1-1 0,0 1 0,-1 0 0,1 0 0,-1 0 0,1 0 0,-1 0 0,1 0 0,-3 1 0,2 0 0,0 0 0,0 0 0,1 1 0,-1-1 0,0 0 0,0 1 0,1 0 0,-1-1 0,1 1 0,0 0 0,-1 0 0,1 0 0,0 0 0,0 0 0,0 0 0,0 0 0,0 0 0,1 0 0,-1 4 0,-5 25 0,2 1 0,2-1 0,1 1 0,1 0 0,6 39 0,-5-61 0,1 1 0,0 0 0,1 0 0,0-1 0,1 0 0,0 1 0,0-2 0,1 1 0,1 0 0,0-1 0,10 14 0,-11-18 0,0 1 0,0-1 0,0 0 0,0-1 0,1 1 0,0-1 0,0 0 0,0 0 0,0-1 0,1 0 0,0 0 0,-1 0 0,1-1 0,0 0 0,0-1 0,0 1 0,0-1 0,9 0 0,-10-1 0,-1 0 0,1 0 0,-1 0 0,1-1 0,-1 0 0,1 0 0,-1 0 0,7-3 0,-10 3 0,1-1 0,-1 0 0,0 1 0,0-1 0,0 0 0,0 0 0,0 0 0,-1-1 0,1 1 0,0 0 0,-1 0 0,0-1 0,0 1 0,1-1 0,-1 0 0,-1 1 0,1-1 0,0-2 0,6-29 0,-2 1 0,-1-1 0,-2 0 0,-3-53 0,2-26 0,-1 108 0,0-1 0,1 0 0,0 0 0,0 0 0,0 1 0,5-10 0,-6 13 0,1 1 0,-1 0 0,1 0 0,0 0 0,0 0 0,0 0 0,-1 0 0,1 0 0,0 0 0,0 0 0,0 1 0,1-1 0,-1 0 0,0 1 0,0-1 0,0 0 0,0 1 0,1-1 0,-1 1 0,0 0 0,0 0 0,1-1 0,-1 1 0,0 0 0,1 0 0,-1 0 0,0 0 0,0 0 0,1 0 0,-1 1 0,0-1 0,1 0 0,1 1 0,-1 0 0,0 0 0,0 0 0,0 0 0,0 1 0,0-1 0,0 0 0,0 1 0,0-1 0,0 1 0,-1 0 0,1 0 0,-1-1 0,1 1 0,-1 0 0,0 0 0,2 4 0,14 39 0,-13-33 0,8 36 0,-2 0 0,-2 0 0,-2 1 0,-3 0 0,-2 72 0,8-178 0,4 1 0,32-93 0,-37 125 0,-5 16 0,30-82 0,-30 82 0,1 0 0,0 0 0,1 1 0,-1-1 0,1 1 0,1 0 0,0 0 0,8-7 0,-14 14 0,0-1 0,1 1 0,-1 0 0,0 0-1,0 0 1,1-1 0,-1 1 0,0 0 0,1 0 0,-1 0 0,1 0 0,-1 0 0,0 0-1,1-1 1,-1 1 0,0 0 0,1 0 0,-1 0 0,0 0 0,1 1 0,-1-1 0,1 0-1,-1 0 1,0 0 0,1 0 0,-1 0 0,0 0 0,1 0 0,-1 1 0,0-1 0,1 0 0,-1 0-1,0 0 1,0 1 0,1-1 0,-1 0 0,0 1 0,0-1 0,1 0 0,-1 0 0,0 1-1,0-1 1,0 0 0,1 1 0,-1-1 0,0 0 0,0 1 0,0-1 0,0 0 0,0 1-1,0-1 1,0 1 0,0-1 0,0 0 0,0 1 0,0-1 0,0 0 0,0 1 0,0-1-1,0 1 1,0 31-17,0-26 14,0 48 2,1 26 15,-15 122 0,11-166-14,4-27 0,5-25 0,106-294 0,-100 278 0,2 0 0,2 1 0,0 1 0,31-42 0,-45 72 0,-1 4 0,-2 283 0,-3-116 0,4-100-24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44.35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28 31582,'39'0'481,"19"0"-369,17 0 144,6 0-176,3 0-80,-6-5 0,-13-2-288,-10-9-4851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45.49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64 416 30830,'0'0'1897,"-1"10"-1857,-39 70-40,34-62 0,1 1 0,1 0 0,1-1 0,1 1 0,0 1 0,2-1 0,0 0 0,5 35 0,-5-51 0,1 0 0,0 0 0,0 0 0,0 0 0,0 0 0,1 0 0,-1-1 0,1 1 0,0 0 0,0-1 0,0 1 0,0-1 0,0 0 0,0 0 0,0 0 0,1 0 0,-1 0 0,1 0 0,0 0 0,-1-1 0,1 1 0,0-1 0,0 0 0,0 0 0,4 1 0,4 0 0,0 0 0,0 0 0,0-2 0,0 1 0,22-3 0,-30 2 0,1-1 0,-1 1 0,0-1 0,0 0 0,0 0 0,0 0 0,0 0 0,0-1 0,0 1 0,0-1 0,0 0 0,-1 0 0,1 0 0,-1 0 0,5-4 0,-3 0 0,0 1 0,0-1 0,-1 0 0,1 0 0,-1 0 0,0 0 0,2-8 0,1-10 0,0 0 0,-1 0 0,1-28 0,-6 47 0,5-48 0,8-66 0,-11 104 0,1 1 0,1 0 0,0 0 0,1 1 0,13-25 0,-17 35 0,1 0 0,0 0 0,1 0 0,-1 1 0,0-1 0,1 1 0,0-1 0,-1 1 0,1 0 0,0 0 0,0 0 0,0 1 0,0-1 0,1 1 0,-1-1 0,0 1 0,1 0 0,-1 0 0,1 1 0,-1-1 0,0 1 0,1 0 0,0 0 0,-1 0 0,1 0 0,-1 0 0,1 1 0,4 1 0,-7-2-2,1 1 1,-1-1-1,1 1 0,-1-1 1,0 1-1,1 0 0,-1 0 1,0 0-1,1 0 0,-1 0 0,0 0 1,0 0-1,0 0 0,0 1 1,0-1-1,0 0 0,0 0 1,0 2-1,-1-2 2,0-1 0,0 0 0,0 1 0,0-1 0,0 1 0,0-1 0,0 0 0,0 1 0,0-1 0,0 0 0,0 1 0,0-1 0,0 0 0,0 1 0,-1-1 0,1 1 0,0-1 0,0 0 0,0 0 0,-1 1 0,1-1 0,0 0 0,0 1 0,-1-1 0,1 0 0,0 0 0,-1 1 0,1-1 0,0 0 0,-1 0 0,1 0 0,-1 1 0,0-1 0,-11 10 0,0 0 0,1 1 0,0 0 0,0 0 0,1 1 0,1 1 0,0 0 0,1 0 0,0 0 0,1 1 0,1 0 0,0 1 0,1 0 0,0-1 0,1 2 0,1-1 0,0 0 0,1 1 0,1-1 0,1 22 0,0-28 0,0 0 0,0-1 0,1 1 0,0 0 0,1-1 0,0 1 0,0-1 0,1 1 0,0-1 0,5 9 0,-5-12 0,1 0 0,0 0 0,0-1 0,0 1 0,0-1 0,1 0 0,-1 0 0,1 0 0,0-1 0,1 0 0,-1 0 0,0 0 0,1 0 0,0-1 0,6 2 0,0-1 0,0-1 0,0 0 1,0 0-1,0-2 0,21 0 0,-15 0 4,-15 0-3,0 0 0,0-1 0,-1 1 0,1-1 0,0 1 0,-1-1 0,1 0 0,-1 0 0,1 0 0,-1-1 0,1 1 0,-1 0 0,0-1 0,0 0-1,0 1 1,0-1 0,0 0 0,0 0 0,0 0 0,0 0 0,-1-1 0,1 1 0,-1 0 0,0-1 0,0 1 0,0-1 0,0 1 0,0-1 0,0 1 0,0-6 0,3-9-3,-2 0 1,0 1 0,-2-34 0,0 36 3,-1-18-2,-1 0 0,-1 0 0,-2 0 0,-1 1 0,-2 0 0,-1 0 0,-1 1 0,-18-38 0,26 65 0,0-1 0,-1 0 0,1 1 0,-1-1 0,1 1 0,-1 0 0,-5-4 0,8 6 0,-1 1 0,1-1 0,-1 1 0,0-1 0,1 1 0,-1 0 0,1-1 0,-1 1 0,0 0-1,1 0 1,-1-1 0,0 1 0,0 0 0,1 0 0,-1 0 0,0 0 0,1 0 0,-1 0-1,0 0 1,0 0 0,1 0 0,-1 0 0,0 1 0,1-1 0,-1 0 0,0 0 0,1 1-1,-1-1 1,0 0 0,1 1 0,-1-1 0,1 1 0,-1-1 0,0 0 0,1 1 0,-1-1-1,1 1 1,0 0 0,-1-1 0,1 1 0,-1-1 0,1 1 0,0 0 0,-1-1 0,1 1 0,0 0-1,0-1 1,0 1 0,0 0 0,-1 0 0,1-1 0,0 1 0,0 1 0,-4 18-5,1 1 1,1 0-1,1 0 1,1 0 0,3 34-1,-3-53 5,2 11 0,0 0 0,0 0 0,2 0 0,-1 0 0,2 0 0,-1-1 0,2 1 0,0-1 0,0-1 0,1 1 0,14 18 0,-15-23 0,0 0 0,0-1 0,0 1 0,1-1 0,0 0 0,0-1 0,0 0 0,1 0 0,0-1 0,0 0 0,0 0 0,0 0 0,1-1 0,-1-1 0,1 1 0,0-2 0,0 1 0,13 0 0,-19-2 0,0-1 1,0 1-1,0-1 1,1 0-1,-1 0 0,0 0 1,0 0-1,0-1 1,0 1-1,-1-1 0,1 1 1,0-1-1,0 0 1,-1 0-1,0-1 0,1 1 1,-1 0-1,0-1 1,0 1-1,0-1 0,0 0 1,-1 0-1,1 0 1,-1 1-1,0-1 0,1-1 1,0-3-1,3-11 5,0-1 1,-1 1-1,2-29 1,-5 38-7,12-395 1,-13 318 0,-18 180 0,-5 347 0,19-270 0,0-40 0,-10 238 0,13-349 0,1-9 0,0-1 0,-1 1 0,0 0 0,-1 0 0,0-1 0,-1 1 0,0-1 0,-8 19 0,9-27 0,1 0 0,-1 0 0,1-1 0,-1 1 0,0 0 0,0-1 0,0 0 0,0 1 0,0-1 0,0 0 0,0 0 0,0 0 0,0 0 0,-1 0 0,1-1 0,0 1 0,-1-1 0,1 1 0,0-1 0,-1 0 0,1 0 0,0 0 0,-1 0 0,1-1 0,-1 1 0,1 0 0,0-1 0,0 0 0,-1 1 0,-2-3 0,-3 0 0,0 0 0,1 0 0,0-1 0,0 0 0,0 0 0,1 0 0,-12-11 0,9 6 0,1-1 0,0 0 0,0-1 0,1 0 0,0 0 0,1 0 0,1-1 0,0 0 0,0 0 0,1 0 0,1-1 0,0 1 0,-3-26 0,5 27 0,1 1 0,0-1 0,1 1 0,0-1 0,0 1 0,1-1 0,0 1 0,1 0 0,0-1 0,1 2 0,0-1 0,1 0 0,0 1 0,0 0 0,1 0 0,0 0 0,10-10 0,23-17 0,2 1 0,1 3 0,2 1 0,63-34 0,-47 30 0,91-71 0,-108 68 0,-42 35-15,-7 3-75,3 0 19,-26 0-553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14.243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252 168 31807,'0'-3'82,"0"-13"93,0 0 0,-1 0 0,-1 0 0,-5-20 0,7 33-175,-1 0 0,0-1 0,0 1 0,0 0 0,-1 0 0,1 0 0,-1 0 1,1 0-1,-1 0 0,0 1 0,0-1 0,-1 0 0,1 1 0,0 0 0,-1-1 1,1 1-1,-1 0 0,0 1 0,0-1 0,0 0 0,0 1 0,0-1 0,0 1 0,0 0 1,0 0-1,-1 0 0,-3 0 0,1 0 0,0 1 0,0-1 0,0 1 0,0 0 0,0 1 0,0 0 0,0 0 0,0 0 0,1 0 0,-1 1 0,0 0 0,1 0 0,0 1 0,-10 5 0,9-3 0,1-1 0,0 1 0,0 1 0,0-1 0,1 1 0,0 0 0,0 0 0,0 0 0,1 0 0,0 1 0,0-1 0,-2 8 0,-1 7 0,1 0 0,0 0 0,2 0 0,1 1 0,0-1 0,2 1 0,0 0 0,1-1 0,8 39 0,-6-49 0,1-1 0,0 0 0,1 0 0,0 0 0,1 0 0,0-1 0,0 0 0,1 0 0,0-1 0,13 12 0,-16-16 0,0 0 0,0 0 0,1 0 0,-1-1 0,1 0 0,-1 0 0,1 0 0,0-1 0,0 0 0,1 0 0,-1 0 0,0 0 0,1-1 0,-1 0 0,1 0 0,-1 0 0,1-1 0,-1 0 0,1 0 0,0 0 0,-1-1 0,9-1 0,-11 0 0,-1 1 0,1-1 0,-1 1 0,0-1 0,0 0 0,1 0 0,-1 0 0,-1 0 0,1 0 0,0 0 0,0-1 0,-1 1 0,1 0 0,-1-1 0,0 1 0,0-1 0,0 0 0,0 1 0,0-1 0,-1 0 0,1-4 0,2-10 0,-1 0 0,-1-23 0,0 31 0,-1-289 0,2 330 0,2 0 0,9 36 0,0 1 0,-7-29 0,14 75 0,-17-101 0,1-1 0,0 0 0,1-1 0,1 1 0,0-1 0,10 15 0,-15-25-1,0-1 1,0 1-1,0-1 0,0 1 0,0-1 1,0 0-1,0 1 0,1-1 0,-1 0 1,1 0-1,-1 0 0,1 0 0,-1 0 1,1 0-1,0-1 0,-1 1 1,1 0-1,0-1 0,-1 1 0,1-1 1,0 0-1,0 0 0,0 1 0,-1-1 1,1 0-1,0-1 0,0 1 0,0 0 1,-1 0-1,1-1 0,0 1 1,0-1-1,-1 1 0,1-1 0,-1 0 1,1 0-1,0 0 0,-1 0 0,1 0 1,-1 0-1,0 0 0,1 0 1,-1-1-1,0 1 0,0 0 0,0-1 1,0 1-1,0-1 0,0 1 0,1-3 1,14-34-2199,0-4-8083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29.11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8 260 32559,'-1'0'6,"1"0"0,-1 0-1,1 1 1,-1-1 0,1 1 0,0-1 0,-1 0 0,1 1-1,0-1 1,-1 1 0,1-1 0,0 1 0,0-1 0,-1 1-1,1-1 1,0 1 0,0-1 0,0 1 0,0-1 0,0 1-1,0-1 1,0 1 0,0-1 0,0 1 0,0-1 0,0 2-1,0 21-30,0-15 37,-1 34-11,0-9 3,6 56 1,-4-81-5,0 1 1,0-1-1,1 0 1,1 0-1,-1 0 1,1 0-1,1 0 1,0-1-1,0 0 1,0 1-1,1-2 1,5 8-1,-10-14 0,1 1 0,-1-1 0,1 1 0,-1-1 0,1 1 0,0-1 0,-1 0 0,1 1 0,0-1 0,-1 0 0,1 1 0,0-1 0,-1 0 0,1 0 0,0 0 0,-1 0 0,1 1 0,0-1 0,0 0 0,-1 0 0,1-1 0,0 1 0,-1 0 0,1 0-1,0 0 1,-1 0 0,1-1 0,0 1 0,-1 0 0,1 0 0,0-1 0,0 0 0,17-17 4,-4-6-1,-2-1 0,0 0 0,13-41 1,16-85-2,-27 93-10,37-95 1,-49 147 6,0 1 1,1-1-1,0 1 1,0 0-1,1 0 1,0 0-1,7-7 1,-10 11-1,0 0 1,0 0 0,0 1-1,0-1 1,0 1 0,0-1-1,0 1 1,0-1-1,0 1 1,0-1 0,0 1-1,0 0 1,0 0 0,0-1-1,0 1 1,0 0-1,1 0 1,-1 0 0,0 0-1,0 0 1,0 1 0,0-1-1,0 0 1,0 0-1,0 1 1,0-1 0,1 1-1,-1-1 1,0 1 0,-1-1-1,1 1 1,0 0 0,0-1-1,0 1 1,0 0-1,0 0 1,-1 0 0,1 0-1,0-1 1,-1 1 0,1 0-1,0 0 1,-1 0-1,0 0 1,1 0 0,0 2-1,14 40-12,-13-36 15,0 0 0,0 0 1,1-1-1,-1 1 0,8 11 0,-10-18-2,0 0 0,1 0 0,-1 0 1,0 0-1,0 0 0,0 0 0,0 0 0,1 0 0,-1 0 0,0 0 0,0 0 0,0 0 0,0 0 0,0 0 0,1 0 0,-1 0 0,0 0 0,0 0 0,0 0 0,0 0 0,0-1 1,1 1-1,-1 0 0,0 0 0,0 0 0,0 0 0,0 0 0,0 0 0,0-1 0,0 1 0,0 0 0,0 0 0,1 0 0,-1 0 0,0-1 0,0 1 0,0 0 0,0 0 0,0 0 0,0 0 1,0 0-1,0-1 0,0 1 0,0 0 0,0 0 0,0 0 0,0 0 0,0-1 0,-1 1 0,1 0 0,0 0 0,0 0 0,1-11 0,-1 10 0,1-5 0,-1 0 0,0 0 0,-1 0 0,0 0 1,0-1-1,0 1 0,-3-9 0,3 14 0,0-1 0,1 1 0,-1 0-1,0 0 1,0 0 0,1 0 0,-1 0 0,0 0 0,0 0 0,0 0 0,0 1-1,-1-1 1,1 0 0,0 0 0,0 1 0,-2-1 0,0 0-1,0 0 0,1 1 0,-1 0 0,0 0 0,1 0 0,-1 0 0,0 0 0,1 0 0,-1 1 0,0-1 0,-3 2 0,2-1 0,0 1 1,0 0 0,0 0 0,0 1 0,0-1-1,0 1 1,0 0 0,1 0 0,0 0-1,-1 0 1,1 0 0,0 1 0,0 0 0,-2 4-1,-5 8 2,1 1-1,-8 18 0,17-35 0,-10 25 0,2 0 0,0 0 0,1 0 0,-6 48 1,9-20-3,2 72 0,2-118 1,0-1 0,1 1-1,0-1 1,0 1 0,0-1-1,1 1 1,0-1 0,0 0-1,1 0 1,0 0 0,0 0-1,0 0 1,8 9 0,-8-11-1,1-1 1,0 1-1,0-1 1,0 1-1,1-1 1,-1-1-1,1 1 1,0 0-1,0-1 1,-1 0-1,1 0 1,1-1-1,-1 0 1,0 1-1,0-2 1,0 1-1,9 0 1,-6-1-6,0 0 1,0 0-1,0 0 1,0-1-1,0 0 1,0-1-1,8-2 0,-12 2 8,0 0-1,0 0 0,0 0 1,-1-1-1,1 1 0,-1-1 0,1 0 1,-1 0-1,0-1 0,0 1 1,0 0-1,-1-1 0,1 0 1,2-5-1,4-11 4,-1 0 0,0-1 0,-2 0-1,0 0 1,-2 0 0,0-1 0,1-39 0,11-55-3,-13 104-1,0-1 0,1 1-1,1 0 1,0 0-1,0 1 1,15-22-1,-16 28-2,0 0 0,0 1-1,0 0 1,1-1 0,0 2 0,0-1-1,0 1 1,1-1 0,-1 2 0,1-1-1,-1 0 1,1 1 0,0 0 0,0 1-1,0-1 1,0 1 0,10-1 0,-19 3 4,0-1-1,0 1 1,0-1 0,0 1 0,0 0 0,1 0 0,-1 1 0,0-1 0,1 1 0,-1-1 0,1 1 0,-1 0 0,1 0 0,-4 3 0,-30 36-3,32-36 3,-10 15 0,0 0 0,1 1 0,1 0 0,1 1 0,1 0 0,1 1 0,1 0 0,1 0 1,1 1-1,1 0 0,2 0 0,0 0 0,1 0 0,2 26 0,-1-47-1,1 1 0,0-1 0,0 0 0,1 1 0,-1-1 0,1 0 0,-1 0 0,1 1 0,0-1 0,0 0 0,1 0-1,-1 0 1,1 0 0,-1 0 0,1 0 0,0-1 0,3 4 0,-2-4 0,0 1 1,1-1-1,0 0 0,-1 0 0,1-1 1,0 1-1,0-1 0,0 0 0,0 0 1,0 0-1,0 0 0,0-1 0,7 0 1,-2 1 0,0-1 1,0 0-1,0-1 1,-1 1-1,1-2 1,0 1-1,-1-1 1,1-1-1,-1 0 1,13-5-1,-15 4 1,0 0 0,0 0-1,0 0 1,-1 0 0,0-1 0,0 0-1,0 0 1,0-1 0,-1 1 0,0-1-1,0 0 1,-1 0 0,1 0 0,2-9-1,-1 2 1,-1 0 1,-1 0-1,0-1 0,0 1 0,0-20 0,-3-71 5,-1 55-8,2 24 0,-1 1 6,0-1 0,-2 1 0,-7-43 0,8 119-8,-1-17 3,1 39 9,0 54-5,2-109-6,1 0-1,1-1 0,0 1 1,9 27-1,-10-39 3,1-1 0,0 1-1,0 0 1,1-1 0,0 0 0,0 0-1,0 0 1,1 0 0,-1-1 0,10 9 0,-11-12-2,0 0 1,0 0 0,1 0-1,-1 0 1,0 0-1,1-1 1,-1 1 0,1-1-1,0 0 1,-1 0 0,1 0-1,0-1 1,0 0 0,0 1-1,-1-1 1,1 0 0,0-1-1,0 1 1,0-1 0,-1 1-1,7-3 1,-7 1 0,0 1 1,0-1-1,0 0 1,0 0-1,-1 0 1,1 0-1,-1 0 1,1-1-1,-1 1 1,0-1-1,0 0 1,0 0 0,0 0-1,0 0 1,-1 0-1,1 0 1,-1 0-1,0 0 1,0 0-1,1-5 1,2-8-2,-1-1 0,2-30 0,-3-56 2,-3 72 2,1 1 0,2 0 1,0-1-1,3 1 0,7-32 0,-10 58-1,0 0-1,-1 0 1,1 1-1,1-1 1,-1 0-1,1 1 1,-1-1 0,1 1-1,0 0 1,0 0-1,0 0 1,1 0-1,-1 1 1,1-1-1,-1 1 1,1 0-1,0 0 1,0 0-1,0 0 1,0 1-1,0 0 1,0 0 0,0 0-1,1 0 1,-1 1-1,0-1 1,1 1-1,-1 0 1,0 0-1,0 1 1,1-1-1,-1 1 1,0 0-1,7 3 1,-8-3-2,-1 0 1,0 1-1,0-1 1,0 1-1,0-1 0,0 1 1,0 0-1,0 0 1,0 0-1,-1 0 0,1 0 1,-1 0-1,1 1 0,-1-1 1,0 0-1,0 1 1,0-1-1,0 1 0,-1-1 1,1 1-1,-1-1 1,1 6-1,1 8 0,-1 0 0,-2 27 0,0-19 2,-1-2 2,0 0 0,-1 0 1,-9 31-1,7-36-3,1 0 0,1 0 0,0 1 0,1-1 0,1 1 0,3 31 0,-2-47 0,0 0-1,1 0 1,-1 0-1,1 0 1,0 0-1,0-1 1,-1 1-1,1 0 1,0 0-1,1-1 1,-1 1-1,0-1 1,0 1-1,1-1 1,-1 0-1,1 1 1,-1-1-1,1 0 1,-1 0-1,3 1 1,0 0-1,1 0 0,-1 0 0,1-1 1,-1 0-1,1 0 0,-1 0 0,1 0 1,7-1-1,-5 1 0,1-2 0,-1 1 1,0-1-1,1 0 0,-1 0 0,0-1 0,0 0 1,0 0-1,0-1 0,0 0 0,6-4 1,-6 2 0,-1-1 1,0 0 0,0 0 0,-1-1 0,0 1 0,0-1 0,0 0-1,-1-1 1,0 1 0,0-1 0,-1 1 0,0-1 0,-1 0 0,0-1-1,0 1 1,1-10 0,1-14-1,-2 0-1,-4-59 1,2 86 0,-2-12 2,0 1 1,-1-1-1,-1 0 0,-1 1 0,0 0 1,-14-29-1,19 46-2,0-1 0,1 0 1,-1 0-1,0 0 0,0 0 0,0 0 1,0 0-1,1 0 0,-1 0 0,0-1 1,0 1-1,0 0 0,0 0 0,1 0 0,-1 0 1,0 0-1,0 0 0,0 0 0,0 0 1,0 0-1,1 0 0,-1-1 0,0 1 1,0 0-1,0 0 0,0 0 0,0 0 1,0 0-1,0 0 0,1-1 0,-1 1 0,0 0 1,0 0-1,0 0 0,0 0 0,0-1 1,0 1-1,0 0 0,0 0 0,0 0 1,0 0-1,0-1 0,0 1 0,0 0 1,0 0-1,0 0 0,0-1 0,0 1 0,0 0 1,0 0-1,0 0 0,-1 0 0,1 0 1,0-1-1,0 1 0,0 0 0,0 0 1,0 0-1,0 0 0,0 0 0,-1-1 0,1 1 1,0 0-1,3 0 1,55 0 3,77 1 8,-134-1-12,0 0 0,0 0-1,0 0 1,0 0 0,0 0 0,0 1 0,0-1 0,0 0 0,0 1-1,0-1 1,0 1 0,0-1 0,-1 1 0,1-1 0,0 1-1,0-1 1,0 1 0,-1 0 0,1 0 0,0-1 0,0 1 0,-1 0-1,1 0 1,-1 0 0,1 0 0,-1 0 0,1-1 0,-1 1-1,0 0 1,1 0 0,-1 0 0,0 0 0,0 0 0,0 1-1,0-1 1,0 0 0,0 0 0,0 0 0,0 0 0,0 0 0,0 0-1,0 0 1,-1 0 0,1 0 0,-1 1 0,-2 8-2,0-1 0,-1 0 0,-9 16 1,8-15 2,-4 10-2,2 1 1,0 1 0,1-1 0,2 1-1,0 0 1,1 0 0,1 0 0,1 0-1,1 0 1,4 29 0,-3-47-1,0-1 0,0 1 0,0 0 0,0-1 0,1 1 1,-1-1-1,1 0 0,0 1 0,0-1 0,0 0 0,0 0 0,1 0 0,-1-1 0,1 1 1,0 0-1,0-1 0,0 0 0,0 1 0,0-1 0,0-1 0,0 1 0,1 0 0,-1-1 0,1 0 1,-1 1-1,1-1 0,0-1 0,-1 1 0,1-1 0,4 1 0,0 0 1,0 0 0,-1-1 0,1 0 0,0-1 0,0 0 0,0 0-1,0 0 1,-1-1 0,1 0 0,-1-1 0,1 1 0,-1-1 0,11-7 0,-8 3 1,-2 0 1,1 0 0,-1-1-1,0 0 1,0-1-1,-1 1 1,-1-2 0,1 1-1,-1-1 1,-1 1 0,0-2-1,0 1 1,-1 0 0,5-22-1,-4 5 3,-1 0-1,-1 1 1,-1-1-1,-1 0 1,-4-29-1,3 50-1,-1 1 1,0-1-1,0 1 0,0 0 0,-1-1 1,-2-4-1,4 9-2,-1 0 1,1 0-1,0 0 1,-1 0-1,1 0 0,-1 1 1,1-1-1,-1 0 0,1 0 1,-1 0-1,0 1 1,1-1-1,-1 0 0,0 1 1,0-1-1,1 1 1,-1-1-1,0 1 0,0-1 1,0 1-1,0-1 1,0 1-1,0 0 0,0 0 1,0-1-1,0 1 1,0 0-1,1 0 0,-1 0 1,0 0-1,0 0 0,0 0 1,0 0-1,0 0 1,0 1-1,0-1 0,0 0 1,0 0-1,0 1 1,-1 0-1,-1 1 0,1 0 0,0-1 0,0 1 0,1 0 0,-1 0 0,0 1 0,1-1 0,-1 0 0,1 1 0,0-1 0,0 0 0,0 1 0,0-1 0,0 1 0,0 0 0,1-1 0,-1 4 0,-5 51 0,6-51 0,0 6 0,-2 15-2,1 1 1,1-1-1,2 0 0,6 34 1,-6-54 0,0 1 1,0-1-1,0 0 1,1 0 0,0 0-1,1 0 1,0 0 0,0-1-1,0 1 1,1-1 0,0 0-1,0-1 1,0 1 0,1-1-1,0 0 1,0 0-1,0-1 1,0 0 0,1 0-1,8 3 1,-9-4 0,0 0 0,1-1 0,-1 0 0,1 0 0,0-1 0,0 0 0,-1 0 0,1-1 0,0 0 0,0 0 0,9-1 0,-12 0 0,0 0 0,0 0 0,0 0 0,-1 0 0,1-1 0,0 1 0,-1-1 0,1 0 0,-1 0 0,0-1 0,0 1 0,0-1 0,0 1 0,0-1 0,0 0 0,-1 0 0,1 0 0,-1 0 0,0-1 0,3-4 0,1-7 1,0 0 0,-1 0 0,-1 0 0,-1-1 0,0 1 0,1-23 0,-2-99 14,-3 83-8,1 29 18,0 51-15,-25 409-10,11-266 0,12-145 0,-23 205 0,20-204 0,-1-1 0,-1 1 0,-1-1 0,-1-1 0,-1 1 0,-1-2 0,-14 24 0,19-39 0,0 1 0,0-1 0,0-1 0,-1 1 0,0-1 0,-1 0 0,-14 9 0,19-14 0,0 1 0,0-1 0,0 1 0,-1-1 0,1 0 0,0 0 0,-1 0 0,1-1 0,0 1 0,-1-1 0,-4 0 0,6 0-1,0-1 1,0 1 0,0-1 0,0 1-1,0-1 1,0 0 0,0 0 0,1 0 0,-1 0-1,0 0 1,0 0 0,1 0 0,-1 0-1,0-1 1,1 1 0,0-1 0,-1 1-1,1-1 1,0 0 0,-1-1 0,-14-24-3,3-1 0,0 1 0,1-2 0,2 0 0,1 0 0,2-1 0,0 0 0,2 0 0,-2-58 0,7 82 3,0-1-1,1 1 1,-1-1-1,1 1 0,1 0 1,-1-1-1,1 1 0,0 0 1,0 0-1,1 0 1,0 0-1,0 0 0,0 1 1,1-1-1,0 1 1,0 0-1,0 0 0,1 0 1,-1 1-1,1 0 1,7-5-1,173-118 9,14-10 0,-177 118-5,-1 0 0,0-1 0,-2-2 0,0 0 0,21-32 0,-32 41-1,0-1-1,-1-1 0,0 1 0,-1-1 0,-1 0 0,-1-1 0,0 1 0,0-1 1,-2 0-1,0 0 0,0-17 0,-5 10-1,3 23 0,0-1 0,-1 1 0,1 0 0,0-1 0,0 1 0,0-1 0,0 1 0,-1 0 0,1-1 0,0 1 0,-1-1 0,1 1 0,0 0 0,-1 0 0,1-1 0,0 1 0,-1 0 0,1-1 0,0 1 0,-1 0 0,1 0 0,-1 0 0,1 0 0,0-1 0,-1 1 0,1 0 0,-1 0 0,1 0 0,-1 0 0,1 0 0,0 0 0,-1 0 0,1 0 0,-1 0 0,1 0 0,-1 0 0,1 0 0,-1 0 0,1 1 0,0-1 0,-1 0 0,1 0 0,-1 0 0,1 1 0,0-1 0,-1 0 0,1 0 0,0 1 0,-1-1 0,0 1 0,0 1 0,0-1 0,0 1 0,0-1 0,0 1 0,1 0 0,-1-1 0,0 1 0,1 0 0,-1 0 0,1-1 0,-1 1 0,1 0 0,0 0 0,0 0 0,0 0 0,0-1 0,0 1 0,0 0 0,1 3 0,0 6 0,-2 43 0,0-11 0,7 72 0,-4-103 0,0 0 0,1 1 0,0-1 0,0 0 0,2-1 0,-1 1 0,2-1 0,-1 1 0,1-2 0,11 15 0,-15-22 0,1 0 0,0-1 0,0 1 0,0-1 0,1 1 0,-1-1 0,0 0 0,1 0 0,0 0 0,-1-1 0,1 1 0,0-1 0,0 0 0,0 0 0,0 0 0,0-1 0,7 1 0,-8-1 0,0 0 0,0 0 0,0 0 0,0 0 0,0-1 0,0 0 0,0 1 0,0-1 0,0 0 0,0-1 0,0 1 0,0 0 0,-1-1 0,1 1 0,0-1 0,-1 0 0,0 0 0,1 0 0,-1 0 0,0-1 0,0 1 0,3-4 0,0-5 0,0 1 0,-1-1 0,-1 1 0,1-1 0,-2 0 0,0-1 0,2-19 0,-3-87 0,-2 70 0,1-74 0,4 117 0,3 11 0,6 10 0,-4 2 0,0 1 0,-2 1 0,0 0 0,-2 0 0,0 0 0,3 32 0,-1 128 0,-7-165 0,0-15 0,0 0 0,0 0 0,1 0 0,-1 0 0,0 0 0,0 0 0,0-1 0,0 1 0,0 0 0,0 0 0,0 0 0,0 0 0,1 0 0,-1 0 0,0 0 0,0 0 0,0 0 0,0 0 0,0 0 0,1 0 0,-1 0 0,0 0 0,0 0 0,0 0 0,0 0 0,0 0 0,0 0 0,1 0 0,-1 0 0,0 0 0,0 0 0,0 0 0,0 0 0,0 0 0,1 0 0,-1 0 0,0 0 0,0 0 0,0 0 0,0 0 0,0 1 0,0-1 0,0 0 0,0 0 0,1 0 0,-1 0 0,0 0 0,0 0 0,0 0 0,0 1 0,0-1 0,0 0 0,0 0 0,0 0 0,0 0 0,0 0 0,0 0 0,0 1 0,0-1 0,0 0 0,7-11 0,29-114 0,15-41 0,-44 149 0,0 1 0,1 0 0,1 0 0,0 1 0,2 0 0,-1 1 0,19-19 0,-26 30 0,0 0 0,0 0 0,1 1 1,-1-1-1,1 1 0,-1 0 0,5-2 0,-7 3 0,0 1-1,-1 0 1,1 0-1,-1 0 1,1 0-1,0-1 0,0 1 1,-1 0-1,1 0 1,0 0-1,-1 0 1,1 1-1,0-1 1,-1 0-1,1 0 1,0 0-1,-1 0 1,1 1-1,-1-1 0,1 0 1,0 1-1,-1-1 1,1 0-1,-1 1 1,1-1-1,-1 1 1,1-1-1,-1 1 1,1-1-1,-1 1 1,1-1-1,-1 1 0,0-1 1,1 1-1,-1 0 1,0-1-1,0 1 1,1-1-1,-1 1 1,0 0-1,0-1 1,0 1-1,0 0 1,0 0-1,0-1 1,0 1-1,0 0 0,0-1 1,0 1-1,0 0 1,-1 0-1,0 202 9,-2-66 11,3-134-19,0 1-1,0-1 1,0 1-1,1-1 1,-1 0-1,1 1 1,0-1-1,0 0 1,1 1-1,-1-1 1,1 0-1,-1 0 1,1 0-1,0 0 1,0-1-1,0 1 1,1 0-1,-1-1 1,0 1-1,1-1 1,0 0-1,0 0 1,-1 0 0,1 0-1,0 0 1,1-1-1,-1 0 1,0 1-1,0-1 1,4 1-1,8 1 3,-1 0-1,1-1 1,0-1 0,0 0-1,26-3 1,-34 1-2,1 0 0,-1 0 1,1-1-1,-1 0 1,0-1-1,0 0 0,0 0 1,0 0-1,-1-1 0,1 0 1,-1 0-1,0 0 1,0-1-1,-1 0 0,1 0 1,-1-1-1,0 0 0,0 1 1,3-8-1,0 1-3,-1 0 0,0 0 0,-1-1 1,0 0-1,-1 0 0,-1-1 0,0 1 0,-1-1 0,3-19 0,-4-87-2,-2 115 5,0 1 0,0 0 0,0 0 0,-1 0 0,0-1 0,1 1 0,-1 0 0,-1 0 0,1 0 0,-1 0 0,1 0 0,-1 1 0,0-1 0,0 0 0,-5-5 0,4 6 0,-1 1 0,1-1 0,0 1 0,-1 0 0,1 0 0,-1 1 0,1-1 0,-1 0 0,0 1 0,0 0 0,0 0 0,0 0 0,0 1 0,0-1 0,0 1 0,-7 0 0,7 1 0,-1-1 0,1 0 0,0 1 0,-1 0 0,1 0 0,0 0 0,0 1 0,0-1 0,-1 1 0,2 0 0,-1 0 0,0 1 0,0-1 0,1 1 0,-1-1 0,1 1 0,0 0 0,0 1 0,0-1 0,0 0 0,1 1 0,-1 0 0,1-1 0,0 1 0,0 0 0,-3 8 0,0 3 0,1 0 0,0 0 0,1 0 0,1 0 0,0 0 0,1 25 0,1-37 0,0 0-1,0 1 1,0-1 0,1 0-1,-1 0 1,1 1 0,0-1-1,-1 0 1,2 0 0,-1 0-1,0 0 1,1 0-1,-1 0 1,1 0 0,0 0-1,0-1 1,0 1 0,0-1-1,0 1 1,1-1 0,-1 0-1,4 2 1,-1-1-1,1 0 1,-1-1-1,1 0 0,0 0 0,0 0 1,0-1-1,0 0 0,0 0 0,0 0 1,12-1-1,-14 0 1,1 0-1,-1 0 1,1 0 0,0-1-1,-1 1 1,1-1 0,-1 0-1,0-1 1,8-2 0,-9 2 0,-1 0 0,0 0 0,0 0 0,1 0 0,-1 0 0,-1-1 0,1 1 0,0-1 0,0 1 0,-1-1 0,0 0 0,1 1 0,-1-1 0,0 0 0,1-5 0,3-27 13,-1-1 0,-2 1-1,-3-56 1,-16 421-13,14-240 0,-8 167 0,4-190 0,-25 118 0,25-160 0,-13 36 0,17-54 0,0-1 0,0 1 0,0-1 0,-1 0 0,0 0 0,0 0 0,-1-1 0,0 1 0,0-1 0,-6 5 0,9-8 0,1-1 0,-1 0 0,1 0 0,-1 0 0,1 0 0,-1-1 0,1 1 0,-1 0 0,0-1 0,1 1 0,-1-1 0,0 1 0,0-1 0,0 0 0,1 0 0,-1 0 0,0 0 0,-2 0 0,3 0 0,0-1 0,-1 0 0,1 1 0,0-1 0,0 0 0,-1 0 0,1 1 0,0-1 0,0 0 0,0 0 0,0 0 0,0 0 0,1-1 0,-1 1 0,0 0 0,0 0 0,1 0 0,-2-2 0,-1-6 0,0 0 0,1-1 0,0 1 0,0-1 0,0-12 0,0-185 0,3 192 0,0-1 0,2 0 0,0 1 0,1-1 0,0 1 0,1 0 0,1 0 0,0 1 0,1-1 0,1 1 0,0 1 0,1 0 0,20-24 0,-7 14 0,1 1 0,1 1 0,1 1 0,1 1 0,0 2 0,30-15 0,-14 10 0,-23 13 0,-1-1 0,0 0 0,33-25 0,-49 32-16,0 1 0,-1-1-1,1 1 1,0-1 0,-1 0 0,0 0 0,1 0-1,-1 0 1,0 0 0,0 0 0,-1 0-1,1 0 1,-1 0 0,1 0 0,-1 0 0,0 0-1,0 0 1,-1-1 0,1 1 0,-1 0 0,1 0-1,-1 0 1,0 0 0,0 0 0,-2-4-1,-19-22-1194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29.47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163 0 32175,'-8'0'34,"0"0"-1,0 1 1,0 0 0,0 0 0,1 0 0,-1 1 0,0 0 0,1 1-1,-9 3 1,11-3-27,0 1 0,0-1 0,0 1 0,1 0 0,-1 0 0,1 0 0,0 1 0,0-1 0,1 1 0,-1 0 0,1 0 0,-4 9 0,4-8-6,0 0-1,1 0 0,-1 1 1,1-1-1,1 1 0,-1-1 1,1 1-1,0 0 0,1 12 1,0-16-1,0 0 0,0 0 0,1 0-1,-1 0 1,1 0 0,0 0 0,0-1 0,0 1 0,0 0 0,1 0 0,-1-1 0,1 1 0,-1-1 0,1 0 0,0 1 0,0-1 0,0 0 0,0 0 0,0 0 0,1 0 0,-1 0 0,1-1 0,3 3 0,9 2 7,-1-1-1,1-1 1,0 0 0,0 0-1,0-2 1,0 0 0,0-1-1,0 0 1,1-1 0,-1-1-1,0-1 1,0 0 0,29-8-1,-40 9-4,1-2-1,-1 1 1,0 0-1,0-1 1,-1 0-1,1 0 0,0 0 1,-1 0-1,0 0 1,0-1-1,0 0 1,0 1-1,-1-1 1,1 0-1,-1 0 0,0-1 1,0 1-1,0 0 1,-1-1-1,1 1 1,-1-1-1,0 1 1,-1-1-1,1 0 1,-1 1-1,0-1 0,0 0 1,0 0-1,-1 1 1,0-1-1,0 1 1,0-1-1,0 0 1,-1 1-1,1 0 0,-1-1 1,0 1-1,-1 0 1,1 0-1,-1 0 1,1 0-1,-1 1 1,0-1-1,-1 1 1,-6-6-1,4 5-21,0 1-1,0-1 1,-1 1 0,0 1-1,0-1 1,0 1 0,0 0-1,0 1 1,0 0 0,0 0-1,0 0 1,0 1 0,-1 0-1,1 0 1,0 1 0,0 0-1,0 0 1,-1 1 0,1 0-1,1 0 1,-1 1 0,0-1-1,1 2 1,-1-1 0,1 1-1,0 0 1,0 0 0,-10 9-1,-16 18-2046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32.50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588 11 31679,'-2'-11'806,"-4"15"-548,-8 24-421,8-15 238,-120 263-53,26-53-9,64-151-7,-120 261 2,114-232-9,-38 143 1,73-221 0,4-14-1,1-1 1,0 1 0,0-1-1,1 1 1,-1 10-1,12-22-113,9-19-137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33.28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256 50 32415,'-2'-16'247,"-16"13"-193,13 4-54,0 0 1,-1 0-1,1 0 0,0 1 0,0-1 0,0 1 1,0 0-1,0 1 0,1-1 0,-1 1 0,0 0 1,1 1-1,0-1 0,0 0 0,0 1 0,0 0 0,-5 8 1,-7 9-2,2 0 1,-17 32 0,30-53 0,-12 25 0,2 0 0,0 0 0,2 1 0,0 0 0,-6 40 0,8-19 0,2 0 0,1 61 0,4-101 0,0 0 0,0 0 0,1 0 0,0 0 0,0 0 0,1 0 0,0 0 0,0 0 0,6 11 0,-6-15 0,0 0 0,0 0 0,0-1 0,1 1 0,-1 0 0,1-1 0,-1 0 0,1 1 0,0-1 0,0 0 0,0 0 0,0-1 0,0 1 0,0-1 0,1 1 0,-1-1 0,0 0 0,1-1 0,-1 1 0,8 0 0,-5 0 1,0 0-1,1-1 1,-1 1-1,1-2 1,-1 1 0,0-1-1,1 0 1,-1 0-1,0 0 1,0-1 0,0 0-1,0 0 1,0-1-1,0 0 1,0 0-1,-1 0 1,0-1 0,1 1-1,-1-1 1,-1-1-1,1 1 1,-1-1 0,1 1-1,-1-1 1,-1 0-1,6-10 1,0 1 0,-2-1-1,0 0 1,-1-1 0,-1 1-1,0-1 1,-1 0 0,0 0-1,1-29 1,-3 23 3,-1 1 0,-2-1-1,0 0 1,-1 1 0,-1-1-1,-7-25 1,7 39-4,1-1 0,-1 1 1,-1 0-1,0 0 0,0 0 0,0 0 0,-1 1 1,0-1-1,-1 1 0,0 1 0,-10-10 0,11 12-1,0 0-1,0 1 0,0 0 1,0 0-1,-1 0 1,1 1-1,-1-1 0,0 2 1,0-1-1,0 0 1,0 1-1,0 0 0,0 1 1,0-1-1,0 1 1,0 0-1,-10 2 0,13-1 1,0 0-1,0-1 1,0 2 0,0-1-1,0 0 1,0 0-1,1 1 1,-1 0-1,0-1 1,1 1-1,-1 0 1,1 1-1,0-1 1,0 0 0,0 0-1,0 1 1,0-1-1,0 1 1,1 0-1,-1 0 1,1-1-1,0 1 1,0 0-1,0 0 1,-1 6 0,0-4-2,1 0 0,1-1 1,-1 1-1,1 0 0,0 0 1,0-1-1,0 1 0,1 0 1,-1 0-1,1-1 0,1 1 1,-1 0-1,0-1 1,1 1-1,0-1 0,0 0 1,4 6-1,-1-4 1,0 0 0,1-1-1,-1 1 1,2-1 0,-1 0 0,0-1 0,1 0 0,0 0 0,0 0-1,0-1 1,1 0 0,10 3 0,-2-1-2,1-1 0,-1-1 0,1-1 0,32 1 0,-44-3 5,0 0 0,-1 0 0,1 0 0,0-1 0,-1 0 0,1 0 0,0 0 0,-1-1 0,1 1 0,-1-1 0,0 0 0,1 0 0,-1-1 0,0 1 0,0-1 0,-1 0 0,1 0 0,-1 0 0,1-1 0,-1 1 0,0-1 0,0 0 0,0 1 0,-1-1 0,0-1 0,1 1 0,1-5 0,2-11 7,0 0 0,-1-1 0,-1 0 0,-1 1 0,0-24 0,-1 20 1,10-44-1,-12 65-8,1 0 1,0 0-1,0 0 0,0 0 0,1 0 0,-1 1 0,1-1 0,-1 0 0,1 1 1,0-1-1,0 1 0,0 0 0,0 0 0,0 0 0,1 0 0,-1 0 1,1 0-1,-1 0 0,1 1 0,0-1 0,4-1 0,2 1 0,0 0 0,0 1 0,1-1 0,-1 2 0,17 0 0,-24 0 0,1 0 0,-1 0 0,1 0-1,-1 1 1,1-1 0,-1 1 0,1-1 0,-1 1 0,0 0 0,0 0 0,1 0-1,-1 1 1,0-1 0,0 0 0,0 1 0,0-1 0,3 4 0,-3-2-1,1 1 1,0 0-1,-1 0 0,0 0 1,0 0-1,0 0 1,0 0-1,-1 0 1,2 6-1,0 9-1,0 0 0,-1 0 0,-1 33 0,-1-48 2,-1 25 3,-2-1-1,-12 53 1,8-53 0,2 0-1,-3 53 1,8-79-3,0 0 0,0 0 1,0 0-1,1 0 0,-1 0 0,0 0 0,1 0 1,0 0-1,-1 0 0,1 0 0,0-1 1,0 1-1,0 0 0,0 0 0,0-1 0,1 1 1,-1 0-1,0-1 0,1 1 0,-1-1 0,1 0 1,-1 0-1,1 1 0,0-1 0,0 0 1,-1 0-1,1-1 0,0 1 0,0 0 0,3 0 1,6 1 0,-1 0 1,1-1 0,-1 0 0,20-1-1,-13-1 0,-10 2-8,-1-1-1,1-1 1,0 1 0,-1-1-1,1 0 1,0-1 0,-1 0-1,0 0 1,1 0 0,-1-1-1,9-4 1,22-22-305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34.42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28 380 32527,'0'4'40,"-1"10"-36,-1-1 1,0 1-1,-4 13 1,2-11-3,0 0 0,-1 26 0,4-5 0,-1-19 1,1 1 0,1-1-1,1 1 1,4 25 0,-4-41-3,0-1 1,0 1 0,0-1-1,0 1 1,1-1-1,-1 0 1,1 1-1,-1-1 1,1 0-1,0 0 1,0 0-1,0-1 1,0 1-1,0 0 1,0-1-1,0 1 1,1-1-1,-1 0 1,0 0-1,1 0 1,-1 0 0,1 0-1,5 1 1,-5-1 0,1-1 0,0 1 0,0-1 0,0 0 0,-1 0-1,1 0 1,0-1 0,0 1 0,0-1 0,-1 0 0,1 0 0,-1 0 0,1 0 0,0-1 0,-1 0 0,6-3 0,-2-1 2,-1-1 0,1 0 0,-1 0 0,0-1 0,-1 1-1,0-1 1,0 0 0,-1-1 0,0 1 0,0-1 0,-1 0-1,3-12 1,2-9 12,-2 0-1,5-47 0,-7-202 7,-5 243-23,1 17 7,-1 0 1,-2 0-1,1 1 0,-2-1 1,-6-19-1,4 27-5,3 20 0,1 22 0,2-30 0,-1 160 0,5 235 0,-3-378-3,1 1 1,0-1-1,9 34 0,-10-48 2,1 0 0,-1-1 0,1 1 1,-1 0-1,1 0 0,0-1 0,1 1 0,-1-1 0,1 1 0,-1-1 0,1 0 1,0 0-1,0 0 0,0-1 0,1 1 0,-1-1 0,0 0 0,1 0 0,0 0 1,-1 0-1,1 0 0,0-1 0,5 2 0,-2-2 1,0 1 0,0-2 0,1 1 0,-1-1 0,0 0 0,0 0 0,1-1 0,-1 1 0,12-4 0,-15 2 0,1 0 0,-1 0 0,1 0 0,-1 0 0,0-1 0,1 0 0,-1 0 0,-1 0 0,1 0 0,0-1 0,-1 1 0,0-1 0,0 0 0,5-7 0,1-5 0,-2 1 0,0-1 0,0 0 0,-2-1 0,0 1 0,-1-1 0,0 0 0,0-18 0,2-142 0,-6 134 0,-1-67 3,-18-121-1,21 266-4,-3 36-1,-1-5 3,-25 321 0,26-375 0,-5 106 0,6-118 0,0 1 0,0 0 0,0-1 0,0 1 0,0 0 0,0-1 0,0 1 0,0 0 0,0-1 0,0 1 0,0 0 0,1-1 0,-1 1 0,0-1 0,0 1 0,1 0 0,-1-1 0,0 1 0,1-1 0,-1 1 0,0-1 0,1 1 0,-1-1 0,1 1 0,-1-1 0,2 1 0,7-2 0,-8 1 0,1-1 0,0 1 0,1-1 0,-1 0 0,0 1 0,1-1 0,-1 0 0,0 0 0,0-1 0,0 1 0,0 0 0,0-1 0,0 1 0,0-1 0,0 0 0,-1 1 0,1-1 0,-1 0 0,3-4 0,22-45 0,-23 43 0,16-40-4,11-50 1,-21 63-2,2 0 0,1 1 0,1 1 0,20-35 0,-19 52 6,-13 15-1,-1 1-1,0 0 1,0-1 0,0 1 0,0 0-1,1 0 1,-1-1 0,0 1 0,0 0-1,1 0 1,-1-1 0,0 1 0,1 0-1,-1 0 1,0 0 0,0 0 0,1 0-1,-1-1 1,0 1 0,1 0 0,-1 0 0,0 0-1,1 0 1,-1 0 0,0 0 0,1 0-1,-1 0 1,1 0 0,-1 0 0,0 0-1,1 0 1,-1 0 0,0 0 0,1 1-1,-1-1 1,0 0 0,0 0 0,1 0-1,-1 0 1,0 1 0,1-1 0,-1 0-1,0 0 1,0 1 0,1-1 0,-1 0-1,0 0 1,0 1 0,0-1 0,1 0-1,-1 1 1,0-1 0,0 0 0,0 0-1,0 1 1,0-1 0,0 1 0,4 31-1,-2 1 0,-1 0 1,-6 53-1,5-82 1,-3 16 0,0 0 0,-11 34 0,10-43 0,0 1 0,1 1 0,0-1 0,1 0 0,0 1 0,1 0 0,1-1 0,0 1 0,3 22 0,-2-33 0,-1-1 0,1 1 0,0 0 0,0-1 0,0 1 0,0-1 0,0 1 0,0-1 0,0 1 0,1-1 0,-1 0 0,0 0 0,1 0 0,-1 0 0,1 0 0,0 0-1,-1 0 1,1 0 0,0 0 0,-1-1 0,1 1 0,0-1 0,3 1 0,47 4 2,-43-5 0,14 1 0,1-1 1,-1-1 0,1-1 0,26-7 0,-42 7-3,1-1 0,0 0 0,-1 0 0,1-1-1,-1 0 1,0-1 0,-1 1 0,1-2 0,-1 1 0,0-1 0,0 0 0,0 0 0,10-14 0,-11 11 0,-1 0 1,1 0-1,-2 0 1,1 0-1,-1-1 1,-1 0-1,1 0 1,2-18-1,-2 2 5,-1 0 0,-2-34 0,-1 51-4,0 1 1,-1 0-1,0 0 1,0-1 0,-1 1-1,0 0 1,-4-10-1,5 15 0,0 1-1,-1-1 0,1 1 0,0 0 0,-1-1 0,0 1 0,1 0 0,-1 0 0,0 0 0,0 0 0,0 0 0,0 1 0,-1-1 0,1 1 0,0-1 0,-1 1 0,1 0 0,-1 0 0,1 0 0,-1 0 0,1 0 0,-1 1 0,0-1 0,1 1 0,-1-1 0,-3 1 0,4 0 0,1 1 0,0-1 0,-1 0 0,1 1 0,-1-1 0,1 1 0,0-1 0,0 1 0,-1 0 0,1-1 0,0 1 0,0 0 0,0 0 0,-1 0 0,1 0 0,0 0 0,0 0 0,1 0 0,-1 1 0,0-1 0,0 0 0,1 0 0,-1 1 0,0-1 0,1 0 0,-1 1 0,1-1 0,-1 3 0,-6 45 0,7-47 0,-4 48 0,4 61 0,1-96 0,0-1 0,1 1 0,1-1 0,0 1 0,1-1 0,0 0 0,1 0 0,1-1 0,7 13 0,-12-23 11,1-1 0,0 0 1,0 0-1,0 0 0,0-1 0,0 1 0,1 0 1,3 1-1,-5-2-53,-1-1-1,1 1 1,0-1-1,0 1 1,-1-1 0,1 0-1,0 1 1,0-1 0,-1 0-1,1 0 1,0 0 0,0 0-1,0 0 1,-1 0 0,1 0-1,0 0 1,0 0-1,0 0 1,-1 0 0,1 0-1,0 0 1,0-1 0,0 1-1,-1 0 1,1 0 0,0-1-1,0 1 1,-1-1 0,1 1-1,0-1 1,-1 1-1,1-1 1,0 0 0,5-19-5342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34.78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32271,'50'3'32,"10"-3"16,5 0-48,-5 0 0,-10-3-801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48.73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42 1 32431,'13'54'304,"-6"-8"-300,-3 1 0,-1 0 0,-3 0 0,-1 0 0,-3 0 0,-2 0 0,-12 50 0,6-50-4,2 2 0,3-1 0,-3 91 0,10-139 0,1 1 0,0-1 0,0 1 0,0-1 0,0 0 0,-1 0 0,1 1 0,0-1 0,0 0 0,0 0 0,0 0 0,0 0 0,0 0 0,0 0 0,-1 0 0,1 0 0,0 0 0,0-1 0,0 1 0,0 0 0,0 0 0,0-1 0,62-39 0,-44 34-16,37-9 1,-7 3-2,-40 9 17,-1 0 0,1-1 1,-1 1-1,0-2 0,-1 1 0,1-1 0,-1 0 1,0-1-1,0 0 0,-1 0 0,8-8 0,-5 2 1,-1 1 0,0-2 0,0 1 0,-1-1-1,-1 0 1,7-18 0,-4 0 0,-1 1 1,-1-1-1,-2 0 0,-1 0 1,0-53-1,-4 83-1,0 0 0,0 0 0,0 0 0,0 1 0,-1-1 0,1 0 0,0 0 0,-1 1 0,1-1 0,-1 0 0,1 0 0,0 1 0,-1-1 0,1 0 0,-1 1 0,0-1 0,1 1 0,-1-1 0,0 1 0,1-1 0,-1 1 0,0-1 0,1 1 0,-1 0 0,0-1 0,0 1 0,1 0 0,-1 0 0,0-1 0,0 1 0,0 0 0,0 0 0,1 0 0,-1 0 0,0 0 0,0 0 0,0 0 0,1 1 0,-1-1 0,0 0 0,0 0 0,0 0 0,1 1 0,-1-1 0,0 1 0,0-1 0,1 0 0,-1 1 0,0-1 0,1 1 0,-1 0 0,1-1 0,-2 2 0,-1 2 0,0 0 0,-1 1 0,2 0 0,-1-1 0,0 1 0,1 0 0,0 1 0,0-1 0,1 0 0,-1 1 0,1-1 0,0 9 0,-4 73 0,5-80 0,0 24 0,-1-8 0,1 0 0,1-1 0,1 1 0,6 26 0,-7-44 0,0 0 0,0 0 0,1 0 0,0 0 0,0-1 0,0 1-1,1-1 1,0 1 0,-1-1 0,2 0 0,-1 0 0,0 0 0,1 0 0,-1-1-1,1 1 1,0-1 0,0 0 0,1 0 0,-1-1 0,1 1 0,-1-1 0,1 0 0,0 0-1,6 1 1,-6-2-1,-1 0-1,1 0 0,0 0 0,0-1 0,-1 0 0,1 0 1,0 0-1,0-1 0,0 1 0,-1-1 0,1 0 1,0-1-1,-1 1 0,1-1 0,7-4 0,-6 3 1,0-2 0,0 1-1,-1-1 1,0 1 0,0-2 0,0 1-1,0 0 1,-1-1 0,6-10-1,1-4 2,-1-1 0,-1-1 0,-2 1 0,0-1 0,7-36 0,-6-11 11,-7 52-10,1 0 0,0 0 0,1 1 0,10-33 0,-12 48-1,-1 0 0,1 0 0,-1 0 1,1-1-1,0 1 0,0 0 1,-1 0-1,1 0 0,0 0 0,0 0 1,0 1-1,0-1 0,0 0 1,0 0-1,0 1 0,0-1 0,0 0 1,1 1-1,-1-1 0,0 1 1,0-1-1,0 1 0,1 0 0,-1 0 1,0 0-1,1-1 0,-1 1 0,0 0 1,0 0-1,3 1 0,-2-1 1,0 1-1,0 0 0,0-1 0,0 1 1,0 0-1,-1 0 0,1 0 0,0 0 1,0 0-1,-1 0 0,1 1 0,-1-1 1,1 1-1,-1-1 0,0 1 0,1-1 0,-1 1 1,2 3-1,4 11 0,-1 0 1,-1 0-1,-1 0 1,0 1-1,-1-1 1,2 28-1,-3 108 7,-3-86-4,1 8 0,0-82-3,1 0 0,1 1 0,-1-1 0,1 0 0,1 1 0,5-14 0,28-50 0,-21 43 0,9-21 0,38-68 0,-51 99 0,1 0 0,1 1 0,0 1 0,17-17 0,-13 21 0,-16 12 0,-1 0 0,0 0 0,1 0 0,-1 0 0,0 0 0,0 0 0,1 0 0,-1 0 0,0 0 0,1 0 0,-1 0 0,0 0 0,1 0 0,-1 1 0,0-1 0,0 0 0,1 0 0,-1 0 0,0 0 0,0 1 0,1-1 0,-1 0 0,0 0 0,0 0 0,0 1 0,1-1 0,-1 0 0,0 0 0,0 1 0,0-1 0,0 0 0,0 0 0,1 1 0,-1-1 0,0 4 0,1 1 0,-1-1 0,1 0 0,-1 0 0,-1 1 0,0 7 0,-5 20 0,-17 56 0,15-62 0,1-1 0,1 2 0,1-1 0,-1 28 0,6-39 0,-1-4 0,1-1 0,0 1 0,3 16 0,-2-24 0,0 1 0,0-1 0,0 0 0,0 0 0,1 0 0,-1 0 0,1 0 0,0 0 0,0 0 0,0 0 0,0-1 0,0 1 0,1-1 0,4 5 0,1-2 0,0 0 0,0-1 0,0 0 0,1 0 0,-1-1 0,1 0 0,0 0 0,0-1 0,0 0 0,0-1 0,0 0 0,0 0 0,0-1 0,0 0 0,14-2 0,-12 0 0,1 0 0,-1 0 0,1-1 0,-1 0 0,0-1 0,-1-1 0,1 0 0,-1 0 0,0-1 0,0 0 0,16-13 0,-17 10 0,0 0 0,-1 0 0,0-1 0,0 0 0,-1 0 0,-1-1 0,1 0 0,-2 0 0,1-1 0,3-14 0,-3 5 0,-1 0 0,-1 1 0,-1-2 0,-1 1 0,-1-25 0,-1 39 0,0 1 0,0-1 0,-1 1 0,0-1 0,0 1 0,0-1 0,-1 1 0,0 0 0,0-1 0,-1 1 0,-5-9 0,6 12 0,-1 0 0,0 0 0,1 0 0,-1 1 0,0-1 0,0 1 0,0 0 0,-1 0 0,1 0 0,-1 0 0,1 0 0,-1 1 0,1 0 0,-1 0 0,0 0 0,1 0 0,-1 0 0,0 1 0,0-1 0,0 1 0,-4 1 0,6-1 0,1 0 0,0 0 0,-1 0 0,1 0 0,0 1 0,-1-1 0,1 0 0,0 1 0,-1-1 0,1 1 0,0 0 0,0-1 0,0 1 0,-1 0 0,1 0 0,0 0 0,0 0 0,0 0 0,0 0 0,-1 1 0,0 1 0,1 0 0,-1 0 0,0 1 0,1-1 0,0 1 0,0-1 0,-2 7 0,1 7 0,0 0 0,1 29 0,1-35 0,-1 41 0,0-17 0,5 65 0,-3-91 0,0 0 0,1 0 0,0 0-1,1 0 1,0 0 0,0 0 0,1-1-1,0 1 1,1-1 0,0 0 0,11 14-1,-12-19 0,1 1 1,0-1-1,0 0 0,0 0 0,0 0 0,0-1 0,1 1 0,-1-1 1,1-1-1,-1 1 0,1-1 0,0 0 0,0 0 0,0-1 0,-1 1 0,1-1 1,0-1-1,0 1 0,0-1 0,0 0 0,-1 0 0,1-1 0,-1 0 1,1 0-1,-1 0 0,1 0 0,-1-1 0,0 0 0,0 0 0,0-1 1,-1 1-1,1-1 0,6-8 0,-3 0 1,0-1 0,-1 0 0,-1-1 0,-1 1 0,0-1 0,6-25 0,9-91-1,-17 93 6,3 0-1,11-42 1,-17 76-5,1-1-1,1 1 1,-1-1-1,0 1 1,1 0-1,0-1 1,-1 1-1,1 0 1,1 0-1,-1 0 1,3-2-1,-3 3 1,0 1 0,1 0-1,-1-1 1,0 1-1,0 0 1,1 1-1,-1-1 1,1 0-1,-1 1 1,1-1-1,-1 1 1,1 0-1,-1 0 1,1 0-1,4 1 1,-5-1 0,0 0 0,0 0 0,-1 1 0,1-1 0,0 0 0,0 1-1,0 0 1,0 0 0,-1-1 0,1 1 0,0 0 0,-1 0 0,1 0 0,-1 1 0,1-1 0,1 3 0,18 29-12,1 4 12,-23-38 1,-1 0 0,1 0 0,-1 0 0,0 1 0,1-1 0,-1 0 0,0 1 0,0-1 0,1 1 0,-1 0 0,0 0 0,0 0 0,1 0 0,-4 0 0,-29 2 13,31-2-14,0 1 0,-1 0 0,0 0 0,1 0 0,-1 0 0,1 1 0,0 0 0,-1 0 0,1 0 0,0 0 0,0 0 0,0 1 0,0-1 0,0 1 0,1 0 0,-1 0 0,1 0 0,0 0 0,0 0 0,0 0 0,-2 5 0,-3 6 0,1-1 0,1 1 0,0 0 0,-3 17 0,3-5 0,1 0 0,1 0 0,2 0 0,0 1 0,2-1 0,5 32 0,-5-54 0,0-1 0,0 1 0,1 0 0,-1-1 0,1 1 0,0-1 0,0 0 0,0 1 0,0-1 0,1 0 0,-1 0 0,1 0 0,0-1 0,0 1 0,0-1 0,0 0 0,1 1 0,-1-1 0,0-1 0,1 1 0,-1 0 0,1-1 0,0 0 0,0 0 0,-1 0 0,6 1 0,-4-2 0,-1 1 0,0 0 0,1-1 0,-1 0 0,0 0 0,1 0 0,-1-1 0,0 1 0,1-1 0,-1 0 0,0 0 0,0-1 0,0 1 0,0-1 0,0 0 0,0 0 0,0 0 0,-1-1 0,1 1 0,-1-1 0,1 0 0,-1 0 0,4-5 0,1-5 1,0-1-1,-1 0 1,0 0-1,-2-1 1,1 0 0,-2 0-1,0 0 1,-1 0-1,2-21 1,-1-21 3,-4-70 1,-1 63-4,1 64 13,0 0 0,-1 24-7,-2 72-10,0 52 3,3-116 0,0-29-1,1 0 1,-1 0-1,1 0 0,0 0 1,0 0-1,0-1 1,0 1-1,1 0 0,-1-1 1,1 1-1,-1-1 0,1 0 1,0 1-1,0-1 0,0 0 1,0 0-1,1 0 0,-1-1 1,0 1-1,1 0 1,-1-1-1,1 1 0,0-1 1,-1 0-1,1 0 0,0 0 1,0 0-1,0-1 0,-1 1 1,1-1-1,0 0 1,0 0-1,0 0 0,0 0 1,0 0-1,0 0 0,0-1 1,0 1-1,0-1 0,-1 0 1,1 0-1,0 0 0,0 0 1,-1-1-1,1 1 1,-1-1-1,1 0 0,-1 1 1,3-4-1,1-2 1,-1-1 0,0 0 0,0 0 0,-1-1 0,0 1 0,0-1 0,3-15 0,14-72 0,-13 54 0,-1 10 0,21-88 0,-25 109 0,1 0 0,0 1 0,1-1 0,0 1 0,0 1 0,1-1 0,1 1 0,10-13 0,-16 21 0,0-1 0,1 1 0,0-1 0,-1 1 0,1 0 0,0 0 0,0 0 0,0 0 0,0 0 0,0 0 0,0 0 0,0 1 0,0-1 0,0 1 0,0-1 0,0 1 0,0 0 0,0 0 0,1 0 0,1 0 0,-3 0 0,1 1 0,0-1 0,-1 1 0,1-1 0,-1 1 0,1 0 0,-1 0 0,0 0 0,1 0 0,-1 0 0,0 0 0,0 0 0,1 0 0,-1 0 0,0 1 0,0-1 0,0 0 0,0 1 0,-1-1 0,1 1 0,0-1 0,-1 1 0,1-1 0,-1 1 0,1 2 0,3 12 0,-2 1 0,0-1 0,-1 1 0,0 0 0,-4 26 0,-17 83 14,4-42 4,16-80-18,-3 11 0,1 0 0,1 0 0,0 0 0,2 28 0,0-40 0,-1 1 0,1-1 0,0 1 0,0-1 0,0 0 0,1 0 0,-1 1 0,1-1 0,-1 0 0,1 0 0,0 0 0,0-1 0,1 1 0,-1 0 0,0-1 0,1 0 0,0 1 0,-1-1 0,1 0 0,0 0 0,0 0 0,0-1 0,0 1 0,1-1 0,-1 0 0,4 1 0,0 0 0,0 0 0,0 0 0,0-1 0,0 0 0,1-1 0,-1 1 0,0-1 0,0-1 0,1 1 0,7-3 0,-12 2 0,0 0 0,0 0 0,0 0 0,1-1 0,-1 1 0,0-1 0,-1 0 0,1 0 0,0 0 0,-1 0 0,1 0 0,-1-1 0,1 1 0,-1-1 0,0 0 0,0 0 0,0 1 0,-1-1 0,1 0 0,-1-1 0,1 1 0,-1 0 0,1-4 0,-1 3-25,1 0 0,-1-1 0,0 1 0,0-1 0,0 1 0,-1-1 0,0 1 0,0-1 1,0 0-1,0 1 0,-1-1 0,0 1 0,0-1 0,0 1 0,0 0 0,-1-1 0,1 1 0,-1 0 0,-3-5 0,-25-17-1525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49.13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136 47 32319,'-2'-2'9,"0"0"1,1 0-1,-1 0 1,0 0-1,0 0 1,0 1-1,0-1 0,0 1 1,-1 0-1,1 0 1,0 0-1,-1 0 1,1 0-1,-1 0 1,1 0-1,-1 1 1,1-1-1,-1 1 1,1 0-1,-1 0 0,0 0 1,1 0-1,-1 0 1,1 0-1,-1 1 1,1 0-1,-1-1 1,1 1-1,-1 0 1,1 0-1,0 0 0,-1 0 1,1 1-1,0-1 1,0 0-1,0 1 1,0 0-1,0-1 1,0 1-1,0 0 1,1 0-1,-1 0 1,-1 4-1,-3 3-9,1-1 0,1 2-1,0-1 1,0 0 0,1 1 0,0 0-1,1 0 1,0 0 0,0 0 0,1 0 0,0 16-1,1-24 1,0-1-1,1 1 1,-1-1 0,0 1-1,1-1 1,-1 1-1,0-1 1,1 0-1,0 1 1,-1-1-1,1 0 1,0 1-1,0-1 1,0 0 0,0 0-1,0 0 1,0 0-1,0 0 1,0 0-1,0 0 1,0 0-1,1 0 1,-1-1-1,0 1 1,1 0 0,-1-1-1,0 1 1,1-1-1,-1 1 1,1-1-1,2 1 1,7 0 1,-1 0-1,1 0 1,17-1 0,-12-1 0,-3 1 0,0 0 1,0-2 0,0 1 0,0-2-1,0 1 1,0-2 0,15-6-1,-24 8 0,1 0-1,-1 0 0,0 0 0,1-1 0,-1 1 1,0-1-1,-1 0 0,1-1 0,-1 1 1,1-1-1,-1 1 0,0-1 0,0 0 0,0 0 1,-1 0-1,0-1 0,1 1 0,-2-1 0,1 1 1,0-1-1,-1 1 0,2-11 0,-2 11 2,-1-1 0,1 1 0,-1-1 0,0 1 0,0-1-1,-1 0 1,1 1 0,-1-1 0,0 1 0,0 0 0,-1-1-1,1 1 1,-1 0 0,-2-5 0,1 6-2,1 0 0,-1 1 0,1-1 0,-1 1 0,0 0 0,0-1 0,0 1 0,-1 1 0,1-1-1,0 0 1,-1 1 0,1 0 0,-1-1 0,1 1 0,-1 1 0,1-1 0,-1 0 0,-4 1 0,-2-1 1,0 0 0,0 0 1,0 1-1,0 0 0,0 1 0,0 0 0,0 1 1,0 0-1,-13 5 0,19-6-7,1 1 0,-1 0 0,0 0 0,1 1 0,-1-1 0,1 1 0,0-1 0,0 1 0,0 0 0,0 0 0,1 1 0,-1-1 0,1 1 0,0-1 0,0 1 0,0-1 0,0 1 0,0 0 0,1 0 0,0 0 0,0 0 0,0 0 0,0 0 0,1 1 0,0 4 0,-1 28-394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50.06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66 0 32559,'0'0'75,"0"4"-27,-3 45-41,-1 0 0,-15 62 0,-1 7-7,1 228 29,18-415-23,9-191 20,-4 231-25,0 1-1,2-1 0,1 1 1,1 0-1,1 0 1,24-47-1,-4 32 3,-27 41-8,0 0 1,-1 1-1,1-1 1,0 0-1,0 1 1,0-1-1,0 1 0,0-1 1,1 1-1,-1 0 1,0 0-1,1 0 1,-1 0-1,1 1 0,-1-1 1,4 0-1,-6 1 0,1 0-1,-1 0 0,0 0 1,0 0-1,0 0 1,0 0-1,1 0 0,-1 0 1,0 0-1,0 0 1,0 0-1,1 0 0,-1 1 1,0-1-1,0 0 0,0 0 1,0 0-1,0 0 1,1 0-1,-1 0 0,0 0 1,0 1-1,0-1 1,0 0-1,0 0 0,0 0 1,0 0-1,1 0 1,-1 1-1,0-1 0,0 0 1,0 0-1,0 0 0,0 1 1,0-1-1,0 0 1,0 0-1,0 0 0,0 0 1,0 1-1,0-1 1,0 0-1,0 0 0,0 0 1,0 1-1,0-1 0,0 0 1,-1 0-1,1 0 1,0 5-104,0 21-822,0 10-1788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51.43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121 85 31550,'-4'2'65,"-1"0"-1,1 1 0,0 0 0,-1 0 0,2 0 1,-1 1-1,0-1 0,1 1 0,-1 0 0,1 0 1,0 0-1,-3 6 0,-30 58 5,31-56-47,1-4-19,-1 1 0,2 0 0,-1 0 0,1 0 0,1 1-1,0-1 1,0 1 0,1 0 0,0-1 0,0 1 0,1 0 0,3 18 0,-2-24 0,0-1 1,1-1-1,-1 1 1,1 0 0,0 0-1,0 0 1,0-1-1,0 1 1,0-1 0,0 0-1,1 0 1,-1 0-1,1 0 1,-1 0 0,1 0-1,0 0 1,0-1-1,0 0 1,0 1 0,0-1-1,0 0 1,0-1-1,0 1 1,4 0 0,11 2 7,-1-1 0,1-1 0,19 0 0,-28-1-7,-7 0-3,1 0 0,0 0 0,0 0 0,0 0 0,0-1 0,0 1-1,0-1 1,-1 0 0,1 1 0,0-1 0,0-1 0,-1 1 0,1 0 0,-1-1-1,1 1 1,2-3 0,-4 2 0,1 0 0,0-1 0,-1 1 0,0-1 0,1 1 0,-1-1 0,0 0 0,0 0 0,-1 1 0,1-1 0,0 0 0,-1 0 0,0 0 0,0 0 0,0 0 0,0-3 0,0-73-14,1 77 10,0 0-1,0 1 1,0-1-1,1 1 1,-1-1 0,0 1-1,1 0 1,-1-1 0,1 1-1,-1 0 1,1 0-1,0 0 1,2-1 0,-2 1 2,89-52 19,-59 37-10,-1-2 0,-1-1 1,-1-1-1,-1-2 0,43-41 0,-67 59-6,0 0 0,0 0 0,1 0 1,-1 0-1,9-4 0,-11 7-2,0 0 0,0 0 0,0 0 0,0 0-1,0 1 1,0-1 0,0 1 0,0-1 0,0 1 0,1 0-1,-1 0 1,0 0 0,0 0 0,0 0 0,1 0 0,-1 1-1,4 0 1,-6 0 0,1-1-1,0 1 0,-1 0 0,1-1 1,-1 1-1,1 0 0,-1 0 1,1-1-1,-1 1 0,0 0 0,1 0 1,-1 0-1,0-1 0,0 1 1,0 0-1,1 0 0,-1 0 0,0 0 1,0 0-1,-1 1 0,1 27 6,-1-16 11,-16-19-3,10 4-13,-1 1-1,0 0 1,1 0 0,-1 1-1,0 0 1,0 0 0,0 1 0,1 0-1,-1 1 1,0-1 0,1 1-1,-1 1 1,1-1 0,0 1 0,0 1-1,0-1 1,0 1 0,0 0-1,1 1 1,0 0 0,0 0-1,0 0 1,1 1 0,-1-1 0,1 1-1,-8 13 1,4-4-1,0 0 1,1 1-1,0 0 0,1 0 0,1 0 1,1 1-1,0 0 0,1 0 0,1 1 1,-2 34-1,5-46 1,-1 5 0,1 0 0,0 0 0,1 0 0,0 0 0,5 19 0,-5-27 0,1 1 0,0 0 0,-1-1 0,2 1 0,-1-1 0,0 0 0,1 0 0,-1 0 0,1 0 0,0 0 0,0 0 0,0-1 0,0 1 0,1-1 0,-1 0 0,1 0 0,-1 0 0,1-1 0,5 2 0,0 1 0,2-1 0,-1 0 0,0-1 0,0-1 0,1 1 0,-1-1 0,1-1 0,-1 0 0,0-1 0,21-3 0,-24 3 0,0-1 0,-1 0 0,1 0 0,0-1 0,-1 0 0,1 0 0,-1 0 0,0-1 0,0 0 0,0 0 0,0 0 0,-1-1 0,0 0 0,0 0 0,0-1 0,6-8 0,-5 3 0,0 0 0,-1-1 1,0 1-1,-1-1 0,-1 0 1,0 0-1,0 0 0,1-19 0,-2-12 9,-3-49-1,0 28 5,-3 138-13,-15 86 0,7-81 0,0 96 0,11-144 0,-1-12 0,2-1 0,0 1 0,6 35 0,-6-51 0,1 0 0,0 0 0,-1 0 0,1 0 0,0 0 0,1 0 0,-1 0 0,0 0 0,1 0 0,0-1 0,-1 1 0,1-1 0,0 1 0,0-1 0,1 0 0,-1 1 0,0-1 0,1-1 0,-1 1 0,1 0 0,0 0 0,-1-1 0,1 0 0,0 1 0,0-1 0,0 0 0,0 0 0,0-1 0,4 1 0,-3 0-1,0 0 1,0-1-1,-1 0 1,1 0-1,0 0 1,0 0-1,-1-1 1,1 1-1,0-1 1,-1 0-1,1 0 1,-1 0-1,1-1 1,-1 1-1,1-1 0,-1 0 1,0 0-1,0 0 1,0 0-1,0-1 1,0 1-1,0-1 1,-1 0-1,1 1 1,-1-1-1,0 0 1,0-1-1,0 1 1,2-5-1,6-10 2,-1-1 0,-1 0-1,-1 0 1,0-1 0,3-20 0,15-108 7,-10 46-5,-9 71-7,-2 4 9,1-1 1,1 1-1,2 0 0,0 0 0,2 1 0,15-30 0,-25 56-5,0-1 0,0 1 0,1 0 0,-1-1 0,0 1 0,0 0 0,0-1 0,0 1 0,0-1 0,0 1 0,1 0 0,-1-1 0,0 1 0,0 0 0,1-1 0,-1 1 0,0 0 0,0 0 0,1-1 0,-1 1 0,0 0 0,1 0 0,-1 0 0,0-1 0,1 1 0,-1 0 0,0 0 0,1 0 0,-1 0 0,0 0 0,1 0 0,-1-1 0,1 1 0,-1 0 0,0 0 0,1 0 0,-1 0 0,1 0 0,-1 1 0,0-1 0,1 0 0,-1 0 0,0 0 0,1 0 0,-1 0 0,0 0 0,1 1 0,-1-1 0,0 0 0,1 0 0,-1 1 0,0-1 0,1 0 0,-1 0 0,0 1 0,0-1 0,1 0 0,-1 1 0,0-1 0,0 0 0,0 1 0,1-1 0,6 25 0,50 346 0,-57-369 0,0-1 0,0 1 0,1 0 0,-1-1 0,1 1 0,-1 0 0,1-1 0,0 1 0,0-1 0,-1 1 0,1-1 0,0 1 0,0-1 0,0 0 0,1 0 0,-1 1 0,0-1 0,3 2 0,-3-3 0,1 0 0,-1 1 0,0-1 0,0 0 0,1 0 0,-1 0 0,0 0 0,1 0 0,-1 0 0,0-1 0,0 1 0,1 0 0,-1-1 0,0 1 0,0-1 0,0 1 0,0-1 0,1 0 0,-1 1 0,0-1 0,0 0 0,0 0 0,0 1 0,-1-1 0,1 0 0,0 0 0,0 0 0,1-2 0,15-21 0,-2 0 0,0-1 0,-1 0 0,-1-2 0,11-33 0,-9 22 0,3-4 0,-7 12 0,1 2 0,2-1 0,26-40 0,-40 69 0,0 0 0,0 0 0,0 1 0,0-1 0,0 0 0,1 0 0,-1 0 0,0 0 0,0 0 0,0 0 0,0 1 0,0-1 0,0 0 0,0 0 0,0 0 0,1 0 0,-1 0 0,0 0 0,0 0 0,0 0 0,0 0 0,0 0 0,0 1 0,1-1 0,-1 0 0,0 0 0,0 0 0,0 0 0,0 0 0,0 0 0,1 0 0,-1 0 0,0 0 0,0 0 0,0 0 0,0 0 0,0 0 0,1 0 0,-1-1 0,0 1 0,0 0 0,0 0 0,0 0 0,0 0 0,0 0 0,1 0 0,-1 0 0,0 0 0,0 0 0,0 0 0,0-1 0,0 1 0,0 0 0,0 0 0,0 0 0,0 0 0,1 0 0,-1 0 0,0-1 0,0 1 0,0 0 0,0 0 0,0 0 0,0 0 0,0 0 0,0-1 0,0 1 0,0 0 0,0 0 0,0 12 0,0-10 0,-8 347-5,8-349-24,0 0 1,0 1 0,0-1-1,0 0 1,0 1 0,0-1 0,0 0-1,0 1 1,0-1 0,0 0-1,0 0 1,0 1 0,0-1-1,0 0 1,0 1 0,0-1-1,0 0 1,1 0 0,-1 1 0,0-1-1,0 0 1,0 0 0,0 1-1,0-1 1,1 0 0,-1 0-1,0 1 1,0-1 0,1 0-1,-1 0 1,0 0 0,0 0 0,1 1-1,-1-1 1,0 0 0,0 0-1,1 0 1,-1 0 0,0 0-1,1 0 1,-1 0 0,0 0 0,0 0-1,1 0 1,-1 0 0,0 0-1,1 0 1,-1 0 0,0 0-1,1 0 1,-1 0 0,3 0-1072,11 0-10986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14.711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20 28157,'0'-19'4241,"1"30"-3511,1 34-1091,-2 416 348,0-461-86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9:51.92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295 92 32559,'0'-6'24,"0"1"1,0-1-1,-1 0 1,0 0-1,0 0 1,0 0-1,0 0 1,-4-7-1,4 11-24,-1-1-1,1 1 1,-1 0-1,1 0 1,-1 1-1,0-1 1,1 0-1,-1 1 1,0-1-1,0 1 1,0-1-1,0 1 1,-1 0-1,1 0 1,0 0-1,-1 0 1,1 0-1,0 0 1,-1 1-1,1-1 1,-1 1-1,1 0 1,-3 0-1,-1-1 1,0 0 0,0 1 0,0 0 0,1 1 0,-1-1 0,0 1 0,0 0 0,0 0 0,1 1 0,-1 0 0,1 0 0,-1 0 0,-6 4 0,9-3 0,-1 0 0,1 0 0,0 0 0,0 0 0,0 0 0,1 1 0,-1-1 0,1 1 0,0 0 0,-1 0 0,2 0 0,-1 0 0,0 0 0,1 0 0,0 1 0,0-1 0,0 0 0,0 7 0,0-1 0,-1 0 0,2 0 0,-1 1 0,1-1 0,1 0 0,0 0 0,1 0 0,-1 0 0,2 0 0,0 0 0,0-1 0,0 1 0,1-1 0,1 0 0,0 0 0,0 0 0,10 12 0,5 1 0,38 32 0,-38-36 0,1 1 0,18 23 0,-36-37 0,1 0 0,0 1 0,-1 0 0,0-1 0,-1 1 0,1 1 0,2 11 0,-4-15 0,0 0 0,-1 1 0,1-1 0,-1 0 0,0 1 0,0-1 0,0 0 0,0 1 0,-1-1 0,1 0 0,-1 0 0,0 1 0,0-1 0,0 0 0,0 0 0,-1 0 0,-2 4 0,-1-1 0,-1 0 0,0 0 0,0-1 0,-1 0 0,0 0 0,0 0 0,0-1 0,0 0 0,-16 6 0,-1-1 0,-1-1 0,-25 5 0,23-9 0,-1 0 0,-54-2 0,82-2 0,-1 0 0,0 0 0,1 0 0,-1-1 0,1 1 0,-1 0 0,0-1 0,1 1 0,-1 0 0,1-1 0,-1 1 0,1-1 0,0 1 0,-1-1 0,1 1 0,-1-1 0,1 1 0,0-1 0,-1 1 0,1-1 0,0 0 1,0 1-1,-1-1 0,1 1 0,0-1 0,0 0 0,0 1 0,0-1 0,0 0 0,0 1 0,0-1 0,0 0 0,0 1 0,0-1 0,0 1 0,0-1 0,0 0 0,1 1 0,-1-2 0,1-1-2,0-1 0,-1 1 1,1 0-1,1-1 0,-1 1 0,0 0 0,4-5 1,19-17-213,6 2-599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32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56 29806,'-20'-38'2828,"10"21"-2735,9 19-90,0 0 1,0 1 0,1-1-1,-1 1 1,1-1 0,0 1-1,0-1 1,0 1 0,0-1-1,1 5 1,-11 442-4,8-415 0,0 34 0,2-63 0,0 0 0,1 0 0,0 0 0,0 0 0,0 0 0,0-1 0,1 1 0,0 0 0,0-1 0,3 6 0,-5-9-3,0-1-1,0 1 1,1-1 0,-1 0-1,0 1 1,1-1 0,-1 1-1,0-1 1,1 1 0,-1-1-1,0 0 1,1 1 0,-1-1-1,1 0 1,-1 1 0,1-1-1,-1 0 1,1 0 0,-1 0-1,1 1 1,-1-1 0,1 0-1,-1 0 1,1 0 0,-1 0-1,1 0 1,-1 0 0,1 0-1,-1 0 1,1 0 0,-1 0 0,1 0-1,0 0 1,-1 0 0,1-1-1,-1 1 1,1 0 0,-1 0-1,0-1 1,1 1 0,-1 0-1,1 0 1,-1-1 0,1 1-1,-1 0 1,0-1 0,1 0-1,13-22-431,-2-16-427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33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32143,'3'-3'307,"-2"9"-133,2 26-97,-2 45-110,-1 437 49,0-512-93,0-1 23,0 0 0,-1 1 0,1-1 0,0 0 0,0 1 0,0-1-1,1 0 1,-1 1 0,0-1 0,0 1 0,1-1 0,-1 0 0,1 0 0,-1 1 0,1-1-1,0 0 1,0 2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33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25932,'0'0'5875,"15"0"-5779,27 0 48,10-10-32,16 3 16,10 0 0,6-2-48,-1 4-32,-5 3-48,-7-1 16,-19 3-16,-13 0-16,-15 0-16,-17 0-240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33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30814,'0'0'752,"26"0"-335,11 0-161,20 0-144,8-3-16,11-8 16,7 1-80,-2-2-16,-3 3-16,-10-3 0,-10 8-16,-14-3-80,-15 4-224,-16 1-369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37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45 424 31198,'-6'-3'819,"-3"1"-75,4 13-803,4-6 92,-5 16-33,1 0 0,0 1 0,2 0 0,-1 36 0,4-58 0,0 1 0,1 0 0,-1-1 0,0 1 0,1 0 0,-1-1 0,1 1 0,-1 0 0,1-1 0,-1 1 0,1-1 0,-1 1 0,1-1 0,0 0 0,-1 1 0,1-1 0,0 1 0,-1-1 0,1 0 0,0 0 0,-1 1 0,1-1 0,0 0 0,-1 0 0,1 0 0,0 0 0,0 0 0,-1 0 0,1 0 0,0 0 0,0 0 0,0 0 0,29-3 0,-24 1 2,0 0 0,-1-1 0,0 1 0,1-1 0,-1 0 0,0-1 0,0 1 0,-1-1 0,1 0 0,-1 0-1,0 0 1,0-1 0,4-4 0,4-8 0,-1 1-1,15-30 1,-16 23-2,0 0 0,-2-1 0,0 1 0,-2-2 0,-1 1 0,2-27 0,-2 2 0,-3 0 0,-5-54 0,3 102 0,0 0 0,0 0 0,0 0 0,0 0 0,0 1 0,0-1 0,0 0 0,-1 0 0,1 0 0,0 0 0,0 0 0,-1 0 0,1 1 0,-1-1 0,1 0 0,-1 0 0,1 1 0,-1-1 0,1 0 0,-1 0 0,1 1 0,-1-1 0,0 1 0,0-1 0,1 1 0,-1-1 0,0 1 0,0-1 0,0 1 0,1 0 0,-1-1 0,0 1 0,0 0 0,0 0 0,0-1 0,0 1 0,0 0 0,1 0 0,-1 0 0,0 0 0,0 0 0,0 0 0,0 1 0,-1-1 0,1 1 0,0 0 0,0-1 0,0 1 0,0 0 0,1 0 0,-1-1 0,0 1 0,1 0 0,-1 0 0,1 0 0,-1 0 0,1 0 0,-1 0 0,1 0 0,0 0 0,-1 0 0,1 0 0,0 0 0,0 0 0,0 0 0,0 1 0,0-1 0,0 0 0,0 0 0,0 1 0,0 2 0,-2 11 0,1-1 0,0 1 0,2 0 0,-1 0 0,2 0 0,0-1 0,0 1 0,2-1 0,-1 0 0,2 0 0,0 0 0,11 21 0,25 23 0,-26-39 0,-1 0 0,18 35 0,-29-48 0,0-1 0,-1 1 0,0 0 0,0-1 0,-1 1 0,0 0 0,0 0 0,0 0 0,0 0 0,-1 0 0,0 1 0,0-1 0,-1 0 0,0 0 0,-1 6 0,-1-7 0,1 0 0,-1 0 0,0-1 0,0 1 0,0-1 0,0 0 0,-1 0 0,1 0 0,-1-1 0,0 1 0,-1-1 0,1 0 0,0 0 0,-1 0 0,-6 2 0,-2 2 0,-1-1 0,0 0 0,-1-1 0,-16 3 0,8-4 0,-1-1 0,-38 1 0,181-14 0,-100 9 0,0-1 0,0 0 0,0-2 0,34-10 0,-46 11 0,-1 0 0,1 0 0,-1 0 0,0-1 0,0 0 0,0 0 0,0-1 0,-1 1 0,0-1 0,1-1 0,-2 1 0,1-1 0,-1 1 0,0-1 0,0 0 0,3-8 0,1-5 0,-1 0 0,-1 0 0,-1 0 0,4-29 0,3-76 0,-7 65 0,-11 130 0,6 130 0,1-192 0,-1-1 0,2 0 0,-1 1 0,1-1 0,0 0 0,1 0 0,0 0 0,0-1 0,1 1 0,-1 0 0,2-1 0,5 8 0,-7-11 0,0-1 0,1 0 0,-1 0 0,1 0 0,-1 0 0,1 0 0,0-1 0,0 0 0,0 0 0,0 0 0,1 0 0,-1 0 0,0-1 0,1 0 0,-1 0 0,1 0 0,0-1 0,-1 1 0,1-1 0,-1 0 0,1 0 0,0-1 0,6-1 0,-6 1 0,-1-1 0,1 0 0,-1 0 0,0 0 0,0 0 0,0-1 0,0 0 0,-1 0 0,1 0 0,-1 0 0,1 0 0,-1-1 0,0 0 0,0 1 0,-1-1 0,1 0 0,-1 0 0,0-1 0,0 1 0,0 0 0,2-9 0,1-5 0,0 0 0,-1-1 0,-1 1 0,2-21 0,-5-20 0,0 42 0,0-1 0,1 1 0,5-28 0,-6 43 0,1 0 0,-1 0 0,1 1 0,-1-1 0,1 0 0,0 0 0,0 1 0,-1-1 0,1 1 0,1-1 0,-1 1 0,0-1 0,0 1 0,0 0 0,1-1 0,-1 1 0,0 0 0,1 0 0,0 0 0,-1 0 0,3-1 0,0 1 0,1 0 0,-1 0 0,1 0 0,0 1 0,-1 0 0,8 0 0,-7 0 0,-3 0 0,0 0 0,0 0 0,0 1 0,0-1 0,-1 0 0,1 1 0,0 0 0,0-1 0,-1 1 0,1 0 0,0 0 0,-1 0 0,1 0 0,0 0 0,-1 0 0,0 1 0,1-1 0,1 3 0,0 0 0,0 1 0,0-1 0,-1 1 0,1 0 0,-1-1 0,3 10 0,-1 2 0,-1-1 0,-1 1 0,2 27 0,-4 147 0,3-221 0,1 1 0,1 0 0,2 0 0,1 0 0,1 1 0,21-44 0,-26 63 0,1 1 0,0-1 0,1 1 0,0 0 0,8-8 0,-12 14 0,1 0 0,0 1 0,-1-1 0,1 1 0,0 0 0,0 0 0,1 0 0,-1 0 0,0 0 0,1 1 0,-1 0 0,1-1 0,0 1 0,-1 0 0,1 1 0,0-1 0,5 0 0,-8 2 0,0-1 0,1 0 0,-1 0 0,0 0 0,1 1 0,-1-1 0,0 1 0,0-1 0,0 1 0,0-1 0,1 1 0,-1 0 0,0-1 0,0 1 0,0 0 0,0 0 0,0 0 0,-1 0 0,1 0 0,0 0 0,0 0 0,-1 0 0,1 0 0,0 0 0,-1 0 0,1 0 0,-1 1 0,1-1 0,-1 0 0,0 0 0,1 3 0,0 5 0,0-1 0,0 1 0,-2 15 0,1-12 0,0 194 0,0-204 0,0 1 0,0 0 0,0-1 0,0 1 0,1-1 0,-1 1 0,1-1 0,-1 1 0,1-1 0,0 1 0,0-1 0,0 0 0,0 1 0,0-1 0,1 0 0,2 4 0,-1-4 0,0 0 0,-1-1 0,1 1 0,0-1 0,0 1 0,0-1 0,0 0 0,0 0 0,0 0 0,0-1 0,0 1 0,1-1 0,4 0 0,-2 1 0,0 0 0,0-1 0,1 0 0,-1 0 0,0 0 0,0-1 0,0 0 0,0 0 0,0-1 0,0 0 0,0 0 0,-1 0 0,1-1 0,-1 1 0,1-1 0,-1-1 0,0 1 0,0-1 0,0 0 0,-1 0 0,1 0 0,-1-1 0,0 1 0,3-6 0,2-3 0,-1 0 0,0 0 0,-1-1 0,0 0 0,-1 0 0,-1 0 0,0-1 0,3-17 0,-4 6 0,0-1 0,-2 1 0,-1-50 0,-2 74 0,0-1 0,1 1 0,-1 0 0,0 0 0,0 0 0,0-1 0,0 1 0,-1 0 0,1 0 0,0 1 0,-1-1 0,0 0 0,1 0 0,-1 1 0,0-1 0,0 1 0,0-1 0,0 1 0,0 0 0,0 0 0,0 0 0,0 0 0,-1 0 0,1 0 0,0 1 0,0-1 0,-1 1 0,-4-1 0,4 1 0,0-1 0,0 1 0,0-1 0,0 1 0,0 0 0,0 0 0,0 1 0,0-1 0,0 0 0,0 1 0,0 0 0,1 0 0,-1 0 0,0 0 0,0 0 0,0 0 0,1 1 0,-1 0 0,1-1 0,-1 1 0,1 0 0,0 0 0,-3 3 0,2 1 0,0 0 0,0 1 0,1-1 0,-1 1 0,2-1 0,-1 1 0,1-1 0,-1 10 0,0 60 0,3-50 0,-1-20 0,0 1 0,1-1 0,0 1 0,0-1 0,1 1 0,-1-1 0,1 0 0,1 0 0,-1 0 0,1 0 0,0 0 0,1-1 0,-1 1 0,1-1 0,7 7 0,-8-8 0,1-1 0,0 1 0,0-1 0,0 0 0,0 0 0,0-1 0,1 1 0,-1-1 0,1 0 0,0 0 0,0-1 0,0 0 0,-1 1 0,1-1 0,0-1 0,0 1 0,1-1 0,-1 0 0,0 0 0,6-1 0,-8 0 0,0 0 0,0 0 0,0 0 0,-1-1 0,1 1 0,0-1 0,-1 1 0,1-1 0,-1 0 0,1 0 0,-1 0 0,0 0 0,0-1 0,0 1 0,0 0 0,0-1 0,-1 0 0,1 1 0,-1-1 0,1 0 0,-1 0 0,0 0 0,0 0 0,0 0 0,-1 0 0,1-4 0,2-12 0,-1 1 0,0 0 0,-2-23 0,0 30 0,0-90 0,0 101 0,0 1 0,0-1 0,0 0 0,0 0 0,0 0 0,0 0 0,0 0 0,0 0 0,-1 0 0,1 1 0,0-1 0,0 0 0,0 0 0,0 0 0,0 0 0,0 0 0,0 0 0,0 0 0,-1 0 0,1 0 0,0 0 0,0 0 0,0 0 0,0 1 0,0-1 0,0 0 0,-1 0 0,1 0 0,0 0 0,0 0 0,0 0 0,0 0 0,0 0 0,0 0 0,-1 0 0,1-1 0,0 1 0,0 0 0,0 0 0,0 0 0,0 0 0,0 0 0,0 0 0,-1 0 0,1 0 0,0 0 0,0 0 0,0 0 0,-4 34 0,1 0 0,3 67 0,2-37 0,-2 343 0,0-397 0,-1-1 0,1 0 0,-1 0 0,-1 1 0,0-1 0,-3 11 0,4-18 0,0-1 0,1 1 0,-1-1 0,0 1 0,0 0 0,0-1 0,0 1 0,0-1 0,0 0 0,0 1 0,0-1 0,0 0 0,-1 0 0,1 0 0,-1 0 0,1 0 0,-1 0 0,1 0 0,-1 0 0,1 0 0,-1-1 0,0 1 0,0-1 0,1 1 0,-1-1 0,0 0 0,0 0 0,1 1 0,-1-1 0,0-1 0,0 1 0,1 0 0,-1 0 0,0-1 0,0 1 0,1 0 0,-1-1 0,0 0 0,1 1 0,-1-1 0,-1-1 0,-2-1 0,1 0 0,1 0 0,-1 0 0,0 0 0,1-1 0,0 1 0,-1-1 0,1 0 0,1 0 0,-1 0 0,1 0 0,-4-8 0,1 0 0,0 1 0,1-1 0,-6-22 0,9 27 0,0-1 0,0 0 0,0 1 0,1-1 0,0 0 0,0 1 0,1-1 0,3-14 0,-3 17 0,1 0 0,1 0 0,-1 0 0,1 0 0,-1 1 0,1-1 0,0 1 0,1 0 0,-1 0 0,1 0 0,0 0 0,8-6 0,64-45 0,-41 31 0,-2-1 0,58-56 0,-82 71 0,0 0 0,0-1 0,-1-1 0,-1 1 0,0-1 0,-1 0 0,0-1 0,-1 1 0,0-1 0,-1 0 0,0-1 0,-1 1 0,1-15 0,-3 22 0,1-4 0,-1 0 0,-1 0 0,1 0 0,-1 0 0,-1 0 0,-2-11 0,3 21 0,0-1 0,-1 1 0,1 0 0,0 0 0,-1 0 0,1 0 0,0-1 0,-1 1 0,1 0 0,0 0 0,-1 0 0,1 0 0,0 0 0,-1 0 0,1 0 0,0 0 0,-1 0 0,1 0 0,0 0 0,-1 0 0,1 0 0,0 0 0,-1 0 0,1 0 0,0 1 0,0-1 0,-1 0 0,1 0 0,0 0 0,-1 0 0,1 1 0,0-1 0,0 0 0,-1 0 0,1 1 0,0-1 0,0 0 0,0 0 0,-1 1 0,1-1 0,0 0 0,0 1 0,0-1 0,0 1 0,-4 28 0,2 1 0,1 0 0,2-1 0,0 1 0,2 0 0,12 49 0,-11-64 0,0 0 0,2-1 0,0 1 0,0-1 0,1 0 0,14 20 0,-20-32 0,0-1 0,0 1 0,0-1 0,0 1 0,1-1 0,-1 0 0,0 1 0,1-1 0,-1 0 0,1 0 0,-1 0 0,1 0 0,-1 0 0,1-1 0,-1 1 0,1 0 0,0-1 0,0 1 0,-1-1 0,1 0 0,0 1 0,0-1 0,-1 0 0,1 0 0,0 0 0,0 0 0,0-1 0,-1 1 0,1 0 0,0-1 0,0 1 0,-1-1 0,1 0 0,0 1 0,2-3 0,-1 1 0,1-1 0,-1 0 0,0 1 0,0-1 0,0-1 0,0 1 0,0 0 0,-1-1 0,0 1 0,0-1 0,0 0 0,0 1 0,3-9 0,1-14 0,-2 0 0,0 0 0,1-32 0,-5-77 0,0 92 0,0 84 0,11 75 0,-8-99 0,0-1 0,1 0 0,1 0 0,1 0 0,0 0 0,1-1 0,13 22 0,-18-34 0,1 0 0,-1 1 0,1-1 0,0-1 0,0 1 0,0 0 0,0-1 0,0 1 0,1-1 0,-1 0 0,1 0 0,-1-1 0,1 1 0,0-1 0,0 1 0,0-1 0,0 0 0,7 0 0,-8-1 0,-1 0 0,1 0 0,0 0 0,0 0 0,0-1 0,-1 1 0,1-1 0,0 0 0,0 0 0,-1 0 0,1 0 0,-1 0 0,1-1 0,-1 1 0,1-1 0,-1 1 0,0-1 0,0 0 0,0 0 0,0 0 0,0 0 0,0-1 0,-1 1 0,1 0 0,-1-1 0,3-4 0,7-20 0,-2 1 0,-1-2 0,-1 1 0,-2-1 0,5-53 0,-8-149 0,-4 127 0,3 85 0,-1-12 0,-2 25 0,-1 15 0,-4 29 0,1-1 0,0 59 0,7 84 0,1-132 0,-2-40 0,0 0 0,1 1 0,0-1 0,1 0 0,0 0 0,1 0 0,0 0 0,0 0 0,0-1 0,1 1 0,1-1 0,0 0 0,0 0 0,0 0 0,1-1 0,0 0 0,0 0 0,1-1 0,0 1 0,0-1 0,0-1 0,1 1 0,0-2 0,0 1 0,0-1 0,1 0 0,0 0 0,-1-1 0,1 0 0,0-1 0,0 0 0,10 1 0,-5-2 0,0 0 0,0-1 0,0-1 0,24-3 0,-32 2 0,-1 1 0,1-1 0,-1 0 0,1 0 0,-1-1 0,0 1 0,0-1 0,0 0 0,-1-1 0,1 1 0,-1-1 0,1 0 0,6-8 0,-3 1 0,-1 0 0,0-1 0,0 0 0,-1 0 0,-1 0 0,0 0 0,-1-1 0,0 0 0,3-21 0,-4 12 0,-1 0 0,-1 0 0,0 0 0,-2 0 0,-4-23 0,4 39 0,0 0 0,0 0 0,-1 0 0,0 0 0,0 1 0,0-1 0,-1 1 0,0-1 0,0 1 0,-6-7 0,7 9 0,-1 0 0,0 0 0,0 1 0,1-1 0,-1 1 0,-1 0 0,1-1 0,0 2 0,-1-1 0,1 0 0,0 1 0,-1-1 0,0 1 0,1 0 0,-1 0 0,0 1 0,-6-1 0,7 0 0,-1 1 0,0 0 0,0 0 0,0 0 0,0 0 0,0 1 0,0 0 0,0 0 0,0 0 0,1 0 0,-1 1 0,0-1 0,-5 4 0,6-2 0,0 0 0,1 0 0,-1 0 0,0 0 0,1 0 0,0 1 0,0-1 0,0 1 0,0-1 0,1 1 0,-1 0 0,1-1 0,-1 8 0,-3 16 0,1 0 0,1 1 0,2-1 0,0 0 0,7 49 0,-5-67 0,1 1 0,0-1 0,0 0 0,1 0 0,0 0 0,0 0 0,1-1 0,1 1 0,-1-1 0,1 0 0,1 0 0,-1-1 0,11 11 0,-11-13 0,-1-1 0,1 0 0,0 0 0,1 0 0,-1-1 0,1 0 0,-1 0 0,1 0 0,0-1 0,0 0 0,0 0 0,1 0 0,-1-1 0,0 0 0,1 0 0,-1 0 0,0-1 0,1 0 0,-1 0 0,10-2 0,-13 1 0,0-1 0,0 1 0,0 0 0,0-1 0,0 0 0,0 1 0,-1-1 0,1 0 0,-1-1 0,0 1 0,1 0 0,-1-1 0,0 1 0,0-1 0,0 0 0,-1 1 0,1-1 0,-1 0 0,1 0 0,-1 0 0,0 0 0,0 0 0,0-4 0,3-8 0,0-1 0,-2 0 0,2-22 0,-3 26 0,2-111 0,-3 108 0,-1 1 0,-1 0 0,0 0 0,-1 0 0,-1 0 0,-7-19 0,2 20 0,4 18 0,3 23 0,1 19 0,0-8 0,5 49 0,-3-76 0,1-1 0,0 0 0,1 0 0,0 0 0,1 0 0,0 0 0,0-1 0,13 20 0,-15-27 0,1 0 0,-1 0 0,1 0 0,-1-1 0,1 1 0,0-1 0,0 0 0,1 0 0,-1 0 0,0 0 0,1 0 0,-1-1 0,1 0 0,-1 1 0,5 0 0,-5-2 0,-1 1 0,0-1 0,0 0 0,0 0 0,0 0 0,1 0 0,-1 0 0,0 0 0,0-1 0,0 1 0,1-1 0,-1 1 0,0-1 0,0 0 0,0 0 0,0 0 0,0 0 0,0 0 0,-1 0 0,1 0 0,0-1 0,-1 1 0,1-1 0,0 1 0,-1-1 0,3-3 0,2-6 0,0 0 0,-1 0 0,0-1 0,-1 0 0,0 1 0,2-15 0,7-75 0,-11 77 0,1 1 0,0 0 0,2 1 0,0-1 0,11-28 0,-15 49 0,0 0 0,0 0 0,0 0 0,0 0 0,0 0 0,0 1 0,1-1 0,-1 0 0,1 1 0,-1-1 0,1 1 0,0-1 0,-1 1 0,1-1 0,0 1 0,0 0 0,0 0 0,0 0 0,0 0 0,0 1 0,0-1 0,0 0 0,0 1 0,0-1 0,1 1 0,-1 0 0,0 0 0,0 0 0,0 0 0,1 0 0,-1 0 0,3 1 0,-2 0 0,1 1 0,0-1 0,-1 0 0,1 1 0,-1 0 0,1 0 0,-1 0 0,0 0 0,0 1 0,0-1 0,0 1 0,0 0 0,-1 0 0,1 0 0,-1 0 0,4 5 0,-1 3 0,-1-1 0,0 1 0,0 0 0,-1 0 0,-1 0 0,0 0 0,0 1 0,-1-1 0,-1 22 0,-3 6 0,-12 59 0,11-73 0,2-15 0,0-1 0,1 0 0,1 1 0,-1-1 0,3 17 0,-2-24 0,1 1 0,-1-1 0,1 1 0,0-1 0,0 1 0,0-1 0,0 0 0,0 1 0,1-1 0,-1 0 0,1 0 0,-1 0 0,1 0 0,0 0 0,0 0 0,0-1 0,0 1 0,0-1 0,0 1 0,0-1 0,0 0 0,1 0 0,-1 0 0,0 0 0,3 1 0,6 1 0,0 0 0,-1-1 0,1-1 0,0 0 1,0 0-1,0-1 0,0 0 0,0-1 0,0 0 0,18-5 0,-25 5 0,1 0-1,-1-1 1,1 1-1,-1-1 1,0 0-1,0 0 1,0-1-1,0 1 1,0-1-1,-1 0 0,1 0 1,-1 0-1,1 0 1,-1-1-1,0 1 1,-1-1-1,1 0 1,-1 0-1,1 0 1,-1 0-1,0 0 1,-1 0-1,1-1 1,-1 1-1,1 0 1,-2-1-1,2-6 1,-2 9-12,0 0 1,1 0 0,-1 0 0,0 0-1,-1 0 1,1 0 0,0 0-1,0 0 1,-1 0 0,0 0-1,1 0 1,-2-2 0,-22-18-469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38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32 31727,'0'-2'14,"0"1"1,0 0 0,0-1 0,-1 1 0,1-1 0,-1 1 0,1 0 0,-1-1 0,1 1 0,-1 0-1,0 0 1,0-1 0,0 1 0,0 0 0,1 0 0,-1 0 0,-1 0 0,1 0 0,0 0 0,0 0 0,0 0-1,0 1 1,-1-1 0,1 0 0,0 1 0,-1-1 0,1 1 0,0-1 0,-1 1 0,1 0 0,-1 0 0,1-1-1,-1 1 1,1 0 0,0 0 0,-1 0 0,1 1 0,-1-1 0,-1 1 0,0-1 6,0 0 1,-1 1-1,1-1 0,0 1 1,-1 0-1,1 0 1,0 0-1,0 0 1,0 1-1,0-1 0,0 1 1,0 0-1,1 0 1,-1 0-1,0 0 1,-3 4-1,2 3-21,0 0 0,1-1 0,-1 1 0,2 1 0,0-1 0,0 0 0,0 1 0,1-1 0,1 0 0,0 1 0,0 0 0,3 15 0,-3-21 1,1 0-1,0 0 1,1-1-1,-1 1 1,1 0-1,0-1 1,0 1-1,0-1 1,0 0 0,0 1-1,1-1 1,-1 0-1,1 0 1,0-1-1,0 1 1,0 0 0,0-1-1,1 0 1,-1 0-1,1 0 1,-1 0-1,1-1 1,0 1 0,-1-1-1,1 0 1,8 1-1,8 2 4,1-1 1,0 0-1,36-2 0,-51-1-4,-1 0 2,-1 0 0,0 0 0,1-1 0,-1 1 0,1-1 0,-1 0 0,0 0 0,1-1 0,-1 1 0,0-1 0,8-4 0,-10 4-1,1-1 1,-1 1-1,0 0 0,0 0 1,0-1-1,0 1 0,0-1 1,0 0-1,-1 1 0,1-1 1,-1 0-1,0 0 0,0 0 1,0 0-1,0 0 0,0 0 1,0-6-1,-1 3-1,1 0 0,-1 0 0,0 0 0,0 0 0,-1 0 0,1 0 0,-1 0 0,-1 0 0,1 0 0,-1 1 0,0-1 0,0 1 0,-1-1 0,0 1 0,0 0 0,-5-7 0,3 6 0,0 1 0,0 0 0,-1 0 0,0 0 0,0 1 0,0-1 0,0 1 0,-1 1 0,1-1 0,-1 1 0,0 1 0,0-1 0,-8-1 0,6 2 0,0 0 0,-1 0 0,1 1 1,0 0-1,-1 0 0,-10 2 0,17-1-1,1 0 1,-1 1-1,0-1 1,0 1 0,0 0-1,1 0 1,-1 0-1,0 0 1,1 0-1,-1 1 1,1-1-1,-1 1 1,1 0-1,0 0 1,0-1-1,0 1 1,0 1-1,0-1 1,0 0-1,0 0 1,1 1-1,-1-1 1,0 4-1,-11 34-140,6 3-363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3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65 31759,'0'-18'604,"-1"23"-312,0 34-244,4-3-46,1-1 1,2 1-1,1-1 0,2 0 0,1 0 1,30 63-1,-38-92-2,26 46 0,-27-50 0,1 0 0,-1 0 0,1 0 0,0 0 0,-1 0 0,1 0 0,0-1 0,0 1 0,0-1 0,0 1 0,1-1 0,-1 0 0,0 0 0,0 0 0,1 0 0,-1 0 0,1 0 0,-1-1 0,5 1 0,-4-1 0,0 0 0,0 0 0,-1-1 0,1 1 1,0-1-1,0 0 0,-1 0 0,1 0 0,-1 0 0,1 0 0,-1-1 0,1 1 0,-1-1 1,0 0-1,1 1 0,2-5 0,0 1 1,-1 0-1,0-1 1,0 0 0,0 0-1,-1 0 1,5-10 0,-1-6 2,0 1 1,-1-1 0,3-30-1,0-28 10,-4-120 0,-5 181-12,0 50-126,0 5-86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4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199 374 31614,'0'-24'305,"1"16"-204,-1 0 0,0 0 1,0 0-1,-1 0 1,-3-15-1,3 20-94,0 1-1,0 0 0,0 0 0,0 0 0,0 0 0,0 0 1,-1 0-1,1 0 0,-1 0 0,0 1 0,1-1 0,-1 0 1,0 1-1,0 0 0,0-1 0,0 1 0,0 0 0,0 0 1,0 0-1,0 0 0,-1 0 0,1 1 0,0-1 0,-4 0 1,1 0-7,1 0 1,0 1 0,-1-1 0,1 1 0,0 0-1,-1 0 1,1 0 0,0 1 0,-1 0 0,1 0-1,0 0 1,0 0 0,-1 0 0,1 1 0,0 0 0,1 0-1,-1 0 1,0 0 0,0 1 0,1-1 0,0 1-1,-6 5 1,4-1-1,0 0 1,0 0-1,1 1 0,0-1 0,0 1 1,0 0-1,1 1 0,0-1 0,1 0 1,-2 14-1,0 6 0,2 1 0,2 53 0,0-79 0,0 1 0,0 0 0,1 0 1,-1 0-1,1-1 0,0 1 0,0 0 0,0 0 0,1-1 1,-1 1-1,1-1 0,0 0 0,0 1 0,0-1 0,1 0 0,-1 0 1,1 0-1,-1-1 0,1 1 0,0 0 0,0-1 0,5 3 1,-2-2 1,2 0 0,-1 0 1,0 0-1,0-1 0,1 0 1,-1-1-1,1 0 0,0 0 1,-1 0-1,9-1 0,-12-1-2,-1 1 1,1-1-1,-1 0 0,1 0 0,-1 0 0,1 0 0,-1 0 0,0-1 0,1 0 1,-1 1-1,0-1 0,0 0 0,0-1 0,0 1 0,-1-1 0,1 1 0,-1-1 1,1 0-1,-1 0 0,0 0 0,0 0 0,0 0 0,-1 0 0,1 0 0,1-6 1,2-5 3,0 0 0,-1 0 1,-1 0-1,0 0 0,1-17 1,-1-36-3,-5-69 1,2 135-3,0 0 0,0 0 0,0 0 0,0 0 0,0 0 0,-1 0 0,1 0 0,0 0 0,-1 0 0,1 0 0,-1 0 0,1 0 0,-1 0 0,1 0 0,-1 0 0,1 0 0,-1 1 0,-1-2 0,2 2 0,-1 0 0,1 0 0,-1 0 0,1 0 0,-1 0 0,1 0 0,-1 0 0,1 0 0,-1 0 0,1 1 0,-1-1 0,1 0 0,0 0 0,-1 1 0,1-1 0,-1 0 0,1 0 0,0 1 0,-1-1 0,1 0 0,0 1 0,-1-1 0,1 0 0,0 1 0,-1-1 0,1 1 0,0-1 0,0 1 0,0-1 0,-1 1 0,1-1 0,0 0 0,0 1 0,0-1 0,0 1 0,0-1 0,0 1 0,0-1 0,0 1 0,0 0 0,-4 22 0,1-1 0,1 1 0,1 0 0,2 28 0,0-10 0,-1-32 0,0 0 0,1 0 0,1 0 0,0 0 0,0 0 0,0-1 0,1 1 0,0 0 0,1-1 0,0 0 0,0 0 0,1 0 0,6 7 0,-7-10 0,0 0 0,1 0 0,-1 0 0,1-1 0,0 0 0,1 0 0,-1 0 0,1 0 0,0-1 0,0 0 0,0 0 0,0-1 0,0 0 0,1 0 0,-1 0 0,1-1 0,-1 0 0,9 1 0,-10-2 0,-1 0 0,0 0 0,0 0 0,0 0 0,0-1 0,0 0 0,0 1 0,0-2 0,0 1 0,0 0 0,0-1 0,-1 1 0,1-1 0,0 0 0,3-4 0,-2 2 0,0-1 0,-1 0 0,0-1 0,0 1 0,0-1 0,-1 0 0,1 0 0,3-12 0,3-6 0,-2-1 0,0-1 0,-2 1 0,-1-1 0,2-27 0,-1-132 0,-6 182 0,0-21 0,-4-37 0,3 54 0,0 1 0,-1-1 0,0 0 0,0 1 0,0 0 0,-1-1 0,0 1 0,0 0 0,0 1 0,-6-9 0,9 14 0,-1 0 0,1-1 0,0 1 0,0-1 0,0 1 0,0 0 0,-1-1 0,1 1 0,0 0 0,0-1 0,-1 1 0,1 0 0,0 0 0,-1-1 0,1 1 0,0 0 0,-1 0 0,1 0 0,0-1 0,-1 1 0,1 0 0,0 0 0,-1 0 0,1 0 0,-1 0 0,1 0 0,0 0 0,-1-1 0,1 1 0,-1 0 0,1 1 0,0-1 0,-1 0 0,1 0 0,-1 0 0,1 0 0,0 0 0,-1 0 0,1 0 0,-1 1 0,1-1 0,0 0 0,-1 0 0,1 0 0,0 1 0,-1-1 0,1 0 0,0 1 0,0-1 0,-1 0 0,1 0 0,0 1 0,0-1 0,0 1 0,-1-1 0,1 0 0,0 1 0,0-1 0,0 0 0,0 1 0,0-1 0,0 1 0,0-1 0,0 0 0,0 1 0,0-1 0,0 1 0,-4 32 0,4-31 0,0 14 0,2 283 0,0-273 0,2-1 0,11 44 0,-12-60 0,0 1 0,0-1 0,1 0 0,0 0 0,1 0 0,0 0 0,0-1 0,1 0 0,0 0 0,8 7 0,-10-11 0,1-1 0,-1 0 0,1-1 0,-1 1 0,1-1 0,0 0 0,0 0 0,0 0 0,0-1 0,0 0 0,0 0 0,0 0 0,1-1 0,-1 1 0,0-1 0,0 0 0,1-1 0,-1 1 0,0-1 0,0 0 0,0-1 0,0 1 0,0-1 0,0 0 0,0 0 0,0-1 0,-1 1 0,1-1 0,-1 0 0,0 0 0,0 0 0,0-1 0,0 0 0,0 1 0,3-7 0,0-1 0,-1 0 0,-1-1 0,0 0 0,0-1 0,-1 1 0,-1-1 0,0 0 0,2-14 0,-2-15 0,-1-49 0,-2 59 0,0 31 0,0 0 0,0 0 0,0 0 0,1 0 0,-1 0 0,0 0 0,0 0 0,0 0 0,-1 0 0,1 0 0,0 0 0,0 0 0,0 0 0,-1 0 0,1 0 0,0 0 0,-1 0 0,1 1 0,-1-1 0,0 0 0,1 0 0,-1 0 0,1 0 0,-1 1 0,0-1 0,0 0 0,1 1 0,-1-1 0,0 1 0,0-1 0,0 0 0,0 1 0,0 0 0,0-1 0,0 1 0,0 0 0,0-1 0,0 1 0,-1 0 0,1 0 0,1 0 0,-1 1 0,0-1 0,1 1 0,-1-1 0,1 1 0,-1-1 0,1 1 0,0-1 0,-1 1 0,1-1 0,0 1 0,-1-1 0,1 1 0,0-1 0,-1 1 0,1 0 0,0-1 0,0 1 0,0 0 0,0-1 0,0 1 0,-1 0 0,1-1 0,0 1 0,1 0 0,-1-1 0,0 1 0,0 0 0,0-1 0,0 2 0,0 2 0,-1 19 0,-2 31 0,3 1 0,8 75 0,-6-120 0,0-1 0,0 1 0,1-1 0,0 0 0,1 1 0,0-1 0,9 14 0,-11-19 0,0-1 0,1 0 0,-1 0 0,1 0 0,0 0 0,0-1 0,0 1 0,0-1 0,0 1 0,1-1 0,-1 0 0,1-1 0,-1 1 0,1 0 0,0-1 0,-1 0 0,1 0 0,0 0 0,0 0 0,0-1 0,5 1 0,-6-1 0,-1 0 0,1 0 0,-1 0 0,1 0 0,0 0 0,-1-1 0,1 1 0,-1-1 0,1 0 0,-1 0 0,0 0 0,1 0 0,-1 0 0,0 0 0,0 0 0,1-1 0,-1 1 0,0-1 0,0 0 0,2-2 0,-2-1 0,1 0 0,-1 0 0,1 0 0,-1 0 0,-1-1 0,1 1 0,-1-1 0,1-10 0,4-47 0,-2 0 0,-6-72 0,0 36 0,2 80 0,0 29 0,0 23 0,0 3 0,0 1 0,3-1 0,1 1 0,2-1 0,10 35 0,-13-61 0,0 0 0,1 0 0,1-1 0,0 0 0,0 0 0,1 0 0,0 0 0,0-1 0,13 12 0,-13-14 0,0-1 0,1-1 0,0 1 0,0-1 0,0 0 0,0-1 0,0 0 0,1 0 0,0 0 0,-1-1 0,1 0 0,0-1 0,0 0 0,9 0 0,-7 0 0,-1 0 0,1-1 0,-1-1 0,1 0 0,-1 0 0,18-5 0,-21 4 0,-1-1 0,1 1 0,-1-1 0,0 0 0,-1 0 0,1-1 0,0 1 0,-1-1 0,0 0 0,0-1 0,0 1 0,5-8 0,-1 1 0,-1-1 0,0-1 0,0 0 0,-1 0 0,-1 0 0,0 0 0,-1-1 0,3-18 0,-2-1 0,-2 0 0,-1-45 0,-1 72 0,-1 0 0,-1 1 0,1-1 0,-1 0 0,0 0 0,0 0 0,-1 1 0,1-1 0,-1 0 0,-6-10 0,6 14 0,0-1 0,0 1 0,0-1 0,-1 1 0,1 0 0,-1 0 0,1 0 0,-1 0 0,0 1 0,0-1 0,0 1 0,0-1 0,0 1 0,0 0 0,0 0 0,-1 1 0,1-1 0,0 0 0,0 1 0,-6 0 0,5 0 0,1-1 0,0 1 0,0 0 0,-1 1 0,1-1 0,0 0 0,0 1 0,-5 1 0,6-1 0,1 0 0,-1 0 0,1 0 0,0 0 0,0 0 0,-1 0 0,1 1 0,0-1 0,0 0 0,0 1 0,0-1 0,1 0 0,-1 1 0,0-1 0,1 1 0,-1 0 0,0-1 0,1 4 0,-6 27 0,1 1 0,2 0 0,2 0 0,4 59 0,-3-90 0,1 7 0,0 1 0,0-1 0,1 0 0,1 0 0,-1 0 0,1-1 0,1 1 0,-1-1 0,2 1 0,-1-1 0,1 0 0,0-1 0,10 12 0,-10-13 0,1-1 0,-1 0 0,1 0 0,0 0 0,1 0 0,-1-1 0,1 0 0,0-1 0,0 1 0,0-1 0,0-1 0,0 1 0,1-1 0,-1-1 0,1 1 0,11 0 0,-12-2 1,-1 0 0,0 0-1,0 0 1,0-1 0,1 0 0,-1 0-1,0 0 1,0-1 0,0 0 0,10-5 0,-13 5-7,0 0 1,-1 0-1,1 0 1,-1 0-1,1-1 1,-1 0-1,0 1 1,0-1-1,0 0 1,0 0-1,-1 0 1,1 0-1,-1 0 1,1 0-1,-1-1 1,0 1-1,-1 0 1,1-1-1,0 1 1,-1-7-1,1-17-399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46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314 539 30062,'-7'-30'2251,"7"24"-2220,-2-1-1,1 1 0,-1-1 0,0 1 1,0 0-1,0 0 0,-1 0 0,0 0 1,0 0-1,-1 0 0,1 1 0,-1 0 1,-1 0-1,-8-9 0,6 10-30,0-1 0,-1 1 0,1 0 0,-1 1 0,0-1 0,0 2 0,0-1 0,-1 1 0,1 1 0,-1-1 0,-15 0 0,19 2 0,-1 0 0,1 0 0,-1 0 0,1 1 0,-1-1 0,1 1 0,-1 0 0,1 1 0,0 0 0,0 0 0,-1 0 0,1 0 0,0 1 0,1-1 0,-1 1 0,0 1 0,1-1 0,-7 7 0,5-2 0,1 1 0,0-1 0,1 1 0,0 0 0,0 1 0,1-1 0,0 0 0,1 1 0,0 0 0,0-1 0,1 1 0,0 0 0,1 10 0,0-13 0,0 0 0,0-1 0,1 1 0,0 0 0,0 0 0,1-1 0,0 1 0,0 0 0,0-1 0,1 0 0,0 0 0,0 1 0,1-2 0,-1 1 0,1 0 0,1-1 0,-1 0 0,1 0 0,6 6 0,-3-6 0,0-1 0,0 0 0,0 0 0,0 0 0,1-1 0,0-1 0,0 1 0,-1-1 0,1-1 0,0 0 0,0 0 0,16-1 0,-18 0 0,0 0 0,-1-1 0,1 0 0,0-1 0,0 1 0,0-1 0,-1 0 0,1-1 0,-1 0 0,1 0 0,-1 0 0,0-1 0,-1 0 0,1 0 0,0 0 0,8-10 0,-5 3 0,-1-1 0,0 0 0,-1-1 0,0 1 0,-1-1 0,0-1 0,-1 1 0,0-1 0,-1 0 0,3-21 0,-2-10 0,-1-90 0,-4 105 0,-1-14 0,-2 0 0,-16-78 0,13 108 0,4 17 0,0 1 0,1 1 0,-1-1 0,1 0 0,0 0 0,0 1 0,0-1 0,1 1 0,0 7 0,-2 9 0,-10 110 0,4 148 0,9-269 0,-1 0 0,2 1 0,-1-1 0,2 0 0,-1 0 0,1 0 0,1 0 0,4 10 0,-6-16 0,1 0 0,-1 0 0,1 0 0,-1 0 0,1 0 0,1-1 0,-1 1 0,0-1 0,1 0 0,-1 0 0,1 0 0,0 0 0,0 0 0,0-1 0,0 0 0,1 0 0,-1 0 0,1-1 0,-1 1 0,7 0 0,-3 0 0,-1-1 0,1 0 0,0-1 0,0 1 0,0-2 0,-1 1 0,1-1 0,0 0 0,0 0 0,-1-1 0,1 0 0,-1-1 0,1 0 0,-1 0 0,0 0 0,0-1 0,11-8 0,-6 1 0,-1 0 0,-1 0 0,0-1 0,-1 0 0,0-1 0,-1 0 0,0-1 0,-1 1 0,-1-1 0,9-28 0,-7 15 0,-2-1 0,-1 0 0,-2-1 0,1-53 0,-4 80 0,0 1 0,0-1 0,-1 1 0,1-1 0,0 1 0,-1 0 0,1-1 0,-1 1 0,1 0 0,-1-1 0,0 1 0,0 0 0,0 0 0,1-1 0,-1 1 0,0 0 0,0 0 0,0 0 0,-1 0 0,1 1 0,0-1 0,0 0 0,0 0 0,-1 1 0,1-1 0,0 0 0,-1 1 0,1-1 0,-1 1 0,1 0 0,0 0 0,-1-1 0,1 1 0,-1 0 0,1 0 0,-1 0 0,1 0 0,-1 1 0,0-1 0,-2 0 0,0 1 0,1-1 0,-1 1 0,1 0 0,0 0 0,-1 0 0,1 0 0,0 0 0,-1 1 0,1-1 0,0 1 0,0 0 0,0 0 0,1 0 0,-6 5 0,3 1 0,1-1 0,0 1 0,1 0 0,-1 0 0,1 0 0,1 0 0,0 0 0,0 1 0,-1 15 0,0 10 0,3 37 0,1-66 0,-1 6 0,1-1 0,1 1 0,-1 0 0,2-1 0,0 0 0,0 1 0,1-1 0,0 0 0,0-1 0,1 1 0,1-1 0,9 13 0,-10-16 0,0 0 0,1 0 0,-1 0 0,1-1 0,0 0 0,1 0 0,-1-1 0,1 0 0,0 0 0,0 0 0,0-1 0,0 0 0,1 0 0,0-1 0,-1 0 0,1 0 0,11 0 0,-13-1 0,1-1 0,-1 1 0,1-2 0,0 1 0,-1-1 0,1 0 0,-1 0 0,10-4 0,-11 3 0,-2 0 0,1 0 0,0-1 0,0 1 0,-1-1 0,1 0 0,-1 0 0,0 0 0,0-1 0,0 1 0,0-1 0,-1 1 0,4-8 0,0 0 0,0 0 0,-1-1 0,-1 0 0,0 0 0,-1 0 0,3-16 0,2-75 0,-7 80 0,0 0 0,1 1 0,2-1 0,0 1 0,10-30 0,-13 50-1,0 0 0,1 0 0,-1 0 0,1 0 0,0 0 0,0 0 1,-1 1-1,1-1 0,0 1 0,0-1 0,1 1 0,-1 0 0,0 0 0,0 0 0,1 0 0,-1 0 0,0 0 0,1 1 0,-1-1 0,1 1 1,-1-1-1,1 1 0,2 0 0,-2 0 0,1-1 0,0 1 1,0 0-1,-1 1 1,1-1-1,0 1 0,-1-1 1,1 1-1,-1 0 0,1 1 1,-1-1-1,1 0 0,-1 1 1,5 2-1,-8-3 1,0-1 0,0 0 0,1 0 0,-1 0 0,0 0 0,0 1 0,1-1 0,-1 0 0,0 0 0,0 1 0,0-1 0,0 0 0,1 0 0,-1 1 0,0-1 0,0 0 0,0 1 0,0-1 0,0 0 0,0 0 0,0 1 0,0-1 0,0 0 0,0 1 0,0-1 0,0 0 0,0 0 0,0 1 0,0-1 0,0 0 0,0 1 0,0-1 0,0 0 0,0 0 0,-1 1 0,1-1 0,0 0 0,0 0 0,0 1 0,0-1 0,-1 0 0,1 0 0,0 1 0,0-1 0,-1 0 0,1 0 0,0 0 0,0 0 0,-1 1 0,1-1 0,0 0 0,0 0 0,-1 0 0,1 0 0,-18 6 0,16-6 0,-8 3 0,0 1 0,1 0 0,-1 1 0,1 0 0,0 0 0,1 1 0,-1 0 0,1 0 0,-12 13 0,15-12 0,0-1 0,1 0 0,-1 1 0,2 0 0,-1 0 0,1 0 0,0 0 0,0 0 0,1 1 0,0-1 0,0 1 0,1 0 0,-1 13 0,1 1 0,0 0 0,1 0 0,1 0 0,6 30 0,-5-45 0,0 1 0,0-1 0,1 0 0,0 0 0,0 0 0,0-1 0,1 1 0,0-1 0,1 0 0,-1 0 0,1 0 0,0 0 0,1-1 0,-1 0 0,1 0 0,10 6 0,-6-6 0,0-1 0,0 1 0,1-2 0,-1 1 0,1-2 0,0 1 0,0-2 0,0 1 0,0-1 0,0-1 0,18-1 0,-23 1 0,-2 0 0,-1 0 0,1-1 0,-1 1 0,1-1 0,-1 0 0,1 0 0,-1 0 0,0 0 0,1 0 0,-1-1 0,0 0 0,0 1 0,0-1 0,0 0 0,0-1 0,4-3 0,-3 1 0,1 0 0,-1 0 0,0-1 0,-1 0 0,1 0 0,-1 0 0,0 0 0,2-8 0,2-10 0,-1-1 0,-1 0 0,2-40 0,-7 62 0,3-44 0,5-42 0,-7 82 0,1-1 0,0 0 0,0 0 0,1 1 0,0 0 0,0-1 0,0 1 0,8-10 0,-9 14 0,1 0 0,-1 1 0,1-1 0,0 1 0,0 0 0,0 0 0,0 0 0,0 0 0,1 0 0,-1 1 0,0-1 0,1 1 0,-1 0 0,1 0 0,0 0 0,5 0 0,4 0 0,-1 0 0,1 1 0,18 3 0,-29-3 0,0 0-1,-1 0 1,1 1-1,-1-1 1,0 0-1,1 1 1,-1-1 0,1 1-1,-1-1 1,1 1-1,-1 0 1,0 0 0,0-1-1,1 1 1,-1 0-1,0 0 1,0 0-1,0 0 1,0 1 0,0-1-1,0 0 1,0 0-1,0 1 1,-1-1-1,1 0 1,0 1 0,-1-1-1,1 0 1,-1 1-1,0-1 1,1 1-1,-1-1 1,0 1 0,0-1-1,0 1 1,0-1-1,0 4 1,-1-5 0,0 1 0,0 0 0,0-1 0,0 1 0,0-1 0,0 1 0,0-1 0,0 0 0,0 1 0,0-1 0,0 0 0,0 0 0,0 1 0,0-1 0,0 0 0,0 0 0,-2-1 0,0 2 0,-12 1 1,0 1 1,1 0-1,-1 1 0,1 1 1,-26 12-1,34-13 0,0 0-1,0 0 1,0 0-1,1 1 1,0 0-1,0 0 1,0 0-1,1 1 1,-1-1-1,1 1 1,0 0-1,1 1 1,0-1-1,-4 10 1,2 3-1,0 0 0,1 1 0,1-1 0,1 1 0,0 0 0,2 0 0,2 26 0,-2-43 0,0 2 0,1 1 0,-1-1 0,1 0 0,0 0 0,1 0-1,-1 0 1,1-1 0,0 1 0,0 0 0,0-1 0,1 1 0,0-1 0,0 0 0,0 0 0,0 0 0,0 0 0,1 0-1,0-1 1,0 1 0,0-1 0,0 0 0,0-1 0,1 1 0,-1-1 0,1 1 0,8 2 0,5 0 4,-1 0 0,1-1 0,0-1 0,0-1 0,1 0 1,21-1-1,-34-1-4,-1 0 0,0 0 0,0-1 0,0 1 1,0-1-1,0 0 0,0-1 0,0 1 0,0-1 0,-1 0 1,1 0-1,0 0 0,-1-1 0,0 1 0,1-1 0,-1 0 1,0 0-1,-1-1 0,1 1 0,0-1 0,-1 0 0,0 0 1,0 0-1,0-1 0,-1 1 0,1-1 0,-1 1 0,0-1 1,0 0-1,1-8 0,2-9 0,-2-1 0,-1 0 0,-1-1 0,-1 1 0,-4-37 0,3 49 0,-1 1 0,0-1 0,0 1 0,-1 0 0,0-1 0,0 1 0,-1 0 0,-1 1 0,0-1 0,-8-11 0,10 17 0,-1-1 0,1 1 0,-1 0 0,0 0 0,-1 0 0,1 0 0,-1 1 0,0-1 0,1 1 0,-1 1 0,-1-1 0,1 1 0,0 0 0,-1 0 0,1 0 0,-1 1 0,1 0 0,-1 0 0,0 0 0,-8 1 0,12 0 0,-1 0 0,0 0 0,1 1 0,-1-1 0,0 1 0,1 0 0,-1 0 0,1 0 0,-1 0 0,1 0 0,0 1 0,-1-1 0,1 1 0,0-1 0,0 1 0,0 0 0,0 0 0,0 0 0,0 0 0,1 0 0,-1 0 0,1 1 0,-1-1 0,1 0 0,0 1 0,0-1 0,0 1 0,0-1 0,1 1 0,-2 4 0,-1 10 0,1-1 0,0 0 0,1 32 0,2-36 0,-2-2-1,2-1 0,-1 1 0,1-1 0,1 1 1,-1-1-1,2 0 0,-1 1 0,1-1 0,1-1 0,-1 1 0,2 0 0,-1-1 0,1 0 1,0 0-1,1 0 0,0-1 0,0 0 0,1 0 0,-1 0 0,2-1 0,-1 0 0,1 0 1,0-1-1,0 0 0,0 0 0,0-1 0,1 0 0,0-1 0,0 0 0,0 0 0,0-1 1,1 0-1,-1 0 0,0-1 0,12 0 0,-15-1 1,-1 0 0,1 0 0,0 0 0,0-1 0,-1 0 0,1 0 0,0-1 0,9-3 0,-12 3 0,1 0 0,-1-1 0,0 1 0,0-1 0,-1 0 0,1 0 0,0 0 0,-1 0 0,0 0 0,0-1 0,0 1 0,0-1 0,2-7 0,5-13 2,-2 0 0,0-1 1,-2 0-1,4-36 0,-6 34 3,1 0 1,1 0-1,15-41 0,-19 65-5,0-1 0,1 1 0,0 0 0,-1 0 0,1-1 0,1 1 0,-1 0 0,0 1 0,4-5 0,-4 6 0,-1 0 0,1 0 0,-1 0 0,1 0 0,0 0 0,0 1 0,-1-1 0,1 0 0,0 1 0,0-1 0,0 1 0,0 0 0,0 0 0,0 0 0,-1 0 0,1 0 0,0 0 0,3 1 0,-3-1 0,0 1 0,0 0-1,-1 0 1,1 0 0,0 0 0,-1 1 0,1-1-1,-1 0 1,1 1 0,-1-1 0,0 1-1,1-1 1,-1 1 0,0 0 0,0 0 0,0-1-1,0 1 1,-1 0 0,1 0 0,0 3 0,12 43-21,-13-46 19,7 51 1,-2 1-1,-4 94 1,-2-71 5,14-88 23,-5-6-27,-1 1 0,0-1 0,-1 0 0,-1-1 0,5-33 0,2-3 0,-7 33 0,26-82 0,-27 91 0,0 1 0,2 0 0,-1 0 0,1 1 0,1-1 0,12-14 0,-15 22 0,-1 0 0,0 0 0,1 0 0,-1 1 0,1-1 0,0 1 0,8-4 0,-11 6 0,0-1 0,1 1 0,-1-1 0,0 1 0,1-1 0,-1 1 0,1 0 0,-1 0 0,0-1 0,1 1 0,-1 0 0,1 1 0,-1-1 0,0 0 0,1 0 0,-1 0 0,0 1 0,1-1 0,-1 1 0,0-1 0,1 1 0,-1 0 0,0-1 0,0 1 0,0 0 0,1 0 0,-1 0 0,0 0 0,1 1 0,2 4 0,-1 1 0,1 0 0,-1 0 0,0 0 0,-1 0 0,0 0 0,0 1 0,0-1 0,0 15 0,0 76 0,-2-65 0,0 161 0,1-219 0,1 0 1,2 1-1,1-1 0,11-35 1,1 10-16,27-56 1,-41 98 14,1 0-1,0 1 1,0 0-1,1 0 0,0 0 1,1 0-1,9-9 1,-11 13-1,-1 0 0,1 1 0,0-1 0,0 1 0,0 0 0,0 0 0,1 0 0,-1 1 0,0-1 0,1 1 0,-1 0 0,1 1 1,0-1-1,8 1 0,-12 0 1,0 0-1,1 1 1,-1-1 0,0 1 0,0-1 0,0 1 0,0-1 0,0 1 0,0 0 0,0-1 0,0 1-1,0 0 1,0 0 0,0 0 0,0 0 0,0 0 0,-1 0 0,1 0 0,0 0 0,-1 0-1,1 0 1,-1 0 0,1 0 0,-1 1 0,0-1 0,1 0 0,-1 0 0,0 0 0,0 1 0,0-1-1,0 2 1,2 49 1,-2-40-1,-8 197 16,8-207-16,0 0 0,0 0 0,1 0 0,-1 1 0,1-1 0,-1 0 0,1 0 0,0 0 0,0 0 0,0 0 0,0 0 0,0 0 0,0 0 0,0 0 0,1-1 0,-1 1 0,1 0 0,-1-1 0,1 1 0,2 1 0,0 0 0,0-1 0,1 0 0,-1 1 0,1-1 0,0-1 0,-1 1 0,1-1 0,0 0 0,6 1 0,-4-1 0,0 0 0,0-1 0,0 0 0,0 0 0,0 0 0,0-1 0,0 0 0,0 0 0,0-1 0,0 0 0,-1 0 0,1-1 0,11-6 0,-12 4 1,-1 0-1,1-1 1,-1 0-1,-1 1 1,1-2 0,-1 1-1,0-1 1,0 1-1,-1-1 1,0 0 0,0 0-1,-1-1 1,0 1-1,0 0 1,1-14 0,1-12 7,-2 0 0,-2-44 0,-1 34-10,1 30 2,0 1 0,-1-1 0,-1 0 0,0 0 0,-6-22 0,4 54 0,2 15 0,4 124 0,-6 219 0,4-377 0,0 13 0,-1-1 0,0 0 0,-1 0 0,0 0 0,-1 0 0,-6 14 0,6-60 0,3-35 0,2 0 0,14-79 0,-7 98 0,4-31 0,38-121 0,-49 197 0,1-1 0,-1 0 0,1 1 0,0 0 0,1-1 0,-1 1 0,1 0 0,0 1 0,9-9 0,-12 12 0,0-1 0,1 1 0,-1 0 0,1 0 0,-1 0 0,1 1 0,0-1 0,-1 0 0,1 1 0,0-1 0,-1 1 0,1-1 0,0 1 0,0 0 0,0 0 0,0-1 0,-1 1 0,1 1 0,0-1 0,0 0 0,0 0 0,-1 1 0,1-1 0,0 1 0,-1-1 0,1 1 0,0 0 0,-1 0 0,1 0 0,0 0 0,-1 0 0,0 0 0,1 0 0,-1 0 0,0 0 0,1 1 0,1 2 0,1 2 0,1 0 0,-1 1 0,0-1 0,-1 1 0,0 0 0,0 0 0,0 1 0,-1-1 0,0 0 0,0 1 0,0 8 0,1 14 0,-1 45 0,-2-61 0,0-9 0,0 0 0,0 0 0,-1 0 0,1 1 0,-1-1 0,-1 0 0,1 0 0,-1 0 0,0-1 0,0 1 0,0 0 0,-1-1 0,1 1 0,-1-1 0,0 0 0,-7 7 0,4-5 0,-1-1 0,0 1 0,0-2 0,-1 1 0,0-1 0,1 0 0,-1-1 0,0 0 0,-11 3 0,-5-1 0,17-3-26,26-1 7,-5-2 18,0 1 1,0-2 0,0 0-1,0-1 1,0 0 0,-1-1-1,1-1 1,-1 0 0,19-10-1,-22 10 1,-1-1 0,0 0 0,0-1 0,-1 0 1,0 0-1,0-1 0,-1 0 0,0 0 0,0-1 0,-1 0 0,0 0 0,0 0 0,4-12 0,-1-2 0,8-38-1,-13 45 2,0 0-1,1 0 1,0 0 0,2 1-1,13-25 1,-10 28 9,-10 12-10,0-1 0,0 1 0,1 0 0,-1 0 0,0 0 1,0 0-1,0 0 0,1 0 0,-1 0 0,0 0 0,0 0 0,0 0 0,1 0 0,-1 0 0,0 0 0,0 0 0,0 0 0,1 0 0,-1 0 0,0 0 0,0 0 0,0 0 0,1 0 0,-1 0 0,0 0 0,0 0 0,0 0 0,0 0 0,1 1 0,-1-1 0,0 0 0,0 0 0,0 0 1,0 0-1,1 0 0,-1 1 0,0-1 0,0 0 0,0 0 0,0 0 0,0 0 0,0 1 0,0-1 0,0 0 0,0 0 0,0 0 0,0 1 0,1-1 0,-1 0 0,0 0 0,0 0 0,0 1 0,0-1 0,-1 0 0,1 0 0,0 0 0,0 1 0,0-1 0,0 0 0,0 0 0,0 0 1,0 1-1,0-1 0,0 0 0,0 0 0,0 0 0,-1 0 0,1 1 0,0-1 0,-1 7 0,-1 0 0,0 0 0,0 0 0,0 0 0,-1-1 0,0 1 0,0-1 0,0 0 0,-1 0 0,0 0 0,-1-1 0,1 1 0,-6 4 0,-15 23 0,16-19 2,0 0 1,2 1-1,-1 1 1,2-1-1,0 1 1,1 0-1,1 0 1,0 1-1,1 0 1,1-1-1,0 1 1,2 26-1,0-38-2,0 0 0,0 0 0,0 0 0,1 0 0,0 0 0,0-1 0,0 1 0,1 0 0,0-1 0,0 1 0,0-1 0,0 1 0,0-1 0,1 0 0,0 0 0,0 0 0,0-1 0,1 1 0,-1-1 0,1 1 0,-1-1 0,1 0 0,0-1 0,1 1 0,-1-1 0,6 3 0,3 0 0,1 0 0,0-2 0,1 1 0,-1-2 0,1 0 0,-1 0 0,23-2 0,-33 0 0,0 0 0,0 0 0,-1-1 0,1 1 0,0-1 0,-1 0 0,1 0 0,-1 0 0,1-1 0,-1 1 0,1-1 0,-1 0 0,0 0 0,0 0 0,0 0 0,0-1 0,3-2 0,-2 0 0,0-1 0,0 1 0,0 0 0,-1-1 0,0 0 0,0 0 0,-1 0 0,1 0 0,1-8 0,1-11 0,-1 0 0,-1-1 0,-1-49 0,-2 52 0,-1 0 0,-1 0 0,-1 0 0,-9-33 0,10 48 0,0 1 0,-1-1 0,0 1 0,0-1 0,-1 1 0,0 0 0,0 1 0,-1-1 0,0 1 0,0-1 0,0 1 0,-1 1 0,0-1 0,0 1 0,0 0 0,-12-7 0,14 10 0,0 1 0,0-1 0,0 1 0,0-1 0,0 1 0,-1 0 0,1 0 0,0 1 0,0 0 0,-1-1 0,1 1 0,0 1 0,-1-1 0,-4 1 0,7 0 0,-1 0 0,0 0 0,1 0 0,-1 0 0,1 0 0,0 0 0,-1 1 0,1-1 0,0 1 0,0-1 0,0 1 0,0 0 0,0 0 0,0 0 0,0 0 0,1 0 0,-1 1 0,1-1 0,0 0 0,0 1 0,-1-1 0,0 6 0,-2 9 0,1 0 0,1 1 0,1-1 0,0 1 0,1 0 0,1-1 0,4 21 0,-3-28 0,0 0 0,1 0 0,0 0 0,1 0 0,0 0 0,1-1 0,0 0 0,0 0 0,1 0 0,0-1 0,1 1 0,0-1 0,10 9 0,-11-12 0,0 1 0,1-1 0,-1-1 0,1 1 0,0-1 0,0-1 0,0 1 0,0-1 0,1 0 0,0-1 0,-1 0 0,1 0 0,0 0 0,0-1 0,0-1 0,0 1 0,0-1 0,9-1 0,-13 0 0,-1 0 0,1 0 0,-1 0 0,0-1 0,0 1 0,0-1 0,0 0 0,0 0 0,0 0 0,0 0 0,-1 0 0,1-1 0,-1 1 0,1-1 0,-1 0 0,0 0 0,0 1 0,0-1 0,-1-1 0,2-2 0,4-10 0,0 0 0,7-30 0,-13 42 0,16-67 0,-12 45 0,1 0 0,1 1 0,2 0 0,13-29 0,-21 52 0,0 0 0,0-1 0,0 1 0,0 0 0,1 0 0,-1 0 0,1 0 0,-1 0 0,1 1 0,0-1 0,0 0 0,0 1 0,0-1 0,0 1 0,0 0 0,0-1 0,0 1 0,0 0 0,1 1 0,-1-1 0,0 0 0,1 1 0,-1-1 0,1 1 0,-1-1 0,1 1 0,-1 0 0,1 0 0,-1 1 0,0-1 0,1 0 0,-1 1 0,1-1 0,-1 1 0,0 0 0,3 1 0,2 2 0,0-1 0,0 1 0,-1 1 0,1 0 0,-1 0 0,0 0 0,-1 0 0,1 1 0,7 11 0,-3-2 0,0 0 0,-1 1 0,-1 0 0,0 1 0,-1 0 0,-1 0 0,-1 0 0,0 1 0,-1-1 0,-1 1 0,-1 0 0,0 35 0,-2-48 0,0 0 0,-1 1 0,1-1 0,-1 0 0,-1 0 0,1 0 0,-1 1 0,0-1 0,0-1 0,0 1 0,-1 0 0,1-1 0,-7 9 0,3-7 0,0 0 0,0 0 0,0 0 0,-1-1 0,0 0 0,0 0 0,0-1 0,-9 4 0,-1-1 0,0-1 0,0 0 0,-1-1 0,1-1 0,-1-1 0,0-1 0,-29 1 0,46-3 0,-1 0 0,1 0 0,-1-1 0,1 1 0,0-1 0,0 1 0,-1-1 0,1 1 0,0-1 0,0 0 0,0 1 0,-1-1 0,1 0 0,0 0 0,0 0 0,0 0 0,1 0 0,-1 0 0,0 0 0,0 0 0,0 0 0,1-1 0,-1 1 0,1 0 0,-1 0 0,1-1 0,-1 1 0,1 0 0,0-1 0,-1 1 0,1 0 0,0-2 0,-1-8 0,0 0 0,0 0 0,2-13 0,-1 9 0,0-17 0,-1 7 0,4-45 0,-3 64 0,1 1 0,0-1 0,0 1 0,0 0 0,1-1 0,0 1 0,0 0 0,0 0 0,1 0 0,-1 0 0,1 1 0,1-1 0,-1 1 0,4-5 0,-6 9 0,-1-1 0,1 1 0,-1-1 0,1 1 0,0-1 0,-1 1 0,1-1 0,0 1 0,0 0 0,-1 0 0,1-1 0,0 1 0,0 0 0,0 0 0,-1 0 0,1 0 0,0-1 0,0 1 0,0 0 0,-1 1 0,1-1 0,0 0 0,0 0 0,-1 0 0,1 0 0,0 1 0,0-1 0,-1 0 0,1 1 0,0-1 0,0 0 0,-1 1 0,1-1 0,0 1 0,-1-1 0,1 1 0,-1-1 0,1 1 0,0 1 0,17 28 0,-16-26 0,6 13 0,7 15 0,0-2 0,39 55 0,-47-76 0,0-1 0,0-1 0,0 1 0,1-1 0,0 0 0,1-1 0,0 0 0,0 0 0,0-1 0,0 0 0,1 0 0,0-1 0,20 5 0,-18-6 0,0-1 0,0 0 0,0-1 0,1 0 0,17-2 0,-26 1 0,1 0 0,-1-1 0,0 0 0,0 0 0,0 0 0,0 0 0,-1-1 0,1 1 0,0-1 0,0 0 0,-1 0 0,1-1 0,-1 1 0,0-1 0,0 0 0,0 1 0,0-1 0,0-1 0,3-4 0,0-3 0,-1 0 0,0 0 0,0-1 0,-1 1 0,-1-1 0,0 0 0,0-1 0,1-19 0,-2-13 0,-3-45 0,0 31 0,1 54 0,-3-30 0,3 34 0,0 0 0,-1 0 0,1 0 0,0 0 0,-1 0 0,1 1 0,0-1 0,-1 0 0,1 0 0,-1 0 0,1 0 0,-1 1 0,0-1 0,1 0 0,-1 1 0,0-1 0,1 0 0,-1 1 0,0-1 0,0 1 0,1-1 0,-1 1 0,0-1 0,0 1 0,0 0 0,0-1 0,0 1 0,0 0 0,0 0 0,-1 0 0,0 0 0,1 0 0,0 1 0,0-1 0,0 1 0,0-1 0,0 1 0,0 0 0,0 0 0,0-1 0,0 1 0,0 0 0,1 0 0,-1 0 0,0 0 0,0 0 0,1 0 0,-1 0 0,1 0 0,-1 0 0,1 0 0,-1 0 0,1 0 0,0 0 0,-1 0 0,1 1 0,0-1 0,0 2 0,-5 39 0,5-38 0,-3 54 0,7 97 0,-4-147 0,2-1 0,-1 0 0,1 0 0,0 0 0,0 0 0,1 0 0,0-1 0,0 1 0,0-1 0,1 1 0,0-1 0,0 0 0,1-1 0,0 1 0,0-1 0,0 0 0,11 8 0,-9-8 0,0-1 0,1 0 0,-1-1 0,1 1 0,0-2 0,-1 1 0,1-1 0,1 0 0,-1-1 0,0 0 0,0 0 0,0 0 0,1-1 0,-1-1 0,11-1 0,-15 1 0,0-1 0,0 1 0,0-1 0,0 0 0,-1 0 0,1 0 0,-1 0 0,1-1 0,-1 0 0,0 1 0,0-1 0,0 0 0,0-1 0,0 1 0,-1 0 0,0-1 0,0 1 0,0-1 0,0 0 0,0 0 0,-1 0 0,2-5 0,4-13 0,-1 0 0,6-40 0,-4-24 0,-6-170 0,-3 192 0,1 45 0,0 9 0,0-1 0,0 0 0,-1 1 0,-1-1 0,0 0 0,-4-12 0,6 23 0,0 0 0,0 0 0,0-1-1,0 1 1,0 0 0,0 0 0,0 0 0,-1-1 0,1 1 0,0 0-1,0 0 1,0 0 0,0 0 0,-1-1 0,1 1 0,0 0 0,0 0-1,0 0 1,-1 0 0,1 0 0,0 0 0,0 0 0,-1 0 0,1 0-1,0-1 1,0 1 0,0 0 0,-1 0 0,1 0 0,0 0 0,0 0-1,-1 1 1,1-1 0,0 0 0,0 0 0,-1 0 0,1 0 0,0 0-1,0 0 1,0 0 0,-1 0 0,1 0 0,0 1 0,0-1 0,0 0-1,-1 0 1,1 0 0,0 0 0,0 1 0,0-1 0,0 0 0,0 0-1,-1 0 1,1 1 0,0-1 0,0 0 0,0 0 0,0 0 0,0 1-1,0-1 1,0 0 0,0 0 0,0 1 0,0-1 0,0 0 0,0 0-1,0 1 1,0-1 0,-7 20-17,-2 50 24,3 1 0,6 121 0,2-85-1,-3-84-6,1 1 0,2-1 0,0 1 0,11 42 0,-11-61 0,-1 0 0,1 0 0,0 1 0,0-1 0,1-1 0,0 1 0,0 0 0,0-1 0,0 1 0,1-1 0,-1 0 0,1 0 0,0 0 0,0-1 0,1 1 0,-1-1 0,1 0 0,0 0 0,0-1 0,0 1 0,0-1 0,0 0 0,0-1 0,0 1 0,1-1 0,7 1 0,-9-1 0,0-1 0,0 1 0,1-1 0,-1 0 0,0 0 0,0 0 0,0 0 0,0-1 0,1 0 0,-1 0 0,0 0 0,0 0 0,-1-1 0,1 1 0,0-1 0,0 0 0,-1 0 0,1-1 0,-1 1 0,1-1 0,-1 1 0,0-1 0,0 0 0,-1 0 0,1-1 0,0 1 0,-1-1 0,0 1 0,0-1 0,0 0 0,2-4 0,3-9 0,0 0 0,-2 0 0,0 0 0,0-1 0,-2 1 0,3-28 0,-3-111 0,-4 95 0,1 61 0,-1 0 0,1 0 0,0 1 0,0-1 0,0 0 0,0 0 0,0 0 0,0 0 0,-1 0 0,1 0 0,0 0 0,0 0 0,0 0 0,0 0 0,0 0 0,0 0 0,-1 0 0,1 0 0,0 0 0,0 0 0,0 0 0,0-1 0,0 1 0,0 0 0,-1 0 0,1 0 0,0 0 0,0 0 0,0 0 0,0 0 0,0 0 0,0 0 0,0 0 0,0-1 0,0 1 0,-1 0 0,1 0 0,0 0 0,0 0 0,0 0 0,0 0 0,0-1 0,0 1 0,0 0 0,0 0 0,0 0 0,-5 12 0,-1 25 0,1 1 0,2-1 0,2 1 0,3 38 0,0-1 0,-2-63 0,0 0 0,1 0 0,1 0 0,0 0 0,1-1 0,0 1 0,7 16 0,-9-23 0,1-1 0,1 0 0,-1 0 0,0 0 0,1 0 0,0-1 0,0 1 0,0-1 0,0 1 0,1-1 0,-1 0 0,1 0 0,0-1 0,0 1 0,0-1 0,0 0 0,0 0 0,1 0 0,-1-1 0,0 1 0,1-1 0,5 1 0,-2-1 0,0 0 0,-1 0 0,1-1 0,0 0 0,0-1 0,0 1 0,0-1 0,-1-1 0,1 0 0,0 0 0,-1 0 0,8-4 0,-9 2 0,-1 1 0,0-1 0,1 0 0,-1 0 0,0 0 0,-1-1 0,1 0 0,-1 0 0,0 0 0,0 0 0,-1-1 0,1 1 0,-1-1 0,3-10 0,1-3 0,-1 0 0,0 0 0,-2-1 0,0 0 0,1-28 0,-5-105 0,-1 74 0,-3 73 0,-3 13 0,0 14 0,1 1 0,0 0 0,1 1 0,2-1 0,-1 31 0,-3 10 0,2-19 0,1 59 0,4-101 0,1 0 0,-1 0 0,0 0 0,0 0 0,1 0 0,-1 0 0,1-1 0,-1 1 0,1 0 0,0 0 0,0 0 0,0 0 0,0-1 0,0 1 0,0 0 0,1-1 0,-1 1 0,1-1 0,1 2 0,0-1 0,0 0 0,1 1 0,-1-2 0,1 1 0,0 0 0,0-1 0,0 1 0,0-1 0,4 1 0,4-1 0,-1 0 0,1 0 0,0-1 0,0 0 0,0-1 0,12-2 0,-19 2 0,0-1 0,0 0 0,0 0 0,-1 0 0,1 0 0,-1-1 0,1 1 0,-1-1 0,0 0 0,0-1 0,0 1 0,0-1 0,-1 0 0,1 1 0,-1-2 0,0 1 0,0 0 0,-1-1 0,1 1 0,-1-1 0,0 0 0,0 1 0,1-9 0,3-6 0,-2 0 0,-1-1 0,0 0 0,0-34 0,-3 28 0,0 0 0,-2 0 0,-10-50 0,10 68 0,0-1 0,0 1 0,-1 0 0,0 1 0,-1-1 0,0 0 0,0 1 0,0 0 0,-1 0 0,0 0 0,-1 1 0,1 0 0,-1 0 0,0 0 0,-1 0 0,-7-4 0,10 8 0,0-1 0,0 2 0,0-1 0,-1 0 0,1 1 0,0 0 0,-1 0 0,1 0 0,-1 1 0,1 0 0,-1-1 0,-6 2 0,8-1 0,1 1 0,-1-1 0,0 1 0,1-1 0,-1 1 0,1 0 0,-1 0 0,1 0 0,0 0 0,-1 1 0,1-1 0,0 1 0,0-1 0,0 1 0,0 0 0,0-1 0,0 1 0,0 0 0,1 1 0,-1-1 0,-1 3 0,-2 11 0,0 0 0,2 0 0,0 0 0,0 0 0,2 0 0,0 0 0,1 1 0,0-1 0,6 32 0,-5-41 0,1-1 0,-1 0 0,1 0 0,1 0 0,-1 0 0,1 0 0,0-1 0,0 1 0,1-1 0,0 0 0,0 1 0,0-2 0,0 1 0,1-1 0,0 1 0,0-1 0,0 0 0,7 3 0,-3-2 0,0 0 0,1-1 0,0 0 0,0-1 0,0 0 0,0 0 0,0-1 0,0-1 0,1 0 0,13 0 0,-21-1 0,0 0 0,0-1 0,0 0 0,0 1 0,0-1 0,0 0 0,0-1 0,0 1 0,0 0 0,0-1 0,0 0 0,-1 0 0,1 1 0,-1-1 0,0-1 0,1 1 0,-1 0 0,0-1 0,0 1 0,0-1 0,-1 1 0,1-1 0,0 0 0,1-4 0,3-9 0,0 0 0,0 0 0,3-23 0,-6 25 0,5-20 0,-5 17 0,1 0 0,0 1 0,1-1 0,1 1 0,1 0 0,11-22 0,-17 37 0,-1 0 0,0 0 0,1 0 0,-1 1 0,1-1 0,-1 0 0,1 0 0,0 0 0,-1 0 0,1 1 0,0-1 0,0 0 0,-1 1 0,1-1 0,0 1 0,0-1 0,0 1 0,0-1 0,0 1 0,0-1 0,0 1 0,0 0 0,0 0 0,0 0 0,0-1 0,0 1 0,0 0 0,0 0 0,0 0 0,0 0 0,0 0 0,0 1 0,0-1 0,0 0 0,0 0 0,-1 1 0,1-1 0,0 1 0,0-1 0,0 0 0,0 1 0,0 0 0,1 0 0,1 2 0,-1 0 0,0 0 0,1 0 0,-1 0 0,0 1 0,0-1 0,-1 0 0,1 1 0,1 6 0,7 34 0,-2 0 0,-2 1 0,-1-1 0,-3 1 0,-4 59 0,-4-65 0,5-28 0,5-29 0,2-4 0,0 0 0,2 1 0,12-24 0,1-3 0,35-82 0,-45 108 0,1 0 0,1 1 0,26-33 0,-8 25 0,-29 28 0,-1 0 0,0 0 0,1 0 0,-1 0 0,1 1 0,-1-1 0,1 0 0,0 1 0,-1-1 0,1 1 0,0-1 0,-1 1 0,1 0 0,0 0 0,0 0 0,-1 0 0,1 0 0,0 0 0,0 0 0,2 1 0,-4-1 0,1 1 0,0-1 0,-1 0 0,1 1 0,-1-1 0,1 1 0,-1-1 0,0 1 0,1-1 0,-1 1 0,1-1 0,-1 1 0,0-1 0,1 1 0,-1-1 0,0 1 0,0 0 0,1-1 0,-1 1 0,0-1 0,0 1 0,0 1 0,3 24 0,0 1 0,-2-1 0,-3 34 0,1-2 0,1-27 0,0 0 0,-3 0 0,0-1 0,-2 1 0,-1-1 0,-14 43 0,20-72 0,-1 0 0,0-1 0,1 1-1,-1 0 1,0 0 0,1 0 0,-1-1 0,0 1 0,0 0-1,0-1 1,0 1 0,0-1 0,1 1 0,-1-1 0,0 1-1,0-1 1,0 0 0,0 0 0,0 1 0,0-1 0,0 0-1,-1 0 1,1 0 0,0 0 0,0 0 0,0 0 0,0 0-1,0 0 1,-2-1 0,0 0-93,-1 0 0,1 0 0,-1 0 0,1 0-1,-1 0 1,1-1 0,0 0 0,-5-3 0,-27-28-2922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15.041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19 31390,'5'0'353,"29"2"143,13 8-224,5-6-160,5 1-48,-5-5-32,-5 0-16,-7 0-16,-4 0 0,-10-5 0,-8-9-16,-10 5-96,-8-3-768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46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37 32223,'-2'0'13,"0"0"1,1 1 0,-1-1 0,0 1-1,1-1 1,-1 1 0,0-1-1,1 1 1,-1 0 0,1 0-1,-1 0 1,1 0 0,-1 0-1,1 0 1,0 0 0,0 1 0,-1-1-1,1 0 1,0 1 0,0-1-1,0 1 1,0-1 0,1 1-1,-1-1 1,0 1 0,1-1-1,-1 1 1,1 0 0,-1 0-1,1-1 1,0 1 0,0 0 0,0 3-1,-1 8-13,0 0-1,1 0 1,3 18-1,-3-31 2,1 3 1,0 1-1,0-1 1,0 1-1,0-1 1,0 0 0,1 0-1,-1 0 1,1 0 0,0 0-1,0 0 1,0 0 0,0 0-1,1-1 1,-1 1-1,1-1 1,-1 0 0,1 0-1,0 0 1,0 0 0,0 0-1,0-1 1,0 1-1,1-1 1,-1 0 0,0 0-1,7 2 1,7 0 5,0 0 0,0-1 1,0 0-1,19-2 0,-35 0-7,0 0 0,0 0 0,1 0 0,-1 0 0,0-1 0,0 1 0,0 0 0,0 0 0,0-1 0,0 1 0,0-1 0,0 1 0,0-1 0,0 0 0,0 1 0,0-1 0,0 0 0,-1 0 0,1 1 0,0-1 0,0 0 0,0-1 0,0-1 0,1 0 0,-1 1 0,0-1 0,0 0 0,0 0 0,-1 1 0,1-1 0,0-5 0,-1-5 0,0 1 0,-1-1 0,-3-16 0,3 23 0,-1-1 0,0 0 0,0 1 0,-1-1 0,1 1 0,-1 0 0,-1 0 0,1 0 0,-1 0 0,-6-8 0,6 11 0,1-1 0,0 1 0,-1 0 0,1 0 0,-1 0 0,0 0 0,0 1 0,0 0 0,0 0 0,-1 0 0,1 0 0,-1 0 0,1 1 0,-1 0 0,1 0 0,-9-1 0,8 1-27,0 1-1,0-1 1,0 1-1,0 0 1,1 1 0,-1-1-1,0 1 1,0 0-1,0 0 1,0 0 0,1 1-1,-1 0 1,1-1-1,-1 2 1,1-1-1,0 1 1,-1-1 0,1 1-1,1 0 1,-1 0-1,-6 7 1,-9 14-2123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4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32239,'0'0'448,"16"0"-416,15 0-16,13 0-16,8 0 32,-2 0-32,-3 0 0,-13 0 0,-13-5-32,-19 0-48,-2-4-144,-18 4-1297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47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64 32335,'-6'-4'22,"-1"0"0,0 1 1,0 0-1,0 1 0,0-1 0,-1 2 0,1-1 1,-1 1-1,1 0 0,-1 0 0,0 1 1,1 0-1,-1 0 0,-13 3 0,19-2-21,0 0-1,0 0 0,0 0 0,0 1 0,1-1 1,-1 1-1,1-1 0,-1 1 0,1-1 0,-1 1 1,1 0-1,0 0 0,0 0 0,0 0 1,0 0-1,0 0 0,0 0 0,1 0 0,-1 0 1,1 0-1,-1 0 0,1 0 0,0 0 1,0 0-1,0 1 0,0-1 0,1 4 0,-1-1 3,0 0-1,0 0 0,1 0 0,0 0 0,0 0 0,0 0 0,1 0 1,-1-1-1,1 1 0,0 0 0,5 7 0,-3-8 0,1 0-1,-1 0 1,1 0 0,0 0-1,0-1 1,1 0-1,-1 0 1,1 0 0,-1 0-1,1-1 1,0 0-1,0-1 1,10 3 0,7-1 9,0-1 0,30-1 0,-42-1-5,-10 0-6,1 0 0,-1 0 0,1 0 1,-1-1-1,1 1 0,-1 0 0,1-1 0,-1 1 1,1-1-1,-1 1 0,1-1 0,-1 0 1,0 1-1,1-1 0,-1 0 0,0 0 0,0 0 1,0 0-1,1 0 0,-1 0 0,0 0 0,0-2 1,1 0-1,-1 1 0,0-1 0,0 0 0,0 1 0,0-1 0,0 0 0,-1 0 0,0 0 0,1 1 0,-1-1 0,0-4 0,-1 0 0,1 1 0,-1 0 0,0-1 0,-1 1 0,1 0 0,-1-1 0,-1 1 0,1 0 0,-1 1 0,-5-9 0,3 7 0,-1 0 0,0 1 0,0 0 0,0 0 0,-1 0 0,0 1 0,0-1 0,-1 2 0,1-1 0,-1 1 0,0 1 0,0-1 0,0 1 0,-1 0 0,1 1 0,-1 0 0,0 1 0,1 0 0,-1 0 0,-10 0 0,18 1-10,-1 0 1,1 0-1,-1 0 0,1 0 0,-1 0 1,1 0-1,-1 1 0,1-1 0,-1 0 1,1 1-1,-1-1 0,1 1 1,-1 0-1,1-1 0,0 1 0,-1 0 1,1 0-1,0 0 0,0 0 1,0 0-1,-1 0 0,1 0 0,0 0 1,1 1-1,-1-1 0,0 0 0,0 0 1,0 1-1,1-1 0,-2 3 1,-7 23-1179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4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50 32255,'5'-46'480,"-6"46"-479,1-1 1,-1 1-1,0-1 1,0 1-1,1 0 1,-1-1-1,0 1 0,0 0 1,0 0-1,1-1 1,-1 1-1,0 0 0,0 0 1,0 0-1,1 0 1,-1 0-1,0 0 1,0 0-1,0 1 0,-1-1 1,-2 0 0,-5 2-2,0 0 0,0 0 0,0 0 0,0 1 0,1 1 0,-1 0 0,1 0 0,0 0 0,0 1 0,0 0 0,1 1 0,0-1 0,0 1 0,-8 10 0,-12 13 0,-47 64 0,53-62 0,1 1 0,2 1 0,0 1 0,3 1 0,1 0 0,1 0 0,2 2 0,2-1 0,1 1 0,2 0 0,1 1 0,1 48 0,4-72 0,1 1 0,0 0 0,1-1 0,0 1 0,1-1 0,7 19 0,-7-24 0,1 0 0,1-1 0,0 1 0,0-1 0,0 0 0,1 0 0,0-1 0,1 0 0,0 0 0,9 7 0,-2-3 0,1 0 0,0-2 0,0 0 0,1-1 1,0 0-1,1-1 0,-1-1 0,28 6 0,-9-5-3,-1-2 0,1-1 0,46-1 0,-73-3-16,-1 0 0,1 0 0,-1-1 0,1 0 0,9-3 0,-11 2-43,0-1 0,0-1 0,0 1 0,0-1 1,8-7-1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48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286 107 32543,'1'-6'35,"1"-41"131,-2 45-165,-1 0 0,1 1 0,0-1 0,-1 0 0,1 1 0,-1-1 0,1 0 0,-1 1 0,0-1 0,0 1 0,0-1 0,0 1 0,0-1 0,0 1 0,0-1 0,0 1 0,-1 0 0,1 0 0,0 0 0,-1 0 0,1 0 0,-3-2 0,-5 0-1,1 0 0,0 0 0,-1 0 0,0 1 0,0 1 0,0-1 0,1 2 0,-1-1 0,0 1 0,0 0 0,0 1 0,0 0 0,-9 2 0,13-2 0,0 1 0,1-1 0,-1 1 0,1 0 0,-1 0 0,1 1 0,0-1 0,0 1 0,0 0 0,0 0 0,0 0 0,1 0 0,-1 1 0,1-1 0,0 1 0,0 0 0,0 0 0,1 0 0,0 1 0,-1-1 0,1 0 0,1 1 0,-1 0 0,1-1 0,-2 6 0,2-1 0,-1 0 0,1-1 0,1 1 0,-1 0 0,1 0 0,1 0 0,0-1 0,0 1 0,1 0 0,0 0 0,0-1 0,1 0 0,0 1 0,1-1 0,0 0 0,7 11 0,0-4 0,1-1 0,1 0 0,0 0 0,0-2 0,2 0 0,26 19 0,17 4 0,-41-26 0,-1 1 0,0 0 0,-1 1 0,0 0 0,15 17 0,-29-27 0,0-1 0,-1 1 0,1-1 0,-1 1 0,1-1 0,-1 1 0,1 0 0,-1-1 0,0 1 0,1 0 0,-1-1 0,0 1 0,1 0 0,-1 0 0,0-1 0,0 1 0,0 0 0,0 0 0,0-1 0,1 1 0,-1 0 0,-1 0 0,1-1 0,0 1 0,0 0 0,0 0 0,0 0 0,0-1 0,-1 1 0,1 0 0,0-1 0,-1 1 0,1 0 0,-1-1 0,1 1 0,0 0 0,-1-1 0,0 1 0,1-1 0,-1 1 0,1-1 0,-1 1 0,1-1 0,-1 1 0,0-1 0,0 0 0,1 1 0,-1-1 0,0 0 0,1 1 0,-2-1 0,-6 3 0,1-1 0,-1 0 0,1-1 0,-9 1 0,10-1 0,-49 6 0,0-2 0,0-3 0,-73-6 0,128 3 0,-1 1 0,1 0 0,-1 0-1,1 0 1,-1 0 0,1-1 0,0 1 0,-1 0 0,1 0 0,-1-1 0,1 1-1,0 0 1,-1-1 0,1 1 0,0 0 0,-1-1 0,1 1 0,0-1 0,0 1-1,-1-1 1,1 1 0,0 0 0,0-1 0,0 1 0,0-1 0,-1 1 0,1-1-1,0 1 1,0-1 0,0 1 0,0-1 0,0 1 0,0-1 0,0 1-1,0-1 1,1 1 0,-1-1 0,0 0 0,8-19-32,23-2-131,14 0-421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4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63 32463,'-28'-60'272,"25"59"-238,3 9-38,0-6 6,1 24-2,0 0 0,2 0 0,1-1 0,0 0 0,2 0 0,17 45 0,-1-14 0,1-1 0,3-1 0,35 54 0,-60-107 0,0 1 0,0 0 0,0 0 0,1-1 0,-1 1 0,1-1 0,-1 1 0,1-1 0,-1 0 0,1 0 0,-1 0 0,1 0 0,0 0 0,0 0 0,0 0 0,0 0 0,0 0 0,0-1 0,0 1 0,0-1 0,0 0 0,3 1 0,-2-2 0,-1 1 0,0-1 0,0 0 0,-1 0 0,1 1 0,0-1 0,0 0 0,0-1 0,0 1 0,-1 0 0,1 0 0,-1-1 0,1 1 0,-1-1 0,1 1 0,-1-1 0,0 0 0,0 0 0,0 1 0,0-1 0,1-2 0,6-14 0,-1 0 0,-1 0 0,-1-1 0,0 1 0,-2-1 0,3-29 0,-4-120 0,-3 100 0,1-21 22,0 69-63,0 59-204,0-8-563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49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31 32303,'0'-29'408,"0"29"-407,0 0 0,0 0 0,0 0 0,0 1 0,-1-1 0,1 0 0,0 0 0,0 0 0,0 0 0,0 0 0,0 0 0,-1 1 0,1-1 0,0 0-1,0 0 1,0 0 0,0 0 0,-1 0 0,1 0 0,0 0 0,0 0 0,0 0 0,0 0 0,-1 0 0,1 0 0,0 0 0,0 0 0,0 0 0,-1 0 0,1 0 0,0 0 0,0 0 0,0 0 0,0 0 0,-1 0 0,1 0 0,0 0 0,0-1 0,0 1 0,0 0 0,0 0 0,-1 0 0,1 0 0,0 0-1,0 0 1,0-1 0,0 1 0,0 0 0,0 0 0,0 0 0,0 0 0,-1-1 0,1 1 0,0 0 0,0 0 0,0 0 0,0-1 0,-4 13-1,0-1 0,1 1 0,1 0 0,0 0 0,0 0 0,1 0 0,1 1 0,0 15 0,0-4 0,1 92 0,16 128 0,-6-101 0,-12-224 0,3-141 0,2 163 0,17-99 0,-21 157 0,3-14 0,0 1 0,1-1 0,9-20 0,-11 32 0,-1 0 0,0 1 0,1-1 0,-1 0 0,1 1 0,0-1 0,0 1 0,0 0 0,0-1 0,0 1 0,1 0 0,-1 0 0,1 1 0,-1-1 0,1 0 0,0 1 0,-1-1 0,1 1 0,0 0 0,0 0 0,0 0 0,6 0 0,-4 0 0,0 1 0,0 0 0,0 0 0,0 0 0,0 0 0,0 1 0,0 0 0,0 0 0,0 0 0,0 1 0,0 0 0,-1 0 0,8 3 0,-6 0 0,1 1 0,-1-1 0,0 1 0,0 0 0,-1 0 0,0 1 0,8 12 0,1 4 0,-1 0 0,-1 1 0,-2 0 0,0 0 0,-1 1 0,-2 1 0,0-1 0,-2 1 0,-1 1 0,-1-1 0,-1 0 0,-2 32 0,-1-50 0,0 0 0,0 0 0,-1-1 0,0 1 0,0-1 0,-1 0 0,0 1 0,0-1 0,-1 0 0,0-1 0,0 1 0,-1-1 0,1 1 0,-1-1 0,-1-1 0,1 1 0,-1-1 0,0 0 0,0 0 0,-1-1 0,-12 7 0,5-3 0,0-1 0,-1-1 0,0 0 0,-1-1 0,1 0 0,-1-1 0,0-1 0,0-1 0,-26 1 0,25-2-2,11-1-10,0 0 0,1 0-1,-1 0 1,0 0 0,0-1-1,-6-2 1,-8-10-236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0:49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48 31919,'-3'-46'800,"16"45"-757,-9 1-43,-1 1 0,0-1 1,1 1-1,-1 0 0,0 0 1,0 1-1,0-1 0,0 0 1,0 1-1,0 0 0,-1 0 1,1 0-1,0 0 0,-1 0 1,0 1-1,1-1 0,2 4 1,6 9-2,19 31 1,-22-32 0,15 25 0,-2 1 0,-2 0 0,-2 2 0,-1 0 0,-2 1 0,-3 0 0,-1 1 0,-2 1 0,-2-1 0,1 69 0,-7-100 0,0-1 0,-1 0 0,0 0 0,-1 1 0,0-1 0,-1 0 0,-1 0 0,0-1 0,0 1 0,-1-1 0,0 0 0,-1 0 0,-1-1 0,1 1 0,-2-1 0,1-1 0,-1 1 0,-1-2 0,0 1 0,-16 12 0,8-7-2,-1-1 0,0 0 0,-1-2-1,0 0 1,-1-1 0,-1-1 0,1-1 0,-1 0 0,-29 5 0,0-9-105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2:00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320 420 32399,'-1'-10'20,"-1"-1"0,0 1 0,0 0 1,-1-1-1,-1 1 0,1 0 0,-1 1 0,-1-1 1,0 1-1,0 0 0,-1 0 0,0 0 0,-12-11 1,15 18-20,1-1 0,-1 2 0,0-1 1,0 0-1,0 0 0,0 1 1,0 0-1,-1 0 0,1-1 0,0 2 1,0-1-1,-1 0 0,1 1 0,-1 0 1,1-1-1,0 1 0,-1 1 0,1-1 1,-1 0-1,-5 2 0,3 0 0,0-1 0,-1 1 0,1 0 0,1 0 0,-1 0 0,0 1 0,1 0 0,-1 0 0,1 1 0,-7 4 0,2 3-2,-1 0 0,1 0 1,1 1-1,0 0 0,1 1 0,0 0 0,1 0 1,0 1-1,1 0 0,1 0 0,0 0 0,1 1 1,1-1-1,0 1 0,1 0 0,0 0 0,1 0 1,1 0-1,2 19 0,-1-31 1,-1 0 1,1 0-1,0 0 0,1 0 0,-1-1 1,1 1-1,-1 0 0,1-1 1,0 1-1,0-1 0,0 0 0,0 1 1,0-1-1,0 0 0,1 0 1,-1 0-1,1-1 0,0 1 0,-1-1 1,1 1-1,0-1 0,0 0 1,0 0-1,0 0 0,0 0 0,0-1 1,3 1-1,4 1 1,1-1 0,0 0 0,-1 0 1,1-1-1,0 0 0,17-4 0,-23 3-1,0-1 1,0 0-1,0-1 1,0 1-1,0-1 0,0 0 1,-1 0-1,0 0 1,1-1-1,-1 1 0,-1-1 1,1 0-1,0-1 1,-1 1-1,0 0 0,0-1 1,0 0-1,-1 0 1,3-5-1,4-11 2,-1 0 0,0 0 0,4-26 0,-6 19 6,-1 0 0,-1 0 0,0-40 0,-14 309-8,0-25 0,9-137 3,-10 235-38,9-293 35,-1 0 0,-1 0 0,0-1 0,-13 32 0,14-43 0,-1-1 0,0 1 0,0-1 0,-1 0 0,0 0 0,0 0 0,-1-1 0,0 1 0,0-1 0,-1-1 0,0 1 0,-12 7 0,18-12 0,-1-1 0,0 0 0,1 0 0,-1 0 0,0-1 0,0 1 0,1 0 0,-1 0 0,0-1 0,0 1 0,0-1 0,0 0 0,0 0 0,0 0 0,0 0 0,0 0 0,0 0 0,0 0 0,-2-1 0,2 0 0,1 0 0,0 1 0,-1-1 0,1 0 0,0-1 0,-1 1 0,1 0 0,0 0 0,0 0 0,0-1 0,0 1 0,0-1 0,0 1 0,0-1 0,1 1 0,-1-1 0,0-2 0,-2-7 0,1-1-1,0 1 0,1-1 1,0-23-1,0 9 0,1 1-1,1-1 0,1 1 1,1-1-1,2 1 0,0 0 1,17-44-1,28-34 7,79-120 0,4-5 1,-122 205-6,11-38 0,3-4 0,-23 61 0,0 1 0,0 1 0,0-1 0,0 0 0,0 0 0,1 1 0,-1-1 0,1 1 0,-1 0 0,1-1 0,0 1 0,0 1 0,0-1 0,0 0 0,0 1 0,1-1 0,-1 1 0,0 0 0,1 0 0,-1 1 0,5-1 0,9-1 0,0 1 0,0 0 0,22 3 0,-2 0 0,-24-8 0,-12 2 0,-9 2 0,0 2 0,-1 0 0,1 0 0,0 1 0,0 0 0,0 0 0,0 1 0,1 0 0,-1 0 0,0 1 0,1 0 0,-1 0 0,1 1 0,0 0 0,0 0 0,1 0 0,-1 1 0,1 0 0,0 1 0,0-1 0,-5 8 0,3-2 0,0 1 0,1 1 0,0-1 0,1 1 0,1 0 0,0 1 0,0-1 0,2 1 0,-1 0 0,2 0 0,0 0 0,1 0 0,0 0 0,1 1 0,0-1 0,5 23 0,-5-33 0,1 0-1,0 0 1,1 0 0,-1-1-1,0 1 1,1 0 0,0-1-1,0 1 1,0-1-1,1 1 1,-1-1 0,1 0-1,-1 0 1,1 0 0,0-1-1,0 1 1,1-1 0,-1 1-1,0-1 1,1 0 0,-1 0-1,1-1 1,0 1 0,0-1-1,-1 1 1,6 0 0,9 1 1,0 0 1,0 0 0,1-2 0,23 0-1,-40-1 0,3 0-1,1 0 0,-1 0 0,0-1 0,0 1 0,1-1 0,-1 0 0,0-1 0,0 1 0,0-1 0,0 0 0,0 0 0,0-1 0,-1 1 0,1-1 0,-1 0 0,0 0 0,1-1 0,-2 1 0,1-1 0,0 0 0,-1 0 0,1 0 0,-1 0 0,0-1 0,-1 1 0,1-1 0,3-9 0,-1-5 0,0 1 0,-1-1 0,-1 1 0,-1-1 0,0 0 0,-2 0 0,-1-23 0,0 9 0,2 27 0,-2-1 0,1 1 0,-1 0 0,1 0 0,-2 0 0,1 0 0,-1 0 0,0 0 0,0 0 0,-4-6 0,5 9 0,-1 1 0,0 0 0,0-1 0,0 1 0,0 0 0,0 0 0,0 0 0,0 0 0,-1 1 0,1-1 0,-1 1 0,0-1 0,1 1 0,-1 0 0,0 0 0,0 0 0,1 0 0,-1 1 0,0-1 0,0 1 0,0-1 0,0 1 0,-3 1 0,3-2 0,0 1 0,0 0 0,0 1 0,0-1 0,0 1 0,0-1 0,0 1 0,0 0 0,0 0 0,0 0 0,1 0 0,-1 1 0,0-1 0,1 1 0,-1 0 0,1-1 0,0 1 0,-3 3 0,2-1 0,0 0 0,1 0-1,-1 1 1,1-1 0,0 1 0,0-1-1,0 1 1,1 0 0,-1 0 0,0 7-1,0 1-2,0 0-1,0 0 1,1-1 0,1 1-1,0 0 1,1 0-1,0 0 1,7 24 0,-7-31 1,1-1 1,1 1-1,-1-1 1,1 1-1,0-1 0,0 0 1,0 0-1,1 0 1,0-1-1,0 1 1,0-1-1,0 0 1,1 0-1,-1 0 1,1-1-1,0 0 1,1 1-1,-1-2 1,0 1-1,1-1 1,7 3-1,-1-2-2,-1-1 0,0 0 0,0-1 0,1 0-1,-1-1 1,19-2 0,-27 2 4,0-1 1,-1 0 0,1 0-1,-1 0 1,1 0-1,-1 0 1,1 0-1,-1-1 1,0 1-1,1-1 1,-1 1 0,0-1-1,0 0 1,0 0-1,0 0 1,-1 0-1,1-1 1,-1 1-1,1 0 1,-1-1-1,0 1 1,1-1 0,-1 1-1,-1-1 1,1 1-1,1-6 1,2-8-1,-1-1 0,-1 0 1,0-20-1,0 19 0,-1-7 0,4-36 0,-4 57 0,-1 0 0,1 1 0,0-1 0,0 1 0,0-1 0,1 1 0,-1-1 0,1 1 0,0 0 0,0 0 0,0 0 0,4-5 0,-1 6-1,-1 0 0,1 0 0,0 1 0,0 0-1,0-1 1,0 2 0,0-1 0,0 0 0,0 1 0,0 0 0,0 0 0,0 1-1,8 1 1,1-1 1,-11-1-1,0 0 0,0 0 1,0 0-1,0 1 0,0-1 0,0 1 1,-1 0-1,1 0 0,0 0 0,0 0 1,0 1-1,-1-1 0,1 1 1,-1-1-1,1 1 0,-1 0 0,0 0 1,0 0-1,1 0 0,-1 1 0,-1-1 1,1 0-1,0 1 0,2 4 0,-4-3-7,-32-10 32,28 6-24,0 1 1,0-1-1,0 1 0,0 0 0,0 0 0,0 0 0,0 0 0,0 1 0,1 0 1,-1 0-1,0 0 0,1 0 0,0 0 0,-1 1 0,1-1 0,0 1 0,0 0 1,0 0-1,1 0 0,-1 0 0,1 0 0,0 1 0,0-1 0,-3 7 0,-4 8 0,1 0-1,1 1 0,-9 35 0,11-37-4,2 1 0,0-1-1,1 1 1,0 0 0,2 0-1,0 0 1,5 32 0,-4-47 3,1 0 1,-1 0 0,1-1 0,-1 1 0,1-1 0,0 0 0,0 1 0,0-1 0,1 0 0,-1 0 0,0 0 0,1 0-1,-1-1 1,1 1 0,0-1 0,-1 1 0,1-1 0,0 0 0,0 0 0,0 0 0,0-1 0,0 1 0,0-1-1,4 1 1,-3 0 2,1-1 0,1 1 0,-1-1-1,0 0 1,0 0 0,0 0 0,0-1-1,0 0 1,0 0 0,0 0 0,-1-1-1,1 0 1,0 0 0,7-4 0,-7 1 1,0 0 1,0 0-1,-1-1 1,0 1 0,0-1-1,0 0 1,-1-1 0,1 1-1,-1 0 1,-1-1-1,0 0 1,0 0 0,0 0-1,1-13 1,1-11 6,0-60 1,-4 90-10,0-140 35,-11 380-64,11-233 28,0-1 1,1 0 0,-1 0-1,1 0 1,0 0 0,0 0-1,0 0 1,1 0 0,0 0-1,0-1 1,0 1 0,0-1-1,1 1 1,0-1-1,0 0 1,0 0 0,0 0-1,1 0 1,-1 0 0,8 5-1,-5-6 2,0 1-1,0-1 0,1 0 0,-1-1 0,1 0 0,0 0 0,0 0 0,-1-1 1,1 0-1,0 0 0,0 0 0,0-1 0,0 0 0,12-2 0,-15 1 0,1-1 1,-1 1-1,0-1 0,1 0 0,-1 0 0,0 0 0,-1 0 1,1-1-1,0 0 0,-1 1 0,1-1 0,-1-1 0,0 1 1,0 0-1,0-1 0,0 0 0,3-5 0,4-9 0,0 0 0,12-31 0,-6 4 1,-2 0-1,-1-1 1,7-63 0,4-144 15,-22 173 13,-2 79-29,0 1 0,-1-1 0,1 1 1,0 0-1,-1-1 0,1 1 0,0 0 0,-1-1 0,1 1 0,-1 0 1,1-1-1,0 1 0,-1 0 0,1 0 0,-1 0 0,1-1 0,-1 1 1,1 0-1,-1 0 0,1 0 0,-1 0 0,1 0 0,-1 0 0,1 0 1,-1 0-1,1 0 0,-1 0 0,1 0 0,-1 0 0,1 1 1,-2-1-1,-17 5 8,16-2-8,0 0 0,-1 0-1,1 1 1,0-1 0,1 1-1,-1 0 1,0 0 0,1 0-1,0 0 1,0 0 0,0 0-1,1 0 1,-2 8 0,-1 4-3,1 0 0,-2 27 0,3-13 5,2-1-1,0 1 1,2-1 0,2 0-1,0 0 1,2 0 0,12 38-1,89 189 2,-106-256-6,13 24 20,-14-24-27,1 1 0,-1-1 0,1 1 0,-1-1 0,1 1 0,-1-1 0,1 0 0,-1 1 0,1-1 0,0 1 0,-1-1 1,1 0-1,0 0 0,-1 1 0,1-1 0,0 0 0,-1 0 0,1 0 0,0 0 0,-1 0 0,1 0 0,0 0 0,-1 0 1,1 0-1,0 0 0,0 0 0,-1 0 0,1-1 0,0 1 0,-1 0 0,1 0 0,-1-1 0,1 1 0,1-1 0,10-13-905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2:01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19 32239,'-1'-3'182,"-3"7"-70,-7 16-37,8-14-70,1 0 0,-1 1 0,1-1 0,0 1 1,-1 11-1,3-15-2,0-2 10,2-2-10,0 1 0,0-1 0,0 1 0,0-1 0,0 0 0,0 0 0,0 0 0,0 0 0,-1 0 0,1-1 0,0 1 0,-1 0 0,1-1 0,0 1 0,-1-1 0,0 0 0,1 1 0,-1-1 0,0 0 1,0 0-1,0 0 0,0 0 0,1-4 0,0 0 1,1 0 1,-1-1 0,0 0 0,-1 1 0,0-1 0,1-12 0,-7 42-1027,5-9-2481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16.30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50 430 30622,'0'0'2068,"-2"4"-2042,-9 27-23,2 1 1,1 0-1,1 0 0,1 1 0,-1 55 0,7-86-3,0 1 0,0-1 0,1 0 0,-1 0 0,1 1 0,-1-1 0,1 0 0,0 0 0,0 0 0,0 0 0,0 1 0,0-1 0,0-1 0,0 1 0,1 0 0,-1 0 0,1 0 0,-1-1 0,1 1 0,0-1 0,0 1 0,0-1 0,0 0 0,0 0 0,0 0 0,0 0 0,0 0 0,0 0 0,0 0 0,0-1 0,1 1 0,-1-1 0,3 1 0,0-1 0,-1 1 0,1-1 0,-1 0 1,1-1-1,-1 1 0,0-1 1,1 1-1,-1-1 0,1-1 1,-1 1-1,0-1 0,0 1 1,0-1-1,0 0 0,0-1 1,0 1-1,3-4 0,2-3 3,-1-1 0,0 0-1,0 0 1,-1-1-1,0 0 1,-1-1 0,0 1-1,-1-1 1,-1 0 0,6-20-1,0-11-3,9-74 0,-8-218 1,-11 258 0,-1 99 0,-8 40 0,-1 5 0,7 195 0,4-241 0,2-1 0,0 0 0,0 0 0,2 0 0,1 0 0,12 28 0,-14-38 0,1 0 0,0 1 0,1-2 0,0 1 0,1-1 0,0 0 0,0 0 0,1 0 0,0-1 0,0-1 0,1 1 0,0-1 0,11 6 0,-16-11 0,1 0 0,-1 0 0,1-1 0,-1 1 0,1-1 0,0 0 0,-1 0 0,1-1 0,0 1 0,0-1 0,0 0 0,8-1 0,-11 0 0,1 1 0,-1-1 0,1 1 0,-1-1 0,0 0 0,0 0 0,1 0 0,-1 0 0,0-1 0,0 1 0,0 0 0,0-1 0,-1 1 0,1-1 0,0 0 0,0 0 0,-1 0 0,0 0 0,1 0 0,-1 0 0,0 0 0,0 0 0,0 0 0,0 0 0,1-5 0,2-9 0,-1-1 0,-1 1 0,-1-1 0,0 0 0,-3-22 0,2 32 0,0 1 0,-1 0 0,0-1 0,-1 1 0,1 0 0,-1 0 0,-1 0 0,1 0 0,-1 0 0,0 1 0,0-1 0,0 1 0,-1-1 0,0 1 0,0 0 0,-9-8 0,10 11 0,0 0 0,0 1 0,0-1 0,-1 0 0,1 1 0,-1 0 0,1 0 0,-1 0 0,1 0 0,-1 0 0,0 1 0,1 0 0,-1-1 0,-5 2 0,8-1 0,0 1 0,0-1 0,0 1 0,0-1 0,1 1 0,-1 0 0,0-1 0,0 1 0,0 0 0,1 0 0,-1-1 0,0 1 0,1 0 0,-1 0 0,0 0 0,1 0 0,-1 0 0,1 0 0,0 0 0,-1 0 0,1 0 0,0 0 0,0 0 0,-1 0 0,1 0 0,0 0 0,0 0 0,0 0 0,0 1 0,1 1 0,3 38 0,-2-37 0,0 1 0,0-1 0,1 0 0,-1 1 0,1-1 0,0 0 0,0-1 0,1 1 0,-1 0 0,1-1 0,0 0 0,-1 0 0,1 0 0,1 0 0,-1-1 0,0 0 0,1 0 0,-1 0 0,1 0 0,0 0 0,4 0 0,8 2 0,1 0 0,-1-1 0,1-1 0,27 0 0,-39-2 0,1 0 0,1 0 0,-1 0 0,0-1 0,0 0 1,14-3-1,-19 3-1,0 0 1,0 0 0,1-1-1,-1 1 1,0 0-1,0-1 1,0 0-1,-1 1 1,1-1 0,0 0-1,0 0 1,-1 0-1,0 0 1,1 0-1,-1 0 1,0 0 0,0-1-1,0 1 1,0 0-1,1-5 1,0-4-303,0 0 1,-1-1-1,0 1 1,-1-14-1,0-10-5715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2:01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52 30462,'-3'7'140,"0"0"-1,0 0 1,1 1 0,0-1-1,0 0 1,1 1 0,0-1 0,0 1-1,0-1 1,2 12 0,22-20 241,-21 0-372,0 0 1,0 0-1,-1 0 0,1 0 1,0-1-1,-1 1 0,1 0 1,-1-1-1,1 1 0,-1-1 1,0 1-1,0-1 0,0 0 1,0 1-1,0-1 0,0 0 0,0 0 1,0 0-1,-1 0 0,1 0 1,-1 0-1,1 0 0,-1-3 1,4-53 46,-4 50-45,0 6-10,0 1 0,0-1-1,0 0 1,0 0 0,0 0 0,0 0 0,0 0-1,-1 0 1,1 0 0,-1 0 0,1 0 0,-1 0-1,0 1 1,-1-3 0,0 3-1,1 0 1,-1 0-1,0 1 0,0-1 0,-1 0 1,1 1-1,0 0 0,0-1 1,0 1-1,0 0 0,0 0 0,0 0 1,-3 1-1,3-1 0,1 1-1,0-1 1,-1 1 0,1 0 0,0-1-1,-1 1 1,1 0 0,0 0 0,0 0-1,0 0 1,0 0 0,0 0-1,0 0 1,0 0 0,0 0 0,1 0-1,-1 1 1,0-1 0,1 0 0,-1 1-1,0-1 1,1 0 0,0 1 0,-1-1-1,1 1 1,0-1 0,0 1-1,0-1 1,0 3 0,-1 3-1,1 0-1,-1-1 1,1 1 0,1 0-1,1 12 1,-1-18 1,0-1 0,-1 1 0,1 0 0,-1 0 0,1 0 0,0-1 0,0 1 0,-1 0 0,1-1 0,0 1 0,0-1 0,0 1 0,0-1 0,0 1 0,0-1 0,0 0 0,0 0 0,0 1 0,0-1 0,-1 0 0,2 0 1,-1 0-1,0 0 0,1 0 0,32 0 11,-24-1-4,-10 1-6,1 0 1,0 0-1,-1 0 0,1 0 1,0 0-1,-1-1 1,1 1-1,0 0 1,-1-1-1,1 1 1,0 0-1,-1-1 1,1 1-1,-1-1 1,1 1-1,-1-1 0,1 1 1,-1-1-1,1 1 1,-1-1-1,1 1 1,-1-1-1,0 0 1,1 1-1,-1-1 1,0 0-1,0 1 1,1-1-1,-1 0 1,0 1-1,0-1 0,0 0 1,0 0-1,0 1 1,0-1-1,0 0 1,0 1-1,0-1 1,0-1-1,-1 1-16,1 0 0,0 0 0,0-1 0,0 1 0,-1 0-1,1 0 1,0 0 0,-1-1 0,1 1 0,-1 0 0,0 0 0,1 0 0,-1 0 0,0 0-1,1 0 1,-1 0 0,0 0 0,0 0 0,0 1 0,0-1 0,0 0 0,0 0 0,-1 0-1,-4 0-851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2:04.28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21 32495,'0'-20'205,"1"32"-137,1 33-69,-2 12-7,9-58-211,9-6-512,4-13-1689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2:04.64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 3 31823,'0'-2'464,"2"2"-16,-2 16-448,0 10-16,-5 2-96,-5-4-480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2:07.70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235 551 31823,'0'-31'314,"-5"-38"1,4 58-289,-1 0 0,-1 0 0,0 0 0,-1 0 0,0 0 0,-8-15 0,10 23-24,0 0 0,-1 0 0,1 0 0,0 1 0,-1-1 0,0 1 0,0 0 0,0-1 0,0 1 0,0 0 0,0 1 0,0-1 0,-1 1 0,1-1 0,-1 1 0,1 0 0,-1 0 0,1 1 0,-1-1 0,1 1 0,-1-1 0,0 1 0,1 1 0,-1-1 0,0 0 0,1 1 0,-1-1 0,1 1 0,-1 0 0,1 1 0,-1-1 0,-5 4 0,2 0-2,1 1-1,-1 1 1,1-1-1,1 1 0,-1 0 1,1 1-1,0-1 1,1 1-1,0 0 1,0 0-1,1 0 0,0 0 1,0 1-1,-1 11 1,-2 6-2,2 1 1,0 1 0,2 39 0,2-64 1,0 1 0,1-1 1,-1 0-1,1 1 0,0-1 1,0 0-1,0 0 0,0 0 0,1 0 1,-1 0-1,1 0 0,0 0 0,0 0 1,0 0-1,0-1 0,0 1 0,1-1 1,-1 0-1,1 0 0,0 0 0,-1 0 1,1 0-1,0 0 0,0-1 0,0 1 1,0-1-1,1 0 0,-1 0 0,0 0 1,4 0-1,-1 1 0,0-1 1,-1-1-1,1 1 1,0-1-1,-1 0 0,1 0 1,0-1-1,-1 1 1,1-1-1,-1 0 1,1-1-1,-1 0 0,1 1 1,-1-2-1,0 1 1,0-1-1,0 1 1,5-5-1,1-4 1,0 0 0,-1-1-1,0 0 1,-1 0 0,0-1 0,-1 0 0,-1-1-1,0 0 1,8-23 0,2-12 3,14-75 0,-29 114-4,13-54 1,-3 0 0,6-125 0,-18 189-1,0 0 0,0-1 0,0 1 1,0 0-1,0 0 0,0 0 0,0 0 1,0-1-1,0 1 0,0 0 0,0 0 1,0 0-1,0 0 0,0-1 0,0 1 1,0 0-1,0 0 0,-1 0 0,1 0 1,0 0-1,0-1 0,0 1 0,0 0 1,0 0-1,0 0 0,-1 0 1,1 0-1,0 0 0,0 0 0,0 0 1,0 0-1,-1 0 0,1-1 0,0 1 1,0 0-1,0 0 0,-1 0 0,1 0 1,0 0-1,0 0 0,0 0 0,0 0 1,-1 0-1,1 1 0,0-1 0,0 0 1,0 0-1,-1 0 0,-1 0 1,-1 0-1,0 1 0,0-1 0,1 0 0,-1 1 0,0 0 0,0 0 0,0 0 0,1 0 0,-1 0 0,0 0 0,1 1 0,-1-1 0,1 1 0,0 0 0,-3 2 0,0 1 0,0 0 0,1 0 0,0 1 0,0 0 0,0 0 0,-3 7 0,-1 2-3,2 1 1,0 0-1,1 1 0,-5 26 1,2 11 5,3-1 0,3 1 1,7 102-1,-3-144-4,-1 0-1,2 0 1,0 0 0,1 0-1,5 13 1,-8-22 1,1 1-1,0-1 1,-1 1-1,1-1 1,0 0 0,1 0-1,-1 0 1,1 0 0,-1 0-1,1 0 1,0-1-1,0 1 1,0-1 0,0 0-1,0 0 1,1 0 0,-1 0-1,1 0 1,-1-1-1,6 2 1,1-1 0,-1-1 0,1 0 0,-1-1 0,1 0 0,-1-1 0,1 0 0,0 0 0,-1-1 0,0 0 0,1 0 0,-1-1 0,0-1 0,0 1 0,-1-2 0,1 1 0,-1-1 0,10-7 0,-9 4 0,1-1 0,-2 1 0,1-2 0,-1 1 0,-1-1 0,1 0 0,-2-1 0,1 1 0,-2-1 0,1-1 0,-2 1 0,8-24 0,-8 13 3,0 0 0,-1 1 1,-1-1-1,-1-25 0,-1 46-3,0 0 0,0 0 0,0 0 0,0 1 0,0-1 0,-1 0 0,1 0 0,0 0 0,-1 0 0,1 1 0,-1-1 0,1 0 0,-1 0 0,1 1 0,-1-1 0,1 0 0,-1 1 0,1-1 0,-1 1 0,0-1 0,0 1 0,1-1 0,-1 1 0,0-1 0,0 1 0,1-1 0,-1 1 0,0 0 0,0 0 0,0-1 0,0 1 0,0 0 0,1 0 0,-1 0 0,0 0 0,-1 0 0,1 0 0,-1 0 0,1 0 0,0 0 0,-1 1 0,1-1 0,0 0-1,-1 0 1,1 1 0,0-1 0,0 1 0,-1 0 0,1-1 0,0 1 0,0 0 0,0-1-1,0 1 1,0 0 0,0 0 0,0 0 0,0 0 0,0 0 0,0 0 0,1 0 0,-1 0-1,0 2 1,-3 11-1,1 1 0,0 0 0,1 0-1,1 0 1,1 0 0,1 22 0,0-3 9,-1-25-8,0 0-1,1 0 1,0 0-1,1-1 1,0 1 0,0 0-1,0-1 1,2 0-1,3 9 1,-5-13-1,0 0 1,1 0-1,-1 0 1,1-1-1,0 0 1,0 1 0,0-1-1,1 0 1,-1 0-1,1-1 1,-1 1-1,1-1 1,0 1 0,0-1-1,0-1 1,0 1-1,0 0 1,1-1-1,8 2 1,-3-1 0,1-1 0,0 0 0,-1-1 0,1 0 0,0 0 0,0-1 0,20-4 0,-26 3 0,0 0 0,1 0 0,-1 0 0,0-1 0,-1 0 0,1 0 0,0 0 0,-1 0 0,1-1 0,-1 0 0,0 0 0,-1 0 0,1 0 0,-1-1 0,1 1 0,-1-1 0,2-5 0,3-7-1,0-1 0,-1 0 1,-1-1-1,-1 0 0,-1 1 0,-1-1 1,2-22-1,-2-140-8,-4 112 8,4-55 28,-19 350-22,16 15-5,0-229 0,1 0-1,0 0 1,0 0 0,1 0 0,1 0-1,0-1 1,1 1 0,0-1 0,1 0-1,0 0 1,9 14 0,-10-19 0,0-1 0,0 1 0,1-1 1,-1 0-1,1-1 0,0 1 0,1-1 0,-1 0 0,1 0 0,0-1 0,0 1 1,0-1-1,0-1 0,1 1 0,-1-1 0,1 0 0,-1 0 0,1-1 1,0 0-1,0 0 0,9-1 0,-11 0 0,0 0 0,0 0 0,1-1 0,-1 0 0,0 0 0,0 0 0,0 0 0,0-1 0,0 0 0,0 0 0,0 0 0,-1-1 0,7-4 0,-6 2 0,0 1 0,0-1 0,-1 0 0,0 0 0,0-1 0,0 1 0,0-1 0,-1 0 0,0 0 0,3-9 0,0-3 0,0-1 0,-1 1 0,-1-1 0,2-32 0,-3-79 0,-3 99 0,0 30 0,1 1 0,-1-1 0,0 0 0,0 0 0,0 0 0,0 1 0,0-1 0,0 0 0,-1 0 0,1 0 0,0 1 0,0-1 0,0 0 0,-1 0 0,1 1 0,0-1 0,-1 0 0,1 1 0,-1-1 0,1 0 0,-1 1 0,1-1 0,-1 0 0,1 1 0,-1-1 0,0 1 0,1-1 0,-1 1 0,0 0 0,1-1 0,-1 1 0,0 0 0,1-1 0,-1 1 0,0 0 0,0 0 0,0 0 0,1-1 0,-1 1 0,0 0 0,0 0 0,0 0 0,1 0 0,-1 0 0,0 1 0,-1-1 0,0 1 0,0-1 0,0 1 0,0 0 0,0 0 0,0 0 0,0 0 0,0 0 0,0 0 0,1 1 0,-1-1 0,0 1 0,1-1 0,-1 1 0,1 0 0,-1-1 0,0 3 0,-3 7 0,1 0 0,0 0 0,1 0 0,0 1 0,1-1 0,0 1 0,0 22 0,6 85 0,-4-114 0,1 1 0,0 0 0,0 0 0,0 1 0,1-1 0,0 0 0,0 0 0,1 0 0,-1-1 0,1 1 0,1 0 0,-1-1 0,1 0 0,0 0 0,0 0 0,0 0 0,1-1 0,-1 0 0,1 0 0,0 0 0,0 0 0,1-1 0,-1 0 0,1 0 0,0 0 0,0-1 0,0 1 0,0-2 0,0 1 0,0-1 0,0 0 0,1 0 0,-1 0 0,0-1 0,1 0 0,-1 0 0,0-1 0,1 0 0,8-2 0,-12 1 0,1 1 0,-1-1 0,0 1 0,-1-1 0,1 0 0,0-1 0,0 1 0,-1 0 0,0-1 0,1 1 0,-1-1 0,0 0 0,0 0 0,0 0 0,-1 0 0,1 0 0,-1 0 0,0 0 0,2-6 0,1-6 0,0 1 0,-1-1 0,1-20 0,-2-57 0,-3 73 0,0-1 0,1 1 0,2 0 0,0 0 0,0-1 0,2 1 0,10-29 0,-12 43 0,0 1 0,1 0 0,0 0 0,0-1 0,0 2 0,0-1 0,0 0 0,1 1 0,0-1 0,0 1 0,0 0 0,0 0 0,0 1 0,1-1 0,-1 1 0,1 0 0,0 0 0,8-2 0,-2 2 0,0 0 0,0 0 0,0 1 0,0 0 0,0 1 0,0 1 0,17 2 0,-26-3 0,1 1 0,0-1 0,0 1 0,0 0 0,0 0 0,-1 1 0,1-1 0,0 0 0,-1 1 0,1 0 0,-1-1 0,0 1 0,0 0 0,1 0 0,-1 0 0,0 1 0,-1-1 0,1 0 0,0 1 0,-1-1 0,1 1 0,-1 0 0,0-1 0,0 1 0,0 0 0,1 5 0,1 6 0,-2 0 0,1-1 0,-2 1 0,0 20 0,0-31 0,-2 5 0,1 1 0,-1-1 0,0 0 0,-1 1 0,0-1 0,0 0 0,-1-1 0,0 1 0,-9 12 0,9-13 0,-1 0 0,1 1 0,0-1 0,1 1 0,-1-1 0,1 1 0,1 0 0,0 1 0,0-1 0,-1 14 0,3-20 0,0 1 0,0-1 0,0 1 0,0 0 0,0-1 0,1 1 0,-1-1 0,1 1 0,0-1 0,0 1 0,0-1 0,0 0 0,2 5 0,-1-5 0,1-1 0,-1 1 0,0 0 0,0-1 0,1 1 0,-1-1 0,1 0 0,-1 0 0,1 0 0,0 0 0,-1 0 0,1-1 0,4 1 0,12 2-5,0-1 1,33-2-1,-27-1 3,-22 2 2,1-1 0,-1-1 0,0 1 0,1 0 0,-1-1 0,0 0 0,1 1 0,-1-1 0,0-1 0,0 1 0,0 0 0,0-1 0,0 1 0,0-1 0,0 0 0,-1 0 0,1 0 0,-1-1 0,1 1 0,1-3 0,-1 0 0,0 1 0,-1-1 0,0 1 0,0-1 0,0 0 0,-1 0 0,1 0 0,-1 0 0,0 0 0,-1 0 0,1 0 0,-1-8 0,0-42 8,-9-72 0,6 110-8,1 0 0,1 0 0,1 0 0,3-31 0,-3 46 1,1 1 0,-1 0 0,1 0 0,-1 0 0,1 1 0,0-1 0,0 0 0,-1 0 0,1 0 0,0 0 0,0 1 0,0-1 0,0 0 0,0 1 0,0-1 0,0 1 0,0-1 0,0 1 0,0-1 0,0 1 0,1 0 1,-1 0-1,0-1 0,0 1 0,0 0 0,2 0 0,1 0-1,0 0 1,0 0-1,0 0 1,0 1-1,0-1 1,-1 1-1,6 1 1,-5 0-1,0 1 0,0-1 0,-1 1 0,1 0 0,-1 0 0,1 0 0,-1 0 0,0 1 0,0-1 0,-1 1 0,1 0 0,-1 0 0,1 0 0,-1 0 0,-1 0 1,1 0-1,0 1 0,0 6 0,3 4-7,-2 1 0,0 0 0,1 33 0,-2-21 7,-2 1-1,-1-1 0,-1 1 0,-2-1 1,0 0-1,-11 36 0,4-24 1,11-40 0,0 0 0,0 0 0,0 0 0,0 0 0,0 0 0,0 0 0,0 0 0,0 0 0,1 0 0,-1 0 0,0 0 0,0 0 0,0 0 0,0 0 0,0 0 0,0 0 0,0 0 0,0 0 0,0 0 0,1 0 0,-1 0 0,0 0 0,0 0 0,0 0 0,0 0 0,0 1 0,0-1 0,0 0 0,0 0 0,0 0 0,0 0 0,0 0 0,0 0 0,0 0 0,1 0 0,-1 0 0,0 0 0,0 0 0,0 0 0,0 1 0,0-1 0,0 0 0,0 0 0,0 0 0,0 0 0,0 0 0,0 0 0,0 0 0,0 0 0,0 0 0,0 1 0,0-1 0,0 0 0,0 0 0,0 0 0,5-7 0,9-22 0,-1 0 0,-2-1 0,0-1 0,-3 1 0,7-41 0,-7 31 0,2 1 0,24-64 0,-33 102 0,-1-1 0,1 1 0,-1-1 0,1 1 0,-1 0 0,1-1 0,0 1 0,0 0 0,0 0 0,0-1 0,0 1 0,0 0 0,0 0 0,0 0 0,0 0 0,0 0 0,1 0 0,-1 1 0,0-1 0,1 0 0,-1 1 0,0-1 0,1 1 0,-1-1 0,1 1 0,-1 0 0,1-1 0,-1 1 0,3 0 0,-1 1 0,-1 0 0,0-1 0,-1 1 0,1 0 0,0 0 0,0 1 0,0-1 0,-1 0 0,1 1 0,0-1 0,-1 1 0,1-1 0,-1 1 0,0 0 0,0-1 0,1 1 0,-1 0 0,0 0 0,0 0 0,0 2 0,4 11 0,0 0 0,-1 0 0,0 0 0,-1 1 0,1 26 0,-4 86 0,-1-61 0,1-22 0,3-87 0,3 1 0,2-1 0,1 1 0,20-52 0,-21 67 0,-7 22 0,5-18 0,1 1 0,1 0 0,1 1 0,12-20 0,-19 35 0,0 1 0,1 0 0,-1 1 0,1-1 0,0 0 0,0 1 0,1 0 0,-1-1 0,1 1 0,0 1 0,-1-1 0,1 0 0,0 1 0,1 0 0,-1 0 0,0 0 0,1 1 0,-1-1 0,1 1 0,-1 0 0,1 0 0,-1 1 0,1-1 0,0 1 0,9 1 0,-13-1 0,0 0 0,0 1 0,0 0 0,0-1 0,1 1 0,-1-1 0,0 1 0,0 0 0,0 0 0,0 0 0,-1 0 0,1 0 0,0 0 0,0 0 0,0 0 0,-1 0 0,1 0 0,0 0 0,-1 0 0,1 0 0,-1 0 0,0 1 0,1-1 0,-1 0 0,0 0 0,0 3 0,4 38 0,-4-33 0,1 262 0,-1-267 0,0 0 0,0 1 0,1-1 0,-1 0 0,1 1 0,0-1 0,1 0 0,-1 0 0,1 0 0,0 0 0,0 0 0,0 0 0,0 0 0,1-1 0,-1 1 0,1-1 0,0 0 0,0 1 0,0-1 0,1-1 0,-1 1 0,1 0 0,-1-1 0,1 0 0,0 0 0,0 0 0,0 0 0,0-1 0,0 1 0,0-1 0,1 0 0,-1 0 0,0-1 0,1 1 0,-1-1 0,0 0 0,1 0 0,-1-1 0,0 1 0,1-1 0,-1 0 0,5-1 0,-5 0 0,-1 0 0,1-1 0,-1 1 0,1-1 0,-1 1 0,0-1 0,0 0 0,0 0 0,0 0 0,-1-1 0,1 1 0,-1-1 0,0 1 0,0-1 0,0 0 0,0 0 0,-1 0 0,0 0 0,2-8 0,2-8 0,-2 0 0,3-34 0,-2-4 0,-3 1 0,-7-75 0,4 128 0,1 9 0,0 24 0,-1 42 0,2-37 0,-1-7 0,1-1 0,1 1 0,9 47 0,-8-68 0,-1 1 0,1-1 0,1 1 0,-1-1 0,1 0 0,0 0 0,0 0 0,1 0 0,0-1 0,0 1 0,0-1 0,0 0 0,1 0 0,0-1 0,0 1 0,0-1 0,1 0 0,-1 0 0,1-1 0,8 4 0,-8-5 0,0-1 0,1 1 0,-1-1 0,1 0 0,-1-1 0,0 0 0,10 0 0,-4-1 0,-11 1 0,0 0 0,0 0 0,0 0 0,0 0 0,0-1 0,0 1 0,0 0 0,1-1 0,-1 1 0,0-1 0,0 1 0,-1-1 0,1 1 0,0-1 0,0 0 0,0 0 0,0 1 0,0-1 0,-1 0 0,1 0 0,1-2 0,9-28 0,-8 13 0,-1 0 0,-1-20 0,-1 29 0,1-274 0,-1 281 0,0 0 0,0 0 0,0 0 0,1 0 0,-1 1 0,0-1 0,1 0 0,-1 0 0,1 1 0,0-1 0,0 0 0,0 1 0,-1-1 0,1 1 0,1-1 0,-1 1 0,0-1 0,0 1 0,1 0 0,1-2 0,-3 2 0,1 1 0,0 0 0,-1 0 0,1 0 0,0-1 0,-1 1 0,1 0 0,0 0 0,0 0 0,-1 0 0,1 0 0,0 0 0,-1 0 0,1 0 0,0 0 0,-1 0 0,1 1 0,0-1 0,-1 0 0,1 0 0,0 1 0,1 0 0,0 0 0,-1 1 0,1-1 0,-1 0 0,1 1 0,-1-1 0,0 1 0,1-1 0,-1 1 0,2 3 0,9 22 0,0 2 0,-2-1 0,-1 1 0,-1 1 0,-2-1 0,3 32 0,-3-13 0,0 95 0,2-194-1,2 1 1,2 0-1,2 1 1,21-48-1,-31 85 0,0 0-1,1 1 1,1-1-1,0 1 1,1 0-1,0 1 1,1 0-1,13-15 1,-21 24 1,1 1 0,-1 0 0,0 0 0,0-1 0,1 1 0,-1 0 0,0 0 0,0 0 0,1-1 0,-1 1 0,0 0 0,1 0 0,-1 0 0,0 0 0,1 0 0,-1-1 0,0 1 0,1 0 0,-1 0 0,0 0 0,1 0 0,-1 0 0,0 0 0,1 0 0,-1 0 0,0 0 0,1 0 0,-1 0 0,0 1 0,1-1 0,-1 0 0,0 0 0,1 0 0,-1 0 0,0 0 0,1 1 0,5 13 0,-3 25 0,-2-36 0,-1 55 0,-1-27 0,2 1 0,1 0 0,7 36 0,-7-60 0,0 0 0,0 0 0,1 0 0,0 0 0,0 0 0,1-1 0,0 0 0,0 0 0,0 0 0,1 0 0,1 0 0,-1-1 0,1 0 0,0 0 0,0-1 0,0 0 0,9 6 0,-9-8 0,0 0 1,0 0-1,0-1 1,1 0-1,-1 0 1,1 0-1,-1-1 1,1 1-1,0-2 1,-1 1-1,1-1 1,0 0-1,-1 0 1,1-1-1,0 0 1,0 0-1,-1-1 1,1 0-1,-1 0 1,0 0-1,1-1 1,-1 0-1,0 0 1,-1 0-1,1-1 1,0 0-1,-1 0 1,0 0-1,0-1 1,0 0-1,7-10 1,-4 0-1,0 1-1,-1-1 1,-1-1-1,0 1 1,-1-1-1,-1 0 1,0 0 0,2-32-1,-2-9-6,-6-67 0,2 105 6,-5-13-9,5 31 10,-1 0-1,1 0 1,-1 0 0,1 0 0,-1 0 0,1 1 0,-1-1 0,0 0 0,1 0 0,-1 1 0,0-1 0,1 0-1,-1 1 1,0-1 0,0 1 0,0-1 0,0 1 0,0-1 0,0 1 0,0 0 0,0-1 0,0 1-1,0 0 1,0 0 0,1 0 0,-2 0 0,0 0 0,0 0 0,1 1 0,-1-1 0,1 1 0,-1 0 0,1-1 0,0 1 0,-1 0 0,1 0 0,0 0 0,0 0 0,0 0 0,-1 0 0,1 1 0,0-1 0,1 0 0,-1 0 0,0 1 0,0-1 0,0 1 0,1-1 0,-1 1 0,1-1 0,-1 1 0,1 2 0,-12 43 0,12-43 0,-5 33 1,3 1 0,2 52-1,0-37 11,0-46-10,0 0-1,1 0 1,0 0 0,0 0-1,0 0 1,1-1-1,0 1 1,0 0-1,1-1 1,0 0-1,0 1 1,0-1-1,1 0 1,0-1 0,0 1-1,1-1 1,-1 0-1,1 0 1,0 0-1,1 0 1,-1-1-1,1 0 1,-1 0-1,1-1 1,1 0 0,-1 0-1,0 0 1,1 0-1,-1-1 1,1 0-1,0-1 1,0 0-1,9 1 1,-7-1-11,53 1 30,-58-2-40,1 0-1,0-1 1,-1 1 0,1-1-1,-1 0 1,1-1 0,-1 1-1,1-1 1,-1 0 0,8-4 0,-7 2-130,-1-1 1,1 0-1,-1 0 1,8-11 0,-12 16 149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2:08.09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110 22 26748,'-3'0'309,"1"1"-1,-1-1 0,0 0 1,1 1-1,-1 0 1,0-1-1,1 1 1,-1 0-1,1 0 0,-1 1 1,1-1-1,-1 0 1,1 1-1,0-1 0,0 1 1,-3 3-1,1-1-193,0 1-1,1 0 0,-1-1 0,1 1 1,0 1-1,1-1 0,-4 8 0,1 1-170,1 0 0,1 0 0,0 0 0,1 0 1,-1 27-1,3-38 57,1 1 1,-1-1 0,1 1 0,-1-1 0,1 0 0,0 1 0,0-1 0,0 0 0,1 0 0,-1 1 0,1-1 0,0 0-1,0-1 1,0 1 0,0 0 0,0-1 0,1 1 0,-1-1 0,1 1 0,-1-1 0,1 0 0,0 0 0,0 0-1,0-1 1,0 1 0,0-1 0,0 0 0,1 1 0,4 0 0,2 0 5,1 0-1,-1 0 1,1-1 0,-1 0-1,1-1 1,-1 0 0,1-1-1,19-3 1,-27 3-5,0 0-1,0 0 1,0 0-1,0-1 1,0 1-1,0-1 1,-1 1-1,1-1 1,0 0 0,-1 0-1,1 0 1,-1-1-1,0 1 1,0-1-1,0 1 1,0-1-1,0 1 1,0-1 0,-1 0-1,1 0 1,-1 0-1,0 0 1,0 0-1,0 0 1,0-1-1,0-4 1,1-7-1,-1-1 0,0 1 1,-1-1-1,-3-18 0,3 28 0,-1 1-1,0 0 1,0 0 0,0 0-1,-1 0 1,0 0-1,0 0 1,0 0 0,-1 1-1,1-1 1,-1 1 0,0 0-1,0-1 1,-1 1 0,1 1-1,-1-1 1,0 0 0,0 1-1,0 0 1,0 0-1,-1 0 1,1 1 0,-6-3-1,2 2-14,0 0 0,0 0-1,0 1 1,-1 0-1,1 1 1,-1 0-1,1 0 1,-1 0-1,1 1 1,-1 1 0,1 0-1,-1 0 1,-14 4-1,-24 16-534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2:08.70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19 31166,'75'1'1426,"-23"1"-1389,0-2 0,96-12 0,-137 10-110,-9 3-49,1-2 1,-1 1-1,1 0 1,-1 0-1,0-1 1,1 1-1,-1-1 1,0 0-1,1 0 1,-1 0-1,3-2 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2:10.28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0 362 32383,'1'182'320,"-1"-177"-321,0 0 1,0 0-1,1 0 1,0 0-1,0 0 0,0-1 1,1 1-1,-1 0 1,1-1-1,0 1 1,1-1-1,-1 1 0,1-1 1,0 0-1,0 0 1,0 0-1,0 0 0,5 3 1,-3-4 0,0 0 1,-1 0 0,1 0 0,1-1-1,-1 0 1,0 0 0,0 0-1,1-1 1,-1 1 0,1-1-1,-1-1 1,1 1 0,0-1 0,-1 0-1,11-1 1,-13 0-1,0 0 1,0 1-1,0-2 0,0 1 1,0 0-1,0-1 0,-1 1 1,1-1-1,-1 0 0,1 0 1,-1 0-1,0 0 0,1 0 1,-1 0-1,0-1 1,0 1-1,-1-1 0,1 1 1,-1-1-1,1 0 0,-1 1 1,2-5-1,2-6 2,-1 0 0,0 0 0,4-26 0,-2-26-2,-3 1 0,-5-76 0,1 108 0,-2-10 5,-16-76 0,11 78-2,9 113-11,-3-28 3,2-33 5,0 107 7,19 153-1,-18-267-7,-1 1-1,1 0 1,1-1-1,-1 1 1,1-1-1,0 1 1,0-1-1,1 0 1,0 0-1,0 0 1,7 9-1,-8-11 2,1-1-1,-1 0 1,1 0-1,0-1 1,0 1-1,0 0 1,0-1-1,0 0 1,0 0-1,0 0 1,1 0-1,-1 0 1,0-1-1,1 1 1,-1-1-1,0 0 1,1 0-1,-1 0 1,0 0-1,1-1 1,-1 0-1,3 0 1,-1-1 0,0 1 0,0-1 0,-1-1 0,1 1 0,-1 0 0,1-1 0,-1 0 0,0 0 0,0 0 0,0-1 0,-1 1 0,1-1 0,-1 0 0,0 0 0,0 0 0,0-1 0,3-5 0,2-5 0,-1 0 0,-1 0 0,0-1 0,4-17 0,0-21 3,-3 1 0,-2-1 0,-2 0 0,-6-68 0,3 89 1,-2 6 4,-8-47 0,7 59-6,0 87-2,3 485-5,0-557 5,0-1 0,0 1 0,0 0 0,1-1 0,-1 1 0,0 0 0,0-1 0,1 1 0,-1 0 0,0-1 0,1 1 0,-1 0 0,0 0 0,1-1 0,-1 1 0,0 0 0,1 0 0,-1-1 0,1 1 0,-1 0 0,0 0 0,1 0 0,-1 0 0,1 0 0,-1 0 0,1 0 0,-1 0 0,0 0 0,1 0 0,-1 0 0,1 0 0,-1 0 0,1 0 0,-1 0 0,0 0 0,1 0 0,-1 1 0,1-1 0,-1 0 0,0 0 0,1 0 0,-1 1 0,0-1 0,1 0 0,-1 1 0,0-1 0,1 0 0,-1 1 0,0-1 0,0 0 0,1 1 0,-1-1 0,0 0 0,0 1 0,0-1 0,0 1 0,1-1 0,-1 0 0,0 1 0,0-1 0,0 1 0,0-1 0,0 1 0,0-1 0,0 0 0,0 1 0,0-1 0,-1 1 0,8-13 0,-1-1 0,0-1 0,-1 1 0,6-23 0,4-15 0,-7 30 0,42-102-9,-44 110 8,1 1 0,1-1 0,0 2 0,1-1 1,0 1-1,0 0 0,14-11 0,-21 20 1,0 0 0,0 1 0,0-1 0,0 1 0,0 0 0,1-1 0,-1 1 0,0 0 0,1 1 0,-1-1 0,1 0 0,-1 1 0,1-1 0,-1 1 0,6 0 0,-8 0 0,1 1-1,0 0 1,0-1-1,-1 1 1,1 0-1,0 0 1,-1 0 0,1-1-1,-1 1 1,1 0-1,-1 0 1,0 0 0,1 0-1,-1 0 1,0 0-1,1 0 1,-1 0 0,0 0-1,0 0 1,0 0-1,0 0 1,0 0-1,0 0 1,0 0 0,-1 2-1,1 2-1,-5 138 0,0 4-12,5-144 14,1-1-1,-1 1 1,0 0 0,1-1 0,0 1 0,-1-1 0,1 0 0,0 1 0,0-1-1,0 0 1,1 1 0,-1-1 0,0 0 0,1 0 0,0 0 0,-1 0 0,1 0-1,2 1 1,0 0 0,0 0 0,1 0 0,-1-1 0,0 0 0,1 0 0,0 0 0,-1-1 0,1 1 0,5 0-1,6 0 2,-1-1 0,1 0-1,0-1 1,0 0-1,19-4 1,-29 3 0,-1 0-1,1 0 1,0-1 0,0 1 0,0-2 0,-1 1 0,1-1 0,-1 1 0,0-1 0,0-1-1,0 1 1,0-1 0,8-8 0,-8 6-1,1-1 1,-1 0-1,0-1 0,-1 1 0,1-1 0,-2 0 1,1 0-1,3-14 0,-1-1 0,-2 0 0,0-1 0,-2 0-1,0 0 1,-2 1 0,-2-26 0,1 43 1,1-1-1,-2 1 1,1-1 0,-1 1-1,0-1 1,0 1 0,0 0-1,-1 0 1,0 0 0,0 0-1,-5-6 1,6 10-1,0 0 1,0-1-1,0 1 0,0 0 1,-1 0-1,1 0 0,-1 0 0,1 0 1,-1 1-1,0-1 0,0 1 1,0 0-1,0 0 0,0 0 1,0 0-1,0 0 0,0 1 0,0-1 1,0 1-1,0 0 0,0 0 1,0 0-1,0 0 0,0 0 1,-5 2-1,6-1 0,1 0 0,-1 0 0,0 0 0,1 0 0,-1 0 0,1 0 0,-1 0 0,1 1 0,0-1 0,0 1 0,-1-1 0,1 1 0,0-1 0,0 1 0,0 0 0,1 0 0,-1-1 0,0 1 0,1 0 0,-1 0 0,1 0 0,0 0 0,-1 0 0,1-1 0,0 1 0,0 0 0,0 0 0,1 2 0,-2 3 0,-3 29 0,2 0 0,2-1 0,6 55 0,-5-75 0,2-1 0,0 0 0,0 0 0,1 0 0,1-1 0,1 1 0,0-1 0,0-1 0,1 1 0,1-1 0,16 20 0,-21-28 0,1 0-1,0 0 1,0-1 0,0 1-1,1-1 1,-1 0 0,1 0-1,-1-1 1,1 1 0,0-1 0,0 0-1,0-1 1,1 1 0,-1-1-1,0 0 1,9 1 0,-14-2-11,1 0 1,0 0 0,-1 0-1,1 0 1,0 0-1,-1 0 1,1 0 0,0 0-1,0 0 1,-1-1 0,1 1-1,0 0 1,-1 0-1,1-1 1,-1 1 0,1 0-1,0-1 1,-1 1 0,1-1-1,-1 1 1,1-1-1,-1 1 1,1-1 0,-1 1-1,1-1 1,-1 1 0,0-1-1,1 0 1,-1 1-1,0-1 1,1 0 0,-1 1-1,0-1 1,0 0 0,0 1-1,0-1 1,0 0-1,0 1 1,0-1 0,0 0-1,0 1 1,0-1 0,0 0-1,0 0 1,1-35-1295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2:10.63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19 31502,'57'0'209,"16"0"175,3-7-384,-8-5-529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2:12.89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23 534 32335,'-1'1'12,"0"-1"1,0 0-1,1 1 1,-1-1-1,0 0 1,1 1-1,-1-1 1,1 1-1,-1-1 1,0 1-1,1-1 1,-1 1 0,1 0-1,0-1 1,-1 1-1,1-1 1,-1 1-1,1 0 1,0-1-1,-1 1 1,1 0-1,0 0 1,0-1-1,0 1 1,0 0-1,-1 0 1,1 1-1,-3 28-69,2-21 84,0 4-26,-1-1-2,1 0 1,0 0 0,0 1-1,2-1 1,2 20 0,-3-29 0,1 0 1,0 0-1,0 0 1,0 0-1,1 0 1,-1 0-1,1-1 1,-1 1-1,1-1 1,0 1-1,0-1 1,0 0-1,0 1 1,1-1-1,-1 0 1,1-1 0,-1 1-1,1 0 1,-1-1-1,1 1 1,0-1-1,0 0 1,0 0-1,0 0 1,0 0-1,0 0 1,4 0-1,-1 0 1,0 0 0,0-1-1,-1 1 1,1-1 0,0 0 0,0 0-1,0-1 1,-1 0 0,1 0-1,0 0 1,-1-1 0,1 0-1,-1 0 1,1 0 0,5-4 0,-6 2-1,1 0 1,-1-1-1,0 1 1,0-1-1,-1-1 1,0 1 0,0 0-1,0-1 1,0 0-1,-1 0 1,0 0-1,4-12 1,2-14 2,-1 0 1,-1 0-1,-2-1 0,-1 0 0,-2-1 1,-2-38-1,2-11 3,-2 81-5,0 0-1,1 0 0,-1 0 0,0 0 1,0 0-1,1 1 0,-1-1 0,1 0 1,0 0-1,-1 1 0,1-1 1,1-2-1,-1 4-1,-1-1 1,1 1-1,-1-1 0,1 1 1,-1 0-1,1-1 1,0 1-1,-1 0 0,1-1 1,-1 1-1,1 0 1,0-1-1,-1 1 0,1 0 1,0 0-1,-1 0 0,1 0 1,0 0-1,-1 0 1,1 0-1,0 0 0,0 0 1,2 0-3,-1 1 0,0 0 1,1 0-1,-1 0 0,0 0 1,0 0-1,0 1 0,0-1 1,0 1-1,0-1 0,0 1 1,0 0-1,-1-1 0,3 4 1,8 12-30,-5-8 6,-1 0 0,2 0 0,10 11 0,-17-20 39,-3-21 86,0 18-99,0 0 0,0 1 1,0-1-1,0 0 0,0 1 1,-1-1-1,1 1 1,-1 0-1,1 0 0,-1 0 1,0 0-1,0 1 0,0-1 1,0 1-1,0-1 0,0 1 1,0 0-1,-1 0 0,1 1 1,0-1-1,-1 1 1,1-1-1,0 1 0,-1 0 1,1 0-1,0 1 0,-1-1 1,1 1-1,0-1 0,0 1 1,-1 0-1,1 1 1,0-1-1,0 0 0,0 1 1,-5 3-1,2 2-1,0 0-1,1 1 1,0 0-1,0 0 1,1 0 0,0 1-1,1-1 1,-1 1 0,2 0-1,-1 0 1,-1 17-1,-1 9-12,1 64 0,4-92 12,0 1 0,1-1 0,0 0 0,0 0 0,1 1 1,0-1-1,0 0 0,1-1 0,0 1 0,0 0 0,0-1 1,1 1-1,0-1 0,0 0 0,1 0 0,-1-1 0,1 1 1,1-1-1,-1 0 0,10 6 0,-5-4-1,0-1-1,1-1 1,-1 0 0,1 0-1,1-1 1,-1 0-1,1-1 1,-1 0 0,1-1-1,0-1 1,0 0-1,12 0 1,-16-1 4,-1 1 0,1-2 0,-1 1 0,1-1 0,-1-1 0,0 1 0,1-1 0,-1 0 0,0-1-1,10-4 1,-12 3 2,0 0 0,0 0-1,-1 0 1,1-1 0,-1 1-1,0-1 1,0 0 0,-1-1 0,0 1-1,0 0 1,0-1 0,0 0-1,2-7 1,3-13 8,0-1 0,-2 0 1,5-45-1,-8 46-8,1 1 1,1 0-1,1 0 0,14-38 0,-18 59-4,-1 1 0,1-1 0,0 1 0,0 0-1,0-1 1,1 1 0,-1 0 0,1 0 0,-1 1 0,1-1-1,0 1 1,0-1 0,0 1 0,1 0 0,-1 0-1,1 0 1,-1 0 0,1 1 0,-1 0 0,1-1 0,0 1-1,0 1 1,-1-1 0,6 0 0,-9 1-15,-21 0 3,17 1 16,1 0 0,0 0 0,0 0 0,0 1 0,0-1 0,0 1 0,0-1 0,0 1 0,0 0 0,0 0-1,1 0 1,-1 1 0,1-1 0,0 0 0,0 1 0,0 0 0,-3 4 0,-29 52 8,25-34-10,0-1 1,1 1-1,2 1 1,0-1-1,2 1 1,1 0-1,1 0 0,2 40 1,0-61-2,1-1 0,-1 1 1,1 0-1,0-1 0,0 1 0,0-1 1,1 1-1,-1-1 0,1 0 0,0 0 1,1 1-1,-1-1 0,1-1 0,0 1 1,-1 0-1,2-1 0,-1 1 0,0-1 1,1 0-1,-1 0 0,1 0 0,0-1 0,0 0 1,0 1-1,0-1 0,1 0 0,5 1 1,0 1 1,1-1-1,-1-1 1,1 0 0,-1 0 0,1-1 0,0-1 0,-1 1 0,1-2 0,0 0 0,0 0-1,11-3 1,-18 3-1,0-1-1,0 0 1,0 0-1,0 0 1,0 0-1,0-1 1,0 0-1,-1 1 1,1-1 0,-1 0-1,0-1 1,0 1-1,0-1 1,-1 1-1,1-1 1,-1 0-1,0 0 1,0 0-1,0 0 1,0 0-1,-1-1 1,1 1-1,-1 0 1,0-5-1,3-13 2,-1-1-1,-1 1 1,-1-33 0,-1 50-3,0 3 1,1-27 3,-2 0-1,-9-49 1,9 71-2,0 0-1,-1 1 0,0-1 1,0 1-1,0-1 1,-1 1-1,0 0 0,0 0 1,-1 0-1,1 0 1,-1 1-1,-1 0 0,1-1 1,-1 1-1,0 1 1,0-1-1,0 1 1,-6-4-1,8 6 0,0 1-1,1 0 1,-1-1 0,0 1-1,1 0 1,-1 0 0,0 0-1,0 1 1,0-1 0,0 1-1,0 0 1,0-1 0,0 1-1,0 0 1,0 1 0,0-1-1,-4 2 1,5-1-1,0 0 0,-1 0 1,1 0-1,0 1 0,0-1 0,0 1 0,0 0 0,0-1 1,1 1-1,-1 0 0,0 0 0,1 0 0,0 0 0,-1 0 1,1 1-1,-1 2 0,-2 6-3,0 1 1,1-1-1,1 1 1,0 0-1,0-1 1,1 1-1,1 13 1,0-13 1,0 1 0,1-1 0,1 0 0,0 0 0,0 0 1,1 0-1,1 0 0,10 22 0,-10-26 2,1 0 0,0 0 0,1-1 0,-1 0 0,2 0 0,-1 0 0,1-1 1,0 0-1,0 0 0,0-1 0,1 1 0,13 5 0,-5-4-2,0-2 1,0 0-1,0-1 1,1 0-1,0-1 0,0-1 1,-1-1-1,1 0 1,19-2-1,-31 1 3,0 0 0,0-1 0,0 0-1,0 1 1,-1-1 0,1-1 0,0 1 0,-1-1 0,1 0 0,-1 0-1,1 0 1,-1 0 0,0-1 0,8-6 0,-7 4 0,0 0 0,0-1 0,-1 1 0,0-1 0,0 0 1,0-1-1,0 1 0,-1-1 0,3-8 0,0-6 1,0-2 0,-1 1-1,-2 0 1,0-1 0,0-35 0,-2-5 4,-1 0 1,-4 0 0,-13-70-1,13 106-3,4 21-2,-1-1 1,1 1-1,-1 0 0,-1 0 1,1 0-1,-1 0 0,0 0 1,0 1-1,-5-8 0,7 12-1,0 1 0,0 0 0,-1 0-1,1-1 1,0 1 0,-1 0 0,1 0 0,0 0-1,-1 0 1,1-1 0,0 1 0,-1 0-1,1 0 1,0 0 0,-1 0 0,1 0 0,-1 0-1,1 0 1,0 0 0,-1 0 0,1 0 0,0 0-1,-1 0 1,1 0 0,0 0 0,-1 1-1,1-1 1,0 0 0,-1 0 0,1 0 0,0 0-1,-1 1 1,1-1 0,0 0 0,-1 0-1,1 1 1,0-1 0,0 0 0,-1 0 0,1 1-1,0-1 1,0 0 0,0 1 0,0-1-1,-1 0 1,1 1 0,0-1 0,0 0 0,0 1-1,0-1 1,0 0 0,0 1 0,0-1 0,0 1-1,0 0 1,-6 24-1,5-25 1,-8 80 0,3-1 0,7 115 0,0-78 0,-1-91 0,1 0 0,1 0 0,0 0 0,2-1 0,8 25 0,-11-43 0,1 0 0,0 0 0,0-1 0,0 1 0,1-1 0,0 0 0,0 0 0,1 0 0,-1 0 0,1 0 0,0-1 0,0 1 0,1-1 0,-1 0 0,1-1 0,0 1 0,0-1 0,0 0 0,0 0 0,1 0 0,-1-1 0,1 0 0,0 0 0,-1 0 0,1-1 0,9 1 0,-9 0 0,0-2 0,1 1 0,-1-1 0,0 0 0,0 0-1,0 0 1,0-1 0,0 0 0,0 0 0,0-1 0,0 0 0,0 0 0,0 0 0,-1-1 0,1 0 0,-1 0 0,0 0 0,0 0-1,0-1 1,0 0 0,-1 0 0,1 0 0,-1-1 0,0 0 0,0 1 0,-1-1 0,1-1 0,-1 1 0,0 0 0,-1-1-1,1 1 1,1-9 0,8-20-10,-3-1 0,0-1 0,-2 1-1,2-44 1,8-41 3,-17 119 7,1-1 0,-1 0 1,1 0-1,-1 1 0,1-1 1,0 0-1,-1 1 0,1-1 1,0 1-1,0-1 0,0 1 1,0-1-1,0 1 0,1 0 1,-1-1-1,0 1 0,1 0 1,-1 0-1,1 0 0,-1 0 1,1 0-1,-1 1 0,1-1 1,0 0-1,1 0 1,3 0-8,-1 0 0,1 0 0,-1 1 0,1 0 1,10 1-1,4-1-73,-25 1 84,-1 1 1,1 0 0,0 1 0,0-1 0,0 1 0,1 0 0,-1 0 0,1 0 0,-1 1-1,1-1 1,0 1 0,0 0 0,-6 9 0,2-2 3,0 0 0,1 1 1,0-1-1,-8 23 0,8-12-6,1 0 1,1 1-1,1-1 0,1 1 0,1 0 1,2 41-1,0-59-2,0 0 0,1-1 0,-1 1 0,1 0 0,0-1 1,1 1-1,-1 0 0,1-1 0,0 0 0,0 1 0,0-1 0,1 0 0,-1 0 0,1 0 1,0-1-1,0 1 0,1-1 0,-1 1 0,1-1 0,0 0 0,-1 0 0,1-1 0,0 1 0,1-1 1,-1 0-1,0 0 0,7 2 0,3 1 3,0-1 1,1-1-1,0 0 0,-1-1 0,1-1 1,0 0-1,23-2 0,-34 1-3,0 0 1,-1-1-1,1 0 0,-1 1 0,1-2 0,-1 1 0,1 0 0,-1-1 0,0 1 0,0-1 1,1 0-1,-1 0 0,0 0 0,-1 0 0,1-1 0,0 1 0,-1-1 0,1 0 0,-1 0 1,0 0-1,0 0 0,0 0 0,0 0 0,-1 0 0,1-1 0,-1 1 0,0-1 1,1-4-1,2-10 0,-1 0-1,0 0 1,-2 0 0,-1-26 0,0 36 0,0-11 0,-1 0 0,-1 1 0,-1-1 0,-1 0 0,-1 1 0,-11-31 0,11 38 0,0-1 0,0 1 0,-2 0 0,1 0 0,-1 1 0,-1 0 0,0 0 0,0 1 0,-1 0 0,0 1 0,-12-10 0,17 16 0,1 0 0,-1 0 0,1 0 0,-1 0 0,0 0 0,0 1 0,0 0 0,0 0 0,0 0 0,0 0 0,-1 1 1,1-1-1,-7 1 0,9 1-1,-1-1 1,1 0 0,0 1 0,-1-1 0,1 1 0,0 0 0,0 0 0,-1 0-1,1 0 1,0 0 0,0 1 0,0-1 0,0 0 0,1 1 0,-1 0-1,0-1 1,0 1 0,1 0 0,-1 0 0,1 0 0,0 0 0,0 0-1,-2 4 1,-2 8-2,1 0-1,1 0 1,0 1-1,1-1 1,1 1-1,0-1 1,1 1-1,1 0 1,0-1-1,1 1 1,0-1-1,1 1 1,1-1-1,0 0 0,1 0 1,1-1-1,8 17 1,-7-19-5,2 1 0,-1-1 0,2-1 0,-1 1-1,22 16 1,-25-23 3,0 0 1,0 0-1,0 0 0,1-1 0,-1 0 0,1 0 1,0 0-1,0-1 0,0 0 0,0-1 0,0 0 1,1 0-1,6 0 0,-12-1 4,-1 0 1,1 0-1,-1-1 1,1 1-1,-1 0 1,0-1-1,1 1 1,-1-1-1,0 0 1,1 1-1,-1-1 1,0 0-1,0 0 1,0 0-1,1 0 1,-1 0-1,0 0 1,0 0-1,0 0 1,-1 0-1,1 0 1,0-1-1,0 1 1,-1 0-1,1-1 1,-1 1-1,1 0 1,-1-1-1,1 1 1,-1-3-1,2-5 4,0-1 0,-1 1 0,-1-16 0,0 15 2,0-75 44,-1 45-39,7-76 0,-5 111-11,-1 0-1,1 0 1,1-1-1,-1 1 0,1 0 1,0 0-1,0 1 1,0-1-1,1 0 0,-1 1 1,1-1-1,0 1 1,1 0-1,7-8 0,-7 10 1,0-1 0,0 0 0,0 1-1,1 0 1,-1 0 0,1 0 0,-1 1-1,1 0 1,0 0 0,0 0 0,-1 0-1,1 1 1,0-1 0,0 1-1,0 1 1,7 0 0,-7 0 0,0-1 0,0 1 0,-1 0 0,1 1 0,0-1 0,-1 1 0,1 0 0,-1 1 0,0-1 0,1 0 0,-1 1 0,0 0 0,0 0 0,-1 1 1,1-1-1,-1 1 0,0-1 0,0 1 0,0 0 0,0 0 0,0 0 0,-1 1 0,0-1 0,2 6 0,1 5-2,-1-1 0,0 1 0,-1 0 0,-1-1 0,0 1 0,-1 27 0,-2-30 3,-1 0-1,0 0 1,0 0 0,-2 0 0,1 0 0,-1 0 0,-11 19 0,10-21 3,0 0 0,1 0 0,0 1 0,1-1 0,0 1 0,0 0 0,1 0 1,1 0-1,-1 22 0,2-32-4,1 1 1,-1-1-1,1 0 1,-1 0-1,1 0 1,-1 0 0,1 0-1,-1 0 1,1 0-1,0 0 1,0 0-1,0 0 1,-1 0 0,1 0-1,0 0 1,0-1-1,0 1 1,0 0-1,0-1 1,0 1 0,1-1-1,-1 1 1,0-1-1,0 1 1,0-1-1,0 0 1,2 1 0,37 3 9,-37-4-7,6 0-2,9 1 5,-1 0 0,1-2 1,-1 0-1,27-6 0,-39 6-8,-1 0 0,1-1 0,-1 0-1,1 0 1,-1 0 0,0 0 0,0-1 0,0 1-1,0-1 1,0 0 0,0-1 0,-1 1 0,0 0 0,1-1-1,-1 0 1,-1 0 0,1 0 0,0 0 0,-1 0-1,0 0 1,2-7 0,1-15-225,-5 2-474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2:13.35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17 27485,'0'-12'5010,"0"10"-4834,0-1-80,0 31-96,0 12 0,0 5 0,0-7 0,0-1 0,0-6 0,0-8 0,0-2-48,0-9-64,11-12-512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16.671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191 35 32479,'5'-7'87,"-4"5"-69,1 0 0,-1 0 1,0 0-1,1 0 0,-1 0 1,0-1-1,0 1 0,0 0 0,-1-1 1,2-3-1,-4 23-18,-1 0 0,0-1 0,-1 1 0,-11 29 0,-4 16 0,-114 560 0,121-558-52,4 1-1,-1 81 1,11-147-930,9-5-2505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2:13.75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34 5 31486,'0'-5'1281,"0"31"-1281,0 21 0,0 12 0,-5 2 0,-11-7-32,3-7-128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20.28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29 77 32367,'-28'0'80,"27"0"141,3 0-205,160 2-6,205-6 15,-306-3-25,0-1 0,92-27 0,-149 34 0,18-6 0,-21 6 0,0 1 0,0 0 0,-1 0 0,1-1 0,0 1 0,-1 0 0,1-1 0,0 1 0,-1-1 0,1 1 0,-1-1 0,1 1 0,-1-1 0,1 1 0,-1-1 0,1 0 0,-1 1 0,1-1 0,-1 0 0,0 1 0,1-1 0,-1-1 0,-1 2-1,-1-1-1,1 1 1,-1-1 0,1 1-1,-1-1 1,1 1 0,-1 0 0,1 0-1,-1 0 1,1 0 0,-1 0-1,-1 1 1,0-1-6,-106 0-529,78 0-425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20.67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63 4 28733,'-11'-3'2363,"9"5"-1023,20 12-749,38 20-918,-30-20 329,80 50 9,-93-55-10,0 0 0,-1 1 0,0 0 0,-1 1 0,17 21 0,-26-28-1,0-1 0,0 0 0,0 1 0,0-1 0,0 1 0,-1-1 1,1 1-1,-1 0 0,0 0 0,-1-1 0,1 1 0,0 0 0,-1 0 0,0 0 0,0 0 0,0 0 0,-1 0 0,1 0 1,-1 0-1,0-1 0,0 1 0,0 0 0,-1 0 0,1-1 0,-1 1 0,0-1 0,0 1 0,0-1 0,0 0 0,-1 0 0,1 0 1,-4 3-1,-13 8 3,-1-1 0,0-1 0,-1-1 0,-38 15 1,-97 25-22,144-47 14,-8 1-567,12-4-1928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22.97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1 334 31486,'0'0'393,"9"-9"164,7-7-532,0-2-1,-1 1 1,-1-2-1,-1 0 1,-1 0-1,0-1 1,-2-1-1,0 0 1,-1 0-1,11-43 1,-14 43-15,-4 13-1,1 0 0,-2 0 0,1 1 0,0-11 1,-2 588-5,0-567-6,0-1 0,-1 0 0,1 0 1,0 1-1,-1-1 0,0 0 0,1 0 0,-1 1 0,0-1 0,0 0 1,0 0-1,0 0 0,-1 0 0,1 0 0,-1-1 0,1 1 0,-1 0 1,1-1-1,-1 1 0,0-1 0,0 1 0,0-1 0,0 0 0,0 0 0,0 0 1,0 0-1,0 0 0,0 0 0,0 0 0,-1-1 0,1 1 0,-3-1 1,-11 2 6,1 0 0,0-1 1,0-1-1,-16-2 0,3 1-9,49-1 3,-1-1 0,21-6 0,38-6 0,-6 4-32,-73 8-360,0-3-705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23.66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260 14 31855,'1'0'16,"-1"0"1,0-1 0,0 1 0,0-1-1,0 1 1,0 0 0,0-1 0,0 1 0,0-1-1,0 1 1,0 0 0,0-1 0,0 1 0,0-1-1,0 1 1,-1 0 0,1-1 0,0 1-1,0 0 1,0-1 0,-1 1 0,1-1 0,0 1-1,0 0 1,-1 0 0,1-1 0,0 1 0,0 0-1,-1-1 1,1 1 0,0 0 0,-1 0-1,1 0 1,-1-1 0,1 1 0,0 0 0,-1 0-1,1 0 1,-1 0 0,1 0 0,0 0-1,-2 0 1,-29-1 97,-33 13-181,34-2 72,0 1 1,-52 28-1,81-38-4,-1 0 0,1 1 1,0-1-1,0 0 0,0 1 0,0-1 0,0 0 1,0 1-1,1-1 0,-1 1 0,0 0 1,1-1-1,-1 1 0,1-1 0,0 1 0,-1 0 1,1-1-1,0 1 0,0 0 0,0 2 0,4 39 29,-3-35-24,6 75 4,-4 88-1,-3-121-6,1-52-2,-1 0 0,1 0 0,0 0 0,0 0 0,0 0 0,0 0 0,0 0 0,0 1 0,0-1 0,1 0 0,-1 1 0,1-1 0,2-2 0,24-18-2,-19 15 1,0 2 0,1-1 0,-1 1 0,1 1 0,0 0 0,1 0 0,-1 1 0,1 1 0,-1-1 0,1 2 0,0-1 0,0 2 0,0-1 0,0 1 0,16 3 0,-24-3 0,1 1 0,0 0 0,-1 0 0,1 1 0,-1-1 0,1 1 0,-1 0 0,0-1 0,0 2 0,1-1 0,-1 0 0,-1 0 0,1 1 0,0 0 0,-1-1 0,1 1 0,-1 0 0,0 0 0,0 1 0,0-1 0,0 0 0,-1 1 0,1-1 0,-1 1 0,0-1 0,0 1 0,1 7 0,1 4 0,-1 1 0,0 0 0,-2 0 0,1 0 0,-4 23 0,2-33 0,-1 1 0,1 0 0,-1-1 0,-1 0 0,1 1 0,-1-1 0,0 0 0,-1 0 0,1-1 0,-1 1 0,0-1 0,-1 0 0,1 0 0,-1 0 0,0 0 0,0-1 0,0 0 0,-12 6 0,10-5 0,-1-1 0,0 0 0,0 0 0,0-1 0,0 0 0,-1-1 0,1 0 0,-1 0 0,1 0 0,-1-1 0,0-1 0,0 0 0,0 0 0,-11-2 0,17 1-16,0 0-1,1 0 1,-1 0 0,0-1-1,0 0 1,1 1-1,-1-1 1,1 0 0,-1 0-1,1-1 1,0 1 0,0 0-1,0-1 1,0 1 0,0-1-1,0 0 1,1 1-1,-1-1 1,1 0 0,0 0-1,0 0 1,0 0 0,0 0-1,1 0 1,-1-1 0,1 1-1,0 0 1,0 0-1,0-6 1,0-8-1702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23.99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 7 27853,'-10'0'4658,"10"2"-4642,26 1 32,13-3 16,3 0-48,-3 0 16,-5 0-16,-8 0-16,-10 0 0,-9 0 0,-4-3 0,-6 1-160,-23-5-1777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30.88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 1 30478,'0'0'47,"0"0"1,1 0 0,-1 0-1,1 0 1,-1 0-1,1 0 1,-1 0-1,1 0 1,-1 0-1,1 0 1,-1 0-1,1 0 1,-1 0-1,1 1 1,-1-1-1,0 0 1,1 0-1,-1 0 1,1 1 0,-1-1-1,0 0 1,1 0-1,-1 1 1,0-1-1,1 0 1,-1 1-1,0-1 1,1 0-1,-1 1 1,0-1-1,0 1 1,1-1-1,-1 1 1,0-1-1,0 0 1,0 1-1,0-1 1,1 1 0,-1-1-1,0 1 1,0-1-1,0 1 1,0-1-1,0 1 1,0-1-1,0 1 1,0-1-1,-1 1 1,1 35-399,0-24 537,-10 199-70,4-84-635,6-139-826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31.36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16 31230,'63'-14'1422,"145"13"-1351,-103 2-1198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32.86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78 234 31855,'2'-14'701,"3"3"-677,1 1 1,-1 0-1,2 1 0,-1-1 0,10-8 0,18-28-3,-23 26-10,0-1 0,-1 0 1,7-22-1,-18 51-11,0 0 0,0 1 0,1-1 0,1 10 0,-2 22 0,-26 282 0,26-318 0,1-1 0,0 1 0,-1-1 0,1 1 0,-1-1 0,0 0 0,0 1 0,-1-1 0,1 0 0,-1 1 0,1-1 0,-4 3 0,3-4 0,0 0 0,-1 0 0,1-1 0,-1 1 0,1-1 0,-1 1 0,0-1 0,0 0 0,0 0 0,1 0 0,-1-1 0,0 1 0,0-1 0,-5 1 0,-41 2 0,-14 3 0,58-5 0,9 0 0,36-1 0,36 2 0,-24 0 0,65-6 0,-115 3-13,1 1 0,0 0 0,-1-1 0,1 0 0,-1 1 0,1-1-1,-1 0 1,0 0 0,4-2 0,1-4-448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33.22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22 32415,'0'-7'160,"15"5"-80,6-1-48,11 3-16,2-4-16,-1 4 0,1 0 0,-5 0 0,-5-3-176,-6 1-1201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17.329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254 23 32207,'1'0'21,"-1"-1"0,1 1 0,0-1 0,-1 1 0,1-1 0,-1 1 0,1-1 0,-1 0 0,1 1 0,-1-1-1,1 0 1,-1 1 0,1-1 0,-1 0 0,0 0 0,0 1 0,1-1 0,-1 0 0,0 0 0,0 0 0,0 1 0,0-2 0,-20 0 82,14 2-128,-58-2 25,31 0 0,0 2 0,-41 4 0,73-3 0,0-1 0,0 1 0,0 0 0,1-1 0,-1 1 0,0 0 0,0 0 0,0 0 0,1 0 0,-1 0 0,1 0 0,-1 0 0,1 0 0,-1 0 0,1 0 0,-1 0 0,1 0 0,0 0 0,0 0 0,-1 0 0,1 0 0,0 1 0,0-1 0,0 0 0,1 2 0,-1 41 0,1-31 0,2 158 0,-3-169 0,0 0 0,0 0 0,0 0 0,1 1 0,-1-1 0,0 0 0,1 0 0,0 0 0,0 0 0,-1 0 0,1 0 0,1 0 0,-1 0 0,0 0 0,0 0 0,1-1 0,2 4 0,-3-4 0,1-1 0,-1 1 0,1 0 0,-1 0 0,1-1 0,0 1 0,-1-1 0,1 0 0,0 1 0,-1-1 0,1 0 0,0 0 0,0 0 0,-1 0 0,1 0 0,0-1 0,2 0 0,7-2 0,-1-1 0,0 0 0,0-1 0,-1 0 0,14-9 0,-17 10 0,2-1 0,1 0 0,-1 1 0,1 0 0,0 1 0,-1 0 0,2 0 0,-1 1 0,0 0 0,0 1 0,1 0 0,-1 0 0,1 1 0,-1 1 0,0-1 0,13 3 0,-19-2 0,-1 0 0,1 1 0,0-1 0,0 1 0,-1-1 0,1 1 0,-1 0 0,1 0 0,-1 0 0,0 0 0,0 0 0,0 1 0,0-1 0,0 1 0,0-1 0,-1 1 0,1 0 0,-1 0 0,0-1 0,0 1 0,0 0 0,0 0 0,1 6 0,0 7 0,0-1 0,0 1 0,-2 20 0,0-34 0,0 5 0,0-1 0,-1 1 0,0 0 0,0-1 0,-1 1 0,1-1 0,-1 0 0,-1 1 0,1-1 0,-1 0 0,-1-1 0,1 1 0,-1 0 0,1-1 0,-2 0 0,1 0 0,-1 0 0,1 0 0,-1-1 0,0 0 0,-10 7 0,4-5 0,0 0 0,0-1 0,-1 0 0,1-1 0,-1 0 0,0-1 0,0 0 0,-1-1 0,1 0 0,-24 0 0,33-3 0,0 1 0,-1-1 1,1 0-1,-1 0 0,1 0 0,0 0 0,0-1 1,0 1-1,-1-1 0,2 0 0,-1 1 0,0-2 0,0 1 1,0 0-1,-3-4 0,-37-48-22,24 29-60,-2-1-233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33.57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7 31038,'21'3'1057,"13"-3"-769,10 0-96,3 0-144,-5 0-32,-5 0-16,-9 0 0,-10-5-64,-10 0-640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33.93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83 153 31566,'3'-15'118,"2"0"-1,-1 1 1,2 0-1,0 0 0,0 0 1,2 1-1,-1 0 1,2 0-1,9-11 0,-17 23-114,2-2 15,0 11-12,0 265-6,-4-153 0,1-90 0,1-13 0,-1 1 0,0-1 0,-1 1 0,-7 29 0,8-46 0,-1 0 0,1 0 0,-1 0 0,1-1 0,-1 1 0,0 0 0,1 0 0,-1-1 0,0 1 0,1 0 0,-1-1 0,0 1 0,0-1 0,0 1 0,0-1 0,1 1 0,-1-1 0,0 0 0,0 1 0,0-1 0,0 0 0,0 0 0,0 0 0,-1 1 0,-28-1 0,20-1 0,-20 2 0,19 0 0,1 0 0,-1-1 0,0-1 0,-12-1 0,75-5 0,153-12-5,-202 19-7,-2 0 5,0 0 0,0 0 0,-1 0 0,1 0 0,0 0 0,0 0 0,-1-1 0,1 1 0,0 0 0,0 0 0,-1-1 0,1 1 0,0 0 0,-1-1 0,1 1 0,0 0 0,-1-1 0,1 1 0,0-2 0,0-6-364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34.29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165 50 32287,'4'-9'89,"-3"6"-53,1-1 0,-1 1 0,0-1 0,0 1 1,0-1-1,0 1 0,-1-1 0,1 0 0,-1-4 1,-1 8-36,-1 0 1,1 0 0,-1 0 0,1 1 0,0-1 0,-1 0 0,1 1-1,0-1 1,-1 1 0,1 0 0,0-1 0,-1 1 0,1 0-1,0 0 1,-1 1 0,-8 7-2,1 1 0,0 1 0,1 0 0,0 0 0,1 1 0,0-1 0,-9 24 0,0 5 0,-14 50 0,20-47 0,1 0 0,2 1 0,2 0 0,1 57 0,4-95 0,0 0 0,0 0 0,1 0 0,0-1 0,0 1 0,0 0 0,1 0 0,0-1 0,5 11 0,-5-13 0,-1 0 0,1 0 0,1-1 0,-1 1 0,0-1 0,1 1 0,-1-1 0,1 0 0,-1 0 0,1 0 0,0-1 0,0 1 0,0-1 0,0 1 0,0-1 0,0 0 0,1 0 0,4 0 0,0 1 0,0-1 0,-1 0 0,1 0 0,0-1 0,0 0 0,0-1 0,-1 0 0,10-2 0,-14 3 0,-1-1 0,1 0 0,-1 0 0,1 0 0,-1 0 0,0-1 0,1 1 0,-1 0 0,0-1 0,0 0 0,0 0 0,0 1 0,0-1 0,0 0 0,-1-1 0,1 1 0,-1 0 0,1 0 0,-1-1 0,0 1 0,0-1 0,0 1 0,0-1 0,0 1 0,0-6 0,0 3 0,0 0 0,0 0 0,-1 0-1,1-1 1,-1 1 0,-1 0 0,1 0 0,-1 0 0,0 0 0,0 0 0,0 0-1,-1 0 1,1 0 0,-1 0 0,-1 0 0,1 1 0,0-1 0,-1 1 0,0 0-1,0-1 1,-1 1 0,1 1 0,-1-1 0,0 0 0,0 1 0,0 0-1,0 0 1,0 0 0,-1 1 0,1-1 0,-1 1 0,0 0 0,0 0 0,0 1-1,0-1 1,0 1 0,0 0 0,0 1 0,0-1 0,-8 1 0,-21 0-72,2 0-187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34.74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8 32351,'0'-5'240,"0"3"-176,20 2 0,9 0-48,5 0 16,5 9-32,-8 15 0,-4 4 0,-14 7 0,-11-4 0,-2 6 0,-8-4 0,-26 2 0,-10-7 0,0-13-144,2-11-32479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36.57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97 152 31502,'-2'-99'1228,"-3"178"-1226,-3 0-1,-25 110 1,-7 47-2,33-154-2,5-51 6,3-28 5,1-13 7,40-381-11,-41 376-5,1-16 0,1 0 0,2 0 0,0 0 0,18-50 0,-23 80 0,0 1 0,0-1 0,0 1 0,0-1 0,0 1 0,0-1 0,0 1 0,0-1 0,1 1 0,-1-1 0,0 1 0,0 0 0,1-1 0,-1 1 0,0-1 0,0 1 0,1 0 0,-1-1 0,0 1 0,1 0 0,-1-1 0,1 1 0,-1 0 0,0-1 0,1 1 0,-1 0 0,1 0 0,-1 0 0,1-1 0,-1 1 0,1 0 0,-1 0 0,1 0 0,-1 0 0,1 0 0,-1 0 0,1 0 0,-1 0 0,0 0 0,1 0 0,-1 0 0,1 0 0,-1 0 0,1 0 0,-1 1 0,1-1 0,-1 0 0,1 0 0,-1 1 0,1-1 0,-1 0 0,0 0 0,1 1 0,-1-1 0,0 0 0,1 1 0,-1-1 0,0 1 0,1 0 0,15 27 0,36 147 0,-8-21 0,-36-130 0,2-1 0,0 0 0,2-1 0,18 28 0,-29-48 0,1 1 0,0-1 0,0 0 0,0 0 0,0 0 0,0 0 0,0 0 0,0-1 0,1 1 0,-1-1 0,1 0 0,-1 1 0,1-1 0,-1 0 0,4 1 0,-4-2 0,0 0 0,-1 0 0,1 0 0,0 0 0,0 0 0,-1 0 0,1 0 0,-1-1 0,1 1 0,0-1 0,-1 1 0,1-1 0,-1 0 0,1 1 0,-1-1 0,1 0 0,-1 0 0,1 0 0,-1 0 0,0 0 0,0 0 0,0-1 0,1 1 0,-1 0 0,0 0 0,1-3 0,4-8 0,0 1 0,-1 0 0,0-1 0,-1 0 0,-1 0 0,1 0 0,-2-1 0,2-23 0,-2-110 0,-4 81 0,2 18 0,-1 0 0,-3 0 0,-2 0 0,-14-53 0,20 100 0,0 0 0,0 0 0,0 0 0,0 1 0,0-1 0,-1 0 0,1 0 0,0 0 0,0 0 0,0 0 0,0 1 0,0-1 0,0 0 0,0 0 0,-1 0 0,1 0 0,0 0 0,0 0 0,0 1 0,0-1 0,0 0 0,-1 0 0,1 0 0,0 0 0,0 0 0,0 0 0,-1 0 0,1 0 0,0 0 0,0 0 0,0 0 0,0 0 0,-1 0 0,1 0 0,0 0 0,0 0 0,0 0 0,-1 0 0,1 0 0,0 0 0,0 0 0,0 0 0,0 0 0,-1 0 0,1 0 0,0-1 0,0 1 0,0 0 0,0 0 0,0 0 0,-1 0 0,1 0 0,0-1 0,0 1 0,0 0 0,0 0 0,0 0 0,0 0 0,0 0 0,0-1 0,0 1 0,0 0 0,0 0 0,-1 0 0,1-1 0,0 1 0,0 0 0,0 0 0,0-1 0,-7 18 0,-1 35 0,2 1 0,3-1 0,4 78 0,0-50 0,-2-6 0,2 92 0,-1-164 0,0 0 0,1 0 0,-1 1 0,0-1 0,1 0 0,-1 0 0,1 0 0,0 0 0,-1 0 0,1 0 0,0 0 0,0 0 0,1 0 0,-1 0 0,0 0 0,0 0 0,1-1 0,0 1 0,-1-1 0,1 1 0,0-1 0,-1 0 0,1 1 0,0-1 0,0 0 0,0 0 0,0 0 0,0-1 0,0 1 0,0 0 0,1-1 0,-1 1 0,0-1 0,0 0 0,4 0 0,-1 0 0,-1 0 0,0-1 0,1 1 0,-1-1 0,0 0 0,1-1 0,-1 1 0,0-1 0,0 0 0,0 0 0,-1 0 0,1 0 0,0-1 0,-1 1 0,1-1 0,-1 0 0,4-4 0,3-8 0,0 1 0,0-2 0,-2 1 0,0-1 0,0-1 0,-2 1 0,6-21 0,22-128 0,-24 104 0,-5 41 0,-4 26 0,-2 23 0,1-28 0,-4 32 0,-10 45 0,6-45 0,-3 44 0,10 21 0,1-95 0,0-1 0,0 1 0,0 0 0,0 0 0,1 0 0,-1-1 0,1 1 0,0 0 0,0-1 0,0 1 0,0-1 0,0 1 0,1-1 0,-1 1 0,1-1 0,-1 0 0,1 0 0,0 0 0,0 0 0,0 0 0,0 0 0,0 0 0,1-1 0,-1 1 0,1-1 0,-1 1 0,0-1 0,1 0 0,4 1 0,5 1 0,0-1 0,1 0 0,-1 0 0,1-2 0,15 0 0,-17 0 0,-5 0 0,0 0 0,0-1 0,0 0 0,0 0 0,-1 0 0,1-1 0,0 1 0,0-2 0,-1 1 0,0 0 0,1-1 0,-1 0 0,0 0 0,0-1 0,-1 0 0,1 1 0,-1-1 0,1-1 0,-1 1 0,-1-1 0,1 1 0,-1-1 0,1 0 0,-1-1 0,-1 1 0,4-7 0,0-5 0,-1 0 0,0 0 0,-1 0 0,-1-1 0,0 0 0,-2 1 0,0-31 0,-1 37 0,-1 0 0,0 0 0,-1 1 0,0-1 0,0 0 0,-1 1 0,-1 0 0,0-1 0,0 2 0,-1-1 0,-10-15 0,11 19 0,0 1 0,-1-1 0,0 1 0,0 0 0,-1 0 0,0 1 0,1-1 0,-1 1 0,-1 1 0,1-1 0,0 1 0,-1 0 0,0 0 0,0 1 0,0 0 0,0 0 0,0 1 0,-12-1 0,13 1 0,0 1 0,-1-1 0,1 2 0,0-1 0,0 1 0,0 0 0,0 0 0,0 0 0,1 1 0,-1 0 0,0 0 0,-10 6 0,13-6 0,-1 1 0,0 1 0,1-1 0,0 0 0,0 1 0,0 0 0,0 0 0,0 0 0,1 0 0,0 0 0,0 0 0,0 1 0,0-1 0,0 1 0,1-1 0,0 1 0,-1 6 0,1-2 0,-1 0 0,1 1 0,1-1 0,0 1 0,0-1 0,0 1 0,2-1 0,-1 1 0,1-1 0,0 0 0,7 17 0,-6-19 0,1 0 0,0-1 0,0 1 0,1-1 0,0 0 0,0-1 0,0 1 0,1-1 0,-1 0 0,1 0 0,1 0 0,-1-1 0,1 0 0,-1 0 0,8 2 0,0-1 0,-1 0 0,1-1 0,0 0 0,0-1 0,0-1 0,0 0 0,0-1 0,1-1 0,-1 0 0,0-1 0,24-4 0,-32 3 0,0 0 0,-1 0 0,0-1 0,0 0 0,0 0 0,0 0 0,0 0 0,0-1 0,-1 0 0,0 0 0,0 0 0,0-1 0,0 1 0,-1-1 0,1 0 0,-1 0 0,0 0 0,-1 0 0,1-1 0,-1 1 0,0-1 0,1-6 0,4-15 0,-1 0 0,-2 0 0,2-36 0,-5 56 0,-1-5 0,4-29 0,-4 40 0,0 0 0,0 0 0,0 0 0,0 0 0,0 0 0,1 0 0,-1 0 0,1 0 0,-1 0 0,0 0 0,1 0 0,0 0 0,-1 0 0,1 0 0,-1 0 0,1 1 0,0-1 0,0 0 0,-1 0 0,1 1 0,0-1 0,0 1 0,0-1 0,0 1 0,0-1 0,0 1 0,0-1 0,0 1 0,0 0 0,1-1 0,-1 2 0,1-1 0,-1 1 0,0 0 0,1-1 0,-1 1 0,0 0 0,0 0 0,0 0 0,1 0 0,-1 0 0,0 0 0,0 0 0,-1 0 0,1 0 0,0 0 0,0 1 0,0-1 0,-1 0 0,1 1 0,-1-1 0,1 0 0,-1 1 0,0-1 0,1 1 0,-1 1 0,3 5 0,7 28 0,-1 1 0,-1 0 0,-2 0 0,-2 1 0,-1-1 0,-2 1 0,-6 57 0,3-83 0,2-9 0,2-9 0,1-1 0,26-61 0,64-167 0,-57 143 0,-36 92 0,0-1 0,0 1 0,0 0 0,0 0 0,0-1 0,0 1 0,0 0 0,0 0 0,0 0 0,0-1 0,0 1 0,1 0 0,-1 0 0,0 0 0,0 0 0,0-1 0,0 1 0,1 0 0,-1 0 0,0 0 0,0 0 0,0 0 0,1-1 0,-1 1 0,0 0 0,0 0 0,0 0 0,1 0 0,-1 0 0,0 0 0,0 0 0,1 0 0,-1 0 0,0 0 0,0 0 0,1 0 0,4 8 0,1 14 0,-6-21 0,5 36 0,-2 1 0,-1 49 0,1 28 0,-2-113-11,5 38 52,-5-39-57,-1 1 1,0-1-1,1 1 1,-1-1-1,1 1 1,0-1-1,-1 1 1,1-1 0,0 0-1,0 0 1,0 1-1,0-1 1,0 0-1,0 0 1,0 0 0,1 0-1,-1 0 1,0 0-1,0 0 1,1-1-1,-1 1 1,3 1 0,9-2-1357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39.77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67 385 32239,'-11'18'74,"1"1"0,0 0 1,-11 34-1,17-42-66,1-1 0,1 1 0,0 0 0,0 0-1,1 0 1,0 0 0,1 0 0,2 20 0,-1-30-5,0 1 0,0-1 0,0 0 0,1 1 0,-1-1 1,0 0-1,0 0 0,1 0 0,-1 0 0,0 0 0,1 0 0,-1 0 0,1 0 0,0-1 0,-1 1 1,1 0-1,-1-1 0,1 1 0,0-1 0,0 0 0,-1 0 0,1 0 0,0 0 0,2 0 0,0 1 1,0-1-1,1 0 0,-1 0 0,0 0 0,0-1 1,0 1-1,1-1 0,-1 0 0,7-3 0,-8 2-2,1-1-1,-1 0 0,0 0 1,0 0-1,0 0 1,0-1-1,-1 1 0,1-1 1,-1 0-1,3-5 1,16-47 10,-11 14-10,-1 0-1,-2-1 0,1-46 1,-5-132 9,-3 143 13,-3 66-23,-4 11 0,6 2 0,0 0 0,1 0 0,-1-1 0,0 1 0,0 0 0,1 0 0,-1 0 0,0 0 0,1 0 0,-1 0 0,1 0 0,-1 0 0,1 0 0,0 0 0,-1 0 0,1 1 0,0-1 0,0 1 0,-2 15 0,1 1 0,1-1 0,1 1 0,1-1 0,0 0 0,1 0 0,1 0 0,0 0 0,2-1 0,8 21 0,27 42 0,23 56 0,-57-118 0,-2-1 0,0 1 0,-1 0 0,-1 0 0,0 0 0,0 26 0,-2-37 0,-1-1 0,-1 1 0,1 0 0,-1-1 0,0 1 0,0-1 0,0 0 0,-3 6 0,3-8 0,-1-1 0,0 1 0,1-1 0,-1 1 0,0-1 0,-1 0 0,1 0 0,0 0 0,-1 0 0,1 0 0,-1-1 0,1 1 0,-1-1 0,0 0 0,0 0 0,-3 2 0,-11 0 0,0 1 0,0-2 0,0 0 0,0-1 0,0-1 0,0-1 0,-22-3 0,31 3 0,0-1 0,0 0 0,0 0 0,-14-6 0,-20-6 0,42 14 0,0 0 0,0 0 0,-1 1 0,1-1 0,0 0 0,0 0 0,0 0 0,0 0 0,-1 0 0,1 1 0,0-1 0,0 0 0,0 0 0,0 0 0,-1 1 0,1-1 0,0 0 0,0 0 0,0 1 0,0-1 0,0 0 0,0 0 0,0 0 0,0 1 0,0-1 0,0 0 0,0 0 0,0 1 0,0-1 0,0 0 0,0 0 0,0 1 0,0-1 0,0 0 0,0 0 0,0 1 0,0-1 0,0 0 0,0 0 0,1 0 0,-1 1 0,0-1 0,0 0 0,0 0 0,0 0 0,1 1 0,-1-1 0,0 0 0,1 0 0,1 3 0,1 0 0,1 0 0,-1 0 0,0 0 0,1-1 0,-1 0 0,1 0 0,0 0 0,0 0 0,0 0 0,0-1 0,0 1 0,0-1 0,7 1 0,5 0 0,1 0 0,25 0 0,-3-2 0,-7 1 0,51-6 0,-73 4 0,1-1 0,0-1 0,-1 1 0,1-2 0,-1 0 0,0 0 0,0-1 0,14-9 0,-13 6 0,-1 0 0,0 0 0,-1-1 0,0 0 0,-1-1 0,1 0 0,-2 0 0,0-1 0,0 0 0,-1 0 0,0-1 0,-1 0 0,0 0 0,-1 0 0,5-21 0,-2-10 0,-1 0 0,-3 0 0,-2-55 0,-1 94 0,-1-4 0,-3 9 0,-3 8 0,3 1 0,0 1 0,1-1 0,0 1 0,1-1 0,0 1 0,0 0 0,1 11 0,2 85 0,1-72 0,-2-23 0,1 1 0,1-1 0,0 0 0,1 0 0,4 12 0,-5-17 0,0-1 0,1 0 0,0 0 0,0-1 0,0 1 0,1-1 0,0 0 0,0 1 0,0-2 0,1 1 0,5 4 0,-8-7 0,1 0 0,0-1 0,-1 1 0,1-1 0,0 0 0,0 0 0,0 0 0,0 0 0,0 0 0,0-1 0,0 1 0,1-1 0,-1 0 0,0 0 0,0 0 0,0 0 0,0-1 0,0 1 0,0-1 0,0 0 0,0 1 0,0-2 0,0 1 0,0 0 0,0 0 0,0-1 0,-1 0 0,1 0 0,-1 1 0,1-1 0,-1-1 0,0 1 0,1 0 0,-1 0 0,2-5 0,4-14 0,-1-1 0,-1 0 0,-1-1 0,-1 1 0,-1-1 0,-1 0 0,-1-35 0,0 19 0,8-49 0,-9 87 0,0-1 0,0 1 0,0 0 0,1 0 0,-1 0 0,0 0 0,1 0 0,-1 0 0,1 0 0,-1 0 0,1 0 0,-1 0 0,1 0 0,0 0 0,-1 0 0,1 0 0,0 0 0,0 0 0,0 1 0,1-2 0,-2 2 0,1 0 0,0 0 0,0 0 0,0-1 0,0 1 0,0 0 0,0 0 0,-1 0 0,1 0 0,0 1 0,0-1 0,0 0 0,0 0 0,0 0 0,-1 1 0,1-1 0,0 1 0,0-1 0,0 0 0,0 1 0,2 2 0,1-1 0,-1 1 0,0 0 0,0 0 0,0 0 0,0 0 0,-1 1 0,1-1 0,2 6 0,2 8 0,0 1 0,0 1 0,-2-1 0,-1 1 0,0 0 0,1 20 0,0 119 0,-5-126 0,17-55 0,27-75 0,-27 56 0,1 2 0,2 0 0,49-70 0,-66 106 0,0 0 0,0 0 0,0 0 0,0 1 0,0-1 0,0 1 0,1 0 0,0 0 0,0 0 0,7-4 0,-10 7 0,-1 0 0,0 0 0,1 1 0,-1-1 0,0 0 0,0 0 0,1 1 0,-1-1 0,0 0 0,0 1 0,0-1 0,1 0 0,-1 1 0,0-1 0,0 1 0,0-1 0,0 0 0,0 1 0,0-1 0,0 0 0,0 1 0,0-1 0,0 1 0,0-1 0,0 0 0,0 1 0,0-1 0,0 1 0,0-1 0,0 0 0,0 1 0,-1 2 0,-6 245 0,6-243 0,1-1 0,0 1 0,1 0 0,-1-1 0,1 1 0,0-1 0,0 1 0,0-1 0,1 0 0,-1 1 0,1-1 0,0 0 0,1 0 0,-1 0 0,1 0 0,-1 0 0,1-1 0,0 1 0,0-1 0,1 0 0,-1 0 0,1 0 0,0 0 0,-1-1 0,1 1 0,0-1 0,1 0 0,-1 0 0,0-1 0,8 3 0,-1 0 0,1-1 0,-1 0 0,1-1 0,-1-1 0,1 0 0,0 0 0,-1-1 0,1 0 0,0-1 0,-1 0 0,1-1 0,0-1 0,20-7 0,-23 7 0,0-1 0,-1-1 0,1 0 0,-1 0 0,0 0 0,0-1 0,-1 0 0,0-1 0,0 1 0,-1-2 0,1 1 0,-1-1 0,-1 1 0,0-2 0,0 1 0,0 0 0,3-12 0,-3 6 0,-1 0 0,-1 0 0,0 0 0,-1-1 0,0 1 0,-2-1 0,1 1 0,-2-1 0,-2-15 0,3 26 0,-1 1 0,-1-1 0,1 1 0,0-1 0,-1 1 0,1 0 0,-1 0 0,0 0 0,0 0 0,-1 0 0,1 0 0,0 0 0,-1 1 0,0-1 0,0 1 0,1 0 0,-1 0 0,-1 0 0,1 0 0,0 0 0,0 1 0,-1-1 0,1 1 0,-6-1 0,6 1 0,-1 0 0,0 0 0,1 0 0,-1 1 0,0-1 0,0 1 0,1 0 0,-1 0 0,0 0 0,0 1 0,0-1 0,1 1 0,-1 0 0,1 0 0,-1 0 0,0 1 0,1-1 0,0 1 0,-1 0 0,1 0 0,0 0 0,0 0 0,-5 5 0,3 1 0,0-1 0,1 0 0,0 1 0,0 0 0,1 0 0,0 0 0,0 0 0,1 0 0,0 1 0,0-1 0,0 13 0,1-14 0,1 0 0,0 0 0,0 0 0,0 0 0,1 0 0,0 0 0,0-1 0,1 1 0,0 0 0,0 0 0,0-1 0,1 1 0,0-1 0,5 9 0,-1-7 0,0 0 0,0 0 0,1-1 0,14 11 0,-18-15 0,-1-1 0,0 0 0,1 0 0,-1 0 0,1-1 0,-1 1 0,1-1 0,0 0 0,0 0 0,-1 0 0,1 0 0,0-1 0,0 1 0,0-1 0,0 0 0,5-1 0,-7 0 0,0 1 0,-1-1 0,1 0 0,-1 0 0,1 0 0,-1 0 0,1 0 0,-1 0 0,0 0 0,1-1 0,-1 1 0,0 0 0,0-1 0,0 1 0,0-1 0,0 1 0,0-1 0,0-1 0,14-37 0,-10 26 0,11-31 0,-1-1 0,10-57 0,-72 291 0,4-27 0,9 87 0,26-167 0,-3-2 0,-26 97 0,33-163 0,0 0 0,-1-1 0,0 1 0,-1-1 0,0 0 0,-1-1 0,-11 15 0,15-22 0,-1 0 0,0 1 0,-1-2 0,1 1 0,-1 0 0,0-1 0,0 0 0,0 0 0,0 0 0,0-1 0,-1 0 0,1 0 0,-1 0 0,1 0 0,-1-1 0,0 0 0,1 0 0,-12-1 0,13 0 0,1 0 0,0-1 0,0 0 0,0 0 0,0 0 0,0 0 0,0 0 0,0 0 0,0-1 0,0 0 0,1 1 0,-1-1 0,1 0 0,-1 0 0,1-1 0,0 1 0,0 0 0,0-1 0,0 1 0,0-1 0,0 0 0,1 0 0,-1 1 0,1-1 0,0 0 0,-1-4 0,-4-9 0,1 0 0,1 0 0,-3-31 0,1-10 0,4 0 0,4-63 0,-1 110 0,-1 1 0,1-1 0,0 0 0,1 1 0,0-1 0,1 1 0,0-1 0,1 1 0,-1 0 0,2 0 0,-1 1 0,1-1 0,1 1 0,-1 0 0,1 1 0,1-1 0,-1 1 0,1 0 0,1 1 0,-1 0 0,1 0 0,0 0 0,16-7 0,94-42 0,19-11 0,-118 55 0,0-1 0,-1 0 0,-1-2 0,0 0 0,16-18 0,-21 20 0,-1 0 0,0-2 0,-1 1 0,-1-1 0,0-1 0,0 1 0,-2-2 0,0 1 0,0-1 0,-2 0 0,0 0 0,-1-1 0,0 1 0,-2-1 0,2-21 0,-15 197 0,11-122 0,-1-17 0,0 1 0,2 0 0,5 29 0,-5-45 0,0 0 0,0 0 0,0 0 0,1 0 0,0-1 0,0 1 0,1-1 0,-1 1 0,1-1 0,0 0 0,0 0 0,0 0 0,1 0 0,-1 0 0,1-1 0,0 1 0,0-1 0,8 5 0,-8-6 0,-1-1 0,0 1 0,1-1 0,-1 1 0,1-1 0,-1 0 0,1 0 0,-1-1 0,1 1 0,0-1 0,-1 0 0,1 0 0,0 0 0,-1 0 0,1 0 0,0-1 0,6-2 0,-6 1 0,0 0 0,0 0 0,0 0 0,0-1 0,0 0 0,0 0 0,-1 0 0,1 0 0,-1-1 0,0 1 0,0-1 0,3-5 0,2-4 0,-1-1 0,-1 0 0,0 0 0,-1 0 0,0-1 0,-1 0 0,3-19 0,-2-13 0,-1-94 0,-5 92 0,2 285 0,-1-227 0,1-1 0,-1 0 0,2 0 0,-1 0 0,1 1 0,1-2 0,-1 1 0,1 0 0,1 0 0,7 12 0,-9-16 0,1-1 0,0 1 0,0-1 0,0 0 0,0 0 0,0 0 0,1 0 0,0-1 0,-1 1 0,1-1 0,0 0 0,0 0 0,0 0 0,0-1 0,1 1 0,-1-1 0,0 0 0,1 0 0,-1-1 0,0 1 0,7-1 0,-7 0 0,1 0 0,-1 0 0,1 0 0,-1 0 0,1-1 0,-1 0 0,1 0 0,-1 0 0,1-1 0,-1 1 0,6-4 0,-7 3 0,0-1 0,-1 0 0,1 0 0,0 0 0,-1 0 0,0 0 0,0 0 0,0-1 0,0 1 0,-1-1 0,1 1 0,-1-1 0,0 0 0,1-4 0,6-30 0,-2 1 0,-2-1 0,-1-1 0,-6-75 0,2 31 0,1-140 0,-7 208 0,7 15 0,0 0 0,0 0 0,-1 0 0,1-1 0,0 1 0,0 0 0,-1 0 0,1 0 0,0 0 0,-1 0 0,1 0 0,0 0 0,-1 0 0,1 0 0,0 0 0,0 0 0,-1 0 0,1 0 0,0 0 0,-1 0 0,1 0 0,0 0 0,-1 0 0,1 0 0,0 0 0,0 1 0,-1-1 0,1 0 0,0 0 0,0 0 0,-1 0 0,1 1 0,0-1 0,0 0 0,-1 0 0,1 1 0,0-1 0,0 0 0,0 0 0,0 1 0,-1-1 0,1 0 0,0 0 0,0 1 0,0-1 0,0 0 0,0 1 0,0-1 0,0 0 0,0 1 0,0-1 0,0 0 0,0 1 0,-4 13 0,2 0 0,-1 0 0,2 0 0,0 1 0,1 25 0,0-4 0,-1 22 0,4 169 0,0-207 0,0 1 0,2-1 0,11 33 0,-12-43 0,0 0 0,0 0 0,2 0 0,-1-1 0,1 1 0,0-1 0,1-1 0,12 14 0,-13-18 0,-1-1 0,1 0 0,0 0 0,0 0 0,0 0 0,0-1 0,1 0 0,-1-1 0,1 1 0,-1-1 0,1 0 0,0-1 0,-1 0 0,1 0 0,10-1 0,-4 1 0,-7-1 0,-1 1 0,1-1 0,0-1 0,-1 1 0,1-1 0,-1 0 0,1 0 0,-1 0 0,0-1 0,0 0 0,0 0 0,0 0 0,0-1 0,-1 0 0,0 0 0,0 0 0,0 0 0,0 0 0,5-8 0,3-6 0,-1 0 0,-1 0 0,0-1 0,6-21 0,-7 16 0,-2 0 0,-1-1 0,-1 1 0,-2-1 0,0 0 0,-1-49 0,-2 70 0,0 0 0,0 0 0,0 1 0,-1-1 0,1 0 0,-1 0 0,0 0 0,0 1 0,-1-1 0,1 1 0,-1-1 0,0 1 0,0-1 0,0 1 0,0 0 0,0 0 0,-1 0 0,0 0 0,1 0 0,-1 1 0,0-1 0,0 1 0,0 0 0,-1-1 0,1 2 0,0-1 0,-1 0 0,0 1 0,1-1 0,-1 1 0,0 0 0,1 0 0,-1 1 0,-7-1 0,7 0 0,-1 0 0,1 1 0,0 0 0,-1 0 0,1 0 0,0 0 0,-1 1 0,1-1 0,0 1 0,-1 0 0,1 0 0,0 1 0,0 0 0,0-1 0,0 1 0,-4 3 0,4-2 0,1 1 0,-1 0 0,1 0 0,-1 0 0,1 1 0,0-1 0,1 1 0,-1 0 0,1 0 0,0-1 0,0 1 0,0 1 0,-1 4 0,-1 13 0,0 1 0,1-1 0,2 1 0,1 33 0,0-27 0,0-22 0,1 0 0,-1 0 0,2 0 0,-1 0 0,1 0 0,0 0 0,1 0 0,-1 0 0,2-1 0,-1 1 0,1-1 0,0 0 0,7 9 0,-7-11 0,0 0 0,1-1 0,-1 0 0,1 0 0,0 0 0,0 0 0,0-1 0,1 0 0,-1 0 0,1 0 0,0-1 0,-1 1 0,1-2 0,0 1 0,1 0 0,-1-1 0,0-1 0,7 1 0,-6 0 0,0-1 0,-1 0 0,1 0 0,-1-1 0,1 1 0,-1-2 0,13-2 0,-16 2 0,0 0 0,-1 1 0,1-1 0,0 0 0,-1 0 0,1-1 0,-1 1 0,0 0 0,0-1 0,0 0 0,0 1 0,0-1 0,0 0 0,-1 0 0,1 0 0,-1 0 0,1-5 0,3-7 0,-1 0 0,0 0 0,-2 0 0,3-30 0,-6-66 0,-1 46 0,-1 57 0,0 12 0,3-4 0,-4 8 0,0 1 0,0-1 0,1 1 0,0 0 0,1 0 0,0 0 0,0 0 0,0 13 0,1 83 0,3-56 0,-2-44 0,0-1 0,0 1 0,1 0 0,0-1 0,0 1 0,0-1 0,0 1 0,1-1 0,0 0 0,0 0 0,0 1 0,4 5 0,-4-8 0,0 1 0,0-1 0,0 0 0,1 0 0,-1 0 0,1 0 0,-1 0 0,1-1 0,-1 1 0,1-1 0,0 1 0,0-1 0,0 0 0,0 0 0,0 0 0,0-1 0,0 1 0,0-1 0,6 0 0,-7 1 0,1-1 0,0 0 0,-1 0 0,1-1 0,0 1 0,-1 0 0,1-1 0,-1 0 0,1 1 0,-1-1 0,1 0 0,-1 0 0,1-1 0,-1 1 0,0 0 0,0-1 0,2-1 0,-1-1 0,0-1 0,0 1 0,0 0 0,-1-1 0,0 0 0,0 1 0,0-1 0,2-9 0,6-30 0,-1 0 0,2-46 0,-7 53 0,0-1 0,3 2 0,21-70 0,-27 103 0,1 1 0,-1-1 0,1 0 0,-1 1 0,1-1 0,0 1 0,0-1 0,0 1 0,0 0 0,0 0 0,1 0 0,-1 0 0,0 0 0,1 0 0,0 1 0,-1-1 0,1 1 0,0 0 0,5-2 0,-5 3 0,-1-1 0,0 1 0,1 0 0,-1 0 0,0 0 0,1 0 0,-1 0 0,0 1 0,1-1 0,-1 0 0,0 1 0,1 0 0,-1 0 0,0 0 0,0 0 0,0 0 0,0 0 0,0 0 0,0 1 0,0-1 0,0 1 0,-1-1 0,1 1 0,0 0 0,-1 0 0,3 3 0,1 5 0,1 0 0,-2 0 0,1 1 0,-1-1 0,-1 1 0,0 0 0,-1 0 0,0 0 0,1 14 0,-2 111 0,-2-77 0,0-17 0,-1-24 0,2 1 0,4 38 0,-4-56 0,1 1 0,-1-1 0,1 1 0,0-1 0,-1 1 0,1-1 0,0 0 0,0 1 0,0-1 0,0 0 0,0 0 0,0 0 0,0 0 0,0 0 0,0 0 0,1 0 0,-1 0 0,0 0 0,2 0 0,2 1 0,-1 0 0,1 0 0,0 0 0,0-1 0,0 0 0,5 0 0,1 1 0,-1-2 0,1 1 0,0-2 0,-1 1 0,15-4 0,-21 3 1,0-1-1,0 0 1,1 0-1,-1 0 1,0 0 0,-1-1-1,1 1 1,0-1 0,-1 0-1,1 0 1,-1 0-1,0-1 1,0 1 0,0-1-1,-1 0 1,1 0-1,-1 0 1,0 0 0,0 0-1,0 0 1,2-9-1,-3 9-19,0 0 0,-1 1-1,1-1 1,0 0-1,-1 0 1,0 1-1,0-1 1,0 0-1,0 0 1,-1 1 0,1-1-1,-1 0 1,0 1-1,0-1 1,-1 0-1,1 1 1,-1-1 0,1 1-1,-1 0 1,0 0-1,-1-1 1,1 1-1,0 1 1,-1-1-1,0 0 1,1 1 0,-5-4-1,-43-20-1114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40.20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161 5 32575,'-8'-1'7,"-1"1"1,1 0-1,0 0 1,-1 0-1,1 1 1,0 1-1,-14 3 1,18-3-5,0 0 1,0 0-1,0 0 1,0 1-1,0 0 1,0 0-1,1 0 1,-1 0-1,1 0 1,0 1-1,0-1 1,0 1-1,1 0 1,-5 8-1,3-5-2,0 1-1,1 0 1,0 0 0,0 0-1,1 1 1,0-1 0,1 1-1,0-1 1,0 1 0,0 0-1,2 14 1,0-17-1,0-1 1,0 1-1,0-1 1,0 1-1,1-1 0,0 1 1,0-1-1,1 0 1,-1 0-1,1 0 1,0 0-1,0-1 0,1 1 1,-1-1-1,1 1 1,0-1-1,1-1 1,4 5-1,0-2 1,0-1 1,0 0-1,0-1 0,1 0 1,-1-1-1,1 1 0,18 2 1,-3-3 0,-1-1 1,28 0 0,-47-2-2,-1 0 0,1-1 0,-1 1 0,1-1 1,0 0-1,-1 0 0,1 0 0,-1-1 0,0 1 0,1-1 1,-1 0-1,0-1 0,0 1 0,0-1 0,-1 1 0,1-1 1,-1 0-1,1-1 0,-1 1 0,0 0 0,0-1 1,0 0-1,-1 0 0,1 0 0,-1 0 0,0 0 0,0 0 1,0 0-1,-1-1 0,0 1 0,0-1 0,0 1 1,1-9-1,-1 3-1,0 0 1,-1 0-1,1 0 1,-2 0-1,0 0 1,0 0-1,-1 0 1,0 1-1,0-1 1,-1 0-1,-7-15 0,7 20 0,0-1 0,-1 1 0,1 0 0,-1 0 0,0 0 0,-1 0 0,1 0 0,-1 1 0,0 0 0,0 0 0,0 1 0,0-1 0,-1 1 0,1 0 0,-1 0 0,0 1 0,0 0 0,0 0 0,-11-2 0,10 2-2,0 1-1,0 0 1,0 0 0,0 1 0,0 0-1,0 0 1,0 0 0,0 1 0,0 0-1,0 1 1,1-1 0,-1 1 0,0 1-1,1-1 1,-1 1 0,1 0 0,0 1-1,0-1 1,0 1 0,0 0 0,1 1-1,0-1 1,-1 1 0,2 0 0,-9 11-1,-15 28-162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43.04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32 46 32511,'11'-46'251,"-9"59"-246,-30 529-5,23-470 0,-6 154 0,11-341 0,5-1 0,6 1 0,31-143 0,-42 257 0,5-21 0,1 0 0,1 0 0,15-30 0,-21 48 0,1 0 0,0 0 0,1 0 0,-1 0 0,1 1 0,-1-1 0,1 1 0,0-1 0,1 1 0,-1 0 0,0 0 0,1 0 0,0 1 0,0-1 0,0 1 0,0 0 0,0 0 0,0 0 0,0 1 0,0 0 0,1-1 0,-1 1 0,1 1 0,4-1 0,-6 1 0,-1 0 0,1 0 0,0 0 0,0 1 0,-1-1 0,1 1 0,0 0 0,-1 0 0,1 0 0,-1 0 0,1 0 0,-1 1 0,0-1 0,1 1 0,-1 0 0,0-1 0,3 4 0,-1 0 0,-1-1 0,0 0 0,0 1 0,-1 0 0,1-1 0,-1 1 0,0 0 0,2 9 0,0 5 0,-1 1 0,0-1 0,-1 40 0,-2-49 0,0 1 0,-1 0 0,0-1 0,0 0 0,-1 1 0,0-1 0,-1 0 0,0 0 0,-1 0 0,0 0 0,-1-1 0,0 1 0,0-1 0,-1 0 0,0-1 0,0 1 0,-1-1 0,0-1 0,-15 13 0,13-12-2,1 0 0,-2-1 0,1 0 0,-1-1 0,0 0 1,-1-1-1,1 0 0,-1 0 0,0-1 0,0-1 0,0 0 0,-1 0 0,-19 2 0,30-5 2,1 0 0,0 0-1,0 0 1,-1 0 0,1 0 0,0-1-1,-1 1 1,1 0 0,0 0-1,-1 0 1,1 0 0,0 0 0,0 0-1,-1 0 1,1-1 0,0 1-1,0 0 1,-1 0 0,1 0 0,0-1-1,0 1 1,-1 0 0,1 0-1,0 0 1,0-1 0,0 1 0,0 0-1,-1-1 1,1 1 0,0 0-1,0 0 1,0-1 0,0 1 0,0 0-1,0-1 1,0 1 0,0 0-1,0-1 1,0 1 0,0 0 0,0 0-1,0-1 1,0 1 0,0 0-1,0-1 1,0 1 0,0 0 0,0 0-1,1-1 1,-1 1 0,0-1-1,1 0 1,-1 0 0,1 0-1,-1 0 1,1 0-1,0 0 1,-1 0 0,1 0-1,0 1 1,0-1 0,-1 0-1,1 1 1,0-1-1,0 0 1,0 1 0,0-1-1,1 0 1,14-2 0,0 1 0,0 0 0,0 1 0,0 1 0,0 0 0,32 5 0,-44-4 0,-1 0 0,1 0 0,0 1 0,0-1 0,-1 1 0,1 0 0,-1 0 0,1 0 0,-1 0 0,0 1 0,0 0 0,0-1 0,0 1 0,0 0 0,-1 0 0,1 1 0,-1-1 0,0 0 0,0 1 0,0-1 0,0 1 0,-1 0 0,2 4 0,3 12 0,-1-1 0,-1 1 0,2 30 0,-2-17 0,-3-23 0,1 0 0,0 0 0,1-1 0,0 1 0,6 13 0,-8-21 0,0 1 0,1-1 0,-1 0 0,1 0 0,0 0 0,-1 0 0,1 0 0,0 0 0,0 0 0,0 0 0,1-1 0,-1 1 0,0-1 0,1 0 0,-1 0 0,1 1 0,-1-2 0,1 1 0,-1 0 0,1 0 0,0-1 0,-1 1 0,1-1 0,4 0 0,-3 0 0,0 1 0,0-1 0,0 0 0,0-1 0,-1 1 0,1 0 0,0-1 0,0 0 0,-1 0 0,1 0 0,-1-1 0,1 1 0,-1-1 0,1 0 0,-1 0 0,0 0 0,0 0 0,0 0 0,0-1 0,0 1 0,0-1 0,-1 0 0,1 0 0,-1 0 0,0 0 0,0 0 0,0-1 0,0 1 0,-1-1 0,2-3 0,7-16 0,-2-1 0,0 0 0,-1 0 0,5-46 0,-8 47 0,0 0 0,1 0 0,1 0 0,2 0 0,13-29 0,-19 48 0,0 1 0,0-1 0,0 1 0,1-1 0,0 1 0,-1 0 0,1 0 0,0 0 0,1 0 0,-1 1 0,0-1 0,1 1 0,0 0 0,5-3 0,-2 3 0,0 0 0,0 0 0,1 1 0,-1 0 0,1 0 0,14 1 0,-21 0 0,-1 0-1,1 0 1,0 1 0,0-1 0,-1 0 0,1 1-1,0-1 1,-1 1 0,1-1 0,0 1-1,-1-1 1,1 1 0,-1-1 0,1 1-1,-1 0 1,1-1 0,-1 1 0,1 0-1,-1-1 1,0 1 0,1 0 0,-1 0-1,0-1 1,0 1 0,1 0 0,-1 0-1,0-1 1,0 1 0,0 0 0,0 0 0,0 0-1,0-1 1,0 1 0,0 0 0,-1 1-1,1 0 1,0-1 0,0 1 0,0 0-1,-1-1 1,1 1 0,0 0-1,-1 0 1,0-1 0,1 1 0,-1-1-1,0 1 1,0-1 0,1 1 0,-1-1-1,-1 1 1,1-1 0,-2 2 0,0-1 1,-1-1 0,0 0 1,1 0-1,-1 0 1,0 0-1,0-1 0,0 0 1,0 1-1,0-1 0,-4-1 1,5 0-1,0 1-1,0 0 1,1-1 0,-1 1-1,0 1 1,0-1 0,0 0-1,0 1 1,0-1 0,1 1-1,-1 0 1,0 0 0,1 0-1,-1 0 1,0 0 0,1 0-1,-1 1 1,1 0 0,0-1-1,-4 4 1,-1 7-2,1 1 0,0 0 0,0 0 0,2 0 1,-1 0-1,2 1 0,0 0 0,-2 15 0,2 2-2,1 1 1,4 52-1,-2-82 2,0 0 1,0 1-1,0-1 1,1 1 0,-1-1-1,1 0 1,0 1-1,0-1 1,0 0-1,0 1 1,0-1-1,0 0 1,1 0-1,-1 0 1,1 0-1,-1 0 1,1-1-1,0 1 1,0 0-1,-1-1 1,1 1-1,0-1 1,1 0-1,-1 1 1,0-1-1,0 0 1,0 0-1,4 0 1,5 2-3,-1-2 0,1 0 0,0 0 0,-1 0 0,15-3 0,-13 2 3,-7-1 0,0 1 1,0-1-1,0-1 0,0 1 0,0-1 1,0 1-1,0-2 0,-1 1 1,1 0-1,-1-1 0,0 0 0,1 0 1,-1 0-1,0-1 0,-1 1 1,1-1-1,-1 0 0,1 0 1,-1 0-1,0 0 0,-1-1 0,1 1 1,-1-1-1,3-7 0,2-6 2,-1 1 0,-1-1 0,0-1 0,-1 1 0,1-31 0,-1-128 25,-4 120 7,0 107-34,3 127 0,-1-144 0,2 0 0,1-1 0,13 44 0,-18-74 0,1 0 0,-1 0 0,1 0 0,0 0 0,-1 0 0,1-1 0,0 1 0,0 0 0,0-1 0,1 1 0,-1 0 0,0-1 0,1 0 0,-1 1 0,1-1 0,-1 0 0,4 2 0,-4-2 0,1-1 0,-1 1 0,0-1 0,1 0 0,-1 0 0,1 0 0,-1 0 0,0 0 0,1 0 0,-1 0 0,1 0 0,-1-1 0,0 1 0,1 0 0,-1-1 0,0 1 0,1-1 0,1-1 0,3-2 0,-1 1 0,0-1 0,0-1 0,-1 1 0,1-1 0,-1 0 0,0 0 0,0 0 0,3-6 0,10-23 0,-1-2 0,-2 0 0,17-65 0,-19 57 0,2 1 0,21-45 0,-25 75 0,-10 13 0,1 0 0,-1 0 0,0 0 0,0 0 0,1 0 0,-1 0 0,0 0 0,0 0 0,0 0 0,1 0 0,-1 0 0,0 0 0,0 1 0,1-1 0,-1 0 0,0 0 0,0 0 0,0 0 0,1 0 0,-1 0 0,0 0 0,0 1 0,0-1 0,0 0 0,1 0 0,-1 0 0,0 0 0,0 1 0,0-1 0,0 0 0,0 0 0,0 0 0,0 1 0,1-1 0,-1 0 0,5 28 0,-4 324 0,-2-350 0,1-1 0,0 1 0,0 0 0,0 0 0,0 0 0,1-1 0,-1 1 0,1 0 0,-1 0 0,1-1 0,-1 1 0,1 0 0,0-1 0,0 1 0,0-1 0,0 1 0,0-1 0,0 1 0,0-1 0,0 0 0,0 1 0,1-1 0,-1 0 0,1 0 0,-1 0 0,2 1 0,-1-2 0,0 0 0,0 0 0,0 0 0,0 0 0,0 0 0,0-1 0,0 1 0,0-1 0,0 1 0,0-1 0,0 0 0,-1 0 0,1 0 0,0 0 0,-1 0 0,1 0 0,0 0 0,-1 0 0,1-1 0,-1 1 0,0-1 0,1 1 0,-1-1 0,1-2 0,12-14 0,0-2 0,-1 0 0,18-42 0,23-73 0,-12 26 0,-42 109 0,0 0 0,0 1 0,0-1 0,0 0 0,0 0 0,0 0 0,0 0 0,0 0 0,0 0 0,0 0 0,0 1 0,0-1 0,1 0 0,-1 0 0,0 0 0,0 0 0,0 0 0,0 0 0,0 0 0,0 0 0,0 0 0,1 0 0,-1 0 0,0 0 0,0 0 0,0 0 0,0 0 0,0 0 0,0 0 0,1 0 0,-1 0 0,0 0 0,0 0 0,0 0 0,0 0 0,0 0 0,0 0 0,1 0 0,-1 0 0,0 0 0,0 0 0,0 0 0,0 0 0,0 0 0,0 0 0,0-1 0,0 1 0,1 0 0,-1 0 0,0 0 0,0 0 0,0 0 0,0 0 0,0-1 0,3 25 0,-4 36 0,-4 7 0,-4 90 0,9-153 0,0 0 0,0-1 0,1 1 0,-1 0 0,1 0 0,0 0 0,0-1 0,0 1 0,0 0 0,1-1 0,0 1 0,0-1 0,-1 1 0,2-1 0,-1 0 0,0 0 0,1 0 0,5 5 0,-3-5 0,0 1 0,0-1 0,0-1 0,0 1 0,1-1 0,-1 0 0,1 0 0,0 0 0,-1-1 0,1 0 0,0 0 0,6 0 0,0 0 0,0-1 0,0 0 0,0 0 0,0-1 0,0-1 0,19-4 0,-23 3 0,-1 0 0,0 0 0,0 0 0,0-1 0,0 0 0,-1-1 0,1 0 0,-1 0 0,0 0 0,-1 0 0,8-9 0,-3 1 0,0-1 0,-1-1 0,-1 0 0,0 0 0,-1 0 0,0-1 0,-2 0 0,1 0 0,-2-1 0,0 1 0,1-24 0,-1-13 0,-2 1 0,-6-73 0,3 108 0,-1-1 0,-1 0 0,0 1 0,-1-1 0,-1 1 0,-1 0 0,-8-16 0,14 32 0,0 0 0,0 0 0,-1 1 0,1-1 0,-1 0 0,1 0 0,0 1 0,-1-1 0,1 0 0,-1 1 0,0-1 0,1 1 0,-1-1 0,1 1 0,-1-1 0,0 1 0,1-1 0,-1 1 0,0 0 0,0-1 0,1 1 0,-1 0 0,0-1 0,0 1 0,-1 0 0,1 0 0,0 1 0,0-1 0,0 1 0,1-1 0,-1 1 0,0-1 0,0 1 0,0 0 0,1-1 0,-1 1 0,0 0 0,1 0 0,-1-1 0,0 1 0,1 0 0,-1 0 0,1 0 0,0 0 0,-1 0 0,1 0 0,0 0 0,-1 1 0,-5 26 0,1-1 0,1 0 0,2 1 0,0 0 0,4 42 0,-1-13 0,5 439 0,8-539 0,-2 7 0,46-140 0,-45 142 0,1 1 0,2 0 0,22-31 0,-32 54 0,1 1 0,0 0 0,1 1 0,0 0 0,0 0 0,16-11 0,-21 16 0,1 1 0,0-1 0,-1 1 0,1 0 0,0 1 0,0-1 0,0 1 0,0 0 0,0 0 0,1 0 0,-1 0 0,0 1 0,0-1 0,1 1 0,-1 0 0,0 1 0,1-1 0,-1 1 0,0-1 0,7 4 0,-10-4 0,0 1 0,1 0 0,-1 0 0,0-1 0,0 1 0,0 0 0,0 1 0,0-1 0,0 0 0,0 0 0,0 0 0,0 0 0,-1 1 0,1-1 0,0 0 0,-1 1 0,1-1 0,-1 1 0,1-1 0,-1 0 0,0 1 0,0 1 0,1 39 0,-1-28 0,0-9 0,-1 1 0,0-1 0,0 0 0,0 0 0,-1 0 0,1 0 0,-1 0 0,0 0 0,-1 0 0,1 0 0,-1-1 0,0 1 0,0-1 0,0 0 0,-1 0 0,0 0 0,0 0 0,0-1 0,0 0 0,0 1 0,0-2 0,-9 5 0,3-1 0,-1-1 0,1-1 0,-1 1 0,0-2 0,-1 0 0,1 0 0,0-1 0,-1 0 0,-17 0 0,28-3 0,0 1 0,0-1 0,1 0 0,-1 1 0,0-1 0,0 0 0,0 1 0,0-1 0,1 0 0,-1 0 0,0 0 0,1 0 0,-1 0 0,1 0 0,-1 0 0,1 0 0,-1 0 0,1 0 0,0 0 0,-1 0 0,1 0 0,0 0 0,0 0 0,0 0 0,0 0 0,0 0 0,0 0 0,0 0 0,0-2 0,0 2 0,0 0 0,0 0 0,0-1 0,0 1 0,0 0 0,0 0 0,0 0 0,0 0 0,1 0 0,-1 0 0,0 0 0,1-1 0,-1 1 0,1 0 0,-1 0 0,1 0 0,-1 0 0,1 0 0,0 1 0,-1-1 0,1 0 0,0 0 0,0 0 0,0 1 0,0-1 0,0 0 0,0 1 0,0-1 0,0 1 0,0-1 0,1 0 0,1 1 0,1 0 0,0 0 0,-1 1 0,1-1 0,-1 1 0,1 0 0,-1 0 0,0 0 0,1 0 0,-1 1 0,0-1 0,0 1 0,0 0 0,0 0 0,0 0 0,0 0 0,3 4 0,4 4 0,0 2 0,16 23 0,-4-5 0,-12-18 5,1 0 1,0 0-1,1-1 1,0 0-1,0-1 0,23 13 1,-25-18-49,-1 0 1,1-1-1,0 0 1,0-1-1,1 0 1,-1-1-1,1 0 1,0 0-1,-1-1 1,21-1-1,5-2-1656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43.37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89 12 32399,'0'-9'128,"27"7"-48,4 2-48,0 0-32,-2 0-48,-6 0-400,-12 2-1329</inkml:trace>
  <inkml:trace contextRef="#ctx0" brushRef="#br0" timeOffset="1">1 207 32303,'0'0'160,"18"0"48,21 0-160,8 0-32,8-12-16,-8 3 0,-8 0 0,-13-3-96,-16 2-720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43.87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194 153 32447,'-1'-10'24,"2"1"-1,-1-1 1,1 0 0,1 1-1,0-1 1,0 1 0,1-1 0,6-14-1,-7 20-19,0 1-1,0-1 0,0 1 1,1 0-1,0 0 0,-1 0 1,1 0-1,0 0 0,1 1 1,-1-1-1,0 1 0,1 0 1,-1 0-1,1 0 0,0 0 1,-1 1-1,1-1 0,0 1 1,0 0-1,0 1 0,0-1 1,0 0-1,7 1 0,-7 0-2,-1 0 0,1 0 0,-1 0 0,1 1 0,-1-1 0,1 1 0,-1 0 0,0 0-1,1 0 1,-1 1 0,0-1 0,0 1 0,0 0 0,0-1 0,0 1 0,0 1 0,0-1 0,-1 0 0,1 1-1,-1-1 1,0 1 0,0 0 0,0 0 0,0 0 0,0 0 0,0 0 0,-1 0 0,0 0 0,1 0 0,-1 1-1,0 3 1,4 11-1,-2 0-1,-1 0 1,0 0-1,-2 29 1,0-44 0,0 8 0,-1-1 0,0 1 0,-1-1 0,0 0 0,0 1 0,-1-1 0,-1 0 0,0 0 0,-6 11 0,1-6 0,0 0 0,-2 0 0,1-1 0,-25 24 0,0-7 0,0-2 0,-2-2 0,-52 30 0,11-14 0,61-39 0,19-10 0,-1 4 0,4-11 0,1 1 0,1-1 0,0 1 0,1 0 0,0 1 0,0-1 0,15-12 0,3-3 0,49-38 0,-71 62 0,0-1 0,0 2 0,0-1 0,0 0 0,0 1 0,0-1 0,1 1 0,-1 1 0,1-1 0,0 1 0,-1-1 0,1 1 0,0 0 0,5 0 0,-9 2 0,0-1 0,1 0 0,-1 1 0,0-1 0,0 1 0,0-1 0,0 1 0,0 0 0,0-1 0,0 1 0,0 0 0,0 0 0,-1 0 0,1 0 0,0 0 0,0 0 0,-1 0 0,1 0 0,-1 0 0,1 0 0,-1 0 0,1 0 0,-1 0 0,1 2 0,9 35 0,-9-30 0,2 3 0,0 0 0,0 0 0,1 0 0,0-1 0,1 0 0,0 0 0,1 0 0,6 9 0,-7-13 0,1 0 0,0 0 0,0 0 0,1 0 0,-1-1 0,1 0 0,0-1 0,0 1 0,1-1 0,-1-1 0,11 4 0,3-1 0,0-1 0,0-1 0,1 0 0,-1-2 0,1-1 0,22-1 0,-38 1-4,-1-1-1,1 0 1,-1 0 0,0-1-1,1 0 1,-1 0 0,0 0-1,1 0 1,-1-1 0,0 0-1,0 0 1,0 0 0,0-1-1,-1 0 1,6-3 0,18-24-215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18.37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1 31951,'0'0'685,"7"0"-589,361 11-61,-347-11-288,-38 0-390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45.81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73 283 31807,'-17'0'361,"13"-1"-324,1 1-1,0 0 1,-1 0-1,1 0 1,-1 0-1,1 1 1,0-1-1,-1 1 1,1 0 0,0 0-1,0 0 1,0 1-1,-1-1 1,-3 3-1,5-1-14,26-1 7,174-5-29,337-48 0,-516 48 0,1 0 0,-1 0 0,1-1 0,-1-1 0,0-1 0,28-13 0,-46 19 0,0-1 0,0 1 0,0-1 0,0 1 0,0-1 0,0 1 0,0-1 0,-1 0 0,1 0 0,0 1 0,0-1 0,-1 0 0,1 0 0,0 0 0,-1 0 0,1 0 0,-1 0 0,0 0 0,1 0 0,-1 0 0,1 0 0,-1 0 0,0 0 0,0 0 0,0 0 0,0-1 0,0 1 0,0 0 0,0 0 0,0 0 0,0 0 0,0 0 0,-1 0 0,1 0 0,0 0 0,-1 0 0,1 0 0,-1 0 0,1 0 0,-1 0 0,0 0 0,1 0 0,-1 0 0,0 0 0,1 1 0,-1-1 0,0 0 0,0 0 0,-1 0 0,-5-5 0,1 0 0,-1 1 0,0 0 0,-13-7 0,-73-32 0,61 30 0,-1-2 0,-40-26 0,69 36 0,11 6 0,-5 0 0,16 1 0,0 1 0,0 1 0,0 0 0,0 1 0,-1 2 0,21 8 0,-13-4 0,0 1 0,-2 2 0,39 25 0,-59-35 0,0-1 0,0 0 0,-1 0 0,1 1 0,-1 0 0,1-1 0,-1 1 0,0 0 0,0 0 0,0 0 0,0 0 0,-1 1 0,1-1 0,-1 0 0,0 1 0,0-1 0,1 8 0,-1-7 0,-1 1 0,-1 0 0,1 0 0,-1 0 0,0-1 0,0 1 0,0 0 0,-1-1 0,0 1 0,1-1 0,-6 8 0,-3 4 0,-2-1 0,1 0 0,-2-1 0,0-1 0,-23 20 0,19-18-11,-17 14-70,-57 38 0,46-40-594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47.48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278 89 32463,'3'-80'272,"-3"79"-271,0 1-1,0 0 1,0-1-1,-1 1 1,1-1-1,0 1 1,0 0-1,0-1 1,0 1-1,-1-1 1,1 1-1,0 0 1,0-1 0,-1 1-1,1 0 1,0 0-1,-1-1 1,1 1-1,0 0 1,-1 0-1,1-1 1,0 1-1,-1 0 1,1 0-1,0 0 1,-1-1 0,1 1-1,-1 0 1,1 0-1,-1 0 1,1 0-1,0 0 1,-1 0-1,1 0 1,-1 0-1,1 0 1,-1 0-1,1 0 1,0 0 0,-1 0-1,1 1 1,-1-1-1,1 0 1,0 0-1,-1 0 1,1 1-1,0-1 1,-1 0-1,1 0 1,0 1-1,-1-1 1,1 0 0,0 1-1,-1-1 1,1 0-1,0 1 1,-1-1 0,-10 8-1,1 1 0,0 0 0,0 0 0,1 1 0,0 0 0,1 1 0,0 0 0,-9 17 0,-49 103 0,46-86 0,3 1 0,1 1 0,2 0 0,3 1 0,1 0 0,3 0 0,2 1 0,1 80 0,4-124 0,1 0 0,-1-1 0,1 1 0,0-1 0,0 1 0,0-1 0,1 1 0,0-1 0,0 0 0,0 0 0,0 0 0,1 0 0,-1 0 0,1 0 0,0-1 0,0 1 0,6 4 0,-4-4 0,1 0 0,0 0 0,0-1 0,1 1 0,-1-2 0,1 1 0,-1-1 0,1 0 0,0 0 0,12 1 0,-7-1 0,-1-1 0,1-1 0,-1 0 0,0-1 0,1 0 0,-1 0 0,0-2 0,0 1 0,0-1 0,0-1 0,0 0 0,-1 0 0,0-1 0,13-8 0,-16 8 0,-1 1 0,0-2 0,0 1 0,0-1 0,0 0 0,-1 0 0,0 0 0,0-1 0,-1 0 0,0 0 0,0 0 0,0 0 0,-1-1 0,0 1 0,-1-1 0,1 0 0,-2 0 0,1 0 0,-1 0 0,0 0 0,-1-15 0,0 19 0,0 0 0,-1 1 0,1-1 0,-1 0 0,0 0 0,0 0 0,0 1 0,-1-1 0,0 0 0,1 1 0,-1-1 0,0 1 0,0 0 0,-1 0 0,1 0 0,-5-5 0,1 4 0,1 0 0,0 0 0,-1 0 0,0 1 0,0 0 0,0 0 0,0 0 0,-1 1 0,-6-2 0,-4 0 0,-1 1 0,1 1 0,-1 0 0,1 2 0,-1 0 0,-31 4 0,44-4-14,0 1 0,1 0 0,-1 0 1,1 1-1,0-1 0,-1 1 0,1 0 0,0 0 0,0 1 0,0-1 0,0 1 1,0 0-1,1 0 0,-1 0 0,1 0 0,0 0 0,0 1 0,0 0 0,0 0 1,1-1-1,0 1 0,-1 1 0,2-1 0,-4 8 0,0 19-1208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47.86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 52 32527,'-10'0'112,"7"0"16,6 0-128,31 0 0,13 0 0,13-9 0,-8-5 0,-5 2 0,-13 5 0,-13 2 0,-8 1 0,-11 4 0,-17 0-64,-17 0-2177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48.61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318 26 19209,'0'-1'656,"1"0"1,-2 0 0,1 0-1,0 0 1,0-1-1,0 1 1,0 0-1,-1 0 1,1 0 0,-1 0-1,1 0 1,-1 0-1,1 0 1,-1 0-1,1 0 1,-2-1-1,1 1-497,0 0-1,0 1 0,0-1 1,0 0-1,0 1 0,0-1 0,-1 1 1,1 0-1,0-1 0,0 1 1,0 0-1,-1 0 0,1 0 0,0 0 1,0 0-1,0 0 0,-1 0 1,1 0-1,0 0 0,0 1 0,-2-1 1,-2 2-287,-1 0 1,1 0-1,-1 1 1,1 0-1,0 0 1,0 0 0,0 0-1,-5 5 1,-11 12 128,1 2 1,1 0 0,0 1 0,2 1-1,1 1 1,1 0 0,1 1-1,1 1 1,2 0 0,0 1 0,2 0-1,1 0 1,1 1 0,2 0 0,0 0-1,0 57 1,5-79-2,1 1 0,-1 0 0,1 0 0,0-1 0,1 1 0,0 0 0,0-1 0,1 0 0,0 1 0,0-1 0,1 0 0,7 11 0,-7-13 0,0 0 0,0-1 0,1 0 0,-1 0 0,1 0 0,0 0 0,0-1 0,1 1 0,-1-2 0,1 1 0,-1 0 0,1-1 0,0 0 0,0-1 0,0 1 0,9 0 0,-10-1 2,0 0 0,0 0-1,-1-1 1,1 0 0,0 0 0,0 0-1,-1-1 1,1 0 0,0 0 0,-1 0 0,1 0-1,-1-1 1,1 1 0,7-5 0,-9 3-2,-1 1 0,1-1 1,0 0-1,-1 0 0,0 0 0,0 0 1,0 0-1,0 0 0,0 0 0,-1-1 1,1 1-1,-1-1 0,0 1 0,0-1 1,0 0-1,0 1 0,-1-1 0,0 0 1,1-4-1,-1 0 0,1-1 0,-1 1 0,0-1 0,-1 1 0,0-1 0,0 1 0,-1-1 0,-5-12 0,5 16 0,-1 0 0,0 0 0,0 0 0,0 1 0,0-1 0,-1 1 0,0 0 0,0 0 0,0 0 0,0 1 0,-1-1 0,0 1 0,1 0 0,-7-2 0,1 0-6,-1 1 1,1 0-1,-1 1 0,1 0 0,-1 1 1,0 0-1,0 0 0,0 1 1,0 1-1,0 0 0,0 1 0,0 0 1,-13 3-1,3 9-202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48.97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21 32703,'0'-7'32,"10"3"0,26-1-32,11 0 0,0 5 0,-5 0 0,-11 0 0,-15 0-112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49.33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30110,'19'0'2497,"25"0"-2433,11 0-16,2 0-32,-2 0-16,-8 0 0,-8 0 0,-15 0-112,-17 0-1713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49.65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178 124 32575,'2'-31'44,"-1"22"-24,0 0 0,-1-1 1,0 1-1,-1 0 1,1 0-1,-5-15 1,5 23-21,-1 0 0,0 0 0,0 0 1,0 0-1,1 0 0,-1 0 0,0 1 1,0-1-1,0 0 0,0 0 0,-1 1 0,1-1 1,0 1-1,0-1 0,0 1 0,0-1 1,-1 1-1,1 0 0,0 0 0,0-1 1,-1 1-1,1 0 0,0 0 0,-2 1 0,0-2 0,0 2 0,0-1 0,0 0 0,0 1 0,1-1 0,-1 1 0,0 0 0,1 0 0,-1 0 0,0 0 0,-2 2 0,-1 2 0,-1 1 0,1 1 0,0-1 0,0 1 0,1 1 0,0-1 0,0 0 0,1 1 0,-5 12 0,-1 3 0,2 0 0,-8 33 0,9-16 0,1-1 0,2 1 0,2-1 0,4 52 0,-1-80 0,0 1 0,1 0 0,0-1 0,1 0 0,0 0 0,1 0 0,0 0 0,1 0 0,0-1 0,0 1 0,1-1 0,1-1 0,0 1 0,8 8 0,-9-12 0,0-1 0,0 1 0,0-1 0,0-1 0,1 1 0,0-1 0,0 0 0,0-1 0,0 0 0,1 0 0,-1 0 0,1-1 0,0 0 0,0-1 0,0 0 0,-1 0 0,1 0 0,0-1 0,0-1 0,0 1 0,10-3 0,-13 2 0,1-1 0,0 0 0,-1-1 0,1 1 0,-1-1 0,0 0 0,0-1 0,0 1 0,0-1 0,0 0 0,-1 0 0,0 0 0,0-1 0,0 1 0,0-1 0,-1 0 0,0 0 0,0-1 0,0 1 0,-1-1 0,4-10 0,1-4 0,-1 1 0,-2-1 0,1-1 0,-2 1 0,1-25 0,-3 16 0,-1 0 0,-1-1 0,-7-42 0,6 60 0,-1 0 0,0 0 0,-1 1 0,0-1 0,-1 1 0,-1-1 0,0 2 0,0-1 0,-1 1 0,-15-19 0,17 25 0,1 0 1,-1 0-1,0 0 0,0 0 1,0 1-1,-1-1 1,1 1-1,-1 1 0,0-1 1,0 1-1,0 0 0,0 0 1,0 1-1,0 0 1,-8-1-1,5 2-9,0 0-1,0 0 1,0 1 0,1 0 0,-1 0-1,0 1 1,1 0 0,-1 1 0,1 0-1,-10 5 1,-35 24-343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51.05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 10 32655,'23'-9'32,"6"9"-16,7 0 0,-4 0 0,-6 14-16,-11 9 0,-12 3 0,-3 5 0,-8 6 0,-26-4 0,-10 2 0,0-9-64,2-14-432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54.02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58 579 32559,'-2'0'4,"1"0"-1,-1 0 1,0 0 0,1 1 0,-1-1-1,0 1 1,1-1 0,-1 1 0,1-1 0,-1 1-1,1 0 1,-1 0 0,1 0 0,-1 0-1,1 0 1,0 0 0,0 0 0,-1 0-1,0 3 1,-1-1-2,1 1-1,0 0 1,0 0-1,0 0 1,0 0-1,0 0 1,0 6-1,-1 5-3,0 0 0,1 0 1,1 23-1,1-27 2,-1-7 0,1 1 0,0-1 0,0 0 0,1 0 0,-1 0 0,3 8 0,-2-11 0,-1 0 0,1 0 0,0 0 0,-1 0 0,1 0 0,0 0 0,0 0 1,0 0-1,0 0 0,0 0 0,0 0 0,0-1 0,0 1 0,1 0 0,-1-1 0,0 1 1,0-1-1,0 1 0,1-1 0,-1 0 0,0 0 0,1 1 0,-1-1 0,0 0 0,2 0 1,4 1 1,-1 0 1,1-1 0,0 0 0,0 0-1,0-1 1,0 1 0,-1-1 0,1-1-1,0 1 1,-1-1 0,1-1 0,-1 1 0,1-1-1,-1 0 1,0 0 0,0-1 0,-1 0-1,1 0 1,-1 0 0,0-1 0,0 0-1,0 0 1,-1 0 0,1 0 0,-1-1-1,-1 1 1,6-10 0,3-8 1,-1 0 0,0-1 0,-2 0 0,-1-1 0,-1 0 0,-1 0 0,5-44 0,-2-184 15,-9 196-22,0 55 3,0 0 0,0 1 0,0-1 0,0 0 0,1 1 0,-1-1 0,0 1 0,1-1 0,-1 0 0,1 1 0,0-1 0,-1 1 0,2-2 0,-1 3 0,-1-1 0,1 1 0,-1 0 0,1-1 0,-1 1 0,1 0 0,-1 0 0,1 0 0,0-1 0,-1 1 0,1 0 0,-1 0 0,1 0 0,-1 0 0,1 0 0,0 0 0,-1 0 0,1 0 0,-1 0 0,1 1 0,0-1 0,-1 0 0,1 0 0,-1 0 0,1 1 0,-1-1 0,1 0 0,-1 1 0,1-1 0,-1 0 0,1 1 0,-1-1 0,0 1 0,1-1 0,-1 0 0,1 1 0,-1-1 0,0 1 0,1 0 0,11 15 0,0 1 0,-1 0 0,-1 0 0,-1 1 0,9 21 0,-7-15 0,8 17 0,-2 2 0,17 65 0,-28-83 0,-1 1 0,-1-1 0,-2 1 0,0 0 0,-5 50 0,3-69 0,-2-1 0,1 0 0,-1 0 0,0 0 0,0 0 0,0-1 0,-1 1 0,0-1 0,0 1 0,-1-1 0,1 0 0,-1 0 0,0 0 0,-1-1 0,1 0 0,-1 0 0,1 0 0,-1 0 0,-1 0 0,-7 3 0,5-3 0,0 0 0,-1 0 0,1-1 0,-1 0 0,0-1 0,0 0 0,0 0 0,-1-1 0,1 0 0,0-1 0,0 0 0,0 0 0,-13-3 0,17 2 0,0-1 0,0 0 0,0-1 0,0 0 0,0 1 0,1-1 0,-1-1 0,1 1 0,0-1 0,0 0 0,0 0 0,0 0 0,1 0 0,0 0 0,0-1 0,0 0 0,0 0 0,-3-9 0,-3-5 0,2 0 0,0-1 0,-7-33 0,11 32 0,0-1 0,1 0 0,2-23 0,0 44 0,0 0 0,0-1 0,0 1 0,0 0 0,0 0 0,1-1 0,-1 1 0,0 0 0,1 0 0,-1 0 0,1 0 0,0-1 0,-1 1 0,1 0 0,0 0 0,0 0 0,-1 0 0,1 0 0,0 1 0,0-1 0,2-1 0,0 0 0,0 1 0,0-1 0,0 1 0,0 0 0,0 0 0,0 0 0,0 1 0,6-1 0,3 0 0,1 1 0,-1 0 0,22 4 0,-28-3 0,-1 1 0,1-1 0,-1 1 0,0 0 0,0 1 0,1-1 0,-1 1 0,-1 0 0,1 0 0,0 1 0,7 6 0,2 5 0,0 0 0,11 19 0,-13-19 0,0 1 0,22 20 0,-30-33 0,0 1 0,1-1 0,-1 1 0,1-1 0,0 0 0,0-1 0,0 0 0,0 1 0,1-1 0,-1-1 0,1 1 0,-1-1 0,7 1 0,-3-1 0,1-1 0,0 1 0,17-3 0,-23 1 0,-1 1 0,0-1 0,0 0 0,0 0 0,0 0 0,-1 0 0,1-1 0,0 1 0,0-1 0,-1 0 0,1 0 0,-1 0 0,1 0 0,-1 0 0,4-5 0,1-4 0,0 0 0,-1 0 0,0-1 0,-1 1 0,0-1 0,-1-1 0,0 1 0,-1-1 0,0 1 0,1-16 0,0-21 0,-4-68 0,-1 57 0,1 109 0,-1 8 0,9 82 0,-5-122 0,-1 0 0,2 0 0,0-1 0,2 1 0,-1-1 0,2-1 0,0 1 0,1-1 0,14 21 0,-20-33 0,1 0 0,-1-1 0,1 1 0,-1-1 0,1 0 0,0 0 0,0 0 0,0 0 0,0-1 0,0 1 0,1-1 0,4 2 0,-7-3 0,1 1 0,0-1 0,0 1 0,0-1 0,0 0 0,-1 0 0,1 0 0,0 0 0,0 0 0,0 0 0,0-1 0,-1 1 0,1 0 0,0-1 0,0 0 0,-1 1 0,1-1 0,0 0 0,-1 0 0,1 0 0,-1 0 0,1 0 0,-1 0 0,1 0 0,-1-1 0,2-1 0,3-6 0,-1 1 0,-1-1 0,1 0 0,-2-1 0,1 1 0,-1-1 0,2-12 0,12-77 0,-14 73 0,4-36 0,-6 40 0,1 0 0,1 0 0,1 0 0,1 0 0,12-34 0,-16 54 0,0 0 0,0 0 0,0 0 0,0 0 0,1 1 0,-1-1 0,0 0 0,1 1 0,-1-1 0,1 1 0,-1 0 0,1-1 0,2 0 0,-3 1 0,0 1 0,0 0 0,-1-1 0,1 1 0,0 0 0,0 0 0,1 0 0,-1 0 0,0 0 0,0 0 0,0 0 0,0 0 0,0 0 0,0 0 0,0 0 0,0 1 0,0-1 0,0 0 0,1 1 0,0 1 0,1 0 0,-1-1 0,1 1 0,-1 0 0,0 1 0,0-1 0,0 0 0,0 0 0,-1 1 0,1-1 0,-1 1 0,1 0 0,-1-1 0,0 1 0,2 5 0,9 43 0,-2 0 0,6 70 0,-1 0 0,-15-120 0,0 0 0,0 0 0,0 0 0,0-1 0,0 1 0,0 0 0,1 0 0,-1-1 0,0 1 0,1 0 0,-1-1 0,0 1 0,1 0 0,-1-1 0,1 1 0,-1 0 0,1-1 0,-1 1 0,1-1 0,-1 1 0,1-1 0,0 1 0,0-1 0,0 0 0,0 0 0,-1 0 0,1-1 0,0 1 0,0 0 0,-1-1 0,1 1 0,0 0 0,-1-1 0,1 1 0,0-1 0,-1 1 0,1-1 0,-1 1 0,1-1 0,-1 0 0,1 1 0,-1-1 0,0 0 0,1 1 0,-1-1 0,0 0 0,1 1 0,-1-1 0,0 0 0,1 0 0,16-42 0,16-53 0,16-42 0,-41 120 0,2-1 0,12-18 0,-19 33 0,0 0 0,0 0 0,0 0 0,0 0 0,1 1 0,-1-1 0,1 1 0,0 0 0,0 0 0,0 0 0,0 1 0,1-1 0,-1 1 0,7-2 0,-11 4 0,1 0 0,-1 0 0,1-1 0,-1 1 0,1 0 0,-1 0 0,1 0 0,-1 0 0,1 0 0,-1 1 0,1-1 0,-1 0 0,1 0 0,-1 0 0,1 0 0,-1 0 0,1 1 0,-1-1 0,0 0 0,1 0 0,-1 1 0,1-1 0,-1 0 0,0 1 0,1-1 0,-1 0 0,0 1 0,1-1 0,-1 1 0,0-1 0,0 1 0,1-1 0,-1 0 0,0 1 0,0-1 0,0 1 0,1-1 0,-1 1 0,0-1 0,0 2 0,0 23 0,0-16 0,-11 209 0,11-215 0,0 0 0,0 0 0,1 0 0,-1 0 0,1 0 0,0 0 0,0-1 0,0 1 0,0 0 0,0 0 0,0 0 0,1-1 0,-1 1 0,1-1 0,0 1 0,0-1 0,3 4 0,0-3 0,-1 0 0,1 1 0,0-2 0,-1 1 0,1 0 0,0-1 0,0 0 0,1 0 0,5 1 0,12 1 0,0-1 0,0-1 0,39-1 0,-48-1 0,-7 0 0,0 0 0,0-1 0,-1 0 0,1 0 0,0-1 0,0 0 0,-1 0 0,1 0 0,-1-1 0,0 0 0,0 0 0,0-1 0,0 1 0,0-1 0,-1-1 0,0 1 0,7-8 0,-6 5 0,0-1 0,0 1 0,-1-1 0,0-1 0,-1 1 0,0-1 0,0 0 0,-1 0 0,0 0 0,0 0 0,-1 0 0,1-13 0,1-13 0,0-54 0,-4 80 0,-1 0 0,1 0 0,-2 0 0,1-1 0,-1 1 0,0 1 0,-1-1 0,0 0 0,-1 0 0,1 1 0,-7-10 0,7 15 0,0 0 0,1 0 0,-1 0 0,-1 0 0,1 0 0,0 1 0,-1 0 0,1-1 0,-1 1 0,0 0 0,0 1 0,1-1 0,-1 1 0,-1-1 0,-5 0 0,7 2 0,0-1 0,0 1 0,0 0 0,0 0 0,0 0 0,1 0 0,-1 1 0,0-1 0,0 1 0,0 0 0,0 0 0,0 0 0,1 0 0,-1 0 0,0 0 0,1 1 0,-1 0 0,1-1 0,0 1 0,0 0 0,-1 0 0,1 0 0,-2 3 0,-1 3 0,0 0 0,1 0 0,-1 1 0,2-1 0,-1 1 0,1 0 0,1 0 0,0 0 0,-2 16 0,0 10 0,2 42 0,2-69 0,0-1 0,1 0 0,0 0 0,0 0 0,1 0 0,-1 1 0,2-2 0,-1 1 0,1 0 0,0 0 0,0-1 0,1 0 0,7 11 0,-7-13 0,0 0 0,0 0 0,0 0 0,0-1 0,0 0 0,1 0 0,0 0 0,0 0 0,-1-1 0,1 1 0,1-1 0,-1-1 0,0 1 0,0-1 0,1 0 0,-1 0 0,1 0 0,8-1 0,-12 0 0,0-1 0,-1 1 0,1-1 0,0 0 0,-1 0 0,1 1 0,-1-1 0,1 0 0,-1 0 0,1-1 0,-1 1 0,0 0 0,1 0 0,-1-1 0,0 1 0,0-1 0,0 1 0,0-1 0,0 1 0,-1-1 0,1 1 0,0-1 0,-1 0 0,1 0 0,-1 1 0,1-1 0,-1 0 0,0-2 0,8-61 0,-7 55 0,2-79 0,3-28 0,-7 262 0,2-68 0,4 773 0,-4-839 0,-2 1 0,0-1 0,0 1 0,-1-1 0,0 1 0,-1-1 0,-5 14 0,7-22 0,0-1 0,-1 1 0,1-1 0,0 1 0,-1-1 0,0 0 0,0 0 0,1 1 0,-1-1 0,-1 0 0,1-1 0,0 1 0,0 0 0,-1-1 0,1 1 0,-1-1 0,1 1 0,-1-1 0,0 0 0,1 0 0,-1-1 0,0 1 0,0-1 0,1 1 0,-1-1 0,0 0 0,0 0 0,0 0 0,0 0 0,0 0 0,1-1 0,-1 1 0,0-1 0,0 0 0,-3-1 0,1 0 0,-1-1 0,1 0 0,0 1 0,0-2 0,0 1 0,0-1 0,0 1 0,1-1 0,-1 0 0,1-1 0,-4-4 0,-38-58 0,39 55 0,-6-8 0,2 0 0,0-1 0,1 0 0,1-1 0,1 0 0,1-1 0,1 1 0,1-1 0,1 0 0,-2-47 0,7 64 0,-1 0 0,1-1-1,1 1 1,-1 0 0,1 0 0,0 0 0,0 0-1,1 0 1,0 1 0,0-1 0,0 1 0,1 0-1,-1 0 1,1 0 0,1 0 0,-1 1 0,1-1-1,-1 1 1,8-4 0,11-9-6,1 2-1,1 1 1,27-11 0,-27 13 3,5-3 2,33-16 3,-1-2-1,65-47 1,-112 70 0,-1-1 0,1-1 0,-2 0 0,0-1 0,0-1 0,-1 0 0,-1-1 0,0 0 0,-2 0 0,1-1 0,-2 0 0,0-1 0,8-24 0,-11 15-2,-1 0 0,-2-1 0,0 1 0,-4-45 0,1 16 0,1 55 0,0 0 0,0 0 0,0 0 0,0 0 0,0 0 0,0 0 0,0 0 0,0 0 0,0 1 0,-1-1 0,1 0 0,0 0 0,0 0 0,0 0 0,0 0 0,0 0 0,0 0 0,0 0 0,0 0 0,0 0 0,0 0 0,0 0 0,-1 0 0,1 0 0,0 0 0,0 0 0,0 0 0,0 0 0,0 0 0,0 0 0,0 0 0,0 0 0,0 0 0,-1 0 0,1 0 0,0 0 0,0 0 0,0 0 0,0 0 0,0 0 0,0 0 0,0 0 0,-4 13 0,1 41 0,6 86 0,-1-128 0,-1-1 0,2 1 0,-1-1 0,2 0 0,-1 0 0,1 0 0,1 0 0,0-1 0,9 14 0,-12-20 0,0-1 0,1 1 0,-1-1 0,1 0 0,0 0 0,0 0 0,0 0 0,0-1 0,0 1 0,1-1 0,-1 0 0,1 0 0,-1 0 0,1 0 0,0-1 0,0 1 0,0-1 0,0 0 0,0 0 0,0-1 0,0 1 0,0-1 0,0 0 0,0 0 0,0 0 0,0 0 0,0-1 0,0 0 0,7-2 0,-7 2 0,-1-1 0,0 0 0,0 0 0,1-1 0,-2 1 0,1 0 0,0-1 0,0 0 0,-1 0 0,1 0 0,-1 0 0,0 0 0,0 0 0,0-1 0,0 1 0,-1-1 0,0 1 0,1-1 0,0-6 0,2-6 0,0-1 0,-1 0 0,0-19 0,0-151 0,-3 158 0,-2 95 0,1-17 0,4 52 0,-2-86 0,1-1 0,1 0 0,0 0 0,1 0 0,1 0 0,0 0 0,0-1 0,10 16 0,-12-24 0,0-1 0,0 1 0,1-1 0,0 0 0,0 0 0,0 0 0,0 0 0,0-1 0,1 1 0,0-1 0,0 0 0,0-1 0,0 1 0,0-1 0,8 2 0,-3-1 0,1-1 0,-1-1 0,1 0 0,-1 0 0,1-1 0,0 0 0,12-2 0,-18 1 0,-1 0 0,1 0 0,0-1 0,-1 1 0,1-1 0,-1 0 0,1 0 0,-1 0 0,0-1 0,0 1 0,0-1 0,0 0 0,3-4 0,0 0 0,-1 0 0,0 0 0,0-1 0,-1 0 0,0 0 0,5-11 0,-1-3 0,-1 0 0,-1 0 0,-1-1 0,5-36 0,-4-5 0,-3 0 0,-7-111 0,2 163 0,0 1 0,-1 0 0,-6-18 0,7 26 0,0 1 0,0 0 0,0-1 0,0 1 0,0 0 0,-1 0 0,1-1 0,-1 1 0,-3-3 0,4 4 0,1 1 0,-1-1 0,0 1 0,0-1 0,0 1 0,0 0 0,1-1 0,-1 1 0,0 0 0,0-1 0,0 1 0,0 0 0,0 0 0,0 0 0,0 0 0,0 0 0,0 0 0,0 0 0,1 0 0,-1 1 0,0-1 0,0 0 0,0 0 0,0 1 0,0-1 0,0 1 0,0 0 0,-2 1 0,1 0 0,0 0 0,0 1 0,0-1 0,0 1 0,0-1 0,0 1 0,1 0 0,0-1 0,-1 1 0,1 0 0,0 0 0,0 0 0,0 0 0,1 0 0,-1 5 0,-1 0 0,-4 27 0,1 0 0,2 0 0,1 0 0,3 38 0,0-16 0,-1-35 0,1 0 0,1 0 0,1 0 0,1 0 0,1 0 0,15 39 0,-17-52 0,1-1 0,0 0 0,0 0 0,1 0 0,0-1 0,0 1 0,1-1 0,0 0 0,0-1 0,1 1 0,0-1 0,0-1 0,0 1 0,0-1 0,1-1 0,0 1 0,0-1 0,1 0 0,13 4 0,-10-5 0,1-1 0,-1 0 0,0 0 0,1-1 0,-1-1 0,1 0 0,-1 0 0,16-4 0,-21 3 0,-1-1 0,1 0 0,-1 0 0,1-1 0,-1 1 0,0-1 0,0-1 0,0 1 0,0-1 0,-1 0 0,0-1 0,0 1 0,0-1 0,0 0 0,0 0 0,4-8 0,-2 3 0,-2-1 0,0 1 0,0-1 0,0 0 0,-2 0 0,1 0 0,-2 0 0,3-16 0,-1-8 0,-2-49 0,-2 70 0,0 3 0,0-1 0,-1 1 0,0-1 0,-1 1 0,-3-12 0,4 20 0,0 0 0,0 0 0,0 0 0,-1 1 0,1-1 0,-1 0 0,1 1 0,-1-1 0,0 1 0,0 0 0,0-1 0,0 1 0,-1 0 0,1 0 0,-1 0 0,1 1 0,-1-1 0,1 1 0,-1-1 0,0 1 0,0 0 0,0 0 0,-4-1 0,4 1 0,0 0 0,1 1 0,-1-1 0,0 1 0,0 0 0,1 0 0,-1 0 0,0 0 0,0 0 0,1 1 0,-1-1 0,0 1 0,1 0 0,-1 0 0,0 0 0,1 0 0,-1 0 0,1 0 0,0 1 0,-1-1 0,1 1 0,0-1 0,-3 4 0,1 0 0,0 1 0,1-1 0,0 1 0,0 0 0,0 0 0,0 0 0,1 0 0,-3 13 0,1 1 0,1 1 0,1 0 0,1 0 0,1 24 0,1-17 0,-1-21 0,0 1 0,1 0 0,0 0 0,0-1 0,1 1 0,0-1 0,1 1 0,-1-1 0,1 0 0,1 0 0,-1 0 0,7 9 0,-7-12 0,0-1 0,1 1 0,-1 0 0,1-1 0,-1 1 0,1-1 0,0 0 0,1-1 0,-1 1 0,0-1 0,1 0 0,-1 0 0,1 0 0,0 0 0,0-1 0,0 0 0,-1 0 0,1 0 0,0 0 0,6-1 0,-8 0 0,0 0 0,0 0 0,0 0 0,0 0 0,-1 0 0,1-1 0,0 1 0,0-1 0,0 0 0,0 0 0,-1 0 0,1 0 0,0 0 0,-1-1 0,1 1 0,-1-1 0,3-2 0,-3 0 0,1 0 0,0 0 0,-1 0 0,0 0 0,0 0 0,-1-1 0,1 1 0,-1-1 0,0 1 0,1-8 0,4-32 0,-2 0 0,-3-77 0,-1 69 0,-3 249 0,3-192 0,0 0 0,1 0 0,-1-1 0,1 1 0,0 0 0,0 0 0,1 0 0,-1-1 0,1 1 0,0-1 0,3 6 0,-4-8 0,1 0 0,0 0 0,0 1 0,0-1 0,0 0 0,0 0 0,1-1 0,-1 1 0,1 0 0,-1-1 0,1 0 0,-1 1 0,1-1 0,0 0 0,0 0 0,-1-1 0,1 1 0,0-1 0,0 1 0,5-1 0,-5 1 0,0-1 0,0 0 0,0 1 0,0-1 0,0-1 0,0 1 0,1 0 0,-1-1 0,0 1 0,0-1 0,0 0 0,0 0 0,0-1 0,-1 1 0,1 0 0,0-1 0,0 0 0,-1 1 0,1-1 0,-1 0 0,0 0 0,1-1 0,-1 1 0,0 0 0,0-1 0,-1 0 0,1 1 0,0-1 0,-1 0 0,0 0 0,1 1 0,-1-1 0,1-6 0,6-15 0,-1-1 0,-2-1 0,4-30 0,-7 36 0,1 1 0,0 0 0,1 0 0,2 0 0,0 1 0,1-1 0,9-17 0,-14 33 0,-1 1 0,1 0 0,0-1 0,0 1 0,0 0 0,0 0 0,1 0 0,-1 1 0,0-1 0,5-2 0,-6 4 0,0-1 0,-1 1 0,1 0 0,0-1 0,0 1 0,0 0 0,0 0 0,0 0 0,0 0 0,-1 0 0,1 0 0,0 0 0,0 0 0,0 0 0,0 0 0,0 0 0,0 0 0,0 1 0,-1-1 0,1 0 0,0 1 0,0-1 0,0 1 0,-1-1 0,1 1 0,0-1 0,0 1 0,-1-1 0,1 1 0,-1 0 0,1-1 0,0 1 0,-1 0 0,1 0 0,-1-1 0,0 1 0,1 0 0,-1 0 0,0 0 0,1 1 0,4 15 0,0 0 0,-2 1 0,0-1 0,0 1 0,-2 0 0,0 0 0,-3 27 0,1-21 0,1 0 0,1 0 0,8 46 0,-8-66 0,0 0 0,0 0 0,0 0 0,0-1 0,1 1 0,0 0 0,0-1 0,0 1 0,0-1 0,1 0 0,-1 0 0,1 0 0,0 0 0,0 0 0,0 0 0,0-1 0,0 1 0,0-1 0,1 0 0,-1 0 0,1 0 0,6 2 0,3-1 0,0-1 0,0 0 0,0 0 0,0-1 0,20-2 0,-19 1 0,-4 0 0,-1-1 1,1 0-1,0-1 1,-1 0-1,0 0 1,1-1-1,-1 0 1,0 0-1,11-7 0,-17 8-1,-1 1-1,1-1 0,0 1 1,-1-1-1,1 0 0,-1 0 1,0 0-1,0 0 0,1-1 0,-1 1 1,-1 0-1,1-1 0,0 0 1,-1 1-1,1-1 0,-1 0 1,0 0-1,0 0 0,0 0 0,0 0 1,-1 0-1,1 0 0,-1 0 1,1 0-1,-1 0 0,0 0 1,0 0-1,-1 0 0,1 0 0,-1 0 1,1 0-1,-1 0 0,-2-4 1,2 5-24,0-1 1,-1 0 0,1 1 0,-1-1 0,1 1-1,-1 0 1,0-1 0,0 1 0,0 0 0,-1 0-1,1 0 1,0 1 0,-4-3 0,-59-27-1137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54.41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183 64 32639,'-7'-2'-2,"-7"-1"5,0 1-1,0 1 0,-29-1 1,40 2-2,0 1 1,0-1-1,0 0 1,0 1 0,0 0-1,0 0 1,0 0-1,0 0 1,0 0-1,0 1 1,0-1 0,0 1-1,1-1 1,-1 1-1,1 0 1,0 0-1,-1 1 1,1-1-1,0 0 1,0 1 0,0-1-1,0 1 1,-2 5-1,1-2 0,1 1 0,-1 0-1,1 0 1,0 1 0,1-1 0,0 0-1,0 0 1,1 1 0,-1-1-1,2 1 1,-1-1 0,1 0 0,0 1-1,1-1 1,-1 0 0,1 0-1,1 0 1,0 0 0,0 0 0,0-1-1,0 1 1,1-1 0,0 0-1,1 0 1,-1 0 0,1 0-1,0-1 1,1 0 0,10 8 0,-8-8 0,-1 0 0,1-1 1,0 1-1,1-2 1,-1 1-1,1-1 1,-1-1-1,1 0 0,0 0 1,0 0-1,0-1 1,13-1-1,-18 1 0,0-2 1,0 1-1,-1 0 0,1-1 0,0 0 0,0 0 1,0 0-1,-1 0 0,1-1 0,0 1 0,-1-1 1,1 0-1,-1 0 0,0 0 0,0-1 1,0 1-1,0-1 0,0 0 0,0 0 0,-1 0 1,1 0-1,-1 0 0,0 0 0,0-1 0,0 1 1,0-1-1,-1 1 0,0-1 0,1 0 0,0-4 1,0-3-2,0 0 0,-1 0 1,0-1-1,0 1 1,-2-1-1,1 1 1,-1 0-1,-1-1 0,0 1 1,-1 0-1,0 0 1,0 0-1,-10-18 0,10 22 0,0 1 0,-1 0 0,0 0 0,-1 0 0,1 0 0,-1 1 0,0 0 0,0 0 0,-1 0 0,0 0 0,1 1 0,-2 0 0,1 0 0,0 1 0,-1 0 0,1 0 0,-1 0 0,0 1 0,0 0 0,0 0 0,0 1 0,-12-1 0,15 2 0,0 0 0,-1 0 0,1 0-1,0 0 1,0 1 0,0 0 0,0 0 0,0 0-1,0 0 1,0 1 0,0 0 0,0 0 0,1 0 0,-6 3-1,3 0-8,1 0 0,0 0-1,0 0 1,1 0 0,-1 1-1,1 0 1,-5 10 0,-16 37-186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18.70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1 31903,'28'0'352,"14"0"-96,8 0-160,4 0-32,-1 0-32,-7 0-32,-9 0 0,-8 0 0,-8 0 0,-11 0-32,-2 0-160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57.47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 92 32623,'0'-13'77,"0"11"-23,0 14-41,-5 200-13,7 201 0,4-289 0,-16-258 0,0 7 0,9 102 0,-1-43 0,10-101 0,-6 149 0,1 1 0,1 0 0,0 0 0,2 0 0,0 0 0,1 1 0,1 0 0,1 1 0,21-33 0,-26 45 0,1 0 0,-1 0 0,1 1 0,0 0 0,0 0 0,0 0 0,0 0 0,10-4 0,-13 7 0,0 0 0,0 0 0,0 0 0,0 1 0,-1-1 0,1 0 0,0 1 0,0 0 0,0-1 0,0 1 0,0 0 0,0 0 0,0 0 0,0 1 0,0-1 0,0 0 0,0 1 0,0-1 0,0 1 0,0 0 0,0-1 0,-1 1 0,1 0 0,0 0 0,0 0 0,-1 0 0,1 1 0,-1-1 0,1 0 0,-1 1 0,0-1 0,2 3 0,1 3 0,0 0 0,-1 1 0,0-1 0,-1 1 0,1-1 0,-2 1 0,1 0 0,-1 0 0,1 15 0,-2-3 0,0 0 0,-1 0 0,-3 20 0,1-31 0,1 0 0,-1 0 0,-1-1 0,1 1 0,-1-1 0,-1 0 0,0 0 0,0 0 0,0-1 0,-11 11 0,6-7 0,-1 0 0,-1-1 0,0-1 0,0 1 0,-21 10 0,4-8 0,28-12 0,1 1 0,-1-1 0,0 0 0,1 1 0,-1-1 0,0 0 0,1 0 0,-1 0 0,0 1 0,1-1 0,-1 0 0,0 0 0,0 0 0,1 0 0,-1 0 0,0 0 0,1 0 0,-1 0 0,0 0 0,1-1 0,-1 1 0,0 0 0,0 0 0,1-1 0,-1 1 0,1 0 0,-1-1 0,0 1 0,1-1 0,-1 1 0,1-1 0,-1 1 0,1-1 0,-1 1 0,0-2 0,1 0-1,-1-1 0,1 0 0,0 1 0,0-1 0,1 0 1,-1 1-1,0-1 0,1 0 0,0 1 0,-1-1 0,1 1 0,0-1 0,0 1 0,1-1 0,-1 1 0,0-1 1,1 1-1,0 0 0,-1 0 0,1 0 0,0 0 0,0 0 0,0 0 0,0 1 0,0-1 0,1 1 0,-1-1 1,0 1-1,1 0 0,4-2 0,1 1 0,0 0 1,0 0 0,0 0-1,0 1 1,1 1-1,-1-1 1,0 1 0,0 1-1,14 2 1,-19-2 0,1 0 0,-1 0 0,1 0 0,-1 1 0,0 0 0,0 0 0,0 0 0,0 0 0,0 0 0,0 0 0,0 1 0,-1-1 0,1 1 0,-1 0 0,0 0 0,0 0 0,0 0 0,0 0 0,-1 0 0,3 6 0,3 10 0,0 0 0,7 31 0,-8-26 0,-6-23 0,6 21 0,0 0 0,2-1 0,11 24 0,-16-40 0,-1 0 0,1 0 0,0-1 0,0 1 0,0-1 0,1 0 0,-1 0 0,1 0 0,0-1 0,1 1 0,-1-1 0,0 0 0,1 0 0,0 0 0,-1-1 0,1 1 0,0-1 0,0-1 0,7 3 0,7-2 0,1 0 0,0-1 0,-1 0 0,1-2 0,19-3 0,-32 2 0,0 0 0,0-1 0,-1 0 0,1 0 0,-1 0 0,1-1 0,-1 0 0,-1 0 0,1 0 0,0-1 0,-1 0 0,0 0 0,0-1 0,-1 1 0,1-1 0,-1 0 0,6-12 0,-2 3 0,0 0 0,-1-1 0,-1 0 0,-1 0 0,0-1 0,4-24 0,-5 10 0,-1-1 0,-2 1 0,-4-53 0,2 80 1,1-1 1,-1 1-1,0-1 0,0 1 1,0 0-1,-1 0 0,1-1 1,-1 1-1,0 0 0,0 0 1,-1 0-1,1 1 0,-1-1 1,0 0-1,0 1 0,0 0 1,0 0-1,-5-4 0,3 4 0,0 1-1,0-1 1,-1 1-1,0-1 1,1 2-1,-1-1 1,0 1-1,0-1 1,0 2-1,0-1 1,0 1-1,-10 0 1,13 0-1,0 0 0,-1 1 0,1-1 0,0 1 0,0 0 0,0 0 0,0 0 0,0 0 0,0 0 0,0 1 0,0-1 0,1 1 0,-1 0 0,0 0 0,1 0 0,-1 0 0,-2 3 0,2 0 0,-1 0 0,1 0 0,0 0 0,0 0 0,0 1 0,1-1 0,0 1 0,-3 9 0,1 9 0,1-1 0,0 0 0,2 40 0,1-58 0,-1 8 0,2 1 1,0 0-1,0 0 0,2-1 0,-1 1 1,9 24-1,-8-32-2,0 0 1,0 0-1,1 0 0,-1-1 1,1 1-1,0-1 0,1 0 1,-1 0-1,1 0 0,0-1 0,0 0 1,1 1-1,-1-2 0,1 1 1,0-1-1,6 3 0,-7-4 2,-1 0 0,1 0 0,-1 0 0,1-1 0,-1 0 0,1 0 0,0 0 0,0-1 0,-1 1 0,1-1 0,0 0 0,0-1 0,-1 1 0,1-1 0,0 0 0,0 0 0,-1 0 0,1-1 0,-1 1 0,1-1 0,-1 0 0,0-1 0,0 1 0,0-1 0,0 0 0,0 0 0,-1 0 0,1 0 0,-1 0 0,0-1 0,0 0 0,5-7 0,-1-2 4,-1 1-1,-1-2 0,0 1 0,-1-1 0,0 1 1,-1-1-1,-1 0 0,1-17 0,-2-113-6,-2 132 4,-7-16-5,8 28 3,0-1 1,0 1-1,0 0 1,-1-1 0,1 1-1,0-1 1,0 1-1,0 0 1,-1-1-1,1 1 1,0 0-1,-1-1 1,1 1 0,0 0-1,-1-1 1,1 1-1,0 0 1,-1 0-1,1-1 1,0 1-1,-1 0 1,1 0-1,-1 0 1,1 0 0,-1-1-1,1 1 1,0 0-1,-1 0 1,1 0-1,-1 0 1,1 0-1,-1 0 1,1 0 0,-1 0-1,1 0 1,0 0-1,-1 1 1,1-1-1,-1 0 1,1 0-1,-1 0 1,1 0-1,0 1 1,-1-1 0,1 0-1,0 0 1,-1 1-1,1-1 1,0 0-1,-1 1 1,1-1-1,0 0 1,-1 1 0,1-1-1,0 1 1,0-1-1,0 0 1,-1 1-1,1-1 1,0 1-1,0 0 1,-3 5 0,0 1 0,0 0 0,1 1 0,-1-1 0,2 0 0,-1 1 0,1-1 0,0 9 0,-1 69 0,2-67 0,0-6 0,0 0 0,1 1 0,0-1 0,1 0 0,1 0 0,4 15 0,-6-24 0,1 0 0,-1 1 0,1-1 0,-1 0 0,1 0 0,0 0 0,0 0 0,0-1 0,1 1 0,-1-1 0,1 1 0,-1-1 0,1 0 0,0 0 0,0 0 0,0 0 0,0 0 0,0-1 0,0 1 0,0-1 0,1 0 0,-1 0 0,0 0 0,1 0 0,-1-1 0,5 1 0,-5-1 0,0 0 0,0-1 0,0 1 0,0-1 0,0 1 0,0-1 0,0 0 0,0 0 0,0 0 0,0 0 0,-1-1 0,1 1 0,0-1 0,-1 0 0,0 1 0,1-1 0,-1 0 0,0-1 0,0 1 0,0 0 0,0-1 0,0 1 0,-1-1 0,1 1 0,-1-1 0,1 0 0,-1 1 0,1-4 0,3-10 0,0-1 0,0 1 0,3-32 0,-6 30 0,8-61 0,7-34 0,-11 95 0,1 14 0,-5 5 0,-1 1 0,0-1 0,0 0 0,0 1 0,0-1 0,0 1 0,-1-1 0,1 1 0,0-1 0,-1 1 0,1 0 0,-1-1 0,1 1 0,-1 0 0,0 3 0,16 166 0,-7-49 0,-9-121 0,0 5 0,1 0 0,-1 0 0,1 0 0,1 0 0,-1 0 0,1 0 0,0-1 0,1 1 0,3 6 0,-6-12 0,0 1 0,1-1 0,-1 1 1,1-1-1,-1 0 0,1 1 0,-1-1 0,1 0 0,-1 1 0,1-1 1,-1 0-1,1 1 0,-1-1 0,1 0 0,0 0 0,-1 0 1,1 0-1,-1 0 0,1 0 0,0 0 0,-1 0 0,1 0 0,-1 0 1,1 0-1,0 0 0,-1 0 0,1 0 0,-1 0 0,1-1 0,-1 1 1,1 0-1,0-1 0,-1 1 0,1 0 0,-1-1 0,0 1 0,1 0 1,-1-1-1,1 1 0,-1-1 0,1 1 0,-1-1 0,0 1 1,1-1-1,-1 1 0,1-2 0,16-26 18,-16 26-16,70-165 6,-50 111-26,36-70 1,-57 126 17,0 1 0,0-1 0,0 0 0,0 0 0,0 0 0,0 0 0,0 0 0,0 1 0,0-1 0,0 0 0,0 0 0,0 0 0,0 0 0,1 0 0,-1 1 0,0-1 0,0 0 0,0 0 0,0 0 0,0 0 0,0 0 0,0 0 0,0 0 0,0 1 0,1-1 0,-1 0 0,0 0 0,0 0 0,0 0 0,0 0 0,0 0 0,1 0 0,-1 0 0,0 0 0,0 0 0,0 0 0,0 0 0,0 0 0,1 0 0,-1 0 0,0 0 0,0 0 0,0 0 0,0 0 0,0 0 0,1 0 0,-1 0 0,0 0 0,0 0 0,0 0 0,0 0 0,0 0 0,0 0 0,1 0 0,-1-1 0,0 1 0,1 16 0,-4 104 0,1 53 0,2-169 0,0-1 0,1 1 0,-1 0 0,1 0 0,0-1 0,0 1 0,0 0 0,1-1 0,-1 1 0,1-1 0,0 1 0,0-1 0,0 0 0,0 0 0,1 0 0,-1 0 0,5 3 0,-2-2 0,0 0 0,0-1 0,0 0 0,0 0 0,1-1 0,-1 1 0,1-1 0,-1 0 0,1-1 0,8 2 0,-4-1 0,1-1 0,-1 0 0,0-1 0,0 0 0,0-1 0,0 0 0,0 0 0,0-1 0,0-1 0,0 0 0,-1 0 0,1 0 0,10-7 0,-9 2 0,0 0 0,0 0 0,-1-1 0,0-1 0,-1 0 0,0 0 0,-1-1 0,0 0 0,0 0 0,-1-1 0,-1 0 0,0 0 0,-1 0 0,0-1 0,6-24 0,-2-4 0,-3 1 0,-1-1 0,-1-80 0,-3 108 0,-2 0 1,0 1-1,0-1 1,-2 0-1,1 1 1,-1-1-1,-1 1 1,0 0-1,-1 0 1,-10-17-1,14 27 2,0 0 0,0 1 0,0-1-1,0 0 1,-1 1 0,1 0 0,0-1 0,-1 1-1,1 0 1,-1 0 0,0 0 0,1 0 0,-4-2-1,4 3-1,0 0 0,0 0 1,1 0-1,-1 0 0,0 0 0,0 0 0,0 0 0,1 0 0,-1 0 0,0 0 0,0 0 0,1 0 0,-1 1 0,0-1 0,0 0 0,1 1 0,-1-1 0,0 0 0,1 1 0,-1-1 0,0 1 0,1-1 0,-1 1 0,1-1 0,-1 1 1,1 0-1,-1-1 0,1 1 0,-1 0 0,1-1 0,0 1 0,-1 0 0,1-1 0,0 1 0,-1 0 0,1 0 0,0 0 0,-5 23 0,0-1 0,2 0 0,1 1 0,0 0 0,5 46 0,-2-12 0,12 345 0,-11-389 0,1-15 0,3-22 0,4-26 0,-1 2 0,1 1 0,2 1 0,3 0 0,26-57 0,-37 94 0,1 0 0,0 0 0,1 1 0,-1-1 0,1 1 0,1 1 0,0-1 0,13-10 0,-16 15 0,0-1 0,0 1 0,0 0 0,1 0 0,-1 0 0,1 0 0,-1 1 0,1-1 0,-1 1 0,1 1 0,0-1 0,-1 1 0,1-1 0,0 1 0,0 1 0,-1-1 0,1 1 0,9 2 0,-12-3 0,0 1 0,0 0 0,0 0 0,0 1 0,-1-1 0,1 0 0,0 1 0,-1-1 0,1 1 0,-1-1 0,1 1 0,-1 0 0,0 0 0,1 0 0,-1-1 0,0 1 0,0 0 0,-1 1 0,1-1 0,0 0 0,-1 0 0,1 0 0,0 4 0,0 6 0,1 1 0,-2 25 0,0-23 0,-1-10 0,1 0 0,-1 0 0,0 0 0,0 0 0,0 0 0,-1 0 0,0 0 0,0 0 0,0-1 0,0 1 0,-1-1 0,0 0 0,0 0 0,0 0 0,0 0 0,-1 0 0,1 0 0,-1-1 0,0 0 0,0 0 0,0 0 0,-1 0 0,1-1 0,-7 3 0,-1 1 0,0-1 0,-1-1 0,1 0 0,-1-1 0,0 0 0,0-1 0,0 0 0,-18-1 0,30-2 0,0 1 0,0-1 0,0-1 0,0 1 0,0 0 0,0 0 0,1 0 0,-1 0 0,0 0 0,1-1 0,-1 1 0,1 0 0,0-1 0,-1 1 0,1 0 0,0-1 0,0 1 0,0 0 0,0-1 0,0 1 0,0 0 0,0-2 0,0 0 0,-1 0 0,1 0 0,0 1 0,1-1 0,-1 0 0,0 0 0,1 0 0,-1 1 0,1-1 0,0 0 0,2-4 0,-1 6 0,-1 0 0,1 0 0,-1 0 0,1 1 0,0-1 0,-1 0 0,1 1 0,0-1 0,0 1 0,0-1 0,0 1 0,-1 0 0,1 0 0,0 0 0,0 0 0,0 0 0,0 0 0,0 0 0,0 1 0,-1-1 0,1 1 0,0-1 0,0 1 0,-1 0 0,1-1 0,0 1 0,-1 0 0,1 0 0,-1 0 0,1 1 0,-1-1 0,1 0 0,-1 0 0,0 1 0,0-1 0,2 4 0,11 18 0,18 47 0,-24-48 0,1-2 0,1 1 0,20 28 0,-21-36 1,1-2 1,0 1-1,1-1 1,1-1-1,-1 0 0,1-1 1,1 0-1,14 8 1,-18-12-15,2 0 0,-1-1-1,0 0 1,1-1 0,0 0 0,-1-1 0,1 0 0,0 0 0,0-1 0,1-1 0,19-1 0,3-5-515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6:57.85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19 32575,'0'-9'144,"29"4"-128,10 5 16,6-5-32,2 5 0,-3 0 0,-8 0-32,-15 0-96,-18 0-704</inkml:trace>
  <inkml:trace contextRef="#ctx0" brushRef="#br0" timeOffset="1">19 146 31022,'-11'7'961,"11"-5"-497,0 3-272,11-5-128,23 2-32,10-2 0,5 0-32,1 0 0,-3 0 0,-13-7-32,-13-2-64,-19 0-672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7:03.16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122 294 32223,'2'-9'39,"-1"1"0,1 0 0,1-1 1,0 1-1,0 0 0,0 0 0,1 0 0,0 1 1,1 0-1,0-1 0,0 2 0,7-8 0,22-38-36,-26 35 2,0-1 1,-1 0-1,0-1 0,-2 1 1,4-26-1,-24 110-5,6-30 0,-5 46 0,3 136 0,-2 18 0,13-234 0,0 0 0,0 0 0,0-1 0,-1 1 0,1 0 0,0 0 0,-1 0 0,0-1 0,1 1 0,-1 0 0,0-1 0,0 1 0,0 0 0,0-1 0,-2 3 0,1-3 0,0 0 0,0 0 0,0 0 0,0-1 0,0 1 0,0-1 0,0 1 0,0-1 0,0 0 0,-1 0 0,1 1 0,-4-2 0,-39 0 0,-49 3 0,85 3 0,9-5 0,0 0 0,0 0 0,1 0 0,-1 0 0,0 0 0,0 0 0,0 0 0,0 0 0,0 0 0,0 0 0,1 0 0,-1 0 0,0 0 0,0 0 0,0 0 0,0 0 0,0 0 0,0 0 0,0 0 0,1 1 0,-1-1 0,0 0 0,0 0 0,0 0 0,0 0 0,0 0 0,0 0 0,0 0 0,0 1 0,0-1 0,0 0 0,0 0 0,0 0 0,0 0 0,0 0 0,0 0 0,0 1 0,0-1 0,0 0 0,0 0 0,0 0 0,0 0 0,0 0 0,0 0 0,0 1 0,0-1 0,0 0 0,0 0 0,0 0 0,0 0 0,0 0 0,0 0 0,0 0 0,0 1 0,0-1 0,0 0 0,-1 0 0,1 0 0,0 0 0,0 0 0,0 0 0,0 0 0,0 0 0,0 0 0,-1 0 0,145 1 0,-116-2 0,-4-1 0,-1-1 0,0-1 0,0-1 0,0-1 0,0-1 0,36-17 0,-55 22 0,-3 2 0,0 0 0,0 0 0,0-1 0,0 1 0,0-1 0,0 1 0,0-1 0,-1 1 0,1-1 0,0 0 0,0 1 0,0-1 0,-1 0 0,1 0 0,0 1 0,-1-1 0,1-1 0,-1 1-1,0 1 0,0 0 0,0 0 1,0-1-1,-1 1 0,1 0 0,0 0 0,0-1 0,-1 1 1,1 0-1,0 0 0,0 0 0,-1 0 0,1 0 0,0-1 0,-1 1 1,1 0-1,0 0 0,0 0 0,-1 0 0,1 0 0,0 0 1,-1 0-1,1 0 0,0 0 0,-1 0 0,1 0 0,0 0 0,0 0 1,-1 0-1,0 1 0,0-1-4,-5 0-35,0 1-1,1 0 1,-1 1 0,0-1 0,1 1-1,-1 0 1,-5 4 0,10-6 15,-30 11-1101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0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32431,'35'258'336,"-30"163"-336,-6-255 0,1-165-5,0-1 1,-1 0-1,1 1 0,0-1 0,0 0 1,0 1-1,0-1 0,0 0 0,0 1 1,0-1-1,0 0 0,0 1 1,0-1-1,0 1 0,0-1 0,0 0 1,0 1-1,0-1 0,0 0 0,1 1 1,-1-1-1,0 0 0,0 1 1,0-1-1,0 0 0,1 0 0,-1 1 1,0-1-1,0 0 0,1 1 0,-1-1 1,0 0-1,1 0 0,-1 0 1,0 1-1,0-1 0,1 0 0,-1 0 1,0 0-1,1 0 0,-1 0 0,0 0 1,1 0-1,-1 1 0,1-1 1,-1 0-1,0 0 0,1 0 0,-1 0 1,0 0-1,1-1 0,-1 1 1,0 0-1,1 0 0,-1 0 0,0 0 1,1 0-1,-1 0 0,0-1 0,1 1 1,-1 0-1,0 0 0,1 0 1,-1-1-1,0 1 0,0 0 0,1 0 1,-1-1-1,0 1 0,15-16-913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06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32319,'0'-19'351,"3"36"-236,-1 6-133,33 196 18,13 131-5,-48-272-331,0-70-556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07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40 31999,'-21'0'576,"19"0"-432,4 0-144,35 0 0,23 0 16,21 0-16,15 0 0,3 0 0,-2-2 0,-19-12-144,-18 0-416,-23 5-1585</inkml:trace>
  <inkml:trace contextRef="#ctx0" brushRef="#br0" timeOffset="1">16 252 31887,'0'0'480,"13"2"-352,45-2-32,20 0-32,13 0-32,-2 0-16,-5-9 0,-6-5-16,-13 2 0,-15-2 0,-19 4-144,-23 3-1825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10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188 457 32335,'0'-128'397,"-2"128"-397,0-1 1,0 0-1,0 0 0,0 1 0,0 0 0,0-1 1,0 1-1,0 0 0,0 0 0,0 0 0,0 0 0,0 0 1,-2 1-1,-1-1 0,-1 0 0,-1 1 0,1 0 0,0 0 0,0 1 0,0 0 0,0 0 0,0 0 0,1 1 0,-1 0 0,1 0 0,-1 0 0,1 0 0,0 1 0,0 0 0,1 0 0,-1 1 0,1-1 0,0 1 0,0 0 0,0 0 0,-5 11 0,4-8 0,0 1 0,1 0 0,1 0 0,-1 0 0,1 0 0,1 1 0,0-1 0,0 1 0,1 0 0,0-1 0,0 1 0,1 0 0,3 16 0,-2-21 0,0 0 0,1 0 0,0-1 0,0 1 0,0 0 0,1-1 0,-1 1 0,1-1 0,0 0 0,0 0 0,1 0 0,6 6 0,6 3 0,32 21 0,-18-13 0,-24-17 0,9 6 0,-1 1 0,0 1 0,-1 0 0,17 19 0,-28-28 0,0 0 0,0 0 0,0 1 0,0-1 0,0 0 0,-1 1 0,1-1 0,-1 1 0,0-1 0,0 1 0,-1 0 0,1 3 0,-1-4 0,0 0 0,0-1 0,-1 1 0,1-1 0,-1 1 0,0-1 0,1 0 0,-1 1 0,-1-1 0,1 0 0,0 1 0,0-1 0,-1 0 0,1 0 0,-1 0 0,0 0 0,0 0 0,1-1 0,-5 4 0,-3 1 0,-1 0 0,0 0 0,0-1 1,0 0-1,-1-1 0,0 0 0,0-1 0,-20 4 0,7-3-5,0-1 0,-31 0 1,295-3-60,-235 0 64,0-1 0,0 1 0,0-1 1,0 0-1,0 0 0,0-1 0,0 0 1,-1 0-1,1 0 0,0 0 0,-1-1 1,0 1-1,1-1 0,-1 0 0,0-1 0,-1 1 1,1-1-1,0 1 0,-1-1 0,0 0 1,0 0-1,0-1 0,-1 1 0,4-9 1,4-10 1,-1 0 1,-1-1 0,9-47-1,-7 27-5,-8 34 4,5-20-2,1 1 0,1 0 0,2 0-1,20-38 1,-28 60 1,1 1-1,1 0 1,-1 0-1,1 0 1,0 0-1,0 1 1,0 0 0,1 0-1,0 0 1,0 1-1,0-1 1,0 1-1,1 1 1,0 0-1,0 0 1,0 0-1,0 0 1,0 1-1,0 1 1,1-1-1,-1 1 1,0 0-1,11 0 1,-18 1 0,1 0 0,-1 0 0,1 0 0,-1 0 0,1 0 0,-1 0 0,1 0 0,-1 0 0,1 0 0,-1 0 0,1 0 0,-1 0 0,1 0 0,-1 0 0,1 1 0,-1-1 0,1 0 0,-1 0 0,1 0 0,-1 1 0,1-1 0,-1 0 0,0 1 0,1-1 0,-1 0 0,0 1 0,1-1 0,-1 1 0,0-1 0,1 0 0,-1 1 0,0-1-1,0 1 1,1-1 0,-1 1 0,0-1 0,0 1 0,0-1 0,0 1 0,0-1 0,0 1 0,0-1 0,0 1 0,0-1 0,0 1 0,0-1 0,0 1 0,0-1 0,0 1 0,0-1 0,0 1 0,0-1 0,-1 1 0,1-1 0,0 1 0,0-1 0,-1 1 0,0 1 1,0-1 0,0 1 0,0-1-1,0 1 1,0-1 0,-1 0 0,1 0-1,0 1 1,0-1 0,-1 0 0,1 0 0,-1 0-1,1-1 1,-1 1 0,0 0 0,1 0 0,-4 0-1,1-1 2,1 0 1,-1 0-1,0 0 0,0-1 0,1 0 0,-1 1 1,0-1-1,1-1 0,-6-1 0,7 2 0,-1 0-1,1 0 1,-1 0-1,0 0 1,1 0-1,-1 1 1,0-1-1,0 1 1,1 0-1,-1 0 1,0 0-1,0 0 1,1 0-1,-1 1 1,0-1-1,0 1 1,1-1-1,-6 3 1,3 1-2,0-1 0,-1 1 0,1 0 0,1 0 0,-1 1 0,1-1 0,-1 1 0,1 0 0,1 0 0,-1 1 0,1-1 0,-4 10 0,-1 0 0,2 0 0,0 1 0,-6 27 0,8-25 0,1 1 0,1-1 0,0 1 0,1-1 0,2 1 0,-1-1 0,5 22 0,-4-34 0,0 0 0,1 1 0,0-1 0,0 0 0,0 0 0,1 0 0,0 0 0,0 0 0,0-1 0,1 1 0,0-1 0,0 0 0,0 0 0,0 0 0,1-1 0,0 0 0,0 0 0,0 0 0,1 0 0,-1-1 0,1 0 0,0 0 0,9 3 0,-7-3 0,1-1 0,-1 1 0,1-2 0,0 1 0,0-1 0,-1-1 0,1 0 0,0 0 0,0 0 0,0-1 0,15-4 0,-19 3 0,1 0 0,-1 0 0,0 0 0,0-1 0,0 0 0,0 0 0,0 0 0,0-1 0,-1 0 0,0 0 0,0 0 0,0 0 0,0-1 0,0 1 0,-1-1 0,0 0 0,0 0 0,4-10 0,-1-3 1,-1 0 1,-1-1-1,-1 1 0,0-1 1,-1 1-1,-2-1 0,1 0 1,-2 0-1,-1 1 0,0-1 1,-6-22-1,5 33-1,0 0 0,0 0 0,-1 0 0,0 1 0,0-1 0,0 1 0,-1 0 0,0 1 0,-1-1 0,1 1 0,-9-7 0,10 10 0,1 0 0,-1 0 0,1 1 0,-1-1 0,0 1 0,0 0 0,0 0 0,-1 0 0,1 1 0,0-1 0,-1 1 0,1 0 0,0 1 0,-1-1 0,1 1 0,-1-1 0,1 1 0,-1 1 0,0-1 0,1 1 0,0-1 0,-9 4 0,10-2 0,0-1 0,0 1 0,0 0 0,0 0 0,1 0 0,-1 1 0,1-1 0,-1 1 0,1 0 0,0-1 0,0 1 0,0 0 0,1 0 0,-1 0 0,1 0 0,-1 0 0,1 1 0,0-1 0,0 0 0,1 1 0,-2 6 0,0 10 0,0 0 0,2 32 0,0-33 0,0-10-1,0 0 0,0 0 0,1 0 0,0 0 0,1 0 0,0-1 0,0 1 0,1-1 0,0 1 0,0-1 0,1 0 0,0 0 0,1 0 0,0-1 0,0 1 0,0-1 0,1 0 0,0-1 0,1 0 0,-1 0 0,1 0 0,0 0 0,0-1 1,1-1-1,0 1 0,0-1 0,0 0 0,0-1 0,11 3 0,-5-2 0,0 0 1,0-1 0,1-1-1,0-1 1,-1 0 0,1 0 0,0-2-1,-1 0 1,24-4 0,-30 3 0,0-1 0,0 1 0,0-1 0,0 0 0,0-1 0,-1 0 0,0 0 0,0-1 0,0 0 0,0 0 0,-1 0 0,0-1 0,0 0 0,0 0 0,-1-1 0,0 0 0,0 0 0,4-8 0,0-4 2,-1 0 0,-1-1-1,-1 0 1,0 0 0,-2 0 0,4-39 0,-4-130 6,-4 126 0,0 54-6,0-18-1,0 27-1,0-1 0,0 1 0,1-1 0,-1 1 0,0-1 0,-1 0 0,1 1 0,0-1 0,0 1 0,0-1 0,0 1 0,0-1 0,0 0 0,-1 1 0,1-1 0,0 1 0,-1-1 0,1 1 0,0-1 0,-1 1 0,1 0 0,0-1 0,-1 1 0,1-1 0,-1 1 0,1 0 0,-1-1 0,0 1 0,-1 1 0,1-1 0,0 0 0,0 1 0,0 0 0,0-1 0,0 1 0,0-1 0,0 1 0,0 0 0,1 0 0,-1-1 0,0 1 0,0 0 0,0 0 0,1 0 0,-1 0 0,1 0 0,-1 0 0,1 0 0,-1 0 0,1 0 0,-1 1 0,1-1 0,0 1 0,-9 36 0,8-31 0,-5 43 0,2-1 0,4 85 0,1-52 0,0-56 0,0 0 0,7 38 0,-7-55 0,1-1 0,0 1 0,1-1 0,0 0 0,0 0 0,1 0 0,0 0 0,0-1 0,1 1 0,0-1 0,8 9 0,-10-13 0,0-1 0,1 1 0,0 0 0,-1-1 0,1 0 0,0 0 0,0 0 0,0 0 0,1-1 0,-1 1 0,0-1 0,1 0 0,-1-1 0,0 1 0,1-1 0,-1 0 0,1 0 0,-1 0 0,8-2 0,-6 1 0,0 0 0,-1 0 0,0-1 0,1 0 0,-1 0 0,0 0 0,0-1 0,0 0 0,0 0 0,0 0 0,-1 0 0,1-1 0,-1 0 0,6-6 0,-1-3 0,-1 0 0,0-1 0,-1 0 0,-1 0 0,0 0 0,-1-1 0,0 0 0,-1 0 0,3-28 0,-1-12 0,-3-77 0,-3 108 0,-1 22 0,-2 9 0,-2 12 0,3 1 0,1 0 0,0-1 0,2 1 0,0-1 0,2 1 0,5 23 0,-6-35 0,0 0 0,1 0 0,-1-1 0,2 1 0,-1-1 0,1 0 0,0 0 0,1 0 0,-1-1 0,1 1 0,1-1 0,-1 0 0,1-1 0,0 1 0,0-1 0,1 0 0,13 7 0,-17-10 0,0 0 0,1-1 0,-1 0 0,1 1 0,-1-1 0,1 0 0,-1-1 0,1 1 0,0-1 0,-1 1 0,1-1 0,0 0 0,-1 0 0,1-1 0,-1 1 0,1-1 0,0 0 0,-1 0 0,1 0 0,-1 0 0,0-1 0,1 1 0,-1-1 0,0 0 0,0 0 0,0 0 0,0 0 0,0 0 0,0-1 0,-1 0 0,1 1 0,-1-1 0,0 0 0,3-5 0,2-7 0,-2-1-1,0 1 1,0-1 0,-2 0-1,4-30 1,-4-86 15,-3 97 4,0 35-19,0-1 0,0 1 0,0 0 0,0 0-1,0 0 1,0 0 0,1 0 0,-1 0 0,0 0 0,0-1 0,0 1 0,0 0 0,0 0 0,0 0-1,0 0 1,0 0 0,-1 0 0,1 0 0,0-1 0,0 1 0,0 0 0,0 0 0,0 0-1,0 0 1,0 0 0,0 0 0,0 0 0,0-1 0,0 1 0,0 0 0,0 0 0,-1 0 0,1 0-1,0 0 1,0 0 0,0 0 0,0 0 0,0 0 0,0 0 0,0 0 0,0 0 0,-1 0-1,1 0 1,0 0 0,0 0 0,0 0 0,0 0 0,0 0 0,0 0 0,-1 0 0,1 0 0,0 0-1,0 0 1,0 0 0,0 0 0,0 0 0,0 0 0,0 0 0,-1 0 0,1 0 0,0 0-1,0 0 1,0 0 0,-5 12-20,2 9 20,2 0-1,1 1 0,0-1 0,2 1 1,0-1-1,2 0 0,5 22 1,-6-35 0,0 0 0,0 0 0,0 0 0,1-1 0,0 0 0,1 0 0,0 0 0,0 0 0,8 8 0,-9-11 0,1 0 0,-1 0 0,1-1 0,0 0 0,0 0 0,0-1 0,0 1 0,1-1 0,-1 0 0,1 0 0,-1-1 0,1 0 0,0 0 0,-1 0 0,8 0 0,-5-1 0,-1 1 0,-1-1 0,1 0 0,-1 0 0,12-3 0,-16 3 0,1-1 0,-1 0 0,1 0 0,-1 0 0,0-1 0,1 1 0,-1-1 0,0 1 0,0-1 0,0 1 0,0-1 0,0 0 0,0 0 0,-1 0 0,3-3 0,3-8 2,0 0 0,0 0 0,-1 0 0,-1-1 0,0 0 0,-1 0 1,-1 0-1,4-26 0,-3-12 6,-2-57 1,-2 82-13,-8-156 4,6 162 0,-1 1 0,-2-1 0,0 1 0,-1 0 0,-1 1 0,-16-35 0,22 53 0,0-1 0,0 0-1,0 1 1,0-1 0,0 1 0,0 0 0,0-1-1,-1 1 1,1 0 0,0 0 0,-3-1 0,4 1-1,-1 1 0,1 0 1,-1 0-1,1 0 1,0 0-1,-1-1 0,1 1 1,-1 0-1,1 0 0,-1 0 1,1 0-1,-1 0 1,1 0-1,-1 0 0,1 0 1,-1 1-1,1-1 0,-1 0 1,1 0-1,-1 0 1,1 0-1,-1 1 0,1-1 1,0 0-1,-2 1 0,1 1 0,-1 0 0,0 1 0,1-1 0,-1 0 0,1 1 0,0-1 0,0 1 0,0 0 0,0-1 0,0 1 0,0 0 0,0 2 0,-3 28 1,0 1 0,3 64 0,2-49 0,1 3 0,1 1 0,4 0 0,1-1 0,3 0 0,2-1 0,32 82 0,-42-126 0,0-1 0,0 1 0,1 0 0,0-1 0,0 0 0,1 0 0,0 0 0,0 0 0,0-1 0,1 0 0,-1 0 0,1 0 0,7 4 0,-7-6 0,0 0 0,0-1 0,0 0 0,1 0 0,-1 0 0,0 0 0,1-1 0,-1 0 0,1-1 0,-1 0 0,1 0 0,-1 0 0,1 0 0,-1-1 0,11-3 0,-12 3 1,-1-1-1,1-1 1,0 1 0,0-1-1,-1 1 1,0-1 0,1-1 0,-1 1-1,0-1 1,-1 1 0,1-1-1,-1 0 1,1 0 0,-1-1-1,-1 1 1,1-1 0,0 1-1,2-10 1,3-3 3,-2-1 0,0-1-1,-2 1 1,4-20 0,-3-14-4,-2-101 0,-4 91 0,1 56 0,-1-20 0,1 25 0,0 1 0,0-1 0,0 1 0,0-1 0,0 0 0,-1 1 0,1-1 0,0 1 0,0-1 0,0 1 0,-1-1 0,1 1 0,0-1 0,-1 1 0,1-1 0,0 1 0,-1-1 0,1 1 0,-1-1 0,1 1 0,0 0 0,-1-1 0,1 1 0,-1 0 0,1-1 0,-1 1 0,0 0 0,1 0 0,-1-1 0,1 1 0,-2 0 0,1 1 0,1 1 0,-1-1 0,0 0 0,0 1 0,1-1 0,-1 0 0,1 1 0,-1-1 0,1 1 0,-1-1 0,1 1 0,0-1 0,0 1 0,0 0 0,0 2 0,0-2 0,-3 49 0,2 0 0,8 67 0,-5-104 0,0-1 0,2 1 0,-1-1 0,2 1 0,0-1 0,9 17 0,-12-26 0,0 0 0,1 1 0,-1-1 0,1 0 0,0 0 0,0-1 0,0 1 0,1-1 0,-1 1 0,1-1 0,0 0 0,0 0 0,0-1 0,0 1 0,1-1 0,-1 0 0,1 0 0,-1 0 0,1-1 0,-1 0 0,8 2 0,-8-3 0,-1 0 0,1 1 0,-1-1 0,1 0 0,-1-1 0,1 1 0,-1-1 0,1 1 0,-1-1 0,1 0 0,-1 0 0,0-1 0,0 1 0,1-1 0,-1 1 0,0-1 0,0 0 0,-1 0 0,1-1 0,0 1 0,-1 0 0,1-1 0,-1 0 0,0 1 0,0-1 0,0 0 0,0 0 0,0 0 0,-1 0 0,1-1 0,-1 1 0,1-5 0,5-9 0,-2-1 0,0 0 0,-1 0 0,3-36 0,-5-77 0,-2 86 0,0 32 0,1 9 0,-1 0 0,1 0 0,-1 1 0,0-1 0,0 0 0,-1 0 0,1 0 0,-1 0 0,0 0 0,0 0 0,0 0 0,-1 0 0,1 1 0,-4-5 0,5 7 0,-1 1 0,1 0 0,-1 0 0,1 0 0,-1 0 0,1 0 0,-1 0 0,1 0 0,-1 0 0,1 0 0,-1 0 0,1 0 0,-1 1 0,1-1 0,-1 0 0,1 0 0,-1 0 0,1 1 0,0-1 0,-1 0 0,1 1 0,-1-1 0,1 0 0,0 1 0,-1-1 0,1 0 0,0 1 0,-1-1 0,1 1 0,0-1 0,0 0 0,-1 1 0,1-1 0,0 1 0,0-1 0,0 1 0,0-1 0,-1 1 0,1-1 0,0 1 0,-6 23 0,1 0 0,1 0 0,1 0 0,1 1 0,3 48 0,0-38 0,-2-21 0,2-1 0,0 1 0,1 0 0,0-1 0,1 1 0,0-1 0,11 25 0,-12-33 0,1 0 0,0 0 0,0 0 0,0 0 0,1 0 0,-1-1 0,1 1 0,0-1 0,1 0 0,-1 0 0,1-1 0,0 1 0,0-1 0,0 0 0,0 0 0,0-1 0,0 0 0,1 0 0,0 0 0,-1 0 0,8 0 0,-4 0 0,0-1 0,0 0 0,0 0 0,0-1 0,0 0 0,0-1 0,0 0 0,15-4 0,-20 4 0,0-1 0,0 0 0,0 0 0,0 0 0,0 0 0,0-1 0,-1 1 0,1-1 0,-1 0 0,0 0 0,0 0 0,0-1 0,0 1 0,0-1 0,-1 0 0,0 1 0,0-1 0,0 0 0,2-5 0,0-6 0,0 1 0,-1-1 0,0 0 0,-2 0 0,0 0 0,0 0 0,-1 0 0,-1 0 0,-1 0 0,0 1 0,-1-1 0,0 0 0,-1 1 0,-11-26 0,11 31 0,-1 1 0,0 0 0,0 0 0,-1 0 0,0 1 0,-1 0 0,1 0 0,-1 0 0,-1 1 0,1 0 0,-1 1 0,0-1 0,0 2 0,-1-1 0,1 1 0,-1 0 0,0 1 0,0 0 0,0 0 0,-1 1 0,1 0 0,0 1 0,-1 0 0,1 0 0,-18 2 0,24-1 0,1 1 0,-1-1 0,1 1 0,-1 0 0,1 0 0,-1 0 0,1 0 0,0 0 0,-1 0 0,1 1 0,0-1 0,0 1 0,0-1 0,0 1 0,0 0 0,1 0 0,-1 0 0,0 0 0,1 0 0,-1 0 0,1 0 0,0 0 0,0 1 0,0-1 0,0 0 0,0 1 0,0-1 0,1 1 0,-1-1 0,1 4 0,-2 7 0,0 0 0,2 0 0,0 0 0,2 22 0,-1-26 0,1 0 0,0-1 0,0 1 0,1-1 0,0 0 0,0 0 0,1 0 0,0 0 0,1 0 0,0-1 0,0 0 0,0 0 0,1 0 0,0-1 0,0 1 0,10 6 0,-8-7 0,1 0 0,0 0 0,0-1 0,0 0 0,1 0 0,0-1 0,0 0 0,0-1 0,0 0 0,0-1 0,1 0 0,-1-1 0,15 1 0,-21-2 0,0 1 0,1-1 0,-1 0 0,1-1 0,-1 1 0,0-1 0,1 0 0,-1 0 0,0 0 0,0 0 0,1-1 0,-1 0 0,0 0 0,-1 0 0,1 0 0,0 0 0,-1-1 0,1 0 0,-1 0 0,0 0 0,0 0 0,0 0 0,0-1 0,0 1 0,-1-1 0,0 1 0,1-1 0,-1 0 0,-1 0 0,1 0 0,1-6 0,5-14 0,-2-1 0,-1 0 0,0 0 0,-2-1 0,0-25 0,4-30 0,-7 81 0,1 0 0,-1 0 0,0 0 0,0 0 0,0 0 0,0 0 0,0 0 0,0 1 0,0-1 0,0 0 0,0 0 0,0 0 0,1 0 0,-1 0 0,0 0 0,0 0 0,0 0 0,0 0 0,0 0 0,0 0 0,0 0 0,0 0 0,1 0 0,-1 0 0,0 0 0,0 0 0,0 0 0,0 0 0,0 0 0,0-1 0,0 1 0,0 0 0,0 0 0,0 0 0,1 0 0,-1 0 0,0 0 0,0 0 0,0 0 0,0 0 0,0 0 0,0 0 0,0 0 0,0 0 0,0-1 0,0 1 0,0 0 0,0 0 0,0 0 0,0 0 0,0 0 0,0 0 0,0 0 0,0 0 0,0-1 0,7 17 0,3 22 0,2 31 0,-6-32 0,1 0 0,2-1 0,15 40 0,-24-74 0,1-1 0,-1 1 0,1-1 0,0 1 0,-1-1 0,1 0 0,0 1 0,0-1 0,0 0 0,0 0 0,0 1 0,0-1 0,1 0 0,-1 0 0,0 0 0,1-1 0,-1 1 0,0 0 0,1 0 0,-1-1 0,1 1 0,-1-1 0,1 1 0,-1-1 0,1 0 0,-1 0 0,1 1 0,2-1 0,-2-1 0,1 1 0,-1-1 0,0 0 0,1 1 0,-1-1 0,0 0 0,1 0 0,-1-1 0,0 1 0,0 0 0,0-1 0,0 1 0,0-1 0,-1 0 0,1 0 0,0 1 0,2-5 0,15-26 0,-2-2 0,-1 0 0,-1 0 0,11-42 0,8-16 0,-27 73 0,-5 12 0,0 0 0,0 1 0,1-1 0,0 1 0,0-1 0,1 1 0,-1 0 0,1 1 0,1-1 0,6-7 0,-11 13 0,1 0 0,-1 0 0,0 0 0,1 0 0,-1-1 0,0 1 0,0 0 0,1 0 0,-1 0 0,0 0 0,1 0 0,-1 0 0,0 0 0,0 0 0,1 0 0,-1 0 0,0 0 0,1 1 0,-1-1 0,0 0 0,0 0 0,1 0 0,-1 0 0,0 0 0,0 0 0,1 1 0,-1-1 0,0 0 0,0 0 0,0 0 0,1 1 0,-1-1 0,0 0 0,0 0 0,0 1 0,0-1 0,1 0 0,-1 0 0,0 1 0,0-1 0,0 0 0,0 0 0,0 1 0,0-1 0,0 0 0,0 1 0,0-1 0,0 1 0,3 19 0,-5 315 0,-3-124-5,5-211-27,0-5-99,0-23-293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11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6 32463,'-4'-1'7,"1"0"0,-1 0 1,0 0-1,1 0 0,-1 1 1,0 0-1,0 0 0,1 0 0,-1 0 1,0 0-1,0 1 0,0 0 0,1-1 1,-1 1-1,1 1 0,-1-1 1,1 1-1,-1-1 0,1 1 0,0 0 1,-1 0-1,1 0 0,-3 4 0,1-1-6,1 0-1,0 0 0,0 1 0,0-1 0,1 1 0,0 0 0,0 0 0,1 0 0,-1 1 1,1-1-1,0 0 0,-1 12 0,2-11 0,0-1 0,0 0 0,1 0 0,0 0 0,0 1 0,0-1 0,1 0 0,0 0 0,0 0 0,3 8 0,-3-11 0,1 0 0,-1 0 0,1-1 0,0 1 0,0 0 0,0-1 0,0 1 0,1-1 0,-1 1 0,0-1 0,1 0 0,0 0 0,0 0 0,-1-1 0,1 1 0,0-1 0,0 1 0,1-1 0,-1 0 0,4 1 0,6 1 2,-1 0-1,1-1 1,0-1 0,-1 0-1,1-1 1,0 0 0,0 0-1,0-2 1,20-4 0,-29 5 0,1 0 0,0-1 1,-1 1-1,1-1 0,-1 0 0,1 0 1,-1-1-1,0 1 0,0-1 0,0 0 1,0 0-1,-1 0 0,1-1 0,-1 1 1,0-1-1,0 0 0,0 0 0,0 0 1,-1 0-1,1 0 0,-1-1 0,-1 1 1,1-1-1,0 1 0,-1-1 0,0 0 1,1-9-1,-1 11-1,-1 0 0,0-1 0,1 1 0,-1 0 0,-1 0 0,1-1 0,0 1 0,-1 0 0,1 0 0,-1 0-1,0 0 1,0 0 0,0 0 0,-1 0 0,1 0 0,-1 0 0,-2-4 0,1 5-1,0 0-1,-1 0 1,1 0 0,0 0-1,-1 0 1,1 1-1,-1-1 1,1 1-1,-1 0 1,1 0 0,-1 1-1,0-1 1,0 1-1,1 0 1,-5 0 0,-2-1-46,0 0-1,0 1 1,-1 1 0,1 0 0,0 0 0,-17 5 0,-17 16-795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11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32399,'0'0'192,"7"0"-96,40-7-48,18-14-48,16 2 0,3 7 0,-1-2-16,-12 2-448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13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11 481 31422,'-11'229'1246,"11"-229"-1246,0 0 0,0 1 0,1-1 0,-1 0 0,0 1 0,0-1 0,0 0 0,0 1 0,0-1 0,0 0 0,0 0 0,1 1 0,-1-1 0,0 0 0,0 0 0,0 1 0,1-1 0,-1 0 0,0 0 0,0 0 0,0 1 0,1-1 0,-1 0 0,0 0 0,1 0 0,-1 0 0,0 0 0,0 0 0,1 0 0,-1 1 0,0-1 0,1 0 0,-1 0 0,0 0 0,1 0 0,-1 0 0,0 0 0,0 0 0,1 0 0,-1-1 0,1 1 0,14-6 6,-9-1-4,1 1 0,-1-1 0,0-1 0,-1 1 0,0-1 1,7-15-1,23-57 12,-35 79-14,16-42 3,-3 0 0,-1-2 1,-3 1-1,6-56 0,-4-188 13,-10 297-16,0 0 0,0 0 0,1 0 0,0 0 0,1-1 0,0 1 0,7 14 0,38 62 0,-33-60 0,-2-4 0,9 15 0,33 75 0,-51-100 0,0-1 0,0 1 0,-1 0 0,-1 0 0,0 0 0,-1 0 0,0 1 0,0-1 0,-1 0 0,-1 1 0,0-1 0,-3 15 0,2-20 0,1-1 0,-2-1 0,1 1 0,0 0 0,-1 0 0,0-1 0,0 0 0,0 1 0,-1-1 0,0 0 0,1-1 0,-1 1 0,0-1 0,-1 1 0,1-1 0,-1-1 0,1 1 0,-1 0 0,0-1 0,0 0 0,0 0 0,0-1 0,-9 2 0,-11 2 0,0-2 0,0 0 0,-43-2 0,50-1 0,-13-4 1,30 4-1,1 0 0,-1 0-1,1 0 1,-1 0 0,1 0 0,-1 0-1,1-1 1,-1 1 0,1 0-1,-1 0 1,1-1 0,-1 1-1,1 0 1,-1-1 0,1 1-1,0 0 1,-1-1 0,1 1-1,0 0 1,-1-1 0,1 1 0,0-1-1,-1 1 1,1-1 0,0 1-1,0-1 1,0 1 0,-1-1-1,1 1 1,0-1 0,0 1-1,0-1 1,0 1 0,0-1 0,0 1-1,0-1 1,0 1 0,0-1-1,0 1 1,0-1 0,0 1-1,1-1 1,-1 1 0,0-1-1,0 1 1,0-1 0,1 1-1,-1-1 1,0 1 0,1-1 0,-1 1-1,0 0 1,1-1 0,-1 1-1,1-1 1,3-1-1,0-1-1,0 1 1,0 1 0,0-1 0,0 0-1,1 1 1,-1 0 0,0 0 0,1 0-1,-1 1 1,8-1 0,4-1 0,19-2 1,50-1 0,-56 5 0,0-2 0,50-9-1,-68 9 2,-1-1 0,0 0 1,-1-1-1,1 0 0,-1-1 0,0 0 0,0-1 1,0 1-1,0-2 0,-1 1 0,12-13 0,-12 10 0,0-1 0,-1 0-1,0 0 1,-1-1 0,0 0 0,0 0-1,-1 0 1,0-1 0,-1 0-1,-1 0 1,4-19 0,-2-8 8,-2-1 1,-2-49 0,-1 65-2,0 24-8,0-1 0,1 1 0,-1-1 0,0 1 1,-1-1-1,1 1 0,0-1 0,0 1 0,0-1 0,0 1 1,0-1-1,0 1 0,-1-1 0,1 1 0,0-1 0,0 1 1,-1-1-1,1 1 0,0 0 0,-1-1 0,1 1 1,0-1-1,-1 1 0,1 0 0,0-1 0,-1 1 0,1 0 1,-1 0-1,1-1 0,-1 1 0,1 0 0,-2 0 0,1 0 0,1 0 0,-1 0 0,0 0 0,0 0 0,0 1 0,0-1 0,0 0 0,1 1 0,-1-1 0,0 1 0,0-1 0,0 1 0,1-1 0,-1 1 0,0 0 0,1-1 0,-1 1 0,1 0 0,-1-1 0,0 1 0,1 0 0,-1 1 0,-3 7 0,0-1 0,1 1 0,0-1 0,0 1 0,1 0 0,0 0 0,0 0 0,0 14 0,2 86 0,2-57 0,-2 488 0,6-686 0,30-175 0,-29 279 0,22-77 0,-25 104 0,1 2 0,1-1 0,0 1 0,1-1 0,1 2 0,0-1 0,0 1 0,1 0 0,11-10 0,-16 18 0,1 1 0,0-1 0,-1 1 0,1 0 0,1 0 0,-1 0 0,0 1 0,1 0 0,-1 0 0,1 0 0,7 0 0,-9 1 0,-1 0 0,1 1 0,0 0 0,-1 0 0,1 0 0,-1 0 0,1 0 0,-1 1 0,1 0 0,0 0 0,-1 0 0,0 0 0,1 0 0,-1 1 0,0-1 0,0 1 0,1 0 0,-1 0 0,4 4 0,-2 0 0,0 0 0,0 0 0,-1 1 0,0 0 0,0 0 0,-1 0 0,0 0 0,0 0 0,-1 1 0,0-1 0,0 1 0,1 11 0,0 10 0,-1 0 0,-2 31 0,-1-49 0,0 1 0,-2-1 0,1 1 0,-1-1 0,-1 0 0,0 0 0,-1-1 0,0 1 0,0-1 0,-1 0 0,-1 0 0,0-1 0,0 0 0,0 0 0,-15 13 0,-2 0 0,-1-2 0,-1 0 0,0-2 0,-41 22 0,47-33-8,37-23-11,5 2 18,1 1 0,0 0 0,1 2 0,34-11 0,-24 9 1,47-25 0,-75 35 0,0-1 0,0-1 0,0 1 0,-1-1 0,1 0 0,-1 0 0,0 0 0,-1-1 0,1 0 0,-1 0 0,0 0 0,-1 0 0,5-11 0,-1-2 0,-1-1 0,-1 0 0,4-28 0,9-36 0,-15 75 0,0 1 0,0 0 0,1 0 0,0 0 0,0 0 0,1 1 0,9-12 0,-11 16 0,1-1 0,-1 1 0,1 0 0,0 0 0,0 1 0,0-1 0,0 1 0,0 0 0,1 0 0,-1 0 0,1 1 0,-1 0 0,1-1 0,0 1 0,-1 1 0,1-1 0,0 1 0,-1 0 0,1 0 0,0 0 0,0 1 0,5 1 0,-9-2 0,0 1 0,-1-1 0,1 1 0,0 0 0,-1-1 0,1 1 0,-1 0 0,1-1 0,-1 1-1,1 0 1,-1 0 0,0 0 0,1-1 0,-1 1 0,0 0 0,0 0 0,1 0 0,-1 0 0,0-1 0,0 1 0,0 0 0,0 0 0,0 0 0,0 0 0,0 0 0,-1 1 0,1-1-1,0 1 0,0-1 1,0 0-1,0 1 0,-1-1 1,1 0-1,0 0 0,-1 1 1,1-1-1,-1 0 0,0 0 1,1 0-1,-1 0 0,0 0 1,1 0-1,-1 0 0,-2 2 1,-7 2 1,0 0 0,1 0 0,0 1 0,0 0 0,0 0 0,1 1 0,-1 0 0,2 1 0,-1 0 0,1 0 0,0 1 0,-7 11 0,5-4-1,1-1 0,0 2 0,1-1 0,0 1 0,1 0 0,1 0 0,1 0 0,1 1 0,0 0 0,1-1 0,1 28 0,1-43 0,0 1 0,-1-1 0,2 0 0,-1 0 0,0 1 0,0-1 0,1 0 0,-1 0 0,1 0 0,0 1 0,-1-1 0,1 0 0,0 0 0,0 0 0,1 0 0,-1 0 0,0-1 0,1 1 0,-1 0 0,1-1 0,-1 1 0,1-1 0,0 1 0,-1-1 0,1 1 0,0-1 0,0 0 0,0 0 0,2 1 0,4-1 0,0 1 0,0-1 0,0 0 0,-1-1 0,1 1 0,0-2 0,8 0 0,-12 1 0,1-1 0,-1 0 0,0 0 0,0 0 0,0 0 0,0 0 0,-1-1 0,1 1 0,0-1 0,0 0 0,-1-1 0,0 1 0,1 0 0,-1-1 0,4-4 0,-2 1 0,0 0 0,-1 0 0,1-1 0,-2 1 0,1-1 0,-1 0 0,5-14 0,-2-1 0,-1 0 0,-1-1 0,-1 0 0,0-36 0,-2-91 27,-1 147-26,-2-14 3,2 17-4,0-1 0,0 1 0,0-1 0,-1 1 0,1 0 0,0-1 0,0 1 0,-1 0 0,1-1 0,0 1 0,-1 0 0,1-1 0,0 1 0,-1 0 0,1 0 0,0-1 0,-1 1 0,1 0 0,-1 0 0,1 0 0,0-1 0,-1 1 0,1 0 0,-1 0 0,1 0 0,-1 0 0,1 0 0,-1 0 0,0 0 0,-2 6 0,0 47 0,4 89 0,1-124 0,0-1 1,0 1-1,2-1 1,6 20-1,-7-27-3,1-1 0,0 1 0,0-1-1,1 0 1,0 0 0,1 0 0,0-1 0,10 11-1,-14-17 4,0 0 0,1 0 0,-1 0 0,1 0 0,0 0 0,-1-1-1,1 1 1,0-1 0,0 0 0,0 0 0,0 0 0,0 0 0,0 0-1,0-1 1,1 0 0,-1 1 0,0-1 0,0 0 0,0 0 0,0-1 0,1 1-1,-1-1 1,0 0 0,0 1 0,0-1 0,0-1 0,0 1 0,0 0 0,-1-1-1,1 1 1,0-1 0,-1 0 0,1 0 0,-1 0 0,0 0 0,1 0-1,-1-1 1,0 1 0,0-1 0,1-2 0,3-7 0,0 1 0,-1-1 0,-1 0 0,0 0 0,-1 0 0,2-15 0,5-78 0,-9 79 0,1 0 0,1 0 0,12-47 0,-14 69 0,1 1 0,-1-1 0,1 1 0,-1 0 0,1 0 0,0-1 0,0 1 0,0 0 0,1 1 0,-1-1 0,1 0 0,-1 1 0,1-1 0,0 1 0,0 0 0,0 0 0,5-2 0,-3 2 0,0 0 0,1 0-1,-1 1 1,1 0 0,-1 0 0,1 0-1,-1 1 1,1 0 0,0 0 0,8 1-1,-12 0 0,1-1-1,-1 1 0,1 0 0,-1 0 0,0 0 1,1 0-1,-1 0 0,0 0 0,0 1 1,0-1-1,0 1 0,0-1 0,0 1 0,0 0 1,0 0-1,-1 0 0,1 0 0,-1 0 1,0 0-1,1 0 0,-1 0 0,0 1 0,1 3 1,-2-6 1,0 1 0,0-1 0,0 1 0,0-1 0,-1 0 0,1 0 0,0 1 0,0-1 0,0 0 0,-1 1 0,1-1 0,0 0 0,-1 0 0,1 1 0,0-1 0,0 0 0,-1 0 0,1 0 0,0 1 0,-1-1 0,1 0 0,0 0 0,-1 0 0,1 0 0,-1 0 0,1 0 0,0 0 0,-1 0 0,1 0 0,0 0 0,-1 0 0,1 0 0,-1 0 0,1 0 1,-1 0-1,-14-1 9,15 1-9,-9-1 2,-3-1 0,0 1 1,-1 0 0,-12 1 0,22 0-3,0 0 0,-1 1 1,1 0-1,0-1 0,0 1 1,-1 0-1,1 1 1,0-1-1,0 0 0,0 1 1,0 0-1,1 0 0,-1 0 1,0 0-1,1 0 1,-4 3-1,0 4 0,0 0 0,0 0 0,0 1 0,1 0 0,1 0 0,-1 0 0,2 0 0,-1 1 0,2 0 0,-3 11 0,2-1 0,1 1 0,1-1 0,1 1 0,3 27 0,-3-44 0,1 0 0,0 1 0,1-1 0,-1 0 0,1 0 0,0 0 0,0-1 0,0 1 0,1 0 0,0-1 0,0 1 0,0-1 0,0 0 0,5 4 0,-2-2 0,1 0 0,0-1 0,0-1 0,0 1 0,1-1 0,-1 0 0,1-1 0,9 3 0,6 1 0,0-2 0,0 0 0,1-2 0,0 0 0,31-2 0,-43 0 1,0-2-1,-1 0 1,1 0-1,0-1 1,0-1-1,-1 0 1,14-5 0,-18 5-1,0-1 1,-1 1 0,0-1-1,0 0 1,0-1-1,0 1 1,0-1 0,-1 0-1,0-1 1,0 1-1,-1-1 1,1 0 0,3-7-1,-3 2 2,0 0-1,-1 0 1,0-1-1,0 1 1,-1-1-1,-1 0 0,0 0 1,0-16-1,-4-98 21,2 122-22,-1-10 0,0-1 0,-1 1 0,0 0 0,-2 0 0,0 0 0,0 1 0,-12-26 0,15 38 0,1 0 0,0 0 0,-1 0 0,1 0 0,-1 0 0,0 0 0,1 1 0,-1-1 0,0 0 0,1 0 0,-1 1 0,0-1 0,0 0 0,0 1 0,0-1 0,1 1 0,-3-2 0,3 2 0,-1 0 0,1 1 0,-1-1 0,1 0 0,-1 0 0,1 0 0,-1 0 0,1 0 0,-1 0 0,1 1 0,-1-1 0,1 0 0,0 0 0,-1 1 0,1-1 0,-1 0 0,1 0 0,0 1 0,-1-1 0,1 1 0,0-1 0,-1 0 0,1 1 0,-1 0 0,-1 3 0,0 0 0,0 0 0,1 0 0,-1 0 0,1 1 0,-1 5 0,-5 36 0,3 1 0,1 0 0,4 54 0,0-92-6,-1 0 1,1-1-1,1 1 1,0 0-1,0 0 0,1-1 1,0 0-1,0 1 1,1-1-1,0 0 1,0-1-1,1 1 0,0-1 1,0 0-1,1 0 1,0 0-1,0-1 0,1 0 1,-1 0-1,1-1 1,1 0-1,-1 0 1,1 0-1,0-1 0,0 0 1,0-1-1,0 0 1,1 0-1,-1-1 0,1 0 1,10 1-1,33-1-631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20.03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1 286 31614,'8'-11'137,"0"0"-1,0-1 1,-1 0-1,0 0 1,-1 0-1,0-1 0,-2 0 1,7-24-1,-5 12-155,-1-1 1,-2-1-1,1-43 0,-4 66 19,2 9 0,2 209 0,-2-46 0,6 58 0,-9-225 0,0-1 0,-1 0 0,1 0 0,0 1 0,0-1 0,0 0 0,0 0 0,0 0 0,0 0 0,0 0 0,0 0 0,0-1 0,0 1 0,-1 0 0,1-1 0,0 1 0,0 0 0,-1-1 0,-15-8 0,-34-22 0,84 29 0,47 7 6,48 1-204,-141-6-378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1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0 592 32543,'0'0'168,"0"4"-147,1 15-20,0 0-1,0-1 1,2 1-1,0-1 0,2 1 1,8 24-1,-11-36 0,1-1 0,0 1 0,0-1 0,1 1 0,0-1 0,0 0 0,0 0 0,1-1 0,-1 1 0,1-1 0,1 0 0,-1-1 0,1 1 0,0-1 0,0 0 0,0 0 0,0-1 0,1 0 0,-1 0 0,11 3 0,-15-6 0,0 1 0,0 0 0,1 0 0,-1-1 0,0 0 0,1 1 0,-1-1 0,0 0 0,1 0 0,-1 0 0,0-1 0,1 1 0,-1 0 0,0-1 0,1 0 0,-1 1 0,0-1 0,0 0 0,0 0 0,1 0-1,-1 0 1,0-1 0,-1 1 0,4-3 0,-2 0-1,0-1 0,-1 0 0,1 1 0,-1-1 0,0 0-1,-1 0 1,1 0 0,-1-1 0,0 1 0,1-6 0,3-38 0,-2 1-1,-3-63 1,-2 62 2,3 0-1,6-49 0,-6 94-1,-1 0 0,1 1 0,0-1 0,0 0 0,0 0 0,0 0 0,0 0 0,1 1 0,0-1 0,0 1 0,0-1 0,0 1 0,0 0 0,1 0 0,3-4 0,-2 5 0,-1 0 0,1 0 0,0 0-1,0 1 1,0-1 0,0 1 0,0 0 0,0 0 0,1 1 0,-1-1-1,0 1 1,0 0 0,6 0 0,-9 0 1,25 3-16,-25-3 15,0 1 1,0-1-1,-1 1 0,1-1 1,0 0-1,0 1 1,-1-1-1,1 1 1,-1 0-1,1-1 1,0 1-1,-1 0 1,1-1-1,-1 1 1,1 0-1,-1-1 0,0 1 1,1 0-1,-1 0 1,0 0-1,0-1 1,1 1-1,-1 0 1,0 0-1,0 0 1,0 0-1,0 0 1,0 1-1,-1-2 2,-1 1 0,1-1 0,-1 1 0,1-1 0,0 0-1,-1 0 1,1 1 0,-1-1 0,1 0 0,-1 0 0,1-1 0,-3 1 0,3 0 0,-3 0 1,-1 0 1,1 1-1,0 0 0,-1-1 0,1 2 0,0-1 0,0 0 0,-1 1 0,1 0 0,0 0 1,1 0-1,-1 0 0,-7 6 0,5-3-1,0 1 0,1 0-1,-1 0 1,1 1 0,0-1 0,1 1 0,-5 8 0,1 2-2,1 0 1,1 0 0,0 1 0,1-1-1,-6 38 1,8-32 1,1 0 0,1 0 0,1 0 0,4 42-1,-3-59 0,0 0 0,1 1 0,0-1 0,-1 0 0,2 0 0,-1 0 0,1 0 0,0-1 0,0 1 0,1-1 0,-1 0-1,1 0 1,0 0 0,1 0 0,-1-1 0,1 1 0,0-1 0,0 0 0,0-1 0,1 1 0,11 4 0,-5-4 2,1-1-1,0 0 1,0-1 0,0 0 0,0-1 0,27-1 0,-27 0-2,-9 0 0,0 0 1,-1 0-1,1-1 1,-1 1-1,1-1 0,-1 0 1,0 0-1,1 0 1,-1 0-1,0 0 0,1-1 1,-1 0-1,0 1 1,0-1-1,0 0 0,-1-1 1,1 1-1,0 0 1,2-4-1,-2 2 1,0-1-1,0 0 1,0 0 0,-1 0-1,0 0 1,0-1 0,0 1-1,-1 0 1,0-1 0,0 1-1,1-11 1,-1 0 1,0 0 0,-1 0 0,-1 0 0,0 0 0,-1 0 0,-1 1 0,0-1 0,-1 1 0,-1-1 0,0 1 0,-2 0 0,1 1 0,-2 0 0,0 0 0,-12-17 0,-5 7-2,25 24 0,-1-1 0,1 1 0,0-1 0,-1 1 0,1 0 0,-1-1 0,1 1 0,-1 0 0,1-1 0,-1 1-1,1 0 1,-1 0 0,1 0 0,-1 0 0,1-1 0,-1 1 0,1 0 0,-1 0 0,1 0 0,-1 0-1,0 0 1,1 0 0,-1 0 0,1 0 0,-1 0 0,1 1 0,-1-1 0,1 0 0,-1 0 0,1 0 0,-1 1-1,1-1 1,-1 0 0,1 1 0,-1-1 0,1 0 0,-1 1 0,1-1 0,0 0 0,-1 1 0,1-1-1,0 1 1,-1-1 0,1 1 0,0-1 0,0 1 0,-1-1 0,1 1 0,0-1 0,0 1 0,0-1 0,0 1-1,0-1 1,0 1 0,0-1 0,0 1 0,0 0 0,0-1 0,0 1 0,0 0 0,-2 19-6,1-1 0,1 1 0,1 0 1,0-1-1,7 31 0,-6-43-4,-1 1-1,2-1 0,-1 0 1,1 0-1,0 0 1,0 0-1,1 0 1,0-1-1,0 1 1,1-1-1,0 0 1,0 0-1,0-1 1,1 0-1,0 0 1,0 0-1,0 0 0,7 3 1,-8-6 12,0 0 0,0 0 0,0 0 0,0-1 0,0 0 0,0 0 0,0-1 0,0 1 0,0-1 1,1 0-1,-1 0 0,0-1 0,0 1 0,0-1 0,0 0 0,0-1 0,0 1 0,0-1 0,0 0 0,0 0 0,-1-1 0,1 1 0,-1-1 0,0 0 1,1 0-1,-1-1 0,-1 1 0,1-1 0,-1 0 0,6-6 0,1-8 10,0 1 0,-1-1 0,-1 0 0,-1-1 0,0 0 0,-2 0 0,0 0 0,3-25-1,6-160 12,-14 197-22,1-272 44,-4 259-45,0 27 0,3-7 0,-8 25 0,2 1 0,1-1 0,1 1 0,-1 42 0,3-35 0,-11 431 0,7-113 0,4-286 0,0 1 0,-12 77 0,11-125 0,0 0 0,-2 0 0,0-1 0,-1 0 0,0 0 0,-2 0 0,0-1 0,-1 1 0,-11 15 0,16-27 0,-1-1 0,1 1 0,-1-1 0,0 0 0,0 0 0,0-1 0,0 1 0,-9 4 0,11-7 0,1 0 0,0 0 0,-1 0 0,1 0 0,0-1 0,-1 1 0,1 0 0,-1-1 0,1 0 0,-1 0 0,1 0 0,-1 0 0,1 0 0,-1 0 0,1 0 0,-1-1 0,1 1 0,-1-1 0,1 0 0,0 0 0,-1 0 0,1 0 0,-4-3 0,3 2 0,1-1 0,-1 0 0,1-1 0,0 1 0,0 0 0,0-1 0,0 1 0,0-1 0,1 1 0,0-1 0,-2-6 0,-7-48 0,7 33 0,2-1 0,0 0 0,2 1 0,1-1 0,1 1 0,1-1 0,1 1 0,1 0 0,2 1 0,0 0 0,1 0 0,2 0 0,16-26 0,-5 15 0,2 0 0,1 2 1,43-43-1,-51 58-1,1 2 0,1 0-1,0 2 1,1 0 0,1 1 0,0 1 0,29-13 0,-32 18-132,-6 4-382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17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290 569 32479,'-4'-13'41,"0"-6"-6,-1-1-1,-1 1 1,-1 0-1,0 1 1,-2 0-1,-15-26 1,22 41-35,0 1 0,0-1 0,-1 1 1,1 0-1,-1 0 0,1 0 0,-1 0 0,0 0 1,0 0-1,0 1 0,1-1 0,-2 1 1,1 0-1,0 0 0,0 0 0,0 0 0,0 1 1,-1-1-1,1 1 0,0 0 0,-1 0 1,1 0-1,0 0 0,-1 1 0,-3 0 0,2 0 0,0 1 0,-1 0 0,1 0 0,0 0 0,0 0 0,0 1 0,1 0 0,-1 0 0,0 1 0,1-1 0,0 1 0,0 0 0,-7 8 0,3 0 0,0 0 0,0 1 0,1 0 0,1 1 0,0 0 0,1-1 0,0 2 0,-2 16 0,2-6 0,2 0 0,1 1 0,2 49 0,0-71 0,0 1 0,1-1 0,-1 0 0,1 1 0,0-1 0,0 0 0,1 0 0,-1 0 0,1 0 0,0 0 0,0 0 0,0 0 0,1 0 0,-1-1 0,1 1 0,0-1 0,0 0 0,6 6 0,-3-6 0,-1 0 0,0 0 0,1 0 0,0-1 0,0 0 0,0 0 0,0-1 0,0 1 0,0-1 0,0 0 0,0-1 0,10 0 0,-10 0 0,-1-1 0,0 0 0,0-1 0,1 1 0,-1-1 0,0 0 0,-1 0 0,1-1 0,0 1 0,-1-1 0,1 0 0,-1 0 0,0-1 0,0 1 0,0-1 0,0 0 0,-1 0 0,1 0 0,-1 0 0,0-1 0,0 1 0,2-8 0,4-5 0,-1-1 0,0 0 0,-2 0 0,0-1 0,3-20 0,2-39 0,-3 0 0,-6-142 0,-3 126 0,2 61 0,0 16 0,-1 1 0,-1-1 0,-5-32 0,2 45 0,0 11 0,-2 28 0,1 1 0,2 0 0,1 0 0,4 45 0,-1-16 0,-1-48 0,0 49 0,11 86 0,-9-132 0,2 0 0,1 0 0,0 0 0,2 0 0,0-1 0,1 0 0,1-1 0,17 28 0,-23-41 0,1 0 0,0 0 0,0 0 0,0-1 0,1 1 0,-1-1 0,1-1 0,0 1 0,0 0 0,1-1 0,-1 0 0,1 0 0,-1-1 0,1 0 0,0 0 0,0 0 0,0 0 0,0-1 0,0 0 0,0-1 0,0 1 0,8-1 0,-11 0 0,1-1 0,-1 1 0,1-1 0,-1 1 0,0-1 0,1 0 0,-1 0 0,0-1 0,0 1 0,0-1 0,0 1 0,0-1 0,0 0 0,0 0 0,3-4 0,0 1 0,-1-1 0,0 0 0,-1 0 0,1 0 0,-1-1 0,5-11 0,-1-1 0,0 0 0,-2-1 0,0 0 0,3-27 0,-3-5 0,-2-84 0,-4 119 0,-13 131 0,12-75 0,-1-9 0,5 53 0,-3-74 0,2-1 0,-1 0 0,1 1 0,0-1 0,1 0 0,0 0 0,0-1 0,1 1 0,0-1 0,0 1 0,6 6 0,-9-12 0,0-1 0,1 1 0,-1-1 0,0 1 0,0-1 0,1 0 0,-1 0 0,1 1 0,-1-1 0,1 0 0,-1 0 0,1-1 0,0 1 0,0 0 0,-1 0 0,1-1 0,0 1 0,0-1 0,0 0 0,0 1 0,-1-1 0,1 0 0,0 0 0,0 0 0,0 0 0,0-1 0,0 1 0,0 0 0,-1-1 0,1 1 0,0-1 0,0 0 0,-1 1 0,1-1 0,0 0 0,2-2 0,2-2 0,-1 1 0,0-1 0,0 0 0,-1 0 0,0-1 0,1 1 0,-2-1 0,6-10 0,46-116 0,-45 101 0,2 0 0,1 1 0,1 1 0,32-50 0,-45 77 0,1 0 0,-1 1 0,0-1 0,1 0 0,0 0 0,-1 1 0,1-1 0,0 1 0,-1 0 0,1-1 0,0 1 0,0 0 0,0 0 0,3-1 0,-5 2 0,1 0 0,0 0 0,-1 0 0,1 0 0,0 1 0,-1-1 0,1 0 0,-1 0 0,1 0 0,0 1 0,-1-1 0,1 0 0,-1 1 0,1-1 0,-1 0 0,1 1 0,-1-1 0,1 1 0,-1-1 0,1 1 0,-1-1 0,0 1 0,1-1 0,-1 1 0,0-1 0,1 1 0,-1-1 0,0 1 0,0 0 0,1 0 0,1 8 0,0 1 0,0-1 0,-1 1 0,0 17 0,-8 302 0,8-301 0,7-57 0,1-10 0,8-10 0,4-18 0,55-114 0,-74 177 0,-1 1 0,1 0 0,-1 0 0,1 0 0,0-1 0,0 1 0,0 1 0,0-1 0,1 0 0,-1 1 0,1-1 0,-1 1 0,1 0 0,4-3 0,-6 5 0,-1 0 0,1 1 0,-1-1 0,1 1 0,-1-1 0,1 0 0,-1 1 0,1-1 0,-1 1 0,1 0 0,-1-1 0,0 1 0,1-1 0,-1 1 0,0-1 0,0 1 0,1 0 0,-1-1 0,0 1 0,0 0 0,0-1 0,0 1 0,0 0 0,0-1 0,0 1 0,0 0 0,0 0 0,0 1 0,5 58 0,-5 109 0,-2-71 0,5-81 0,-3-17 0,0 0 0,0 0 0,0 0 0,0 0 0,0 0 0,0 0 0,0 0 0,0 1 0,1-1 0,-1 0 0,0 0 0,0 0 0,0 0 0,0 0 0,0 0 0,0 0 0,1 0 0,-1 0 0,0 0 0,0 0 0,0 0 0,0 0 0,0 0 0,1 0 0,-1 0 0,0 0 0,0 0 0,0 0 0,0 0 0,0 0 0,1 0 0,-1 0 0,0 0 0,0 0 0,0 0 0,0 0 0,0 0 0,0-1 0,0 1 0,1 0 0,-1 0 0,0 0 0,0 0 0,0 0 0,0 0 0,0 0 0,0-1 0,14-21 0,-11 15 0,65-130 0,18-30 0,-73 148 0,-13 19 0,1 0 0,-1 0 0,0-1 0,0 1 0,0 0 0,0 0 0,0 0 0,0 0 0,0-1 0,0 1 0,0 0 0,0 0 0,1 0 0,-1 0 0,0-1 0,0 1 0,0 0 0,0 0 0,0 0 0,1 0 0,-1 0 0,0 0 0,0 0 0,0 0 0,0 0 0,1-1 0,-1 1 0,0 0 0,0 0 0,0 0 0,1 0 0,-1 0 0,0 0 0,0 0 0,0 0 0,0 0 0,1 0 0,-1 0 0,0 1 0,0-1 0,0 0 0,1 0 0,-1 0 0,0 0 0,0 0 0,0 0 0,0 0 0,1 0 0,-1 0 0,0 1 0,0-1 0,0 0 0,0 0 0,0 0 0,0 0 0,1 0 0,-1 1 0,0 8 0,0-8 0,-1 62 0,3 97 0,-1-154 0,-1 0 0,1-1 0,1 1 0,-1 0 0,1 0 0,-1-1 0,2 1 0,-1-1 0,1 1 0,-1-1 0,1 0 0,1 0 0,-1-1 0,1 1 0,0 0 0,0-1 0,0 0 0,1 0 0,-1 0 0,1-1 0,0 0 0,0 0 0,0 0 0,1 0 0,-1-1 0,0 1 0,1-2 0,0 1 0,0-1 0,-1 1 0,1-1 0,0-1 0,0 1 0,0-1 0,6-1 0,-6 2 0,-1-1 0,1-1 0,0 1 0,-1-1 0,1 0 0,0 0 0,-1-1 0,1 1 0,-1-1 0,0 0 0,6-4 0,-7 3 0,0 0 0,0-1 0,0 1 0,-1-1 0,1 0 0,-1 0 0,0 0 0,0-1 0,-1 1 0,1-1 0,-1 1 0,3-10 0,0-1 0,0-1 0,-2 1 0,0 0 0,0-1 0,-1-21 0,-5-80 0,2 110 0,0-1 0,0 0 0,-1 1 0,0 0 0,0-1 0,-1 1 0,-4-9 0,6 14 0,1 1 0,-1-1 0,0 1 0,0-1 0,0 1 0,0-1 0,0 1 0,0 0 0,0 0 0,-1-1 0,1 1 0,0 0 0,-1 0 0,1 0 0,-1 0 0,1 1 0,-1-1 0,1 0 0,-1 1 0,0-1 0,1 1 0,-1-1 0,0 1 0,1 0 0,-1 0 0,0-1 0,1 1 0,-1 1 0,0-1 0,0 0 0,1 0 0,-1 1 0,0-1 0,1 0 0,-1 1 0,0 0 0,1-1 0,-3 3 0,1-1 0,0 0-1,0 1 1,1-1 0,-1 1 0,1 0-1,-1-1 1,1 1 0,0 0 0,0 1-1,1-1 1,-1 0 0,0 0 0,1 1-1,0-1 1,-2 8 0,-7 56-23,8-44 26,1 0 0,0 0 0,2 0 0,1 0-1,7 34 1,-7-48-4,0-1 0,1 0-1,0 0 1,1 0 0,-1 0 0,2 0 0,-1-1-1,1 1 1,0-1 0,0-1 0,1 1-1,0-1 1,0 0 0,0 0 0,1 0-1,0-1 1,14 8 0,-17-11 1,1 0 0,0 0 0,0 0 0,0 0 0,0-1 0,0 0 0,0 0 0,0 0 0,0-1 0,1 0 0,-1 0 0,10-1 0,-12 0 0,0 1 0,0-1 0,1 0 0,-1 0 0,0 0 0,0-1 0,0 1 0,-1-1 0,1 1 0,0-1 0,0 0 0,-1 0 0,1-1 0,-1 1 0,0 0 0,0-1 0,0 1 0,0-1 0,0 0 0,2-4 0,4-15 0,-1-1 0,0 0 0,-2 0 0,-1-1 0,-1 1 0,-1-1 0,-1-39 0,-1 28 0,2 1 0,9-50 0,-10 82 0,-1 1 0,0 0 0,1-1 0,-1 1 0,1 0 0,0-1 0,-1 1 0,1 0 0,0 0 0,0 0 0,0 0 0,1-2 0,-1 3 0,-1-1 0,1 1 0,-1 0 0,0 0 0,1 0 0,-1 0 0,1 0 0,-1 0 0,1 0 0,-1 0 0,1 0 0,-1 0 0,1 0 0,-1 0 0,1 0 0,-1 0 0,1 0 0,-1 0 0,1 0 0,-1 1 0,0-1 0,1 0 0,-1 0 0,1 0 0,-1 1 0,0-1 0,1 0 0,-1 1 0,0-1 0,1 0 0,-1 1 0,0-1 0,1 1 0,-1-1 0,0 0 0,0 1 0,1-1 0,-1 1 0,0-1 0,0 1 0,0-1 0,0 1 0,0-1 0,0 1 0,9 23 0,-2 1 0,-1-1 0,-1 2 0,-1-1 0,1 30 0,-4-39 0,4 56 0,-4-34 0,8 40 0,-9-78 0,0 0 0,0 0 0,0 0 0,0 1 0,0-1 0,1 0 0,-1 0 0,0 0 0,0 1 0,0-1 0,0 0 0,0 0 0,0 0 0,0 0 0,0 1 0,1-1 0,-1 0 0,0 0 0,0 0 0,0 0 0,0 0 0,1 0 0,-1 0 0,0 1 0,0-1 0,0 0 0,1 0 0,-1 0 0,0 0 0,0 0 0,0 0 0,0 0 0,1 0 0,-1 0 0,0 0 0,0 0 0,0 0 0,1 0 0,-1 0 0,0 0 0,0 0 0,0 0 0,1 0 0,-1-1 0,0 1 0,0 0 0,0 0 0,0 0 0,1 0 0,-1 0 0,0-1 0,10-7 5,-2-6 1,0 0 0,0 0-1,-1 0 1,7-23 0,17-71-9,-7 22 4,-19 71-1,22-57 1,-25 67-2,1-1 0,-1 1 1,1 1-1,0-1 1,1 0-1,-1 1 1,1-1-1,0 1 1,0 0-1,6-5 1,-9 9-1,-1 0 1,0 0-1,0-1 0,1 1 1,-1 0-1,0 0 1,0 0-1,1-1 1,-1 1-1,0 0 1,1 0-1,-1 0 1,0 0-1,0 0 0,1 0 1,-1 0-1,0-1 1,1 1-1,-1 0 1,0 0-1,1 0 1,-1 1-1,0-1 0,1 0 1,-1 0-1,0 0 1,1 0-1,-1 0 1,0 0-1,1 0 1,-1 0-1,0 1 0,0-1 1,1 0-1,-1 0 1,0 0-1,0 1 1,1-1-1,-1 0 1,0 0-1,0 1 1,1-1-1,-1 0 0,0 0 1,0 1-1,0-1 1,0 0-1,0 1 1,1-1-1,-1 0 1,0 1-1,0 0 0,1 20 6,-1-16-7,-10 253 2,9-240 0,0-5 0,0 1 0,1-1 0,0 1 0,4 19 0,-4-30 0,1-1 0,0 1 0,-1-1 0,1 1 0,0-1 0,0 0 0,0 1 0,1-1 0,-1 0 0,0 1 0,1-1 0,0 0 0,-1 0 0,1 0 0,0-1 0,0 1 0,0 0 0,0-1 0,0 1 0,1-1 0,-1 0 0,0 0 0,1 0 0,-1 0 0,1 0 0,-1 0 0,1-1 0,3 1 0,-2 0 0,0 0 0,1 0 0,-1-1 0,0 0 0,1 0 0,-1 0 0,0-1 0,1 1 0,-1-1 0,0 0 0,0 0 0,1-1 0,-1 1 0,0-1 0,0 0 0,4-2 0,-4-1 0,1 1 0,-1 0 0,0-1 0,0 0 0,0 0 0,-1 0 0,1-1 0,-1 1 0,-1-1 0,5-10 0,8-31 7,-2 0-1,-1-2 1,-3 1 0,4-67 0,-7 60-9,2 29 2,-1 18 0,-7 9-1,1-1 1,-1 0 0,1 0 0,-1 1 0,1-1-1,-1 0 1,1 0 0,-1 1 0,1-1 0,-1 1-1,0-1 1,1 0 0,-1 1 0,1-1 0,-1 1-1,0-1 1,0 1 0,1-1 0,-1 1 0,0-1-1,0 1 1,0 0 0,1 0 0,13 43-13,16 79 0,-21-81 12,0 1 1,-1 0 0,-3 0 0,0 47 0,-5-88 0,0 1 0,0-1 0,0 1 0,-1-1 0,1 1 0,-1-1-1,0 0 1,1 1 0,-1-1 0,0 0 0,-1 1 0,1-1 0,0 0 0,0 0 0,-1 0 0,0 0 0,-2 3 0,0-2 0,0-1 0,1 1 0,-1-1 0,0 0 1,0 0-1,0 0 0,-1 0 0,1-1 1,-6 2-1,-10 0 5,0 0 1,1-2-1,-35-1 1,34 0 3,15 0-14,18 0-4,20 1 0,0-2-1,0-1 0,40-9 0,-63 9 11,0 0 1,-1-1-1,0-1 0,1 0 0,-1 0 0,0 0 0,-1-1 0,1-1 0,-1 1 1,0-1-1,-1-1 0,1 0 0,-1 0 0,0 0 0,7-11 0,-6 6 1,-1-1 0,-1 0-1,1 0 1,-2 0 0,0-1-1,-1 0 1,0 0 0,-1 0-1,2-24 1,-2-10 8,-5-72 0,2 107-12,-3-12 2,3 24 0,0 1 0,0 0 0,0-1 0,0 1 0,0-1 0,0 1 0,0 0 0,0-1 0,0 1 0,0-1 0,0 1 0,0-1 0,0 1 0,-1 0 0,1-1 0,0 1 0,0 0 0,0-1 0,-1 1 0,1-1 0,0 1 0,0 0 0,-1 0 0,1-1 0,0 1 0,-1 0 0,1-1 0,0 1 0,-1 0 0,1 0 0,0 0 0,-1-1 0,1 1 0,-1 0 0,1 0 0,0 0 0,-1 0 0,1 0 0,-1 0 0,1 0 0,0 0 0,-1 0 0,1 0 0,-1 0 0,1 0 0,-1 0 0,0 0 0,-4 11 0,-1 26 0,2 0 0,1 0 0,1 0 0,3 0 0,5 42 0,-4-66 0,1 0 0,0 0 0,0 0 0,2-1 0,0 0 0,8 17 0,-9-21 0,1-1 0,0 1 0,0-1 0,0 0 0,1-1 0,0 1 0,0-1 0,1 0 0,-1-1 0,12 8 0,-15-11 0,1 0 0,0-1 0,-1 1 0,1-1 0,0 0 0,0 0 0,0 0 0,0 0 0,0-1 0,0 0 0,0 1 0,0-1 0,8-2 0,-10 2 0,1-1 0,-1 1 0,0-1 0,1 0 0,-1 0 0,0 0 0,1 0 0,-1-1 0,0 1 0,0 0 0,0-1 0,0 0 0,0 1 0,0-1 0,-1 0 0,1 0 0,0 0 0,-1 0 0,0 0 0,1-1 0,0-3 0,4-9 0,-2 0 0,0-1 0,0 1 0,-2-1 0,1-21 0,-3-84 0,-1 58 0,1-38 0,-12 157 0,6 10 0,6 112 0,0-166 0,0-6 0,0 0 0,1 0 0,0 0 0,0 0 0,0 0 0,0 0 0,1-1 0,0 1 0,0-1 0,1 1 0,-1-1 0,1 0 0,0 0 0,1 0 0,-1 0 0,1 0 0,0-1 0,0 0 0,1 0 0,-1 0 0,1 0 0,0-1 0,0 1 0,0-1 0,0-1 0,0 1 0,1-1 0,-1 0 0,1 0 0,0 0 0,0-1 0,0 0 0,-1 0 0,11 0 0,-10 0 0,0-1 0,0 0 0,1 0 0,-1-1 0,0 0 0,0 0 0,0 0 0,0-1 0,11-4 0,-13 4 0,-1-1 0,1 0 0,0 0 0,0 0 0,-1 0 0,0-1 0,0 1 0,0-1 0,0 0 0,0 0 0,-1 0 0,0 0 0,4-8 0,1-10 0,0 1 0,-2-2 0,0 1 0,-1 0 0,-2-1 0,0 0 0,-1 1 0,-2-1 0,-5-41 0,4 50 0,0 0 0,-2 0 0,1 0 0,-2 1 0,0-1 0,0 1 0,-2 0 0,-10-18 0,14 27 0,0 0 0,0 0 0,0 0 0,0 0 0,0 0 0,-1 1 0,0-1 0,0 1 0,0 0 0,0 0 0,0 1 0,-1-1 0,1 1 0,-1 0 0,1 0 0,-1 0 0,0 1 0,0 0 0,0 0 0,0 0 0,0 0 0,0 1 0,0 0 0,0 0 0,0 0 0,0 1 0,-7 1 0,9-1 0,-1 0 0,1 0 0,-1 1 0,1-1 0,0 1 0,0 0 0,0 0 0,0 0 0,0 0 0,0 0 0,0 1 0,1-1 0,-1 1 0,-3 5 0,2-2 0,0 1 0,1 0 0,-1 0 0,1 0 0,1 0 0,-4 13 0,2 5 0,0 0 0,2 1 0,1 30 0,1-48 0,1 1 0,0 0 0,0-1 0,1 1 0,0-1 0,0 0 0,1 1 0,0-1 0,0 0 0,1-1 0,0 1 0,6 7 0,-7-10 0,1-1 0,-1 0 0,1 0 0,0 0 0,0 0 0,0-1 0,1 1 0,-1-1 0,1 0 0,0-1 0,0 1 0,0-1 0,0 0 0,0 0 0,0 0 0,1-1 0,-1 0 0,1 0 0,-1 0 0,7-1 0,-8 0 0,1 0 0,-1 0 0,0 0 0,0 0 0,1-1 0,-1 0 0,0 0 0,0 0 0,0 0 0,0-1 0,0 0 0,5-3 0,-5 2 0,0-1 0,-1 1 0,1-1 0,-1 0 0,0-1 0,0 1 0,0 0 0,-1-1 0,0 1 0,2-6 0,8-21 0,-2 0 0,-1 0 0,7-49 0,-12 51 0,2-1 0,2 1 0,0 1 0,13-29 0,-19 53-1,1 0 1,-1 0-1,1 0 0,-1 0 1,1 1-1,0-1 0,6-4 0,-8 7 1,-1 0-1,1 1 1,0-1-1,0 1 0,0-1 1,-1 1-1,1-1 1,0 1-1,0 0 0,0-1 1,0 1-1,0 0 1,0 0-1,0-1 0,0 1 1,0 0-1,-1 0 1,1 0-1,0 0 0,0 0 1,0 0-1,0 1 1,0-1-1,0 0 0,0 0 1,0 1-1,0-1 1,0 0-1,-1 1 0,1-1 1,0 1-1,0-1 1,0 1-1,-1 0 0,1-1 1,0 1-1,-1 0 1,1-1-1,0 1 0,-1 0 1,1 0-1,-1 0 1,1 1-1,4 8 1,0 0 0,0 1 0,-1-1 0,-1 1 0,0 0 0,0 0 0,-1 1 0,1 13 0,1 98 0,-4-108 0,0 143 32,20-186-32,29-63 0,62-156 0,-70 150 0,-33 82 0,-4 14 0,-2 26 0,-2-20 0,-10 339 0,11-279 0,0-43 0,0 0 0,-2-1 0,-3 30 0,3-49-5,0-1 0,1 1 0,-1 0 0,0 0 0,0 0 0,0-1 0,0 1 0,0 0 1,0-1-1,-1 1 0,1-1 0,0 0 0,-1 1 0,1-1 0,-1 0 0,0 0 0,1 0 0,-1 0 0,0 0 0,1 0 0,-1 0 0,0-1 0,0 1 0,0 0 0,0-1 0,0 0 1,0 1-1,0-1 0,0 0 0,0 0 0,0 0 0,0-1 0,-2 1 0,-27 0-483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18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15 32127,'-3'-2'26,"1"1"1,-1-1-1,1 1 0,-1-1 1,0 1-1,0 0 1,0 0-1,1 0 1,-1 0-1,0 1 0,0-1 1,0 1-1,0 0 1,0 0-1,0 0 0,-1 0 1,1 0-1,0 1 1,-5 1-1,5-1-20,0 1 0,1 0-1,-1-1 1,1 1 0,-1 0 0,1 1-1,0-1 1,0 0 0,0 1 0,0-1-1,0 1 1,1-1 0,-1 1 0,1 0 0,-3 6-1,0 6-12,-1 1 0,2 0-1,0 0 1,1 0-1,0 33 1,2-45 7,0-1 0,1 1 0,-1 0 1,1 0-1,-1-1 0,1 1 0,0 0 0,0-1 0,1 1 1,-1 0-1,1-1 0,0 0 0,-1 1 0,2-1 0,-1 0 1,0 0-1,1 0 0,-1 0 0,1-1 0,0 1 0,0-1 1,0 1-1,0-1 0,0 0 0,0 0 0,6 2 1,0-1 1,1 0 0,-1-1 1,1 0-1,-1 0 1,1-1-1,0 0 1,0-1-1,-1 0 1,14-2-1,-19 2-1,-1-1 0,0 1 0,0-1-1,0 0 1,0 0 0,0 0 0,0 0-1,0-1 1,0 1 0,0-1 0,-1 0-1,1 0 1,-1 0 0,1 0 0,-1 0-1,0 0 1,0-1 0,0 1 0,0-1-1,0 1 1,0-1 0,-1 0 0,1 0-1,-1 0 1,0 0 0,1-3 0,2-6 1,-2-1 0,0 1 1,0 0-1,-1-1 1,-1-17-1,1 26-2,-2 0-1,1 0 1,0 0-1,-1 0 1,0 0-1,0 0 1,0 0-1,0 0 1,-1 0-1,1 1 1,-1-1-1,0 0 1,0 1-1,0 0 1,-1-1-1,1 1 1,-5-4-1,3 4 3,-1-1 0,1 1 0,-1 0 0,0 0-1,0 1 1,0 0 0,0-1 0,0 2-1,0-1 1,-1 1 0,-8-2 0,4 2-19,-1 0 1,1 1-1,0 0 1,0 0-1,-1 1 1,1 1-1,0 0 0,0 0 1,0 1-1,0 0 1,0 0-1,1 1 1,-14 9-1,-26 19-532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18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21 32591,'-11'-4'5,"1"0"0,0 1 0,-1 0 0,0 1 0,0 0 0,1 1 0,-1 0 0,0 1 0,0 0 0,0 0 0,0 1 0,0 1 0,0 0 0,0 0 0,-17 7 0,22-7-3,1 0-1,0 1 1,-1 0-1,1 0 1,1 0-1,-1 0 1,0 1-1,1-1 1,-1 1-1,1 1 1,0-1 0,1 0-1,-1 1 1,1 0-1,0 0 1,0 0-1,0 0 1,1 0-1,0 1 1,0-1-1,0 1 1,1 0 0,-1-1-1,1 1 1,1 0-1,-1 0 1,1 0-1,0-1 1,0 1-1,2 9 1,-1-11-2,0-1 0,-1 1 0,1-1 1,1 0-1,-1 1 0,0-1 0,1 0 0,0 0 0,-1 0 0,1 0 1,0 0-1,1 0 0,-1-1 0,0 1 0,1-1 0,4 4 0,-1-2 1,0 0 0,1-1 0,-1 1-1,1-1 1,0-1 0,0 1-1,11 1 1,2 0 1,0-1-1,0-1 1,1-1-1,38-4 1,-56 3-1,-1 0 0,1 0 0,0-1 0,0 0 0,0 1 0,0-1 0,-1 0 1,1 0-1,-1 0 0,1-1 0,0 1 0,-1 0 0,0-1 0,1 0 0,-1 0 0,0 0 0,0 0 0,0 0 0,0 0 0,0 0 0,-1 0 0,1-1 1,1-2-1,-1-2-1,1 0 1,-1 0 0,-1 0-1,0 0 1,0 0 0,0 0 0,0-1-1,-2-6 1,1 10-2,0 1-1,0-1 1,-1 1-1,1 0 1,-1 0 0,0-1-1,0 1 1,0 0-1,-1 0 1,1 0-1,-1 0 1,0 0 0,1 0-1,-1 0 1,0 1-1,-1-1 1,1 1 0,-4-4-1,1 2 9,0 1 0,0-1-1,-1 1 1,1 0 0,-1 1-1,0-1 1,0 1 0,0 0-1,-10-2 1,8 2-39,1 1 0,-1 0-1,0 0 1,0 1 0,0 0 0,0 0 0,0 1 0,0 0-1,0 1 1,1-1 0,-1 1 0,0 1 0,1-1 0,0 1-1,0 1 1,-11 6 0,-8 15-1894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19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265 117 32143,'-1'-5'17,"0"1"-1,-1-1 1,0 1 0,0 0 0,0 0 0,0 0 0,-1 0 0,1 0 0,-1 1-1,0-1 1,0 1 0,-1-1 0,1 1 0,0 0 0,-1 0 0,0 1 0,0-1-1,0 1 1,0 0 0,0 0 0,0 0 0,-1 1 0,1-1 0,-1 1 0,1 0-1,-1 0 1,1 1 0,-1-1 0,0 1 0,1 0 0,-1 0 0,1 1 0,-1-1-1,0 1 1,1 0 0,-9 3 0,8-2-17,0 1 0,1-1 0,-1 1 0,1 0 0,-1 0 0,1 0 0,0 1 0,0-1 0,1 1 0,-1 0 0,1 0 0,0 0 0,0 1 0,-4 7 0,-1 5 0,0-1 0,-10 35 0,10-15 0,1 1 0,1 1 0,2-1 0,2 1 0,5 62 0,-3-92 0,0-1 0,1 0 0,0 0 0,0 0 0,0 0 0,1 0 0,0 0 0,1 0 0,0 0 0,0-1 0,0 1 0,1-1 0,0 0 0,0 0 0,0 0 0,1-1 0,0 1 0,0-1 0,0 0 0,1-1 0,0 1 0,0-1 0,0 0 0,0-1 0,0 1 0,1-1 0,0-1 0,-1 1 0,1-1 0,0 0 0,0-1 0,0 1 0,12-1 0,-7 1 0,0-2 0,1 0 0,-1 0 0,0-1 0,1 0 0,-1-1 0,20-7 0,-26 7 0,0 0 0,-1-1 0,1 0 0,-1-1 0,0 1 0,0-1 0,0 0 0,-1 0 0,1 0 0,-1-1 0,0 0 0,-1 0 0,1 0 0,-1 0 0,0 0 0,0-1 0,4-8 0,-2-4 0,0 0 0,-1 0 0,-1 0 0,-1-1 0,0 0 0,-1 1 0,-4-36 0,3 41 0,-3-13 0,0 0 0,-1 0 0,-2 1 0,-1-1 0,0 1 0,-2 1 0,-1 0 0,-1 0 0,-1 1 0,-1 0 0,-26-34 0,38 56 5,1-1 1,-1 1-1,0-1 0,0 1 1,0-1-1,-1 1 0,1 0 1,0 0-1,0 0 0,-1 0 1,1 0-1,-1 0 0,1 0 1,-1 0-1,1 0 0,-1 0 1,1 1-1,-1-1 0,0 1 1,1-1-1,-1 1 0,0 0 1,1 0-1,-1-1 0,0 1 1,0 1-1,1-1 1,-1 0-1,0 0 0,0 0 1,1 1-1,-1-1 0,0 1 1,-1 1-1,-1 1-234,0 0-1,0 0 1,1 0 0,-1 1 0,1-1 0,0 1-1,0 0 1,0 0 0,1 0 0,-4 8 0,-15 29-10995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21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37 32479,'-8'-37'256,"8"37"-255,0 0-1,0 1 1,0-1-1,0 0 1,0 0-1,0 0 1,0 0 0,0 0-1,0 0 1,-1 1-1,1-1 1,0 0-1,0 0 1,0 0 0,0 0-1,0 0 1,0 0-1,0 0 1,0 1-1,0-1 1,0 0 0,0 0-1,0 0 1,0 0-1,-1 0 1,1 0-1,0 0 1,0 0 0,0 0-1,0 0 1,0 0-1,0 1 1,0-1-1,-1 0 1,1 0 0,0 0-1,0 0 1,0 0-1,0 0 1,0 0-1,0 0 1,-1 0 0,1 0-1,0 0 1,0 0-1,0 0 1,0 0-1,0-1 1,0 1 0,-1 0-1,1 0 1,0 0-1,0 0 1,0 0-1,0 0 1,-7 72-1,2 79 0,4-119 0,-2 445-35,3-476 21,0-1 0,1 1 1,-1-1-1,0 0 0,0 1 0,0-1 0,1 0 0,-1 1 0,0-1 0,1 0 0,-1 1 0,0-1 0,1 0 0,-1 1 1,0-1-1,1 0 0,-1 0 0,0 0 0,1 1 0,-1-1 0,1 0 0,-1 0 0,1 0 0,-1 0 0,0 0 0,1 0 0,-1 0 1,1 0-1,-1 0 0,1 0 0,-1 0 0,0 0 0,1 0 0,-1 0 0,1 0 0,-1 0 0,1 0 0,-1-1 0,0 1 1,1 0-1,-1 0 0,0 0 0,1-1 0,-1 1 0,1-1 0,21-11-1744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21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32271,'0'-9'256,"0"6"-16,0 38-240,0 26 0,0 19 0,0 7 0,6 2 0,2-2 0,2 2 0,-2-14 0,-3-9 0,-2-9-64,-3-25-48,0-15-544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2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92 29245,'-18'0'3298,"12"0"-3138,22-3-160,44 1 0,31-7 16,29 2-16,11-5 0,-4 2 0,-9 1 0,-19-5-16,-18 0-192,-26 2-673</inkml:trace>
  <inkml:trace contextRef="#ctx0" brushRef="#br0" timeOffset="1">180 244 31759,'0'7'448,"34"-7"-432,37 0 144,23 0-80,18 0-32,-3-7-16,-4-4-16,-17-4-16,-20 4-48,-18-6-1473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25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31 600 32511,'2'-19'120,"-2"34"-32,-14 77-88,7-56 0,-2 55 0,8-74 0,0-9-1,1-1 0,0 1 0,0 0 0,1-1 0,2 13 0,-2-18 1,-1-1 0,1 1-1,0 0 1,0 0 0,0 0 0,0-1-1,0 1 1,0-1 0,0 1-1,1-1 1,-1 1 0,0-1 0,1 1-1,-1-1 1,1 0 0,0 0-1,-1 0 1,1 0 0,0 0 0,0 0-1,0-1 1,0 1 0,-1-1-1,1 1 1,0-1 0,2 1 0,1-1 0,0 0-1,0 0 1,0 0 0,0 0 0,0-1 0,0 0 0,0 0 0,0 0 0,0 0 0,-1-1-1,1 0 1,-1 0 0,1 0 0,-1-1 0,0 1 0,0-1 0,0 0 0,6-5 0,5-7 3,-2 1 0,1-2 0,13-21 0,-6 6-2,-2 0-1,-1-1 0,-2-2 1,-1 1-1,-1-2 0,-2 0 1,9-44-1,-8 12 1,-3 1-1,-4-1 1,-1-78 0,-4 162-2,0-1 1,1 0-1,1 0 1,1 0-1,6 19 1,36 80 4,-14-38 5,-15-28-7,18 75 0,-30-100-4,-1 0-1,-1 1 1,-2-1 0,0 1-1,-3 32 1,1-53 2,1 0 0,-1-1 0,0 1 0,0 0-1,0-1 1,0 1 0,-1-1 0,1 1 0,-1-1 0,0 0 0,0 0 0,0 0 0,-1 0 0,1 0 0,-1 0 0,1 0 0,-1-1 0,0 0 0,0 1 0,0-1 0,0 0 0,-7 3 0,2-2 1,0-1 1,0 1-1,0-1 1,0-1-1,-1 0 0,1 0 1,0 0-1,-1-1 1,-9-1-1,13 0-1,1 0 0,-1 0 0,1 0 0,-1-1 0,1 0 0,0 0 0,-1 0 1,1 0-1,0-1 0,0 1 0,1-1 0,-1 0 0,0 0 0,1-1 0,0 1 0,-6-8 0,6 7-1,-1-1 0,1-1 0,0 1 0,0 0 0,0-1-1,1 0 1,0 1 0,0-1 0,0 0 0,1 0 0,-1 0 0,1-9 0,1 13-1,4 0 0,-1 2 0,22 2-2,0 1-1,42 9 0,-36-5 4,40 3 0,-62-9-1,9 1-3,-1-1 1,1-1-1,0-1 1,-1 0-1,24-5 1,-36 5 5,0-1-1,-1 1 1,1-1 0,-1 0 0,1-1 0,-1 1-1,0-1 1,0 0 0,0 0 0,0 0-1,0 0 1,-1-1 0,0 1 0,1-1 0,-1 0-1,-1 0 1,1 0 0,-1-1 0,1 1 0,-1 0-1,0-1 1,-1 0 0,3-8 0,1-14 3,-1 1 0,-1-1 1,-2 0-1,-2-44 1,1-28 2,0 96-7,0 0-1,0 0 1,1 0-1,-1 0 1,1 0-1,0 0 1,0 0 0,0 0-1,0 0 1,0 0-1,1 1 1,-1-1-1,1 0 1,0 1 0,0-1-1,0 1 1,0 0-1,2-2 1,0 1-1,0 1 1,-1 0-1,1 0 1,0 1-1,0-1 0,0 1 1,0 0-1,1 0 0,-1 0 1,0 0-1,0 1 1,6 0-1,53-1-4,-50 1 2,-42 0 11,16 0-8,4 0 0,-1 0 0,1 0 1,-1 1-1,-13 3 0,19-3 1,0 1 0,1-1 0,-1 1 0,0 0 0,1 0-1,0 0 1,-1 0 0,1 1 0,0 0 0,0-1 0,0 1 0,1 0-1,-5 6 1,-2 4 0,1 0-1,1 0 0,1 1 1,0 0-1,0 0 0,1 0 1,1 1-1,1 0 0,-3 16 1,2 8-2,2 0 1,3 52 0,-1-84 0,0-1 0,1 1 0,0-1 0,0 0 0,1 1 0,0-1 0,0 0 0,0 0 0,1 0 0,0 0 0,0-1 0,0 1 0,1-1 0,0 1 0,0-1 0,8 8 0,-6-9 0,0 1 0,0-1 0,1 0 0,-1-1 0,1 0 0,0 0 0,0 0 0,0-1 0,0 0 0,0 0 0,0-1 0,0 0 0,1 0 0,12-1 0,-13 0 1,1 0-1,0-1 1,0 1 0,0-2-1,0 1 1,-1-1 0,1-1-1,-1 1 1,1-1 0,-1 0-1,0-1 1,0 0 0,-1 0-1,1-1 1,-1 1 0,0-1-1,0-1 1,0 1 0,-1-1-1,0 0 1,0 0 0,0 0-1,6-14 1,-3 5 0,-2 0-1,0 0 1,0 0-1,-2-1 1,0 0 0,-1 0-1,0 0 1,-1-1 0,-1 1-1,-1 0 1,-3-31-1,2 35 2,0 1-1,-1 0 1,0 0-1,-1 1 0,-1-1 1,1 0-1,-2 1 0,1 0 1,-1 0-1,-1 0 0,0 1 1,0 0-1,-1 0 1,0 0-1,-1 1 0,1 0 1,-19-14-1,23 20-1,-1-1 0,-1 1 0,1 0 0,0 0 0,-1 0 0,1 1 0,-1-1 0,1 1 0,-1 0 0,1 1 0,-1-1 0,-8 1 0,11 0 0,0 0 0,0 1 0,0-1 0,0 1 0,1-1-1,-1 1 1,0 0 0,0-1 0,0 1 0,0 0-1,1 0 1,-1 0 0,1 1 0,-1-1 0,1 0-1,-1 1 1,1-1 0,-1 1 0,1-1 0,0 1-1,0 0 1,0-1 0,0 1 0,0 0 0,0 0-1,1 0 1,-1-1 0,1 1 0,-1 4 0,-2 7-3,1 0 0,0 0 0,1 1 0,0-1 0,2 0 0,-1 1 0,2-1 0,-1 0 0,7 20 0,-6-25 2,1-1 0,0 1 0,0-1 1,1 0-1,0 0 0,1 0 0,-1-1 0,1 1 0,0-1 0,1 0 0,-1-1 1,1 1-1,0-1 0,1 0 0,-1-1 0,1 0 0,9 5 0,-8-6 1,0 1 0,0-1 0,0-1 0,1 1 0,0-1 0,-1-1 0,1 0 0,0 0 0,0-1 0,-1 0 0,1 0 0,0-1 0,0 0 0,0 0 0,-1-1 0,1-1 0,-1 1 0,0-1 0,0-1 0,0 1 0,0-1 0,0-1 0,-1 0 0,12-9 0,-5-1 3,-1 0-1,-1-1 0,0-1 1,-2 0-1,1 0 0,-2-1 0,-1-1 1,0 1-1,-1-1 0,-1-1 1,6-31-1,-5 11 3,-3 0-1,0-1 1,-3 0-1,-6-69 1,5 108-5,-1 0 0,1-1 0,0 1 0,-1 0 0,1-1 0,-1 1 0,0 0 0,1 0 0,-1 0 0,0 0 0,0 0 0,-1 0 0,1 0 0,0 0 0,-1 0 0,1 0 0,-1 1 0,1-1 0,-1 1 0,0-1 0,-2-1 0,2 3 0,1 0 0,-1-1 0,1 1 0,-1 0 0,0 0 0,1 0 0,-1 0 0,0 0 0,1 1 0,-1-1 0,1 0 0,-1 1 0,0-1 0,1 1 0,-1-1 0,1 1 0,-1 0 0,1 0 0,0 0 0,-1 0 0,1 0 0,0 0 0,0 0 0,-1 0 0,1 0 0,0 1 0,0-1 0,0 0 0,1 1 0,-1-1 0,-1 3 0,-8 13 0,0 1 0,2 0 0,0 1 0,1 0 0,1 0 0,0 0 0,2 1 0,0 0 0,0 20 0,-1 25 0,6 98 0,0-143 0,1-1 0,1 0 0,1 1 0,1-1 0,0 0 0,12 24 0,-13-33 0,0 0 0,1 0 0,1-1 0,0 0 0,0 0 0,0-1 0,1 0 0,1 0 0,-1 0 0,1-1 0,0 0 0,1-1 0,11 7 0,-17-11 0,0 0 0,0-1 0,1 1 0,-1-1 0,0 1 0,1-1 0,-1-1 0,1 1 0,-1 0 0,1-1 0,-1 1 0,1-1 0,-1 0 0,1-1 0,0 1 0,-1 0 0,1-1 0,-1 0 0,1 0 0,-1 0 0,0 0 0,1-1 0,-1 1 0,0-1 0,0 0 0,0 1 0,0-2 0,0 1 0,0 0 0,-1 0 0,1-1 0,-1 0 0,0 1 0,0-1 0,1 0 0,-2 0 0,1 0 0,0-1 0,-1 1 0,2-4 0,9-22 0,-2 0 0,-1-1 0,-2 0 0,7-49 0,-1-122 0,-12 124 0,-1 67 0,0 47 0,-2 30 0,0-36 0,2 0 0,1 0 0,1 0 0,10 51 0,-11-78 0,0-1 0,0 1 0,0 0 0,1 0 0,-1-1 0,1 1 0,0-1 0,0 0 0,0 0 0,1 1 0,-1-1 0,1 0 0,0-1 0,-1 1 0,1 0 0,7 3 0,-5-4 0,0 0 0,0 0 0,1 0 0,-1-1 0,1 0 0,-1 0 0,1-1 0,-1 1 0,1-1 0,-1 0 0,7-1 0,-7 0 0,-1-1 0,1 1 0,0-1 0,-1 1 0,1-1 0,-1 0 0,0-1 0,1 1 0,-1-1 0,0 0 0,-1 0 0,1 0 0,0-1 0,-1 1 0,0-1 0,0 0 0,0 0 0,0 0 0,0 0 0,-1 0 0,3-6 0,1-5 0,1 1 0,-2-1 0,0 0 0,-1 0 0,4-26 0,-4-1 0,-3-50 0,-1 56 0,0 36 0,0 0 0,0-1 0,0 1 0,0 0 0,0-1 0,0 1 0,-1 0 0,1 0 0,0-1 0,0 1 0,0 0 0,0-1 0,0 1 0,0 0 0,0 0 0,-1-1 0,1 1 0,0 0 0,0 0 0,0-1 0,-1 1 0,1 0 0,0 0 0,0 0 0,0-1 0,-1 1 0,1 0 0,0 0 0,-1 0 0,1 0 0,0 0 0,0 0 0,-1-1 0,1 1 0,0 0 0,-1 0 0,1 0 0,0 0 0,0 0 0,-1 0 0,1 0 0,0 0 0,-1 0 0,1 0 0,0 1 0,-1-1 0,0 0 0,0 0 0,0 1 0,0-1 0,0 1 0,1-1 0,-1 0 0,0 1 0,0 0 0,0-1 0,1 1 0,-1 0 0,0-1 0,1 1 0,-1 0 0,-1 1 0,-1 5 0,0 1 0,0 0 0,0 0 0,1 0 0,0 0 0,1 0 0,-1 11 0,0 63 0,2-56 0,0-19 0,1 0 0,-1 1 0,2-1 0,-1 0 0,1 1 0,0-1 0,0 0 0,1 0 0,0 0 0,5 9 0,-5-12 0,-1 0 0,1-1 0,-1 1-1,1-1 1,0 0 0,1 0-1,-1 0 1,1 0 0,-1-1 0,1 1-1,0-1 1,-1 0 0,1 0-1,1 0 1,-1-1 0,0 1 0,0-1-1,0 0 1,6 1 0,-1-1-3,-1-1 1,1 1 0,0-1-1,-1-1 1,1 1 0,14-5-1,-19 4 5,1 0-1,-1-1 1,0 0 0,1 0-1,-1 0 1,0-1-1,0 1 1,-1-1-1,1 0 1,-1 0-1,1-1 1,-1 1-1,5-7 1,1-3-2,-2 0 0,1-1 0,-2 0 0,1 0 0,-2 0 0,0-1 0,-1 0 0,0 0 0,2-25 0,-2-14 0,-2-75 0,-3 74 0,2 10 0,0 18 0,-1 1 0,-5-32 0,-3 37 0,1 18 0,2 14 0,-2 33 0,2 0 0,3 1 0,4 69 0,-1-30 0,-2-33 0,0-10 0,4 53 0,-2-84 0,0 0 0,1 0 0,0 0 0,1 0 0,0 0 0,1-1 0,-1 1 0,2-1 0,-1 0 0,10 13 0,-11-19 0,0 0 0,0 0 0,0 0 0,0 0 0,0-1 0,0 0 0,1 1 0,0-1 0,-1-1 0,1 1 0,0 0 0,0-1 0,-1 0 0,1 0 0,0 0 0,1 0 0,-1-1 0,0 1 0,0-1 0,0 0 0,0 0 0,0-1 0,0 1 0,6-3 0,-4 2 0,0-1 0,0 0 0,0 0 0,0 0 0,-1-1 0,1 0 0,-1 0 0,0-1 0,0 1 0,0-1 0,0 0 0,-1-1 0,1 1 0,-1-1 0,5-7 0,1-6 0,0 0 0,-2-1 0,0 0 0,-1 0 0,-1-1 0,-1 0 0,6-40 0,-5-7 0,-3-72 0,-3 135 0,0 5 0,-1-1 0,1 0 0,0 0 0,0 1 0,0-1 0,0 0 0,-1 0 0,1 0 0,0 0 0,0 1 0,0-1 0,-1 0 0,1 0 0,0 0 0,0 0 0,-1 0 0,1 0 0,0 0 0,-1 0 0,1 1 0,0-1 0,0 0 0,-1 0 0,1 0 0,0 0 0,0 0 0,-1 0 0,1-1 0,0 1 0,0 0 0,-1 0 0,1 0 0,0 0 0,0 0 0,-1 0 0,1 0 0,0-1 0,0 1 0,-1 0 0,1 0 0,0 0 0,0 0 0,0-1 0,-1 1 0,1 0 0,0 0 0,0 0 0,0-1 0,0 1 0,0 0 0,0 0 0,-1-1 0,1 1 0,0 0 0,0-1 0,0 1 0,0 0 0,0 0 0,-5 7 0,1 1 0,-1 0 0,2 0 0,-1 1 0,1-1 0,0 1 0,1-1 0,0 1 0,0 0 0,0 9 0,-1 21 0,3 40 0,0-44 0,0-25 0,1-1 0,0 1 0,0-1 0,1 0 0,0 0 0,0 0 0,1 0 0,1 0 0,-1 0 0,1-1 0,1 0 0,-1 0 0,11 14 0,-10-17 0,0 0 0,0 0 0,0 0 0,1 0 0,0-1 0,0 0 0,0 0 0,0 0 0,1-1 0,-1 0 0,1-1 0,0 1 0,0-1 0,0 0 0,0-1 0,0 0 0,0 0 0,12 0 0,-15-1 0,1 0 0,-1 0 0,1 0 0,-1-1 0,1 0 0,-1 0 0,1 0 0,-1 0 0,0-1 0,1 1 0,-1-1 0,6-4 0,-6 3 0,-1-1 0,1 1 0,-1-1 0,0 0 0,0 0 0,0 0 0,0 0 0,-1-1 0,1 1 0,-1-1 0,2-8 0,2-4 0,-1-1 0,-1 0 0,-1 0 0,2-31 0,-5-77 0,-1 63 0,-14 122 0,10-29 0,1-1 0,2 1 0,1 0 0,2 0 0,5 40 0,-5-66 0,0 1 0,0-1 0,1 1 0,0-1 0,0 0 0,0 1 0,0-1 0,1 0 0,-1 0 0,1-1 0,0 1 0,0 0 0,7 5 0,-3-4 0,-1-1 0,1 0 0,-1 0 0,1 0 0,0-1 0,1 0 0,13 3 0,1-1 0,1-2 0,-1 0 0,1-1 0,41-3 0,-59 1 0,1-1 0,-1 1 0,1-1 0,-1 0 0,0 0 0,1-1 0,-1 0 0,0 0 0,0 0 0,0 0 0,0-1 0,-1 0 0,1 0 0,-1 0 0,1-1 0,-1 1 0,0-1 0,6-7 0,-6 4 0,0 1 0,0-1 0,-1 0 0,0-1 0,0 1 0,0 0 0,-1-1 0,0 1 0,-1-1 0,0 0 0,0 0 0,0-14 0,-2 11 0,0-1 0,0 1 0,-1-1 0,0 1 0,-1 0 0,0 0 0,-1 0 0,0 0 0,-1 0 0,0 1 0,0 0 0,-14-18 0,14 21 0,-1 1 0,1-1 0,-1 2 0,-1-1 0,1 1 0,-1 0 0,0 0 0,0 0 0,0 1 0,0 0 0,-1 1 0,0 0 0,0 0 0,0 1 0,0-1 0,0 2 0,0-1 0,-14 0 0,15 2 0,-1 0 0,0 0 0,1 0 0,-1 1 0,-12 3 0,18-3 0,-1 0 0,1 0 0,0 0 0,0 0 0,-1 1 0,1-1 0,0 1 0,0-1 0,1 1 0,-1 0 0,0 0 0,0 0 0,1 0 0,-1 0 0,1 0 0,0 0 0,0 0 0,0 0 0,0 1 0,-1 2 0,-1 2 0,1 0 0,0 0 0,0 0 0,1 0 1,0 1-1,0-1 0,1 0 0,0 1 0,0-1 0,0 1 0,1-1 0,1 0 0,1 9 0,-1-11-1,0 1-1,1-1 0,0 0 1,0 0-1,0 0 1,0 0-1,1 0 0,-1-1 1,1 0-1,1 1 0,-1-1 1,0-1-1,1 1 0,0-1 1,0 0-1,10 5 0,-3-3 2,1 0-1,-1-2 1,1 1-1,0-2 1,1 1-1,-1-2 1,0 0-1,0 0 1,1-2-1,17-1 1,-28 1 0,0 0 0,-1 0 0,1 0 0,0 0 0,0 0 0,-1 0 0,1-1 0,-1 1 0,0-1 0,1 0 0,-1 0 0,0 0 0,0 0 0,0 0 0,0 0 0,0 0 0,0-1 0,-1 1 0,1-1 0,-1 1 0,2-5 0,3-8 0,0-1 0,6-28 1,-3 11 3,-6 20 4,4-7-1,0-1-1,17-31 0,-23 48-6,1 1 0,0-1 0,0 1 0,0-1 0,1 1 0,-1 0 0,1 0 0,0 0 0,0 0 0,0 0 0,0 1 0,0-1 0,1 1 0,-1 0 0,1 0 0,-1 0 0,1 0 0,0 1 0,0 0 0,0 0 0,4-1 0,-6 2 0,0 0 0,0 0 0,-1 1 0,1-1 0,0 1 0,-1-1 0,1 1 0,0 0 0,-1-1 0,1 1 0,-1 0 0,1 0 0,-1 0 0,1 0 0,-1 1 0,0-1 0,1 0 0,-1 0 0,0 1 0,0-1 0,0 1 0,0-1 0,0 1 0,-1-1 0,1 1 0,0 0 0,-1-1 0,1 3 0,3 8 0,-1-1 0,-1 0 0,2 14 0,-3-19 0,4 56 0,-3 0 0,-2 1 0,-10 75 0,9-115 0,1-23 0,0 0 0,0 0 0,0 0 0,0 0 0,0-1 0,0 1 0,0 0 0,0 0 0,0 0 0,0 0 0,1 0 0,-1 0 0,0 0 0,0 0 0,0 0 0,0 0 0,0 0 0,0 0 0,0 0 0,0-1 0,0 1 0,0 0 0,1 0 0,-1 0 0,0 0 0,0 0 0,0 0 0,0 0 0,0 0 0,0 0 0,0 0 0,0 0 0,0 0 0,1 0 0,-1 0 0,0 0 0,0 0 0,0 0 0,0 0 0,0 0 0,0 1 0,0-1 0,0 0 0,0 0 0,0 0 0,1 0 0,-1 0 0,0 0 0,0 0 0,0 0 0,0 0 0,0 0 0,0 0 0,0 0 0,0 0 0,0 1 0,0-1 0,0 0 0,0 0 0,0 0 0,0 0 0,0 0 0,0 0 0,0 0 0,0 0 0,0 1 0,16-35 0,-7 13 0,28-61 0,-17 34 0,2 2 0,1 1 0,3 1 0,42-56 0,-61 91 0,-6 7 0,1 0 0,-1 0 0,0 0 0,1 1 0,0-1 0,-1 0 0,1 1 0,0-1 0,0 1 0,0-1 0,0 1 0,0 0 0,0 0 0,0 0 0,1 0 0,-1 0 0,0 0 0,3 0 0,-4 1 0,-1 0 0,0 0 0,1 0 0,-1 0 0,1 0 0,-1 0 0,1 0 0,-1 0 0,0 0 0,1 0 0,-1 1 0,1-1 0,-1 0 0,0 0 0,1 0 0,-1 0 0,1 1 0,-1-1 0,0 0 0,1 0 0,-1 1 0,0-1 0,1 0 0,-1 1 0,0-1 0,0 0 0,1 1 0,-1-1 0,0 1 0,0-1 0,0 0 0,1 1 0,0 18 0,0-12 0,-1 65 0,-3 0 0,-14 93 0,9-92 3,-4 16-54,7-78-296,-5-10-955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25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11 32559,'-1'-1'1,"1"0"0,0 1 1,-1-1-1,1 0 0,-1 1 0,1-1 0,-1 1 1,0-1-1,1 1 0,-1-1 0,0 1 0,1-1 1,-1 1-1,0 0 0,1-1 0,-1 1 0,0 0 1,0 0-1,0-1 0,1 1 0,-1 0 0,0 0 1,0 0-1,0 0 0,1 0 0,-1 0 0,0 0 1,0 0-1,0 0 0,1 1 0,-2-1 0,0 1 4,1 1-1,-1-1 0,1 0 0,-1 1 0,1-1 0,0 1 0,-1-1 0,1 1 0,0 0 1,0-1-1,0 1 0,-1 2 0,-2 6 10,1-1-1,0 1 1,0 0-1,-1 11 1,3-16-14,0-1 0,0 1 0,1 0 0,0 0 0,0 0 0,0 0 0,1-1 0,-1 1 0,1 0 0,0 0 0,1-1 0,-1 1 0,1-1 0,0 1 0,0-1 0,0 0 0,1 0 0,4 6 0,-3-6 0,0 0 0,1-1 0,-1 0 0,1 0 0,0 0 0,0-1 0,0 1 0,1-1 0,-1 0 0,0-1 0,1 1 0,-1-1 0,1 0 0,-1-1 0,12 1 0,-7 0 2,0-1 1,0 0-1,0 0 1,0-1-1,0-1 1,16-3-1,-23 4-1,0-1 0,0 1 0,0 0 0,0-1 0,0 0 0,-1 1 0,1-1 0,-1 0 0,1-1 0,-1 1 0,0 0 0,0-1 0,0 1 0,0-1 0,0 1 0,-1-1 0,1 0 0,-1 0 0,0 0 0,1 0 0,-1 0 0,-1 0 0,1 0 0,0 0 0,0-5 0,-1 4-1,1-1 1,-1 0-1,0 1 0,0-1 1,0 1-1,0-1 1,-1 1-1,0-1 1,0 1-1,0-1 1,0 1-1,-1 0 0,-2-6 1,2 7-1,-1 0-1,1 1 1,0-1 0,-1 0-1,1 1 1,-1-1 0,0 1-1,0 0 1,0 0-1,0 0 1,-1 0 0,1 1-1,0-1 1,-1 1 0,1 0-1,-1 0 1,-4-1 0,-7 0-47,-1 0 0,1 1 0,-1 1 0,-18 2 0,-18 4-545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05.48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12 17368,'1'0'14767,"12"0"-14597,65 1 131,93-2-204,-170 1-146,17-2 159,-17 2-134,0 0 1,-1 0-1,1 0 1,-1 0-1,1 0 1,-1 0-1,1 0 0,-1-1 1,1 1-1,-1 0 1,1 0-1,-1-1 1,1 1-1,-1 0 1,1-1-1,-1 1 1,1 0-1,-1-1 1,0 1-1,1-1 1,-1 1-1,0-1 1,1 1-1,-1-1 0,0 1 1,1-1-1,-1 1 1,0-2-1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21.92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19 30766,'0'0'89,"1"-1"0,-1 1-1,0-1 1,1 1 0,-1-1 0,1 1-1,-1-1 1,1 1 0,-1-1 0,1 1-1,0 0 1,-1-1 0,1 1 0,-1 0-1,1 0 1,0-1 0,-1 1 0,1 0 0,0 0-1,-1 0 1,1 0 0,0 0 0,0 0-1,23-2-369,-21 1 398,201-8-82,-204 10-35,0-1 0,1 0 0,-1 0 0,0 0 0,0 0 0,0 1 0,1-1 0,-1 0 0,0 0 0,0 0 0,0 1 0,0-1 0,1 0 0,-1 0 0,0 0 0,0 1 0,0-1 0,0 0 0,0 0 0,0 1 0,0-1 0,0 0 0,0 0 0,0 1 0,0-1 0,0 0 0,0 1 0,0-1 0,0 0 0,0 0 0,0 1 0,0-1 0,0 0 0,0 3 0,0 23 0,-1 1 0,-1-1 0,-1 1 0,-12 49 0,-82 196-2,79-224-1,18-46-21,4-6-635,5-16-798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25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32255,'0'0'272,"39"0"-128,24 0-112,23 0-16,8-12-16,-3-7-16,-15-4-272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28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53 659 31919,'-11'15'121,"6"-9"-91,0 0-1,1 1 1,0 0-1,0 0 1,0 0-1,0 0 1,1 1-1,1-1 0,-4 13 1,6-20-30,0 0 1,0 0-1,0 1 0,0-1 1,0 0-1,0 0 1,0 1-1,-1-1 0,1 0 1,0 1-1,0-1 1,0 0-1,0 0 1,0 1-1,1-1 0,-1 0 1,0 1-1,0-1 1,0 0-1,0 0 0,0 1 1,0-1-1,0 0 1,0 0-1,1 1 0,-1-1 1,0 0-1,0 0 1,0 0-1,0 1 0,1-1 1,-1 0-1,0 0 1,0 0-1,1 0 1,-1 1-1,0-1 0,0 0 1,1 0-1,-1 0 1,0 0-1,0 0 0,1 0 1,-1 0-1,0 0 1,1 0-1,-1 0 0,0 0 1,0 0-1,1 0 1,-1 0-1,0 0 0,0 0 1,1 0-1,-1 0 1,0 0-1,1 0 0,1-1 11,3 0 6,0 0 0,0 0 0,0 0 0,-1-1-1,1 0 1,0 0 0,-1 0 0,1 0 0,-1-1 0,1 0-1,-1 0 1,0 0 0,-1 0 0,7-7 0,9-10 25,23-31 1,-36 44-36,14-20 0,-1 0 0,-2-2-1,-1 0 1,-1 0 0,-1-2 0,-2 1 0,11-43 0,-12 24-7,-1-1-1,-3 0 1,-2 0-1,-2-54 1,-2 100 0,-1 0 0,0 0 0,0 1 0,-1-1 0,1 0 0,-1 0 0,0 0 0,0 1 0,0-1 0,0 0 0,-4-6 0,3 8 0,1 1 0,-1-1 0,0 1 0,0 0 0,1-1 0,-1 1 0,0 0 0,0 0 0,0 0 0,-1 1 0,1-1 0,0 0 0,0 1 0,0-1 0,0 1 0,-1 0 0,1 0 0,0 0 0,0 0 0,-3 0 0,2 0 0,0 0 0,0 1 0,-1-1 0,1 1 0,0-1 0,0 1 0,0 0 0,0 0 0,0 0 0,0 1 0,0-1 0,0 1 0,1-1 0,-1 1 0,0 0 0,1 0 0,0 0 0,-3 3 0,2 0 0,-1-1 0,1 1 0,0 0 0,0 0 0,1 0 0,0 1 0,0-1 0,0 0 0,-2 10 0,2-1 0,0 0 0,1 1 0,0-1 0,1 1 0,1 0 0,0-1 0,6 23 0,-3-22 0,0-1 0,2-1 0,-1 1 0,2-1 0,0 0 0,12 17 0,60 69 0,-59-77 0,0 1 0,-2 1 0,-1 1 0,21 39 0,-35-56 0,0 0 0,0 0 0,-1 1 0,0-1 0,-1 0 0,1 10 0,-2-15 0,1 0 0,-1 1 0,0-1 0,-1 0 0,1 0 0,0 0 0,-1 0 0,0 0 0,0 0 0,1 0 0,-2 0 0,1 0 0,0 0 0,-1 0 0,1 0 0,-1-1 0,0 1 0,0-1 0,-3 4 0,-2-1 0,0-1 0,-1 0 0,0 0 0,0 0 0,-1-1 0,1 0 0,-1 0 0,1-1 0,-1-1 0,-16 2 0,-16 0 0,-43-4 0,39 1 0,20 0-11,54 0-7,4 0 15,44 1 3,-37 2 0,0-3 0,59-7 0,-90 5 0,0 0 0,-1 0 0,1-1 0,-1 0-1,0 0 1,0-1 0,0 0 0,0-1 0,-1 1 0,1-1 0,-1-1 0,-1 0 0,1 0 0,-1 0-1,0 0 1,0-1 0,-1 0 0,0 0 0,0-1 0,-1 0 0,5-10 0,-1-1 3,-1-1 1,-1-1 0,-1 1-1,-1-1 1,0 0-1,-2 0 1,0-38 0,-1 5 1,-2-63-5,-4 160 0,18 651 0,-13-633 0,19-118 0,-1-27 0,13-132 0,-24 143 0,3 0 0,33-120 0,-40 184 0,17-45 0,-18 51 0,-1 0 0,1 0 0,0 0 0,0 0 0,0 0 0,0 0 0,0 1 0,0-1 0,1 1 0,-1 0 0,1-1 0,0 1 0,3-2 0,-5 3 0,1 1 0,-1 0 0,0-1 0,0 1 0,0 0 0,0 0 0,0 0 0,1-1 0,-1 1 0,0 1 0,0-1 0,0 0 0,0 0 0,1 0 0,-1 0 0,0 1 0,0-1 0,0 1 0,0-1 0,0 1 0,0-1 0,0 1 0,0 0 0,0-1 0,0 1 0,0 0 0,0 0 0,0-1 0,-1 1 0,1 0 0,1 2 0,16 34 0,-16-34 0,6 24 0,0 0 0,-2 0 0,-1 1 0,-1 0 0,-2 0 0,-1 45 0,-1-66 0,0-1 0,-1 1 0,0-1 0,0 1 0,-1-1 0,1 1 0,-1-1 0,-1 0 0,1 0 0,-1 0 0,0 0 0,0 0 0,-1-1 0,0 1 0,-5 4 0,3-3 0,0-1 0,-1-1 0,1 1 0,-1-1 0,-1-1 0,1 1 0,-1-1 0,1-1 0,-1 1 0,0-1 0,-9 2 0,14-4-13,8-1 2,19-3-5,34-7 5,-45 6 7,-1 0-1,1 0 1,-1-1-1,0 0 1,0-1-1,0-1 1,-1 0-1,11-9 0,-16 11 5,0-1 0,0 0-1,-1 0 1,0-1 0,0 0 0,0 0-1,-1 0 1,0 0 0,-1-1-1,1 0 1,-1 0 0,-1 1-1,4-17 1,-2-6 0,2-44-1,-6 52 5,1 1-1,2-1 0,0 1 1,9-33-1,-11 52-2,0 0 0,0 0 0,0 0 0,0 1 0,0-1 1,1 0-1,-1 1 0,0-1 0,1 1 0,-1-1 0,1 1 0,0 0 0,-1 0 0,1-1 0,0 1 1,0 0-1,0 1 0,0-1 0,0 0 0,0 0 0,0 1 0,0-1 0,3 1 0,5-1 0,1 0 0,-1 1 0,17 2 0,-5-1-12,-4 4 10,-9-1-33,-20-5 36,0 0 0,0 0 1,-1 1-1,1 1 0,-22 3 0,29-3-1,1 0 0,-1 1 0,0-1 0,1 1-1,-1 0 1,1 0 0,-1 1 0,1-1 0,0 1-1,0-1 1,0 1 0,0 0 0,0 0 0,1 0-1,0 1 1,-1-1 0,1 0 0,0 1 0,1 0-1,-4 6 1,-1 8 0,0-1-1,1 1 1,-3 22-1,3-2 0,2 0 0,2 47 0,1-61 0,-1-17 0,2 0 0,-1 0 0,1 0 0,0 0 0,0-1 0,1 1 0,0 0 0,0-1 0,5 10 0,-5-13 0,-1 0 0,1 0 0,1 0 0,-1-1 0,0 1 0,1-1 0,-1 1 0,1-1 0,0 0 0,-1 0 0,1 0 0,0-1 0,0 1 0,0-1 0,1 1 0,-1-1 0,0 0 0,1 0 0,-1 0 0,5 0 0,-1 0 1,0 0-1,0 0 1,0-1 0,0 0 0,0-1-1,1 1 1,-1-1 0,0 0 0,0-1-1,12-4 1,-15 4-1,0 0 1,-1-1-1,1 1 1,0-1-1,-1 0 1,1 0-1,-1 0 1,0 0-1,0-1 0,0 1 1,-1-1-1,1 0 1,-1 0-1,0 0 1,0 0-1,0 0 1,2-8-1,1-11 0,-1-1 0,0 1 0,-2-1 0,0 0 0,-4-41 0,1 16 0,-5-29 8,2 42-3,6 84-2,-2-18-3,6 36 0,-2-34-1,14 64 3,-15-87-3,-1-1-1,1 0 0,0 0 1,1 0-1,0-1 1,0 1-1,1-1 0,10 13 1,-13-17 0,1 0 1,-1-1-1,1 0 1,0 0-1,0 0 1,0 0 0,1 0-1,-1 0 1,0-1-1,0 0 1,1 0-1,-1 0 1,1 0-1,0 0 1,-1 0 0,1-1-1,-1 0 1,1 0-1,0 0 1,-1 0-1,1 0 1,-1-1-1,1 0 1,-1 0 0,1 0-1,-1 0 1,1 0-1,-1-1 1,0 1-1,1-1 1,-1 0-1,0 0 1,0 0 0,-1 0-1,1-1 1,0 1-1,-1-1 1,1 0-1,-1 1 1,0-1-1,3-6 1,3-12 1,-2-1 1,0 0 0,-1 0-1,3-44 1,-6 45-1,0 0 0,1 1 0,1 0 0,1 0 1,1 0-1,9-19 0,-14 35-1,1 1 0,0 0 0,0 0 0,0 0 0,0 0 0,1 0 0,-1 1 0,1-1 0,0 1 0,-1-1 0,1 1 0,0 0 1,1 0-1,-1 0 0,5-2 0,0 2-1,-1 0 1,0 0-1,1 1 1,-1 0-1,0 1 1,12 0-1,-19 0 0,1 0 0,-1 0 0,1 0 0,0 0 0,-1 0 0,1 0 0,-1 0 0,1 0 0,0 0 0,-1 1 0,1-1 0,-1 0 0,1 0 0,-1 1 0,1-1 0,-1 0 0,1 1 0,-1-1 0,1 0 0,-1 1 1,0-1-1,1 1 0,-1-1 0,0 1 0,1-1 0,-1 1 0,0-1 0,1 1 0,-1-1 0,0 1 0,0-1 0,0 1 0,0 0 0,1-1 0,-1 1 0,0-1 0,0 1 0,0 0 0,0-1 0,0 1 0,0-1 0,-1 1 0,1 0 0,0-1 0,0 1 0,0 3-2,-30-3 22,30-1-19,-9 0 3,0 0 1,0 0-1,0 1 0,0 0 1,-11 3-1,17-3-2,0 1-1,0-1 1,0 1 0,0 0 0,0 0-1,0 0 1,1 0 0,-1 0-1,1 0 1,-1 1 0,1-1-1,0 1 1,0 0 0,0 0 0,0 0-1,-2 5 1,-1 3-1,0 1 0,1-1 0,1 1 0,0 0 0,0 0 0,-1 24 0,3 1 0,3 37 0,-2-69 0,0 0 0,0-1 0,1 1 0,0-1 0,0 1 0,0-1 0,1 1 0,-1-1 0,1 1 0,0-1 0,1 0 0,-1 0 0,1 0 0,-1 0 0,1-1 0,0 1 0,1-1 0,-1 1 0,0-1 0,1 0 0,0-1 0,0 1 0,0-1 0,0 1 0,0-1 0,0 0 0,10 2 0,5 1 0,0-1 0,1-1 0,0-1 0,0-1 0,24-1 0,-37 0 0,2 0 0,1-1 0,-1 0 0,1 0 0,-1-1 0,0 0 0,0-1 0,0 0 0,0 0 0,0-1 0,0 0 0,-1-1 0,0 0 0,0 0 0,0 0 0,-1-1 0,0-1 0,0 1 0,0-1 0,-1 0 0,0 0 0,0-1 0,-1 0 0,0 0 0,0 0 0,-1-1 0,0 0 0,-1 1 0,0-1 0,0-1 0,-1 1 0,0 0 0,1-11 0,0-14 4,-1-1 1,-5-63-1,3 94-3,-1 1 0,0-1 0,0 0-1,0 0 1,0 0 0,0 1 0,-1-1-1,0 1 1,0-1 0,-4-5 0,5 8-1,1 0 1,-1 0 0,-1 0 0,1 0 0,0 0 0,0 0-1,0 1 1,0-1 0,-1 0 0,1 1 0,0-1-1,-1 1 1,1-1 0,0 1 0,-1-1 0,1 1 0,0 0-1,-1 0 1,1 0 0,-1 0 0,1 0 0,-1 0 0,1 0-1,0 0 1,-1 1 0,1-1 0,0 1 0,-1-1 0,1 1-1,0-1 1,-3 2 0,1 0-1,1 0 0,-1 0 0,0 1 0,1-1 0,-1 1 0,1-1 0,0 1 0,0 0 0,0 0 0,0 0 0,0 0 0,1 0 0,-1 0 0,1 1 0,-2 5 0,-10 55 0,13-59 0,-4 16 3,2 0 0,0 1 0,2-1 0,2 33 0,-1-48-11,0-1-1,0 1 0,0 0 0,1-1 0,0 1 1,0-1-1,0 0 0,1 1 0,-1-1 0,1 0 0,1-1 1,-1 1-1,1 0 0,0-1 0,0 0 0,0 0 0,0 0 1,1 0-1,-1-1 0,1 0 0,8 4 0,33 10-628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2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147 620 32639,'0'-82'123,"0"81"-123,0 1 0,0-1 0,0 1 0,0-1 0,0 1 1,0-1-1,-1 1 0,1 0 0,0-1 0,0 1 0,0-1 1,0 1-1,0-1 0,-1 1 0,1 0 0,0-1 0,0 1 1,-1-1-1,1 1 0,0 0 0,-1-1 0,1 1 0,0 0 0,-1-1 1,1 1-1,0 0 0,-1 0 0,1-1 0,-1 1 0,1 0 1,-1 0-1,-17 2 0,13 0 0,0 0 0,0 1 0,1-1 0,-1 1 0,-6 6 0,3-1 0,1 0 0,0 0 0,0 1 0,1 0 0,0 1 0,0-1 0,1 1 0,1 0 0,0 1 0,-6 20 0,5-7 0,1 0 0,1 1 0,-1 45 0,4-63 0,0-1 0,1 0 0,-1 0 0,1 1 1,1-1-1,-1 0 0,1 0 0,0 0 0,0 0 0,6 10 0,-5-12-2,-1-1 1,1 1-1,0-1 0,0 0 0,0 0 0,0-1 1,1 1-1,-1 0 0,1-1 0,0 0 0,-1 0 1,1 0-1,0 0 0,0-1 0,1 0 0,6 2 1,-3-1-2,0-1 0,-1 1 0,1-2 0,0 1 0,0-1 0,0 0 0,0-1 0,14-2 0,-19 2 3,0 0 0,1 0-1,-1-1 1,0 1 0,0-1-1,0 0 1,0 0-1,0 0 1,-1 0 0,1 0-1,0-1 1,-1 1 0,0-1-1,0 0 1,0 0 0,0 0-1,0 0 1,0 0-1,-1 0 1,1 0 0,-1 0-1,2-5 1,1-16 5,0 0 0,-1 1 0,-2-1 0,0 0 0,-4-34 0,1-6-3,2 55-2,0 3 0,-1 0 0,1 0 0,0 0 0,1 0 0,0 1 0,0-1 0,0 0 0,0 0 0,1 1 0,0-1 0,0 1 0,0 0 0,6-9 0,40-51 0,-17 23 0,28-48 0,-50 74 0,-1 0 0,-1-1 0,0 0 0,-1-1 0,-1 1 0,6-34 0,-8 21 0,0-1 0,-4-55 0,0 83 1,1 1 0,-1 0-1,1-1 1,-1 1 0,0 0 0,0 0 0,0 0-1,0 0 1,-1 0 0,1 0 0,0 0 0,-1 0-1,0 1 1,1-1 0,-1 0 0,0 1 0,0-1-1,0 1 1,1 0 0,-2 0 0,1 0 0,0 0-1,0 0 1,0 0 0,0 0 0,-1 1 0,1-1-1,0 1 1,-1-1 0,1 1 0,0 0 0,-1 0-1,1 0 1,0 0 0,-1 1 0,1-1 0,0 1-1,0-1 1,-4 2 0,6-2-1,-1 0 0,1 1 0,-1-1 0,1 0 0,-1 1 0,1-1 0,-1 0 0,1 1 0,0-1 0,-1 1 0,1-1 0,-1 0 0,1 1 0,0-1 0,-1 1 0,1-1 0,0 1 0,0-1 0,-1 1 0,1-1 0,0 1 0,0 0 0,0-1 0,0 2 0,-4 18 0,2 1 0,0 0 0,1 0 0,3 29 0,-1 1 0,13 203 0,1 7 0,-16 380 0,1-622 0,-5 108 0,3-109 0,0 0 0,-2 0 0,0 0 0,-11 30 0,14-45 0,0 0 0,0-1 0,-1 1 0,1-1 0,-1 1 0,0-1 0,0 0 0,0 0 0,0 0 0,0 0 0,0 0 0,0 0 0,0 0 0,-1-1 0,1 1 0,-1-1 0,0 0 0,1 1 0,-1-1 0,0 0 0,1-1 0,-1 1 0,0 0 0,0-1 0,0 0 0,0 0 0,0 1 0,0-2 0,-5 0 0,6 1 0,1 0 0,-1-1 0,1 1 0,-1-1 0,1 1 0,0-1 0,-1 0 0,1 0 0,0 1 0,0-1 0,-1 0 0,1 0 0,0 0 0,0 0 0,0 0 0,0-1 0,0 1 0,0 0 0,1 0 0,-1-1 0,0 1 0,1-1 0,-1 1 0,1 0 0,-1-1 0,1 1 0,-1-1 0,1-2 0,-5-51 0,5 46 0,-1-19 0,1 0 0,1 0 0,1 0 0,2 1 0,0-1 0,2 1 0,1-1 0,1 2 0,17-37 0,-6 27-7,2 0-1,1 1 1,2 2 0,1 0 0,1 1-1,2 2 1,1 1 0,2 1 0,1 2-1,60-40 1,-77 55-265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32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225 586 31759,'1'-39'456,"0"18"-302,-1 0 1,-4-38-1,3 54-150,1 0-1,-2 0 1,1 0 0,-1 0-1,1 0 1,-1 0 0,-1 0-1,1 1 1,-1-1 0,0 1-1,0-1 1,0 1 0,0 0-1,-1 0 1,1 1 0,-6-5-1,5 6-2,1 0 0,0 1 0,-1-1-1,1 1 1,-1 0 0,1 0 0,-1 0 0,0 1-1,1-1 1,-1 1 0,0 0 0,0-1 0,1 2-1,-1-1 1,0 0 0,1 1 0,-1 0-1,0 0 1,1 0 0,-1 0 0,1 1 0,0-1-1,-1 1 1,1 0 0,0 0 0,0 0 0,0 0-1,0 0 1,0 1 0,1 0 0,-1-1-1,1 1 1,-4 5 0,-1 2-1,0 1 0,1 0 0,0 0 0,1 1 0,0-1 0,1 1 0,0 0 0,-3 23 0,2-2-1,2 1-1,2 36 0,1-57-1,0 0 0,2 0 0,-1 1 0,2-1 1,0 0-1,0-1 0,1 1 0,10 21 0,-12-30 3,1 1-1,0 0 0,0-1 1,0 1-1,0-1 0,1 0 0,-1 0 1,1 0-1,0-1 0,1 1 1,-1-1-1,0 0 0,1 0 1,0-1-1,-1 1 0,1-1 1,0 0-1,0 0 0,1-1 0,-1 0 1,0 0-1,0 0 0,1 0 1,6-1-1,-7 1 2,0-2-1,0 1 1,1 0-1,-1-1 1,0 0 0,0 0-1,0-1 1,0 0 0,-1 1-1,1-1 1,0-1-1,6-3 1,-5 1 0,-1 0 0,0 0 0,0 0 0,0-1-1,0 1 1,-1-1 0,0 0 0,5-11 0,0-1-1,-1-1 0,-1 0 0,-1 0 0,-1 0 0,0-1 0,-2 0 0,2-22 0,-1-148 0,-5 101 0,6-240 32,-6 494-32,3 222 0,-1-347 0,13 77 0,-11-105 0,-1 1-1,2-1 1,0-1-1,0 1 1,1 0-1,0-1 1,1 0-1,0 0 1,1-1-1,12 15 1,-17-22-1,1 0 0,0-1 0,-1 1 0,1-1-1,0 0 1,0 0 0,0 0 0,0 0 0,1 0 0,-1-1 0,0 1 0,1-1 0,-1 0 0,1 0 0,-1 0 0,1-1 0,-1 1 0,1-1 0,0 0 0,-1 0 0,1 0 0,0-1 0,-1 1 0,1-1 0,-1 0 0,1 0 0,4-1 0,-2-2 1,1 1 0,-1-1 0,0 0 0,1-1 1,-2 1-1,1-1 0,-1 0 0,0-1 0,0 1 0,0-1 1,0 0-1,4-9 0,0-4 0,-1 0 0,0 0 0,-1-1 0,-2 0 0,0 0 0,-1 0 0,2-32 0,0-123 0,-6 151 0,0 25 0,-1 30 0,1 0 0,1 1 0,2-1 0,2 0 0,0 0 0,13 39 0,-12-55 0,0 1 0,1-1 0,0-1 0,15 22 0,-20-33 0,1 0 0,-1 0 0,1 1 0,0-2 0,0 1 0,0 0 0,0 0 0,0-1 0,0 0 0,1 1 0,-1-2 0,1 1 0,0 0 0,0 0 0,-1-1 0,1 0 0,0 0 0,0 0 0,0 0 0,0-1 0,0 0 0,0 0 0,6 0 0,-8-1 0,1 0 0,0 0 0,-1-1 0,0 1 0,1-1 0,-1 1 0,0-1 0,0 0 0,1 0 0,-2 0 0,1 0 0,0 0 0,0-1 0,-1 1 0,1 0 0,-1-1 0,1 0 0,-1 1 0,0-1 0,1-5 0,18-62 0,-19 66 0,16-101 0,-13 70 0,2 1 0,19-64 0,-25 96 0,1 0 0,-1 1 0,1-1 0,0 0 0,0 1 0,-1-1 0,1 1 0,0-1 0,0 1 0,0-1 0,1 1 0,-1 0 0,0-1 0,0 1 0,1 0 0,-1 0 0,1 0 0,-1 0 0,1 0 0,-1 0 0,1 1 0,0-1 0,-1 0 0,1 1 0,3-1 0,-4 1 0,1 0 0,0 1 0,0-1 0,-1 1 0,1-1 0,0 1 0,-1 0 0,1 0 0,-1 0 0,1 0 0,-1 0 0,1 0 0,-1 0 0,0 0 0,1 0 0,-1 1 0,0-1 0,0 0 0,0 1 0,0-1 0,0 1 0,0-1 0,-1 1 0,1 0 0,0 1 0,6 17 0,0-1 0,-2 0 0,0 1 0,-1 0 0,1 30 0,-3 108 0,-3-91 0,3-82 4,1 0 1,0 1-1,1 0 1,0 0-1,1 0 0,10-19 1,4-13-4,-4 4-1,-8 16-1,2 1 0,1 0 0,1 0 0,2 1 0,28-43 1,-40 65-2,-1 1 1,1 0 0,0 0 0,0 0 0,0 1-1,-1-1 1,1 0 0,0 0 0,0 0 0,0 1-1,0-1 1,1 0 0,-1 1 0,0-1 0,0 1-1,0-1 1,0 1 0,2-1 0,-2 2 0,0-1 1,-1 0 0,1 0 0,-1 1-1,1-1 1,0 0 0,-1 1 0,1-1-1,-1 1 1,1-1 0,-1 1 0,0-1-1,1 1 1,-1-1 0,1 1 0,-1-1-1,0 1 1,0-1 0,1 1 0,-1 0-1,0-1 1,0 1 0,0 0 0,1 0-1,1 10 3,-1-1-1,0 1 0,-1 15 0,0-11-3,0 105 2,3 35 0,-2-152 0,-1 1 0,1-1 0,0 0 0,0 1 0,0-1 0,0 0 0,3 5 0,-4-7 0,0-1 0,1 0 0,-1 1 0,0-1 0,1 1 0,-1-1 0,0 0 0,1 1 0,-1-1 0,0 0 0,1 0 0,-1 1 0,0-1 0,1 0 0,-1 0 0,1 0 0,-1 1 0,0-1 0,1 0 0,-1 0 0,1 0 0,-1 0 0,1 0 0,-1 0 0,1 0 0,0 0 1,0-1-1,0 1 0,0-1 0,0 0 1,0 1-1,0-1 0,0 0 1,0 1-1,-1-1 0,1 0 1,0 0-1,-1 0 0,1 0 0,0 0 1,-1 0-1,1-1 0,17-32 11,-2-2-1,20-66 0,-26 70-16,0 0 0,3 1 0,0 0 0,29-44-1,-32 64 3,-5 15 2,-4 23 3,-1-20-1,-5 228 0,5-231 0,0-1 0,0 1 0,0 0 0,1 0 0,-1-1 0,1 1 0,0 0 0,0-1 0,0 1 0,1-1 0,-1 1 0,1-1 0,0 1 0,0-1 0,4 5 0,-2-4 0,-1-2 0,1 1 0,0 0 0,0-1 0,0 1 0,0-1 0,1 0 0,-1-1 0,1 1 0,-1-1 0,1 0 0,6 1 0,0 1 0,0-2 0,0 0 0,-1 0 0,1-1 0,0 0 0,0-1 0,12-2 0,-18 2 0,1 0 0,-1-1 0,0 0 0,0 0 0,0 0 0,0-1 0,0 0 0,-1 0 0,1 0 0,-1 0 0,0-1 0,0 0 0,0 0 0,0 0 0,5-9 0,-2 1 0,0 0 0,-1-1 0,-1 0 0,0 0 0,-1-1 0,0 0 0,-1 1 0,-1-1 0,2-25 0,-3 15 0,-1 0 0,-1 1 0,-1-1 0,-10-46 0,10 62 0,-1 0 0,1 1 0,-1-1 0,-6-10 0,9 17 0,-1 0 0,1 0 0,-1 0 0,0 0 0,1-1 0,-1 1 0,0 0 0,0 0 0,0 0 0,0 1 0,0-1 0,0 0 0,0 0 0,0 0 0,0 1 0,0-1 0,-1 1 0,1-1 0,0 1 0,0-1 0,0 1 0,-1 0 0,1-1 0,0 1 0,-1 0 0,1 0 0,0 0 0,-1 0 0,1 0 0,0 0 0,0 1 0,-1-1 0,1 0 0,0 1 0,0-1 0,-3 2 0,1-1 0,1 1 0,-1 0 0,1 1 0,0-1 0,-1 0 0,1 1 0,0-1 0,0 1 0,1 0 0,-1-1 0,0 1 0,1 0 0,0 0 0,0 0 0,0 0 0,-1 6 0,-8 57 0,10-61 0,-4 26 0,3 0 0,0 0 0,2 0 0,1 0 0,9 43 0,-8-65 0,-1 0 0,1-1 0,0 0 0,1 1 0,0-1 0,0-1 0,1 1 0,0-1 0,0 1 0,8 7 0,-8-11 0,1 1 0,-1-1 0,1 0 0,0 0 0,0-1 0,0 0 0,0 0 0,0 0 0,1-1 0,-1 0 0,1 0 0,0 0 0,0-1 0,13 1 0,-14-2 0,0 1 0,0-1 0,0 0 0,0 0 0,1-1 0,-1 0 0,0 0 0,8-3 0,-11 3-1,-1-1 0,1 1 1,-1-1-1,0 0 0,0 0 0,1 0 0,-1 0 1,0 0-1,-1 0 0,1 0 0,0-1 0,-1 1 1,1-1-1,-1 1 0,0-1 0,0 1 0,0-1 1,0 0-1,1-5 0,3-20-3,-1 1 1,-2-1-1,0 1 1,-4-39-1,4-53 7,-1 106-3,1 0-1,0 0 1,1 0 0,1 1 0,0-1 0,10-21 0,-12 30 0,0 1 0,0 0 0,1 0 0,-1 0 0,1 0 0,-1 1 0,1-1 0,0 1 0,0 0 0,0-1 0,6-2 0,-7 4 0,-1 1 0,1-1 0,-1 0 0,1 1 0,0-1 0,-1 1 0,1-1 0,0 1 0,0 0 0,-1 0 0,1 0 0,0 0 0,0 0 0,-1 0 0,1 0 0,0 0 0,0 1 0,-1-1 0,1 1 0,0-1 0,-1 1 0,1 0 0,-1 0 0,1 0 0,0 0 0,-1 0 0,3 2 0,0 1 0,-1 1 0,1 0 0,-1 0 0,0 0 0,0 0 0,0 1 0,-1-1 0,0 1 0,3 8 0,10 61 0,-13-65 0,6 53 0,-3 125 0,-5-146 0,0-38 0,0 0 1,0 0-1,0 0 0,-1 0 1,1 0-1,-1 0 0,-2 5 1,2-63 12,7 8-13,3-1 0,2 1 0,2 1 0,32-77 0,-42 116 0,5-12-4,18-33 0,-24 48 3,0 0 1,0 0-1,0 0 0,0 0 1,1 0-1,0 0 1,-1 0-1,1 1 0,0 0 1,0-1-1,0 1 0,0 0 1,1 1-1,-1-1 1,0 0-1,8-1 0,-10 3 1,0 0 0,0 0 0,0 0 0,0 0-1,0 0 1,-1 1 0,1-1 0,0 0 0,0 0-1,0 1 1,0-1 0,0 1 0,0-1 0,-1 1 0,1-1-1,0 1 1,0 0 0,-1-1 0,1 1 0,0 0-1,-1-1 1,1 1 0,-1 0 0,1 0 0,-1 0-1,1-1 1,-1 1 0,0 0 0,1 0 0,-1 0 0,0 0-1,0 0 1,1 0 0,-1 0 0,0 0 0,0 0-1,0 0 1,0 1 0,-1 47-5,1-35 4,-8 290 17,8-301-16,-1 4 0,1 0 0,1-1 0,-1 1 0,1 0 0,0 0 0,3 6 0,-4-11 0,1 0 0,0 0 0,0 0 0,0-1 0,0 1 0,1 0 0,-1-1 0,0 1 0,1-1 0,-1 1 0,1-1 0,0 0 0,-1 0 0,1 0 0,0 0 0,0 0 0,-1 0 0,1 0 0,0 0 0,0-1 0,0 1 0,0-1 0,0 1 0,3-1 0,-1 1 0,0 0 1,0-1-1,1 0 1,-1 0-1,0 0 1,0 0-1,0-1 1,0 1-1,0-1 0,0 0 1,0 0-1,0 0 1,0-1-1,0 0 1,0 0-1,-1 0 1,7-4-1,-6 2 1,0 0-1,0-1 1,0 0 0,-1 0-1,1 0 1,-1 0 0,0-1-1,-1 1 1,1-1 0,-1 0-1,2-9 1,5-22-1,-2-1 0,-2 0 0,0-70 0,7-48 0,-11 152-1,-1 0 1,1-1-1,0 1 0,0 0 0,0 0 1,1 0-1,0 0 0,-1 1 0,1-1 1,4-5-1,-4 8 1,0-1-1,-1 1 1,1-1-1,0 1 1,1 0-1,-1-1 1,0 1 0,0 0-1,0 1 1,1-1-1,-1 0 1,0 1-1,1-1 1,-1 1 0,0 0-1,1-1 1,-1 1-1,4 1 1,-4-1 0,1 1 0,-1 0 0,0-1 0,1 1 0,-1 0 0,0 1 0,1-1 0,-1 0 0,0 1 0,0-1 0,0 1 0,0-1 0,-1 1 0,1 0 0,0 0 0,-1 0 0,1 0 0,-1 0 0,1 0 0,-1 0 0,0 1 0,0-1 0,0 0 0,0 4 0,6 12 0,-1 1 0,4 21 0,-5-21 0,5 28 0,-2 0 0,-3 0 0,0 96 0,-5-138 1,0 0-1,-1 0 1,1-1 0,-2 1-1,1 0 1,0 0 0,-1 0 0,0-1-1,0 1 1,0-1 0,0 0-1,-1 1 1,0-1 0,0 0-1,0 0 1,0-1 0,-1 1-1,1-1 1,-1 0 0,0 1 0,0-2-1,0 1 1,-1 0 0,1-1-1,-1 0 1,1 0 0,-6 2-1,-7 1-6,1 0-1,-1-1 1,0-1-1,0 0 0,0-2 1,-24 1-1,91-1-167,-19 0 110,-1-1 0,0-1 0,1-1 1,53-12-1,-77 13 75,0-2 1,0 1-1,0-1 0,0 0 1,0 0-1,-1-1 1,1 0-1,-1 0 0,0 0 1,-1-1-1,1 0 0,-1 0 1,0 0-1,0-1 1,0 0-1,-1 0 0,0 0 1,0 0-1,0-1 1,-1 1-1,0-1 0,0 0 1,-1 0-1,0 0 0,2-10 1,1-28 57,-1 0 0,-5-87 0,-1 48-36,-1 63-7,1 18-7,-1 16-16,-1 54-3,2 0 0,7 69 0,-3-120 0,1-1 0,0 1 0,1-1 0,0-1 0,8 18 0,-8-23 0,1 0 0,0 0 0,0 0 0,0-1 0,1 0 0,0 0 0,1 0 0,14 12 0,-18-18 0,-1 0 0,1 0 0,0 0 0,0-1 0,0 0 0,0 1 0,0-1 0,0 0 0,0 0 0,0-1 0,1 1 0,-1-1 0,0 1 0,0-1 0,1 0 0,-1-1 0,0 1 0,0 0 0,1-1 0,-1 0 0,0 1 0,0-1 0,0-1 0,0 1 0,0 0 0,0-1 0,0 1 0,-1-1 0,1 0 0,0 0 0,-1 0 0,1 0 0,-1-1 0,4-4 0,1-7 0,0 0 0,-1 0 0,-1-1 0,0 0 0,-1 0 0,3-27 0,4-97 0,-10 128 0,1-70 3,-2 49-8,0 26-6,0 12-8,-14 110 19,8-73 0,-2 60 0,7-93 0,1-2 0,0 0 0,0 0 0,1 0 0,0 0 0,3 10 0,-3-15 0,0-1 0,0 0 0,0 1 0,0-1 0,1 0 0,-1 0 0,1 1 0,-1-1 0,1 0 0,0-1 0,0 1 0,0 0 0,0 0 0,0-1 0,0 1 0,1-1 0,-1 0 0,0 0 0,1 0 0,2 1 0,8 1 0,-1 0 0,1-1 0,0-1 0,0 0 0,0-1 0,23-2 0,-32 2 1,0-1 1,0 1-1,-1-1 1,1 0-1,0 0 1,0 0-1,-1-1 0,1 1 1,0-1-1,-1 0 1,0 0-1,1 0 1,-1 0-1,0-1 0,0 1 1,4-5-1,-3 1 0,0 1 0,0-1 0,-1 0 0,1 0 0,-1-1 1,0 1-1,-1 0 0,3-12 0,0-7-8,-1 0 0,-1-1-1,-1-47 1,-2 60 7,-1 0-1,-1 0 0,0 0 1,0 1-1,-1-1 0,-1 1 1,0 0-1,-1-1 0,0 2 1,-1-1-1,-11-16 0,14 23 3,-1 0-1,0 0 0,0 1 0,0-1 0,0 1 0,-1 0 0,0 0 0,1 0 1,-2 1-1,1-1 0,0 1 0,-1 0 0,1 1 0,-1 0 0,0 0 0,0 0 1,0 0-1,0 1 0,0 0 0,0 0 0,0 1 0,0-1 0,0 1 0,-1 1 1,-11 1-1,15-1-2,1 0-1,-1 0 1,0 1 0,0-1 0,1 0 0,-1 1 0,1 0 0,0 0 0,-1 0 0,1 0 0,0 0-1,0 0 1,0 0 0,0 0 0,0 1 0,1-1 0,-1 1 0,1 0 0,0-1 0,0 1 0,0 0 0,0 0-1,0 0 1,0 0 0,0 3 0,-1 10 2,-1 0 0,2 0-1,1 21 1,0-30-2,-1 4 1,1 0 0,1 1-1,0-1 1,1 1 0,0-1 0,8 22 0,-8-28-1,0-1 0,1 1 0,-1-1 0,1 1 0,0-1 0,1 0 0,-1 0 0,1-1 0,-1 1 0,1-1 0,0 0 0,0 0 0,1 0 0,-1 0 0,1-1 0,-1 1 0,11 2 0,-4-2-1,0 0 0,0-1 0,0-1-1,0 0 1,22-1 0,-31 0 2,1 0 0,0-1 0,0 1 0,0-1 0,0 0 0,0 0 0,0-1 0,0 1 0,0 0 0,-1-1 0,1 0 0,0 0 0,-1 1 0,1-2 0,-1 1 0,0 0 0,0 0 0,0-1 0,0 1 0,0-1 0,0 0 0,-1 1 0,1-1 0,-1 0 0,2-5 0,3-9 0,0 0 0,7-34 0,-12 50 0,7-45 0,9-38 0,-15 76 0,1 1 0,-1-1 0,2 0 0,-1 1 0,1-1 0,0 1 0,9-11 0,-13 17 0,1 0 0,0 0 0,-1 0-1,1 0 1,0 0 0,0 0 0,0 1 0,0-1 0,0 0 0,0 1 0,0-1 0,0 1-1,0-1 1,0 1 0,1-1 0,-1 1 0,0-1 0,0 1 0,0 0 0,2 0-1,-2 0 1,0 0 0,0 1 0,0-1-1,0 1 1,0-1 0,0 1-1,0-1 1,0 1 0,0-1 0,0 1-1,-1 0 1,1 0 0,0-1-1,-1 1 1,1 0 0,0 0 0,-1 0-1,2 1 1,1 5-1,-1-1-1,1 1 1,-1 0 0,0-1-1,1 12 1,8 67 9,-1 124 0,-6-212 0,0-7 0,25-97-5,-14 48 1,2 0 1,42-97-1,-57 151-4,19-30-1,-20 34 2,0-1-1,0 1 0,0-1 1,0 1-1,1 0 0,-1 0 1,0 0-1,1 0 0,-1 0 0,1 0 1,0 0-1,-1 0 0,1 0 1,-1 1-1,1-1 0,0 1 0,0-1 1,-1 1-1,3-1 0,-4 1 1,1 1 0,0-1 0,-1 0 0,1 0 0,-1 0-1,1 0 1,-1 1 0,1-1 0,-1 0 0,1 1 0,-1-1 0,0 0-1,1 1 1,-1-1 0,1 0 0,-1 1 0,0-1 0,1 1 0,-1-1-1,0 1 1,0-1 0,1 1 0,-1-1 0,0 1 0,0-1 0,0 1-1,0-1 1,1 1 0,-1-1 0,0 2 0,2 20-3,-2-16 4,0 360-2,-4-153 0,4-213-2,0 0 0,0 1-1,0-1 1,0 0 0,0 0 0,0 0 0,0 0 0,0 1-1,0-1 1,0 0 0,1 0 0,-1 0 0,0 1-1,0-1 1,0 0 0,0 0 0,0 0 0,0 1-1,-1-1 1,1 0 0,0 0 0,0 0 0,0 0 0,0 1-1,0-1 1,0 0 0,0 0 0,0 0 0,0 0-1,0 1 1,-1-1 0,1 0 0,0 0 0,0 0-1,0 0 1,0 0 0,0 1 0,-1-1 0,1 0 0,0 0-1,0 0 1,0 0 0,-1 0 0,1 0 0,0 0-1,0 0 1,0 0 0,0 0 0,-1 0 0,1 0-1,0 0 1,0 0 0,0 0 0,-1 0 0,1 0 0,0 0-1,0 0 1,0 0 0,-1 0 0,1 0 0,-7-2-473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32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6 27180,'-39'-5'4582,"35"5"-4451,0 0 0,0 0 0,0 1 0,0 0 0,1 0 0,-1 0 0,0 0 0,1 0 0,-1 1 0,-5 3 0,4-2-164,1 1-1,0 0 1,0 0 0,0 0-1,0 0 1,0 0-1,1 1 1,0 0-1,0 0 1,0 0-1,1 0 1,-1 0-1,-1 8 1,0-3 33,2-1 0,-1 0 0,1 1 0,1-1 0,-1 1 0,2-1 0,-1 1 0,1 0 0,1 0 0,2 13 0,-2-17 0,1 0 0,-1-1 0,2 1 0,-1 0 0,0-1 0,1 1 0,0-1 0,1 0 0,-1 0 0,1 0 0,0-1 0,0 1 0,0-1 0,0 0 0,1 0 0,0-1 0,7 5 0,-4-3 0,0-1 1,0-1-1,1 0 0,-1 0 1,1 0-1,0-1 0,-1-1 1,1 1-1,0-1 1,0-1-1,0 0 0,0 0 1,0 0-1,13-4 0,-20 4 1,0-1 0,0 0 1,0 1-1,0-1 0,-1 0 0,1 0 0,0-1 0,0 1 0,0 0 0,-1-1 0,1 1 0,-1-1 0,1 1 0,-1-1 0,0 0 1,1 1-1,-1-1 0,0 0 0,0 0 0,0 0 0,-1 0 0,1 0 0,0 0 0,-1 0 0,1-3 0,1-5-1,-1 0-1,0-1 1,-2-19-1,1 24 2,0 2-1,-1-1 0,1 0 0,-1 1 1,0-1-1,0 1 0,-1-1 0,1 1 0,-1-1 0,0 1 0,0 0 1,0 0-1,-1 0 0,0 0 0,0 0 0,0 0 0,0 1 0,0 0 1,-1-1-1,1 1 0,-1 0 0,0 1 0,0-1 0,0 1 0,0 0 1,0 0-1,-1 0 0,-6-2 0,-6-1-8,0 1 0,0 1 1,-1 0-1,1 1 0,-1 1 0,-20 2 0,-12 4-960,2 13-3391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33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5 32543,'-20'-3'47,"1"1"0,-35 2-1,47 1-42,-1 0-1,1 0 1,0 1-1,0 0 1,0 0-1,0 1 1,0-1-1,1 1 1,-1 1-1,-7 5 1,3-1-2,0 1 0,1 0-1,0 0 1,1 1 0,0 0 0,-13 20 0,19-26-2,0 1 0,1-1 0,-1 1 0,1 0 0,0 0 0,0-1 0,0 2 0,1-1 0,0 0 0,0 0 0,0 0 0,1 0 0,-1 1 0,1-1 0,1 0 0,-1 0 0,1 1 0,0-1 0,0 0 0,3 9 0,-2-11 0,-1-1 0,1 1 0,0 0 0,1-1 0,-1 1 0,0-1 0,1 1 0,-1-1 0,1 0 0,0 0 0,0 0 0,0-1 0,0 1 0,0-1 0,0 1 0,0-1 0,0 0 0,7 1 0,6 1 0,0-1 0,26 1 0,-40-3 0,16 1 3,1-1-1,-1 0 1,1-2-1,32-6 1,-44 6-2,0 0 0,0-1 1,0 0-1,0 0 0,0 0 1,-1-1-1,1 0 0,-1-1 0,0 1 1,0-1-1,-1 0 0,1 0 0,-1-1 1,8-11-1,-10 13-1,-1 0 0,0-1 0,1 1 0,-1-1 0,-1 1 0,1-1 0,-1 0 0,0 0 0,0 1 0,0-1 0,0 0 0,-1 0 0,0 0 0,0 0 0,-1 0 0,1 0 0,-1 0 0,0 0 0,0 0 0,-1 1 0,1-1 0,-1 0 0,0 1 0,0-1 0,-1 1 0,1 0 0,-1 0 0,0 0 0,0 0 0,0 0 0,-1 1 0,0-1 0,1 1 0,-1 0 0,0 0 0,0 0 0,-1 1 0,1-1 0,0 1 0,-1 0 0,0 1 0,1-1 0,-1 1 0,0 0 0,-7-1 0,0 0-17,0 1-1,0 0 1,0 1 0,0 1-1,-14 2 1,-5 8-375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08:3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74 253 32335,'2'-1'208,"17"-15"-133,-1 0-1,29-35 1,-36 39-75,0-1 0,-2-1 0,0 1 0,0-2 0,-1 1 0,-1-1 0,0 0 0,-2-1 0,8-25 0,-16 68 0,2 1 0,3 29 0,0 13 0,-12 309 0,10-363 0,1-7 0,-1 0 0,0 0 0,-1-1 0,0 1 0,0 0 0,-1 0 0,-5 16 0,7-24 0,-1-1 0,0 1 0,1 0 0,-1 0 0,0-1 0,1 1 0,-1-1 0,0 1 0,0-1 0,0 1 0,0-1 0,0 1 0,1-1 0,-1 0 0,0 1 0,0-1 0,0 0 0,0 0 0,0 0 0,-2 0 0,-24 0 0,15-1 0,6 1 0,-3 1 0,0-1 0,1-1 0,-1 1 0,0-1 0,1-1 0,0 1 0,-1-1 0,-12-6 0,-53-16 0,109 24 0,-14-2 0,33 3 0,4 0 0,0-3 0,71-10 0,-113 7 15,-16 5-18,0 0-1,0 0 1,1 0-1,-1 0 1,0 0-1,0 0 1,1 0-1,-1 0 1,0 0-1,1 0 1,-1 0-1,0-1 1,0 1-1,1 0 1,-1 0-1,0 0 1,0 0-1,0-1 1,1 1-1,-1 0 1,0 0-1,0-1 1,0 1-1,0 0 1,1 0-1,-1-1 1,0 1-1,0 0 1,0 0-1,0-1 1,0 1-1,0 0 1,0 0-1,0-1 1,0 1 0,0 0-1,0-1 1,0 1-1,0 0 1,0 0-1,0-1 1,0 1-1,0 0 1,0-1-1,0 1 1,0 0-1,-1 0 1,1-1-1,0 1 1,0 0-1,0 0 1,0 0-1,-1-1 1,-8-4-672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1:40.2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93 31679,'0'-89'989,"-3"88"-985,0 0-1,-1 1 1,1-1 0,0 1-1,0 0 1,0 0-1,-1 0 1,-3 0-1,6 0 0,-2 0-3,-1 0 0,1 0 0,-1 0 0,1 0 0,0 1 0,-1-1 0,1 1 0,0 0 0,-1 0 0,1 0 0,0 0 0,0 0 0,0 1 0,0-1 0,0 1 0,0 0 0,0 0 0,1 0 0,-1 1 0,1-1 0,-1 0 0,1 1 0,0 0 0,0-1 0,0 1 0,1 0 0,-3 4 0,-4 9 0,0 0 0,1 0 0,1 1 0,0 0 0,1 1 0,1-1 0,1 1 0,0 0 0,2 0 0,0 32 0,1-49 0,0 0 0,0 0 0,0 0 0,0 0 0,1 0 1,-1 0-1,0 0 0,1 0 0,-1 0 0,1 0 0,-1 0 0,1-1 0,-1 1 0,1 0 0,-1 0 1,1 0-1,0-1 0,-1 1 0,1 0 0,0-1 0,0 1 0,0-1 0,-1 1 0,2 0 0,1 0 1,0 0 0,0 0-1,-1 0 1,1 0 0,0-1-1,0 1 1,0-1-1,5 0 1,-5 0-1,0 0 1,1 0-1,-1 0 1,0 0-1,0-1 1,0 1-1,0-1 1,0 0-1,0 0 0,0 0 1,0-1-1,0 1 1,0-1-1,0 1 1,-1-1-1,1 0 1,3-3-1,-2-2 0,-1 0 0,0 0 0,0 0 0,0 0 0,-1-1 0,0 1 0,-1-1 0,0 0 0,1-9 0,-3-78 0,0 47 0,0 47 0,2 1 0,-1 34 0,7 46 0,-1-54 0,-4-15 0,0-1 0,1 1 0,0-1 0,1 0 0,0 1 0,9 15 0,-11-24 0,0 0 0,0-1 0,0 1 0,0-1 0,0 1 0,0-1 0,0 0 0,0 0 0,1 0 0,-1 0 0,0-1 0,1 1 0,-1 0 0,1-1 0,-1 0 0,1 1 0,-1-1 0,1 0 0,-1 0 0,1-1 0,-1 1 0,5-2 0,-4 2 0,1-1 0,-1 1 0,0-1 0,0 0 0,0 0 0,0-1 0,0 1 0,0 0 0,0-1 0,0 0 0,0 0 0,-1 0 0,1 0 0,-1 0 0,1 0 0,2-4 0,1-9 0,-1 1 0,0-1 1,-1 1-1,-1-1 0,0 0 0,-1-1 0,0 1 1,-2 0-1,-1-26 0,1 33 1,2 21 1,0-1 1,1 0-1,1 0 1,6 16-1,-2-5-1,-6-17-1,0-1-1,0 0 1,0 1-1,1-1 1,-1 0-1,1 0 1,0 0-1,1-1 1,-1 1 0,1-1-1,6 6 1,-7-8 0,1 1 0,0-1 1,1 0-1,-1 0 0,0 0 1,1 0-1,-1-1 1,1 1-1,-1-1 0,1 0 1,-1-1-1,1 1 0,0-1 1,4 0-1,-8-1 0,0 0 0,0 1 0,0-1 0,0 0 0,0 0 0,0 0 0,0 0 0,-1 0 0,1 0 0,0 0 0,-1 0 0,1 0 0,-1 0 0,1 0 0,-1 0 0,1-1 0,-1 1 0,1-2 0,9-32 0,-9 28 0,5-23 0,-1 0 0,-2 0 0,-1-61 0,-2 89 0,-1 1 0,0 1 0,0-1 0,0 1 0,0 0 0,0-1 0,0 1 0,0 0 0,-1-1 0,1 1 0,0 0 0,0 0 0,0 0 0,0 0 0,0 0 0,-1 0 0,0 1 0,2-1 0,-1 0 0,0 0 0,0 0 0,1 0 0,-1 0 0,0 0 0,0 0 0,1 1 0,-1-1 0,0 0 0,0 0 0,1 1 0,-1-1 0,0 0 0,1 1 0,-1-1 0,1 1 0,-1-1 0,0 1 0,1-1 0,-1 1 0,1 0 0,-1-1 0,1 1 0,0-1 0,-1 1 0,1 0 0,0 0 0,-1-1 0,1 1 0,0 0 0,0-1 0,-1 2 0,0 28 0,2-19 0,-1-10 0,1 0 0,-1 0 0,0 0 0,1 0 0,0 0 0,-1 0 0,1 0 0,-1 0 0,1 0 0,0-1 0,0 1 0,-1 0 0,1 0 0,0-1 0,0 1 0,0 0 0,0-1 0,0 1 0,0-1 0,0 1 0,0-1 0,0 0 0,0 1 0,0-1 0,0 0 0,0 0 0,0 1 0,3-1 0,33 2 0,-9-1 0,-20 0 0,1 0 0,-1-1 0,0 0 0,0-1 0,0 0 0,0 0 0,0 0 0,0-1 0,0 0 0,0-1 0,10-4 0,-1 1 0,-8 3 0,-19 2 0,-1 0 0,2 1 0,-1 0 0,1 1 0,0-1 0,-15 5 0,20-4 0,1 0 0,-1 1 0,1-1 0,-1 1 0,1 0 0,-1 1 0,1-1 0,0 0 0,0 1 0,0 0 0,0 0 0,1-1 0,-1 2 0,-2 3 0,1-1 0,1 1 0,0-1 0,0 1 0,0 0 0,1 0 0,0 0 0,0 0 0,1 1 0,0-1 0,0 1 0,1-1 0,1 15 0,-1-19 0,0-1 0,1 1 0,-1-1 0,1 1 0,0 0 0,-1-1 0,1 1 0,0-1 0,1 0 0,-1 1 0,0-1 0,1 0 0,-1 0 0,1 0 0,0 0 0,0 0 0,-1 0 0,1 0 0,1 0 0,-1-1 0,0 1 0,0-1 0,0 0 0,1 1 0,-1-1 0,1 0 0,-1-1 0,1 1 0,3 0 0,4 2 0,-1-1 0,1-1 0,0 0 0,0 0 0,0-1 0,18-2 0,-26 2 0,0-1 0,1 0 0,-1 0 0,0 0 0,0-1 0,1 1 0,-1 0 0,0-1 0,0 1 0,0-1 0,-1 0 0,1 0 0,0 0 0,-1 0 0,1 0 0,-1 0 0,0 0 0,1 0 0,-1 0 0,0-1 0,0 1 0,-1 0 0,1-1 0,0-3 0,2-6 0,0 0 0,-1-1 0,1-20 0,-3-49 32,2 202-32,-7 178 0,3-276 0,0 1 0,-2-1 0,-1 1 0,-10 30 0,14-52 0,1 0 0,-1 0 0,1 0 0,-1 0 0,1 0 0,-1 0 0,0 0 0,0 0 0,1 0 0,-1-1 0,0 1 0,0 0 0,0-1 0,0 1 0,0 0 0,0-1 0,0 1 0,0-1 0,0 0 0,0 1 0,0-1 0,0 0 0,0 1 0,0-1 0,-1 0 0,1 0 0,0 0 0,0 0 0,0 0 0,0 0 0,0-1 0,0 1 0,0 0 0,-2-1 0,1 0 0,-1 0 0,0 0 0,1 0 0,-1 0 0,1 0 0,-1-1 0,1 1 0,0-1 0,0 0 0,0 1 0,0-1 0,-4-5 0,0-1-2,0-2 1,1 1-1,0-1 1,1 1-1,-1-1 1,2-1-1,0 1 0,0 0 1,1-1-1,0 0 1,1 1-1,0-1 1,0 0-1,2 0 0,-1 1 1,4-19-1,-2 24 2,0 0-1,1 0 1,-1 0-1,1 0 1,0 0-1,0 1 1,1-1-1,0 1 1,-1 0-1,1 0 1,1 1-1,-1-1 0,6-3 1,13-8 7,33-17 0,-39 22 8,42-23-207,-54 31-315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1:40.8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92 31743,'314'3'992,"-296"-7"-992,-18 4 0,0 0 0,0 0 0,1 0 0,-1-1 0,0 1 0,0 0 0,0 0 0,1 0 0,-1-1 0,0 1 0,0 0 0,0 0 0,0-1 0,0 1 0,1 0 0,-1 0 0,0-1 0,0 1 0,0 0 0,0-1 0,0 1 0,0 0 0,0 0 0,0-1 0,0 1 0,0 0 0,0 0 0,0-1 0,0 1 0,0 0 0,0-1 0,-1 1 0,0-2 0,0 1 0,0-1 0,0 1 0,-1-1 0,1 1 0,0-1 0,-1 1 0,1 0 0,-1 0 0,0 0 0,1 0 0,-1 0 0,-2-1 0,-56-17 0,50 17 0,0-1 0,0 0 0,0-1 0,0 1 0,1-2 0,0 1 0,-1-2 0,-10-7 0,68 12 0,-39 1 2,-1 0 0,1 1 0,0 1 0,0-1-1,-1 1 1,1 1 0,-1 0 0,0 0 0,0 0 0,0 1 0,0 0 0,-1 1-1,1-1 1,-1 2 0,0-1 0,6 7 0,-11-10-2,-1-1 0,0 1 0,1-1 0,-1 1 0,0 0 0,0-1 0,0 1 0,-1 0 0,1-1 0,0 1 0,-1 0 0,1 0 0,-1 0 0,1 0 0,-1 0 0,0 0 0,0 0 0,0 0 0,0 0 0,0-1 0,0 1 0,-1 0 0,1 0 0,0 0 0,-1 0 0,0 0 0,-1 3 0,0-2 0,0 0 0,0-1 0,-1 1 0,1 0 0,-1-1 0,0 0 0,1 1 0,-1-1 0,0 0 0,-1-1 0,1 1 0,0 0 0,-5 1 0,-16 6-29,3-1-127,0-1 0,-26 6 1,21-10-1654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1:45.478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1460 277 30702,'0'0'45,"0"0"1,1 0-1,-1 1 0,0-1 1,1 0-1,-1 0 0,0 0 1,1 0-1,-1 0 1,0 0-1,1 0 0,-1 0 1,0 0-1,1 0 0,-1 0 1,0 0-1,1-1 0,-1 1 1,0 0-1,1 0 0,-1 0 1,0 0-1,1 0 0,-1-1 1,0 1-1,0 0 0,1 0 1,-1-1-1,0 1 1,0 0-1,1 0 0,-1-1 1,0 1-1,0 0 0,0-1 1,0 1-1,1 0 0,-1-1 1,-10-11 306,-26-12-646,34 23 404,-214-131-94,188 117-12,0 2 0,0 0 0,-1 2 0,-1 1 1,0 2-1,0 0 0,-43-3 0,-21 2 4,-102 4-1,184 6-7,0 0 0,0 1 0,0 0 0,0 1 0,1 0 0,-1 1 0,-18 8 0,-77 48 0,61-33 0,26-15 0,1 1 0,1 1 0,0 0 0,1 1 0,1 1 0,-18 21 0,8-3 0,1 1 0,-28 52 0,46-75 0,-12 29 0,17-38 0,-1-2 0,3 0 0,0 0 0,-1 0 0,1-1 0,0 1 0,-1 0 0,1 0 0,-1-1 0,0 1 0,1 0 0,-1-1 0,1 1 0,-1 0 0,0-1 0,0 1 0,1-1 0,-1 1 0,0-1 0,0 0 0,-1 1 0,1-1 0,1 0 0,-1 0 0,1 0 0,-1 0 0,0-1 0,1 1 0,-1 0 0,1 0 0,-1-1 0,1 1 0,-1 0 0,1-1 0,0 1 0,-1 0 0,1-1 0,-1 1 0,1-1 0,0 1 0,-1 0 0,1-1 0,0 1 0,-1-2 0,-11-31 0,11 31 0,-58-181 0,61 205 4,-1-1 0,-3 30 0,1 4 0,0-42-4,1-5 0,0 0 0,0-1 0,0 1 0,1-1 0,0 1 0,5 13 0,-5-19 0,0 0 0,0 0 0,0 0 0,1 0 0,-1 0 0,1 0 0,-1-1 0,1 1 0,-1-1 0,1 1 0,0-1 0,0 1 0,0-1 0,0 0 0,0 0 0,0 0 0,0 0 0,0-1 0,1 1 0,-1 0 0,0-1 0,0 0 0,1 1 0,-1-1 0,0 0 0,1 0 0,2-1 0,6 1 1,-1-1 0,0-1 0,1 0 1,-1-1-1,0 0 0,0 0 0,0-1 0,-1 0 0,11-7 0,46-16 1,-63 26-549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22.273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1 31006,'27'4'464,"12"6"113,8-6-353,2 1-80,6-5-32,-3 2-64,-8-2-32,-7 0 0,-6 0-16,-13 0 0,-4 0-64,-9-2-384,-5-7-2706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1:47.775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1224 321 20249,'0'0'11147,"0"29"-10214,-1-25-914,-1 0 0,1-1-1,0 1 1,-1-1 0,0 1-1,0-1 1,0 0 0,0 1-1,-1-1 1,1 0-1,-4 2 1,-36 33 53,34-32-58,-13 11-10,0-1 1,-1-1-1,-1-1 0,0 0 1,-1-2-1,-1-1 0,1-1 1,-2-2-1,1 0 1,-48 8-1,48-12-5,1 1-5,1-2 0,-31 1 0,-334 3-39,382-8 45,1 1 0,0-1 1,-1 0-1,1-1 0,0 1 0,0-1 0,0 0 1,0 0-1,0-1 0,0 1 0,0-1 0,-7-6 1,5 3 2,-1-1 1,1 0 0,0 0 0,1-1 0,0 1-1,-7-12 1,-64-135 31,72 140-29,1-1 0,1 1 0,1-1 0,0 1 1,0-1-1,2 0 0,1-22 0,-1 13-7,0-128 1,0 152 1,-1-1 0,0 1 0,1-1 0,-1 1 0,0-1 0,1 1 0,-1-1 0,0 1 0,0 0 0,1-1 0,-1 1 0,0 0 0,0 0 0,1 0 0,-1 0 1,0 0-1,0 0 0,0 0 0,0 0 0,1 0 0,-1 0 0,0 0 0,0 0 0,0 0 0,1 1 0,-1-1 0,0 0 0,0 1 0,1-1 0,-2 1 0,-10 14-6,1 0 1,1 0-1,0 1 1,1 1-1,1 0 1,-13 34-1,24-110 5,-2 52 0,0 1 0,0-1 0,1 1 0,0-1 0,0 1 0,0 0 0,1-1 0,0 1 0,0 0 0,1 1 0,-1-1 0,1 1 0,1-1 0,-1 1 0,1 1 0,-1-1 0,2 0 0,-1 1 0,0 0 0,1 1 0,7-5 0,-12 8 0,0-1 0,0 1 0,0 0 0,1-1 0,-1 1 0,0 0 0,0 0 0,0 0 0,0 0 0,1 0 0,-1 0 0,0 0 0,0 0 0,0 1 0,0-1 0,1 0 0,-1 1 0,0-1 0,0 1 0,0-1 0,0 1 0,0-1 0,0 1 0,0 0 0,0 0 0,0-1 0,-1 1 0,1 0 0,1 1 0,21 34 0,-13-18 0,-6-11 99,0-1 0,1 0-1,0 0 1,9 9 0,12-2-1559,-4-10-3259,-15-3-4047,4 0-9518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1:52.028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502 1 29550,'-44'0'2571,"44"0"-2408,-32 0 13,-13-1-70,-72 4-19,103-2-87,1 1 1,-1 0-1,0 2 0,1-1 0,0 1 1,-17 8-1,24-8 1,0 0 1,0 0-1,0 1 0,0 0 1,1 0-1,0 0 0,0 0 0,0 1 1,-4 6-1,-34 61 17,33-54-17,4-10 0,1 1 1,0 0-1,0 0 1,1 0-1,1 0 1,0 1-1,0-1 1,1 1-1,1 0 1,-2 20-1,3-8 0,2 30 8,-2-50-9,1 1 1,0-1-1,0 1 1,1-1-1,-1 0 1,1 0-1,-1 0 0,1 0 1,0 0-1,0 0 1,1 0-1,-1 0 1,4 2-1,4 5 0,0-1 0,1-1 0,0 0 0,0 0 0,0-1 0,1-1 0,1 0 0,-1 0 0,1-2 0,0 1 0,0-1 0,0-1 0,23 2 0,-19-3 0,1 0 0,-2 0 0,1 2 0,32 10 0,-53-18 0,0-1 0,1 1 0,-1-1 0,1 0 0,0 0 0,0 0 0,0 0 0,1-1 0,-3-6 0,1 1 0,-1 0 0,-1 1 0,-13-19 0,13 23 0,9 14-1,12 15 5,12-1 8,-19-16-12,0 1 1,0-1-1,9 13 0,-15-17 0,0 0 0,-1 0 0,1 1 0,-1-1 0,0 0 0,0 1 0,0-1 0,0 0 0,0 1 0,-1-1 0,1 1 0,-1 0 0,1-1 0,-1 1 0,0-1 0,0 1 0,0 0 0,-1 3 0,0-5 0,0 0 0,0 1 0,0-1 0,-1 1 0,1-1 0,0 0 0,-1 0 0,1 0 0,0 0 0,-1 0 0,0 0 0,1 0 0,-1-1 0,1 1 0,-3 0 0,-27 10 0,11-5 0,5-2 0,0 1 0,-25 11 0,39-16-13,1 0 1,0 0-1,-1 0 0,1 0 1,0 0-1,-1 1 0,1-1 1,0 0-1,0 0 0,-1 0 1,1 1-1,0-1 0,0 0 1,-1 0-1,1 1 1,0-1-1,0 0 0,0 1 1,0-1-1,-1 0 0,1 1 1,0-1-1,0 0 0,0 1 1,0-1-1,0 0 0,0 1 1,0-1-1,0 0 0,0 1 1,0-1-1,0 0 0,0 1 1,0-1-1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1:56.030"/>
    </inkml:context>
    <inkml:brush xml:id="br0">
      <inkml:brushProperty name="width" value="0.025" units="cm"/>
      <inkml:brushProperty name="height" value="0.025" units="cm"/>
      <inkml:brushProperty name="color" value="#0000FF"/>
    </inkml:brush>
  </inkml:definitions>
  <inkml:trace contextRef="#ctx0" brushRef="#br0">1226 101 29566,'0'0'53,"1"0"0,-1 0 1,0 0-1,0 1 1,0-1-1,0 0 1,0 0-1,0 0 1,0 0-1,0 0 1,0 0-1,0 1 1,0-1-1,0 0 1,0 0-1,0 0 0,0 0 1,-1 0-1,1 0 1,0 1-1,0-1 1,0 0-1,0 0 1,0 0-1,0 0 1,0 0-1,0 0 1,0 0-1,0 1 1,0-1-1,-1 0 0,1 0 1,0 0-1,0 0 1,0 0-1,0 0 1,0 0-1,0 0 1,0 0-1,-1 0 1,1 0-1,0 0 1,0 0-1,0 0 1,0 0-1,0 0 0,-1 0 1,1 0-1,0 0 1,0 0-1,0 0 1,0 0-1,-1 0 1,-15 2 403,-18-2-709,28-2 255,1-1 1,0 1 0,0-1 0,0 0-1,0 0 1,0 0 0,-4-5 0,4 4-2,-1 0 1,1 0-1,-1 0 1,0 1-1,-8-4 1,-9 0 0,0 1 0,-36-4 0,-26-7 4,59 12-4,-1 2-1,0 0 1,1 1 0,-1 2-1,-44 4 1,36 0-3,0 1 0,0 2 0,1 1 0,-1 2 0,2 2 0,0 0 0,-41 23 0,55-22 0,0 0 0,1 2 0,1 0 0,1 1 0,-25 30 0,-18 17 0,45-49 0,1 2 0,1-1 0,0 1 0,1 1 0,-18 35 0,-30 96 0,51-118 0,1 1 0,2 0 0,1 0 0,1 0 0,2 47 0,-3 35 0,-1 68-1,5-169 2,0-2 0,1-1-1,1 0 1,-1 0 0,2 0 0,-1 0-1,1 0 1,1-1 0,-1 1 0,1-1-1,1 0 1,7 11 0,1-1 5,1-1-1,0 0 1,27 23 0,2 3-6,-34-33 0,0 0 0,0-1 0,1 0 0,0-1 0,0 0 0,1 0 0,0-1 0,1 0 0,13 5 0,26 14 0,-44-21 0,1 0 0,1 0 0,-1-1 0,1-1 0,14 5 0,22 1-7,-29-7 2,-1 1 0,1 1 0,-1 0 0,16 7 0,-24-9 5,-1 0 0,1 0 0,0 0 0,13 0 0,24 8 0,-24-5 0,0 0 0,1-1 0,-1-2 0,1 0 0,0 0 0,0-2 0,24-3 0,9 2 0,-40 0 0,-1-1 0,0 0 0,1-1 0,-1 0 0,18-7 0,-15 4 0,1 1 0,24-4 0,-35 8 0,0-1 0,1 0 0,-1 0 0,0-1 0,-1 0 0,1 0 0,9-6 0,-14 7 0,-2-2-1,0 0 1,0 1-1,0 0 1,0-1-1,-1 1 0,1 0 1,-1-1-1,0 1 0,0 0 1,0 0-1,0 0 1,0 1-1,-1-1 0,0 1 1,1-1-1,-1 1 1,0 0-1,-3-2 0,-4-3 4,1 1-1,-1 0 0,-1 0 1,-13-5-1,-19 0-8,43 11 6,0 0 0,0 0 0,-1 0 0,1 0 0,0 0 0,0 0 1,0 0-1,0 0 0,0 0 0,-1 0 0,1 0 0,0 0 0,0 0 0,0 0 0,0 0 0,0 0 0,-1 0 0,1 0 0,0 0 0,0 0 0,0 0 0,0 0 0,0 0 0,0 1 0,-1-1 0,1 0 0,0 0 0,0 0 1,0 0-1,0 0 0,0 0 0,0 0 0,0 1 0,0-1 0,0 0 0,0 0 0,0 0 0,0 0 0,0 0 0,-1 1 0,1-1 0,0 0 0,0 0 0,0 0 0,0 0 0,1 0 0,-1 1 0,0-1 0,0 0 0,0 0 1,0 0-1,0 0 0,0 0 0,0 1 0,0-1 0,15 17 3,72 53-3,-85-69 1,-1 0-1,1 1 1,-1-1 0,0 0 0,1 1-1,-1-1 1,0 1 0,0-1 0,0 1-1,0-1 1,-1 1 0,1 0-1,0 0 1,-1-1 0,1 1 0,-1 0-1,1 0 1,-1 0 0,0 0 0,0-1-1,0 1 1,0 0 0,0 0-1,0 0 1,-1 0 0,1-1 0,0 1-1,-1 0 1,-1 2 0,1 0 0,-2 1 0,1-1 0,0 0 0,-1-1-1,0 1 1,0 0 0,0-1 0,0 1 0,0-1 0,-5 3 0,1 1-9,-2-1 0,1 0-1,-1-1 1,1 1 0,-1-2 0,-1 1-1,1-1 1,-1 0 0,0-1 0,1-1 0,-14 3-1,7-5-196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1:58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30718,'0'0'1764,"0"23"-1559,1-16-200,1 0 0,0 0-1,0 0 1,0-1 0,1 1 0,0-1 0,7 12 0,5 11 4,-8-15-9,1 0 0,0 0 0,1-1 0,12 16 0,13 17 0,-31-40 0,-3-4-8,0-2-43,0-14-1685,0-2-3880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1:59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 7 27757,'3'-7'4135,"-8"8"-3139,-9 10-1194,-25 38 207,2 1-1,-53 99 1,87-146-2199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1:59.4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46 30350,'4'-4'223,"-1"0"-1,0 0 1,1 1 0,0-1-1,0 1 1,0 0 0,0 0-1,1 0 1,5-2 0,-7 4-217,-1-1 1,1 1-1,0 0 1,-1 0-1,1 0 1,0 1-1,0-1 1,0 1-1,-1-1 1,1 1-1,0 0 1,0 0-1,0 0 1,0 0-1,0 1 1,-1-1-1,1 1 1,4 1-1,-6-1-6,0 0 1,0 0-1,0 1 0,0-1 0,0 0 0,0 0 0,-1 1 0,1-1 1,0 0-1,-1 1 0,1-1 0,-1 1 0,1-1 0,-1 1 1,0-1-1,0 1 0,1-1 0,-1 1 0,0 1 0,-1 38 0,0-32 0,0-4 0,1 0 1,-2 0-1,1 0 0,0-1 1,-1 1-1,0 0 1,0-1-1,0 1 0,-1-1 1,0 0-1,1 0 1,-1 0-1,-7 7 0,-7 5 5,-33 26-1,12-11-2,38-31-2,0 0 0,0 0 0,-1 0 0,1 0 0,0 1 0,0-1 0,0 0 0,0 0 0,0 0 0,0 0 0,0 1 0,0-1 0,0 0 0,0 0 0,0 0 0,0 1 0,0-1 0,0 0 0,0 0 0,0 0 0,0 1 0,0-1 0,0 0 0,0 0 0,0 0 0,0 1 0,0-1 0,0 0 0,1 0 0,-1 0 0,0 0 0,0 1 0,0-1 0,0 0 0,0 0 0,0 0 0,1 0 0,-1 0 0,0 0 0,0 1 0,0-1 0,0 0 0,1 0 0,-1 0 0,0 0 0,0 0 0,0 0 0,1 0 0,-1 0 0,0 0 0,0 0 0,0 0 0,0 0 0,1 0 0,-1 0 0,0 0 0,0 0 0,0 0 0,1 0 0,-1 0 0,143 1 13,-74-2-18,-68 1-51,-2 0-430,-1 0-1445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2:00.3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32159,'0'0'544,"2"11"-525,4 8-17,1-1 0,0 0 0,2 0 0,0 0 0,1-1 0,18 23 0,-4-10-2,0-2-1,43 37 1,-52-57 26,-15-7-34,1-1 0,-1 0-1,0 0 1,1 0 0,-1 1-1,0-1 1,1 0 0,-1 0-1,0 0 1,1 0 0,-1 0 0,0 0-1,1 0 1,-1 1 0,1-1-1,-1 0 1,0 0 0,1-1-1,-1 1 1,0 0 0,1 0-1,-1 0 1,1 0 0,-1 0-1,0 0 1,1 0 0,-1-1 0,0 1-1,1 0 1,-1 0 0,0 0-1,0-1 1,1 1 0,-1 0-1,0 0 1,0-1 0,1 1-1,-1 0 1,0-1 0,0 1-1,1-1 1,-1-16-806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2:00.7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233 1 31951,'-8'13'200,"0"-1"0,-2 0 1,-10 11-1,-15 20-217,11-11 15,-3 4-4,1 0-1,-42 80 1,62-99-269,6-17-309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2:01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11813,'14'0'14782,"2"0"-8335,3 0-4910,27 0-5107,-30 0 5283,-16 1-1713,1-1 0,0 0 0,-1 0 0,1 1 0,-1-1 0,0 1 0,1-1 0,-1 0 0,1 1 0,-1-1 0,0 1 0,1-1 0,-1 1 0,0-1 0,1 1 0,-1-1 0,0 1 0,0-1 0,1 1 0,-1-1 0,0 1 0,0 0 0,0-1 0,0 1 0,0-1 0,0 1 0,0 0 0,0-1 0,0 1 0,0-1 0,0 1 0,0-1 0,0 1 0,-1 0 0,-3 19 10,-2-13-9,-1 0-1,1 0 0,-1 0 1,-1-1-1,1 0 1,-16 8-1,-18 16 0,40-29 0,1-1 0,-1 1 0,0-1 0,0 1 0,1-1 0,-1 1 0,0 0 0,1-1 0,-1 1 0,1 0 0,-1 0 0,1-1 0,-1 1 0,1 0 0,0 0 0,-1 0 0,1 0 0,0 0 0,0 0 0,0-1 0,-1 1 0,1 0 0,0 0 0,0 0 0,0 0 0,0 0 0,1 0 0,-1 0 0,0 0 0,0 0 0,0-1 0,1 1 0,-1 0 0,0 0 0,1 0 0,-1 0 0,1-1 0,-1 1 0,1 0 0,0 0 0,-1-1 0,1 1 0,0 0 0,-1-1 0,1 1 0,0-1 0,0 1 0,-1-1 0,2 1 0,6 4 0,0-1 0,0-1 0,1 1 0,10 2 0,-6-1 0,-3-1 0,1-1 0,0 2 0,0 0 0,0 0 0,-1 1 0,10 7 0,-17-11 0,-1 0 0,0 0 0,0 0 0,1 0 0,-2 1 0,1-1 0,0 0 0,0 1 0,-1 0 0,1-1 0,-1 1 0,0 0 0,0 0 0,0 0 0,0-1 0,-1 1 0,1 0 0,-1 0 0,1 0 0,-1 0 0,0 0 0,0 0 0,-1 1 0,1-1 0,-1 3 0,-1-3 0,0 1 0,0-1 0,0 0 0,0 1 0,0-1 0,-1 0 0,1 0 0,-1-1 0,0 1 0,0-1 0,0 1 0,0-1 0,0 0 0,-1 0 0,-6 3 0,-5 2 0,0 0 0,-22 7 0,22-10 0,0-1 0,0 0 0,0-1 0,0-1 0,-17 0 0,31-1-4,0 0-1,-1 0 1,1-1-1,-1 1 1,1-1-1,0 1 1,-1-1-1,1 1 1,0-1-1,-1 0 1,1 1-1,0-1 1,0 0-1,0 0 1,0 0-1,0 0 1,0 0-1,0 0 1,0 0-1,0 0 1,0-1-1,0 1 1,1 0-1,-2-2 1,2-2-220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5:3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139 112 31999,'-32'-98'763,"32"98"-763,0 0 0,0 0 0,0 1 0,0-1 0,0 0 0,0 0 0,0 0 0,0 0 0,-1 1 1,1-1-1,0 0 0,0 0 0,0 0 0,0 0 0,0 0 0,-1 0 0,1 0 0,0 1 0,0-1 0,0 0 0,-1 0 1,1 0-1,0 0 0,0 0 0,0 0 0,-1 0 0,1 0 0,0 0 0,0 0 0,0 0 0,-1 0 0,1 0 1,0 0-1,0 0 0,0 0 0,0 0 0,-1-1 0,1 1 0,0 0 0,0 0 0,0 0 0,0 0 0,-1 0 0,1 0 1,0 0-1,0-1 0,0 1 0,0 0 0,0 0 0,0 0 0,-1 0 0,1-1 0,0 1 0,0 0 0,0 0 0,0 0 1,0 0-1,0-1 0,0 1 0,0 0 0,0 0 0,0 0 0,0-1 0,0 1 0,0 0 0,0 0 0,0-1 1,-4 18-2,3-15 1,-24 163 0,20-116 0,-2-1 0,-2 0 0,-17 54 0,22-90 0,-2 11 0,3-21 0,2-14 0,1-277 0,0 277 0,1-1 0,0 0 0,1 1 0,0-1 0,1 1 0,8-23 0,-10 31 0,1 0 0,0 1 0,0-1 0,0 0 0,0 0 0,1 1 0,-1 0 0,1-1 0,0 1 0,0 0 0,0 0 0,0 0 0,0 1 0,1-1 0,0 1 0,-1 0 0,1 0 0,0 0 0,0 1 0,0-1 0,0 1 0,0 0 0,7-1 0,-3 1 0,-1 0 0,0 1 0,1 0 0,-1 0 0,0 1 0,1-1 0,11 5 0,-16-4 0,0 0 0,0 1 0,0-1 0,0 1 0,0 0 0,-1-1 0,1 2 0,-1-1 0,1 0 0,-1 0 0,0 1 0,0-1 0,0 1 0,0-1 0,-1 1 0,1 0 0,0 0 0,-1 0 0,2 5 0,-1-2 0,0-1 0,-1 1 0,1 0 0,-1 0 0,0 0 0,-1 0 0,1 0 0,-1 0 0,0 0 0,-1 0 0,1 0 0,-1-1 0,0 1 0,-1 0 0,0 0 0,1 0 0,-2-1 0,1 1 0,-1-1 0,0 0 0,0 0 0,0 0 0,-1 0 0,1 0 0,-1-1 0,-1 0 0,1 1 0,0-2 0,-1 1 0,0 0 0,-8 4 0,2-2 0,0-1 0,-1 0 0,0 0 0,0-1 0,0 0 0,0-1 0,-1-1 0,1 0 0,-1-1 0,1 0 0,-15-1 0,27 0 0,-1 0 0,1 0 0,0 0 0,0 0 0,-1-1 0,1 1 0,0 0 0,0 0 0,-1 0 0,1 0 0,0-1 0,0 1 0,0 0 0,0 0 0,-1 0 0,1-1 0,0 1 0,0 0 0,0 0 0,0-1 0,0 1 0,0 0 0,-1 0 0,1-1 0,0 1 0,0 0 0,0 0 0,0-1 0,0 1 0,0 0 0,0 0 0,0-1 0,0 1 0,0 0 0,0-1 0,0 1 0,1 0 0,-1 0 0,0-1 0,0 1 0,0 0 0,0 0 0,0-1 0,0 1 0,1 0 0,-1 0 0,0 0 0,0-1 0,0 1 0,1 0 0,-1 0 0,3-2 0,1 1 0,-1 0 0,1-1 0,-1 1 0,1 1 0,0-1 0,-1 1 0,1-1 0,-1 1 0,1 0 0,6 1 0,-7-1 0,0 0 0,0 0 0,0 1 0,0-1 0,0 1 0,0 0 0,-1 0 0,1 0 0,0 0 0,0 0 0,-1 0 0,1 1 0,-1-1 0,1 1 0,3 3 0,4 12 0,16 34 0,-22-41 0,1 0 0,0 0 0,0 0 0,1 0 0,0-1 0,1 0 0,0 0 0,0-1 0,16 14 0,-20-20-13,0 0-1,0 1 1,0-1 0,0 0-1,0-1 1,1 1 0,-1-1-1,1 1 1,-1-1 0,1 0-1,-1 0 1,1-1 0,0 1-1,-1-1 1,1 0 0,0 0-1,0 0 1,5-1 0,7-3-646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22.602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142 0 32015,'0'0'18,"0"0"0,0 1 0,0-1 0,0 0 0,0 0 1,0 0-1,0 0 0,0 0 0,0 0 0,0 0 0,0 0 0,0 0 1,1 0-1,-1 0 0,0 0 0,0 0 0,0 0 0,0 0 0,0 0 0,0 0 1,0 0-1,0 0 0,0 0 0,0 0 0,0 0 0,1 0 0,-1 0 1,0 0-1,0 0 0,0 0 0,0 0 0,0 0 0,0 0 0,0 0 1,0 0-1,0 0 0,0 0 0,1 0 0,-2 19 93,-3 33-177,-95 493 65,62-360-25,34-164-3,3-20-51,0-3-1369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5:3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78 32143,'-1'-2'14,"0"1"0,0 0 0,0 0 0,0-1 0,0 1 0,0-1 0,1 1 0,-1-1 0,0 1 0,1-1 0,-1 1 0,1-1 0,0 1 1,-1-1-1,1 0 0,0 1 0,0-1 0,0 0 0,0 1 0,0-1 0,1 1 0,-1-1 0,0 0 0,1 1 0,-1-1 0,1 1 0,-1-1 0,1 1 0,0-1 1,0 1-1,0 0 0,0-1 0,0 1 0,0 0 0,0-1 0,0 1 0,0 0 0,0 0 0,1 0 0,-1 0 0,1 0 0,-1 1 0,3-2 0,3-1-17,0 0 0,1 1-1,-1 0 1,1 0 0,-1 0 0,1 1-1,15 0 1,-23 1 3,1 0 0,0 0 0,-1 0 0,1 0 0,-1 0 0,1 0 0,0 1 0,-1-1 0,1 0 0,0 0 0,-1 0 0,1 1 0,-1-1 0,1 0 0,-1 1 0,1-1 0,-1 1 0,1-1 0,-1 0 0,1 1 0,-1-1 0,1 1 0,-1-1 0,0 1 0,1-1 0,-1 1 0,0 0 0,0-1 0,1 1 0,-1 0 0,2 21 0,-2-15 0,0 1 0,1 1 0,-1-1 0,-1 1 0,0-1 0,0 1 0,0-1 0,-1 1 0,-1-1 0,1 0 0,-1 0 0,-1 0 0,1 0 0,-7 8 0,-7 7 0,-1-2 0,0 0 0,-41 33 0,11-10 0,36-31 0,12-13 0,0 0 0,-1 0 0,1 0 0,0 1 0,0-1 0,0 0 0,0 0 0,0 0 0,0 1 0,0-1 0,0 0 0,0 0 0,0 0 0,0 1 0,0-1 0,0 0 0,0 0 0,0 0 0,0 1 0,0-1 0,0 0 0,0 0 0,0 0 0,0 0 0,0 1 0,0-1 0,0 0 0,1 0 0,-1 0 0,0 1 0,0-1 0,0 0 0,0 0 0,0 0 0,1 0 0,-1 0 0,0 0 0,0 1 0,0-1 0,0 0 0,1 0 0,-1 0 0,0 0 0,0 0 0,0 0 0,1 0 0,-1 0 0,0 0 0,0 0 0,0 0 0,1 0 0,-1 0 0,0 0 0,0 0 0,0 0 0,1 0 0,-1 0 0,0 0 0,12 1 0,-12-1 0,56 0 18,-15 2-49,0-3 0,60-8 0,-95 6-340,-1-3-784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5:3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32031,'54'1'710,"-11"1"-700,59-7 1,-101 5-22,-1 1 1,0-1-1,0 0 1,0 0-1,1 0 1,-1 0 0,0 0-1,0 0 1,0 0-1,1 0 1,-1 0-1,0 0 1,0 0 0,0 0-1,1 0 1,-1 0-1,0-1 1,0 1-1,0 0 1,1 0-1,-1 0 1,0 0 0,0 0-1,0 0 1,1 0-1,-1-1 1,0 1-1,0 0 1,0 0 0,0 0-1,0 0 1,0-1-1,1 1 1,-1 0-1,0 0 1,0 0-1,0-1 1,0 1 0,0 0-1,0 0 1,0 0-1,0-1 1,0 1-1,0 0 1,0 0 0,0-1-1,0 1 1,0 0-1,0 0 1,0-1-1,0 0-417,0-4-2656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5:3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21 159 32047,'5'-47'588,"-1"31"-484,-2 29-76,-8 440-28,-9-579 0,8 25 0,7-118 0,0 214 0,1 0 0,-1 0 0,1 0 0,0 0 0,1 0 0,-1 1 0,1-1 0,0 0 0,0 1 0,0 0 0,1-1 0,0 1 0,0 0 0,0 0 0,0 0 0,0 1 0,1-1 0,0 1 0,0 0 0,7-5 0,-5 4 0,0 1 0,1 1 0,-1-1 0,0 1 0,1 0 0,0 0 0,0 1 0,-1 0 0,1 0 0,0 1 0,0-1 0,0 2 0,0-1 0,10 2 0,-15-1 0,0-1 0,0 1 0,0 0 0,0 0 0,0-1 0,0 1 0,0 0 0,0 1 0,-1-1 0,1 0 0,0 1 0,-1-1 0,1 0 0,-1 1 0,1 0 0,-1-1 0,0 1 0,2 3 0,-1 0 0,0-1 0,0 1 0,0-1 0,-1 1 0,0 0 0,0 0 0,0 0 0,0 6 0,-1-5 0,1-1 0,-1 1 0,-1 0 0,1 0 0,-1 0 0,0-1 0,0 1 0,-1 0 0,1-1 0,-1 1 0,-1-1 0,1 0 0,-1 1 0,-6 8 0,-2-5 0,0 0 1,-1 0-1,-1-1 1,1-1-1,-1 0 0,-22 8 1,16-8-13,0 0 1,-26 6-1,66-16 12,-12 1 0,1 0 0,-1 1 0,1 1 0,0 0 0,-1 0 0,16 2 0,-23-1 0,0 0 0,1 1 0,-1-1 0,0 0 0,-1 1 0,1-1 0,0 1 0,0-1 0,-1 1 0,1 0 0,-1 0 0,1 0 0,-1 0 0,0 0 0,1 0 0,0 3 0,17 43 0,-13-31 0,26 54 10,-30-66-21,1 0 1,0 0-1,0 0 0,1 0 1,-1-1-1,1 1 1,0-1-1,0 0 0,1 0 1,-1 0-1,7 3 1,5-2-468,4-5-944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5:3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74 118 31294,'4'-10'210,"0"0"1,1 1-1,0 0 0,0 0 0,1 1 0,7-9 0,18-29-208,-28 72-2,-3 6 0,-1-1 0,-1 1 0,-11 50 0,1-16 0,9-47 0,0 0 0,-10 33 0,12-51 0,0 0 0,0 0 0,0-1 0,0 1 0,0 0 0,0 0 0,0 0 0,0-1 0,0 1 0,0-1 0,0 1 0,0-1 0,0 1 0,0-1 0,-1 1 0,1-1 0,0 0 0,0 0 0,-1 0 0,1 0 0,-3 0 0,-34-1 0,25 1 0,-12 0 0,42 0 0,40 0 0,59 0-1062,-133 0-2502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6:5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20 134 32207,'0'-131'533,"0"152"-515,-5 133-9,-4-72-9,4 0 0,8 136 0,-3-215 0,-1-2 0,1-1 0,0 1 0,0 0 0,0 0 0,0-1 0,0 1 0,0 0 0,0-1 0,0 1 0,0 0 0,0-1 0,0 1 0,1 0 0,-1-1 0,0 1 0,0 0 0,1-1 0,-1 1 0,0-1 0,1 1 0,-1 0 0,1 0 0,2-23 0,-3-88 0,24-172 0,-23 272 0,1 0 0,0 0 0,1 0 0,0 0 0,0 1 0,1-1 0,1 1 0,0 0 0,9-14 0,-10 18 0,0 1 0,0 0 0,1 0 0,0 0 0,-1 1 0,1-1 0,1 1 0,-1 0 0,0 0 0,1 1 0,-1 0 0,1 0 0,0 0 0,0 1 0,-1-1 0,1 1 0,9 0 0,0 0 0,0-1 0,0 1 0,0 0 0,0 1 0,28 4 0,-40-3 0,1 0 0,-1-1 0,0 1 0,0 1 0,0-1 0,-1 0 0,1 0 0,0 1 0,0 0 0,-1 0 0,1-1 0,-1 1 0,1 1 0,-1-1 0,0 0 0,0 1 0,0-1 0,0 1 0,-1-1 0,1 1 0,0 0 0,-1 0 0,0 0 0,0 0 0,0 0 0,0 0 0,0 0 0,0 6 0,0-4 0,-1 0 0,1 0 0,-1 1 0,0-1 0,-1 0 0,1 0 0,-1 0 0,0 0 0,0 0 0,-1 0 0,0 0 0,1 0 0,-5 7 0,0-4 0,0 0 0,0-1 0,0 0 0,-1 0 0,0 0 0,-12 8 0,6-5 0,0-1 0,0-1 0,0 0 0,-1 0 0,0-2 0,-1 1 0,0-2 0,0 0 0,0-1 0,0 0 0,-1-1 0,-27 1 0,42-4-1,1 0 1,-1 0-1,1 0 0,-1 0 0,1 0 1,-1 0-1,1 0 0,-1 0 1,1 0-1,-1-1 0,1 1 0,-1 0 1,1 0-1,-1 0 0,1-1 1,0 1-1,-1 0 0,1 0 0,-1-1 1,1 1-1,0-1 0,-1 1 1,1 0-1,0-1 0,-1 1 0,1 0 1,0-1-1,0 1 0,-1-1 1,1 1-1,0-1 0,0 1 0,0-1 1,0 1-1,0-1 0,0 1 0,0-1 1,0 1-1,0-1 0,0 1 1,0-1-1,0-1 1,0 1 0,1-1 0,-1 1-1,1-1 1,-1 1 0,1-1 0,0 1 0,-1-1 0,1 1 0,0 0 0,0 0-1,0-1 1,0 1 0,0 0 0,2-1 0,3-3 1,1 0-1,1 1 1,-1 0 0,1 0 0,-1 1-1,1 0 1,0 0 0,17-3 0,-5 2 7,0 2 1,36-1-1,-54 3-8,-1 0 0,1 1 0,-1-1 0,1 0 0,-1 1 0,0 0 0,1-1 0,-1 1 0,1 0 0,-1-1 0,0 1 0,0 0 0,0 0 0,1 0 0,-1 0 0,0 1 0,0-1 0,0 0 0,0 0 0,-1 1 0,1-1 0,0 0 0,0 1 0,-1-1 0,1 0 0,-1 1 0,1-1 0,-1 1 0,0-1 0,0 1 0,1 1 0,0 9 0,0-1 0,0 1 0,-1 12 0,0-14 0,0 0 0,-1 9 0,2 0 0,5 35 0,-5-49 0,0 0 0,0 0 0,1 0 0,0 0 0,0-1 0,0 1 0,0-1 0,1 1 0,0-1 0,0 0 0,0 0 0,0 0 0,1 0 0,-1 0 0,8 4 0,-10-7-9,1 0 0,0 0 0,0 0 0,0 0 0,0-1 0,0 1 0,0-1 0,0 0 0,0 1 0,0-1 0,0 0 0,0 0 0,0 0 0,0 0 0,3-1 0,5-1-455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6:5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32095,'8'-5'37,"-1"0"1,1 0 0,0 1-1,0-1 1,1 2 0,-1-1-1,1 2 1,0-1 0,0 1-1,0 0 1,0 1 0,0 0-1,0 0 1,0 1 0,0 0-1,10 2 1,-18-2-38,0 0 0,-1 1 0,1-1 0,0 1 0,0-1 0,0 1 0,-1-1 0,1 1 0,0-1 0,-1 1 0,1 0 0,-1-1 0,1 1 0,-1 0 0,1 0 0,-1-1 0,1 1 0,-1 0 0,0 0 0,1 0 0,-1 0 0,0-1 0,0 1 0,1 0 0,-1 0 0,0 0 0,0 1 0,0 29 0,0-22 0,-1-3 1,1 0 0,-1-1 0,0 1-1,-1 0 1,1-1 0,-1 1 0,-1-1 0,1 1 0,-1-1 0,1 0 0,-1 0-1,-1 0 1,-3 5 0,-10 9 11,-33 31-1,5-6-14,39-38 3,4-4 0,-1 1 0,1-1 0,0 1 0,0 0 0,0 0 0,0 0 0,-2 6 0,5-9 0,-1 1 0,1-1 0,0 1 0,0 0 0,0-1 0,0 0 0,0 1 0,0-1 0,0 0 0,0 1 0,0-1 0,0 0 0,0 0 0,0 0 0,1 0 0,-1 0 0,0 0 0,0 0 0,1-1 0,-1 1 0,36 1 0,8-1 0,71-7 0,-113 6-56,-3 1 40,0 0 0,0 0 0,0 0-1,0 0 1,1 0 0,-1 0 0,0 0 0,0 0 0,0 0 0,0 0 0,1 0 0,-1 0 0,0 0 0,0 0 0,0 0 0,0 0 0,0 0 0,1-1 0,-1 1 0,0 0 0,0 0-1,0 0 1,0 0 0,0 0 0,0 0 0,0-1 0,1 1 0,-1 0 0,0 0 0,0 0 0,0 0 0,0-1 0,0 1 0,0 0 0,0 0 0,0 0 0,0 0 0,0-1 0,0 1 0,0 0-1,0 0 1,0 0 0,0 0 0,0-1 0,0 1 0,0 0 0,0 0 0,-1 0 0,1-1 0,0-7-3271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6:5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32399,'0'0'304,"11"0"-304,12 0 16,6 0 0,-1 0-16,-4 0 0,-3-2 0,-3 2 0,-8-7 0,-4 7 0,-6-2-48,0-1-224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6:5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69 31486,'2'-7'383,"5"-21"294,-4 24-501,-2 17-136,-1 5-39,-13 299 3,-1-112-4,11-514 0,4 179 0,-1 124 0,0 1 0,0-1 0,1 1 0,-1-1 0,1 1 0,1-1 0,-1 1 0,1-1 0,0 1 0,0 0 0,0 0 0,1 0 0,-1 0 0,1 0 0,1 1 0,-1-1 0,1 1 0,-1 0 0,1 0 0,1 0 0,-1 0 0,0 1 0,1 0 0,0 0 0,-1 0 0,1 0 0,0 1 0,1 0 0,6-3 0,-2 2 0,1 1 0,-1 0 0,1 0 0,-1 1 0,1 0 0,20 2 0,-29-1 0,1 0 0,0 0 0,-1 1 0,1-1 0,0 1 0,-1 0 0,1 0 0,-1-1 0,1 2 0,-1-1 0,1 0 0,-1 0 0,0 1 0,0-1 0,0 1 0,0 0 0,0 0 0,0 0 0,0 0 0,0 0 0,-1 0 0,1 0 0,-1 0 0,1 1 0,-1-1 0,0 0 0,0 1 0,0-1 0,0 1 0,-1 0 0,1 2 0,0 2 0,0 0 0,-1 0 0,0 0 0,0 0 0,-1 0 0,0-1 0,0 1 0,-1 0 0,0 0 0,0-1 0,0 1 0,-1-1 0,-4 9 0,0-5 0,0 0 0,-1-1 0,0 0 0,0 0 0,-1 0 0,-18 13 0,6-5 0,12-8 0,-1-1 0,0-1 0,0 1 0,-1-2 0,0 1 0,0-2 0,-20 8 0,31-13 0,0 0 0,-1 0 0,1-1 0,0 1 0,0 0 0,-1-1 0,1 1 0,0 0 0,0-1 0,-1 1 0,1-1 0,0 1 0,0 0 0,0-1 0,0 1 0,0-1 0,0 1 0,0-1 0,0 1 0,-1 0 0,2-1 0,-1 1 0,0-1 0,0 1 0,0-1 0,0 1 0,0 0 0,0-1 0,0 1 0,1-1 0,-1 1 0,0-3 0,1 0 0,0 0 0,0 0 0,0 0 0,0 0 0,0 0 0,1 1 0,-1-1 0,1 1 0,0-1 0,0 1 0,0 0 0,0-1 0,0 1 0,0 0 0,1 0 0,-1 1 0,1-1 0,-1 0 0,1 1 0,4-2 0,1 0 0,-1 0 0,1 1 0,-1 0 0,1 1 0,0-1 0,0 2 0,11-1 0,-18 1 0,1 0 0,-1 1 0,1-1 0,-1 1 0,0-1 0,1 1 0,-1-1 0,0 1 0,1 0 0,-1 0 0,0-1 0,0 1 0,0 0 0,0 0 0,0 0 0,0 0 0,0 1 0,0-1 0,0 0 0,0 0 0,-1 0 0,1 1 0,0-1 0,-1 0 0,2 4 0,9 40 0,-9-36 0,5 38 0,-4-27-2,0 0 1,1 0-1,2-1 1,7 23-1,-12-41-14,-1 0-1,1 0 1,-1 0-1,1 0 1,-1 0 0,1 0-1,0 0 1,-1 0-1,1 0 1,0 0 0,0 0-1,-1 0 1,1 0 0,0-1-1,0 1 1,0 0-1,0-1 1,0 1 0,0 0-1,3 0 1,6 0-929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16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23 231 32319,'2'-19'41,"-1"1"-1,2 0 1,1-1 0,0 1 0,1 0-1,1 1 1,0-1 0,1 1 0,2 1-1,13-23 1,-10 26-41,-12 13 0,0 0 0,0 0 0,0 0 0,1 0 0,-1 0 0,0 0 0,0 0 0,0 0 0,1 0 0,-1 0 0,0 0 0,0 0 0,0 0 0,1 0 0,-1 0 0,0 1 0,0-1 0,0 0 0,0 0 0,1 0 0,-1 0 0,0 0 0,0 0 0,0 1 0,0-1 0,0 0 0,0 0 0,1 0 0,-1 0 0,0 1 0,0-1 0,0 0 0,0 0 0,0 0 0,0 0 0,0 1 0,0-1 0,0 0 0,0 0 0,0 1 0,1 32 0,-1-21 0,0 324 0,0-334 0,0 0 0,0 0 0,0 0 0,0 0 0,0 0 0,0 0 0,0 0 0,-1 0 0,1 0 0,-1 0 0,0 0 0,1 0 0,-1 0 0,0 0 0,0 0 0,0-1 0,0 1 0,0 0 0,-1-1 0,1 1 0,0-1 0,-1 1 0,-2 1 0,0-2 0,0 1 0,-1-1 0,1 0 0,-1 0 0,1 0 0,-1-1 0,1 0 0,-1 0 0,-4 0 0,1 0 0,7 1 0,-1-1 0,0 0 0,1 0 0,-1 0 0,0 0 0,1 0 0,-1 0 0,0 0 0,0 0 0,1-1 0,-1 1 0,1-1 0,-1 1 0,0-1 0,1 0 0,-1 0 0,1 1 0,-3-3 0,8 1 0,0 0 0,1 1 0,-1-1 0,1 1 0,-1 1 0,1-1 0,6 0 0,176-20 0,-168 19 0,-15 0-53,-13 2-58,9 0 107,-27 0-516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0:1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234 524 32207,'0'-160'429,"0"157"-424,0-1-1,-1 1 0,1 0 0,-1-1 1,1 1-1,-1-1 0,0 1 1,0 0-1,-1 0 0,1-1 0,-1 1 1,1 0-1,-1 0 0,0 0 1,0 1-1,-5-6 0,5 7-3,0-1 0,-1 1 0,1-1 1,0 1-1,-1 0 0,1 0 0,-1 0 0,1 0 0,-1 1 0,0-1 0,1 1 1,-1 0-1,0-1 0,1 1 0,-1 0 0,0 0 0,1 1 0,-1-1 0,0 1 1,1-1-1,-1 1 0,-4 2 0,3-1-1,-1 0 0,1 0 0,-1 1 0,1 0 0,0 0 0,0 0 0,0 0 0,0 1 0,1-1 0,-1 1 0,1 0 0,0 0 0,-4 7 0,-3 7 0,-16 37 0,23-46 0,-7 15 0,1 0 0,2 0 0,0 1 0,1 0 0,2 1 0,1-1 0,0 1 0,2 0 0,1-1 0,4 33 0,-3-54 0,0 1 0,0-1 0,0 0 0,0 0 0,1 0 0,-1 0 0,1 0 0,0-1 0,0 1 0,1-1 0,-1 1 0,1-1 0,0 0 0,0 1 0,0-1 0,0-1 0,0 1 0,1 0 0,-1-1 0,1 0 0,6 3 0,-3-2 0,1 0 1,0-1-1,0 0 1,1 0-1,-1-1 1,0 0-1,0-1 1,1 0-1,-1 0 1,11-2-1,-16 2 2,0-1 0,1 0-1,-1 0 1,0 0 0,0 0-1,1-1 1,-1 1 0,0-1-1,0 1 1,-1-1 0,1 0-1,0 0 1,0-1 0,3-3-1,-1 0 0,-1 0-1,0 0 1,0 0 0,-1 0-1,1 0 1,3-12-1,-1-2 0,0-1-1,-1 0 1,3-40-1,-5-192 1,-8 227 0,5 26 0,0 0 0,0 0 0,0-1 0,0 1 0,0 0 0,0 0 0,-1 0 0,1 0 0,0-1 0,0 1 0,0 0 0,0 0 0,0 0 0,0 0 0,0 0 0,0 0 0,-1 0 0,1-1 0,0 1 0,0 0 0,0 0 0,0 0 0,0 0 0,-1 0 0,1 0 0,0 0 0,0 0 0,0 0 0,0 0 0,0 0 0,-1 0 0,1 0 0,0 0 0,0 0 0,0 0 0,0 0 0,-1 0 0,1 0 0,0 0 0,0 0 0,0 0 0,0 0 0,-1 0 0,-5 15 0,0 15 0,2 0 0,1 1 0,1-1 0,3 37 0,-1-22 0,1-27 0,-1 0 0,2-1 0,1 1 0,0-1 0,10 31 0,-12-43 0,1 0 0,-1-1 0,1 0 0,0 1 0,0-1 0,1 0 0,0 0 0,-1 0 0,1 0 0,0 0 0,1-1 0,-1 1 0,1-1 0,-1 0 0,1 0 0,0-1 0,0 1 0,1-1 0,-1 1 0,0-1 0,1-1 0,-1 1 0,1-1 0,-1 1 0,1-1 0,5 0 0,-5 0 0,0-1 0,0 0 0,1 0 0,-1-1 0,0 1 0,0-1 0,0 0 0,0 0 0,5-3 0,-7 3 0,0-1 0,0 0 0,0-1 0,0 1 0,0 0 0,-1-1 0,1 1 0,-1-1 0,0 0 0,0 0 0,0 0 0,0 0 0,0 0 0,1-4 0,7-18 0,-1-1 0,-1 0 0,-1-1 0,-2 0 0,0 0 0,1-52 0,-4 46 0,1 1 0,2 0 0,0 0 0,15-43 0,-20 75 0,0 1 0,0-1 0,1 0 0,-1 0 0,0 1 0,0-1 0,0 0 0,0 0 0,0 0 0,0 1 0,0-1 0,0 0 0,0 0 0,1 0 0,-1 1 0,0-1 0,0 0 0,0 0 0,0 0 0,1 0 0,-1 1 0,0-1 0,0 0 0,0 0 0,1 0 0,-1 0 0,0 0 0,0 0 0,1 0 0,-1 0 0,0 0 0,0 0 0,1 0 0,-1 0 0,0 0 0,0 0 0,0 0 0,1 0 0,-1 0 0,0 0 0,0 0 0,1 0 0,-1 0 0,0 0 0,0 0 0,1 0 0,-1 0 0,0 0 0,0-1 0,0 1 0,0 0 0,1 0 0,-1 0 0,0 0 0,0-1 0,0 1 0,0 0 0,1 0 0,-1 0 0,0-1 0,0 1 0,0 0 0,0 0 0,0 0 0,0-1 0,0 1 0,7 32 0,-1 2 0,-2-1 0,-1 1 0,-2-1 0,-3 37 0,2 18 0,0-75 0,5 66 0,-4-72 0,0 0 0,1 0 0,-1 0 0,2 0 0,-1-1 0,1 1 0,-1-1 0,2 0 0,3 6 0,-6-11 0,-1 0 0,1 0 0,0 0 0,0 0 0,0-1 0,-1 1 0,1 0 0,0 0 0,0-1 0,0 1 0,0-1 0,0 1 0,1-1 0,-1 1 0,0-1 0,0 0 0,0 0 0,0 1 0,0-1 0,0 0 0,1 0 0,-1 0 0,0 0 0,0 0 0,0 0 0,0-1 0,1 1 0,-1 0 0,0-1 0,0 1 0,0 0 0,0-1 0,0 0 0,0 1 0,0-1 0,0 1 0,0-1 0,1-1 0,2-1 0,0-1 0,-1 1 0,0 0 0,0-1 0,0 0 0,0 1 0,0-1 0,2-7 0,12-31 0,-2-2 0,17-85 0,-24 88 0,2 0 0,2 1 0,29-67 0,-38 102 0,-2 3 0,0 0 0,0 0 0,0-1 0,0 1 0,1 0 0,-1 0 0,1 0 0,-1 1 0,4-4 0,-4 5 0,-1 0 0,0 0 0,0 0 0,0 0 0,1 0 0,-1 0 0,0 0 0,0 0 0,1 0 0,-1 0 0,0 1 0,0-1 0,0 0 0,1 0 0,-1 0 0,0 0 0,0 0 0,0 1 0,0-1 0,1 0 0,-1 0 0,0 0 0,0 1 0,0-1 0,0 0 0,0 0 0,0 0 0,0 1 0,1-1 0,-1 0 0,0 0 0,0 1 0,0-1 0,0 0 0,0 0 0,0 1 0,0-1 0,0 0 0,0 0 0,0 0 0,-1 1 0,1-1 0,0 0 0,1 16 0,-1-15 0,1 88 0,-1-35 0,9 81 0,-7-119 0,1-1 0,0 1 0,1-1 0,1 0 0,1 0 0,0-1 0,0 0 0,2 0 0,16 24 0,-20-33 0,1 1 0,0-1 0,0 0 0,0-1 0,0 0 0,1 1 0,0-2 0,0 1 0,0-1 0,0 1 0,1-2 0,-1 1 0,1-1 0,7 2 0,7-1 0,0 0 0,-1-1 0,29-2 0,-46 0 0,5 0 0,-1 0 0,0-1 0,1 1 0,-1-2 0,0 1 0,0-1 0,0 0 0,0-1 0,0 0 0,0 0 0,-1 0 0,1-1 0,-1 0 0,0 0 0,0 0 0,0-1 0,-1 0 0,0 0 0,0-1 0,0 1 0,0-1 0,-1 0 0,0 0 0,0-1 0,-1 1 0,0-1 0,3-7 0,1-7 0,-2-1 0,0 1 0,-1-1 0,-1 0 0,-1 0 0,-1 0 0,-1 0 0,-1 0 0,-1 0 0,-5-21 0,6 36 0,-1 1 0,0 0 0,0 0 0,-1 0 0,0 0 0,0 0 0,0 0 0,0 1 0,-1-1 0,0 1 0,0 0 0,-1 1 0,1-1 0,-9-6 0,8 8 0,1 0 0,0 1 0,-1-1 0,1 1 0,-1 0 0,0 0 0,0 1 0,1 0 0,-1 0 0,0 0 0,0 0 0,0 1 0,0-1 0,-1 1 0,1 1 0,0-1 0,0 1 0,0 0 0,-7 2 0,7-1 0,1-1 0,0 1 0,1 0 0,-1 1 0,0-1 0,1 1 0,-1 0 0,1 0 0,0 0 0,0 0 0,0 0 0,0 1 0,0-1 0,1 1 0,0 0 0,-3 6 0,-2 4 0,1 0 0,1 1 0,-4 20 0,3-2 0,1 1 0,2 0 0,2 46 0,1-74 0,0-1 0,0 1 0,0 0 0,1 0 0,0-1 0,0 1 0,1-1 0,-1 1 0,1-1 0,0 0 0,1 1 0,-1-1 0,1 0 0,0-1 0,0 1 0,1 0 0,-1-1 0,1 0 0,0 0 0,0 0 0,1 0 0,-1 0 0,1-1 0,-1 0 0,1 0 0,0 0 0,1-1 0,-1 0 0,0 0 0,1 0 0,6 1 0,-7-2 0,-1 1 0,1-1 0,0-1 0,0 1 0,0-1 0,0 0 0,0 0 0,-1 0 0,1-1 0,0 0 0,0 0 0,0 0 0,-1 0 0,1-1 0,0 0 0,-1 0 0,1 0 0,-1 0 0,0-1 0,0 0 0,0 0 0,0 0 0,-1 0 0,1 0 0,-1-1 0,1 0 0,-1 0 0,-1 0 0,1 0 0,0 0 0,-1 0 0,0-1 0,0 1 0,0-1 0,1-5 0,5-14 0,-2-1 0,0 0 0,-1 0 0,1-39 0,-4-107 0,-3 98 0,2-5 0,1 19 0,-10-91 0,7 146 0,1 0 0,-1 0 0,0 0 0,-1 0 0,1 0 0,-4-7 0,5 11 0,0-1 0,0 1 0,-1 0 0,1 0 0,0 0 0,0-1 0,0 1 0,0 0 0,0 0 0,0 0 0,-1 0 0,1 0 0,0-1 0,0 1 0,0 0 0,0 0 0,-1 0 0,1 0 0,0 0 0,0 0 0,0 0 0,-1 0 0,1-1 0,0 1 0,0 0 0,0 0 0,-1 0 0,1 0 0,0 0 0,0 0 0,-1 0 0,1 0 0,0 0 0,0 0 0,0 1 0,-1-1 0,1 0 0,0 0 0,0 0 0,0 0 0,-1 0 0,1 0 0,0 1 0,-8 19 0,-2 63 0,4 0 0,6 125 0,1-91 0,15 148 0,-11-181-51,-2-78-789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23.212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326 13 32271,'0'0'10,"1"-1"1,-1 1-1,0 0 1,0-1-1,0 1 0,0-1 1,0 1-1,0 0 1,0-1-1,0 1 1,0-1-1,0 1 1,0 0-1,0-1 0,0 1 1,0-1-1,-1 1 1,1 0-1,0-1 1,0 1-1,0 0 1,-1-1-1,1 1 0,0 0 1,0-1-1,-1 1 1,1 0-1,0 0 1,0-1-1,-1 1 1,1 0-1,0 0 0,-1-1 1,1 1-1,-1 0 1,1 0-1,0 0 1,-1 0-1,1 0 0,-1-1 1,1 1-1,0 0 1,-1 0-1,1 0 1,-1 0-1,1 0 1,0 0-1,-1 0 0,1 0 1,-1 1-1,0-1 1,-33 0-100,22 0 131,-21 2-42,0 1 0,1 2 0,-59 16 0,90-21 0,0 0 0,0 1 0,0 0 0,-1-1 0,1 1 0,0 0 0,0-1 0,0 1 0,0 0 0,0 0 0,0 0 0,1 0 0,-1 0 0,0 0 0,0 0 0,1 0 0,-1 0 0,0 0 0,1 0 0,-1 1 0,1-1 0,-1 0 0,1 0 0,0 1 0,0-1 0,-1 2 0,2 37 0,0-24 0,-1 162 0,1-178 0,-1 0 0,1 1 0,-1-1 0,1 0 0,0 1 0,-1-1 0,1 0 0,0 0 0,-1 0 0,1 1 0,-1-1 0,1 0 0,0 0 0,-1 0 0,1 0 0,0 0 0,-1 0 0,1 0 0,0 0 0,-1 0 0,1-1 0,0 1 0,-1 0 0,1-1 0,18-3 0,-17 3 0,9-5 0,1 0 0,-1 1 0,1 1 0,0 0 0,0 0 0,0 1 0,0 0 0,1 2 0,12-2 0,-20 3 0,1 0 0,0 0 0,1 0 0,-1 0 0,0 1 0,0 0 0,0 0 0,8 3 0,-12-3 0,1 1 0,-1-1 0,0 1 0,0 0 0,0 0 0,0 0 0,0 0 0,0 0 0,0 0 0,-1 1 0,1-1 0,-1 0 0,1 1 0,-1-1 0,0 1 0,0 0 0,0-1 0,0 6 0,2 2 0,0 0 0,-1 0 0,-1 0 0,0 0 0,0 0 0,-1 0 0,0 0 0,-1 0 0,-3 21 0,2-25 0,0 0 0,0 0 0,0 0 0,-1 0 0,0-1 0,0 1 0,-1-1 0,1 1 0,-1-1 0,0 0 0,-1-1 0,1 1 0,-1-1 0,0 0 0,0 0 0,-10 6 0,3-5 0,1 1 0,-1-2 0,-1 0 0,1 0 0,-1-1 0,0 0 0,1-1 0,-1-1 0,0 0 0,0-1 0,-21-2 0,31 2 2,0-1 1,1 1-1,-1-1 0,1 0 1,-1 0-1,1 0 1,-1 0-1,1-1 0,-1 1 1,1 0-1,0-1 0,0 0 1,0 1-1,0-1 0,0 0 1,-3-4-1,-24-39-671,28 43 540,-13-24-2987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0:1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35 635 32207,'-1'-1'9,"1"1"0,0 0 0,-1 0 0,1-1 0,0 1 0,-1 0 0,1 0 0,-1 0 0,1-1 0,0 1 0,-1 0 0,1 0 0,-1 0 0,1 0 0,0 0 0,-1 0 0,1 0 0,-1 0 0,1 0 0,-1 0-1,1 0 1,0 0 0,-1 0 0,1 0 0,-1 1 0,1-1 0,0 0 0,-1 0 0,1 0 0,0 1 0,-1-1 0,1 0 0,0 0 0,-1 1 0,1-1 0,0 0 0,-1 1 0,1-1 0,0 0 0,0 1 0,-1-1 0,1 0 0,0 1 0,0-1 0,0 0 0,0 1 0,0-1 0,-1 1 0,1-1 0,0 0 0,0 1 0,-6 24-59,5-24 65,-3 23-12,1-1-1,1 1 1,1-1 0,1 1-1,3 27 1,-3-44-3,1 1 0,1-1 0,-1 0 0,1 1 0,1-1 0,-1 0 0,1 0 0,0-1 0,1 1 0,0-1 0,0 1 0,0-1 0,1 0 0,0-1 0,0 1 0,0-1 0,1 0 0,-1 0 0,1-1 0,9 6 0,-13-8 1,1-1 0,-1 1 0,0-1 0,1 0 0,0 0 0,-1 0 0,1 0-1,0 0 1,-1-1 0,1 1 0,0-1 0,0 1 0,-1-1 0,1 0 0,0 0 0,0 0 0,0-1 0,-1 1 0,1-1 0,0 1 0,0-1 0,-1 0-1,1 0 1,-1 0 0,1-1 0,-1 1 0,1 0 0,-1-1 0,0 0 0,1 0 0,-1 1 0,0-1 0,0 0 0,-1-1 0,1 1 0,0 0 0,-1 0 0,1-1-1,-1 1 1,0-1 0,0 1 0,1-4 0,5-11 0,-2-1 1,0 0-1,-1 1 0,-1-1 1,1-22-1,0-126-1,-1 20 0,-2 135 0,0 0 0,1-1 0,0 1 0,1 0 0,4-12 0,-6 20 0,0 0 0,1 0 0,-1 1 0,0-1 0,1 1 0,0-1 0,0 1 0,0-1 0,0 1 0,0 0 0,0 0 0,0 0 0,1 0 0,-1 0 0,1 0 0,-1 1 0,1-1 0,0 1 0,0 0 0,-1 0 0,1 0 0,0 0 0,3 0 0,60-1-13,-39 3 10,-51 12 19,13-6-16,0-1 1,0 1-1,1 1 1,0 0-1,1 1 1,-1-1-1,2 2 1,-1-1-1,1 1 1,1 1-1,0-1 1,0 1-1,1 0 1,0 1-1,1 0 1,-7 23-1,3-1 1,2 0 1,1 1-1,1 0 0,2 0 1,2 35-1,1-63-1,1 0 0,0-1 0,0 1 0,1 0 0,-1-1 0,2 1 0,-1-1 0,1 0 0,0 0 0,0 0 0,0 0 0,1 0 0,0-1 0,0 0 0,0 1 0,1-1 0,0-1 0,0 1 0,0-1 0,1 0 0,-1 0 0,1-1 0,0 1 0,0-1 0,0 0 0,13 3 0,-4-2 2,1-1-1,-1 0 1,1-1 0,0-1 0,30-2-1,-21 1 2,-19 0-3,-1 0 1,1 0-1,0 0 0,-1-1 0,1 0 0,-1 0 0,0 0 0,1-1 0,-1 1 0,0-1 0,0-1 0,0 1 0,0-1 1,0 0-1,-1 0 0,1 0 0,-1-1 0,0 1 0,0-1 0,0 0 0,0 0 0,-1-1 0,0 1 0,0-1 0,0 0 1,0 1-1,-1-1 0,0-1 0,0 1 0,3-9 0,-2-4 3,0 1 0,-1-1 0,-1 0 0,0 0 0,-2 0-1,0 0 1,-1 0 0,0 1 0,-2-1 0,-7-23 0,2 15-3,-1 0 0,-2 1 0,0 0 0,-1 1 0,-32-43 0,42 63 0,1-1 0,-1 1 0,-1 0 0,1 0 0,-1 1 0,1-1 0,-1 1 0,0-1 0,0 1 0,0 0 0,-1 1 0,1-1 0,-1 1 0,0 0 0,1 0 0,-1 0 0,-10-2 0,14 4-1,0 0 1,0 1-1,-1-1 0,1 0 0,0 0 1,0 0-1,0 1 0,0-1 1,0 1-1,-1-1 0,1 1 1,0-1-1,0 1 0,0 0 0,0 0 1,1-1-1,-1 1 0,0 0 1,0 0-1,0 0 0,1 0 1,-1 0-1,0 0 0,1 0 0,-1 0 1,1 0-1,-1 0 0,1 0 1,-1 0-1,1 1 0,0-1 1,0 2-1,-5 45-10,5-39 13,0 22-2,0 0 0,9 51 0,-7-67 0,2-1 0,0 0 0,1 1 0,0-1 0,1-1 0,1 1 0,15 22 0,-13-23 0,1-1 0,0 0 0,0 0 0,1-1 0,1 0 0,20 14 0,-23-19 0,0 0 0,1-1 0,0-1 0,-1 1 0,1-1 0,1-1 0,-1 0 0,0-1 0,1 0 0,16 1 0,-22-2 0,7 0 0,0-1 0,1 0 0,-1-1 0,14-2 0,-23 3 0,1-1 0,-1 0 0,0 0 0,1-1 0,-1 1 0,0-1 0,0 1 0,0-1 0,0 0 0,0 0 0,0-1 0,0 1 0,-1-1 0,1 1 0,-1-1 0,0 0 0,0 0 0,3-4 0,1-6 0,0 1 0,-2-1 0,1 0 0,-2 0 0,0-1 0,0 1 0,1-23 0,-4-101 0,-1 73 0,1-44 27,2 100-22,3 13-12,4 18-13,14 150 15,-12-82 21,25 102 0,-36-192-16,0 0 0,1 1 0,-1-1 0,0 0 0,1 0 0,-1 1 0,1-1 0,0 0 0,-1 0 0,1 0 0,0 0 0,0 1 0,-1-1 0,1 0 0,0-1 0,0 1 0,0 0 0,0 0 0,2 1 0,-2-2 0,0 0 0,0 0 0,0 0 0,0 0 0,0 1 0,0-1 0,0-1 0,0 1 0,0 0 0,0 0 0,0 0 0,0 0 0,-1-1 0,1 1 0,0 0 0,0-1 0,0 1 0,0-1 0,1-1 0,3-1 0,-1-1 0,1 0 0,-1-1 0,0 1 0,0-1 0,-1 1 0,4-7 0,14-31 0,-1 0 0,-2-1 0,-3-1 0,12-50 0,20-55 0,-45 143 0,0 0 0,0-1 0,1 1 0,0 0 0,0 0 0,0 0 0,1 0 0,0 0 0,6-6 0,-10 12 0,0 0 0,0 0 0,0 0 0,0 1 0,0-1 0,0 0 0,0 0 0,0 0 0,0 1-1,0-1 1,0 0 0,0 0 0,0 0 0,0 0 0,0 1 0,0-1 0,0 0 0,0 0 0,0 0 0,1 0 0,-1 1 0,0-1 0,0 0 0,0 0 0,0 0 0,0 0 0,0 0-1,1 1 1,-1-1 0,0 0 0,0 0 0,0 0 0,0 0 0,1 0 0,-1 0 0,0 0 0,0 0 0,0 0 0,1 0 0,-1 0 0,0 0 0,0 0 0,0 0 0,0 0 0,1 0-1,-1 0 1,0 0 0,0 0 0,0 0 0,1 0 0,-1 0 0,0 0 0,0 0 0,0 0 0,1 0 0,-1 0 0,0 0 0,0 0 0,0-1 0,0 1 0,0 0 0,1 0 0,-1 0 0,0 1-2,3 92-23,-2-39 24,8 57-1,-7-96 2,1 0 0,0-1 1,1 0-1,1 0 0,0 0 0,1 0 0,0 0 0,15 21 0,-19-32 0,0-1 0,0 1 0,1 0 0,-1-1 0,1 1 0,0-1 0,0 0 0,-1 0 0,2 0 0,-1 0 0,0 0 0,0-1 0,0 1 0,7 0 0,-1 0 0,1 0 0,0-1 0,20-1 0,-19 0 0,-6-1 0,0 0 0,0 0 0,-1 0 0,1 0 0,-1-1 0,1 0 0,-1 0 0,0 0 0,1 0 0,-1-1 0,0 0 0,-1 0 0,1 0 0,0 0 0,-1-1 0,0 1 0,1-1 0,3-6 0,0 0 0,1-1 0,-2-1 0,0 1 0,0-1 0,-1 0 0,4-13 0,-2-10 0,-1 0 0,-1-1 0,-3 0 0,-2-63 0,-1 45 0,0-7 0,-11-80 0,8 114 0,-1 1 0,-1 0 0,-1 0 0,-2 0 0,-17-35 0,15 49 0,11 12 0,-1 0 0,1 0 0,0 0 0,-1 0 0,1-1 0,-1 1 0,1 0 0,0 0 0,-1 0 0,1 0 0,-1 0 0,1 1 0,0-1 0,-1 0 0,1 0 0,0 0 0,-1 0 0,1 0 0,-1 0 0,1 1 0,0-1 0,-1 0 0,1 0 0,0 0 0,0 1 0,-1-1 0,1 0 0,0 1 0,0-1 0,-1 0 0,1 0 0,0 1 0,0-1 0,0 0 0,-1 1 0,1-1 0,0 1 0,0-1 0,0 0 0,0 1 0,0-1 0,0 0 0,0 1 0,0-1 0,0 1 0,-6 30 0,3 1 0,0-1 0,2 1 0,4 42 0,-2-1 0,1-14 0,2 0 0,3-1 0,2 0 0,2 0 0,27 77 0,-33-121 0,1 0 0,0 0 0,0 0 0,1-1 0,1 0 0,1-1 0,9 13 0,-13-20 0,-1 0 0,1-1 0,0 1 1,1-1-1,-1 0 0,1 0 1,-1-1-1,1 0 0,0 0 1,0 0-1,1-1 0,-1 0 1,0 0-1,1 0 0,-1-1 1,1 0-1,12 0 0,-5 0 10,-8-1-7,0 0-1,0 0 1,0-1 0,0 1 0,6-3-1,-10 3-2,0-1 1,0 0-1,1 0 0,-1-1 0,0 1 0,0 0 0,0-1 0,0 1 0,-1-1 0,1 1 0,0-1 0,0 0 0,-1 0 0,1 0 0,1-4 0,2-3 0,-1 0 0,0-1 0,-1 1 0,0-1 0,0 0 0,-1 0 0,0 0 0,0-11 0,-1-88 0,-3 57 0,2 41 0,1 5 0,-1-1 0,0 1 0,-1-1 0,1 1 0,-1-1 0,-1 1 0,-3-11 0,5 17 0,0 0 0,0-1 0,0 1 0,0 0 0,-1 0 0,1 0 0,0 0 0,0 0 0,0 0 0,-1 0 0,1 0 0,0 0 0,0 0 0,-1 0 0,1 0 0,0 0 0,0 0 0,0 0 0,-1 0 0,1 0 0,0 0 0,0 0 0,0 0 0,-1 0 0,1 0 0,0 0 0,0 1 0,0-1 0,-1 0 0,1 0 0,0 0 0,0 0 0,0 0 0,0 0 0,0 1 0,-1-1 0,1 0 0,0 0 0,0 0 0,0 1 0,0-1 0,0 0 0,0 0 0,0 0 0,0 1 0,0-1 0,0 0 0,0 0 0,0 0 0,0 1 0,0-1 0,0 0 0,0 0 0,0 0 0,0 1 0,0-1 0,0 0 0,0 0 0,0 0 0,0 1 0,0-1 0,0 0 0,0 0 0,-2 35 0,3 44 0,0-25 0,-1-50 0,0 1 0,0-1 0,1 1 0,-1-1 0,1 1 0,0-1 0,1 0 0,-1 0 0,1 1 0,0-1 0,0 0 0,0 0 0,0-1 0,1 1 0,-1 0 0,1-1 0,0 0 0,0 1 0,0-1 0,1 0 0,-1-1 0,6 4 0,-2-2 0,1 0 0,-1-1 0,0 0 0,1-1 0,0 1 0,0-1 0,0-1 0,0 0 0,0 0 0,0 0 0,13-2 0,-18 1 0,0-1 0,-1 0 0,1 0 0,-1 0 0,1 0 0,-1 0 0,1-1 0,-1 1 0,0-1 0,1 0 0,-1 1 0,0-1 0,0 0 0,0 0 0,0-1 0,-1 1 0,1 0 0,-1 0 0,1-1 0,-1 1 0,0-1 0,0 1 0,1-6 0,5-9 0,-2 0 0,5-27 0,-8 34 0,40-250 0,-42 265 0,-1 0 0,0-1 0,1 1 0,0 0 0,1 9 0,1 11 0,-36 1080 0,33-1075 0,-5 62 0,4-82 0,0 0 0,0 1 0,-1-1 0,0 0 0,-1 0 0,-6 12 0,9-19 0,-1 0 0,0 0 0,0-1 0,0 1 0,-1-1 0,1 1 0,0-1 0,-1 0 0,0 0 0,1 0 0,-1 0 0,0 0 0,0-1 0,0 1 0,0-1 0,-1 0 0,1 0 0,0 0 0,0 0 0,-1 0 0,1-1 0,0 1 0,-1-1 0,1 0 0,0 0 0,-1-1 0,-4 0 0,1 0 0,1-1 0,0 0 0,0 0 0,0 0 0,0 0 0,0-1 0,0 0 0,1 0 0,0-1 0,-1 0 0,1 0 0,0 0 0,-6-8 0,1 0 0,1 0 0,0-1 0,1-1 0,1 1 0,0-1 0,1-1 0,0 1 0,-7-31 0,9 22 0,0-1 0,2 0 0,0 1 0,2-1 0,3-31 0,-1 38 0,2-1 0,1 1 0,0 0 0,1 1 0,0-1 0,2 1 0,0 0 0,0 1 0,2 0 0,0 0 0,0 1 0,1 0 0,24-21 0,8-5 0,1 3 0,92-59 0,-89 67-115,1 2 1,1 3-1,77-28 0,-79 36-1379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0:1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3 669 32271,'-3'48'432,"3"-37"-431,0 0 0,1-1 0,0 1 0,1-1 0,0 1 0,1-1 0,4 12 0,-6-18-1,1-1 1,0 1-1,0-1 0,0 0 1,0 0-1,0 0 0,1 0 1,-1 0-1,1 0 0,0-1 1,0 0-1,0 1 0,0-1 0,0 0 1,1 0-1,-1 0 0,0-1 1,1 1-1,0-1 0,-1 0 1,1 0-1,0 0 0,-1-1 1,5 1-1,-3 0 1,1-1-1,-1 1 1,0-1 0,0 0-1,1-1 1,-1 1 0,0-1-1,0 0 1,0-1 0,1 1-1,8-5 1,-10 4-1,-1-1 1,0 1-1,0-1 1,0 0-1,0 0 1,0 0-1,0-1 1,-1 1-1,0-1 1,0 1-1,0-1 1,0 0-1,0 1 1,-1-1-1,3-8 1,2-20 5,0-1-1,-2 0 1,-1 0 0,-2 0-1,-4-41 1,2 5-8,1 10 2,0 42 0,0 39 0,-1 23 0,0-15 0,1-1 0,1 1 0,7 42 0,-7-65 0,1-1 0,-1 1 0,1-1 0,0 1 0,1-1 0,0 0 0,0 0 0,0 0 0,0 0 0,1 0 0,0-1 0,1 0 0,-1 0 0,1 0 0,0 0 0,0-1 0,0 0 0,0 0 0,1 0 0,10 5 0,-11-6 0,1-1 0,-1 0 0,0 0 0,1-1 0,-1 1 0,1-1 0,-1 0 0,1-1 0,0 1 0,-1-1 0,1 0 0,0-1 0,-1 1 0,1-1 0,-1 0 0,1-1 0,-1 1 0,1-1 0,-1 0 0,0 0 0,0-1 0,0 0 0,0 1 0,0-2 0,-1 1 0,1-1 0,-1 1 0,0-1 0,0 0 0,0 0 0,-1-1 0,1 1 0,-1-1 0,0 0 0,3-8 0,4-12 0,-1 1 0,-2-1 0,0 0 0,-2-1 0,3-39 0,-1-133 0,-7-27 0,0 218 0,-1 0 0,1 1 0,-1-1 0,0 1 0,0-1 0,-1 1 0,-2-7 0,3 12 0,0-1 0,0 0 0,0 0 0,0 1 0,0-1 0,0 1 0,-1-1 0,1 1 0,0 0 0,-1-1 0,1 1 0,-1 0 0,0 0 0,1 0 0,-1 0 0,0 0 0,0 0 0,1 1 0,-1-1 0,0 1 0,0-1 0,0 1 0,0 0 0,0-1 0,0 1 0,-2 0 0,2 1 0,1-1 0,-1 1 0,1-1 0,0 1 0,-1 0 0,1 0 0,0-1 0,0 1 0,-1 0 0,1 0 0,0 0 0,0 0 0,0 1 0,0-1 0,0 0 0,1 0 0,-1 0 0,0 1 0,0-1 0,1 1 0,-1-1 0,1 0 0,-1 1 0,1-1 0,0 1 0,-1-1 0,1 3 0,-7 48 0,6-46 0,-4 312 0,7-186 0,0 89 0,-8 292 0,3-468 0,-13 69 0,13-100 0,0-1 0,-1 0 0,0 0 0,-1-1 0,-1 1 0,0-1 0,0 0 0,-1-1 0,-14 18 0,19-27 0,0 0 0,0 0 0,0 0 0,0 0 0,0 0 0,-1-1 0,1 1 0,0-1 0,-1 0 0,1 0 0,-1 0 0,1 0 0,-1 0 0,0 0 0,1 0 0,-1-1 0,0 0 0,1 1 0,-1-1 0,0 0 0,0 0 0,1-1 0,-1 1 0,0 0 0,0-1 0,1 0 0,-1 1 0,1-1 0,-1 0 0,1-1 0,-4 0 0,0-3 0,-1 1 0,0-1 0,1 0 0,0 0 0,0-1 0,0 1 0,1-2 0,0 1 0,-5-7 0,2-1 0,1 0 0,0 0 0,0 0 0,1-1 0,1 0 0,1 0 0,-6-32 0,6 11 0,2 0 0,3-50 0,0 75 0,0 0 0,1 0 0,0 1 0,1-1 0,0 1 0,1-1 0,0 1 0,1 0 0,0 0 0,0 1 0,1 0 0,0 0 0,1 0 0,0 0 0,0 1 0,1 0 0,0 1 0,16-11 0,11-6 0,1 1 0,1 3 0,60-25 0,-48 23 0,22-10 0,-22 12 0,-1-3 0,-1-1 0,75-53 0,-118 73 1,1 0-1,0 0 1,-1-1 0,0 0-1,0 0 1,0 0 0,0 0-1,-1-1 1,0 1-1,0-1 1,-1 0 0,1 0-1,-1 0 1,2-11 0,-3 9-23,0-1 1,-1 1 0,0 0 0,0 0-1,-1 0 1,0 0 0,0 0 0,-1 0-1,0 0 1,-1 1 0,-4-12 0,-18-30-1231,-3-6-2934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0:1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32175,'-10'0'14,"0"0"0,1 0 0,-1 1 0,0 1 0,-11 2 0,17-2-8,1-1 0,-1 1 0,0 0 0,1 0 0,-1 0 0,1 0 0,0 1-1,0-1 1,0 1 0,0 0 0,0 0 0,1 0 0,-1 0 0,-3 7 0,1-2 1,1 0-1,0 1 1,0-1-1,1 1 1,0 0-1,0 0 1,1 0-1,0 0 1,1 1-1,0-1 1,0 0-1,1 1 1,0-1-1,1 0 1,0 1-1,1-1 1,-1 0-1,2 0 0,-1 0 1,1 0-1,1 0 1,0-1-1,0 1 1,0-1-1,1 0 1,1 0-1,-1-1 1,1 0-1,12 12 1,-7-10 0,0-2 0,0 0 0,0 0 0,1-1 0,0 0 0,0-1 0,0 0 0,1-1 0,0-1 0,0 0 0,0 0 0,0-1 0,0-1 0,0-1 0,18 0 0,-28 0-6,-1-1 1,1 1-1,-1-1 1,1 1-1,-1-1 1,1 0-1,-1 0 1,0 0-1,1 0 0,-1 0 1,0 0-1,0-1 1,0 1-1,0-1 1,0 1-1,0-1 1,0 0-1,0 0 0,-1 0 1,1 0-1,-1 0 1,0 0-1,1 0 1,-1-1-1,0 1 1,0 0-1,0-1 1,-1 1-1,1-1 0,-1 1 1,1-1-1,-1-3 1,2-4 0,-1-1 0,-1 1 1,0 0-1,0-1 1,-1 1-1,-1 0 0,-2-11 1,1 11-3,-1 0 1,0 0-1,0 1 1,-1 0-1,0 0 0,-1 0 1,0 1-1,0 0 1,-1 0-1,0 0 1,0 1-1,-1 0 1,0 1-1,0-1 1,-1 1-1,0 1 1,0 0-1,0 0 1,0 1-1,-1 0 1,0 1-1,1-1 1,-2 2-1,1 0 1,0 0-1,0 1 1,-18 0-1,21 0-35,0 1 1,0-1-1,0 2 0,0-1 1,0 1-1,0 0 0,0 1 1,0 0-1,1 0 0,-1 0 0,1 1 1,-1 0-1,1 0 0,0 0 1,-8 7-1,-16 20-1603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0:2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8 535 32543,'-1'2'10,"0"-1"0,1 0 0,-1 0 0,0 0-1,1 1 1,-1-1 0,1 0 0,-1 0 0,1 1 0,0-1 0,-1 1 0,1-1 0,0 0 0,0 1 0,0-1 0,0 0-1,0 1 1,0-1 0,0 1 0,1 1 0,0 4 6,-1 8-16,0 0 0,1 0 0,1 0 0,1 0 0,0 0 0,9 26 0,-10-36 0,1 1 0,-1-1 0,1 0 0,0 0 0,1 0 0,-1 0 0,1-1 0,0 1 0,0-1 0,0 0 0,1 0 0,-1 0 0,1-1 0,0 0 0,0 0 0,1 0 0,-1 0 0,0-1 0,1 0 0,8 2 0,-6-2 0,0 0 0,1 0 0,-1-2 0,0 1 0,1-1 0,-1 0 0,0 0 0,13-3 0,-16 2 0,-1 0 0,1-1 0,-1 0 0,1 1 0,-1-2 0,0 1 0,0 0 0,0-1 0,-1 1 0,1-1 0,0 0 0,-1-1 0,0 1 0,0 0 0,0-1 0,4-6 0,1-4 0,-1 1 0,-1-2 0,0 1 0,-1-1 0,-1 0 0,0 0 0,-1 0 0,2-21 0,-2-19 0,-3-56 0,-1 50 0,0 39 0,-3 40 0,1 3 0,-6 47 0,3 0 0,3 87 0,3-151 0,0 1 0,0 1 0,0-1 0,1 1 0,-1-1 0,1 1 0,1-1 0,-1 1 0,1-1 0,0 0 0,0 0 0,0 0 0,1 0 0,0 0 0,0 0 0,0-1 0,0 0 0,1 1 0,0-1 0,0 0 0,0-1 0,0 1 0,0-1 0,1 0 0,0 0 0,0 0 0,-1 0 0,1-1 0,1 0 0,-1 0 0,0 0 0,1-1 0,8 2 0,-7-2 0,-1-1 0,0 1 0,1-1 0,-1 0 0,0-1 0,1 1 0,-1-1 0,0-1 0,1 1 0,-1-1 0,0 0 0,0 0 0,0-1 0,-1 1 0,7-5 0,-6 2 0,0 0 0,0 0 0,-1-1 0,1 0 0,-1 0 0,-1 0 0,1-1 0,-1 0 0,0 0 0,0 0 0,4-15 0,0 1 0,-2-1 0,-1 0 0,0 0 0,1-37 0,-3-95 0,-3 105 0,0-301 0,-14 652 0,-1 7 0,15-292 0,0 5 0,0 0 0,1 0 0,2 0 0,6 30 0,-8-47 0,0 0 0,1 0 0,0 0 0,0 0 0,0 0 0,1-1 0,-1 1 0,1-1 0,0 0 0,0 0 0,1 0 0,-1 0 0,1 0 0,0-1 0,0 0 0,0 0 0,0 0 0,1 0 0,-1 0 0,1-1 0,0 0 0,-1 0 0,1 0 0,9 1 0,-6-1 0,1-1 0,0 0 0,0 0 0,0-1 0,0 0 0,10-1 0,-15 0 0,0 0 0,1 0 0,-1 0 0,0 0 0,0-1 0,0 0 0,0 1 0,0-2 0,0 1 0,-1 0 0,1-1 0,-1 1 0,1-1 0,3-4 0,1-4 0,0 0 0,-1 0 0,0-1 0,-1 1 0,0-2 0,-1 1 0,0 0 0,-1-1 0,3-17 0,2-17 0,3-59 0,-7 61 0,-1-3 0,9-66 0,-11 101 0,1 1 0,0-1 0,1 1 0,1 0 0,0 0 0,9-17 0,-10 25 0,-1 0 0,1 0 0,0 0 0,0 0 0,0 0 0,0 1 0,1 0 0,-1 0 0,1 0 0,0 0 0,0 1 0,0 0 0,0 0 0,0 0 0,1 0 0,-1 1 0,1 0 0,-1 0 0,1 1 0,-1 0 0,1-1 0,-1 2 0,1-1 0,-1 1 0,1 0 0,-1 0 0,0 0 0,1 1 0,-1-1 0,0 2 0,0-1 0,6 4 0,-4 0 0,0 1 0,-1 0 0,0 1 0,0 0 0,0 0 0,-1 0 0,0 0 0,-1 1 0,0 0 0,0 0 0,-1 0 0,0 0 0,-1 1 0,1-1 0,0 12 0,2 18 0,-2 1 0,-2 53 0,-2-81 0,-1 0 0,0 0 0,0 1 0,-2-1 0,1 0 0,-1-1 0,-1 1 0,0-1 0,-1 0 0,0 0 0,-1-1 0,0 1 0,0-1 0,-13 12 0,12-14 0,0 1 0,-1-1 0,0-1 0,0 0 0,-1 0 0,0 0 0,0-2 0,-1 1 0,1-1 0,-1-1 0,0 0 0,-1 0 0,1-1 0,-1 0 0,-16 1 0,27-4 0,-1 0 0,1 0 0,-1 0 0,1 0 0,-1 0 0,0 0 0,1-1 0,-1 1 0,1 0 0,-1-1 0,1 1 0,0-1 0,-1 1 0,1-1 0,-1 0 0,1 0 0,0 0 0,0 1 0,-1-1 0,1-1 0,0 1 0,0 0 0,0 0 0,0 0 0,0 0 0,1-1 0,-1 1 0,0 0 0,0-1 0,0-2 0,-1-3 0,1 0 0,0 0 0,0-1 0,0 1 0,1-11 0,0 1 0,-1-26 0,0-80 0,2 104 0,1 0 0,0 0 0,2 1 0,7-25 0,-11 43 0,9-20 0,-9 19 0,0 1 0,0 0 0,0-1 0,0 1 0,0 0 0,0-1 0,0 1 0,0 0 0,0 0 0,0-1 0,0 1 0,0 0 0,1-1 0,-1 1 0,0 0 0,0 0 0,0-1 0,1 1 0,-1 0 0,0 0 0,0 0 0,1 0 0,-1-1 0,0 1 0,0 0 0,1 0 0,-1 0 0,0 0 0,0 0 0,1-1 0,-1 1 0,0 0 0,1 0 0,-1 0 0,0 0 0,1 0 0,-1 0 0,0 0 0,0 0 0,1 0 0,-1 0 0,0 1 0,1-1 0,-1 0 0,0 0 0,1 0 0,-1 0 0,0 0 0,0 0 0,1 1 0,-1-1 0,0 0 0,0 0 0,0 0 0,1 1 0,-1-1 0,0 0 0,0 0 0,0 1 0,1-1 0,-1 0 0,0 1 0,13 28 0,12 36 0,-16-37 0,1-1 0,24 45 0,-28-62 0,-1-1 0,1 0 0,1 0 0,0 0 0,0-1 0,1 0 0,0-1 0,0 1 0,1-2 0,0 1 0,0-1 0,0 0 0,1-1 0,0 0 0,0-1 0,0 0 0,0 0 0,1-1 0,0-1 0,-1 0 0,1 0 0,14 0 0,-17-2 0,-1 0 0,1 0 1,0-1-1,-1 0 0,1-1 0,-1 1 0,1-2 1,-1 1-1,10-5 0,-12 4-3,0-1 0,-1 1-1,1 0 1,-1-1 0,0 0 0,0 0 0,0-1-1,0 1 1,-1-1 0,0 1 0,0-1 0,0 0 0,3-8-1,-2 2-111,-1 0-1,0-1 1,0 1-1,-1-1 1,0 1-1,0-20 1,-1-31-2348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0:2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7 32431,'-7'-1'17,"-1"-1"0,0 1 0,1 0 0,-1 0 0,0 1 0,0 0 0,1 1 0,-1-1 0,0 1 0,0 1 0,1 0 0,-10 3 0,11-2-16,0 0 0,1 0 0,0 0 0,0 1 0,0 0 0,0 0 0,0 0 0,1 1 0,0 0 0,0 0 0,0 0 0,0 0 0,1 0 0,0 1 0,-3 6 0,2-1 1,0 1 1,0 0-1,1 0 0,1 0 0,0 0 0,1 0 0,0 0 0,1 1 0,2 18 1,-2-27-3,1 0 1,-1 0 0,1 0 0,0 0-1,1 0 1,-1 0 0,1 0-1,0 0 1,0 0 0,0-1 0,0 1-1,1-1 1,-1 0 0,1 1 0,0-1-1,0 0 1,0-1 0,0 1 0,0 0-1,1-1 1,-1 0 0,1 0-1,0 0 1,0 0 0,7 2 0,3 0 3,1 0 0,-1-1-1,0 0 1,1-2 0,29 1 0,-41-2-2,-1 0-1,1 0 1,0-1-1,0 1 1,0-1-1,-1 1 1,1-1-1,0 0 1,-1 0-1,1 0 1,-1-1-1,1 1 1,-1 0 0,0-1-1,1 0 1,-1 0-1,0 1 1,2-4-1,-1 1 0,0 1-1,-1-1 1,1 0 0,-1 0-1,0-1 1,-1 1 0,1 0-1,-1-1 1,1 1 0,0-7-1,-1 3 0,0 0 0,-1 0 0,1 0 0,-2 0 0,1 0 0,-1 1 0,0-1 0,-1 0-1,0 0 1,0 1 0,-1-1 0,-6-13 0,6 17 1,0-1-1,0 1 1,0 0-1,-1 0 1,0 0-1,1 1 1,-1 0-1,-8-6 1,9 7-4,1 1 0,-1 0 0,1 0 0,-1 0 0,1 0 0,-1 0 0,1 1 0,-1-1 1,0 1-1,1-1 0,-1 1 0,0 0 0,0 0 0,1 0 0,-1 1 0,0-1 0,1 1 0,-1-1 1,-2 2-1,4-2-8,-1 1 1,1 0-1,0-1 1,0 1-1,0 0 1,1-1-1,-1 1 1,0 0-1,0 0 1,0 0-1,0 0 1,1 0-1,-1 0 1,0 1-1,-12 28-482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0:2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31855,'13'3'208,"8"-1"192,8-2-256,10 0-80,5 0-32,-2 0-16,2 0-16,-5 0 0,-7 0-32,-9 0-80,-10-2-528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0:2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17 32223,'0'-10'304,"0"3"-64,0 17-240,-13 20 0,-5 8 0,10 2 0,5 2 0,3-4-48,0-13-208,-2-11-3106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0:3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79 32399,'0'-52'249,"0"45"-146,0 38-119,0 81 16,2 86 0,-30 235 0,21-381 0,-4 24 0,-2 103 0,12-366 0,3-259 0,-2 400 0,2 0 0,2 0 0,2 1 0,16-58 0,-18 90 0,0 1 0,1 0 0,1 0 0,0 1 0,0-1 0,1 1 0,0 1 0,16-17 0,-17 21 0,0 0 0,1 0 0,0 1 0,0 0 0,0 1 0,1 0 0,0 0 0,-1 0 0,1 1 0,1 0 0,-1 1 0,0 0 0,1 0 0,12-1 0,-9 2 0,0 0 0,-1 0 0,1 2 0,24 2 0,-33-2 0,1 0 0,-1 0 0,0 0 0,1 0 0,-1 0 0,0 1 0,0-1 0,0 1 0,0 0 0,0 0 0,-1 0 0,1 1 0,0-1 0,-1 0 0,0 1 0,1 0 0,-1 0 0,0-1 0,-1 1 0,1 0 0,2 6 0,1 7 0,-1 0 0,-1 1 0,0 0 0,-1-1 0,-1 1 0,-1 0 0,0 0 0,-1-1 0,-1 1 0,0 0 0,-2-1 0,0 1 0,-6 15 0,-2-6 0,-1 0 0,-2 0-1,0-2 1,-2 0 0,0-1 0,-2 0-1,0-2 1,-2 0 0,0-1 0,-1-2 0,-28 20-1,43-34-2,1 1-1,-1-1 1,0-1-1,0 1 1,0-1-1,-1 0 1,1-1-1,-1 0 1,1 0-1,-1 0 1,0-1-1,-10 0 1,17-1 3,1 0 0,-1 0-1,1-1 1,-1 1 0,1-1 0,-1 1-1,1 0 1,-1-1 0,1 1 0,0-1 0,-1 1-1,1-1 1,-1 1 0,1-1 0,0 1-1,0-1 1,-1 1 0,1-1 0,0 1 0,0-1-1,0 0 1,0 1 0,-1-1 0,1 1-1,0-1 1,0 0 0,0 1 0,0-1 0,1 1-1,-1-1 1,0 0 0,0 1 0,0-1-1,0 1 1,1-2 0,-1 0-1,0 1 1,1-1-1,-1 0 0,1 0 1,-1 0-1,1 1 1,0-1-1,0 0 0,0 1 1,0-1-1,0 0 1,2-2-1,4 0 1,0 1 0,0 0 0,0 0 0,0 1 0,0 0 0,1 0 0,-1 0 0,1 1 0,-1 0 0,1 1 0,0 0 0,-1 0 0,1 0 0,13 4 0,-18-3 0,-1 0 0,0 0 0,0 0 0,0 0 0,0 1 0,0-1 0,0 1 0,0-1 0,-1 1 0,1 0 0,-1 0 0,1 0 0,-1 0 0,1 0 0,-1 0 0,1 3 0,15 41 0,-12-32 0,17 56 0,24 63 0,-39-118 0,0 0 0,1 0 0,1-1 0,0 0 0,0-1 0,17 18 0,-23-29 1,1 1 0,0 0 0,-1-1 0,1 1-1,0-1 1,0 0 0,0-1 0,5 3 0,-7-3-1,0-1 1,0 1-1,0-1 0,0 1 1,0-1-1,0 0 1,0 1-1,0-1 0,0 0 1,0 0-1,0-1 0,0 1 1,0 0-1,0-1 0,0 1 1,0-1-1,-1 0 1,1 1-1,0-1 0,0 0 1,2-1-1,-1-2 0,0 0 0,0-1 0,0 1 0,-1 0 0,1-1 0,-1 1 0,0-1 0,0 0 0,-1 0 0,2-9 0,10-61 0,-11 58 0,3-20 0,21-134-6,-20 141 5,2 0-1,1 0 0,18-41 0,-24 64 1,1 1 1,-1 0 0,1 0-1,0 0 1,1 0-1,-1 1 1,6-6 0,-7 9 0,0 0 0,0-1 0,-1 1 0,1 1 0,1-1 0,-1 0 0,0 1 0,0-1 0,0 1 0,1 0 0,-1 0 0,1 1 0,-1-1 0,1 1 0,4-1 0,-7 2 0,0-1 0,0 0-1,1 1 1,-1 0 0,0-1 0,0 1-1,0 0 1,0-1 0,1 1 0,-1 0-1,0 0 1,0 0 0,-1 0 0,1 0 0,0 0-1,0 0 1,0 0 0,-1 0 0,1 0-1,-1 1 1,1-1 0,-1 0 0,1 0 0,-1 1-1,0-1 1,1 0 0,-1 1 0,0-1-1,0 0 1,0 3 0,1 53-10,-1-45 14,0 6 41,0-20-44,0 0-1,-1 0 1,1 1 0,0-1-1,-1 0 1,1 0 0,-1 1 0,0-1-1,0 0 1,0 1 0,0-1-1,0 0 1,0 1 0,0-1-1,0 1 1,0 0 0,-1-1 0,1 1-1,0 0 1,-1 0 0,1 0-1,-1 0 1,0 0 0,1 0-1,-4-1 1,3 1-2,-1 1 0,1-1 1,-1 0-1,0 1 0,0-1 0,1 1 0,-1 0 1,0 0-1,0 0 0,1 0 0,-1 0 0,0 1 1,0-1-1,1 1 0,-1 0 0,0-1 0,1 2 0,-5 1 1,2 1-1,0 0 1,0 0 0,1 1 0,-1 0 0,1 0-1,0 0 1,0 1 0,1-1 0,0 1 0,0 0-1,0-1 1,1 2 0,-4 8 0,0 8 0,0-1 0,-5 36 0,8-12 0,2 73 0,1-108 0,1-5 0,-1 1 1,1-1-1,0 1 1,0 0-1,1-1 1,0 0-1,0 1 1,1-1-1,0 0 1,0 0-1,0 0 0,0-1 1,1 1-1,0-1 1,0 0-1,1 0 1,-1 0-1,1 0 1,0-1-1,1 0 1,-1 0-1,1 0 0,-1-1 1,1 0-1,0 0 1,0 0-1,1-1 1,-1 0-1,0 0 1,1-1-1,-1 1 1,1-2-1,0 1 1,8 0-1,-8-1 0,0 0 0,0-1 0,0 1 0,-1-1 0,1 0 0,0-1 0,0 0 0,-1 0 0,13-6 0,-14 5 0,0-1 0,-1 1 0,1-1 0,-1 0 0,1-1 0,-1 1 0,-1-1 0,1 0 0,-1 0 0,1 0 0,3-11 0,1-1 0,-2 0 0,0 0 0,-1-1 0,-1 0 0,0 0 0,-2-1 0,1-19 0,-2-16 0,-6-60 0,4 99 0,-1 0 0,-1 1 0,-7-26 0,9 37 0,0-1 0,0 1 0,0-1 0,-1 1 0,1 0 0,-1 0 0,0 0 0,0 0 0,0 0 0,0 0 0,0 0 0,-1 1 0,0-1 0,1 1 0,-1 0 0,0 0 0,0 0 0,0 0 0,0 0 0,-6-2 0,7 3 0,1 1 0,0 0 0,0 0 0,0 0 0,0 0 0,0 0 0,0 0 0,0 0 0,-1 0 0,1 0 0,0 0 0,0 1 0,0-1 0,0 0 0,0 1 0,0-1 0,0 1 0,0-1 0,0 1 0,0 0 0,0-1 0,0 1 0,1 0 0,-1 0 0,0-1 0,0 1 0,1 0 0,-1 0 0,0 1 0,-11 31 0,12-31 0,-5 26 0,2 0 0,2 0 0,1 43 0,1-59 0,-1-1 0,1 0 0,1 0 0,0 0 0,0 0 0,1 0 0,1-1 0,0 1 0,0-1 0,1 0 0,0 0 0,10 13 0,-11-17 0,0-1 0,0 1 0,1-1 0,0 0 0,0-1 0,1 1 0,-1-1 0,1 0 0,0 0 0,0 0 0,0-1 0,1 0 0,-1 0 0,1-1 0,0 0 0,-1 0 0,1 0 0,0-1 0,9 0 0,-10 0 0,0-1 0,0 0 0,-1 0 0,1-1 0,0 1 0,0-1 0,0-1 0,0 1 0,6-3 0,-9 2 0,0 0 0,0-1 0,0 1 0,0 0 0,0-1 0,0 0 0,-1 0 0,1 0 0,-1 0 0,0 0 0,0 0 0,0-1 0,0 1 0,-1 0 0,3-6 0,2-8 1,-1 0 0,-1 0 0,-1 0 0,0 0 0,1-23 0,-5-90 8,0 91-8,1 27-1,1 6 0,-1 1 0,0-1 0,0 0 0,-1 0 0,0 1 0,0-1 0,0 0 0,0 1 0,-1-1 0,0 1 0,0-1 0,-5-7 0,5 12 0,1 7-3,3 235-10,0-211 13,2-1 0,1 0 0,15 45 0,-16-61 0,1 0 0,0 0 0,1 0 0,0 0 0,1-1 0,1 0 0,0-1 0,0 0 0,16 16 0,-21-25 0,0 0 1,0 0-1,0 0 1,0 0-1,0 0 0,1-1 1,-1 1-1,0-1 1,1 0-1,-1 0 0,1 0 1,0-1-1,-1 1 1,1-1-1,0 0 1,-1 0-1,1 0 0,-1 0 1,1-1-1,0 1 1,-1-1-1,1 0 0,-1 0 1,1 0-1,-1-1 1,0 1-1,1-1 0,-1 0 1,0 0-1,0 0 1,0 0-1,0 0 1,-1-1-1,1 0 0,-1 1 1,1-1-1,-1 0 1,3-5-1,5-8 0,0 0 0,-1-1 0,-1-1 0,0 1 0,-2-1 0,0-1 0,-1 1 0,-1-1 0,3-19 0,-2-24 0,-2-89 0,-3 104 0,-2 34 0,-1 19 0,-3 32 0,1 0 0,2-1 0,3 70 0,1-48 0,-1-37 0,1 1 0,0-1 0,6 23 0,-5-37 0,0-1 0,0 1 0,1-1 0,0 0 0,0 1 0,0-2 0,1 1 0,1 0 0,-1-1 0,1 0 0,0 0 0,8 8 0,-10-12 0,0 1 0,1-1 0,-1 0 0,0 0 0,1-1 0,-1 1 0,1-1 0,0 1 0,0-1 0,-1 0 0,1-1 0,0 1 0,0-1 0,0 1 0,0-1 0,0 0 0,0-1 0,0 1 0,6-2 0,-4 0 0,0 1 0,0-1 0,0 0 0,0-1 0,0 0 0,-1 0 0,1 0 0,-1 0 0,0-1 0,0 0 0,6-6 0,0-2 0,-1-1 0,0 0 0,-1 0 0,-1-1 0,0 0 0,-1 0 0,-1-1 0,0 0 0,-1 0 0,6-25 0,-4 0 0,-2-1 0,-1-80 0,-4 104 2,-1 1 0,-1-1 0,-1 1 0,0-1 0,-1 1 0,-1 0 0,-1 0 0,0 1 0,-1 0 0,0 0 0,-2 0 0,1 1 0,-2 0 0,0 1 0,-19-21 0,27 32-2,1 0 0,-1 1 0,1-1 0,-1 1 0,0-1 0,0 1 0,0 0 0,1-1 0,-1 1 0,0 0 0,0 0 0,-1 0 0,1 0 0,0 1 0,0-1 0,0 1 0,-1-1 0,1 1 0,0 0 0,0 0 0,-1 0 0,1 0 0,-2 0 0,1 7-5,2 56-161,1-30-335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0:3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17 779 31823,'-4'12'30,"1"0"-1,0 0 1,1 1 0,0-1 0,1 1 0,0 0 0,1 16 0,0-22-29,1-5 0,-1 0 1,0 0 0,1 0-1,-1 0 1,1-1 0,-1 1-1,1 0 1,0 0-1,0-1 1,0 1 0,0 0-1,0-1 1,0 1 0,0-1-1,0 1 1,1-1 0,-1 0-1,1 0 1,-1 1-1,1-1 1,-1 0 0,1 0-1,0 0 1,-1-1 0,1 1-1,0 0 1,0-1 0,-1 1-1,1-1 1,0 1-1,0-1 1,3 0 0,2 1 18,0-1 0,-1 1 0,1-1 0,0-1 0,0 1 0,-1-1 0,1-1 0,11-2 0,-11 0-5,1 0-1,-1-1 1,1 0-1,-1 0 0,-1 0 1,1-1-1,-1 0 0,0-1 1,9-11-1,4-7 50,21-38 1,-29 43-54,-1-1 0,-2-1 0,0 1 0,-1-1 1,-1-1-1,-1 1 0,3-28 0,1-159 49,-9 204-60,0-2 1,0 0 0,-1 1 0,1-1 1,-1 1-1,0-1 0,-3-7 0,3 12-1,0 1 0,1-1 1,-1 1-1,0 0 0,1-1 0,-1 1 1,0 0-1,0 0 0,0 0 0,0 0 1,0-1-1,0 1 0,-1 1 0,1-1 1,0 0-1,0 0 0,-1 0 0,1 1 1,-1-1-1,1 0 0,0 1 0,-1 0 1,1-1-1,-1 1 0,1 0 0,-1 0 1,1-1-1,-1 1 0,1 1 0,-1-1 1,-2 0-1,2 1 0,0 0 0,0 0 0,0 0 0,0 0 0,0 0 0,0 0 0,0 0 0,0 1 0,0-1 0,1 1 0,-1 0 0,1-1 0,-1 1 0,1 0 0,-1 0 0,1 0 0,0 0 0,0 0 0,0 0 0,0 0 0,-1 4 0,-15 57 0,14-50 0,-5 37 0,2 0 0,2 1 0,3 58 0,1-89 0,0-9 0,1-1 0,0 0 0,0 1 0,1-1 0,0 0 0,1 0 0,0 0 0,0 0 0,1 0 0,1-1 0,0 0 0,0 0 0,0 0 0,13 14 0,-12-16 0,0-1 0,1 0 0,-1-1 0,1 0 0,1 0 0,-1 0 0,1-1 0,0 0 0,0 0 0,0-1 0,0 0 0,1-1 0,-1 0 0,1 0 0,0 0 0,-1-1 0,16-1 0,-17 1 0,-1-1 0,1-1 0,0 1 0,-1-1 0,1 0 0,-1-1 0,1 0 0,-1 0 0,0 0 0,1 0 0,-1-1 0,0 0 0,-1-1 0,1 1 0,-1-1 0,1 0 0,-1-1 0,0 1 0,-1-1 0,1 0 0,-1 0 0,0 0 0,0-1 0,0 1 0,-1-1 0,5-11 0,-1 1 0,-1-1 0,0 0 0,-2 0 0,0 0 0,3-28 0,-1-91 0,-6 99 0,2 0 0,0 0 0,11-44 0,-13 79 0,1-1 0,-1 1 0,1-1 0,0 1 0,0-1 0,0 1 0,0 0 0,1-1 0,-1 1 0,1 0 0,-1 0 0,1 0 0,0 0 0,-1 0 0,4-2 0,-3 3 0,-1 0 0,1 1 0,-1-1 0,1 0 0,0 1 0,-1 0 0,1-1 0,0 1 0,-1 0 0,1-1 0,0 1 0,0 0 0,-1 0 0,1 1 0,0-1 0,0 0 0,2 1 0,1 1 0,0 0 0,-1 0 0,1 1 0,-1-1 0,1 1 0,-1 0 0,0 0 0,0 1 0,0-1 0,-1 1 0,1 0 0,-1 0 0,5 6 0,1 5 0,0 0 0,-1 0 0,-1 0 0,9 24 0,-17-45 0,0 0 0,-1 0 0,1 0 0,-1 0 0,-1 0 0,1 0 0,-1 0 0,0 1 0,-6-10 0,8 14 0,0-1 0,0 0 0,-1 1 0,1-1 0,0 1 0,-1-1 0,0 1 0,1 0 0,-1-1 0,1 1 0,-1 0 0,0 0 0,0 0 0,0 0 0,0 1 0,0-1 0,0 1 0,0-1 0,0 1 0,0-1 0,0 1 0,0 0 0,0 0 0,0 0 0,0 0 0,0 0 0,0 1 0,0-1 0,0 1 0,0-1 0,0 1 0,0 0 0,0-1 0,0 1 0,-2 2 0,0 0 0,0 0 0,1 0 0,-1 1 0,1 0 0,-1-1 0,1 1 0,1 0 0,-1 1 0,0-1 0,1 0 0,0 1 0,-2 5 0,-18 60 0,21-65 0,-7 35 0,2 0 0,1 0 0,2 76 0,3-109 0,0-1 0,0 1 0,1-1 0,0 1 0,0 0 0,1-1 0,0 0 0,0 1 0,0-1 0,4 7 0,-3-8 0,0-1 0,0 0 0,1 0 0,-1-1 0,1 1 0,0-1 0,-1 0 0,2 0 0,-1 0 0,0 0 0,1-1 0,-1 1 0,9 2 0,-3-1 0,0-1 0,-1 0 0,1-1 0,1 0 0,-1-1 0,0 0 0,0 0 0,0-1 0,1-1 0,-1 0 0,0 0 0,0-1 0,0 0 0,0 0 0,0-1 0,0-1 0,-1 0 0,0 0 0,1 0 0,-2-2 0,1 1 0,0-1 0,-1 0 0,0-1 0,-1 1 0,1-2 0,-1 1 0,7-11 0,-2-1 0,0 0 0,-2-1 0,0 0 0,-1-1 0,-2 0 0,0 0 0,-1-1 0,-1 0 0,3-26 0,-1-29 0,-2-98 0,-5 163 0,1-43 0,-2-66 0,0 108 0,-1 1 0,0 0 0,0 0 0,-1 0 0,-1 1 0,0-1 0,-8-16 0,11 28 0,1-1 0,0 1 0,0-1 0,0 1 0,0-1 0,0 1 0,0-1 0,0 1 0,-1 0 0,1-1 0,0 1 0,0-1 0,-1 1 0,1 0 0,0-1 0,-1 1 0,1 0 0,0-1 0,-1 1 0,1 0 0,0-1 0,-1 1 0,1 0 0,-1 0 0,1 0 0,-1-1 0,1 1 0,0 0 0,-1 0 0,1 0 0,-1 0 0,1 0 0,-1 0 0,1 0 0,-1 0 0,1 0 0,-1 0 0,1 0 0,-1 0 0,1 0 0,0 0 0,-1 0 0,1 1 0,-1-1 0,1 0 0,-1 0 0,1 0 0,0 1 0,-1-1 0,1 0 0,0 1 0,-1-1 0,1 0 0,0 1 0,-1-1 0,1 0 0,0 1 0,0-1 0,-1 1 0,1-1 0,0 1 0,-11 29 0,4 19 0,3-1 0,3 97 0,2-69 0,-2 21 0,7 209 0,-5-297 0,-1-6 0,-1 0 0,2 0 0,-1 0 0,0 0 0,1 0 0,-1 0 0,1 0 0,0 0 0,0-1 0,0 1 0,0 0 0,0 0 0,4 4 0,-5-7 0,1 0 0,-1 1 0,1-1 1,-1 0-1,1 1 0,0-1 0,-1 0 0,1 0 1,0 1-1,-1-1 0,1 0 0,-1 0 0,1 0 0,0 0 1,-1 0-1,1 0 0,0 0 0,-1 0 0,1 0 0,0 0 1,-1 0-1,1-1 0,0 1 0,-1 0 0,1 0 0,-1-1 1,1 1-1,-1 0 0,1-1 0,0 1 0,-1 0 0,1-1 1,-1 1-1,0-1 0,1 1 0,-1-1 0,1 1 1,-1-1-1,0 1 0,1-2 0,13-24 19,-13 26-18,41-112 5,-32 78-11,3 0-1,0 0 1,3 2-1,0 0 1,23-32-1,-8 32 6,-30 31 0,1 0 0,-1 0 0,0 0 0,0 0 0,0 0 0,1 0 0,-1 1 0,0-1 0,0 1 0,1-1 0,-1 1 0,1-1 0,-1 1 0,1 0 0,-1-1 0,0 1 0,1 0 0,-1 0 0,1 0 0,-1 0 0,1 1 0,-1-1 0,1 0 0,-1 0 0,0 1 0,4 1 0,-2 9 0,-9 181 0,-1-41 0,7-146 0,0 0 0,0-1 0,1 1 0,-1-1 0,1 1 0,0-1 0,0 1 0,1-1 0,-1 0 0,1 0 0,0 0 0,0 0 0,1 0 0,-1 0 0,1 0 0,0 0 0,0-1 0,0 0 0,0 1 0,0-1 0,1 0 0,-1-1 0,1 1 0,0-1 0,0 1 0,0-1 0,0-1 0,1 1 0,-1 0 0,0-1 0,1 0 0,4 1 0,4 1 0,0-1 0,0 0 0,1-1 0,-1-1 0,0 0 0,1-1 0,-1 0 0,0-1 0,0 0 0,0-1 0,0-1 0,0 0 0,-1-1 0,21-10 0,-24 10 0,0-1 0,-1 0 0,0-1 0,0 0 0,0 0 0,-1 0 0,0-1 0,0 0 0,-1-1 0,0 1 0,-1-1 0,1-1 0,-2 1 0,0 0 0,0-1 0,0 0 0,-1 0 0,-1 0 0,3-15 0,-1-14 0,-2-1 0,-1 1 0,-5-41 0,3 71 0,0 0 0,-1 0 0,0 0 0,0 1 0,-6-16 0,7 22 0,0 0 0,0 0 0,0 0 0,-1 0 0,1 0 0,0 0 0,-1 0 0,1 0 0,-1 0 0,0 1 0,0-1 0,0 1 0,1-1 0,-1 1 0,-1 0 0,1 0 0,0 0 0,0 0 0,0 0 0,0 0 0,-1 0 0,1 1 0,0-1 0,-1 1 0,-3 0 0,4 0 0,0 0 0,0 1 0,0-1 0,0 1 0,0 0 0,0-1 0,0 1 0,1 0 0,-1 0 0,0 0 0,0 0 0,1 1 0,-1-1 0,1 0 0,-1 1 0,1-1 0,0 1 0,-1-1 0,1 1 0,0 0 0,0 0 0,0-1 0,0 1 0,0 0 0,0 2 0,-3 8 0,0 0 0,-5 24 0,8-31 0,-5 41 0,1 1 0,2 0 0,6 73 0,-3-112 0,1 0 0,0 0 0,0 0 0,1 0 0,0 0 0,0-1 0,0 1 0,1-1 0,1 1 0,-1-1 0,1 0 0,0 0 0,1 0 0,0-1 0,0 0 0,0 0 0,1 0 0,0 0 0,0-1 0,0 0 0,1 0 0,-1-1 0,1 0 0,0 0 0,1 0 0,-1-1 0,1 0 0,-1-1 0,1 1 0,0-1 0,12 1 0,-12-2 0,-1 0 0,0-1 0,0 0 0,0 0 0,1 0 0,-1-1 0,0 0 0,0 0 0,0-1 0,0 0 0,0 0 0,0-1 0,-1 0 0,1 0 0,-1-1 0,0 1 0,0-1 0,0-1 0,0 1 0,-1-1 0,0 0 0,8-9 0,0-3 0,0-1 0,-1 0 0,-1-1 0,-1-1 0,-1 0 0,13-38 0,-6 2 0,12-78 0,-15 33 0,-3-192 0,-10 274 0,0 13 0,0 0 0,-1 0 0,0-1 0,0 1 0,-2-7 0,3 12 0,0 0 0,0 0 0,-1 1 0,1-1 0,0 0 0,-1 0 0,1 1 0,0-1 0,-1 0 0,1 1 0,-1-1 0,1 0 0,-1 1 0,0-1 0,1 1 0,-1-1 0,1 0 0,-1 1 0,0 0 0,0-1 0,1 1 0,-1-1 0,0 1 0,0 0 0,1 0 0,-1-1 0,0 1 0,0 0 0,0 0 0,0 0 0,1 0 0,-1 0 0,0 0 0,0 0 0,0 0 0,0 0 0,1 1 0,-1-1 0,0 0 0,0 0 0,0 1 0,1-1 0,-1 0 0,0 1 0,1-1 0,-2 2 0,-1 0 0,1 1 0,-1-1 0,1 1 0,0 0 0,0 0 0,0 0 0,1 0 0,-1 0 0,1 0 0,0 1 0,-1-1 0,1 0 0,1 1 0,-1-1 0,0 1 0,1-1 0,0 6 0,-1-2 0,-5 59 0,4 122 0,3-95 0,-2-32 0,2 69 0,0-117 0,1 0 0,0-1 0,0 1 0,2 0 0,-1-1 0,2 0 0,8 19 0,-10-27 0,-1 0 0,0-1 0,1 1 0,0-1 0,0 1 0,0-1 0,0 0 0,1 0 0,-1 0 0,1 0 0,0-1 0,-1 1 0,1-1 0,0 0 0,0 0 0,9 2 0,-2-2 0,1 0 0,0 0 0,-1-2 0,1 1 0,13-2 0,-21 1 0,0-1 0,-1 1 0,1-1 0,-1 0 0,1 0 0,-1 0 0,1 0 0,-1-1 0,0 0 0,1 1 0,-1-1 0,0 0 0,0-1 0,3-2 0,0 0 0,-1-1 0,0 0 0,0 0 0,0-1 0,-1 1 0,5-10 0,1-8 0,0 0 0,13-51 0,-1-19 0,26-82 0,-46 170-1,1-1 0,0 1-1,0-1 1,0 1 0,1 0 0,6-8 0,-9 12 0,1 0 0,0 1 1,0-1-1,0 0 1,0 0-1,0 1 1,1 0-1,-1-1 1,0 1-1,1 0 1,-1 0-1,1 0 1,-1 0-1,1 1 0,0-1 1,-1 1-1,1-1 1,3 1-1,-7 15-25,-1-11 25,0 0 1,-1-1 0,0 1 0,1-1-1,-1 0 1,0 1 0,-1-1 0,1-1-1,0 1 1,-8 4 0,-13 13 3,12-8 0,1 1 1,1 0 0,0 1 0,1 0 0,0 0 0,1 1 0,1 0-1,0 1 1,-7 24 0,7-11-3,1 0 1,1 0-1,2 1 1,1 45-1,2-71-1,0 0 0,0 0 0,1 0 0,-1 0 0,1 0 0,0 0 0,0 0 0,1 0 0,-1 0 0,1 0 0,0 0 0,0-1 0,0 1 0,0-1 0,1 0 0,3 5 0,-1-4 0,0 0 0,0 0 0,0 0 0,1-1 0,-1 0 0,1 0 0,0 0 0,-1-1 0,12 3 0,1-1 0,-1-1 0,0 0 0,1-2 0,0 0 0,-1-1 0,34-4 0,-44 3 0,-1-1 0,1 1 0,0-1 0,-1 0 0,0 0 0,1-1 0,-1 0 0,0 0 0,-1-1 0,1 1 0,0-1 0,-1-1 0,0 1 0,0-1 0,0 1 0,-1-1 0,1-1 0,-1 1 0,-1-1 0,1 0 0,-1 1 0,0-1 0,4-11 0,0-3 0,-2 0 0,0-1 0,-1 1 0,-2-1 0,0 1 0,-1-32 0,-1 39 0,0 0 0,-1 1 0,-1-1 0,0 0 0,-1 1 0,0-1 0,-1 1 0,0 0 0,-1 0 0,0 1 0,-1-1 0,0 1 0,-1 0 0,0 1 0,-1-1 0,0 2 0,-1-1 0,0 1 0,0 0 0,-15-10 0,19 16 2,0 0-1,-1 0 1,1 1 0,-1-1-1,0 1 1,0 0 0,0 1 0,0-1-1,0 1 1,0 0 0,-7 0-1,10 1 0,1 0-1,-1 1 1,0-1-1,1 0 0,-1 1 1,0-1-1,1 1 1,-1 0-1,1 0 1,-1 0-1,1 0 1,-1 0-1,1 1 0,0-1 1,-1 1-1,1-1 1,0 1-1,0 0 1,0 0-1,1 0 0,-1 0 1,0 0-1,1 0 1,-1 0-1,1 1 1,-2 2-1,0 6-3,-1 0 1,1 0-1,1 0 1,0 1-1,1-1 0,0 14 1,4 71-12,-1-83 14,0 0-1,0-1 1,1 1-1,1-1 1,0 0-1,1 0 1,0 0-1,1 0 1,0-1-1,1 0 1,0 0-1,0-1 1,1 0-1,1 0 1,0-1 0,13 11-1,-12-12 0,0-1-1,0 0 1,0-1 0,1 0-1,0 0 1,0-1 0,0-1-1,0 0 1,1 0 0,0-1-1,0-1 1,0 0 0,0 0-1,0-2 1,0 1 0,0-1-1,17-3 1,-26 2 2,0 1-1,0-1 1,-1-1-1,1 1 1,-1 0-1,1-1 1,-1 1-1,1-1 1,-1 0-1,0 1 1,0-1-1,0 0 1,0-1-1,0 1 1,0 0 0,-1 0-1,1-1 1,-1 1-1,1-1 1,-1 0-1,0 1 1,0-1-1,0 0 1,0-2-1,3-11 4,0 0-1,-2 0 1,2-18-1,-3 22-1,7-98 1,-7 66-3,3-1 0,1 1 0,22-83 0,-26 122 1,1 0 0,0 0-1,1 1 1,-1-1 0,1 0 0,0 1-1,7-9 1,-10 13 0,1-1-1,0 0 1,0 0-1,0 1 1,-1-1 0,1 0-1,0 1 1,0-1-1,0 1 1,0-1 0,0 1-1,0 0 1,1-1-1,-1 1 1,0 0-1,0 0 1,0 0 0,0 0-1,0 0 1,0 0-1,0 0 1,0 0 0,1 0-1,-1 0 1,0 0-1,0 1 1,0-1 0,0 1-1,0-1 1,0 1-1,0-1 1,0 1-1,0-1 1,0 1 0,-1 0-1,1-1 1,0 1-1,0 0 1,0 0 0,-1 0-1,1 0 1,-1 0-1,2 1 1,6 10-1,-1 1 0,0-1 0,-1 1 0,0 1 0,-1-1 0,0 1 0,3 18 0,14 104 0,-15 89 0,-8-141 0,2-86 0,-1 0 0,1-1 0,-1 1 0,1-1 0,0 1 0,0 0 0,0-1 0,0 1 0,0 0 0,3-3 0,4-8 0,73-171 0,-54 116 0,3 1 0,75-121 0,-76 153-6,-28 34 5,-1-1 0,1 1 0,0 0 0,0 0 0,1 0 0,-1 0 0,0 0 0,0 0-1,1 0 1,-1 0 0,0 0 0,1 1 0,-1-1 0,0 1 0,1-1 0,-1 1 0,1-1 0,-1 1-1,1 0 1,-1 0 0,1 0 0,0 0 0,1 0 0,1 12 1,-3 37 7,-1 0-1,-3-1 1,-10 58 0,2-39-6,4 1 1,1 84 0,6-148-2,0 0 0,0 0 0,0-1 0,0 1 0,1 0 0,0 0 0,0-1 0,0 1 0,0-1 0,0 1 0,1-1 0,0 1 0,0-1 0,0 0 0,0 0 0,0 0 0,0 0 0,1 0 0,-1 0 0,1-1 0,0 1 0,3 1 0,0 0 0,0-2 0,0 1 0,0-1 0,1 0 0,-1 0 0,1 0 0,-1-1 0,1 0 0,-1 0 0,1-1 0,11-1 0,-14 1-52,-1 0-1,1-1 1,0 1-1,-1-1 1,1 0-1,-1 0 1,1 0-1,-1-1 1,0 1-1,1-1 1,-1 0-1,0 0 1,0 0-1,0 0 1,0-1-1,-1 1 1,1-1 0,-1 1-1,1-1 1,2-5-1,25-39-5072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0:3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1018 30574,'-3'4'-1,"0"-1"0,0 1 0,1 0-1,0 0 1,-1 0 0,2 0 0,-1 0 0,0 0 0,1 0 0,0 0-1,0 1 1,0-1 0,0 7 0,17-11 321,-13-1-263,-1-1 0,1 1 0,0-1 0,0 1 0,-1-1 0,1 0 0,-1 0-1,1 0 1,-1 0 0,0 0 0,0-1 0,0 1 0,0-1 0,0 1 0,0-1 0,2-5 0,22-54 336,-22 51-319,12-38-8,-2 0 0,-2-1 0,-3 0 0,4-58 0,-4-205-37,-9 310-27,0-29 7,-1-1 1,-1 0 0,-3 1 0,0 0 0,-2 0-1,-1 0 1,-2 1 0,-22-49 0,26 71-5,1 11-5,1 21 0,-3 268 0,8-190 0,35 408 0,-7-182 0,-19 241 0,-10-561 0,-1 1 0,0-1 0,0 0 0,-1 0 0,0 0 0,0 0 0,0 0 0,-1 0 0,0-1 0,-1 1 0,1-1 0,-9 11 0,9-14 0,1 0 0,-1 0 0,1-1 0,-1 1-1,0-1 1,0 0 0,0 0 0,0 0 0,-1 0-1,1-1 1,0 1 0,-1-1 0,1 1-1,-1-1 1,1-1 0,-1 1 0,0 0 0,1-1-1,-1 0 1,0 0 0,0 0 0,1 0 0,-1 0-1,0-1 1,1 0 0,-7-1 0,6 0-2,0 0 0,0 0 0,0 0 0,0-1 0,1 1 0,-1-1 0,1 1 0,0-1 0,0 0 0,0-1 0,0 1 1,1 0-1,-3-5 0,-27-52 1,27 49-1,-8-18 0,1 0-1,2 0 1,0-1 0,2-1-1,2 0 1,1 0-1,1 0 1,1 0 0,2 0-1,4-42 1,-1 60 1,0 1 1,2-1 0,-1 1 0,1 0-1,1 0 1,0 1 0,1 0 0,0-1-1,1 2 1,0-1 0,16-17 0,1 2 0,1 1 1,1 1 0,30-20 0,92-50 12,-5 5-4,-126 77-8,-1-2 1,0 0-1,-1 0 0,0-2 0,24-33 0,-16 11-1,25-55 0,-32 57 0,2 2 0,30-43 0,-39 67 0,1-1 0,-22 15 0,1 4 0,-1 0 0,1 1 0,1 0 0,0 1 0,0 0 0,-14 18 0,-47 77 0,59-84 5,0 0-1,2 1 1,1 1 0,-10 32 0,16-41-4,0 0 0,0 0-1,1 0 1,1 0 0,0 0 0,1 1 0,1-1 0,4 27 0,-4-37-1,0 0 0,1 0 0,-1 0 0,1 0 0,0 0 0,0 0 0,0-1 0,1 1 0,-1-1 0,1 0 0,0 0 0,0 0 0,0 0 0,0 0 0,0 0 0,1-1 0,-1 1 0,1-1 0,0 0 0,-1 0 0,1-1 0,0 1 0,0-1 0,6 1 0,8 2 0,0-1 0,1-1 0,-1-1 0,23 0 0,-33-1 0,0-1 0,1 1 0,-1-1 0,1 0 0,-1 0 0,0-1 0,0-1 0,0 1 0,0-1 0,0-1 0,0 1 0,-1-1 0,0 0 0,1-1 0,-2 0 0,1 0 0,-1-1 0,12-11 0,-11 8 0,0 0 0,-1-1 0,0 1 0,-1-2 0,1 1 0,-2 0 0,0-1 0,0 0 0,-1 0 0,0 0 0,-1 0 0,0 0 0,0-14 0,-1 3 0,-1 0 0,0-1 0,-2 1 0,-1 0 0,0 0 0,-2 1 0,-8-26 0,10 39 0,1 1 0,-1 0 0,-1 0 0,1 0 0,-1 1 0,-1-1 0,1 1 0,-1 0 0,0 0 0,0 0 0,-1 1 0,1-1 0,-1 1 0,-1 1 0,1-1 0,-1 1 0,1 0 0,-1 1 0,0 0 0,0 0 0,-1 0 0,1 1 0,-1 0 0,-10-1 0,12 2 0,1 0 0,-1 1 0,1 0 0,-1 0 0,1 0 0,0 1 0,-1 0 0,1 0 0,0 0 0,-1 1 0,-6 3 0,8-3 0,0 0 0,1 1 0,-1-1 0,1 1 0,0 0 0,0 0 0,0 0 0,0 0 0,1 1 0,-1-1 0,1 1 0,0-1 0,0 1 0,-3 8 0,-1 7 0,2-1 0,0 1 0,1 0 0,1 1 0,1-1 0,0 0 0,2 1 0,3 26 0,-2-35-2,0 1 1,0-1-1,1 0 1,1 0-1,0 0 1,0 0-1,1-1 1,1 0-1,-1 0 1,2 0-1,-1 0 0,1-1 1,1 0-1,0-1 1,0 0-1,1 0 1,-1 0-1,2-1 1,-1-1-1,1 1 0,0-2 1,0 1-1,1-2 1,0 1-1,0-1 1,0-1-1,0 0 1,0 0-1,1-1 1,22 1-1,-28-3 2,1 0 1,0-1-1,-1 1 1,1-1-1,-1 0 1,1-1-1,-1 0 1,1 0-1,9-4 1,-12 3-1,0 0 1,0 0 0,0 0-1,0-1 1,-1 1-1,1-1 1,-1 0 0,0 0-1,0 0 1,0 0-1,0-1 1,-1 1 0,3-9-1,1-6 1,0 0-1,-2 0 0,0-1 1,-2 0-1,0 0 0,-1 1 1,-1-1-1,-2-22 0,0 22 0,1 0 0,2 0 0,-1 0 0,2 0 0,1 0 0,1 0 0,0 1 0,9-23 0,-12 39 0,0 0 0,1 1 0,0-1 0,0 1 0,-1-1 0,2 1 0,-1 0 0,0 0 0,0 0 0,1 0 0,-1 0 0,1 0 0,-1 1 0,1-1 0,0 1 0,-1 0 0,1-1 0,0 1 0,0 1 0,0-1 0,0 0 0,5 0 0,-4 1 0,0 0 0,0 0 0,0 0 0,0 0 0,0 1 0,0 0 0,0-1 0,0 1 0,0 1 0,0-1 0,-1 1 0,1-1 0,0 1 0,-1 0 0,0 0 0,1 1 0,3 2 0,0 3 0,0 1 0,0-1 0,-1 1 0,0 0 0,-1 1 0,0-1 0,-1 1-1,1 0 1,-2 1 0,0-1 0,0 0 0,0 1 0,0 18 0,-1-13-1,-1 1-1,-1-1 1,0 1 0,-1-1-1,-1 1 1,-1-1-1,0 0 1,-9 23 0,6-21 6,-1-3-4,2 0 0,0 0 0,0 1 1,2 0-1,0 0 0,-1 20 0,4-34-1,0-1 0,0 1 0,0-1 0,0 1 0,1-1 0,-1 1 0,0-1 0,1 0 0,0 1 0,-1-1 0,1 1 0,0-1 0,-1 0 0,1 0 0,0 1 0,0-1 0,0 0 0,0 0 0,0 0 0,0 0 0,2 1 0,0 0 0,0-1 0,0 1 0,1-1 0,-1 1 0,1-1 0,-1 0 0,0 0 0,7 0 0,4 0 0,-1-1 0,0 0 0,26-4 0,-33 3 0,1-1 0,-1 0 0,1 0 0,-1-1 0,0 0 0,0 0 0,0 0 0,0-1 0,-1 0 0,0 0 0,1-1 0,-1 1 0,-1-1 0,1 0 0,-1 0 0,0-1 0,0 1 0,0-1 0,-1 0 0,0 0 0,3-8 0,2-6 0,-1 0 0,0 0 0,-2-1 0,-1 1 0,4-35 0,-7-68 0,-3 90 0,2 0 0,8-60 0,-8 92 1,0 0-1,0 0 1,1-1 0,-1 1 0,1 0 0,-1 0-1,1-1 1,0 1 0,-1 0 0,1 0-1,0 0 1,0 0 0,-1 0 0,1 0-1,0 0 1,0 0 0,0 0 0,0 1-1,0-1 1,1 0 0,-1 1 0,0-1-1,0 0 1,0 1 0,1 0 0,-1-1-1,0 1 1,0 0 0,1-1 0,-1 1-1,0 0 1,1 0 0,-1 0 0,0 0-1,1 0 1,-1 1 0,0-1 0,1 0-1,-1 1 1,2 0 0,2 0-1,-1 1 0,0-1 0,0 1 0,1 0 0,-1 0 0,-1 0 1,1 1-1,0-1 0,0 1 0,-1 0 0,4 4 0,4 7 0,-1 2 0,-1-1 0,0 1 0,-1 1 0,0 0 0,-1 0 0,-1 0 0,-1 1 0,4 26 0,-3-6 0,-2 0 0,-1 0 0,-5 60 0,1-88 0,-1 1 0,0-1 0,0 0 0,-1 0 0,-1-1 0,-4 12 0,-2 4 0,14-85 0,16-18 0,3 1 0,56-121 0,-72 181 0,-5 11 0,1 0 0,-1 0 0,1 0 0,0 0 0,1 0 0,-1 1 0,1 0 0,0-1 0,0 1 0,1 1 0,6-6 0,-3 9 0,-2 12 0,1 30 0,-2 0 0,-2 1 0,-4 81 0,0-46 0,3 39 0,0-114 0,1-7 0,4-11 0,4-27 0,61-197 0,-60 209 0,1-1 0,2 2 0,1 0 0,1 1 0,28-36 0,-42 61 0,-2 2 0,1 0 0,-1-1 0,1 1 0,0 0 0,0 0 0,0 0 0,0 0 0,0 0 0,0 1 0,0-1 0,1 1 0,-1-1 0,1 1 0,-1 0 0,1 0 0,4-1 0,-6 3 0,0 0 0,0 0 0,0 1 0,-1-1 0,1 0 0,0 1 0,-1-1 0,1 1 0,-1-1 0,1 1 0,-1-1 0,0 1 0,0-1 0,0 1 0,0-1 0,0 1 0,0-1 0,0 1 0,-1 2 0,1 1 0,0 204 0,1 61 0,5-245 3,-6-24-5,1-1 1,-1 1-1,1 0 1,0-1 0,-1 1-1,1 0 1,0-1-1,0 1 1,-1-1-1,1 1 1,0-1-1,0 0 1,0 1-1,0-1 1,-1 0 0,1 1-1,0-1 1,0 0-1,0 0 1,0 0-1,0 0 1,0 0-1,1 0 1,11 0-159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25.54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2 135 21882,'-1'2'9837,"8"3"-8262,13 4-2409,72 10 910,164 14 0,96-22 31,-168-11-107,-182-1 0,-1 0 0,1 0 0,-1-1 0,0 1 0,0 0 0,1-1 0,-1 0 0,0 1 0,0-1 0,0 1 0,-1-1 0,1 0 0,0 0 0,-1 1 0,1-1 0,-1 0 0,1-3 0,0 2 0,0-1-1,0 1 0,0 0 1,0 0-1,0 0 0,0 0 0,-1-1 0,1 1 0,-1 0 1,0-1-1,0 1 0,0 0 0,-1-1 0,1 1 1,-1 0-1,1 0 0,-1-1 0,0 1 0,-1 0 1,1 0-1,0 0 0,-1 0 0,0 0 0,0 1 0,1-1 1,-2 0-1,1 1 0,0-1 0,0 1 0,-1 0 1,1 0-1,-1 0 0,0 0 0,0 0 0,0 0 0,-3-1 1,-23-11-16,-44-17 1,-1 1 27,73 30 4,35 12-6,-1 1-1,0 2 1,-1 1-1,58 40 1,-73-46-10,-11-5 0,1-1 0,-1 1 0,0 1 0,0-1 0,0 1 0,-1 0 0,0 0 0,0 1 0,6 11 0,-10-16 0,1 0 0,-1 0 0,0 1 0,0-1 0,-1 0 0,1 1 0,0-1 0,-1 1 0,1-1 0,-1 1 0,0-1 0,0 1 0,0 0 0,0-1 0,-1 1 0,1-1 0,0 1 0,-1-1 0,0 1 0,0-1 0,0 0 0,0 1 0,0-1 0,0 0 0,0 0 0,-1 1 0,1-1 0,-1 0 0,0 0 0,1-1 0,-1 1 0,0 0 0,-4 2 0,-7 4-18,-1-1 0,0 0 0,-1-1 0,1 0 0,-1-1 1,-19 4-1,28-8-17,-41 13-509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1:5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0 602 31326,'0'0'12,"0"1"0,0-1 0,0 0 0,0 0-1,0 1 1,0-1 0,0 0 0,0 0 0,0 0-1,0 1 1,0-1 0,0 0 0,0 0 0,0 0-1,0 1 1,1-1 0,-1 0 0,0 0 0,0 0 0,0 0-1,0 1 1,0-1 0,0 0 0,1 0 0,-1 0-1,0 0 1,0 0 0,0 1 0,0-1 0,1 0-1,-1 0 1,0 0 0,0 0 0,0 0 0,1 0-1,-1 0 1,0 0 0,0 0 0,0 0 0,1 0-1,-1 0 1,0 0 0,0 0 0,0 0 0,1 0 0,-1 0-1,0 0 1,0 0 0,0 0 0,1 0 0,-1 0-1,0 0 1,0 0 0,0 0 0,1 0 0,-1-1-1,0 1 1,0 0 0,0 0 0,0 0 0,0 0-1,1 0 1,-1-1 0,0 1 0,0 0 0,0-1 0,5 23 535,-5-19-525,10 69-22,-6-35 0,2-1 0,1 0 0,13 38 0,-20-73 0,0 0 0,0 0 1,1 0-1,-1 1 0,1-1 0,-1 0 0,1 0 1,-1-1-1,1 1 0,0 0 0,-1 0 1,1 0-1,0 0 0,0 0 0,0-1 0,-1 1 1,1 0-1,0-1 0,0 1 0,0-1 1,0 1-1,0-1 0,0 1 0,0-1 0,0 0 1,1 1-1,-1-1 0,0 0 0,0 0 0,0 0 1,0 0-1,0 0 0,0 0 0,0 0 1,1 0-1,0-1 0,1 0 1,0 0-1,0 0 1,-1-1-1,1 1 1,0-1 0,-1 0-1,1 0 1,-1 0 0,0 0-1,0 0 1,0-1-1,3-3 1,12-20 1,-1-1-1,-1 0 1,-1-1-1,14-43 1,29-123 6,-56 190-8,28-112 0,-13 45 0,3 0 0,40-97 0,-55 159 1,-1 2 0,-1 1 1,1-1 0,1 1-1,-1 0 1,1 0 0,0 0 0,0 1-1,9-9 1,-13 14-2,0 0 0,1-1 0,-1 1 0,0 0 0,0 0 0,0 0 0,0 0 0,0 0 0,1 0 0,-1-1 0,0 1 0,0 0 0,0 0 0,1 0 0,-1 0 0,0 0 0,0 0 0,0 0 0,1 0 0,-1 0 0,0 0 0,0 0 0,0 0 0,1 0 0,-1 0 0,0 0 0,0 0 0,0 0 0,1 0 0,-1 0 0,0 0 0,0 1 0,0-1 0,0 0 0,1 0 0,-1 0 0,0 0 0,0 0 0,0 0 0,0 1 0,1-1 0,-1 0 0,0 0 0,0 0 0,0 0 0,0 1 0,3 12 0,-3-10 0,16 173 0,-10 237 0,-7-252 0,0-144 0,1-11 0,-1 0 0,1 0 0,0 0 0,0-1 0,0 1 0,1 0 0,0 0 0,0-1 0,1 1 0,-1 0 0,1-1 0,0 0 0,6 10 0,-8-15 0,0 0 0,0 1 0,0-1 0,0 0 0,1 0 0,-1 1 0,0-1 0,0 0 0,0 0 0,1 1 0,-1-1 0,0 0 0,0 0 0,1 0 0,-1 0 0,0 1 0,1-1 0,-1 0 0,0 0 0,1 0 0,-1 0 0,0 0 0,1 0 0,-1 0 0,0 0 0,0 0 0,1 0 0,-1 0 0,0 0 0,1 0 0,-1 0 0,0 0 0,1 0 0,-1 0 0,0 0 0,1-1 0,-1 1 0,6-13 0,-2-19 0,-3 19-2,0-1 1,-1 0-1,-1 0 1,0 1-1,0-1 1,-2 1-1,0-1 1,0 1-1,-1 0 0,-1 0 1,-9-19-1,1 9-1,0 1 0,-2 0-1,0 1 1,-22-23 0,32 38 2,0 1 0,-1 0 1,0 0-1,1 0 0,-2 1 1,1 0-1,0 0 1,-1 1-1,0-1 0,0 1 1,0 1-1,0-1 0,0 1 1,0 1-1,-1-1 1,1 1-1,-1 1 0,1-1 1,-12 2-1,16-1 1,0 1 0,1 0 0,-1 0 0,1 0 0,0 1 0,-1-1 0,1 1 0,0-1 0,0 1 0,0 0 0,0 0 0,0-1 0,0 2 0,0-1 0,1 0 0,-1 0 0,1 0 0,-1 1-1,1-1 1,0 1 0,0-1 0,0 1 0,0-1 0,1 1 0,-1 0 0,0 4 0,-1 11 1,0-1 0,0 34 0,2-44 0,0 6 1,0 1 0,1 0-1,0-1 1,1 1 0,1-1 0,4 15 0,-5-24-2,0 1 0,0-1 0,0 0 0,1 0 0,-1 0 0,1 0 0,0 0 0,0 0 0,0-1 0,1 1 0,-1-1 0,1 0 0,0 0 0,0-1 0,0 1 0,0-1 0,0 0 0,1 0 0,-1 0 0,1 0 0,6 1 0,-2-1 0,0 1 1,1-1-1,-1-1 1,1 0-1,0 0 1,-1-1-1,1 0 1,-1-1-1,1 0 1,-1 0-1,1-1 0,-1-1 1,1 1-1,-1-1 1,0-1-1,-1 0 1,1 0-1,0-1 1,-1 0-1,0 0 1,0-1-1,-1 0 1,0 0-1,0-1 0,0 0 1,-1 0-1,0 0 1,8-14-1,-12 18-81,0 1 0,-1-1 0,0 0 0,1 0-1,-1 0 1,0 0 0,0 0 0,-1 0 0,1 0 0,-1 0-1,0 0 1,1 0 0,-1-4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1:5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0 453 31903,'0'-3'31,"0"1"0,0-1 1,0 1-1,1-1 0,-1 1 1,0-1-1,1 1 0,0-1 1,-1 1-1,1 0 0,0-1 1,0 1-1,1 0 1,-1 0-1,0 0 0,1 0 1,2-4-1,-1 4-17,0 0 0,1 0 0,-1 0 0,0 1 0,1-1 0,-1 1 0,1 0 0,-1 0 0,1 0 0,-1 0 1,1 1-1,5-1 0,-5 1-12,-1-1 1,0 1 0,1 0-1,-1 0 1,1 0-1,-1 1 1,1-1 0,-1 1-1,1 0 1,-1 0 0,0 0-1,0 0 1,1 0 0,-1 1-1,0 0 1,0-1 0,3 4-1,-2-1-1,0 1-1,0 0 1,0 0 0,-1 0-1,1 0 1,-1 1-1,-1-1 1,1 1-1,1 6 1,4 10 0,-1 0-1,-2 0 1,0 0 0,3 45 0,-5 95 12,-4-89-11,3-105 2,3 0 0,13-54 1,-4 22-5,-8 29 0,20-81 0,-22 103 0,0 1 0,1 0 0,0 0 0,1 0 0,0 0 0,15-18 0,-19 27 0,0 0 0,0 0 0,1 1 0,-1-1 0,1 1 0,-1-1 0,1 1 0,0 0 0,0 0 0,0 1 0,0-1 0,0 1 0,1-1 0,-1 1 0,0 0 0,1 0 0,-1 0 0,1 1 0,6-1 0,-9 1 0,1 0 0,-1 1 0,0-1 0,1 1 0,-1 0 0,1 0 0,-1-1 0,0 1 0,0 0 0,1 0 0,-1 0 0,0 0 0,0 0 0,0 0 0,0 1 0,0-1 0,0 0 0,-1 0 0,1 1 0,0-1 0,-1 1 0,1-1 0,-1 0 0,1 1 0,0 2 0,9 45 0,-9-44 0,4 52 0,-2 1 0,-5 58 0,0-22 0,2-81 0,0 26 0,0-38 0,0-1 0,1 1 0,-1 0 0,0-1 0,0 1 0,0-1 0,1 1 0,-1-1 0,0 1 0,0 0 0,1-1 0,-1 1 0,0-1 0,1 1 0,-1-1 0,1 0 0,-1 1 0,1-1 0,-1 1 0,1-1 0,-1 0 0,1 1 0,-1-1 0,1 0 0,-1 0 0,1 1 0,0-1 0,-1 0 0,1 0 0,-1 0 0,1 0 0,0 0 0,-1 0 0,1 0 0,-1 0 0,1 0 0,0 0 0,-1 0 0,1 0 0,-1 0 0,1 0 0,0-1 0,-1 1 0,1 0 0,-1 0 0,1-1 0,-1 1 0,1 0 0,-1-1 0,2 0 0,0-1 0,1 0 0,-1 0 0,0-1 0,0 1 0,0-1 0,0 1 0,0-1 0,0 0 0,-1 0 0,0 0 0,1 0 0,-1 0 0,0 0 0,1-6 0,2-2 0,27-90 0,-21 65 0,0 0 0,3 1 0,1 1 0,27-49 0,-36 76 0,0 0 0,1 0 0,0 0 0,12-11 0,-15 15 0,0 1 0,0 0 0,0 0 0,0 0 0,1 0 0,-1 0 0,0 1 0,1-1 0,-1 1 0,1 0 0,0 0 0,-1 1 0,7-2 0,-9 2 0,0 1 0,-1-1 0,1 0 0,0 0 0,0 0 0,0 1 0,-1-1 0,1 0 0,0 1 0,0-1 0,-1 0 0,1 1 0,0-1 0,-1 1 0,1-1 0,0 1 0,-1 0 0,1-1 0,-1 1 0,1 0 0,-1-1 0,1 1 0,-1 0 0,0-1 0,1 1 0,-1 0 0,0 0 0,0 0 0,1-1 0,-1 1 0,0 0 0,0 1 0,1 31 0,-1-24 0,0 288 0,0-290 0,0 1 0,0-1 0,1 1 0,0-1 0,0 1 0,1-1 0,0 0 0,1 1 0,-1-1 0,1 0 0,4 7 0,-4-10 0,0-1 0,0 1 0,0-1 0,1 1 0,-1-1 0,1 0 0,0-1 0,0 1 0,0-1 0,0 1 0,0-1 0,0 0 0,1-1 0,-1 1 0,1-1 0,-1 0 0,1 0 0,-1 0 0,6 0 0,1 0 0,1 0 0,-1-1 0,1 0 0,-1-1 0,1 0 0,-1-1 0,0 0 0,0-1 0,1 0 0,-2 0 0,1-1 0,0-1 0,10-6 0,-9 3 0,0 0 0,-1-1 0,0-1 0,0 1 0,-1-2 0,-1 1 0,1-1 0,-2-1 0,1 0 0,7-16 0,-7 10 0,-1 0 0,0 0 0,-2-1 0,0 1 0,-1-1 0,2-21 0,-1-4 0,-2-70 0,-3 108 0,-1 0 0,0 0 0,-1-1 0,1 1 0,-1 0 0,0 0 0,-1 0 0,0 1 0,-4-11 0,5 13 0,-1 1 0,0 0 0,0 0 0,0 0 0,0 0 0,0 1 0,-1-1 0,1 0 0,0 1 0,-1 0 0,1-1 0,-1 1 0,0 0 0,1 0 0,-1 1 0,0-1 0,1 0 0,-1 1 0,0 0 0,0-1 0,0 1 0,-3 1 0,0-2 0,0 0 0,0 1 0,-1 0 0,1 1 0,0-1 0,0 1 0,0 0 0,0 0 0,0 1 0,0 0 0,0 0 0,1 1 0,-1-1 0,1 1 0,-1 0 0,1 1 0,0-1 0,0 1 0,1 0 0,-1 0 0,1 1 0,0-1 0,0 1 0,0 0 0,0 0 0,1 0 0,0 0 0,-3 8 0,-2 2 0,2 1 0,0 0 0,0-1 0,2 2 0,0-1 0,-3 33 0,4-23 0,2 1 0,1 0 0,6 42 0,-5-65 0,0 0 0,0 1 0,0-1 0,0 0 0,1 0 0,-1 0 0,1 0 0,0 0 0,1 0 0,-1-1 0,1 1 0,-1-1 0,1 1 0,0-1 0,0 0 0,1 0 0,-1 0 0,0-1 0,1 1 0,0-1 0,0 0 0,5 3 0,-2-2 0,1-1 0,0 0 0,0 0 0,1 0 0,-1-1 0,0 0 0,0-1 0,1 0 0,-1 0 0,0 0 0,9-3 0,-13 2 0,1 0 0,-1 0 0,0 0 0,1-1 0,-1 0 0,0 0 0,0 0 0,0 0 0,-1-1 0,1 1 0,-1-1 0,1 0 0,-1 0 0,5-5 0,-3 0 0,0 1 0,0 0 0,-1-1 0,1 0 0,-2 0 0,6-16 0,-2 0 0,-2-1 0,-1 1 0,-1-1 0,1-33 0,-4-59 0,-3 101 0,0 21 0,3-4 0,-4 9 0,0 0 0,0 1 0,1-1 0,1 1 0,0 0 0,-2 21 0,4 77 0,0-61 0,0-42 0,0 6 0,0 0 0,1 1 0,0-1 0,6 22 0,-7-31 0,2 0 0,-1 1 0,0-1 0,1 0 0,-1 0 0,1 0 0,0-1 0,0 1 0,0 0 0,0-1 0,0 1 0,1-1 0,-1 0 0,1 0 0,0 0 0,-1 0 0,1 0 0,0 0 0,0-1 0,0 1 0,0-1 0,7 2 0,-4-2 0,-1 1 0,1-1 0,-1 0 0,1 0 0,0 0 0,0-1 0,-1 0 0,1 0 0,0-1 0,0 1 0,-1-1 0,1-1 0,0 1 0,-1-1 0,1 0 0,-1 0 0,0 0 0,0-1 0,0 0 0,0 0 0,0 0 0,0-1 0,4-4 0,4-8 0,-1 0 0,-1-1 0,0 0 0,-1-1 0,-1 0 0,-1-1 0,11-36 0,-1-9 0,9-71 0,-17 44 17,-1-167-1,-9 235-17,-1 23 1,1 0 0,0 0 0,-1 0 0,1 0 0,-1 0 0,1 1 0,0-1 0,-1 0 0,1 0 0,0 1 0,-1-1 0,1 0 0,0 0 0,-1 1 0,1-1 0,0 0 0,0 1 0,-1-1 0,1 0 0,0 1 0,0-1 0,0 0 0,-1 1 0,1-1 0,0 1 0,0-1 0,0 0 0,0 2 0,-7 29 0,1 0 0,1 1 0,2-1 0,1 59 0,2-63 0,0-20 0,0 318 0,1-312 0,0 1 0,1-1 0,0 0 0,1 0 0,0 0 0,1-1 0,1 1 0,0-1 0,7 13 0,-10-20 0,1-1 0,-1-1 0,1 1 0,0 0 0,0-1 0,0 1 0,0-1 0,1 0 0,-1 0 0,1-1 0,0 1 0,0-1 0,0 1 0,0-1 0,0 0 0,1-1 0,-1 1 0,0-1 0,1 0 0,0 0 0,-1 0 0,1-1 0,-1 1 0,1-1 0,0 0 0,-1-1 0,1 1 0,7-2 0,-9 0 0,1 1 0,-1 0 0,0-1 0,0 1 0,0-1 0,0 0 0,0 0 0,0 0 0,0-1 0,-1 1 0,1-1 0,-1 1 0,0-1 0,0 0 0,0 0 0,0 0 0,0 0 0,-1 0 0,1 0 0,-1-1 0,0 1 0,2-6 0,1-7 0,-1-1 0,0 1 0,1-25 0,-2-171 0,-3 120 0,1 90 0,0 0 0,0 0 0,0 0 0,0 0 0,0 0 0,1 0 0,-1 0 0,1 0 0,0 0 0,-1 0 0,1 0 0,0 1 0,0-1 0,0 0 0,0 0 0,0 1 0,1-1 0,-1 1 0,0-1 0,1 1 0,-1 0 0,1-1 0,-1 1 0,1 0 0,0 0 0,0 0 0,-1 0 0,1 0 0,0 1 0,0-1 0,3 0 0,4-1 0,1 1 0,0 0 0,-1 1 0,1 0 0,12 1 0,-12 0 0,-6-1 0,1 1 0,-1 0 0,0 0 0,1 0 0,-1 1 0,0-1 0,0 1 0,0 0 0,0 0 0,0 0 0,0 1 0,-1-1 0,1 1 0,-1 0 0,0 0 0,1 0 0,-1 1 0,-1-1 0,1 1 0,-1-1 0,1 1 0,-1 0 0,0 0 0,0 0 0,-1 0 0,1 1 0,-1-1 0,2 7 0,1 10 0,-1 1 0,0-1 0,-2 1 0,-1 32 0,-2-33 0,0-1 0,-2 1 0,0-1 0,-11 28 0,9-32 0,1 1-1,0-1 0,2 1 0,0 0 0,0 0 0,1 31 1,3-47-1,-1 1 0,0-1 0,1 0 0,-1 0 0,1 0 0,0 0 0,-1 0 0,1 0 0,0 0 0,-1 0 0,1 0 0,0 0 0,0-1 1,0 1-1,0 0 0,0 0 0,0-1 0,0 1 0,0-1 0,0 1 0,0-1 0,0 1 0,1-1 0,-1 1 0,0-1 0,0 0 0,0 0 0,0 0 0,1 0 1,0 0-1,46 1 5,-34-2-6,-8 1 2,0 0 0,-1-1 0,1 0 0,0 0 0,-1 0 0,1-1 0,-1 1 0,1-1 0,-1-1 0,0 1 0,0-1 0,0 0 0,0 0 0,5-4 0,-3 1 0,-1-1 0,0 1 0,0-1 0,-1 0 0,1-1 0,-2 1 0,1-1 0,4-11 0,-1-3 0,0 1 0,-2-1 0,-1 0 0,0 0 0,-2-1 0,1-31 0,-2 15 0,0 10 2,-1 1-1,-1 0 0,-5-36 0,4 60 4,1 3-4,0 0 0,0 0 0,0 0 0,0 0 0,-1 0 0,1 0 0,0 0 0,-1 0 0,1 1 0,-1-1 0,1 0 0,-1 0 0,1 0 1,-1 0-1,0 1 0,1-1 0,-1 0 0,0 1 0,0-1 0,0 0 0,-3 2-1,2 9 0,-3 333 0,5-283 0,-1-55 0,1-1 0,0 1 0,1-1 0,-1 1 0,1-1 0,0 1 0,0-1 0,0 1 0,1-1 0,-1 0 0,1 0 0,0 1 0,1-1 0,-1-1 0,1 1 0,-1 0 0,1-1 0,6 6 0,-5-5 0,1-1 0,0 0 0,0-1 0,1 1 0,-1-1 0,0 0 0,1 0 0,0-1 0,-1 0 0,1 0 0,0 0 0,-1-1 0,12 0 0,-12 1 0,-1-1 0,1 0 0,-1-1 0,1 1 0,-1-1 0,1 0 0,-1 0 0,0 0 0,1-1 0,-1 0 0,0 1 0,0-1 0,5-4 0,-5 2 0,0 1-1,-1-1 1,1 0 0,-1 0-1,0 0 1,-1-1-1,1 1 1,-1-1-1,0 0 1,0 1-1,2-9 1,2-10-4,-1-1-1,-1 0 1,-1 0 0,-1 0 0,-1 0 0,-3-28 0,1 27 4,0 0 1,2 0-1,1 0 0,1 0 1,8-34-1,-10 56 0,0 0 0,0 0 0,1 0 0,-1 0 0,0 0 0,1 1 0,0-1 0,0 1 0,-1-1 0,2 1 0,-1-1 0,0 1 0,0 0 0,1 0 0,-1 0 0,1 1 0,0-1 0,-1 0 0,1 1 0,0 0 0,6-2 0,0 1 0,-1 0 0,1 1 0,1 0 0,-1 1 0,0 0 0,11 2 0,-17-2 0,0 1 0,0 0 0,0 0 0,0 0 0,-1 0 0,1 1 0,0-1 0,0 1 0,-1 0 0,1-1 0,-1 1 0,0 0 0,1 1 0,-1-1 0,0 0 0,0 1 0,0-1 0,-1 1 0,1-1 0,-1 1 0,1 0 0,-1 0 0,0 0 0,0 0 0,1 5 0,2 7 0,0 1 0,-1 0 0,1 27 0,-2-16 0,-3 56 0,0-75 0,0 1 0,-1 0 0,0-1 0,0 1 0,-1-1 0,0 0 0,0 0 0,-1 0 0,0 0 0,-7 9 0,-11 9 0,-35 35 0,43-47 0,162-185 0,-112 125 0,-2-3 0,37-70 0,-67 111 5,0-1 1,0 0-1,-1 1 0,4-19 1,-7 27-6,1 0 0,-1-1 0,0 1 0,0-1 0,0 1 0,0 0 0,0-1 0,0 1 0,0-1 1,0 1-1,0 0 0,0-1 0,0 1 0,0-1 0,-1 1 0,1 0 0,0-1 0,0 1 0,0 0 0,0-1 1,-1 1-1,1-1 0,0 1 0,0 0 0,-1 0 0,1-1 0,0 1 0,0 0 0,-1-1 0,1 1 0,0 0 0,-1 0 1,1 0-1,-1-1 0,1 1 0,0 0 0,-1 0 0,1 0 0,0 0 0,-1 0 0,1 0 0,-1 0 0,1 0 1,-1 0-1,1 0 0,0 0 0,-1 0 0,1 0 0,-1 0 0,1 0 0,0 0 0,-1 0 0,1 0 0,0 0 1,-1 1-1,-1-1 0,-3 1 0,1 0 0,-1 0 0,0 0 0,0 1 0,0-1 0,1 1 0,-1 0 0,1 1 0,-1-1 0,1 1 0,0 0 0,0 0 0,0 0 0,1 0 0,-1 1 0,1 0 0,-1-1 0,1 1 0,1 1 0,-6 7 0,0 2 0,0 1 0,1 1 0,0-1 0,1 1 0,-4 20 0,4-6 0,1 1 0,2-1 0,1 1 0,1-1 0,4 34 0,-2-60 0,0 1 0,0-1 0,0 0 0,0 1 0,1-1 0,-1 0 0,1 1 0,0-1 0,0 0 0,1-1 0,-1 1 0,1 0 0,0-1 0,0 1 0,0-1 0,0 0 0,1 0 0,-1 0 0,1 0 0,0-1 0,0 1 0,0-1 0,0 0 0,0 0 0,8 1 0,2 2 0,1-2 0,0 0 0,1 0 0,-1-2 0,0 0 0,20-1 0,-29 0 2,1 0 0,-1-1 1,1 0-1,-1 0 0,1-1 0,-1 0 0,0 0 1,0 0-1,0-1 0,0 0 0,0 0 1,0 0-1,-1-1 0,0 0 0,0 0 0,0 0 1,0-1-1,0 0 0,-1 0 0,0 0 0,0 0 1,-1-1-1,6-8 0,-3 0-126,0-1 1,-1 1-1,0-1 1,-1 0-1,-1 0 1,-1 0-1,0-1 0,0-29 1,-2-23-3108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1:5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32303,'-4'0'10,"0"0"1,0 1-1,0-1 0,1 1 1,-1 0-1,0 0 0,1 0 1,-1 1-1,1-1 1,0 1-1,-1 0 0,1 0 1,0 0-1,0 1 0,0-1 1,0 1-1,1-1 1,-1 1-1,1 0 0,-1 0 1,1 0-1,0 0 0,0 0 1,0 1-1,1-1 1,-1 1-1,1-1 0,-1 5 1,-3 7-6,2 0 1,0 1-1,0-1 0,2 0 1,-1 25-1,3-35-4,-1-1 0,0 1 0,1 0 0,0-1 0,0 1-1,1-1 1,-1 1 0,1-1 0,0 1 0,0-1 0,0 0 0,1 0-1,-1 0 1,1 0 0,0-1 0,0 1 0,1-1 0,-1 1 0,1-1 0,-1 0-1,1-1 1,0 1 0,0-1 0,0 1 0,1-1 0,6 2 0,1 1 3,1-2 0,-1 0 1,0 0-1,1-1 0,-1 0 1,1-1-1,0-1 0,0 0 1,12-2-1,-22 2-3,0-1 1,0 1-1,0-1 0,0 0 0,-1 0 1,1 0-1,0-1 0,-1 1 0,1 0 1,-1-1-1,1 0 0,-1 1 1,0-1-1,0 0 0,1 0 0,-1-1 1,1-2-1,1 1 1,-2-1 0,1 0 1,0 0-1,-1 0 0,0 0 0,0-1 0,-1 1 1,3-11-1,-3 10-1,0 0 0,-1-1 1,1 1-1,-1-1 0,0 1 0,-1-1 1,0 1-1,0 0 0,0-1 0,-1 1 1,0 0-1,0 0 0,0 0 0,-1 0 1,0 0-1,-5-7 0,4 9-10,0 0 0,-1 0 0,0 0 0,1 1 1,-2 0-1,1 0 0,0 0 0,0 0 0,-1 1 0,0 0 0,1 0 0,-1 1 0,0-1 0,0 1 1,0 0-1,0 1 0,0 0 0,0 0 0,0 0 0,0 0 0,0 1 0,1 0 0,-13 4 1,-12 12-435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1:5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31422,'8'0'208,"31"0"145,14 0 15,4-8-192,6 4-80,-3-3-64,-8 4-32,-11 3 0,-14-2-96,-12-3-768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1:5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31727,'0'0'301,"0"3"-88,0 19-158,1 0-1,1 0 0,5 24 0,-5-38-44,0 0 1,0-1-1,1 0 0,-1 1 0,2-1 0,-1 0 1,1-1-1,0 1 0,0-1 0,1 1 0,0-1 1,10 10-1,-11-14-9,0 0 0,0 1-1,0-1 1,0-1 0,0 1 0,0 0 0,0-1-1,1 0 1,-1 0 0,1-1 0,-1 1 0,0-1 0,1 0-1,-1 0 1,7-1 0,1 1 5,-9 0-4,-1-1 0,1 1 1,0-1-1,-1 0 0,1 0 1,-1 0-1,1 0 0,-1 0 0,1-1 1,-1 1-1,0-1 0,0 1 1,0-1-1,0 0 0,0 0 1,0 0-1,0 0 0,0 0 1,-1 0-1,1-1 0,-1 1 1,1-3-1,5-8 6,0-1 0,6-24 0,-12 38-8,6-26 5,-1 0 0,0-1 1,-2 1-1,0-29 0,-3-111 15,-3 79-13,-1 79 14,3 8-22,0 0 1,-1 0-1,1 0 0,0 0 1,-1 0-1,1 0 1,0 1-1,-1-1 0,1 0 1,0 0-1,-1 0 0,1 0 1,0 1-1,0-1 1,-1 0-1,1 0 0,0 1 1,0-1-1,-1 0 0,1 1 1,0-1-1,0 0 1,0 0-1,0 1 0,0-1 1,-1 0-1,1 1 0,0-1 1,0 0-1,0 1 1,0-1-1,0 1 0,-5 15 6,0 1-1,1-1 1,1 1-1,-1 29 0,1 78 3,4-92-9,-1-28 2,-1 11 0,1 1 0,1-1 0,0 0 0,1 0 0,7 24 0,-8-35 0,1 0 0,0 0 0,-1 0 0,1-1 0,1 1 0,-1-1 0,0 0 0,1 1 0,0-1 0,0 0 0,0 0 0,0-1 0,0 1 0,1-1 0,-1 1 0,1-1 0,-1 0 0,1-1 0,0 1 0,0 0 0,0-1 0,0 0 0,0 0 0,0 0 0,0-1 0,4 1 0,-1 0 0,0 0 0,-1-1 0,1 0 0,0 0 0,-1-1 0,1 1 0,0-1 0,-1-1 0,1 1 0,-1-1 0,9-4 0,-9 3 0,-1 0 0,-1-1 0,1 0 0,0 1 0,-1-1 0,0-1 0,0 1 0,0-1 0,-1 0 0,1 1 0,-1-1 0,0-1 0,2-6 0,7-18 0,-1 0 0,-2-1 0,11-62 0,7-26 0,-23 104 0,2 0 0,0 0 0,0 0 0,2 1 0,12-20 0,-17 30 0,0 1 0,0-1 0,0 1 0,1-1 0,0 1 0,-1 0 0,1 0 0,0 1 0,0-1 0,9-3 0,-11 5 0,1 0 0,0 0 0,-1 1 0,1-1 0,0 0 0,-1 1 0,1 0 0,0 0 0,0 0 0,-1 0 0,1 0 0,0 0 0,0 1 0,-1-1 0,1 1 0,0 0 0,-1 0 0,1 0 0,-1 0 0,4 2 0,0 2 0,-1-1 0,0 2 0,0-1 0,-1 0 0,1 1 0,-1 0 0,0 0 0,-1 0 0,1 1 0,-1-1 0,-1 1 0,1 0 0,-1 0 0,2 8 0,1 10 0,-1-1 0,3 48 0,-6-47 0,-1-1 0,-1 1 0,-6 36 0,5-50 0,-1 0 0,-1 0 0,0 0 0,0 0 0,-1-1 0,-1 0 0,0 0 0,0 0 0,-12 14 0,6-10 0,0-1 0,-1-1 0,0 0 0,-28 19 0,33-26 0,0 0 0,0-1 0,-1 0 0,1 0 0,-1-1 0,0 0 0,0 0 0,0-1 0,0-1 0,-19 2 0,26-3 0,1 0 0,-1 0 0,0-1 0,1 1 0,-1-1 0,0 1 0,1-1 0,-1 0 0,1 0 0,-1 1 0,1-1 0,-1 0 0,1 0 0,0 0 0,0-1 0,-1 1 0,1 0 0,0 0 0,0-1 0,0 1 0,0-1 0,0 1 0,1-1 0,-2-2 0,-14-45-3,14 40 1,-8-48-5,2-1 0,2 0 1,3-84-1,3 142 7,0-1 0,0 1 0,0 0 0,0 0 0,0 0 0,-1-1 0,1 1 0,0 0 0,0 0 0,0 0 0,0-1 0,0 1 0,0 0 0,0 0 0,0 0 0,0-1 0,0 1 0,0 0 0,0 0 0,0-1 0,0 1 0,0 0 0,0 0 0,0 0 0,1-1 0,-1 1 0,0 0 0,0 0 0,0 0 0,0 0 0,0-1 0,0 1 0,1 0 0,-1 0 0,0 0 0,0 0 0,0-1 0,0 1 0,1 0 0,-1 0 0,0 0 0,0 0 0,0 0 0,1 0 0,-1 0 0,0 0 0,1 0 0,4 6 0,-4-4 0,18 28 8,19 38-1,-25-41-2,2 1-1,2-2 0,23 30 1,-34-49-5,0 0-1,0-1 1,1 1 0,0-2 0,0 1 0,0-1 0,1 0 0,-1-1 0,1 1 0,1-2 0,-1 1 0,0-1 0,1 0 0,0-1 0,15 3 0,-13-4-3,57 3 2,-65-4-5,0 0-1,0 0 0,1 0 0,-1-1 1,0 1-1,0-1 0,0 0 0,0 0 0,1 0 1,-2-1-1,1 1 0,0-1 0,0 1 1,0-1-1,-1 0 0,1 0 0,3-4 1,-3 1-50,0 0 0,0 0 1,-1 0-1,1 0 1,1-9-1,8-37-798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1:5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34 31246,'-1'-1'35,"0"0"-1,0 0 1,0 1 0,0-1-1,-1 0 1,1 0-1,0 1 1,0-1 0,0 1-1,-1-1 1,1 1-1,0 0 1,-1-1-1,1 1 1,0 0 0,-1 0-1,1 0 1,0 0-1,-1 0 1,1 0 0,0 0-1,0 0 1,-1 1-1,1-1 1,0 1-1,-1-1 1,1 1 0,0-1-1,0 1 1,0-1-1,0 1 1,-1 0 0,1 0-1,0 0 1,0-1-1,-1 3 1,-1 3-30,0 0 0,0 0 0,1 0 0,0 0 0,0 1 0,-2 10 0,4-17-4,-4 25 22,1 1 1,2 51 0,1-63-21,0-11-2,0 1-1,0-1 0,0 0 1,1 1-1,-1-1 1,1 0-1,0 1 0,0-1 1,0 0-1,0 0 1,1 0-1,-1 0 0,1 0 1,0 0-1,0 0 1,0-1-1,0 1 0,0-1 1,1 1-1,-1-1 1,1 0-1,0 0 0,-1 0 1,1 0-1,5 2 1,-1-1 4,0-1-1,1 1 1,0-2 0,-1 1 0,1-1 0,0 0 0,0 0 0,0-1 0,0 0-1,8-1 1,-13 0-3,-1 1-1,1 0 1,0-1-1,0 0 1,-1 0-1,1 0 1,-1 0-1,1 0 1,-1 0-1,1-1 0,-1 1 1,0-1-1,1 1 1,-1-1-1,0 0 1,0 0-1,2-3 1,-1 1 0,0-1-1,0 0 1,-1 0 0,0 0-1,0 0 1,0 0 0,0 0-1,1-8 1,0-5 3,-1 0 0,-1 0 0,-1 0 0,-2-25 0,1 37-5,1 1 0,-1-1 0,0 1 0,-1-1 0,1 1 0,-1-1 0,0 1 0,-1 0 0,1 0 0,-1 0 0,0 0 0,0 1 0,0-1 0,-1 1 0,0 0 0,0-1 0,0 2 0,0-1 0,-7-5 0,4 6 0,0-1 0,0 1 0,0 0 0,0 0 0,-1 1 0,1 0 0,-1 0 0,0 1 0,1 0 0,-1 0 0,0 1 0,0 0 0,-13 1 0,19 0-1,-1-1 0,1 1 0,-1-1 0,0 1 0,1 0 0,-1 0 0,1 0 0,0 0 0,-1 1 0,1-1 0,0 1 0,0-1 0,0 1 0,0 0 0,0 0 0,0 0 0,0 0 0,-2 4 0,-1 2-28,1 0 0,0 1-1,1-1 1,-4 11 0,7-18 23,-13 43-431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2:00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32223,'0'-8'31,"1"1"0,0 0 0,0 0 1,1 1-1,0-1 0,0 0 0,1 0 1,-1 1-1,2-1 0,-1 1 0,1 0 1,-1 0-1,2 0 0,-1 1 0,8-8 1,-9 10-31,0 0 1,1-1 0,-1 1 0,1 1-1,0-1 1,0 1 0,0-1 0,0 1 0,0 0-1,1 1 1,-1-1 0,0 1 0,1 0-1,0 0 1,-1 0 0,1 0 0,-1 1 0,1 0-1,0 0 1,-1 0 0,1 1 0,0-1-1,-1 1 1,7 2 0,-8-2-2,-1 1 0,1 0 0,-1-1 0,1 1 0,-1 0 0,0 0 0,0 0 0,0 0 0,0 1 0,0-1 0,0 0 0,0 1 0,-1 0 0,1-1 0,-1 1 0,0 0 0,1 4 0,14 55 0,-13-52 0,6 57 0,-2 1 0,-4-1 0,-4 74 0,-1-36 0,5-101 0,1-10 0,-3 5 0,10-17 0,-1 1 0,0-1 0,-2-1 0,11-32 0,17-84 0,-28 97 0,1 1 0,2 1 0,1 0 0,23-47 0,-31 77 0,0 0 0,-1 1 0,2-1 0,-1 1 0,7-7 0,-10 11 0,-1 1 0,1-1 0,0 1 0,0-1 0,-1 1 0,1-1 0,0 1 0,0-1 0,0 1 0,0-1 0,0 1 0,0 0 0,-1 0 0,1-1 0,0 1 0,0 0 0,0 0 0,2 0 0,-2 1 0,0-1 0,0 1 0,0-1 0,-1 1 0,1-1 0,0 1 0,0 0 0,0 0 0,-1-1 0,1 1 0,0 0 0,-1 0 0,1 0 0,-1 0 0,1-1 0,-1 1 0,1 0 0,-1 0 0,0 0 0,1 0 0,-1 0 0,0 1 0,8 31 0,-1-1 0,3 61 0,-5 72 0,-4-84 0,-1-49 0,-1-21 0,1 1 0,0-1 0,1 0 0,0 1 0,1-1 0,0 0 0,7 21 0,-8-31 0,0 1 0,0-1 0,0 0 0,0 0 0,0 1 0,0-1 0,0 0 0,1 0 0,-1 0 0,0 0 0,0-1 0,1 1 0,-1 0 0,1 0 0,-1-1 0,1 1 0,-1-1 0,1 1 0,-1-1 0,1 0 0,-1 0 0,1 0 0,0 0 0,-1 0 0,1 0 0,-1 0 0,1 0 0,-1 0 0,3-1 0,0 0 0,0 0 0,-1 0 0,1 0 0,0-1 0,-1 1 0,1-1 0,-1 0 0,0 0 0,1 0 0,5-5 0,-1-3 0,0 0 0,-1 0 0,0-1 0,-1 0 0,0 0 0,0-1 0,-1 1 0,5-19 0,19-102 0,-24 105 0,1-15 0,-3 18 0,1 1 0,10-32 0,-12 48 0,1 1 0,-1 0 0,1 0 0,0 0 0,1 0 0,0 0 0,0 1 0,0 0 0,0-1 0,1 1 0,0 1 0,0-1 0,6-3 0,14-6 2,-10 5-4,-12 7-9,-5 2-10,-4 2 22,0 0 1,0 0-1,0 1 1,0 0-1,1 0 1,-1 1-1,1-1 0,0 1 1,0 0-1,0 1 1,0-1-1,1 1 1,-1 0-1,-4 8 0,1-2 1,0 2 0,0-1 0,2 1-1,-1 0 1,-6 23 0,7-11-2,1 1 0,1-1 0,1 1 0,2 0 0,0 0 0,5 40 0,-3-62 0,-1 1 0,1-1 0,0 0 0,0 0 0,1 0 0,-1 0 0,1 0 0,-1 0 0,1-1 0,1 1 0,-1 0 0,0-1 0,1 0 0,0 1 0,5 4 0,-3-4 0,1 0 0,-1 0 0,1 0 0,0-1 0,1 0 0,-1 0 0,0-1 0,14 4 0,-3-2 0,1-1 0,0-1 0,0-1 0,0-1 0,0 0 0,28-4 0,-39 3 0,-1-1 0,0 1 0,0-1 0,-1 0 0,1 0 0,0-1 0,-1 0 0,1 0 0,-1 0 0,0-1 0,0 1 0,0-1 0,-1-1 0,1 1 0,-1 0 0,0-1 0,0 0 0,-1 0 0,1 0 0,-1-1 0,0 1 0,-1-1 0,1 1 0,2-10 0,0-5 0,0 0 0,-1 0 0,-1-1 0,-1 1 0,-1-42 0,-2 49 0,0 0 0,0 1 0,-1 0 0,-1-1 0,0 1 0,-1 0 0,0 0 0,-1 1 0,0-1 0,-1 1 0,0 0 0,-14-18 0,14 22 0,0 0 0,0 1 0,0 0 0,-1 0 0,0 0 0,0 1 0,0 0 0,-1 0 0,0 1 0,0 0 0,0 0 0,0 1 0,-1 0 0,1 1 0,-1 0 0,0 0 0,0 1 0,-17-1 0,23 2 0,0 0 0,-1 0 0,1 1 0,0-1 0,0 1 0,0 0 0,0 0 0,0 0 0,0 0 0,0 1 0,0-1 0,0 1 0,1 0 0,-1-1 0,0 1 0,1 0 0,0 1 0,-1-1 0,1 0 0,0 1 0,0-1 0,0 1 0,1 0 0,-1-1 0,1 1 0,-1 0 0,1 0 0,0 0 0,0 0 0,0 0 0,1 0 0,-1 4 0,-2 11 0,1 1 0,1-1 0,0 0 0,4 26 0,-3-39 0,2 8 0,-1-1 0,2 1 0,0-1 0,0 0 0,2 0 0,-1-1 0,1 1 0,1-1 0,0 0 0,0-1 0,1 1 0,13 14 0,-13-17 0,0-1 0,0 0 0,0 0 0,0-1 0,1 0 0,0-1 0,1 1 0,-1-2 0,1 1 0,0-1 0,0 0 0,0-1 0,1 0 0,-1-1 0,1 1 0,17 0 0,-18-2 0,1-1 0,-1 0 0,1-1 0,18-3 0,-25 2 0,1 1 0,-1 0 0,0-1 0,1 1 0,-1-1 0,0 0 0,0 0 0,0-1 0,0 1 0,0 0 0,0-1 0,-1 0 0,0 0 0,1 1 0,2-7 0,3-4 0,-1 0 0,-1-1 0,0 0 0,-1 0 0,-1 0 0,5-21 0,5-89 0,-11 81 0,10-44 0,-13 85 0,1 1 0,-1-1 0,1 0 0,-1 0 0,1 1 0,0-1 0,0 1 0,-1-1 0,1 1 0,0-1 0,1 1 0,-1 0 0,0-1 0,0 1 0,1 0 0,-1 0 0,0 0 0,1 0 0,-1 0 0,1 0 0,-1 0 0,1 0 0,0 1 0,-1-1 0,1 1 0,0-1 0,0 1 0,-1 0 0,1-1 0,0 1 0,0 0 0,-1 0 0,1 0 0,0 0 0,0 1 0,-1-1 0,1 0 0,0 1 0,0 0 0,-1-1 0,1 1 0,-1 0 0,1-1 0,0 1 0,-1 0 0,0 0 0,1 1 0,-1-1 0,0 0 0,1 0 0,-1 1 0,0-1 0,0 0 0,1 2 0,4 6 0,0 0 0,-1 0 0,-1 1 0,1 0 0,-1-1 0,-1 1 0,0 1 0,0-1 0,-1 0 0,1 14 0,1 19 0,-2 50 0,-2-68 0,0 14 0,-5 109 0,11-177 0,1-1 0,11-31 0,1 2 0,-3-2 0,28-88 0,-37 130 0,1 0 0,1 0 0,0 1 0,1 0 0,15-20 0,-23 36 0,-1-1 0,1 1 0,0-1 0,0 1 0,0 0 0,0 0 0,0 0 0,0 0 0,1 0 0,-1 0 0,1 1 0,-1-1 0,1 1 0,0 0 0,0-1 0,-1 1 0,5-1 0,-6 3 0,0 0 0,0-1 0,-1 1 0,1 0 0,0-1 0,0 1 0,-1 0 0,1 0 0,-1 0 0,1 0 0,-1 0 0,1-1 0,-1 1 0,0 0 0,1 0 0,-1 0 0,0 0 0,0 0 0,1 0 0,-1 0 0,0 0 0,0 0 0,0 0 0,0 1 0,-1 0 0,2 3 0,5 203 0,-1-14 0,-5-186-14,0-1 21,1-1-1,0 1 0,0-1 0,3 11 0,-3-15-13,-1-1 0,1 0 0,0 0 0,-1 1 0,1-1 0,0 0 0,0 0 0,-1 0 0,1 0 0,0 0 0,0 0 0,0 0 0,0 0 0,0 0 0,1-1 0,-1 1 0,0 0 0,0-1 0,0 1 0,1-1 0,-1 1 0,0-1 0,1 0 0,-1 1 0,0-1 0,1 0 0,2 0 0,11 0-694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2:0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27 735 32431,'-8'35'43,"1"0"1,2 1-1,-1 46 0,6-75-41,0-4-2,0 0 0,0 1 0,0-1 0,0 0 1,1 0-1,-1 0 0,2 5 0,-1-7 1,0 0-1,-1 0 1,1 0-1,0 0 1,0 0 0,-1 0-1,1 0 1,0 0 0,0-1-1,0 1 1,0 0 0,0-1-1,0 1 1,0-1 0,0 1-1,1-1 1,-1 0-1,0 1 1,0-1 0,0 0-1,0 0 1,1 0 0,-1 1-1,2-2 1,4 2 4,0-1-1,0 0 1,1-1 0,-1 0-1,0 0 1,0 0 0,0-1-1,0 0 1,-1 0-1,1-1 1,8-4 0,-6 1-1,0 0 1,-1 0 0,0-1 0,-1 0-1,1 0 1,-1-1 0,8-12-1,1-2-1,-1-2 0,-2 0 0,0 0 0,-1-1 0,-2-1 0,-1 0 1,0-1-1,5-36 0,-7 21 1,-1 0 1,-3-1 0,-2 1-1,-6-74 1,4 108-5,0 0 0,0 0 0,-1 1 0,0-1 0,0 0 0,-1 1 0,0 0 0,-6-12 0,7 16 0,0 1 0,0-1 0,0 0 0,0 1 0,-1 0 0,1-1 0,-1 1 0,1 0 0,-1 0 0,0 1 0,0-1 0,0 1 0,0-1 0,0 1 0,0 0 0,0 0 0,0 0 0,-1 0 0,1 1 0,0-1 0,0 1 0,-4 0 0,5 0 0,0 0 0,1 1 0,-1-1 0,1 0 0,-1 1 0,0-1 0,1 1 0,-1 0 0,1-1 0,-1 1 0,1 0 0,0 0 0,-1 0 0,1 0 0,0 0 0,0 0 0,0 0 0,-1 1 0,1-1 0,0 0 0,1 1 0,-1-1 0,0 1 0,0-1 0,1 1 0,-1-1 0,0 1 0,1-1 0,0 1 0,-1 0 0,1 2 0,-2 7 0,1 1 0,0 0 0,1 17 0,0-16 0,1-3 0,0 0 0,0 0 0,1 0 0,1 0 0,0-1 0,0 1 0,0-1 0,1 1 0,1-2 0,0 1 0,9 13 0,9 9 0,46 48 0,-29-35 0,-37-41 0,15 18 0,0 1 0,16 27 0,-29-42 0,-1 1 0,0-1 0,-1 1 0,0 0 0,0 0 0,0 0 0,-1 1 0,-1-1 0,1 1 0,-1-1 0,-1 14 0,0-19 0,-1 1 0,0 0 0,0-1 0,0 1 0,0 0 0,-1-1 0,0 0 0,1 1 0,-1-1 0,0 0 0,-1 0 0,1 0 0,-1 0 0,1 0 0,-1-1 0,0 1 0,0-1 0,0 1 0,0-1 0,-5 2 0,-8 5 0,0 0 0,-33 10 0,45-18 0,-39 12-21,-48 6 1,78-17 13,14-1 7,77 3 0,104-8 0,-170 3 0,0-1 1,0 0-1,0-1 1,-1 0-1,1-1 1,-1 0-1,0-1 1,0 0-1,-1-1 1,1 0-1,-1 0 1,-1-1-1,1-1 1,-1 0-1,0 0 1,14-18-1,-13 12 1,-1 0-1,0-1 1,-1 0 0,0 0-1,-1-1 1,-1 0 0,-1-1-1,0 1 1,-1-1 0,-1 0-1,1-21 1,1-170-1,-6 135 0,-1 50 13,-3 32-20,-3 38 1,6 279 33,3-312-29,0-1 0,1 1 0,1 0 0,0 0 0,1-1 0,1 0 0,12 25 0,-15-33 1,0-1 0,1 0 0,0 0 0,0 0 0,0 0 0,1-1 0,-1 0 0,1 1 0,0-1 0,0 0 0,6 3 0,-6-4 3,-1-1-1,0 0 1,1 0-1,-1 0 1,0 0-1,1-1 1,-1 1-1,1-1 1,-1 0-1,1 0 1,-1 0-1,1-1 1,-1 1 0,1-1-1,-1 0 1,1 0-1,5-3 1,-5 2-2,0 0 0,0-1 1,-1 1-1,1-1 0,-1 0 1,0 0-1,0 0 0,0-1 1,0 1-1,0-1 0,-1 1 1,0-1-1,1 0 0,-2 0 1,1 0-1,1-5 1,5-12-2,8-42 1,-14 51 0,22-145 0,0 2 0,-10 116 0,-14 38 0,0 1 0,0-1 0,1 0 0,-1 1 0,0-1 0,0 0 0,1 1 0,-1-1 0,1 0 0,-1 1 0,0-1 0,1 1 0,-1-1 0,1 1 0,-1-1 0,1 1 0,0-1 0,-1 1 0,1 0 0,-1-1 0,1 1 0,0 0 0,-1-1 0,1 1 0,0 0 0,-1 0 0,1 0 0,0 0 0,-1 0 0,1 0 0,0-1 0,0 1 0,-1 1 0,1-1 0,0 0 0,-1 0 0,1 0 0,0 0 0,-1 0 0,1 1 0,0-1 0,-1 0 0,1 1 0,0-1 0,-1 0 0,1 1 0,-1-1 0,1 1 0,-1-1 0,1 1 0,-1-1 0,1 1 0,0 0 0,3 6 0,0 0 0,0 1 0,-1 0 0,0-1 0,3 15 0,-2-9 0,9 34 0,10 84 0,4 17 0,-26-147 0,-1 1 0,0-1 0,0 1 0,1-1 0,-1 1 0,1-1 0,-1 0 0,1 1 0,0-1 0,0 0 0,-1 1 0,1-1 0,0 0 0,0 0 0,0 0 0,0 0 0,2 2 0,-2-3 0,0 0 0,-1 0 0,1 0 0,0 0 0,-1 0 0,1 0 0,-1 0 0,1-1 0,0 1 0,-1 0 0,1 0 0,0 0 0,-1-1 0,1 1 0,-1 0 0,1 0 0,-1-1 0,1 1 0,0-1 0,-1 1 0,0-1 0,1 1 0,-1 0 0,1-1 0,-1 0 0,1 0 0,4-6 0,-1 1 0,0-2 0,0 1 0,4-14 0,30-96 0,-28 80 0,2-1 0,1 2 0,2-1 0,1 2 0,23-35 0,-12 37 0,-26 31 0,1 1 0,-1 0 0,0 0 0,1-1 0,-1 1 0,1 0 0,0 1 0,-1-1 0,1 0 0,0 0 0,-1 1 0,1-1 0,0 1 0,0-1 0,0 1 0,-1 0 0,1 0 0,0 0 0,2 0 0,-1 8 0,-4 251 0,-2-99 0,3-156 0,0-1 0,0 1 0,0-1 0,1 0 0,0 1 0,-1-1 0,1 0 0,1 0 0,-1 1 0,0-1 0,1 0 0,-1 0 0,1-1 0,0 1 0,0 0 0,0 0 0,5 4 0,-3-4 0,1 0 0,-1 0 0,1 0 0,0 0 0,0-1 0,0 0 0,0 0 0,0 0 0,0-1 0,9 2 0,-4-1 0,0-1 0,0-1 0,1 1 0,-1-2 0,0 1 0,0-1 0,1-1 0,-1 0 0,0-1 0,0 1 0,18-9 0,-19 5 0,1 0 0,-1-1 0,0 0 0,-1 0 0,0 0 0,0-1 0,0-1 0,-1 1 0,-1-1 0,1-1 0,-1 1 0,-1-1 0,0 0 0,0 0 0,5-19 0,-2 3 0,-2 0 0,-1 0 0,-1-1 0,-1 1 0,-1-38 0,-2 54 0,0 1 0,0 0 0,-1 0 0,-1 0 0,0 0 0,0 0 0,-6-14 0,7 19 0,-1 1 0,0 0 0,0 0 0,0 0 0,0 0 0,-1 0 0,1 0 0,-1 1 0,1-1 0,-1 1 0,0-1 0,0 1 0,0 0 0,-1 1 0,1-1 0,0 0 0,-1 1 0,1 0 0,-1 0 0,1 0 0,-5-1 0,4 1 0,0 0 0,0 1 0,1-1 0,-1 1 0,0 0 0,0 0 0,0 0 0,0 1 0,0 0 0,1-1 0,-1 1 0,0 0 0,0 1 0,1-1 0,-1 1 0,1-1 0,-1 1 0,1 0 0,0 0 0,0 1 0,0-1 0,-4 5 0,2-1 0,1 0 0,0 0 0,0 1 0,1-1 0,-1 1 0,2 0 0,-1 0 0,1 0 0,0 1 0,-2 12 0,1 6 0,1 0 0,1-1 0,1 1 0,3 28 0,-2-49 0,0-1 0,0 1 0,0 0 0,0-1 0,1 1 0,0-1 0,0 1 0,0-1 0,0 0 0,1 0 0,0 0 0,0 0 0,0 0 0,0-1 0,0 1 0,1-1 0,-1 0 0,1 0 0,0 0 0,0-1 0,0 1 0,1-1 0,-1 0 0,0 0 0,1 0 0,0-1 0,-1 0 0,1 0 0,0 0 0,-1 0 0,1-1 0,0 1 0,0-1 0,0-1 0,-1 1 0,9-2 0,-10 1 0,1-1 0,0 1 0,-1-1 0,0 0 0,1 0 0,-1 0 0,0-1 0,0 1 0,0-1 0,0 0 0,-1 0 0,1 0 0,-1 0 0,1 0 0,-1 0 0,0 0 0,0-1 0,2-6 0,3-6 0,-1 1 0,-1-1 0,3-17 0,-2-3 0,-3 1 0,0-46 0,-1 28 0,-51 501 0,40-346 0,-48 345 0,54-426 0,-2-1 0,-1 0 0,0-1 0,-2 1 0,-12 24 0,16-38 0,1 0 0,-1 0 0,0 0 0,-1-1 0,1 0 0,-1 0 0,0 0 0,0 0 0,-1-1 0,1 0 0,-1 0 0,0-1 0,0 1 0,0-1 0,-1-1 0,1 1 0,-1-1 0,1 0 0,-12 2 0,11-3 0,1 0 0,-1 0 0,0-1 0,1 1 0,-1-2 0,0 1 0,1-1 0,-1 0 0,0 0 0,1 0 0,-1-1 0,1 0 0,0-1 0,0 1 0,-1-1 0,2 0 0,-1-1 0,0 0 0,1 1 0,-1-2 0,1 1 0,0-1 0,1 1 0,-1-1 0,1-1 0,-4-5 0,-2-5 0,1 0 0,0 0 1,1-1-1,1 0 0,0-1 0,1 1 0,-6-37 1,8 31-6,2 0 0,0 0 0,1-1 1,2 1-1,6-46 0,-5 59 5,1 0 0,0 0-1,1 1 1,1 0-1,-1-1 1,1 2 0,1-1-1,-1 0 1,2 1-1,-1 0 1,1 1 0,0-1-1,1 1 1,14-10 0,8-4 0,1 0 0,56-25 0,51-16 20,-78 37-14,101-59 0,-149 76-6,-1 0 0,0-1 0,0 0 0,-1 0 0,0-2 0,-1 1 0,0-1 0,0 0 0,-2-1 0,1 0 0,-1 0 0,-1-1 0,0 0 0,4-16 0,-2-2 0,-1 0 0,-2 0 0,-1 0 0,-1 0 0,-2-38 0,0 53 0,0-8 0,-3 24 0,-2 15 0,-5 36 0,3 0 0,2 1 0,3 67 0,2-79 0,-1-28 0,0 0 0,1 0 0,1 0 0,0 0 0,0 0 0,1-1 0,1 1 0,7 15 0,-9-23 0,0 0 0,0 0 0,1 0 0,0 0 0,0 0 0,0 0 0,0-1 0,0 1 0,1-1 0,-1 0 0,1 0 0,0-1 0,0 1 0,0-1 0,1 0 0,-1 0 0,0 0 0,1 0 0,-1-1 0,1 0 0,0 0 0,-1 0 0,10 0 0,-5 0 0,0-1 0,0 0 0,0-1 0,0 0 0,0 0 0,13-4 0,-17 3 0,0 0 0,-1-1 0,1 1 0,-1-1 0,0 0 0,0 0 0,0 0 0,0-1 0,0 1 0,-1-1 0,1 0 0,5-9 0,-3 3 0,-1-1 0,1 0 0,-2 0 0,1 0 0,-1 0 0,-1-1 0,0 0 0,-1 0 0,1-15 0,0-18 0,-4-51 0,0 67 0,0 19 0,0-1 0,0 1 0,-1 0 0,-1-1 0,0 1 0,-6-15 0,9 25 0,0 0 0,0-1 0,0 1 0,0 0 0,0 0 0,0 0 0,0-1 0,0 1 0,0 0 0,0 0 0,0-1 0,0 1 0,0 0 0,0 0 0,0 0 0,-1 0 0,1-1 0,0 1 0,0 0 0,0 0 0,0 0 0,0-1 0,-1 1 0,1 0 0,0 0 0,0 0 0,0 0 0,0 0 0,-1 0 0,1 0 0,0-1 0,0 1 0,0 0 0,-1 0 0,1 0 0,0 0 0,0 0 0,-1 0 0,1 0 0,0 0 0,0 0 0,-1 0 0,-4 11 0,0 16 0,2 199 0,4-208 0,-1-3 0,1 0 0,0 1 0,1-1 0,1 0 0,1 0 0,9 26 0,-11-36 0,0-1 0,0 0 0,0 0 0,1 0 0,-1 0 0,1-1 0,0 1 0,0-1 0,0 1 0,0-1 0,1 0 0,0 0 0,-1-1 0,1 1 0,0-1 0,0 0 0,0 0 0,1 0 0,-1 0 0,0-1 0,1 1 0,-1-1 0,1 0 0,-1-1 0,1 1 0,5-1 0,-1 0 0,-1 0 0,1 0 0,-1-1 0,0 0 0,0-1 0,0 0 0,1 0 0,12-6 0,-15 4 0,0 1 0,0-1 0,-1-1 0,1 1 0,-1-1 0,0 0 0,0 0 0,-1-1 0,1 1 0,-1-1 0,4-7 0,4-10 0,0-1 0,-2 0 0,-1 0 0,0-1 0,-2 0 0,-1 0 0,5-46 0,0-186 0,-11 248 0,0-36 0,1 2 0,-5-46 0,3 77 0,-1 0 0,-1-1 0,0 1 0,0 0 0,-1 0 0,-1 1 0,0-1 0,-8-14 0,13 26 0,0-1 0,-1 1 0,1-1 0,0 1 0,0 0 0,0-1 0,-1 1 0,1 0 0,0-1 0,0 1 0,-1 0 0,1-1 0,0 1 0,-1 0 0,1-1 0,0 1 0,-1 0 0,1 0 0,0 0 0,-1-1 0,1 1 0,-1 0 0,1 0 0,0 0 0,-1 0 0,1 0 0,-1 0 0,1 0 0,-1 0 0,1 0 0,0 0 0,-1 0 0,1 0 0,-1 0 0,1 0 0,-1 0 0,1 0 0,0 0 0,-1 0 0,1 1 0,-1-1 0,1 0 0,0 0 0,-1 0 0,1 1 0,0-1 0,-1 1 0,-11 22 0,3 12 0,2 1 0,2 0 0,-2 43 0,6 115 0,1-105 0,0-56 0,1-1 0,1 1 0,2 0 0,14 57 0,-15-81 0,0 0 0,0-1 0,0 1 0,1 0 0,1-1 0,-1 0 0,1 0 0,1 0 0,-1-1 0,2 0 0,-1 0 0,0 0 0,1-1 0,1 0 0,-1 0 0,1-1 0,0 0 0,0 0 0,0-1 0,1 0 0,13 4 0,-12-5 0,0 0 0,0-1 0,0 0 0,1-1 0,-1 0 0,1-1 0,-1 0 0,1-1 0,-1 0 0,1 0 0,-1-1 0,10-3 0,-12 2 0,0 0 0,0-1 0,0 0 0,-1 0 0,0-1 0,0 0 0,0 0 0,-1 0 0,1-1 0,-1 0 0,0 0 0,-1-1 0,0 1 0,0-1 0,5-9 0,-3 2 0,-1 0 0,0 0 0,-1 0 0,-1 0 0,0-1 0,-1 0 0,1-19 0,-1 3 0,-3 0 0,-3-48 0,1 68 0,1 0 0,-1 1 0,-1-1 0,1 1 0,-2 0 0,0 0 0,0 0 0,-8-13 0,10 19 0,0 1 0,-1-1 0,1 1 0,-1 0 0,1 0 0,-1 0 0,0 0 0,-1 1 0,1-1 0,0 1 0,0 0 0,-1 0 0,0 0 0,1 0 0,-1 1 0,0-1 0,0 1 0,0 0 0,0 0 0,0 1 0,0-1 0,0 1 0,0 0 0,0 0 0,-4 0 0,6 1 0,0-1 0,0 1 0,0 0 0,0-1 0,1 1 0,-1 0 0,0 0 0,1 0 0,-1 1 0,0-1 0,1 0 0,-1 1 0,1-1 0,0 0 0,-1 1 0,1 0 0,0-1 0,0 1 0,0 0 0,0 0 0,1-1 0,-1 1 0,-1 3 0,-11 49 0,13-51 0,-5 46 0,1 0 0,6 66 0,-1-82 0,-1-22 0,1-1 0,0 0 0,0 1 0,1-1 0,1 0 0,5 16 0,-6-23 0,-1 0 0,1 0 0,-1 1 0,1-1 0,0-1 0,0 1 0,0 0 0,1 0 0,-1-1 0,1 1 0,-1-1 0,1 0 0,0 0 0,0 0 0,0 0 0,0 0 0,0-1 0,0 1 0,1-1 0,-1 0 0,0 0 0,6 1 0,-4-1 0,-1-1 0,1 1 0,0-1 0,-1 0 0,1 0 0,-1-1 0,1 1 0,-1-1 0,1 0 0,-1 0 0,0-1 0,1 1 0,-1-1 0,0 0 0,0 0 0,0 0 0,0-1 0,0 1 0,3-4 0,-1 0 0,-1-1 0,0 0 0,0 1 0,-1-1 0,0-1 0,0 1 0,0-1 0,-1 0 0,4-13 0,1-10 0,-1 0 0,-1 0 0,2-40 0,-4-96 0,-4 151 0,-3 8 0,-1 13 0,4-4 0,-6 11 0,0 0 0,1 1 0,0 0 0,1 1 0,0-1 0,2 0 0,-4 27 0,3 104 0,4-97 0,-1-40 0,0 0 0,0 0 0,1 0 0,0 0 0,1 0 0,-1-1 0,1 1 0,0 0 0,1-1 0,0 0 0,0 1 0,5 5 0,-6-8 0,1-1 0,0 0 0,0 0 0,0 0 0,0 0 0,1-1 0,-1 1 0,1-1 0,-1 0 0,1 0 0,0 0 0,0 0 0,0-1 0,0 1 0,0-1 0,0 0 0,0-1 0,1 1 0,-1-1 0,7 1 0,-7-2 0,1 1 0,-1-1 0,0 1 0,0-1 0,0 0 0,0-1 0,0 1 0,0-1 0,0 0 0,0 0 0,-1 0 0,1 0 0,0-1 0,-1 1 0,0-1 0,0 0 0,0 0 0,0 0 0,0 0 0,-1-1 0,1 1 0,-1-1 0,0 1 0,0-1 0,0 0 0,2-6 0,3-11 0,-1-1 0,0 0 0,4-41 0,-7 47 0,2-26 0,11-55 0,-14 86 0,1 0 0,1 0 0,0 0 0,0 0 0,1 1 0,7-12 0,-10 19 0,0 1 0,0-1 0,0 1 0,0 0 0,0 0 0,1 0 0,-1 0 0,1 0 0,-1 0 0,1 0 0,0 1 0,0-1 0,-1 1 0,1 0 0,4-1 0,2 0 0,-1 1 0,1 0 0,0 0 0,9 1 0,-16 0 0,0 1 0,0-1 0,0 0 0,0 1 0,0-1 0,-1 1 0,1-1 0,0 1 0,0 0 0,0 0 0,-1-1 0,1 2 0,-1-1 0,1 0 0,0 0 0,-1 0 0,0 1 0,1-1 0,-1 0 0,0 1 0,0 0 0,0-1 0,0 1 0,0 0 0,0-1 0,0 1 0,0 0 0,-1 0 0,1 0 0,0 3 0,1 7 0,0 0 0,-1 0 0,0 24 0,-1-27 0,0 9 0,-1 0 0,0 0 0,-1 0 0,-1 0 0,-1 0 0,0-1 0,-10 26 0,13-40 0,-10 18 0,2 1 0,1 1 0,1-1 0,1 1 0,0 0 0,2 1 0,-1 29 0,4-51 0,2 0 0,-1 0 0,0 0 0,0 0 0,1-1 0,-1 1 0,1 0 0,-1 0 0,1 0 0,0 0 0,0 0 0,0-1 0,0 1 0,0 0 0,0-1 0,0 1 0,1 0 0,-1-1 0,3 3 0,-1-2 0,0 0 0,1 0 0,-1-1 0,1 1 0,-1-1 0,1 1 0,0-1 0,-1 0 0,7 0 0,6 1 0,-1-2 0,1 0 0,-1 0 0,17-4 0,-28 4 0,0-1 0,0 1 0,0-1 0,0 0 0,-1 0 0,1 0 0,0-1 0,0 1 0,-1-1 0,1 0 0,-1 0 0,0 0 0,1-1 0,-1 1 0,4-5 0,-5 3 0,1 0 0,-1 0-1,0 0 1,0 0-1,-1 0 1,1-1 0,-1 1-1,0-1 1,0 1-1,-1-1 1,1 1-1,-1-1 1,0-7 0,-4 8-278,-3-7-592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2:05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329 111 32415,'-1'-5'11,"1"1"0,-1-1 0,-1 1 1,1-1-1,-1 1 0,1 0 0,-1-1 0,0 1 1,-1 0-1,1 0 0,-1 1 0,0-1 0,0 0 1,0 1-1,0 0 0,-1-1 0,1 1 0,-1 1 1,0-1-1,0 0 0,-5-2 0,0 1-5,0 0 0,-1 0 0,1 1 0,-1 0 0,0 1 0,0 0 0,0 0 1,0 1-1,-11 1 0,16 0-5,0 0 0,0 0-1,1 1 1,-1 0 0,0 0 0,0 1 0,1-1 0,-1 1 0,0 0 0,1 0 0,0 1 0,-1-1 0,1 1 0,-5 5-1,2-2 0,1 0 0,0 0 0,1 1 0,-1 0 0,1 0 0,1 1-1,-7 13 1,4-4 4,0 0-1,2 1 0,0 0 1,1 0-1,1 0 1,0 0-1,0 26 1,3-36-4,0 0 1,1 1-1,0-1 1,0 0-1,1 0 1,0 0-1,0 0 1,1 0-1,0-1 1,6 13-1,-5-15 0,-1 0 0,1 0 0,0-1 0,1 1 0,-1-1 0,1 0 0,0 0 0,0 0 0,0-1 0,0 1 0,1-1 0,-1-1 0,1 1 0,10 2 0,-2 0 0,-1-2 0,1 0 0,0 0 0,0-2 0,0 0 0,0 0 0,0-1 0,1-1 0,16-3 0,-26 4 0,0-1 0,0-1 0,0 1 0,0-1 0,0 0 0,0 0 0,0 0 0,-1 0 0,1-1 0,-1 0 0,0 0 0,0 0 0,0-1 0,0 1 0,0-1 0,-1 0 0,0 0 0,0 0 0,0-1 0,0 1 0,0-1 0,-1 1 0,0-1 0,0 0 0,0 0 0,-1 0 0,2-10 0,-2 6 0,0 0 0,-1 0 0,0 0 0,0 0 0,-1 0 0,0 0 0,-1 0 0,0 0 0,0 0 0,-1 0 0,0 1 0,-1-1 0,1 1 0,-7-9 0,6 11 0,0 1 0,0-1 0,0 0 0,-1 1 0,0 0 0,0 1 0,-1-1 0,1 1 0,-1 0 0,0 0 0,0 0 0,0 1 0,-1 0 0,1 0 0,-1 1 0,1 0 0,-1 0 0,0 0 0,-8 0 0,9 1-5,-1 0-1,1 0 1,-1 1-1,0 0 1,1 0-1,-1 1 1,1 0-1,-1 0 1,1 0-1,-1 1 1,1 0-1,0 0 1,0 1-1,-1 0 1,2 0 0,-1 0-1,0 1 1,1-1-1,-8 8 1,-29 28-350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2:0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0 571 32415,'0'0'123,"0"20"58,1-12-181,-1-1 0,1 1 0,0 0 0,0-1 0,1 1 0,0-1 0,1 0 0,0 1 0,0-1 0,0 0 0,8 11 0,-8-14 0,0 0 0,0-1 0,0 1 0,1 0 0,-1-1 0,1 0 0,0 0 0,0 0 0,0 0 0,1-1 0,-1 1 0,1-1 0,-1 0 0,1 0 0,0-1 0,0 0 0,-1 0 0,1 0 0,8 1 0,39-4 8,-49 1-7,0 1-1,1-1 1,-1 0-1,0-1 1,0 1-1,0 0 1,0-1 0,0 0-1,0 0 1,-1 0-1,1 0 1,-1 0-1,4-4 1,3-4-1,-1-1 0,0 0 0,-1-1-1,0 0 1,-1 0 0,0-1 0,-1 1 0,-1-1 0,0 0-1,0-1 1,2-19 0,-1-13 5,-2 0-1,-4-48 1,1 39 15,-2 119-20,0-33 0,1 1 0,2 0 0,6 42 0,-5-65 0,1-1 0,0 1 0,0-1 0,1 0 0,0 0 0,0 0 0,0-1 0,1 0 0,1 0 0,-1 0 0,1 0 0,0-1 0,1 0 0,-1 0 0,1 0 0,0-1 0,1 0 0,-1-1 0,1 0 0,0 0 0,0 0 0,0-1 0,1 0 0,-1-1 0,1 0 0,-1 0 0,1-1 0,17 1 0,-14-1 0,0-1 0,1 0 0,-1-1 0,19-3 0,-27 3 0,1 0 0,-1 0 0,0-1 0,0 0 0,0 0 0,0 0 0,0-1 0,0 1 0,0-1 0,-1 0 0,1 0 0,-1 0 0,0 0 0,0-1 0,5-6 0,1-6 0,0 0 0,-1-1 0,-1 0 0,-1-1 0,0 1 0,-1-1 0,4-35 0,5-129 0,-14 182 0,1-39 0,2-3 0,-3 0 0,-9-79 0,8 118 0,-6-28 0,7 30 0,0 0 0,-1 1 0,1-1 0,0 0 0,-1 0 0,1 0 0,-1 0 0,1 0 0,-1 0 0,1 1 0,-1-1 0,0 0 0,1 0 0,-1 1 0,0-1 0,0 0 0,1 1 0,-1-1 0,0 1 0,0-1 0,0 1 0,0-1 0,0 1 0,0 0 0,-1-1 0,1 1 0,0 1 0,1-1 0,-1 0 0,0 1 0,0-1 0,0 1 0,0-1 0,0 1 0,1-1 0,-1 1 0,0-1 0,0 1 0,1 0 0,-1 0 0,0-1 0,1 1 0,-1 0 0,1 0 0,-1 0 0,1 0 0,-1-1 0,1 1 0,0 0 0,-1 0 0,1 2 0,-7 30 0,6-27 0,-6 57 0,2 2 0,5 70 0,1-61 0,-1 803 0,0-868 0,0 1 0,1 0 0,-2 1 0,1-1 0,-2 0 0,1 0 0,-1 0 0,-6 16 0,8-25 0,0-1 0,0 0 0,0 0 0,0 0 0,-1 0 0,1 1 0,0-1 0,0 0 0,0 0 0,0 0 0,0 0 0,0 0 0,0 0 0,-1 1 0,1-1 0,0 0 0,0 0 0,0 0 0,0 0 0,0 0 0,-1 0 0,1 0 0,0 0 0,0 0 0,0 0 0,0 0 0,-1 0 0,1 0 0,0 0 0,0 0 0,0 0 0,0 0 0,-1 0 0,1 0 0,0 0 0,0 0 0,0 0 0,0 0 0,-1 0 0,1 0 0,0 0 0,0 0 0,0 0 0,0-1 0,0 1 0,-1 0 0,1 0 0,0 0 0,0 0 0,0 0 0,-7-11 0,-2-26 0,1 0 0,1 0 0,-1-53 0,8-116 0,1 196 0,0 0 0,1 0 0,0 0 0,1 0 0,0 1 0,0-1 0,1 1 0,1 0 0,-1 0 0,2 0 0,-1 0 0,1 1 0,0 0 0,1 1 0,12-13 0,8-3 0,2 0 0,62-37 0,-49 34 0,-13 8-11,-18 12 15,0-1 1,0 0-1,0-1 0,9-9 1,-17 14-15,0 0 1,-1-1 0,1 1-1,-1-1 1,0 1-1,0-1 1,0 0-1,0 0 1,0 0 0,-1 0-1,0 0 1,0 0-1,0 0 1,0 0-1,-1 0 1,1-7 0,-1-21-322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27.95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217 633 25612,'3'-5'445,"1"0"0,-2 0 0,1 0 0,0-1 0,-1 1 0,0-1 0,0 0 0,-1 0 0,0 0 0,1-10 0,-1-64 1709,-1 66-2096,-1 7-58,0 0 1,0 0-1,-1 0 1,0 0-1,0 0 1,-1 0-1,0 1 1,0-1-1,0 1 1,-1-1-1,0 1 1,0 1-1,-1-1 1,1 0-1,-9-6 1,10 9-1,-1 0 1,1 0-1,-1 0 0,0 0 0,0 1 1,0 0-1,0-1 0,0 2 1,0-1-1,-1 0 0,1 1 1,0 0-1,-1 0 0,1 0 0,-1 1 1,0-1-1,1 1 0,-1 0 1,1 0-1,-1 1 0,0-1 1,1 1-1,-1 0 0,1 1 0,0-1 1,-5 3-1,4-2 0,1 1 0,0 1 0,-1-1 0,2 1 0,-1-1 0,0 1 0,1 0 0,-1 1 0,1-1 0,0 1 0,1-1 0,-1 1 0,1 0 0,0 0 0,0 0 0,0 0 0,1 0 0,-2 9 0,-1 9 0,1 0 0,0 45 0,3-57 0,1 0 0,0 1 0,0-1 0,1 0 0,1 0 0,0 0 0,0 0 0,1 0 0,9 18 0,-8-22 0,-1 0 0,1 0 0,1 0 0,-1-1 0,1 0 0,0 0 0,0 0 0,1-1 0,0 0 0,0 0 0,0 0 0,0-1 0,14 5 0,-14-6 0,0 0 0,0-1 0,0 0 0,0 0 0,1-1 0,-1 0 0,0 0 0,1-1 0,-1 0 0,0 0 0,8-1 0,-12 0 0,1 0 0,-1 0 0,0 0 0,0 0 0,0-1 0,0 1 0,-1-1 0,1 1 0,0-1 0,-1 0 0,1 0 0,-1 0 0,0-1 0,1 1 0,-1-1 0,0 1 0,0-1 0,-1 0 0,1 1 0,-1-1 0,1 0 0,-1 0 0,0 0 0,0 0 0,0-1 0,0-3 0,5-30 0,-3 0 0,-1 0 0,-4-54 0,0 14 0,2 14 3,2-14 7,-4 1-1,-19-124 1,18 192-10,1 10 0,-1 16 0,3 22 0,-1 16 0,3 0 0,9 62 0,8-17 0,5-1 0,43 121 0,-65-216 0,0 1 0,0-1 0,1 1 0,-1 0 0,1-1 0,0 1 0,6 6 0,-8-11 0,1 1 0,0-1 0,0 1 0,0-1 0,0 0 0,0 0 0,0 0 0,0 0 0,0 0 0,1 0 0,-1-1 0,0 1 0,0-1 0,1 1 0,-1-1 0,0 0 0,1 0 0,-1 0 0,4-1 0,-3 1 0,0-1 0,1 0 0,-1 0 0,0-1 0,0 1 0,0-1 0,0 0 0,0 0 0,0 0 0,0 0 0,-1 0 0,1 0 0,-1-1 0,1 1 0,-1-1 0,0 0 0,0 1 0,0-1 0,-1 0 0,1 0 0,1-4 0,4-8 0,-1 1 0,-1-1 0,6-22 0,-4-9 0,-1 0 0,-3 0 0,-1 0 0,-6-62 0,4 107 0,-3-21 0,3 22 0,0-1 0,0 1 0,0-1 0,0 1 0,0-1 0,0 1 0,-1-1 0,1 1 0,0-1 0,0 1 0,-1-1 0,1 1 0,0-1 0,-1 1 0,1-1 0,0 1 0,-1-1 0,1 1 0,-1 0 0,1-1 0,0 1 0,-1 0 0,1-1 0,-1 1 0,1 0 0,-1 0 0,1 0 0,-2-1 0,-4 5 0,5 9 0,1-13 0,-1 12 0,-1 26 0,1-1 0,8 63 0,-6-90 0,1 1 0,0-2 0,1 1 0,0 0 0,0 0 0,1-1 0,0 0 0,1 1 0,0-2 0,0 1 0,1 0 0,0-1 0,1 0 0,-1-1 0,12 10 0,-14-15 0,1 1 0,-1-1 0,1 0 0,0 0 0,0 0 0,0 0 0,0-1 0,0 0 0,0 0 0,1-1 0,-1 1 0,0-1 0,8-1 0,-6 1 0,0-1 0,1 0 0,-1 0 0,0 0 0,0-1 0,0-1 0,0 1 0,12-6 0,-14 4 0,0 0 0,0 0 0,0-1 0,0 1 0,-1-1 0,0 0 0,0 0 0,0-1 0,0 1 0,-1-1 0,0 0 0,0 0 0,-1 0 0,1 0 0,-1 0 0,-1 0 0,2-10 0,1-11 0,-2 1 0,0-1 0,-3-26 0,0 14 0,1 35 0,-2-28 0,2 31 0,-1 1 0,1-1 0,0 0 0,0 0 0,0 0 0,-1 0 0,1 1 0,0-1 0,-1 0 0,1 0 0,-1 1 0,1-1 0,-1 0 0,1 1 0,-1-1 0,1 0 0,-1 1 0,0-1 0,1 1 0,-1-1 0,0 1 0,1-1 0,-1 1 0,0 0 0,0-1 0,0 1 0,1 0 0,-1-1 0,0 1 0,-1 0 0,-1 6 0,1 20 0,1 0 0,2 1 0,0-1 0,2 0 0,1 0 0,1 0 0,14 41 0,-15-57 0,0-1 0,0 1 0,1-1 0,1 0 0,0-1 0,0 1 0,0-1 0,1 0 0,14 12 0,-15-15 0,1 0 0,0-1 0,0 0 0,0 0 0,1-1 0,-1 0 0,1 0 0,0 0 0,0-1 0,0-1 0,0 1 0,0-1 0,0-1 0,9 1 0,-16-1 0,6 0 0,0 0 0,0 0 0,0-1 0,1 1 0,-1-2 0,13-3 0,-18 4 0,0 0 0,0-1 0,0 1 0,1-1 0,-1 1 0,-1-1 0,1 0 0,0 0 0,0 0 0,-1 0 0,1 0 0,-1 0 0,1 0 0,-1-1 0,0 1 0,0 0 0,0-1 0,0 1 0,-1-1 0,1 1 0,-1-1 0,1-4 0,2-10 0,-2 0 0,0 0 0,-1-1 0,0 1 0,-2 0 0,0-1 0,-1 1 0,0 0 0,-1 0 0,-1 1 0,-1 0 0,-1-1 0,-10-18 0,9 20 0,-22-35 0,31 70 0,1-13 0,1 1 0,0-1 0,1 0 0,-1 0 0,1-1 0,1 1 0,-1-1 0,1 1 0,0-1 0,0-1 0,1 1 0,0-1 0,0 0 0,0 0 0,1-1 0,-1 0 0,1 0 0,0 0 0,0-1 0,1 0 0,-1-1 0,1 1 0,-1-1 0,1-1 0,12 2 0,-3-2 0,-8 0 0,-1-1 0,1 0 0,-1 0 0,17-3 0,-23 2 0,0 1 0,1-1 0,-1 0 0,0 0 0,0 0 0,0 0 0,0 0 0,0 0 0,-1 0 0,1-1 0,0 1 0,-1-1 0,1 1 0,0-1 0,-1 0 0,0 1 0,1-1 0,-1 0 0,0 0 0,0 0 0,0 0 0,0 0 0,-1 0 0,2-3 0,1-13 0,-1 0 0,0 0 0,-2 0 0,-2-30 0,1 3 0,1 29 0,-1 105 0,-1-29 0,2-23 0,8 60 0,-6-85 0,1 0 0,-1 0 0,2-1 0,-1 1 0,2-1 0,0 0 0,0 0 0,1 0 0,7 11 0,-9-19 0,-1 1 0,0-1 0,1 0 0,-1 0 0,1 0 0,0-1 0,0 1 0,0-1 0,0 0 0,1 0 0,-1 0 0,0-1 0,1 0 0,-1 0 0,7 1 0,-8-1 0,1-1 0,-1 1 0,0-1 0,1 0 0,-1 0 0,0-1 0,0 1 0,1-1 0,-1 1 0,0-1 0,0 0 0,0 0 0,0-1 0,0 1 0,0 0 0,0-1 0,0 0 0,-1 0 0,1 0 0,0 0 0,-1 0 0,3-3 0,0-3 0,0 0 0,-1 0 0,0-1 0,0 1 0,-1-1 0,0 0 0,0 0 0,-1 0 0,-1 0 0,2-11 0,0-19 0,-3-43 0,0 47 0,-1-6 0,0 24 0,0 0 0,2 0 0,4-33 0,-5 49-1,1-1 1,-1 1-1,0 0 1,1 0-1,-1-1 1,0 1-1,1 0 1,0 0-1,-1 0 0,1-1 1,0 1-1,0 0 1,-1 0-1,1 0 1,0 0-1,0 0 1,0 1-1,0-1 0,0 0 1,0 0-1,1 1 1,-1-1-1,0 0 1,0 1-1,0-1 0,1 1 1,-1 0-1,0-1 1,1 1-1,-1 0 1,0 0-1,0 0 1,1 0-1,-1 0 0,0 0 1,1 0-1,-1 0 1,0 1-1,1-1 1,-1 0-1,2 2 1,4 0-2,0 1 1,-1 0-1,1 0 1,-1 1-1,11 7 1,-12-7 1,-4-3 0,1 1 0,0 0 0,0-1 0,0 0 0,0 1 0,0-1 0,1 0 0,-1 0 0,0 0 0,0-1 0,1 1 0,3 0 0,-6-1 0,0 0 0,0 0 0,0 0 0,1 0 0,-1 0 0,0 0 0,0 0 0,0 0 0,0 0 0,1 0 0,-1 0 0,0 0 0,0 0 0,0-1 0,0 1 0,0 0 0,0 0 0,1 0 0,-1 0 0,0 0 0,0 0 0,0 0 0,0-1 0,0 1 0,0 0 0,0 0 0,0 0 0,0 0 0,0 0 0,0-1 0,0 1 0,0 0 0,1 0 0,-1 0 0,0 0 0,0 0 0,0-1 0,0 1 0,0 0 0,-1 0 0,1 0 0,0 0 0,0-1 0,0 1 0,0 0 0,0 0 0,0 0 0,0 0 0,0 0 0,0 0 0,0-1 0,0 1 0,0 0 0,-1 0 0,1 0 0,0 0 0,0 0 0,0 0 0,-10-8-3,6 8 3,0 0-1,1 0 1,-1 0 0,1 0-1,-1 1 1,0-1-1,1 1 1,-1 0 0,1 0-1,-1 0 1,1 0-1,0 1 1,0-1 0,-1 1-1,1 0 1,0 0-1,0 0 1,1 0-1,-1 1 1,-3 3 0,1 1-1,-1 0 0,2 1 1,-1-1-1,1 1 1,0 0-1,1 1 1,-3 10-1,0 1 1,1 1 0,2-1 0,0 1 0,1-1 0,1 1 0,2 35 0,-1-53 0,1 1 0,-1-1 0,1 0 0,-1 0 0,1 0 0,0 0 0,0 0 0,0 0 0,1 0 0,-1 0 0,1 0 0,0 0 0,-1-1 0,1 1 0,0 0 0,1-1 0,-1 0 0,0 0 0,1 1 0,-1-1 0,1-1 0,0 1 0,5 3 0,0-3 0,-1 1 0,1-1 0,-1 0 0,1-1 0,0 0 0,0 0 0,0-1 0,14 0 0,-20 0 0,1-1 0,0 1 0,0-1 1,-1 1-1,1-1 0,-1 0 0,1 0 0,-1 0 0,1 0 0,-1-1 1,1 1-1,-1-1 0,0 1 0,0-1 0,0 0 0,3-3 0,-1 1 1,-1-1 0,1 0 0,-1 0-1,0 0 1,0-1 0,-1 1-1,3-8 1,0-3 1,-1-1-1,-1 0 1,0-1-1,1-25 1,-4-255-4,-2 138 36,1 271-34,4 152 0,-1-240 0,1 0 0,1 1 0,1-1 0,8 25 0,-10-40 0,1 0 0,0 0 0,0 0 0,0-1 0,1 1 0,8 8 0,-11-12 0,1-1 0,0-1 0,1 1 0,-1 0 0,0-1 0,1 1 0,0-1 0,-1 0 0,1 0 0,0 0 0,0-1 0,0 0 0,0 1 0,4-1 0,2 1 0,-1-1 0,1 0 0,0 0 0,-1-1 0,1 0 0,-1-1 0,1 0 0,0-1 0,9-3 0,-13 3 0,-1 0 0,0-1 0,1 0 0,-1 0 0,0 0 0,0 0 0,-1-1 0,1 0 0,-1 0 0,0 0 0,0-1 0,0 1 0,0-1 0,-1 0 0,5-9 0,-2 2 0,-1 0 0,-1 1 0,0-2 0,-1 1 0,0 0 0,-1-1 0,2-18 0,-5-90 0,1 101 0,-7-45 0,7 60 0,-1 0 0,-1 0 0,1 0 0,-1 0 0,0 0 0,0 0 0,0 1 0,-1-1 0,1 1 0,-5-6 0,6 10 0,1-1 0,0 1 0,-1-1 0,1 1 0,-1-1 0,1 1 0,-1-1 0,1 1 0,-1 0 0,0-1 0,1 1 0,-1 0 0,1-1 0,-1 1 0,0 0 0,1 0 0,-1-1 0,0 1 0,1 0 0,-1 0 0,0 0 0,1 0 0,-1 0 0,0 0 0,1 0 0,-1 0 0,0 1 0,1-1 0,-1 0 0,0 0 0,1 0 0,-1 1 0,1-1 0,-2 1 0,1 0 0,-1 0 0,1 1 0,-1-1 0,1 1 0,0 0 0,0-1 0,-1 1 0,1 0 0,0 0 0,1 0 0,-2 3 0,-6 18 0,2 0 0,1 0 0,1 1 0,-2 36 0,4 106 0,2-105 0,0-53 0,0-1 0,1 0 0,-1 1 0,1-1 0,1 0 0,-1 0 0,1 1 0,1-1 0,3 8 0,-5-13 0,1 1 0,0-1 0,0 1 0,0-1 0,0 0 0,0 1 0,0-1 0,1 0 0,-1 0 0,1-1 0,-1 1 0,1-1 0,0 1 0,0-1 0,0 0 0,0 0 0,0 0 0,0 0 0,0 0 0,0-1 0,0 0 0,0 1 0,0-1 0,4-1 0,-4 1 2,1 0-1,-1 0 1,1 0 0,0-1-1,-1 0 1,0 0 0,1 0 0,-1 0-1,1 0 1,-1-1 0,0 1-1,0-1 1,0 0 0,0 0-1,0 0 1,0 0 0,-1-1 0,1 1-1,-1-1 1,1 0 0,-1 1-1,0-1 1,0 0 0,0 0-1,-1-1 1,1 1 0,1-6-1,1-2-127,-1-1 0,-1 1 0,0 0-1,-1-1 1,0 1 0,0-1-1,-2-16 1,-4-13-3201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2:0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17 31983,'-2'-2'19,"-1"0"0,1 0 0,-1 1-1,0-1 1,0 1 0,0 0 0,0-1 0,0 2 0,0-1 0,0 0 0,0 0 0,0 1 0,0 0 0,0 0 0,0 0 0,-1 0 0,1 0 0,0 0 0,0 1 0,0 0 0,0-1 0,0 1 0,0 0 0,0 1 0,0-1 0,0 0-1,1 1 1,-1 0 0,0-1 0,1 1 0,-1 0 0,1 0 0,0 1 0,0-1 0,0 0 0,0 1 0,-3 4 0,0 4-18,1-1-1,0 0 1,1 1-1,0-1 1,1 1-1,0 0 1,1 0 0,0 0-1,1 0 1,0 0-1,0 0 1,1 0-1,5 19 1,-5-24-1,0-1 1,1 1-1,0-1 0,0 1 0,1-1 1,-1 0-1,1 0 0,0 0 1,1 0-1,-1-1 0,1 1 0,0-1 1,0 0-1,0 0 0,0 0 1,1-1-1,0 0 0,0 1 0,0-1 1,0-1-1,0 1 0,0-1 1,1 0-1,-1 0 0,1-1 0,-1 0 1,11 2-1,-5-2 1,0 0-1,0-1 1,0 0 0,0 0 0,0-1-1,0 0 1,0-1 0,13-5 0,-20 6-1,0-1 1,0 0-1,0 0 1,0-1 0,-1 1-1,1-1 1,-1 0 0,0 1-1,0-1 1,0-1-1,0 1 1,0 0 0,-1-1-1,0 0 1,1 1-1,-1-1 1,-1 0 0,1 0-1,0 0 1,-1 0-1,0-1 1,0 1 0,1-7-1,-1 0 3,0 0 0,0 0 0,0 0 0,-2 0 0,1 1 0,-2-1-1,1 0 1,-1 0 0,-7-20 0,7 26-3,0 0 0,-1 1 0,1-1 0,-1 1 0,0-1 0,0 1-1,0 0 1,-1 0 0,1 0 0,-1 0 0,0 1 0,0 0 0,0 0 0,-1 0 0,1 0 0,-1 0 0,1 1-1,-1 0 1,0 0 0,0 0 0,0 1 0,-8-2 0,10 2-1,-1 1 0,1 0 0,-1 0-1,1 0 1,0 0 0,-1 0 0,1 1 0,0-1 0,-1 1 0,1 0 0,0 0-1,0 0 1,-1 0 0,-4 4 0,2-1-31,0 0 0,1 1 0,-1 0 1,1 0-1,-9 10 0,-17 24-592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2:2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1 890 32271,'0'0'168,"0"2"-115,-1 22 21,2 41 5,-1-61-79,1-1 1,-1 0 0,1 1 0,0-1-1,0 0 1,0 0 0,0 0 0,1 0 0,-1 0-1,1 0 1,0 0 0,0 0 0,0-1-1,0 1 1,0 0 0,3 1 0,-3-3-1,-1 0 1,1 0 0,0 0 0,-1-1 0,1 1 0,0-1-1,0 1 1,0-1 0,-1 0 0,1 1 0,0-1 0,0 0-1,0 0 1,0-1 0,-1 1 0,1 0 0,0 0 0,0-1-1,2 0 1,1-1 1,0 0 1,0 0-1,0-1 0,-1 1 0,8-6 0,9-9-1,-2-1 0,0-1 0,-1-1 0,-1 0 0,-1-1 0,25-42 0,-16 16 3,-1 0 0,24-74 0,-32 68-2,-2 0-1,-3-2 1,-2 1 0,-2-1 0,-3-1 0,-4-94 0,0 141-1,-1 1 0,0-1 0,0 0 0,0 0-1,-1 1 1,0-1 0,-1 1 0,0-1 0,0 1 0,-1 0 0,0 0 0,0 1 0,-1-1-1,-7-7 1,12 13-1,-1 1 0,0 0 1,0 0-1,0-1 0,0 1 0,0 0 0,-1 0 0,1 0 0,0 0 0,0 0 0,-1 1 0,1-1 0,-1 0 0,1 1 0,0-1 0,-1 1 0,1-1 0,-1 1 1,1 0-1,-1-1 0,0 1 0,1 0 0,-1 0 0,1 0 0,-1 0 0,1 0 0,-1 1 0,1-1 0,-1 0 0,1 1 0,-1-1 0,1 1 0,-1 0 0,1-1 1,0 1-1,-1 0 0,1 0 0,0 0 0,0 0 0,-1 0 0,1 0 0,0 0 0,0 0 0,0 0 0,0 0 0,-1 3 0,-3 4 0,-1 0 0,1 1 0,1 0 0,-1 0 0,-5 18 0,-1 16 0,1 1 0,1 0 0,-2 71 0,7 141 0,5-164 0,-2-38 0,0-18 0,1-1 0,1 1 0,2-1 0,12 54 0,-15-89 0,0 0 1,0 0-1,0 0 0,0 0 1,0 0-1,0 0 1,0 0-1,0 0 0,0-1 1,0 1-1,0 0 0,0 0 1,0 0-1,0 0 1,0 0-1,0 0 0,0 0 1,0 0-1,0-1 0,0 1 1,0 0-1,0 0 1,0 0-1,0 0 0,0 0 1,0 0-1,1 0 0,-1 0 1,0 0-1,0 0 1,0-1-1,0 1 0,0 0 1,0 0-1,0 0 0,0 0 1,0 0-1,0 0 1,0 0-1,1 0 0,-1 0 1,0 0-1,0 0 0,0 0 1,0 0-1,0 0 1,0 0-1,0 0 0,0 0 1,0 0-1,1 0 0,-1 0 1,0 0-1,0 0 1,0 0-1,0 0 0,0 0 1,0 0-1,0 0 0,0 0 1,1 0-1,-1 0 0,0 0 1,0 0-1,0 0 1,0 1-1,6-19 9,9-39-13,-7 22 6,-2 18-2,0-1 0,1 1 0,1 0 0,0 0 0,1 1 0,1 0 0,1 1 0,0 0 0,1 1 0,0 0 0,1 1 0,1 0 0,0 1 0,0 1 0,2 0 0,24-14 0,-39 25 0,-1-1 0,1 1 0,0-1 0,-1 0 0,1 1 0,0-1 0,0 1 0,0-1 0,0 1 0,-1 0 0,1-1 0,0 1 0,0 0 0,0 0 0,0 0 0,0 0 0,0-1 0,0 1 0,0 0 0,0 1 0,0-1 0,0 0 0,-1 0 0,1 0 0,0 0 0,0 1 0,0-1 0,0 0 0,0 1 0,0 0 0,0 1 0,0 0 0,0 0 0,-1 0 0,1 0 0,-1 0 0,0 0 0,0 0 0,0 0 0,0 0 0,0 4 0,0 2 0,-2 51 0,1 47 0,2-94 0,0-1 0,0 1 0,2-1 0,-1 0 0,1 1 0,8 17 0,-9-26 0,-1 1 0,1-1 0,0 1 0,1-1 0,-1 1 0,0-1 0,1 0 0,0 0 0,0 0 0,0-1 0,0 1 0,0-1 0,1 1 0,-1-1 0,1 0 0,-1 0 0,7 2 0,1-2 0,-1 0 0,1 0 0,-1-1 0,1-1 0,13 0 0,-11 0 0,1-1 0,0-1 0,-1 0 0,1-1 0,-1-1 0,0 0 0,0-1 0,0 0 0,0-1 0,-1 0 0,0-1 0,0 0 0,-1-1 0,20-17 0,-20 15 0,0 0 0,-1-1 0,0 0 0,0-1 0,-1 0 0,-1 0 0,0-1 0,-1 0 0,0 0 0,-1 0 0,-1-1 0,8-28 0,-9 23 0,-2 0 0,0-1 0,0 1 0,-4-37 0,1 51 0,0-1 0,0 1 0,0-1 0,-1 1 0,0 0 0,0 0 0,0-1 0,-1 1 0,-4-6 0,5 8 0,0 1 0,0-1 0,-1 1 0,1-1 0,-1 1 0,0 0 0,0 0 0,0 0 0,0 1 0,0-1 0,0 1 0,0-1 0,0 1 0,-1 0 0,1 0 0,-5 0 0,-3-1 0,1 1 0,0 0 0,0 0 0,0 1 0,-1 1 0,-11 2 0,18-2 0,0 0 0,0 0 0,0 0 0,0 1 0,1-1 0,-1 1 0,0 0 0,1 0 0,-1 1 0,1-1 0,0 1 0,0-1 0,0 1 0,0 0 0,0 0 0,1 1 0,-5 6 0,2 0 0,0 1 0,1 0 0,0 0 0,1 1 0,0-1 0,1 1 0,-2 22 0,3-15 0,0-1 0,2 1 0,0 0 0,5 23 0,-3-33 0,0 1 0,0-1 0,1 0 0,0 0 0,1 0 0,0-1 0,0 1 0,1-1 0,0 0 0,1-1 0,-1 0 0,1 0 0,1 0 0,10 8 0,-11-11 0,-1 1 0,0-1 0,1-1 0,0 1 0,0-1 0,0 0 0,0 0 0,0-1 0,1 0 0,-1-1 0,1 1 0,-1-1 0,1-1 0,-1 0 0,1 0 0,0 0 0,-1-1 0,1 0 0,9-2 0,-13 1 0,0 0 0,0-1 0,0 1 0,0-1 0,-1 1 0,1-1 0,-1 0 0,1 0 0,-1-1 0,0 1 0,0-1 0,-1 0 0,1 1 0,-1-1 0,0 0 0,0-1 0,0 1 0,0 0 0,-1 0 0,2-9 0,2-10 0,-1 0 0,3-40 0,-7 54 0,6-166 0,-8 245 0,1-17 0,6 64 0,-5-109 0,2 0 0,-1-1 0,1 1 0,1 0 0,-1-1 0,1 0 0,7 13 0,-8-17 0,0 0 0,0-1 0,0 1 0,0 0 0,0-1 0,1 1 0,-1-1 0,1 0 0,0 0 0,-1 0 0,1 0 0,0 0 0,0-1 0,1 1 0,-1-1 0,0 0 0,0 0 0,1 0 0,-1 0 0,4 0 0,-2 0 0,-1-1 0,1 1 0,0-1 0,0 0 0,-1 0 0,1 0 0,0-1 0,0 0 0,-1 1 0,1-2 0,0 1 0,-1-1 0,1 1 0,-1-1 0,0 0 0,0-1 0,0 1 0,0-1 0,0 0 0,0 0 0,0 0 0,-1 0 0,0-1 0,0 1 0,0-1 0,4-6 0,8-17 0,0-2 0,-2 1 0,-1-2 0,-2 0 0,10-42 0,-12 39 0,2-1 0,1 2 0,2 0 0,17-32 0,-27 59 0,0 0 0,1 1 0,-1-1 0,1 1 0,0-1 0,1 1 0,-1 0 0,1 1 0,7-6 0,-10 8 0,1 0 0,-1-1 0,0 1 0,0 0 0,1 1 0,-1-1 0,1 0 0,-1 1 0,1-1 0,-1 1 0,1 0 0,-1 0 0,1 0 0,-1 0 0,1 0 0,-1 1 0,0-1 0,1 1 0,-1-1 0,1 1 0,-1 0 0,0 0 0,1 0 0,-1 0 0,2 2 0,2 2 0,-2 0 0,1 0 0,0 0 0,-1 0 0,0 1 0,0 0 0,-1 0 0,0 0 0,0 0 0,3 7 0,2 10 0,10 38 0,-14-34 0,0 0 0,-1 1 0,-3 42 0,0-49 0,0-13 0,0-1 0,-1 0 0,0 0 0,0 0 0,-1 0 0,0 0 0,0 0 0,0-1 0,-1 1 0,0-1 0,0 1 0,-1-1 0,0 0 0,0 0 0,0-1 0,-1 1 0,0-1 0,-10 8 0,7-7 0,0 0 0,0-1 0,0 0 0,-1-1 0,0 0 0,0 0 0,0-1 0,0-1 0,0 1 0,-1-1 0,1-1 0,-1 1 0,-15-1 0,21-1 0,1-1 0,-1 1 0,0 0 0,0-1 0,1 0 0,-1 0 0,1 0 0,-1 0 0,1-1 0,-1 1 0,1-1 0,0 0 0,0 0 0,-1 0 0,2-1 0,-1 1 0,-4-5 0,2 1 0,0 0 0,1 0 0,0-1 0,0 1 0,1-1 0,0 0 0,0 0 0,-2-10 0,-1-7 0,1-1 0,2-1 0,0 1 0,2-32 0,-1 39 0,2 13 0,-1 1 0,1-1 0,0 0 0,0 0 0,0 1 0,1-1 0,1-7 0,-1 11 0,-1 1 0,1-1 0,-1 1 0,0 0 0,1-1 0,-1 1 0,1 0 0,-1-1 0,1 1 0,-1 0 0,1-1 0,-1 1 0,1 0 0,-1 0 0,1 0 0,0 0 0,-1 0 0,1 0 0,-1 0 0,1 0 0,-1 0 0,1 0 0,0 0 0,-1 0 0,1 0 0,-1 0 0,1 0 0,-1 0 0,1 1 0,-1-1 0,2 1 0,17 10 0,-5 6 0,0 0 0,-2 0 0,17 32 0,18 25 0,-39-64 0,0 0 0,0 0 0,1-1 0,0-1 0,1 1 0,0-1 0,0-1 0,1 0 0,0-1 0,15 8 0,-11-9 0,1 0 0,0 0 0,0-2 0,1 0 0,-1 0 0,1-2 0,21 0 0,-29-1 55,1-1-1,-1 1 1,1-2-1,-1 1 1,0-1-1,1-1 1,-1 0 0,10-5-1,-16 7-150,0-1 0,0 1 0,0-1 0,-1 0 1,1 0-1,0 0 0,-1-1 0,0 1 0,1 0 0,-1-1 0,0 0 0,0 0 0,-1 1 0,3-5 0,-3 4-293,0 0 0,0 0 0,-1 0 0,1-1 0,-1 1 0,1 0 0,-1 0 0,0 0 0,0 0 0,-1 0 0,0-4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2:29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251 371 31855,'0'-13'105,"0"0"0,-1-1 0,0 1 0,-1 0 0,0 1 0,-6-19 0,7 28-100,-1-1 0,0 1 1,1 0-1,-1 0 0,0 0 0,-1 0 0,1 0 0,0 1 0,-1-1 0,1 1 0,-1-1 0,0 1 0,0 0 0,0 0 0,0 0 0,0 0 1,-1 1-1,1-1 0,0 1 0,-1 0 0,1 0 0,-1 0 0,0 0 0,1 1 0,-1 0 0,1-1 0,-8 2 0,7-1-5,0 0 1,1 1-1,-1 0 0,0 0 0,1 0 0,-1 0 0,1 0 0,-1 1 0,1 0 1,0-1-1,-1 1 0,1 0 0,0 1 0,0-1 0,0 1 0,1-1 0,-1 1 1,1 0-1,-1 0 0,1 0 0,0 0 0,-3 6 0,-3 7 0,0 1 0,1-1 0,-6 27 0,12-41 0,-11 46 0,2 0 0,2 1 0,3 0 0,0 84 0,5-121 0,1 0 0,0 0 0,0 0 0,1 0 0,1 0 0,0 0 0,0 0 0,11 21 0,-11-27 0,1 0 0,0 0 1,0 0-1,0-1 0,1 1 1,0-1-1,0 0 0,0 0 1,1-1-1,-1 1 0,1-1 1,0-1-1,0 1 0,1-1 1,-1 0-1,11 3 0,-8-3 3,0 0-1,0-1 0,0 0 1,0-1-1,1 0 1,-1-1-1,0 1 0,0-2 1,1 1-1,-1-1 0,10-3 1,-12 2-3,0-1 0,0 1-1,0-1 1,-1-1 0,0 1 0,0-1 0,0 0 0,0-1 0,0 1 0,-1-1-1,0 0 1,0 0 0,0-1 0,6-9 0,-2 1 0,-1-1 0,-1 0 0,0 0 0,-1 0 0,-1-1 0,0 0 0,-1 0 0,-1 0 0,2-20 0,-2-6 0,-2 0 0,-5-59 0,2 79 0,-2 0 0,0 0 0,-10-34 0,11 48 0,0 0 0,0 0 0,-1 0 0,0 0 0,0 0 0,-1 1 0,0-1 0,0 1 0,-1 1 0,0-1 0,-11-9 0,15 14 0,-1 0 0,1 0 0,-1 1 0,1-1 0,-1 1 0,1 0 0,-1-1 0,0 1 0,0 1 0,0-1 0,0 0 0,1 1 0,-1-1 0,0 1 0,0 0 0,0 0 0,0 0 0,0 0 0,0 1 0,0-1 0,0 1 0,0 0 0,0-1 0,-5 4 0,5-2 0,-1 0 0,1 1 0,0 0 0,-1 0 0,1 0 0,1 0 0,-1 0 0,0 0 0,1 1 0,0-1 0,-1 1 0,2 0 0,-1 0 0,0-1 0,1 1 0,-2 6 0,-2 15 0,1 1 0,2-1 0,0 0 0,3 30 0,-1-23 0,0-19 0,1-1 0,0 1 0,1 0 0,0 0 0,1-1 0,1 1 0,0-1 0,0 0 0,1 0 0,1 0 0,7 11 0,-9-16 0,1-1 0,0 0 0,0 0 0,0 0 0,1 0 0,0-1 0,0 0 0,0 0 0,1-1 0,0 1 0,0-2 0,0 1 0,0-1 0,0 0 0,1 0 0,0-1 0,-1 0 0,17 2 0,-17-3 0,1 0 0,-1-1 0,0 0 0,1 0 0,-1-1 0,0 0 0,1 0 0,-1-1 0,12-3 0,-14 2 0,-1 1 0,1-1 0,-1 1 0,0-1 0,0-1 0,-1 1 0,1 0 0,-1-1 0,1 0 0,-1 0 0,0 0 0,0 0 0,-1 0 0,1-1 0,1-4 0,3-10 0,0-1 0,-1 1 0,-2-1 0,5-32 0,-8 36 0,2-1 0,0 1 0,1 0 0,0 0 0,1 0 0,1 1 0,14-27 0,-19 40 0,0 0 0,1 0 0,-1 0 0,0 0 0,0 0 0,1 1 0,-1-1 0,1 0 0,0 1 0,-1-1 0,1 1 0,0 0 0,0 0 0,0-1 0,0 1 0,0 1 0,0-1 0,0 0 0,0 0 0,1 1 0,-1-1 0,0 1 0,0 0 0,0-1 0,1 1 0,-1 0 0,0 0 0,0 1 0,1-1 0,2 1 0,-1 1 0,-1 0 0,0-1 0,0 1 0,0 1 0,0-1 0,0 0 0,-1 1 0,1-1 0,-1 1 0,1 0 0,-1 0 0,0 0 0,0 0 0,0 0 0,-1 1 0,1-1 0,1 5 0,5 19 0,0 1 0,-2-1 0,-1 1 0,2 40 0,-6 118 0,-2-100 0,1-86 0,0 0 0,0 0 0,0 1 0,0-1 0,0 0 0,0 0 0,0 0 0,0 1 0,0-1 0,0 0 0,0 0 0,0 0 0,0 1 0,0-1 0,0 0 0,0 0 0,0 0 0,0 1 0,0-1 0,0 0 0,0 0 0,0 0 0,1 1 0,-1-1 0,0 0 0,0 0 0,0 0 0,0 0 0,0 1 0,1-1 0,-1 0 0,0 0 0,0 0 0,0 0 0,0 0 0,1 0 0,-1 0 0,0 1 0,0-1 0,0 0 0,1 0 0,-1 0 0,0 0 0,0 0 0,1 0 0,-1 0 0,0 0 0,0 0 0,0 0 0,1 0 0,-1 0 0,0 0 0,0 0 0,0-1 0,1 1 0,-1 0 0,0 0 0,0 0 0,0 0 0,1 0 0,-1 0 0,0 0 0,0-1 0,0 1 0,0 0 0,1 0 0,-1-1 0,10-10 0,7-20 0,-2-1 0,-1-1 0,-2 0 0,9-40 0,10-23 0,-27 80 0,2 1 0,0 0 0,0 0 0,2 0 0,0 1 0,0 0 0,1 1 0,18-20 0,-27 33 0,-1 0 0,1 0 0,0 0 0,0 0 0,0 0 0,0 0 0,0 0 0,0 1 0,0-1 0,0 0 0,0 0 0,0 0 0,0 0 0,0 0 0,0 0 0,0 0 0,0 1 0,0-1 0,0 0 0,0 0 0,0 0 0,0 0 0,0 0 0,0 0 0,0 0 0,0 1 0,0-1 0,0 0 0,0 0 0,0 0 0,0 0 0,0 0 0,0 0 0,0 0 0,0 0 0,0 1 0,1-1 0,-1 0 0,0 0 0,0 0 0,0 0 0,0 0 0,0 0 0,0 0 0,0 0 0,0 0 0,1 0 0,-1 0 0,0 0 0,0 0 0,0 0 0,0 0 0,0 0 0,0 0 0,0 0 0,1 0 0,-1 0 0,0 0 0,0 0 0,0 0 0,0 0 0,0 0 0,0 0 0,0 0 0,1 0 0,0 173 0,-1-3 0,0-164 0,1 0 0,-1 0 0,1 0 0,1-1 0,-1 1 0,1 0 0,0-1 0,0 1 0,0-1 0,1 0 0,0 1 0,0-1 0,0-1 0,1 1 0,0 0 0,0-1 0,0 0 0,0 0 0,9 6 0,-7-6 0,0-1 0,1 0 0,-1 0 0,1 0 0,0-1 0,0 0 0,0 0 0,0-1 0,0 0 0,0 0 0,1-1 0,-1 0 0,0 0 0,0-1 0,13-2 0,-13 1 0,-1 0 0,0 0 0,0-1 0,0 0 0,-1 0 0,1 0 0,-1-1 0,1 0 0,-1 0 0,0 0 0,-1-1 0,1 0 0,-1 0 0,0 0 0,0 0 0,0 0 0,-1-1 0,0 0 0,4-9 0,2-6 0,0-1 0,-2-1 0,0 1 0,3-26 0,-1-19 0,-3 0 0,-4-97 0,-2 108 0,0 18 0,-9-67 0,6 91 0,1 1 0,-2-1 0,0 1 0,0 0 0,-1 0 0,-1 1 0,0 0 0,-11-17 0,17 28 0,-1 0 0,0 0 0,0 0 0,0-1 0,0 1 0,0 0 0,0 0 0,0 1 0,0-1 0,-1 0 0,1 0 0,0 1 0,0-1 0,-1 0 0,1 1 0,-3-1 0,3 1 0,1 0 0,-1 0 0,0 0 0,0 1 0,0-1 0,0 0 0,1 0 0,-1 1 0,0-1 0,0 1 0,1-1 0,-1 1 0,0-1 0,1 1 0,-1-1 0,0 1 0,1 0 0,-1-1 0,1 1 0,-1 0 0,1-1 0,-1 1 0,1 0 0,0 0 0,-1-1 0,1 1 0,0 0 0,0 0 0,-1 0 0,1 0 0,0 0 0,-6 33 0,1 0 0,1 0 0,2 1 0,4 62 0,0-24 0,-3-17 0,7 149 0,-3-181 0,0 1 0,2-1 0,1 0 0,1 0 0,1-1 0,13 29 0,-18-45 0,1 0 0,0 0 0,0-1 0,1 1 0,0-1 0,0 0 0,0 0 0,1-1 0,0 0 0,0 0 0,0 0 0,12 6 0,-8-7 0,0 0 0,-1 0 0,1-1 0,0-1 0,0 1 0,1-2 0,-1 0 0,0 0 0,12-1 0,-15 0 0,-1 0 0,1 0 0,-1-1 0,0 0 0,0-1 0,0 1 0,1-1 0,-1 0 0,-1-1 0,1 1 0,0-1 0,-1-1 0,1 1 0,-1-1 0,5-4 0,-3 2 0,0-1 0,-1-1 0,0 1 0,-1-1 0,1 0 0,-1-1 0,-1 1 0,0-1 0,4-9 0,0-9 0,-1 0 0,-1 0 0,-1 0 0,-2-1 0,1-53 0,-4 72 0,0-4 0,0 0 0,0 0 0,-2-1 0,-4-22 0,5 34 0,1 1 0,-1-1 0,1 1 0,-1-1 0,0 1 0,1 0 0,-1-1 0,0 1 0,0 0 0,0 0 0,0 0 0,-2-2 0,3 3 0,0 0 0,-1-1 0,1 1 0,-1 0 0,1 0 0,-1 0 0,1-1 0,-1 1 0,1 0 0,-1 0 0,1 0 0,-1 0 0,1 0 0,-1 0 0,1 0 0,-1 0 0,1 0 0,-1 0 0,1 0 0,-1 0 0,1 1 0,-1-1 0,1 0 0,-1 1 0,-1 0 0,0 0 0,1 0 0,-1 1 0,1-1 0,-1 1 0,1 0 0,0-1 0,0 1 0,0 0 0,0 0 0,0-1 0,0 1 0,0 0 0,1 0 0,-2 4 0,-3 23 0,2 1 0,0-1 0,2 1 0,1 0 0,6 40 0,-5-62 0,1 0 0,0 0 0,0 0 0,0 0 0,1 0 0,0 0 0,1 0 0,0-1 0,0 0 0,1 1 0,0-2 0,0 1 0,7 7 0,-8-10 0,1 0 0,0 0 0,0-1 0,0 1 0,0-1 0,0 0 0,1 0 0,0-1 0,-1 0 0,1 0 0,0 0 0,0 0 0,0-1 0,0 0 0,0-1 0,0 1 0,1-1 0,6-1 0,-10 1 0,0-1 0,0 0 0,0 0 0,0-1 0,0 1 0,0 0 0,-1-1 0,1 0 0,0 0 0,-1 0 0,0 0 0,1 0 0,-1 0 0,0-1 0,0 1 0,0 0 0,0-1 0,-1 0 0,1 0 0,-1 1 0,1-1 0,-1 0 0,0 0 0,0 0 0,0-3 0,5-14 0,-2 1 0,4-36 0,-6 44 0,5-158 0,-7 114 0,9-72 0,-7 211 0,-15 462 0,2-398 0,-51 245 0,52-349 0,-28 74 0,33-104 0,-1 0 0,-1-1 0,0 0 0,-1 0 0,-1 0 0,0-1 0,0-1 0,-1 0 0,-13 11 0,19-18 0,0-1 0,-1 0 0,0 0 0,1 0 0,-1-1 0,0 0 0,0 0 0,0 0 0,-1-1 0,1 1 0,-6 0 0,8-2 0,0 0 0,0 0 0,1 0 0,-1 0 0,0 0 0,0-1 0,0 1 0,0-1 0,1 1 0,-1-1 0,0 0 0,0 0 0,1-1 0,-1 1 0,1 0 0,-1-1 0,1 0 0,0 1 0,0-1 0,0 0 0,0 0 0,0 0 0,-2-3 0,-4-7 0,1-1 0,1-1 0,0 1 0,1-1 0,0 1 0,1-2 0,0 1 0,-2-23 0,-5-122 0,10 119 0,7-76 0,-4 100 0,1 1 0,0 0 0,2 1 0,0-1 0,0 1 0,1 0 0,1 0 0,10-15 0,-1 6 2,1 2-1,2 0 1,0 0 0,1 2-1,1 0 1,0 2 0,2 0 0,0 2-1,1 0 1,39-17 0,7 2-80,2 3 1,117-29 0,-141 43-446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2:31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167 184 28909,'5'-58'3324,"-3"37"-3060,-4-44 1,1 64-265,1 0 0,-1 0 0,1 0 0,-1 1 0,1-1 1,-1 0-1,1 0 0,-1 1 0,0-1 0,1 1 0,-1-1 1,0 0-1,1 1 0,-1-1 0,0 1 0,0-1 0,0 1 1,1 0-1,-1-1 0,0 1 0,0 0 0,0 0 0,0 0 1,0-1-1,0 1 0,0 0 0,0 0 0,1 0 0,-1 1 1,0-1-1,0 0 0,0 0 0,0 0 0,0 1 0,-1-1 0,-1 1 0,0 0 0,0-1 0,0 1 0,0 0 0,0 0 0,0 1 0,0-1 0,0 1 0,1-1 0,-5 4 0,-1 5 0,1-1 0,0 1 0,1 0 0,0 0 0,1 1 0,-6 15 0,-19 73 0,22-65 0,1 0 0,2 0 0,1 0 0,2 0 0,1 1 0,6 50 0,-3-78 0,0 0 0,0 0 0,0 0 0,1 0 0,0-1 0,0 1 0,1-1 0,0 0 0,0 0 0,1 0 0,-1-1 0,1 1 0,0-1 0,1 0 0,-1-1 0,1 1 0,0-1 0,0 0 0,1-1 0,-1 1 0,1-1 0,-1-1 0,11 4 0,-10-4 0,0 0 0,0 0 0,0 0 0,0-1 0,0 0 0,0-1 0,1 1 0,-1-2 0,0 1 0,0-1 0,0 0 0,0 0 0,0-1 0,0 0 0,0 0 0,0 0 0,-1-1 0,1 0 0,-1-1 0,0 1 0,0-1 0,0 0 0,8-8 0,-6 2 0,0 0 0,-1 0 0,0-1 0,-1 0 0,-1 0 0,1-1 0,-2 1 0,1-1 0,-2 0 0,0-1 0,0 1 0,1-13 0,-1-6 0,-1 0 0,-2 0 0,-5-52 0,2 68 0,1 0 0,-2 0 0,1 1 0,-2 0 0,0-1 0,-1 2 0,-11-21 0,14 29 0,0 0 0,0 0 0,0 0 0,-1 1 0,1-1 0,-1 1 0,0 0 0,-1 0 0,1 0 0,-1 1 0,0 0 0,1 0 0,-2 0 0,1 0 0,0 1 0,0-1 0,-1 1 0,1 1 0,-1-1 0,0 1 0,1 0 0,-7 0 0,9 1 0,0 0 0,1 0 0,-1 0 0,0 1 0,1-1 0,-1 1 0,0 0 0,1 0 0,-1 0 0,1 0 0,-1 0 0,1 0 0,0 1 0,-1-1 0,1 1 0,0 0 0,0-1 0,0 1 0,0 0 0,0 0 0,1 1 0,-1-1 0,0 0 0,1 0 0,0 1 0,0-1 0,-1 1 0,0 4 0,-2 7 0,2-1 0,-1 0 0,2 0 0,-1 24 0,2-34 0,-2 23 0,2-1 0,1 1 0,1 0 0,1-1 0,12 45 0,-13-61 0,1-1 0,0 0 0,1 0 0,0 0 0,0 0 0,1 0 0,0-1 0,0 0 0,1 0 0,-1 0 0,2-1 0,-1 0 0,1 0 0,0 0 0,0-1 0,0 0 0,1-1 0,-1 1 0,1-2 0,13 6 0,-11-7 0,1 1 0,0-2 0,0 1 0,0-1 0,21-1 0,-17 0 0,-12-1 0,-1 1 0,1-1 0,-1 1 0,0-1 0,1 0 0,-1 0 0,1 0 0,-1 0 0,0 0 0,0-1 0,0 1 0,1-1 0,-1 1 0,-1-1 0,1 0 0,0 1 0,0-1 0,-1 0 0,1 0 0,-1-1 0,1 1 0,-1 0 0,0 0 0,0-1 0,0 1 0,1-5 0,3-9 0,-1 0 0,-1 0 0,2-18 0,-3 24 0,5-79 0,-6 65 0,1-1 0,0 1 0,2-1 0,1 1 0,11-34 0,-15 57 0,-1-1 0,0 1 0,1 0 0,-1-1 0,1 1 0,0 0 0,-1 0 0,1 0 0,0 0 0,0-1 0,0 1 0,0 0 0,0 0 0,0 1 0,0-1 0,0 0 0,0 0 0,0 0 0,1 1 0,1-2 0,-2 2 0,0 0 0,0 0 0,0 1 0,0-1 0,0 0 0,0 0 0,0 0 0,0 1 0,0-1 0,0 1 0,0-1 0,0 1 0,0-1 0,0 1 0,0-1 0,0 1 0,-1 0 0,1-1 0,0 1 0,0 1 0,4 4 0,-1 0 0,1 0 0,-2 0 0,1 1 0,5 13 0,1 9 0,-2 0 0,-1 1 0,-1-1 0,3 43 0,-4 123 0,-5-149 0,-1-46 0,1 0 0,0 1 0,0-1 0,0 0 0,0 0 0,0 0 0,0 0 0,0 0 0,0 0 0,0 0 0,0 0 0,0 0 0,0 1 0,-1-1 0,1 0 0,0 0 0,0 0 0,0 0 0,0 0 0,0 0 0,0 1 0,0-1 0,0 0 0,0 0 0,0 0 0,0 0 0,0 0 0,0 0 0,1 0 0,-1 1 0,0-1 0,0 0 0,0 0 0,0 0 0,0 0 0,0 0 0,0 0 0,0 0 0,0 0 0,0 1 0,0-1 0,0 0 0,0 0 0,1 0 0,-1 0 0,0 0 0,0 0 0,0 0 0,0 0 0,0 0 0,0 0 0,0 0 0,1 0 0,-1 0 0,0 0 0,0 0 0,0 0 0,0 0 0,0 0 0,0 0 0,0 0 0,1 0 0,-1 0 0,0 0 0,0 0 0,0 0 0,4-6 0,15-33 0,23-72 0,-15 35 0,-12 36 0,1 0 0,2 1 0,2 1 0,39-58 0,-56 92 0,-1 1 0,1 0 0,0 0 0,0 1 0,0-1 0,1 1 0,3-3 0,-6 4 0,-1 1 0,1 0 0,0 0 0,-1-1 0,1 1 0,-1 0 0,1 0 0,-1 0 0,1 0 0,0 0 0,-1 0 0,1 0 0,-1 0 0,1 0 0,0 0 0,-1 0 0,1 0 0,-1 0 0,1 0 0,0 1 0,-1-1 0,1 0 0,-1 0 0,1 1 0,-1-1 0,1 0 0,-1 1 0,1-1 0,-1 1 0,1-1 0,-1 0 0,0 1 0,1-1 0,-1 1 0,0-1 0,1 1 0,-1-1 0,0 1 0,1 0 0,-1-1 0,0 1 0,0-1 0,0 1 0,0-1 0,0 1 0,0 0 0,0-1 0,0 1 0,0 0 0,0-1 0,0 1 0,0-1 0,0 2 0,4 241 0,-6-139 0,2-99 0,0 0 0,0 0 0,0 0 0,0 0 0,1 0 0,0 0 0,0 0 0,0 0 0,1 0 0,0-1 0,0 1 0,0 0 0,0-1 0,1 1 0,0-1 0,-1 0 0,2 0 0,-1 0 0,0 0 0,1-1 0,0 1 0,0-1 0,0 0 0,0 0 0,0 0 0,0-1 0,1 1 0,0-1 0,-1 0 0,1 0 0,0-1 0,0 0 0,0 0 0,7 1 0,4 1 0,0-1 0,0-1 0,-1-1 0,1 0 0,0-1 0,30-5 0,-36 3 0,0 0 0,0 0 0,0-1 0,-1-1 0,1 0 0,-1 0 0,0 0 0,0-1 0,-1-1 0,0 0 0,10-10 0,-9 8 0,0-2 0,-1 1 0,0-2 0,-1 1 0,0 0 0,-1-1 0,0-1 0,-1 1 0,-1-1 0,0 1 0,3-15 0,-2-4 0,-1-1 0,-1 0 0,-3-46 0,0 66 0,-1 0 0,0 1 0,-1-1 0,-1 1 0,-4-16 0,6 25 0,1-1 0,-1 0 0,0 1 0,-1-1 0,1 1 0,0-1 0,-1 1 0,1 0 0,-1-1 0,0 1 0,0 0 0,0 0 0,0 0 0,0 0 0,0 1 0,0-1 0,-1 0 0,1 1 0,0 0 0,-1 0 0,0-1 0,1 1 0,-1 1 0,0-1 0,1 0 0,-1 1 0,-4-1 0,6 1 0,-1 1 0,0-1 0,0 1 0,0-1 0,1 1 0,-1 0 0,0 0 0,1 0 0,-1 0 0,1 0 0,-1 0 0,1 0 0,-1 0 0,1 1 0,0-1 0,0 0 0,-1 1 0,1-1 0,0 1 0,0 0 0,1-1 0,-1 1 0,0 0 0,-1 2 0,-13 49 0,14-48 0,-7 36 0,2 1 0,1 0 0,3 1 0,1-1 0,6 58 0,-4-93 0,0 1 0,1-1 0,0 0 0,0 0 0,1 0 0,-1 0 0,2 0 0,-1 0 0,1 0 0,0-1 0,0 0 0,1 0 0,-1 0 0,1 0 0,1-1 0,8 7 0,-7-6 0,1-1 0,0-1 0,0 0 0,1 0 0,-1 0 0,1-1 0,0 0 0,-1-1 0,1 0 0,1 0 0,-1-1 0,0 0 0,10 0 0,-6-1 0,-1 0 0,0-1 0,19-4 0,-27 4 0,1 0 0,-1-1 0,0 1 0,1-1 0,-1-1 0,0 1 0,0 0 0,-1-1 0,1 0 0,0 0 0,-1 0 0,6-6 0,2-5 0,-1-1 0,0 0 0,0-1 0,-2 0 0,0 0 0,-1-1 0,8-27 0,23-132 0,-3 13 0,-33 155 0,1 0 0,0 0 0,1 0 0,0 0 0,0 1 0,0 0 0,1 0 0,6-7 0,-10 12 0,1 0 0,0 0 0,0 1 0,0-1 0,0 1 0,0-1 0,0 1 0,0 0 0,0 0 0,0 0 0,1 0 0,-1 0 0,0 0 0,1 0 0,-1 1 0,1 0 0,-1-1 0,1 1 0,-1 0 0,1 0 0,-1 0 0,1 0 0,-1 1 0,1-1 0,-1 1 0,0-1 0,1 1 0,-1 0 0,0 0 0,1 0 0,-1 0 0,3 2 0,3 4 0,-1 0 0,1 1 0,-1 0 0,-1 0 0,0 0 0,0 1 0,0 0 0,4 11 0,-4-10 0,9 15 0,-1 1 0,-2 0 0,-1 1 0,0 0 0,-2 1 0,-1 0 0,-2 0 0,-1 0 0,4 50 0,-9-65 0,0-1 0,0 0 0,0 0 0,-2 0 0,-4 23 0,5-31 0,-1 0 0,1 0 0,-1 0 0,-1-1 0,1 1 0,0 0 0,-1-1 0,0 1 0,1-1 0,-2 0 0,1 0 0,0 0 0,0 0 0,-1-1 0,0 1 0,1-1 0,-5 2 0,-4 1 0,0-1 0,0 0 0,-1 0 0,1-2 0,-1 1 0,0-2 0,0 0 0,1 0 0,-20-2 0,29 1 0,0 0 0,0 0 0,0 0 0,0-1 0,0 1 0,1-1 0,-1 0 0,0 1 0,0-1 0,1-1 0,-1 1 0,1 0 0,-1-1 0,1 1 0,-1-1 0,1 0 0,0 0 0,0 1 0,0-2 0,0 1 0,0 0 0,0 0 0,0-1 0,1 1 0,-1-1 0,1 1 0,0-1 0,0 1 0,0-1 0,0 0 0,0 0 0,0-5 0,-2-9 0,1 0 0,1-1 0,0 1 0,3-23 0,-1 15 0,-1 8 0,2 0 0,-1 0 0,2 0 0,0 1 0,2-1 0,-1 1 0,2-1 0,0 1 0,1 1 0,1 0 0,13-22 0,-20 35 0,0 1 0,0 0 0,0-1 0,0 1 0,0 0 0,0 0 0,0 0 0,1 0 0,-1 0 0,0 0 0,1 0 0,-1 0 0,0 0 0,1 1 0,-1-1 0,1 0 0,2 0 0,-3 1 0,0 0 0,0 1 0,0-1 0,-1 0 0,1 0 0,0 1 0,0-1 0,0 0 0,0 1 0,-1-1 0,1 1 0,0-1 0,0 1 0,-1-1 0,1 1 0,0 0 0,-1-1 0,1 1 0,-1 0 0,1-1 0,-1 1 0,1 1 0,3 7 0,0 0 0,-1 0 0,0 0 0,3 16 0,-4-14 0,5 18 0,1 0 0,1-1 0,1 0 0,2 0 0,1-1 0,19 31 0,-26-49 0,1 0 0,0 0 0,0-1 0,0 0 0,1 0 0,0 0 0,1-1 0,0-1 0,0 1 0,0-1 0,1-1 0,0 0 0,0 0 0,0-1 0,0-1 0,1 1 0,0-2 0,0 1 0,-1-1 0,17 0 0,-19-1-92,0 0 1,1-1-1,-1 0 0,0 0 0,0-1 1,1 0-1,-1-1 0,0 0 0,0 0 1,0-1-1,0 1 0,-1-2 0,1 1 1,-1-1-1,0 0 0,0-1 0,7-5 1,34-31-7846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2:3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285 721 29998,'6'-69'1359,"-7"-121"0,1 186-1356,-1 0-1,1 0 1,-1 0-1,0 0 1,0 0-1,0 1 1,0-1 0,-1 0-1,1 1 1,-1-1-1,0 1 1,0-1-1,-1 1 1,1 0-1,-1 0 1,1 0-1,-1 0 1,-3-2-1,4 4-1,0 0-1,1 0 0,-1 0 0,0 0 1,0 0-1,0 1 0,0-1 1,0 1-1,0-1 0,1 1 0,-1 0 1,0 0-1,0 0 0,0 0 0,-4 1 1,3-1-1,0 1-1,-1 1 1,1-1 0,0 0 0,-1 1 0,1 0 0,0-1 0,0 1-1,0 1 1,1-1 0,-4 3 0,-8 10 0,0 0 0,2 1 0,0 1 0,1 0 0,0 0 0,-12 29 0,3 1 0,-21 72 0,34-90 0,1 0 0,1 1 0,2 0 0,1 53 0,2-77 0,0-1 0,0 1 0,1-1 0,0 1 0,0-1 0,0 0 0,0 0 0,1 1 0,0-1 0,0 0 0,3 5 0,-3-7 0,0-1 0,1 1 0,-1-1 0,0 1 0,1-1 0,-1 0 0,1 0 0,0 0 0,0 0 0,0-1 0,0 1 0,0-1 0,0 0 0,0 0 0,0 0 0,0 0 0,1 0 0,-1-1 0,4 1 0,0 0 0,0 0 0,-1-1 0,1 0 0,0-1 0,0 1 0,-1-1 0,1 0 0,0-1 0,-1 0 0,0 0 0,1 0 0,-1-1 0,0 1 0,10-8 0,-9 5 0,-1-1 0,1 1 0,-1-2 0,0 1 0,-1-1 0,0 0 0,0 0 0,0 0 0,-1 0 0,0-1 0,3-9 0,0-3 0,0 0 0,-2 0 0,0 0 0,-2 0 0,2-32 0,-5-108 0,-1 78 0,0 7 0,1 75 0,0 1 0,0-1 0,0 0 0,0 0 0,0 0 0,-1 0 0,1 0 0,0 0 0,0 0 0,0 1 0,0-1 0,-1 0 0,1 0 0,0 0 0,0 0 0,0 0 0,0 0 0,-1 0 0,1 0 0,0 0 0,0 0 0,0 0 0,0 0 0,-1 0 0,1 0 0,0 0 0,0 0 0,0 0 0,0 0 0,-1-1 0,1 1 0,0 0 0,0 0 0,0 0 0,0 0 0,0 0 0,-1 0 0,1 0 0,0 0 0,0-1 0,0 1 0,0 0 0,0 0 0,0 0 0,0 0 0,0 0 0,0-1 0,-1 1 0,1 0 0,-3 17 0,1 1 0,0-1 0,1 1 0,3 31 0,-1-5 0,-2 6 0,-1-15 0,2 1 0,2-1 0,6 37 0,-6-63 0,-1-1 0,1 0 0,1 1 0,0-1 0,0 0 0,0 0 0,1-1 0,0 1 0,1-1 0,-1 0 0,1 0 0,1 0 0,-1-1 0,1 0 0,1 0 0,-1 0 0,14 9 0,-15-13 0,0 1 0,1-1 0,-1 0 0,0 0 0,1-1 0,0 0 0,-1 0 0,1 0 0,-1 0 0,1-1 0,6 0 0,-9 0 0,0-1 0,0 1 0,1 0 0,-1-1 0,0 0 0,0 0 0,0 0 0,0 0 0,0 0 0,0-1 0,0 1 0,0-1 0,-1 0 0,1 0 0,0 0 0,-1 0 0,0 0 0,1 0 0,-1-1 0,2-2 0,5-12 0,-1 0 0,0 0 0,-2-1 0,0 0 0,4-20 0,15-99 0,-22 111 0,6-39 0,-4 22 0,2 1 0,20-70 0,-27 111 0,0 0 0,0 0 0,1 0 0,-1 1 0,0-1 0,0 0 0,1 0 0,-1 0 0,1 1 0,-1-1 0,1 0 0,-1 0 0,1 1 0,0-1 0,-1 0 0,1 1 0,0-1 0,-1 1 0,1-1 0,0 1 0,1-1 0,-2 1 0,1 0 0,0 0 0,-1 0 0,1 0 0,-1 1 0,1-1 0,0 0 0,-1 0 0,1 1 0,-1-1 0,1 0 0,-1 1 0,1-1 0,-1 1 0,1-1 0,-1 1 0,0-1 0,1 1 0,-1-1 0,1 1 0,-1-1 0,0 1 0,16 38 0,-2 10 0,-3 1 0,5 56 0,1 105 0,-15-179 0,2-12 0,-4-20 0,0 0 0,0 0 0,0 0 0,0 0 0,0 0 0,1 0 0,-1 1 0,0-1 0,0 0 0,0 0 0,0 0 0,0 0 0,0 0 0,0 0 0,1 0 0,-1 0 0,0 0 0,0 1 0,0-1 0,0 0 0,0 0 0,1 0 0,-1 0 0,0 0 0,0 0 0,0 0 0,0 0 0,1 0 0,-1 0 0,0 0 0,0 0 0,0 0 0,0 0 0,0 0 0,1 0 0,-1-1 0,0 1 0,0 0 0,0 0 0,0 0 0,0 0 0,0 0 0,1 0 0,-1 0 0,0 0 0,0 0 0,0-1 0,0 1 0,0 0 0,15-31 0,63-183 0,-64 181 0,3 1 0,0 0 0,2 2 0,29-37 0,-44 61 0,0 1 0,1-1 0,-1 1 0,1 1 0,0-1 0,0 1 0,1-1 0,0 1 0,-1 1 0,1-1 0,0 1 0,1 0 0,6-2 0,-12 5 0,-1 0 0,1 0 0,0 0 0,-1 1 0,1-1 0,0 0 0,-1 0 0,1 1 0,-1-1 0,1 0 0,0 1 0,-1-1 0,1 0 0,-1 1 0,1-1 0,-1 1 0,1-1 0,-1 1 0,0-1 0,1 1 0,-1-1 0,0 1 0,1-1 0,-1 1 0,0 0 0,1-1 0,-1 1 0,0 0 0,0-1 0,0 1 0,0 0 0,0-1 0,0 1 0,0 0 0,0-1 0,0 1 0,0 0 0,0 36 0,0-26 0,0 322 0,0-327 0,0-1 0,0 1 0,0-1 0,1 1 0,0-1 0,0 1 0,1-1 0,0 0 0,0 0 0,0 1 0,0-1 0,1-1 0,-1 1 0,1 0 0,1-1 0,-1 1 0,1-1 0,-1 0 0,1 0 0,0 0 0,1-1 0,-1 1 0,1-1 0,-1 0 0,1 0 0,0-1 0,8 4 0,-1-2 0,-1 0 0,1 0 0,0-1 0,0-1 0,0 0 0,0 0 0,1-1 0,-1-1 0,0 0 0,17-3 0,-21 2 0,1-1 0,-1 0 0,0 0 0,1-1 0,-1 0 0,-1 0 0,1-1 0,0 0 0,-1 0 0,0-1 0,0 0 0,0 0 0,-1-1 0,0 0 0,9-10 0,-5 1 0,0 0 0,-1-1 0,-1 0 0,0-1 0,-1 0 0,-1 0 0,0 0 0,-1-1 0,-2 0 0,1 0 0,-2 0 0,-1 0 0,0-32 0,-1 44 0,0 0 0,0 0 0,-1 0 0,0 0 0,0 0 0,0 0 0,-1 0 0,1 0 0,-1 0 0,-1 0 0,1 1 0,-1-1 0,-4-6 0,3 9 0,1 0 0,0 0 0,-1 0 0,0 0 0,1 0 0,-1 0 0,0 1 0,-1 0 0,1 0 0,0 0 0,0 1 0,-1-1 0,1 1 0,-1 0 0,0 0 0,1 0 0,-1 1 0,-4 0 0,5 0 0,0 0 0,0 1 0,0-1 0,0 1 0,0 0 0,0 0 0,0 0 0,0 1 0,0-1 0,1 1 0,-1 0 0,1 0 0,-1 1 0,1-1 0,0 0 0,0 1 0,0 0 0,0 0 0,0 0 0,1 0 0,-1 0 0,1 1 0,0-1 0,-3 6 0,-2 6 0,0 1 0,0 0 0,2 0 0,-7 27 0,6-14 0,2 1 0,0-1 0,2 1 0,1 0 0,5 50 0,-3-76 0,0 1 0,1-1 0,-1 0 0,1 0 0,-1 0 0,1 0 0,1 0 0,-1 0 0,0 0 0,1-1 0,0 0 0,0 1 0,0-1 0,0 0 0,0 0 0,1 0 0,-1-1 0,1 1 0,0-1 0,0 0 0,0 0 0,0 0 0,5 1 0,-4-1 0,-1-1 0,1 0 0,-1 0 0,1 0 0,-1-1 0,1 1 0,-1-1 0,1 0 0,0 0 0,-1-1 0,1 1 0,-1-1 0,1 0 0,-1 0 0,1-1 0,-1 1 0,0-1 0,0 0 0,1 0 0,-1 0 0,-1-1 0,7-5 0,0-2 0,-1 0 0,-1-1 0,0-1 0,-1 1 0,0-1 0,0 0 0,-2-1 0,1 0 0,4-19 0,2-12 0,10-70 0,-9-10 0,-3-187 0,-10 298 0,0 10 0,0-17 0,0 0 0,0 1 0,-2-1 0,-1 1 0,0-1 0,-10-30 0,5 36 0,3 13 0,2 10 0,-3 50 0,5 115 0,3-81 0,-3 22 0,-2-16 0,5 0 0,15 100 0,-16-196 0,-1 0 0,1 0 0,-1 0 0,1-1 0,0 1 0,0 0 0,0 0 0,0-1 1,1 1-1,-1 0 0,1-1 0,3 5 0,-3-6-1,-1 0 1,1 0 0,-1 0-1,1-1 1,-1 1-1,1 0 1,0-1 0,-1 1-1,1-1 1,0 0 0,0 1-1,0-1 1,-1 0-1,1 0 1,0 0 0,0 0-1,-1 0 1,1-1 0,0 1-1,0-1 1,-1 1-1,4-2 1,-3 1-19,0 1 0,0-1 0,1 0 0,-1-1 0,0 1 0,0 0 0,0 0 0,0-1 1,3-3-1,14-24-776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2:34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38 384 31903,'-11'-46'172,"2"0"1,2 0 0,2-1 0,1-76 0,3 121-173,1-1 0,0 0 0,0 1 0,0-1 0,0 0 0,1 0 0,-1 1 0,0-1 0,1 1 0,0-1 0,0 1 0,0-1 0,0 1 0,0-1 0,0 1 0,1 0 0,-1-1 0,1 1 0,0 0 0,-1 0 0,1 0 0,0 0 0,0 1 0,0-1 0,1 0 0,-1 1 0,0 0 0,0-1 0,1 1 0,-1 0 0,1 0 0,-1 0 0,1 1 0,0-1 0,-1 0 0,6 1 0,1-2 0,1 1 0,0 0 0,0 0 0,14 2 0,-21-1 0,0 1 0,-1-1 0,1 1 0,0 0 0,0 0 0,0 0 0,-1 0 0,1 0 0,-1 1 0,1-1 0,-1 1 0,1 0 0,-1-1 0,0 1 0,0 0 0,0 0 0,0 1 0,0-1 0,2 3 0,2 7 0,0 1 0,0-1 0,-1 1 0,-1 0 0,0 1 0,-1-1 0,0 1 0,1 21 0,-2 118 0,-3-88 0,1 85 0,5-163 0,36-102 0,53-135 0,-90 242 0,30-63 0,-32 66 0,1 1 0,0-1 0,1 1 0,-1 0 0,1 0 0,0 0 0,0 0 0,0 1 0,0 0 0,1-1 0,7-3 0,-12 7 0,1 0 0,-1 0 0,0 0 0,0-1 0,1 1 0,-1 0 0,0 0 0,0 0 0,1 0 0,-1 0 0,0 0 0,1 0 0,-1 0 0,0 0 0,0 0 0,1 0 0,-1 0 0,0 0 0,0 0 0,1 0 0,-1 0 0,0 0 0,1 1 0,-1-1 0,0 0 0,0 0 0,1 0 0,-1 0 0,0 0 0,0 1 0,0-1 0,1 0 0,-1 0 0,0 0 0,0 1 0,0-1 0,1 0 0,-1 0 0,0 1 0,0-1 0,0 0 0,0 0 0,0 1 0,0-1 0,2 16 0,-2-10 0,3 173 0,-5-122 0,3 0 0,2-1 0,14 77 0,-14-120 0,0-1 0,1 1 0,0-1 0,1 0 0,9 16 0,-11-24 0,-1 0 0,0-1 0,1 0 0,-1 1 0,1-1 0,0 0 0,0-1 0,1 1 0,-1 0 0,0-1 0,1 0 0,0 1 0,-1-1 0,1-1 0,0 1 0,0-1 0,0 1 0,0-1 0,0 0 0,6 0 0,-4 0 0,-1-1 0,1 1 0,0-1 0,-1-1 0,1 1 0,0-1 0,-1 0 0,1 0 0,-1-1 0,1 1 0,-1-1 0,0-1 0,0 1 0,0-1 0,0 1 0,0-2 0,0 1 0,-1 0 0,1-1 0,-1 0 0,0 0 0,0 0 0,-1 0 0,1-1 0,-1 1 0,0-1 0,3-7 0,7-10 0,-1-1 0,-1 0 0,14-45 0,13-79 0,-26 92 0,31-86 0,-34 122 0,-17 43 0,-16 33 0,9-22 0,1 0 0,2 1 0,-11 53 0,18-45 0,1 81 0,4-108 0,0-12 0,0 0 0,0 0 0,1 0 0,-1 0 0,1 0 0,0 0 0,1 0 0,-1 0 0,1 0 0,0-1 0,0 1 0,1-1 0,-1 1 0,1-1 0,0 0 0,0 0 0,0 0 0,5 4 0,-4-5 0,2 1 0,-1-1 0,0 0 0,0 0 0,1-1 0,0 1 0,0-1 0,-1 0 0,1-1 0,0 0 0,0 0 0,0 0 0,0 0 0,10-1 0,-9 0 0,0 0 0,0-1 0,0 0 0,1 0 0,-1 0 0,0-1 0,0 0 0,-1 0 0,1-1 0,0 0 0,10-7 0,-9 5 0,-1-2 0,1 1 0,-2-1 0,1 0 0,-1 0 0,0-1 0,0 0 0,6-12 0,-6 9 0,0-1 0,-1 1 0,0-1 0,-1-1 0,0 1 0,3-25 0,-3 3 0,-2-48 0,-2 65 0,0 0 0,-1 1 0,-1-1 0,-1 1 0,0-1 0,-1 1 0,-1 0 0,-1 0 0,0 1 0,-1-1 0,0 1 0,-1 1 0,-1 0 0,0 0 0,-1 0 0,-1 1 0,0 1 0,-23-20 0,26 26 0,0 1 0,-1 0 0,1 1 0,-1-1 0,0 2 0,0-1 0,-19-3 0,25 6 0,-1 0 0,0 0 0,1 1 0,-1-1 0,0 1 0,0 0 0,1 0 0,-1 1 0,0-1 0,0 1 0,1-1 0,-1 1 0,1 0 0,-1 1 0,1-1 0,-1 0 0,1 1 0,-1 0 0,1 0 0,0 0 0,0 0 0,0 1 0,-3 3 0,2 1 0,0 0 0,0 0 0,1 0 0,0 1 0,1-1 0,-1 1 0,1 0 0,1 0 0,0 0 0,0 0 0,0 0 0,2 16 0,-1-10 0,1 0 0,1 0 0,0 0 0,1-1 0,1 1 0,8 23 0,-6-26 0,0 0 0,1-1 0,0 1 0,0-1 0,1-1 0,0 1 0,1-1 0,0-1 0,1 0 0,-1 0 0,1-1 0,1 0 0,0 0 0,0-1 0,0-1 0,0 0 0,1-1 0,0 0 0,0 0 0,0-2 0,0 1 0,0-1 0,1-1 0,-1 0 0,1-1 0,-1-1 0,19-2 0,-26 2 1,-1 0 0,0 0-1,0-1 1,0 1 0,0-1 0,0 0 0,0 0 0,-1-1-1,1 1 1,-1-1 0,1 1 0,-1-1 0,0 0-1,0-1 1,0 1 0,-1 0 0,1-1 0,-1 0 0,1 1-1,1-6 1,-1 1-26,1-1 0,-1 0-1,-1 0 1,0 0 0,0 0-1,-1-1 1,0 1 0,0-11-1,-1-8-835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2:36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32479,'0'-1'9,"0"0"0,0 0 0,0 0 1,-1 0-1,1 0 0,0 0 0,0 0 0,0 0 1,0 0-1,1 0 0,-1 0 0,0 0 0,0 0 0,1 0 1,-1 0-1,0 0 0,1 0 0,-1 0 0,1 0 1,-1 1-1,1-1 0,-1 0 0,1 0 0,0 0 1,-1 1-1,1-1 0,0 0 0,0 1 0,0-1 0,-1 1 1,1-1-1,0 1 0,1-1 0,39-11-56,-23 8 70,52-12-23,0 3 0,138-8 0,-166 17 0,-42 4 0,0 0 0,0 0 0,0 0 0,1 0 0,-1 0 0,0 0 0,0 0 0,0 0 0,0 0 0,0 0 0,0 0 0,1 0 0,-1 0 0,0 0 0,0 0 0,0 0 0,0 0 0,0 0 0,0 0 0,1 0 0,-1 0 0,0 0 0,0 0 0,0 0 0,0 0 0,0 0 0,0 0 0,1 0 0,-1 0 0,0 0 0,0 0 0,0 1 0,0-1 0,0 0 0,0 0 0,0 0 0,0 0 0,0 0 0,1 0 0,-1 0 0,0 1 0,0-1 0,0 0 0,0 0 0,0 0 0,0 0 0,0 0 0,0 0 0,0 1 0,0-1 0,0 0 0,0 0 0,0 0 0,0 0 0,0 0 0,0 0 0,0 1 0,0-1 0,0 0 0,0 0 0,0 0 0,0 0 0,-1 0 0,1 0 0,0 1 0,0-1 0,-1 3 0,-1 9 0,-1 0 0,-1 0 0,0 0 0,0-1 0,-1 1 0,-1-1 0,-8 12 0,-57 78 0,57-82 0,-127 156 0,34-45 0,97-118 0,5-7 0,1 0 0,-1 0 0,1 1 0,1-1 0,-1 1 0,1 0 0,-1 0 0,2 0 0,-1 1 0,1-1 0,-3 12 0,6-17 0,0 0 0,0 0 0,1-1 0,-1 1 0,0-1 0,0 1 0,1-1 0,-1 1 0,0-1 0,1 0 0,-1 0 0,0 0 0,1 0 0,-1 0 0,0 0 0,1 0 0,-1 0 0,3-1 0,-1 1 0,436-7 0,-431 6 0,-1 1 0,1-1 0,-1 0 0,0-1 0,1 0 0,-1 0 0,0 0 0,0-1 0,0 0 0,0-1 0,-1 1 0,1-1 0,10-9 0,-10 7 0,-1-1 0,0 0 0,0-1 0,0 1 0,-1-1 0,0 0 0,-1 0 0,0-1 0,0 1 0,5-18 0,6-32 0,-3-1 0,-2 0 0,-3-1 0,-1-111 0,-6 170 0,0 0 0,1-1 0,-1 1 0,-1 0 0,1 0 0,0 0 0,0 0 0,0 0 0,0 0 0,-1 0 0,1 0 0,0 0 0,-1 0 0,1 0 0,-1 0 0,1 0 0,-1 0 0,0 0 0,1 0 0,-1 1 0,0-1 0,0 0 0,1 0 0,-1 1 0,0-1 0,0 0 0,0 1 0,0-1 0,0 1 0,0-1 0,0 1 0,0 0 0,0-1 0,0 1 0,0 0 0,0 0 0,0 0 0,0 0 0,-2 0 0,1 0 0,-1 0 0,0 1 0,0-1 0,0 1 0,0 0 0,1 0 0,-1 0 0,0 0 0,1 0 0,-1 1 0,1-1 0,-1 1 0,1 0 0,-3 2 0,-1 3 0,-1 1 0,1 1 0,0-1 0,1 1 0,0 0 0,1 0 0,0 0 0,0 1 0,1-1 0,0 1 0,0 0 0,0 12 0,-3 13 0,3 1 0,1 40 0,2-47 0,-1-5 0,1 0 0,1 0 0,1 0 0,10 41 0,-10-58 0,0-1 0,0 0 0,1 1 0,0-1 0,0 0 0,1 0 0,-1-1 0,1 1 0,1-1 0,-1 0 0,1 0 0,0 0 0,0 0 0,0-1 0,1 0 0,-1 0 0,1-1 0,0 1 0,0-1 0,1 0 0,9 2 0,-1-1 0,1-1 0,0-1 0,0 0 0,0-1 0,28-2 0,-41 1 0,1-1 0,1 1 0,-1 0 0,0-1 0,1 0 0,-1 0 0,0 0 0,0-1 0,1 1 0,-1-1 0,0 0 0,-1 0 0,1 0 0,0-1 0,-1 1 0,7-7 0,-5 4 0,-1 0 0,0-1 0,0 1 0,0-1 0,-1 0 0,0-1 0,0 1 0,0 0 0,2-9 0,0-10 0,0 0 0,-2 0 0,0 0 0,-2-38 0,-9-254 0,8 316 0,0 0 0,0 0 0,0 0 0,1 0 0,-1 0 0,0 0 0,0 0 0,1 0 0,-1 0 0,1 0 0,-1 0 0,1 0 0,-1 0 0,1 0 0,-1 0 0,1 0 0,0 1 0,0-1 0,-1 0 0,1 0 0,0 1 0,2-2 0,0 1 0,-1-1 0,1 1 0,0 0 0,0 0 0,0 1 0,0-1 0,0 0 0,4 1 0,5-1 0,1 1 0,-1 1 0,16 3 0,-21-3 0,0 1 0,1 0 0,-1 0 0,0 1 0,0 0 0,-1 0 0,1 1 0,-1 0 0,0 0 0,0 0 0,0 1 0,0 0 0,-1 0 0,0 0 0,0 1 0,0 0 0,0 0 0,-1 0 0,0 1 0,-1-1 0,1 1 0,3 13 0,0 1 0,0 1 0,-2 0 0,-1 0 0,-1 0 0,0 0 0,-2 33 0,-2-40 0,-1 1 0,0-1 0,-2 0 0,0 0 0,0 0 0,-1-1 0,-13 25 0,11-25 0,1 0 0,0 0 0,1 1 0,1 0 0,0 0 0,1 0 0,-3 27 0,6-40 0,0-1 0,1 1 0,-1-1 0,0 1 0,0-1 0,1 1 0,-1-1 0,1 0 0,-1 1 0,1-1 0,-1 1 0,1-1 0,0 0 0,0 0 0,0 1 0,0-1 0,0 0 0,0 0 0,0 0 0,0 0 0,0 0 0,0 0 0,1 0 0,-1 0 0,0-1 0,1 1 0,-1 0 0,0-1 0,1 1 0,-1-1 0,3 1 0,5 0 0,-1 0 0,1 0 0,0 0 0,13-2 0,-6 1 0,-8-1 0,0 1 0,-1-1 0,1 0 0,-1-1 0,1 0 0,-1 0 0,1-1 0,-1 0 0,0 0 0,0-1 0,0 0 0,-1 0 0,1 0 0,-1-1 0,0 0 0,-1 0 0,1 0 0,-1-1 0,0 0 0,0 0 0,-1-1 0,1 1 0,3-10 0,5-8 0,-1 0 0,-2-1 0,15-51 0,9-83 0,-15 58 0,-17 95 0,-1 0 0,1 1 0,-1-1 0,2 0 0,-1 1 0,1-1 0,-1 1 0,1 0 0,1-1 0,-1 1 0,6-5 0,-6 7 0,1 0 0,0 0 0,0 1 0,0-1 0,0 1 0,0 0 0,0 0 0,0 1 0,1-1 0,-1 1 0,1 0 0,-1 0 0,1 0 0,-1 1 0,6-1 0,-1 2 0,-6-1 0,0 0 0,-1 0 0,1 0 0,0 0 0,-1 0 0,1-1 0,0 1 0,-1-1 0,1 0 0,-1 0 0,1 0 0,2-1 0,-28 1 0,18 3 0,0 0 0,0 1 0,0-1 0,0 1 0,1 0 0,-1 0 0,1 1 0,-1-1 0,1 1 0,0 0 0,0 0 0,1 0 0,0 1 0,-4 4 0,-7 13 0,-18 39 0,27-52 0,-5 15 0,0 1 0,2 0 0,1 0 0,0 1 0,2 0 0,1 0 0,2 1 0,0-1 0,2 28 0,0-50 0,0 1 0,0-1 0,1 1 0,0 0 0,-1-1 0,2 1 0,-1-1 0,0 0 0,1 1 0,0-1 0,0 0 0,0 0 0,0 0 0,1 0 0,0-1 0,0 1 0,0-1 0,0 1 0,7 5 0,-4-5 0,0 0 0,1-1 0,0 0 0,0 0 0,-1 0 0,2 0 0,-1-1 0,0-1 0,0 1 0,1-1 0,11 0 0,-7 0 0,-1-1 0,1 0 0,0 0 0,0-2 0,-1 1 0,1-1 0,-1-1 0,13-4 0,-17 3 0,0 1 0,0-1 0,0-1 0,0 1 0,-1-1 0,0 0 0,0 0 0,0-1 0,0 0 0,-1 0 0,0 0 0,8-13 0,-8 8 0,1 0 0,-1 0 0,-1 0 0,0-1 0,0 0 0,-1 1 0,-1-1 0,2-14 0,-1-14 0,-3-45 0,0 42 0,0 22 0,-1-1 0,0 0 0,-2 1 0,-1-1 0,0 1 0,-2 0 0,0 0 0,-10-20 0,16 39 0,-1 1 0,0-1 0,0 0 0,0 0 0,0 0 0,0 0 0,0 1 0,0-1 0,0 0 0,0 1 0,-1-1 0,1 1 0,-1-1 0,1 1 0,-1 0 0,0 0 0,0 0 0,1 0 0,-1 0 0,0 0 0,0 0 0,0 0 0,0 1 0,0-1 0,0 1 0,-3-1 0,2 2 0,0-1 0,1 1 0,-1 0 0,1 0 0,-1 0 0,1 1 0,-1-1 0,1 0 0,0 1 0,0 0 0,0-1 0,0 1 0,0 0 0,0 0 0,0 0 0,0 0 0,1 1 0,-1-1 0,-1 5 0,-6 10 0,1 0 0,1 1 0,0 0 0,1 0 0,2 1 0,-1 0 0,0 19 0,-4 139-5,9-170 3,0 0 0,1 0 0,-1 0 0,1-1 0,1 1 0,-1 0 0,1-1 0,0 1 0,1-1 1,0 1-1,0-1 0,0 0 0,8 10 0,-7-11 1,0-1 0,0 0 1,1 0-1,-1-1 0,1 1 0,0-1 0,0 0 1,0-1-1,1 1 0,-1-1 0,0 0 1,1 0-1,0-1 0,-1 1 0,1-1 0,11 0 1,-4 0-1,-1 0 1,1-1 0,0-1-1,0 0 1,-1-1 0,1 0-1,-1-1 1,14-4 0,-16 3 0,-1-1 0,0 1 0,0-1 1,0-1-1,-1 0 0,1 0 1,-2-1-1,1 0 0,-1 0 0,11-14 1,-2-2 1,-1-2 0,-2 0 0,0 0 0,-2-1 0,0 0 0,6-29 0,-10 30-2,1-1 0,2 2 0,0-1-1,2 2 1,0-1 0,28-36 0,-35 54 0,1 1 0,0 0 1,0 0-1,0 1 0,1 0 0,-1 0 1,1 0-1,0 1 0,0 0 0,1 0 1,-1 1-1,0-1 0,1 2 0,0-1 1,-1 1-1,1 0 0,0 1 0,0 0 1,-1 0-1,1 1 0,15 3 0,-20-4 2,1 1-1,-1 0 1,1 0-1,-1 0 1,1 0-1,-1 1 1,0 0-1,0-1 0,0 1 1,0 0-1,0 0 1,0 1-1,-1-1 1,1 1-1,0-1 1,2 5-1,-1-1 0,0 1-1,0 0 1,-1 0-1,0 0 1,0 0-1,0 0 1,1 10-1,1 10 0,-1 1-1,-2-1 0,-1 34 1,-1-59 0,1 12 0,-1 0 0,0-1 0,-1 1 0,-1-1 0,0 1 0,-1-1 0,0 0 0,-1 0 0,0 0 0,-2-1 0,1 1 0,-8 12 0,-2-3 0,-1 0 0,-32 33 0,38-45 0,0 0 0,-1-1 0,0 0 0,-1-1 0,0 0 0,-24 11 0,31-17 0,-1 0 0,1 0 0,0-1 0,-1 0 0,1 0 1,-1 0-1,1-1 0,-1 1 0,-8-2 0,12 1-1,0 0 0,0-1 0,0 1 0,0-1 0,0 1 0,0-1 0,1 0 0,-1 1 0,0-1 0,0 0 0,1 0 0,-1-1 0,0 1 0,1 0 0,-1 0 0,1-1 0,0 1 0,-1-1 0,1 1 0,0-1 0,0 0 0,0 1 0,0-1 0,0 0 0,1 0 0,-1 1 0,-1-5 0,-2-23 0,1 0 0,1 0 0,4-47-1,-1 20 2,-1 34 0,2-50-1,-1 67 2,0 0-1,-1 0 1,2 0-1,-1 0 1,1 0-1,-1 1 1,1-1-1,1 1 1,-1-1-1,1 1 1,3-6-1,-6 10 1,1-1-1,-1 1 1,0 0 0,1-1-1,-1 1 1,1-1-1,-1 1 1,1-1-1,-1 1 1,1 0-1,-1-1 1,1 1-1,-1 0 1,1 0 0,-1-1-1,1 1 1,-1 0-1,1 0 1,0 0-1,-1 0 1,1 0-1,-1 0 1,1 0 0,0 0-1,-1 0 1,1 0-1,-1 0 1,1 0-1,-1 0 1,1 0-1,0 1 1,-1-1-1,1 0 1,-1 0 0,1 1-1,-1-1 1,1 0-1,-1 1 1,1-1-1,-1 0 1,1 1-1,-1-1 1,0 1 0,1-1-1,-1 1 1,0-1-1,1 1 1,-1-1-1,0 1 1,1-1-1,-1 1 1,0 0 0,14 34-6,-14-32 7,15 51-2,-5-17 0,1 0 0,31 67 0,-37-93 0,1-1 0,1 0 0,0 0 0,0 0 0,1 0 0,0-1 0,0-1 0,1 1 0,1-2 0,-1 1 0,1-1 0,0 0 0,18 7 0,-11-7 0,2-1 0,-1-1 0,1-1 0,0 0 0,-1-2 0,1 0 0,1-1 0,33-3 0,-45 2 5,1-1 1,0-1-1,-1 1 0,1-2 1,-1 1-1,1-1 0,-1 0 1,15-9-1,-18 10-40,-1-1 0,0 1-1,0-1 1,0 0 0,0-1 0,0 1 0,-1-1 0,1 1 0,-1-1-1,0 0 1,0-1 0,-1 1 0,1 0 0,-1-1 0,0 1 0,3-10-1,-3-10-2327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2:47.73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1323 47 31775,'0'-1'25,"-1"-1"0,1 1 0,0 0 1,-1-1-1,1 1 0,-1 0 1,1-1-1,-1 1 0,0 0 0,1 0 1,-1 0-1,0 0 0,0-1 1,0 1-1,0 0 0,0 0 1,0 1-1,0-1 0,0 0 0,0 0 1,0 0-1,-1 1 0,1-1 1,0 1-1,0-1 0,-1 1 0,1-1 1,-1 1-1,1 0 0,0 0 1,-1-1-1,-2 1 0,-9-1-60,0 1-1,-24 1 0,16 0 112,-2-1-63,0 2 0,0 0 1,0 1-1,0 1 0,1 2 1,-32 11-1,7 0-6,2 2 0,0 3 0,-48 30 0,65-34-4,1 2 1,1 0-1,1 2 0,1 1 1,-37 45-1,5 12 3,-63 117 1,51-79-4,66-115-3,-147 259 8,120-205 0,3 1 0,-31 103 0,33-62-8,3 1 0,-8 124 0,17 205 0,14-401 0,1-1 0,1 0 0,2 1 0,0-2 0,2 1 0,1-1 0,23 46 0,110 170 0,-88-157 0,0 4 0,120 147 0,-149-208 0,0-2 0,2 0 0,0-2 0,2-1 0,1-2 0,0 0 0,1-2 0,65 28 0,501 171 0,-521-197 0,1-3 0,155 15 0,159-20 0,-303-14 0,128-17 0,-168 10 0,-1-3 0,0-1 0,-1-2 0,57-26 0,19-15 0,153-95 0,-229 121 0,-2-3 0,-2-1 0,0-2 0,-3-2 0,-1-2 0,41-53 0,67-123 0,-127 180 0,-2 0 0,-1-1 0,-1 0 0,15-63 0,59-357 0,-82 390 0,0-131 0,-8 154 0,-1 9 0,-2-1 0,-2 1 0,-1 0 0,-21-59 0,10 34 0,-62-187 0,58 188 0,-4 1 0,-37-63 0,17 52 0,-85-98 0,40 55 0,-30-31 0,101 122 0,-2 0 0,0 2 0,-1 0 0,-37-20 0,-267-116 0,189 94 0,90 37 0,-1 2 0,-1 3 0,0 2 0,-81-16 0,61 23 0,-95-1 0,129 9 0,0-3 0,-38-8 0,36 5 0,-57-3 0,-154 9 0,233 2 0,1 1 0,-1 0 0,1 1 0,0 0 0,-30 12 0,-73 38 0,86-38 0,10-3-6,16-9-10,0 1 0,-1-1 0,1-1 0,-1 1 0,1-1 1,-13 3-1,-18-4-283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2:48.61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255 247 31518,'4'-14'134,"-1"0"-1,0 0 1,-1 0-1,0 0 0,-1-1 1,0 1-1,-2-1 1,-2-21-1,2 35-132,0-1-1,0 0 1,1 0 0,-2 1 0,1-1-1,0 1 1,0-1 0,0 1 0,-1-1-1,1 1 1,-1 0 0,1 0-1,-1-1 1,1 1 0,-1 0 0,0 0-1,0 1 1,1-1 0,-1 0-1,0 1 1,0-1 0,0 1 0,-4-1-1,-46-4-1,32 5 7,15-1-5,1 0 0,-1 1 1,1 0-1,-1 0 0,1 0 1,-1 0-1,1 1 0,0 0 0,-1 0 1,1 0-1,-1 0 0,1 1 1,0-1-1,0 1 0,0 0 1,0 1-1,0-1 0,1 1 1,-5 2-1,1 4-1,0 1 0,0 0 0,1 0 0,1 1 0,-1-1 0,2 1 0,-1 0 0,2 0 0,-1 1 0,1-1 0,-2 22 0,2 3 0,1-1 0,5 60 0,-2-86 0,0 0 0,1 0 0,0 0 0,1 0 0,0 0 0,0 0 0,1-1 0,0 0 0,0 0 0,1 0 0,0 0 0,1 0 0,0-1 0,0 0 0,11 9 0,-9-8 0,1-1 0,0 0 0,1-1 0,0 0 0,0-1 0,0 0 0,0 0 0,1-1 0,0 0 0,0-1 0,0 0 0,15 1 0,-6-1 0,0-2 0,0 0 0,1-1 0,-1-1 0,27-4 0,-41 3 0,0 1 0,0-1 0,0 0 0,0-1 0,0 1 0,0-1 0,0 0 0,-1-1 0,0 1 0,1-1 0,-2 0 0,1-1 0,0 1 0,-1-1 0,0 0 0,0 0 0,0 0 0,0 0 0,-1-1 0,5-10 0,-3 1 0,-1-1 0,0 0 0,-1 0 0,-1 0 0,0 0 0,-1 0 0,-2-30 0,0 17 0,1 10 0,-2-1 0,0 1 0,-1 0 0,-1 1 0,-1-1 0,0 1 0,-13-27 0,13 34 0,0 0 0,-1 1 0,0-1 0,0 1 0,-2 1 0,1-1 0,-1 1 0,0 1 0,-1-1 0,0 1 0,0 1 0,-1 0 0,-12-7 0,14 10 0,-1 0 0,-1 1 0,1 0 0,0 1 0,-1 0 0,1 0 0,-1 1 0,0 0 0,-14 1 0,19 0 0,-1 0 0,0 1-1,1 0 1,-1 0 0,0 0-1,1 1 1,-1-1 0,1 1-1,0 1 1,0-1 0,-1 1-1,2 0 1,-1 0 0,0 0-1,1 1 1,-8 7 0,4-1-203,0 1 0,1 0 0,1 1 1,-7 15-1,-1 9-3900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2:49.22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226 92 31919,'1'-2'35,"-1"0"0,0 1 0,0-1 1,0 0-1,0 0 0,-1 0 0,1 0 1,0 0-1,-1 1 0,1-1 1,-1 0-1,0 0 0,1 0 0,-1 1 1,0-1-1,0 1 0,0-1 0,0 0 1,-1 1-1,-1-3 0,-1 3-31,1-1 0,0 1 0,-1 0 0,1 0 0,0 0 0,-1 1 0,1-1 0,-1 1 0,1 0 0,-8 0 0,6 0-3,0 0 0,-1 0 1,1 1-1,0-1 0,0 1 0,0 0 0,0 1 0,0-1 1,0 1-1,0 0 0,0 0 0,0 1 0,1-1 1,-1 1-1,1 0 0,0 0 0,0 1 0,0-1 0,0 1 1,1 0-1,-1 0 0,1 0 0,0 0 0,0 1 1,1-1-1,-3 6 0,-3 5-1,0 1 0,2 0 0,0 0 0,1 1 0,0-1 0,1 1 0,1 0 0,1 1 0,0-1 0,2 0 0,0 0 0,2 24 0,-1-36 0,0 0 1,-1 0-1,2 0 0,-1 0 1,1 0-1,-1 0 0,1 0 0,1 0 1,-1-1-1,1 1 0,-1-1 1,1 0-1,1 1 0,-1-1 1,0-1-1,1 1 0,0 0 1,0-1-1,0 0 0,0 0 1,1 0-1,-1-1 0,1 1 0,0-1 1,8 3-1,4 0 4,1-1 0,0 0 0,0-1 0,1-1 0,34-1 0,-48-1-4,0 0 0,0 0 0,0-1 0,0 0 0,0 0 0,0 0 0,-1 0 0,1-1 0,0 0 0,-1 0 0,1 0 0,-1-1 0,0 1 0,0-1 0,0 0 0,0 0 0,7-7 0,-6 4 0,-1 0 0,1-1 0,-1 0 0,-1 0 0,1 0 0,-1 0 0,0 0 0,-1-1 0,0 1 0,2-13 0,-1 2 0,-2 0 0,0 0 0,0 0 0,-2-1 0,-1 1 0,0 0 0,-1 0 0,-1 0 0,-7-20 0,6 26 0,0 0 0,0 1 0,-1 0 0,-1 0 0,0 0 0,0 1 0,-13-14 0,15 19 0,0 0 0,0 0 0,-1 1 0,0 0 0,1 0 0,-2 0 0,1 1 0,0 0 0,-1 0 0,1 0 0,-1 1 0,0 0 0,0 1 0,0-1 0,-7 0 0,8 2 0,1-1 0,-1 1 1,0 0-1,1 1 0,-1-1 0,0 1 0,1 0 0,-1 0 1,-9 4-1,10-2-4,1-1-1,1 1 1,-1 0 0,0 0 0,1 0-1,-1 1 1,1-1 0,0 1 0,0 0-1,0 0 1,1 0 0,-3 5 0,-18 32-887,-1-1-3031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28.31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148 42 32367,'-6'-1'22,"0"-1"0,1 0 0,-1 1 0,0 0 0,0 1 0,0-1 0,0 1 0,0 1 0,0-1 1,0 1-1,0 0 0,1 0 0,-10 3 0,12-3-22,-1 1 1,1 0-1,0 0 0,0 0 1,0 1-1,0-1 1,0 1-1,0 0 0,1-1 1,-1 1-1,1 0 0,0 1 1,0-1-1,0 0 1,0 1-1,1-1 0,-1 1 1,1-1-1,0 1 1,0 0-1,-1 5 0,0-1 1,1-1-1,0 1 0,0 0 1,0 0-1,1 0 1,0 0-1,1 0 0,0 0 1,0 0-1,3 8 1,-3-13-1,1 0 1,-1 0-1,1 0 1,-1 0-1,1 0 1,0-1-1,0 1 1,1-1-1,-1 1 1,0-1-1,1 0 1,-1 0-1,1 0 1,0 0 0,0 0-1,0-1 1,0 1-1,0-1 1,0 0-1,0 0 1,0 0-1,0 0 1,1-1-1,-1 1 1,0-1-1,5 0 1,1 1 3,-1 0-1,1-1 1,0 0-1,-1-1 1,1 0-1,14-3 1,-21 3-3,1 0 0,0 0 1,-1-1-1,1 1 1,-1-1-1,0 1 0,1-1 1,-1 0-1,0 0 0,0 0 1,0 0-1,0 0 0,-1 0 1,1 0-1,-1-1 0,1 1 1,-1-1-1,0 1 1,1-1-1,-2 0 0,1 1 1,0-1-1,0 0 0,0-2 1,1-9-1,0 1-1,-1 0 1,0 0 0,-1-1 0,-1 1 0,-3-19 0,4 28-1,-1 0-1,0 0 1,0-1 0,0 1 0,0 0-1,-1 0 1,1 1 0,-1-1 0,0 0-1,0 1 1,-1-1 0,1 1 0,-1-1-1,0 1 1,1 0 0,-1 0 0,-1 0-1,1 1 1,0-1 0,-1 1 0,1 0-1,-1 0 1,0 0 0,-4-1 0,6 2-3,0 0 0,-1 1 1,1 0-1,0 0 0,0 0 1,-1 0-1,1 0 0,0 0 1,0 0-1,-1 1 0,1-1 0,0 1 1,0-1-1,0 1 0,0 0 1,0 0-1,0 0 0,0 0 1,0 1-1,0-1 0,0 0 1,-2 3-1,-1 2-23,-1 0 1,1 0 0,0 1-1,-6 10 1,11-17 24,-29 50-332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2:50.71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0 127 32063,'2'9'73,"0"0"1,1 0 0,0 0 0,1 0-1,-1-1 1,2 0 0,-1 1-1,7 8 1,4 9-33,-1-1-41,0-1 0,1-1 0,2 0 0,0-1 0,32 31 0,-34-40 0,0-1 0,0 0 0,1-2 0,0 0 0,1 0 0,0-2 0,0 0 0,1-1 0,21 6 0,-4-5 0,0-2 0,0 0 0,49-1 0,108-8 0,-39-17 0,-116 13 0,10-1 0,0-2 0,-1-2 0,48-19 0,-68 20 0,-1-1 0,0-1 0,-1-1 0,0-1 0,-1-1 0,34-31 0,57-68 0,-111 110 0,1-1 0,-2 0 0,1 1 0,-1-1 0,1 0 0,-2 0 0,1 0 0,-1-1 0,0 1 0,0 0 0,0 0 0,-1-1 0,0 1 0,-2-13 0,4-36 0,-1 52 0,-1 0 0,0 0 0,1-1 0,-1 1 0,0 0 0,0 0 0,-1 0 0,1 0 0,-1 0 0,-1-5 0,1 6 0,-1-2 0,0 26 0,2 17 0,3 0 0,1-1 0,2 1 0,2-1 0,14 45 0,-13-67 0,-6-27 0,-5-31 0,-5 11 0,-1 0 0,-21-53 0,4 14 0,15 42 0,7 24 0,5 19 0,2 1 0,0-1 0,2 1 0,0-1 0,14 27 0,41 56 0,-56-90 0,-2-4-42,0 0 0,-1 0 0,0 0 0,0 0 0,0 1 0,0-1 0,0 0 0,-1 1 0,0 0 0,0-1 0,0 9 0,-1-7-1807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2:51.66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195 60 31630,'7'-10'414,"-5"8"-350,0-1 0,-1 1 0,1-1 0,-1 1 0,0-1 0,1 1 0,-1-1 0,0 0 0,0-3 0,-17 8-32,6 6-31,0 0-1,0 0 0,1 1 1,1 0-1,-1 1 1,2-1-1,-12 20 0,0-4 0,-16 18 0,19-24 0,0 0 0,-16 28 0,55-89 3,-1 0 0,-3-2 1,-1 0-1,12-50 0,-47 107-3,10-3-8,0-1 0,1 2 0,0-1 0,0 1 0,1-1 0,0 2 0,1-1 0,0 0 0,1 1 0,0 0 0,1-1 0,1 1 0,-1 18 0,2-14-280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4:55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666 91 32415,'0'0'304,"-13"-1"-261,-9-6-41,0-1 0,-34-17 0,40 17-3,0 0 1,-1 2 0,1-1 0,-1 2 0,-1 0 0,-17-2 0,-21 4 0,-90 4 0,138 0 0,-1 0 0,1 1 0,-1 0 0,1 0 0,-1 0 0,1 1 0,0 1 0,0-1 0,0 1 0,1 1 0,-1-1 0,1 1 0,0 0 0,1 1 0,-1 0 0,1 0 0,0 0 0,1 1 0,-1 0 0,1 0 0,0 0 0,1 1 0,-4 8 0,0 3 0,0 1-1,1 0 1,2 0-1,0 0 0,0 0 1,2 1-1,1 0 0,0 28 1,2-33-10,0-1 5,0 0 1,1 0-1,5 26 0,-5-35 5,1 0 1,0-1-1,0 1 0,1-1 0,0 0 0,0 0 0,0 0 0,0 0 0,1 0 1,0-1-1,0 1 0,8 6 0,1-2-1,-1 0 1,1-1-1,1 0 1,-1-1-1,1 0 1,1-1-1,-1-1 0,1 0 1,0-1-1,30 4 1,10-3-5,96-3 1,-89-2 3,-51-1 1,1 0 0,0 0 0,-1-1 0,1 0 0,-1-1 0,0 0 0,0-1 0,0-1 0,0 1 0,-1-2 0,1 1 0,-1-1 0,-1-1 0,1 0 0,-1 0-1,-1-1 1,1 0 0,-1-1 0,0 1 0,10-17 0,-8 9 1,0-1-1,-1 0 0,-1-1 0,0 1 1,-1-2-1,-1 1 0,-1-1 1,-1 0-1,0 0 0,-1 0 0,0-34 1,-3 46-1,0 1 1,0-1-1,0 1 1,0-1-1,-1 1 1,0 0 0,-1-1-1,1 1 1,-1 0-1,0 0 1,-1 0-1,0 0 1,0 0-1,0 1 1,0-1 0,-1 1-1,0 0 1,0 0-1,0 0 1,-1 0-1,0 1 1,0 0-1,-6-5 1,-1 2-1,1-1 0,-1 2 0,-1 0 0,1 0 0,-1 1 0,0 1 0,0 0 0,-26-4 0,12 4 0,-1 2 0,1 1 0,-42 4 0,60-2-7,0 1 1,0 0-1,0 1 1,1 0-1,-1 1 1,1 0-1,-14 8 1,17-9-17,-24 13-222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4:56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1283 30270,'16'-60'2364,"2"-80"-2309,-14 90-52,3 0 1,2 0-1,1 0 0,22-55 1,-16 66-2,2 1 1,2 1 0,2 1-1,1 0 1,1 2 0,3 1-1,0 1 1,2 1 0,55-45-1,-41 43-1,1 2-1,1 1 0,1 3 1,2 2-1,0 2 0,2 2 1,62-17-1,42 0 0,-45 13 0,-39 4-13,-70 20 12,1 1 0,-1 0 0,1-1 1,-1 1-1,1 0 0,-1-1 0,1 1 1,-1-1-1,0 1 0,1-1 0,-1 1 1,0-1-1,1 1 0,-1-1 0,0 1 1,0-1-1,1 1 0,-1-1 1,0 0-1,0 1 0,0-1 0,0 1 1,0-1-1,0 0 0,0 1 0,0-1 1,0 1-1,0-1 0,0 1 0,0-1 1,-1 0-1,1 1 0,0-1 0,0 1 1,0-1-1,-1 1 0,1-1 0,0 1 1,-1-1-1,1 1 0,-1-1 0,1 0 1,-8-4-1,0 1 1,0 0-1,-1 0 1,1 0 0,-1 1-1,1 0 1,-12-1-1,-66-12 2,49 13-1,-63 2 0,51 2 0,149 8 3,-78-8-1,87 7 14,-95-6-14,1 1 0,-1 0 0,0 1-1,0 0 1,17 9 0,-28-11-2,0 0 1,0 0-1,0 0 0,0 0 0,0 1 1,0-1-1,-1 1 0,0 0 1,1 0-1,-1 0 0,0 0 1,0 0-1,-1 0 0,1 0 0,0 1 1,-1-1-1,0 1 0,0-1 1,0 1-1,-1-1 0,1 1 1,-1 0-1,1-1 0,-1 1 0,-1 0 1,0 5-1,0 0 1,0 1 0,-1-1-1,0 0 1,-1 0 0,0 0 0,0 0 0,-1 0-1,0-1 1,-6 10 0,-63 83-198,49-75-534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4:5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1 378 32383,'0'-18'339,"1"42"-318,1 11-29,0-17 8,-1-1 0,0 1 0,2 0 0,0 0 0,1-1 0,1 1 0,12 30 0,-16-46 0,0 0 0,0 0 0,0-1 0,0 1 0,0 0 0,1-1 0,-1 1 0,0-1 0,1 1 0,-1-1 0,1 0 0,0 1 0,-1-1 0,1 0 0,0 0 0,0 0 0,-1-1 0,1 1 0,0 0 0,0-1 0,0 1 0,0-1 0,0 1 0,0-1 0,0 0 0,0 0 0,0 0 0,0 0 0,0 0 0,3-1 0,-2 0 0,0 0 0,0-1 0,0 1 0,0-1 0,0 0 0,0 1 0,-1-1 0,1 0 0,-1-1 0,1 1 0,-1 0 0,0-1 0,0 1 0,0-1 0,0 0 0,0 0 0,2-5 0,6-20 0,-2 1 0,0-1 0,-2-1 0,-1 0 0,1-34 0,-2 26 0,1 1 0,13-49 0,-17 81 0,0 0 0,1-1 0,-1 1 0,1 0 0,0 1 0,0-1 0,0 0 0,1 0 0,0 1 0,-1 0 0,1-1 0,0 1 0,0 0 0,8-5 0,-6 6 0,0-1 0,0 1 0,0 0 0,0 1 0,1-1 0,-1 1 0,1 0 0,-1 0 0,1 1 0,10 0 0,-14 0 0,0 1 0,0-1 0,0 1 0,0 0 0,0 0 0,0 0 0,0 0 0,0 0 0,0 0 0,0 1 0,-1-1 0,1 0 0,0 1 0,-1 0 0,1-1 0,-1 1 0,0 0 0,0 0 0,1-1 0,-1 1 0,0 0 0,-1 0 0,1 0 0,0 0 0,0 1 0,0 1 0,10 51-4,-10-52 5,-1-9 2,0-1-3,-1 0 0,0 0 0,0 0 0,-1 0 0,0 0 0,0 0 0,0 1 0,-6-11 0,7 15 0,0 0 0,0 1 0,0-1 0,0 0 0,0 1 0,0-1 0,0 0 0,-1 1 0,1 0 0,-1-1 0,1 1 0,-1 0 0,1-1 0,-1 1 0,0 0 0,0 0 0,1 1 0,-1-1 0,0 0 0,0 0 0,0 1 0,0 0 0,0-1 0,0 1 0,0 0 0,0 0 0,0 0 0,0 0 0,0 0 0,0 0 0,0 0 0,0 1 0,0-1 0,0 1 0,-3 1 0,1 1 0,0-1 0,0 1 0,1 0 0,-1 1 0,1-1 0,0 0 0,0 1 0,0 0 0,0 0 0,0 0 0,1 0 0,0 0 0,0 1 0,0-1 0,-2 9 0,-2 5-1,2 0 0,-5 34 0,5-5-5,5 76-1,-1-117 7,1 1 0,0 0 0,0 0 0,0-1 0,1 1 0,0-1 0,1 1 0,-1-1 0,1 0 0,0 0 0,1 0 0,-1 0 0,1-1 0,0 1 0,1-1 0,-1 0 0,1 0 0,0 0 0,0-1 0,1 0 0,-1 0 0,1 0 0,0-1 0,0 0 0,0 0 0,0 0 0,1-1 0,-1 0 0,1 0 0,0-1 0,-1 0 0,10 1 0,-6-1 0,-1 0 0,1-1 0,0-1 0,0 1 0,0-1 0,16-5 0,-21 5 0,0-1 0,-1 0 0,0 0 0,1-1 0,-1 1 0,0-1 0,0 0 0,-1 0 0,1 0 0,0 0 0,-1-1 0,0 0 0,0 1 0,0-1 0,4-7 0,-2 0 0,0 1 0,0-1 0,-1 0 0,0-1 0,-1 1 0,-1 0 0,2-15 0,1-84 0,-4 62 0,-1 43-1,1 1 0,-1-1 0,1 1 0,0-1 0,0 1 0,0 0 0,1-1 0,0 1 0,0 0 0,0 0 0,0 0 0,1 0 0,-1 0 0,1 1 0,0-1 0,0 1 0,0 0 0,1 0 0,-1 0 0,1 0 0,-1 0 0,1 1 0,0 0 0,0 0 0,0 0 0,1 0 0,-1 1 0,9-3 0,6 0-6,1 0 0,-1 1 0,1 1 0,35 2 1,-43 0 5,-20 0 2,0 0-1,0 1 1,0 0 0,0 1 0,1 0-1,-1 0 1,0 0 0,1 1 0,-1 0-1,1 1 1,0-1 0,0 1 0,1 1-1,-1-1 1,1 1 0,0 1 0,0-1-1,0 1 1,1 0 0,0 0 0,0 0-1,-7 14 1,4-5-1,1 0 0,0 0 0,2 1 0,0 0 0,0 0-1,1 1 1,1-1 0,1 1 0,0 33 0,1-35 2,1-9-3,0 0-1,0 0 1,0 0 0,1 0 0,2 9-1,-3-13 2,1-1 0,-1 1-1,1-1 1,0 0-1,0 1 1,-1-1 0,1 0-1,0 1 1,0-1-1,0 0 1,0 0 0,1 0-1,-1 0 1,0 0 0,0 0-1,1-1 1,-1 1-1,0 0 1,1-1 0,-1 1-1,1 0 1,-1-1 0,0 0-1,1 1 1,0-1-1,1 0 1,6 2 0,-1-2 0,1 1 0,0-1 0,0 0 0,0-1 0,-1 0 0,17-3 0,-21 2 0,1 0 0,0 0 0,-1 0 0,1-1 1,-1 1-1,0-1 0,1 0 0,-1-1 0,-1 1 1,1-1-1,0 1 0,-1-1 0,0 0 0,5-9 1,-4 6 1,0 0 1,0-1 0,-1 0 0,0 0-1,-1 0 1,0 0 0,0-1-1,1-12 1,-2-69 4,-2 69-6,1 10 3,-1 0 0,0 0 0,-1-1 0,-1 1 0,1 0 0,-2 1 0,0-1 0,0 0 0,-10-18 0,11 28 2,2 6-7,1-3 1,8 180 0,-6-160 0,2-1 0,0 1 0,1-1 0,1 0 0,2 0 0,13 29 0,-20-48 0,0 0-1,0 0 1,0 0-1,0 0 1,0-1-1,0 1 1,1 0-1,-1-1 1,1 1-1,-1-1 1,1 1-1,-1-1 1,1 0-1,0 1 1,0-1-1,0 0 1,0 0-1,0-1 1,0 1-1,0 0 1,0-1-1,0 1 1,0-1 0,0 1-1,0-1 1,0 0-1,1 0 1,-1 0-1,0 0 1,3-1-1,-2 0 2,1 0 0,-1-1-1,0 1 1,0-1 0,1 0-1,-1 0 1,0 0 0,-1 0-1,1 0 1,0-1 0,-1 1-1,1-1 1,-1 0 0,0 1-1,0-1 1,0 0 0,2-4-1,8-21 1,-1 0-1,-2-1 1,0 0-1,-2-1 1,5-48-1,15-57 0,-25 127 0,1-1 0,0 1 0,1 0 0,0 1 0,8-14 0,-11 20 0,0 0 0,-1 0 0,1 0 0,0 0 0,-1 0 0,1 0 0,0 0 0,0 0 0,0 1 0,0-1 0,0 0 0,0 0 0,0 1 0,0-1 0,0 1 0,0-1 0,0 1 0,0-1 0,1 1 0,-1 0 0,0-1 0,0 1 0,0 0 0,1 0 0,-1 0 0,0 0 0,0 0 0,1 0 0,-1 0 0,0 0 0,0 1 0,0-1 0,0 0 0,1 1 0,-1-1 0,0 1 0,0-1 0,0 1 0,0 0 0,0-1 0,0 1 0,0 0 0,0 0 0,0 0 0,0 0 0,-1 0 0,1 0 0,0 0 0,-1 0 0,1 0 0,0 1 0,5 7 0,-1 1 0,0 0 0,0 0 0,-1 0 0,-1 0 0,0 1 0,0 0 0,-1-1 0,1 19 0,0 109 0,-4-89 0,3-42 0,0-7 0,3-9 0,26-127 0,0 0 0,-26 120 1,1-1 0,1 1 0,0 0-1,1 1 1,18-27 0,-25 40 0,-1 1 0,1 0 0,0 0 0,-1 0 0,1-1 0,0 1 0,0 0 1,0 0-1,0 0 0,0 0 0,0 1 0,0-1 0,1 0 0,-1 0 0,0 1 0,0-1 0,1 0 0,-1 1 0,0-1 0,1 1 0,-1 0 0,0-1 0,3 1 0,-3 1-1,0-1 0,0 1 1,0 0-1,0 0 0,0 0 0,0-1 0,0 1 1,-1 0-1,1 0 0,0 0 0,-1 0 1,1 1-1,0-1 0,-1 0 0,0 0 0,1 0 1,-1 0-1,1 1 0,-1-1 0,0 2 1,3 12-3,-2 1 1,1 29 0,-2-41 2,0 289-68,0-279-74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4:5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4 560 32575,'0'6'83,"-2"35"-70,1-23-13,0 0 0,1-1 0,1 1 0,3 17 0,-3-33 0,-1 0 0,1-1 0,0 1 0,-1-1 0,1 1 0,0-1 0,0 1 0,0-1 0,0 1 0,0-1 0,0 0 0,1 0 0,-1 1 0,0-1 0,0 0 0,1 0 0,-1 0 0,1-1 0,-1 1 0,1 0 0,0 0-1,-1-1 1,1 1 0,0-1 0,-1 0 0,1 1 0,0-1 0,-1 0 0,1 0 0,3 0 0,-2 0 1,0 0 0,0-1 0,0 1 0,0-1 0,0 1 0,0-1 0,0 0 0,0 0 0,0-1 0,0 1-1,-1 0 1,1-1 0,0 0 0,-1 1 0,1-1 0,-1 0 0,3-3 0,4-8 1,0-1-1,-1 0 1,-1 0-1,0 0 1,0-1-1,-2 0 1,0 0 0,-1-1-1,0 1 1,1-22-1,1-23-2,-2-81 1,-4 134 0,1-50 1,-2-66 9,0 104-6,-1 1 0,0 0-1,-2 0 1,-8-25-1,12 41-2,0 1 0,-1-1 1,0 0-1,0 0 0,1 0 0,-1 1 0,0-1 0,0 1 0,-1-1 0,1 0 0,0 1 0,0 0 0,-1-1 0,1 1 0,-1 0 1,1 0-1,-1 0 0,1 0 0,-1 0 0,0 0 0,0 0 0,1 0 0,-1 1 0,0-1 0,-2 0 0,3 2 0,-1-1-1,1 0 0,-1 1 0,1-1 0,-1 1 1,1-1-1,-1 1 0,1-1 0,0 1 0,0 0 1,-1 0-1,1 0 0,0 0 0,0 0 0,0 0 1,0 0-1,0 0 0,0 0 0,0 1 1,0-1-1,0 0 0,1 1 0,-1-1 0,0 0 1,1 1-1,-1-1 0,1 1 0,0-1 0,-1 1 1,1-1-1,0 2 0,-4 28 0,1 0 0,1 0 0,4 37 0,-1-28 0,1 5 0,1 1 0,3 0 0,1-1 0,3 0 0,2-1 0,21 56 0,-29-90 0,1-1 0,-1 1 0,1-1 0,1 0 0,0 0 0,0-1 0,1 0 0,0 0 0,0 0 0,1-1 0,11 8 0,-13-11 0,0 0 0,1-1 0,-1 0 0,1 0 0,0-1 0,0 0 0,0 0 0,0 0 0,0-1 0,0 0 0,0-1 0,0 0 0,1 0 0,-1 0 0,0-1 0,0 0 0,10-2 0,-11 1 0,0 0 0,0 0 0,0 0 0,0 0 0,-1-1 0,1 0 0,-1-1 0,0 1 0,0-1 0,0 0 0,-1 0 0,7-7 0,-5 3 0,0 0 0,0 0 0,-1 0 0,0-1 0,-1 0 0,0 0 0,4-11 0,-2-5 0,0 0 0,-1 0 0,-2 0 0,0 0 0,-2-30 0,-1 43 0,0 0 0,-2 0 0,1 0 0,-1 0 0,-1 1 0,-4-14 0,6 23 0,1 0 0,-1 0 0,0 0 0,0 0 0,0 0 0,0 0 0,0 0 0,0 0 0,0 0 0,-1 1 0,1-1 0,-1 0 0,1 1 0,-1-1 0,0 1 0,0 0 0,1 0 0,-1-1 0,0 1 0,0 0 0,0 1 0,0-1 0,0 0 0,-1 0 0,1 1 0,0 0 0,0-1 0,0 1 0,0 0 0,-1 0 0,1 0 0,0 0 0,0 0 0,0 1 0,-1-1 0,1 1 0,0-1 0,0 1 0,0 0 0,0 0 0,-2 1 0,2-1 0,0 0 0,1 0 0,-1 1 0,1-1 0,-1 0 0,1 1 0,0-1 0,-1 1 0,1-1 0,0 1 0,0 0 0,0-1 0,0 1 0,1 0 0,-1 0 0,0 0 0,1 0 0,-1-1 0,1 1 0,-1 3 0,-1 44 0,2-38 0,0 0 0,1 0 0,0 0 0,0 0 0,1 0 0,0 0 0,1-1 0,1 1 0,-1-1 0,7 11 0,-8-16 0,1 0 0,0-1 0,0 1 0,0-1 0,1 0 0,0 0 0,0 0 0,0 0 0,0-1 0,0 0 0,1 0 0,-1 0 0,1 0 0,0-1 0,0 1 0,0-1 0,0 0 0,0-1 0,0 1 0,10 0 0,-3 0 0,1-1 0,0 0 0,0-1 0,-1-1 0,1 0 0,23-5 0,-29 4 0,0 0 0,0-1 0,-1 0 0,1 0 0,-1 0 0,0-1 0,0 0 0,0 0 0,0-1 0,-1 1 0,1-1 0,-1 0 0,6-9 0,-5 6 0,-1 0 0,-1 0 0,1 0 0,-1 0 0,-1-1 0,1 0 0,-1 1 0,-1-1 0,2-11 0,-1-5 0,-1-1 0,-1-25 0,0 48 0,-1 0 0,0 0 0,0 0 0,-1-1 0,1 1 0,-1 0 0,1 0 0,-1 0 0,0 0 0,0 0 0,0 0 0,-1 0 0,1 0 0,-1 1 0,1-1 0,-4-3 0,2 4 0,1 0 0,-1 0 0,0 1 0,0-1 0,0 1 0,0 0 0,0-1 0,0 2 0,0-1 0,-1 0 0,1 1 0,0-1 0,-1 1 0,1 0 0,-6 0 0,7 0 0,-1 0 0,1 1 0,-1-1 0,1 0 0,-1 1 0,1-1 0,-1 1 0,1 0 0,0 0 0,-1 0 0,1 0 0,0 1 0,0-1 0,0 0 0,-1 1 0,2-1 0,-1 1 0,0 0 0,-3 3 0,2 0 0,0-1 0,1 1 0,-1 0 0,1 0 0,0 0 0,0 1 0,0-1 0,-1 10 0,0 8 0,1 0 0,1 0 0,3 31 0,-2-51 0,1 5 0,0 0 0,1 0 0,-1 0 0,2 0 0,-1 0 0,1 0 0,0-1 0,1 1 0,0-1 0,0 0 0,0 0 0,1 0 0,0-1 0,0 0 0,1 1 0,0-2 0,0 1 0,0-1 0,1 0 0,0 0 0,0-1 0,0 0 0,0 0 0,1-1 0,-1 0 0,1 0 0,0 0 0,0-1 0,0-1 0,15 2 0,-14-2-12,15-1 37,-23 0-32,-1 0 0,1 0 0,0 0 0,0 0 0,-1-1-1,1 1 1,0 0 0,-1 0 0,1 0 0,0-1 0,-1 1 0,1 0-1,0-1 1,-1 1 0,1-1 0,-1 1 0,1-1 0,0 1 0,-1-1-1,1 1 1,-1-1 0,0 1 0,1-1 0,0-1 0,0-15-692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5:01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32063,'0'0'568,"13"-5"-480,273-34-72,-276 36-16,-22 10 0,-16 15 4,1 1-1,1 2 1,1 0-1,1 2 1,2 1-1,1 0 1,0 2-1,-16 34 1,33-57-6,1 1-1,-1 1 1,1-1 0,1 0 0,0 1-1,0-1 1,0 1 0,1 0-1,0 0 1,1-1 0,0 1 0,1 0-1,1 13 1,-1-21 2,-1 0 0,1 0 0,-1-1 0,1 1 0,-1 0 0,1-1 0,0 1 0,-1 0 0,1-1 0,0 1 0,-1-1 0,1 1 0,0-1 0,0 1 0,-1-1 0,1 0 0,0 1 0,0-1 0,0 0 0,0 1 0,-1-1 0,1 0 0,1 0 0,25 2 0,-19-2 0,17 1 0,0-1 0,0-1 0,1-1 0,-1-2 0,0 0 0,-1-1 0,29-11 0,-24 6-2,0-2 1,-1-1-1,-1 0 1,44-31-1,-61 36 1,0 0 1,0 0-1,-1-1 1,0-1-1,0 1 1,-1-1-1,-1-1 1,1 0-1,-2 0 1,0 0-1,0 0 1,-1-1-1,0 0 1,3-14-1,-2-5 1,-1-1 0,-2 0 0,-1-53 0,-2 83 0,0 1 0,0-1 1,0 1-1,0-1 0,-1 1 0,1-1 0,0 1 1,-1 0-1,1-1 0,-1 1 0,1-1 0,-1 1 1,0 0-1,1 0 0,-1-1 0,0 1 1,0 0-1,0 0 0,0 0 0,0 0 0,0 0 1,-1 0-1,1 0 0,0 0 0,0 1 0,-1-1 1,1 0-1,0 1 0,-1-1 0,-1 0 0,-4 0 2,0 0-1,0 0 1,0 0-1,-1 1 1,-7 1-1,1-1 0,12 0-1,-1 0 0,1 0 0,-1 0 0,1 1-1,-1-1 1,1 1 0,-1 0 0,1 0 0,0 0 0,0 0 0,-1 0 0,1 0 0,0 0-1,0 1 1,0-1 0,0 1 0,0-1 0,-2 4 0,1-1-1,0 0 1,0 1-1,1-1 1,0 1-1,-1-1 1,2 1-1,-1 0 0,-2 8 1,1 9-2,0-1 0,1 1-1,2 30 1,0-37 2,0 0 0,0 1 0,2-1 0,-1 0 0,2 0 0,0 0 0,1 0 0,9 24 0,-9-31 0,1 0 0,-1 0 0,1-1 0,0 1 0,1-1 0,-1 0 0,1-1 0,1 0 0,-1 0 0,1 0 0,0 0 0,1-1 0,-1-1 0,14 7 0,-8-6 0,0 0 0,1-1 0,0-1 0,0 0 0,0-1 0,0 0 0,0-1 0,0-1 0,0 0 0,28-4 0,-38 3 0,-1 0 0,1 0 0,-1-1 0,1 1 0,-1-1 1,1 1-1,-1-1 0,0 0 0,0 0 0,0-1 0,0 1 0,-1-1 0,1 1 0,0-1 0,-1 0 1,0 0-1,0 0 0,0 0 0,0 0 0,0-1 0,-1 1 0,1-1 0,-1 1 0,0-1 0,0 1 0,0-1 1,0-4-1,2-13 0,-1-1 0,-1 1 1,-2-36-1,0 22-1,-2-131-2,3 165 3,1 0 0,-1-1 0,0 1 0,1 0 0,-1 0 0,0 0 0,1-1 0,0 1 0,-1 0 0,1 0 0,0 0 0,-1 0 0,1 0 0,0 0 0,0 0 0,0 0 0,0 1 0,0-1 0,0 0 0,0 0 0,0 1 0,0-1 0,1 1 0,-1-1 0,0 1 0,0-1 0,0 1 0,1 0 0,-1-1 0,0 1 0,3 0 0,48-2 0,-39 2 0,-6 1 0,-1-1-1,1 1 1,-1-1-1,0 2 1,1-1-1,-1 1 1,0 0-1,0 0 1,0 1 0,0-1-1,-1 1 1,1 1-1,-1-1 1,0 1-1,0 0 1,0 0-1,7 8 1,-7-6-1,0 0 1,-1 1-1,0-1 1,0 1-1,0 0 1,-1 0-1,0 1 1,0-1-1,-1 0 1,0 1-1,-1 0 1,1-1-1,-1 1 1,0 13-1,-1-10 3,0 1-1,-1-1 1,0 0-1,0 1 1,-1-1 0,-1 0-1,0 0 1,-1 0-1,-4 11 1,3-13-3,0 0 0,1 1 0,0-1 0,1 1-1,0 0 1,1 0 0,0 0 0,0 0 0,1 0 0,1 0 0,0 12 0,0-20 1,1 0-1,0-1 1,-1 1 0,1 0 0,0 0 0,0-1 0,0 1 0,0 0 0,1-1 0,-1 1-1,0-1 1,1 0 0,-1 1 0,1-1 0,-1 0 0,1 0 0,0 0 0,-1 0 0,1 0-1,0 0 1,0-1 0,-1 1 0,1 0 0,0-1 0,0 0 0,0 1 0,4-1 0,8 2-3,1-1-1,24-1 1,-26 0-3,-3 0 2,0 0 0,0-1 0,0 0 0,0 0 0,0-1-1,-1-1 1,1 1 0,14-8 0,-18 7 4,-1 0-1,0 0 0,-1 0 1,1-1-1,0 0 0,-1 0 1,0 0-1,0-1 0,0 1 1,-1-1-1,1 0 0,-1 0 1,0 0-1,-1 0 0,1-1 1,1-5-1,2-11-1,-2-1 0,0 0 0,-1 1 0,-2-1 0,0 0 0,-4-38 0,1-3 16,2 62-13,1 1-1,-1-1 1,0 1-1,1-1 1,-1 1-1,1-1 1,-1 1-1,1-1 1,0 1 0,0-1-1,0 1 1,0 0-1,0 0 1,0-1-1,0 1 1,0 0 0,0 0-1,0 0 1,1 0-1,-1 0 1,0 0-1,1 1 1,-1-1 0,0 0-1,1 1 1,-1-1-1,1 1 1,0-1-1,-1 1 1,1 0-1,-1 0 1,3 0 0,10-2-8,-1 1 0,0 1 1,15 1-1,-8 0-33,-24 7 27,-27 11 34,24-15-15,-1 0 1,1 0-1,0 1 0,0 0 0,0 0 0,1 1 1,0 0-1,-7 9 0,5-4-4,1 0 0,1 0 1,0 1-1,1 0 0,0 0 0,1 0 1,0 1-1,-3 16 0,4-6 1,0 1 0,2-1 0,3 42 0,-2-61-3,0 0 0,1 0 0,-1-1 0,1 1 0,0 0 0,0-1 0,1 1 0,-1-1 0,1 1 0,0-1 0,0 0 0,0 0 0,0 0 0,0 0 0,1 0 0,-1 0 0,1 0 0,0-1 0,0 1 0,0-1 0,0 0 0,0 0 0,0 0 0,1-1 0,-1 1 0,1-1 0,-1 1 0,5 0 0,8 1 0,1 0 0,1 0 0,-1-2 0,31 0 0,-37-1 0,-5 0 0,0 0 1,0-1-1,0 1 1,0-1-1,0-1 1,0 1-1,0-1 1,-1 0-1,1 0 1,-1-1-1,1 1 0,-1-1 1,0 0-1,0-1 1,0 1-1,-1-1 1,1 0-1,-1 0 1,0-1-1,0 1 1,0-1-1,-1 0 0,1 0 1,-1 0-1,0 0 1,-1-1-1,1 1 1,-1-1-1,-1 0 1,1 1-1,-1-1 1,1 0-1,-2 0 1,1-11-1,0 3 1,-1-1 0,0 1-1,-2-1 1,0 1 0,0 0 0,-1-1 0,-1 1-1,0 1 1,-11-23 0,5 16 0,0 0 1,-2 1-1,-1 0 0,0 1 1,-24-24-1,32 36-1,-1 0 0,0 1 0,0 0 0,0 0 0,-1 1 0,1 0 0,-1 0 0,0 0 0,0 1 0,-1 0 0,1 0 0,-1 1 0,1 0 0,-1 0 0,0 1 0,0 0 0,0 1 0,-14 0 0,21 0 0,0 0 0,-1 0 0,1 0 0,0 0-1,0 1 1,0-1 0,-1 0 0,1 1 0,0-1 0,0 1 0,0-1 0,0 1 0,0-1-1,0 1 1,0 0 0,0 0 0,0-1 0,0 1 0,0 0 0,0 0 0,-1 2-1,1 0 1,-1 0-1,1-1 1,0 1-1,0 0 0,0 0 1,0 0-1,1 0 1,-1 6-1,0 3-1,1 0 0,0 1 0,5 20 0,-3-24 2,0 0 1,1 0-1,0 0 0,1-1 1,0 1-1,0-1 0,1 0 1,0 0-1,1-1 1,-1 1-1,2-1 0,-1 0 1,1-1-1,0 1 0,0-2 1,0 1-1,15 8 0,-8-6-1,-1-1 0,1-1 0,0 0 0,1-1 0,-1 0 0,1-1 0,0-1 0,0 0 0,0-1 0,18 0 0,7-3-239,-1-1-556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5:02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32719,'3'-1'40,"-1"10"-28,-2 19-20,0-17 12,0 69-4,2-3 0,-3-1 0,-4 0 0,-18 100 0,-31 8 0,33-123 0,4 0 0,-12 72 0,26-61-11,5-74-157,9-16-469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5:0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4 301 31919,'-2'-43'487,"0"18"-315,4-45 0,-2 65-171,1 0 0,-1 0 0,1 0 0,1 0 0,-1 0 1,1 0-1,-1 0 0,2 0 0,-1 1 0,0-1 0,1 1 1,0 0-1,0 0 0,5-6 0,-7 9-1,0 0 0,-1 1 0,1-1 0,0 0 0,0 1 0,0-1 0,-1 1 0,1-1 0,0 1 0,0 0 0,0-1 0,0 1 0,0 0 0,0 0 0,0-1 0,0 1 0,0 0 0,0 0 0,0 0 0,0 0 0,-1 0 0,1 0 0,0 1 0,0-1 0,0 0 0,0 0 0,0 1 0,0-1 0,0 0 0,0 1 0,0-1 0,-1 1 0,1-1 0,0 1 0,0 0 0,-1-1 0,1 1 0,0 0 0,-1-1 0,1 1 0,-1 0 0,1 0 0,-1 0 0,1 0 0,2 5 0,0-1 0,0 0 0,-1 1 0,1-1 0,1 9 0,3 24 0,-2 1 0,-1 0 0,-2 1 0,-5 57 0,2-17 0,0-60 0,0-14 0,1-1 0,-1 0 0,1 1 0,1-1 0,-1 1 0,1-1 0,0 0 0,2 7 0,-3-11 0,0-1 0,0 0 0,1 1 0,-1-1 0,0 0 0,1 1 0,-1-1 0,0 0 0,1 1 0,-1-1 0,0 0 0,1 0 0,-1 1 0,0-1 0,1 0 0,-1 0 0,1 0 0,-1 0 0,0 0 0,1 0 0,-1 1 0,1-1 0,-1 0 0,1 0 0,-1 0 0,1 0 0,-1 0 0,0-1 0,1 1 0,-1 0 0,1 0 0,-1 0 0,1 0 0,-1 0 0,1-1 0,14-10 0,-8 1 0,0-1 0,-1 0 0,0-1 0,-1 1 0,5-15 0,17-69 0,-18 64 0,2-11 0,-5 17 0,0 0 0,2 1 0,0 0 0,2 0 0,1 1 0,17-27 0,-28 49 0,0 1 0,0-1 0,0 1 0,0-1 0,0 1 0,1 0 0,-1-1 0,0 1 0,0-1 0,1 1 0,-1-1 0,0 1 0,0 0 0,1-1 0,-1 1 0,1 0 0,-1-1 0,0 1 0,1 0 0,-1 0 0,1-1 0,-1 1 0,0 0 0,1 0 0,-1 0 0,1 0 0,-1 0 0,1-1 0,-1 1 0,1 0 0,-1 0 0,1 0 0,-1 0 0,1 0 0,-1 0 0,1 0 0,-1 1 0,1-1 0,-1 0 0,0 0 0,1 0 0,-1 0 0,1 1 0,-1-1 0,1 0 0,-1 0 0,0 1 0,1-1 0,-1 0 0,0 1 0,1-1 0,-1 0 0,0 1 0,1-1 0,-1 1 0,0-1 0,10 28 0,-4 15 0,-2 0 0,-2 70 0,-3-74 0,1 0 0,3 1 0,11 61 0,-13-98-1,0-1 0,-1 1 0,1 0 0,0-1 0,0 1 0,1 0 0,-1-1 0,1 1 0,-1-1 0,1 0 0,0 0 0,0 0 0,0 1 0,0-2 0,0 1 0,0 0 0,0 0 0,1-1 0,-1 1 0,1-1 0,-1 0 0,1 1 0,0-1 0,-1-1 0,1 1 1,0 0-1,0-1 0,-1 1 0,1-1 0,0 0 0,0 0 0,0 0 0,0 0 0,-1 0 0,1-1 0,0 1 0,0-1 0,-1 0 0,1 0 0,0 0 0,-1 0 0,1 0 0,-1-1 0,1 1 0,-1-1 0,1 1 0,-1-1 0,4-4 0,2-3-4,0 0-1,-1 0 1,0 0-1,-1-1 1,1 0-1,-2-1 1,0 1-1,0-1 1,-1 0-1,3-13 1,3-13-12,9-68 1,-14 52 14,-5 39 13,0 1 0,2-1 0,-1 0 0,2 1-1,0-1 1,0 1 0,1 0 0,1 0 0,8-16-1,-10 28-10,-1 7-4,-1 8-5,-2 1 10,-1 0 1,-1 1-1,0-2 0,-1 1 1,-1 0-1,-8 17 1,6-13 0,0 1 0,-7 36 0,11-41-2,1 0 0,0 1 0,2-1 0,0 1 0,0 0 0,4 16 0,-3-27 0,0-1 0,0 1 0,0-1 0,1 0 0,0 0 0,0 1 0,0-1 0,0 0 0,1-1 0,0 1 0,0 0 0,0-1 0,0 1 0,0-1 0,0 0 0,1 0 0,0 0 0,0-1 0,-1 0 0,2 1 0,-1-1 0,0 0 0,0-1 0,7 3 0,-2-2 0,0 1 0,1-1 0,-1-1 0,1 1 0,-1-2 0,1 1 0,0-1 0,-1-1 0,1 0 0,17-4 0,-21 3 0,0 0 0,-1 0 0,1 0 0,-1-1 0,0 0 0,0 0 0,0 0 0,0-1 0,0 1 0,-1-1 0,0 0 0,0-1 0,0 1 0,0-1 0,0 0 0,-1 0 0,0 0 0,3-7 0,-1 1 0,-2-1 0,1 1 0,-1-1 0,-1 1 0,0-1 0,-1 0 0,0 0 0,-1 0 0,0 0 0,-2-14 0,0 12 0,0-1 1,-1 1 0,-1 0-1,0 0 1,-1 1 0,0-1 0,-14-22-1,12 24 5,-1 0-1,0 1 0,-1 0 1,-1 0-1,-14-12 0,19 19-3,0 0-1,0 0 0,0 1 0,-1-1 0,1 1 0,-1 1 0,0-1 0,0 1 0,0 0 0,0 0 0,0 1 0,-1 0 0,1 0 0,-8 0 0,12 1 0,0 0 0,0 1 0,-1-1 0,1 0 0,0 1 0,0 0 0,0-1 0,0 1 0,0 0 0,0 0 0,0 0 0,1 0 0,-1 0-1,0 1 1,0-1 0,1 1 0,-1-1 0,1 1 0,-1-1 0,1 1 0,0 0 0,0 0 0,-1-1 0,1 1 0,1 0 0,-1 0 0,0 0 0,0 0 0,1 0 0,-1 4 0,-2 6-5,1 0 1,1 1-1,0-1 0,1 14 1,0-22 1,0 10 2,0 0 0,1 0 0,1 0 0,0 0 0,1 0 0,7 22 0,-7-29-1,1 0 0,-1-1 0,1 1 0,0-1-1,0 1 1,1-1 0,0 0 0,0-1 0,0 1 0,1-1-1,0 0 1,0-1 0,13 8 0,-9-6 1,0-2 0,1 1 0,-1-2 0,1 1 0,0-1 0,0-1 0,0 0 0,0-1 0,0 0 0,1 0 0,19-2 0,-24 0 1,0 0 0,0 0-1,0-1 1,0 1 0,0-1 0,0-1 0,-1 1-1,1-1 1,-1-1 0,1 1 0,-1-1 0,0 0-1,-1 0 1,1-1 0,-1 0 0,0 0 0,0 0-1,0 0 1,4-7 0,-2-2 2,0 0 0,-1-1-1,-1 0 1,-1 1 0,0-1 0,-1-1 0,0 1-1,1-27 1,-2 18 3,1 1 1,10-39-1,-12 61-5,-1 1 1,0-1-1,0 0 0,1 0 1,-1 0-1,1 1 0,-1-1 0,1 0 1,-1 1-1,1-1 0,-1 0 1,1 1-1,-1-1 0,1 1 1,0-1-1,-1 1 0,1-1 1,0 1-1,0-1 0,-1 1 1,1 0-1,0-1 0,0 1 1,-1 0-1,1 0 0,0 0 0,0 0 1,0 0-1,0-1 0,-1 1 1,1 0-1,0 1 0,0-1 1,0 0-1,0 0 0,-1 0 1,1 0-1,0 1 0,0-1 1,0 0-1,-1 1 0,1-1 0,0 1 1,-1-1-1,1 1 0,0-1 1,-1 1-1,1-1 0,0 1 1,0 1-1,3 4 0,0 1 0,0 0 0,-1 0 0,0 0 0,0 0 0,0 1 0,-1-1 0,2 13 0,7 69 0,-9-75 0,2 160 0,-5-113 0,2-65 0,0 1 0,1-1 0,-1 1 0,1-1 0,0 1 0,-1 0 0,5-5 0,4-10 0,25-62 0,33-117 0,-33 91 0,-33 101 1,0-4 4,1 1-1,1 0 0,-1-1 0,1 1 0,10-15 1,-14 23-5,1 0 0,-1 0 0,0 0 0,0 0 0,0 0 0,0 0 0,0-1 0,0 1 0,1 0 0,-1 0 1,0 0-1,0 0 0,0 0 0,0 0 0,0 0 0,1 0 0,-1 0 0,0 0 0,0 0 0,0 0 0,0-1 0,1 1 1,-1 0-1,0 0 0,0 1 0,0-1 0,1 0 0,-1 0 0,0 0 0,0 0 0,0 0 0,0 0 0,1 0 0,-1 0 1,0 0-1,0 0 0,0 0 0,0 0 0,0 0 0,1 1 0,-1-1 0,0 0 0,0 0 0,0 0 0,0 0 0,0 0 1,0 1-1,0-1 0,0 0 0,1 0 0,-1 0 0,0 0 0,0 0 0,0 1 0,0-1 0,0 0 0,0 0 0,0 0 1,0 1-1,0-1 0,0 0 0,0 0 0,0 0 0,0 1 0,8 68 0,1 133 0,-8-92 0,-1-110-2,6 50 39,-6-48-59,1-1 1,-1 1 0,1 0 0,-1 0 0,1-1 0,0 1 0,0 0 0,-1-1 0,1 1-1,0 0 1,0-1 0,1 0 0,-1 1 0,0-1 0,0 0 0,1 1 0,-1-1-1,1 0 1,-1 0 0,1 0 0,-1 0 0,1 0 0,3 1 0,15-1-1796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5:0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32271,'0'0'368,"16"0"-304,17 0-48,4 0-16,-1 0-16,-4 0-128,-4-2-881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28.719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208 14 31951,'-8'-3'51,"0"0"0,0 1 1,0 1-1,0-1 1,0 1-1,0 0 0,0 1 1,0 0-1,0 0 1,0 1-1,0 0 0,-1 0 1,-10 4-1,15-3-52,-1-1-1,0 1 1,1 0 0,0 0-1,-1 1 1,1-1 0,0 1-1,0 0 1,0 0 0,1 0-1,-1 1 1,1-1 0,-1 1-1,1 0 1,1 0-1,-1 0 1,0 0 0,1 0-1,0 1 1,0-1 0,0 1-1,-2 9 1,3-10 3,0 0 0,0 1 0,1-1 0,-1 1 0,1 0 0,0-1 0,1 1 0,-1-1 0,1 1 1,-1-1-1,1 1 0,1-1 0,-1 1 0,1-1 0,0 0 0,-1 0 0,2 0 0,-1 0 0,5 6 0,-3-6 1,1 0 0,-1 0-1,1 0 1,0 0 0,0-1 0,1 0 0,-1 0-1,1 0 1,-1-1 0,1 0 0,0 0-1,0 0 1,11 1 0,10 0 10,0-1 0,43-3 0,-65 1-9,-2 0-4,-1 0 0,1 0 0,0-1 0,-1 1 1,1-1-1,-1 0 0,1 1 0,-1-1 0,1 0 1,-1-1-1,1 1 0,-1 0 0,0-1 0,0 1 0,0-1 1,0 0-1,0 1 0,0-1 0,0 0 0,0 0 1,-1 0-1,1-1 0,-1 1 0,0 0 0,1-1 1,-1 1-1,0 0 0,0-1 0,-1 0 0,2-4 0,0-6 0,0-1 0,-1 1 0,-1 0 0,-2-25 0,1 35 0,1-1 0,-1 0 0,1 1 0,-1-1 0,0 1 0,0-1 0,-1 1 0,1-1 0,-1 1 0,1 0 0,-1 0 0,0 0 0,0 0 0,-1 0 0,1 0 0,-1 0 0,1 1 0,-1-1 0,0 1 0,0 0 0,0 0 0,0 0 0,0 0 0,0 0 0,-1 1 0,1 0 0,-1-1 0,1 1 0,-1 0 0,1 1 0,-1-1 0,1 1 0,-1 0 0,0-1 0,1 1 0,-1 1 0,-6 0 0,7-1-1,1 1 1,0-1-1,-1 1 0,1-1 1,0 1-1,-1 0 0,1 0 0,0 0 1,0 0-1,0 0 0,0 1 1,0-1-1,0 1 0,0-1 1,0 1-1,1-1 0,-1 1 1,0 0-1,-1 2 0,1 1-20,-1 0 0,1 0 0,0 0 0,0 0 0,0 0 0,0 0 1,-1 11-1,1 27-534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5:05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65 137 32431,'39'-17'47,"0"2"1,2 2 0,-1 2-1,1 1 1,50-4-1,-91 14-46,0 0-1,0 0 0,1 0 1,-1 0-1,0 0 0,0 0 1,0 0-1,0 0 0,1 0 1,-1 0-1,0 0 0,0 0 1,0 0-1,0 0 0,0 0 1,1 0-1,-1 0 0,0 0 1,0 0-1,0 0 0,0 0 1,0 0-1,1 1 0,-1-1 1,0 0-1,0 0 0,0 0 1,0 0-1,0 0 0,0 0 1,1 0-1,-1 1 0,0-1 1,0 0-1,0 0 0,0 0 1,0 0-1,0 0 0,0 1 1,0-1-1,0 0 0,0 0 1,0 0-1,0 0 0,0 1 0,0-1 1,0 0-1,0 0 0,0 0 1,-6 12 3,-14 15-7,18-24 4,-120 140 20,-67 85-10,187-225-13,0-1 1,0 1-1,0 0 0,0 0 1,0 0-1,0 0 0,1 0 1,0 0-1,-1 1 0,1-1 0,1 0 1,-1 1-1,0-1 0,1 1 1,-1-1-1,1 1 0,0-1 1,1 5-1,-1-7 2,1 0 0,0-1 0,0 1 0,-1 0 0,1-1 0,0 1 0,0 0 0,0-1 0,0 0 0,0 1 0,0-1 0,0 1 0,0-1 0,0 0 0,0 0 0,0 1 0,0-1 0,0 0 0,0 0 0,0 0 0,1 0 0,29 0 0,-23-1 0,33 2 0,1 0 0,0-2 0,1-2 0,45-8-1,-76 8 2,0 0-1,0 0 1,0-1-1,-1-1 0,1 0 1,-1-1-1,0 0 0,0 0 1,-1-1-1,0-1 0,0 1 1,-1-2-1,0 1 1,0-1-1,8-12 0,-1-3 6,-2 0 0,0-1 0,-2 0-1,11-30 1,25-108-8,-45 153 2,-1 4 0,-1 0 0,0 0 0,1 0 0,-2 0 0,1 0 0,-1 0 0,0 0 0,0 0 0,-2-11 0,1 15 0,0 1 0,-1 0 0,1-1 0,0 1 0,0 0 0,-1 0 0,1 0 0,-1 0 0,1 0 0,-1 0 0,1 1 0,-1-1 0,1 0 0,-1 1 0,0-1 0,0 1 0,1 0 0,-1-1 0,0 1 0,1 0 0,-1 0 0,0 0 0,-2 1 0,-45 1 0,47-1 0,-1-1 0,0 1 0,1 0 0,-1 0 0,1 0 0,-1 0 0,1 0 0,0 0 0,-1 1 0,1-1 0,0 1 0,0 0 0,0-1 0,0 1 0,0 0 0,-3 4 0,2 0 0,0-1 0,-1 1 0,2 0 0,-1 0 0,1 0 0,-3 11 0,1 4 0,1-1 0,0 1 0,2 29 0,1-44 0,-1 25 0,2 0 0,7 39 0,-6-60 0,0 1 0,1-1 0,1 1 0,0-1 0,0 0 0,1 0 0,0-1 0,0 0 0,1 0 0,9 11 0,-8-13 0,-1 1 0,1-1 0,0 0 0,1-1 0,0 0 0,0 0 0,0 0 0,1-1 0,-1-1 0,1 1 0,0-1 0,1-1 0,-1 0 0,1 0 0,-1-1 0,1 0 0,0 0 0,19-1 0,-26-1 0,-1 0 0,0 0 0,1 0 0,-1-1 0,1 1 0,-1-1 0,1 1 0,-1-1 0,0 0 0,0 0 0,1 0 0,-1 0 0,0-1 0,0 1 0,0-1 0,0 1 0,0-1 0,-1 1 0,1-1 0,0 0 0,-1 0 0,1 0 0,-1 0 0,0 0 0,0 0 0,1-1 0,-2 1 0,1 0 0,0 0 0,1-6 0,0-5 0,0 0 0,0-1 0,-1 1 0,-2-22 0,1 15 0,-3-71 0,1 37 0,8-87 0,-6 139 0,0 0 0,1 0 0,-1 0 0,1 0 0,0 0 0,-1 0 0,1 0 0,0 0 0,0 1 0,0-1 0,1 0 0,-1 0 0,0 1 0,0-1 0,1 1 0,-1-1 0,1 1 0,0 0 0,3-2 0,-2 1 0,1 0 0,0 1 0,-1-1 0,1 1 0,0 0 0,0 0 0,0 1 0,0-1 0,8 1 0,-6 0 0,0 0 0,1 1 0,-1 0 0,0 0 0,0 0 0,1 1 0,-1 0 0,0 0 0,0 0 0,-1 1 0,1 0 0,7 5 0,-8-3 0,0 1 0,0-1 0,-1 1 0,0-1 0,0 1 0,-1 0 0,0 1 0,0-1 0,0 1 0,-1-1 0,0 1 0,0 0 0,0 0 0,0 12 0,0 7 0,-1-1 0,-6 44 0,3-53 0,-1 0 0,-1-1 0,-1 0 0,-7 19 0,6-21 0,2 0-1,-1 0 0,2 0 0,0 0 0,0 1 0,0 17 1,3-30-2,0 1 1,0-1 0,0 1-1,1-1 1,-1 0 0,0 1 0,1-1-1,0 1 1,-1-1 0,1 0-1,0 1 1,-1-1 0,1 0 0,0 0-1,0 1 1,0-1 0,0 0-1,0 0 1,0 0 0,0 0 0,1 0-1,-1-1 1,0 1 0,0 0-1,1 0 1,-1-1 0,1 1 0,-1-1-1,0 1 1,1-1 0,2 0-1,5 2-4,1-1-1,-1 0 0,19-2 0,-14 1-10,-6 0-2,-1 0 0,0 0 0,1-1 1,-1 0-1,1 0 0,8-4 0,-13 4 18,0 0 0,0-1 1,0 0-1,0 0 0,0 0 0,0 0 1,-1 0-1,1 0 0,-1-1 1,0 0-1,1 1 0,-1-1 0,0 0 1,-1 0-1,4-5 0,1-7 11,1 0 0,-2-1-1,0 0 1,-1 0 0,-1 0-1,2-20 1,1-104 17,-4 53-15,-2 83-11,1 0 0,-1 1 0,0-1 0,1 0 0,-1 1 0,1-1 0,0 0 0,1 1 0,-1-1 0,0 1 1,1 0-1,0-1 0,0 1 0,2-3 0,-1 4-1,-1 0 0,1 0 0,-1 1 0,1-1 0,0 1 0,0-1 0,0 1 0,-1 0 0,1 0 0,0 1 0,0-1 0,0 0 0,1 1 0,-1 0 0,0 0 0,5 0 0,4-1-1,7 1 6,-18 2 4,-10 3 7,2-1-13,-1 0-1,1 1 0,0 0 0,1 0 0,-1 0 1,1 1-1,0 0 0,0 1 0,1-1 1,-1 1-1,2 0 0,-1 0 0,1 0 0,0 1 1,0 0-1,1 0 0,0 0 0,-3 16 1,0 6-1,1 0 0,1 0 0,2 58 0,1-84-2,2 0 0,-1 0 0,0 0 0,1 0 0,0-1 0,0 1 0,0 0 0,0 0 0,1 0 0,-1-1 0,1 1 0,0-1 0,0 0 0,0 1 0,0-1 0,1 0 0,0 0 0,-1 0 0,1 0 0,0-1 0,0 1 0,0-1 0,1 0 0,-1 0 0,1 0 0,-1 0 0,1-1 0,-1 1 0,1-1 0,5 1 0,11 2 0,0 0 0,0-2 0,0 0 0,35-2 0,-36 0 0,-14 0 1,0 0-1,0 0 1,0 0 0,0-1 0,0 1-1,0-1 1,0-1 0,0 1 0,-1-1-1,1 1 1,0-1 0,-1-1 0,0 1-1,1-1 1,-1 1 0,0-1 0,0 0-1,-1-1 1,1 1 0,-1-1 0,1 0-1,-1 1 1,0-1 0,-1-1-1,1 1 1,-1 0 0,0-1 0,0 1-1,0-1 1,0 0 0,-1 1 0,0-1-1,0 0 1,0 0 0,0-6 0,1-16 0,0 0 0,-2-1 0,-1 0 0,-9-48 0,7 61-1,-1 0 0,0 0 0,-1 1 0,-1-1 0,0 1 0,-1 0 0,0 0 0,-1 1 0,-19-24 0,23 34 0,1 0 0,-1-1 0,0 1 0,0 0 0,0 1 0,0-1 0,-1 1 0,1 0 0,-1 0 0,1 0 0,-1 1 0,0-1 0,1 1 0,-10-1 0,11 2 0,1 0 0,-1-1 0,0 1 0,1 1 0,-1-1 0,1 0 0,-1 0 0,1 1 0,-1 0 0,1-1 0,-1 1 0,1 0 0,-1 0 0,1 0 0,0 1 0,0-1 0,0 0 0,-1 1 0,1-1 0,1 1 0,-1 0 0,0 0 0,0 0 0,1 0 0,-1 0 0,1 0 0,-1 0 0,0 4 0,-2 6-3,1 0 0,0 1 0,1-1 0,0 1 0,1-1 1,1 1-1,0 0 0,0 0 0,1-1 0,4 18 0,-3-26 3,0 0 1,0 0-1,0 0 1,1-1-1,0 1 0,-1-1 1,1 1-1,0-1 1,0 0-1,1 0 0,-1-1 1,1 1-1,-1-1 1,1 1-1,0-1 0,0 0 1,0-1-1,0 1 1,0-1-1,0 1 0,0-1 1,6 0-1,11 3 6,1-1 0,-1-2 0,24 0-1,-41-1-5,4 0-38,19-2 114,-26 2-88,-1 0 0,1 0 0,-1 0 0,1-1 0,-1 1 0,1 0 0,-1-1 0,1 1 0,-1 0 0,0-1 0,1 1 0,-1-1 0,1 1 0,-1 0 0,0-1-1,1 1 1,-1-1 0,0 1 0,0-1 0,0 1 0,1-1 0,-1 1 0,0-1 0,0 1 0,0-1 0,0 0 0,0 1 0,0-1 0,0 1 0,0-1 0,0 1 0,0-1 0,0 1 0,0-1 0,0 1 0,-1-1 0,1 1 0,0-1 0,0 0 0,0 1 0,-1 0 0,1-1 0,-1 0 0,-8-12-1898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5:08.06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24 32559,'0'-14'80,"0"9"0,0 0-32,0 24-48,0 16 0,0 8 0,0-1 0,0-2 0,0-10 0,0-6 0,0-13-64,0-6-160,5-5-913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5:08.40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 2 32271,'0'-2'496,"0"23"-496,0 17 0,0 6 0,0 3 0,0-7-48,-13-5-752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5:10.41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249 552 32447,'0'-11'31,"1"-19"67,-8-57 1,5 78-95,1 0 0,-2 0 0,1 0 1,-1 1-1,-1-1 0,0 1 1,0-1-1,0 1 0,-1 0 0,-10-11 1,13 17-5,0-1 1,0 2-1,0-1 1,0 0-1,-1 0 1,1 1-1,-1-1 1,1 1-1,-1 0 1,0 0-1,0 0 1,1 0-1,-1 0 1,0 0-1,0 1 1,0-1-1,0 1 1,0 0-1,0 0 1,0 0-1,1 1 1,-1-1-1,0 0 1,0 1-1,0 0 1,0 0-1,1 0 1,-6 2-1,2 0 0,0 0 0,0 1 0,0-1 0,1 1 0,-1 0 0,1 1-1,0-1 1,0 1 0,1 0 0,-1 0 0,-3 7 0,2-2 0,0 1 0,1 1 0,0-1 0,1 1 0,0 0 0,1 0 0,-3 18 0,2 3 0,2 51 0,1-80-1,1 0 0,0 0 0,0 0 0,0 1 0,1-1 0,0 0 0,0 0-1,0 0 1,0 0 0,0 0 0,1 0 0,-1 0 0,1-1 0,0 1 0,1-1 0,-1 1 0,1-1 0,-1 0 0,1 0 0,0 0 0,0 0 0,0 0-1,0 0 1,1-1 0,-1 0 0,1 0 0,0 0 0,-1 0 0,8 2 0,-2-1 0,0 0 1,0-1-1,0 0 0,0 0 1,1-1-1,-1-1 0,1 1 1,-1-2-1,1 1 1,-1-1-1,0 0 0,1-1 1,-1 0-1,0-1 0,0 0 1,0 0-1,-1-1 0,1 0 1,-1-1-1,12-7 0,-10 4 2,-1 0 0,1 0 0,-1 0 0,-1-1 0,0-1-1,0 1 1,-1-1 0,0-1 0,-1 1 0,0-1 0,-1 0 0,0-1-1,-1 1 1,0-1 0,3-16 0,-1-11-1,-3 0 0,-2-69 0,-1 59 0,-2 2 3,-1-1 1,-2 1-1,-13-49 0,13 82 8,6 32-1,0 1-12,14 256 2,-16-213 1,0-19-13,1 0 0,2 0-1,9 48 1,-10-87 9,0 0 0,0-1 0,0 1-1,1-1 1,-1 0 0,1 1 0,0-1 0,0 0 0,0 0 0,0 0 0,0 0-1,1-1 1,-1 1 0,1 0 0,0-1 0,-1 0 0,1 0 0,0 0 0,1 0-1,-1 0 1,0 0 0,5 1 0,-2-1-17,1-1-1,-1 0 0,0 0 1,0 0-1,1 0 1,-1-1-1,0 0 1,1-1-1,-1 1 1,0-1-1,1-1 1,6-1-1,-6 0 22,-1 0 0,0 0 0,1 0 0,-1-1 0,-1 0 0,1 0 0,0-1 0,-1 1 0,0-1 0,0 0 0,-1-1 0,1 1 0,-1-1 0,0 0 0,-1 0 0,1 0 0,3-10 0,1-5 36,0-1 0,-1 0 0,-1-1 0,3-22 0,-4 10-8,-2 13-8,1-1 0,0 1 0,9-23 0,-12 41-20,1-1 0,0 1 0,0 0 0,0 0 0,0 0 0,0 0 0,1 0 0,0 0 0,0 0 0,0 1 0,0 0 0,1-1 0,-1 1 0,1 1-1,0-1 1,-1 0 0,1 1 0,1 0 0,-1 0 0,7-3 0,-1 5-27,-12 6 21,-11 7 10,3-6-3,0 1 0,1 0 1,0 1-1,0 0 0,1 0 1,0 1-1,1 0 0,0 0 1,1 1-1,0 0 0,0 0 1,1 0-1,-4 14 0,2 1 0,2 0 1,0 0-1,2 0 0,0 1 0,3 29 0,0-53-2,0 1 0,0-1 0,1 0 0,-1 0 0,1 0 0,0 0 0,0 0 0,0 1 0,1-2 0,-1 1 0,1 0 0,-1 0 0,1 0 0,0-1 0,0 1 0,0-1 0,1 1 0,-1-1 0,0 0 0,1 0 0,0 0 0,-1 0 0,1-1 0,0 1 0,0-1 0,0 1 0,0-1 0,0 0 0,0 0 0,0-1 0,7 2 0,9 1 0,0-1 0,0-1 0,0-1 0,23-1 0,-32 0 0,-3 1 0,-1-1 0,0 0 0,1 0 0,-1-1 0,0 1 0,0-1 0,0 0 0,0-1 0,0 0 0,-1 0 0,1 0 0,-1 0 0,0-1 0,0 0 0,0 0 0,0 0 0,-1-1 0,0 0 0,0 0 0,0 0 0,0 0 0,-1 0 0,0-1 0,0 0 0,0 1 0,-1-1 0,0 0 0,0 0 0,2-11 0,-2 5 0,0 1 0,-1-1 0,0 1 0,-1-1 1,0 0-1,-1 1 0,0-1 0,-1 1 0,0-1 1,-1 1-1,0 0 0,-1 0 0,0 0 0,-1 0 0,-9-14 1,8 15 1,-1 0 0,-1 1 1,0 0-1,0 1 0,0-1 1,-1 2-1,-17-12 0,21 16-1,0 0-1,0 0 1,0 1 0,0-1-1,0 1 1,-1 0-1,1 1 1,-1-1-1,1 1 1,-1 1-1,0-1 1,1 1 0,-1-1-1,0 2 1,0-1-1,1 1 1,-1 0-1,-6 1 1,9 0-1,0-1-1,0 1 1,0 0 0,0 0-1,0 0 1,0 1 0,1-1-1,-1 0 1,1 1-1,0 0 1,-1 0 0,1-1-1,0 1 1,1 1 0,-1-1-1,1 0 1,-1 0 0,1 0-1,0 1 1,0-1 0,0 1-1,0 6 1,-2 8-3,2 0 1,0 36-1,1-46 1,1-1 0,0 1-1,1 0 1,0-1 0,0 1 0,0-1 0,1 1 0,0-1-1,0 0 1,1 0 0,0-1 0,0 1 0,1-1 0,0 0-1,0 0 1,0 0 0,1-1 0,6 6 0,-3-4-2,1 0 0,0-1 0,-1-1 0,2 1 1,-1-2-1,1 1 0,-1-1 0,1-1 0,0 0 1,0-1-1,1 0 0,10 0 0,-4 0 4,1-1-1,-1-2 0,0 1 1,0-2-1,0-1 0,-1 0 0,29-9 1,-39 9 3,0 0-1,-1 0 1,1 0 0,-1-1 0,0 0 0,0-1-1,0 1 1,0-1 0,-1 0 0,0 0 0,0-1-1,0 0 1,-1 1 0,0-2 0,0 1 0,-1 0-1,1-1 1,-1 0 0,-1 1 0,1-1 0,2-13-1,0-8 5,-2 0-1,0 0 0,-2 0 0,-1-1 0,-5-39 1,4 62-6,0 0 1,0 0 0,0 0-1,-1 1 1,0-1 0,-4-9 0,6 14-2,-1 0 0,0 0 0,1-1 0,-1 1 0,0 0 0,0 0 0,0 0 0,0 0 0,0 1 0,0-1 0,0 0 0,0 0 0,0 0 0,0 1 0,0-1 0,0 1 0,-1-1 0,1 1 0,0-1 0,0 1 0,-1 0 0,1 0 1,0-1-1,-1 1 0,1 0 0,0 0 0,-1 0 0,1 0 0,0 1 0,-1-1 0,1 0 0,0 1 0,0-1 0,-3 1 0,1 1 0,1 0 0,-1 0 0,1 0 0,-1 0 0,1 1 0,0-1 0,0 0 0,0 1 0,0 0 0,1-1 0,-1 1 0,1 0 0,-1 0 0,1 0 0,0 0 0,-1 6 0,-1 0 0,-4 12 0,1 0 0,0 0 1,2 1-1,-2 33 0,6 90-14,0-139 11,1 0 0,0 0 1,0 0-1,0 0 0,1 0 1,0 0-1,0 0 0,0-1 1,1 1-1,0-1 0,0 0 1,0 0-1,1 0 0,0 0 1,0 0-1,0-1 0,6 6 1,-3-5-2,0 0 0,0-1 1,0 1-1,1-2 0,-1 1 1,1-1-1,0 0 0,0-1 0,0 1 1,0-2-1,1 1 0,10 0 1,-3-1 2,1 0 0,0-1 1,0 0-1,23-5 1,-35 4 0,0 0 0,0-1 0,-1 1 0,1-1 0,0 0 0,-1 0 0,0-1 0,1 1 0,-1-1 0,0 0 0,0 0 0,-1-1 0,1 1 0,-1-1 0,1 0 0,-1 0 0,0 0 0,4-8 0,-3 4 2,0-1-1,-1 0 1,0 0 0,-1 0 0,0 0 0,0 0-1,0-11 1,0-67 23,-3 51-16,0-9 0,1-51 4,0 88-12,1 0 0,0 0 0,1 0 0,0 0 0,0 0 1,0 0-1,1 0 0,8-13 0,-10 19-1,1-1 1,0 0-1,0 1 0,0 0 0,0-1 1,1 1-1,-1 0 0,1 0 1,-1 1-1,1-1 0,-1 0 0,1 1 1,0-1-1,0 1 0,0 0 1,0 0-1,0 0 0,0 1 0,0-1 1,0 1-1,0-1 0,1 1 1,-1 0-1,0 0 0,0 1 0,0-1 1,6 2-1,-3-1 1,-1 1-1,0 0 1,1 0-1,-1 0 1,0 1-1,0 0 1,0 0-1,-1 0 1,1 0-1,-1 1 1,1 0-1,-1 0 1,0 0-1,3 5 1,2 6-1,-1-1 0,-1 1 0,0 0 0,-1 1 0,-1-1 0,0 1 0,-1 1 0,-1-1 0,0 0 0,-1 1 0,-1-1 0,-1 1 0,0 0 0,-3 20 0,1-28 0,0 0 0,-1 0 0,0 0 0,0-1 0,-1 1 0,0-1 0,0 0 0,-1 0 0,0 0 0,-1-1 0,1 1 0,-10 8 0,6-7 0,0 0 0,-1-1 0,0 0 0,-1 0 0,1-1 0,-1 0 0,-1-1 0,-15 7 0,24-12 0,1 0 0,-1 0 0,0 0 0,0-1 0,0 1 0,0-1 0,1 1 0,-1-1 0,0 0 0,0 0 0,0 0 0,0-1 0,0 1 0,0-1 0,0 0 0,-3-1 0,4 1 0,0 0 0,0 0 0,0-1 0,0 0 0,0 1 0,0-1 0,1 0 0,-1 1 0,1-1 1,-1 0-1,1 0 0,0 0 0,0-1 0,0 1 0,-2-4 0,0-7-1,0 0 1,1 0-1,0 0 1,1 0-1,1-23 1,0 27-1,-1-30-8,-1-28-13,2 62 20,1-1 1,-1 1 0,1 0-1,0 0 1,0-1 0,1 1-1,-1 0 1,1 0-1,3-5 1,-3 8 1,-1 1-1,0-1 1,1 1 0,-1-1-1,1 1 1,0 0 0,-1 0 0,1 0-1,0 0 1,0 0 0,0 0-1,0 0 1,0 1 0,0-1 0,0 0-1,0 1 1,0 0 0,0-1-1,0 1 1,0 0 0,0 0-1,0 0 1,0 1 0,0-1 0,0 0-1,0 1 1,0-1 0,0 1-1,0 0 1,0 0 0,0 0-1,0-1 1,-1 2 0,1-1 0,0 0-1,0 0 1,-1 1 0,1-1-1,-1 0 1,0 1 0,1 0-1,-1-1 1,0 1 0,2 3 0,29 53-2,-20-34 6,1 0-1,1-2 0,28 36 0,-37-52-2,1 0-1,-1-1 0,1 1 0,0-2 0,1 1 0,-1 0 0,1-1 0,0-1 0,0 1 0,0-1 0,0 0 0,1-1 1,-1 1-1,1-2 0,0 1 0,0-1 0,9 1 0,-9-2 0,-1 0 2,1 1 0,-1-1-1,1-1 1,11-1 0,-17 1-2,0 0 1,1 1-1,-1-1 0,0 0 1,0 0-1,0-1 0,0 1 1,0 0-1,0-1 1,0 1-1,-1-1 0,1 1 1,0-1-1,-1 0 0,1 0 1,-1 0-1,0 0 1,2-3-1,7-17 1,-2-1 0,-1 0 1,-1 0-1,-1 0 0,2-25 0,9-34 5,-15 78-5,21-74 0,-19 70 1,0 1 0,0-1-1,1 1 1,0 0 0,1 0 0,-1 1 0,11-12-1,-14 17 0,-1 0-1,1 1 0,-1-1 1,1 0-1,0 0 0,0 0 1,-1 1-1,1-1 1,0 0-1,0 1 0,0-1 1,0 0-1,0 1 0,0-1 1,0 1-1,0 0 0,0-1 1,0 1-1,0 0 1,0 0-1,0 0 0,0-1 1,0 1-1,0 0 0,0 0 1,1 1-1,-1-1 0,0 0 1,0 0-1,0 0 1,0 1-1,0-1 0,0 0 1,0 1-1,0-1 0,0 1 1,0 0-1,0-1 0,-1 1 1,1 0-1,0-1 0,0 1 1,0 0-1,-1 0 1,1 0-1,0-1 0,-1 1 1,1 0-1,-1 0 0,1 0 1,-1 0-1,1 1 0,2 7 0,0-1 0,0 0 0,-1 1 0,0-1 0,1 11 0,2 39 0,-3 0 0,-6 78 0,-6-72 0,2-33 0,11-54 0,1-1 0,0 1 0,2 0 0,1 0 0,13-30 0,-8 18 0,-3 10 0,2-9 0,1 1 0,1 1 0,2 0 0,30-47 0,-19 53 0,-26 26 0,0-1 0,1 1 0,-1-1 0,1 1 0,-1-1 0,1 1 0,-1-1 0,1 1 0,-1 0 0,1-1 0,-1 1 0,1 0 0,0 0 0,-1-1 0,1 1 0,0 0 0,-1 0 0,1 0 0,-1 0 0,1 0 0,0 0 0,-1 0 0,1 0 0,0 0 0,-1 0 0,1 0 0,0 0 0,-1 0 0,1 0 0,-1 1 0,1-1 0,0 0 0,-1 1 0,1-1 0,-1 0 0,1 1 0,-1-1 0,1 0 0,-1 1 0,1-1 0,-1 1 0,1-1 0,-1 1 0,0-1 0,1 1 0,-1 0 0,0-1 0,1 1 0,2 15 0,0-1 0,-1 1 0,-1-1 0,0 1 0,-1-1 0,-2 18 0,0 11 0,2 145-99,0-183-202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5:10.74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30766,'0'0'2001,"5"4"-2001,8 20 0,-2 6 0,-6 3-32,-5 0-96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5:11.13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1 703 30302,'22'1'906,"-15"-1"-844,1 1 0,-1-1 0,0 0 0,1 0 0,-1-1 0,0 0 0,0 0 0,1-1 0,-1 0 0,0 0 0,-1-1 0,1 0-1,0 0 1,6-5 0,-1-1-12,0-1 0,-1-1 0,0 0 0,-1-1 0,0 0 0,-1 0 1,0-1-1,7-14 0,-6 6-27,0-1 0,-2 0 0,0 0 0,7-38 1,-5-7-20,-3-1 0,-3-109 0,-4 160 12,0 7-17,1 5 4,0 1-1,-1 0 0,0-1 0,0 1 1,-1 0-1,1 0 0,-1-1 0,0 1 0,0 0 1,0 0-1,0 0 0,-1 0 0,0 0 1,0 0-1,-3-5 0,4 8-2,1 1 0,0 0 0,-1 0 0,1-1 0,0 1 0,-1 0 0,1 0 0,0-1 0,-1 1 0,1 0 0,-1 0 0,1 0 0,0 0 0,-1 0 0,1 0 0,-1 0 0,1 0 0,0 0 0,-1 0 0,1 0 0,-1 0 0,1 0 0,-1 0 0,1 0 0,0 0 0,-1 0 0,1 0 0,-1 0 0,1 1 0,0-1 0,-1 0 0,1 0 0,0 1 0,-1-1 0,1 0 0,0 0 0,-1 1 0,1-1 0,0 0 0,0 1 0,-1-1 0,1 0 0,0 1 0,0-1 0,0 1 0,0-1 0,-1 0 0,1 1 0,0-1 0,0 1 0,0-1 0,0 0 0,0 2 0,-6 26 0,6-25 0,-8 90 0,6 147 0,3-118 0,2-16-582,-3-104-1061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5:11.45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82 32415,'5'-11'144,"31"4"-64,6-5-48,5 5-16,-2 0-16,-1-5 0,-5 3-96,-8-8-881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5:13.64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12 323 31871,'-4'-14'141,"2"0"1,-1 0 0,2 0-1,0 0 1,1-24 0,0 17-128,0 18-12,0 0-1,0 0 1,1 1-1,-1-1 1,1 0 0,-1 0-1,1 0 1,0 1 0,0-1-1,0 0 1,0 1 0,1-1-1,-1 1 1,1-1-1,-1 1 1,1 0 0,0-1-1,0 1 1,0 0 0,3-2-1,-2 2-1,0 0 0,0 1 0,1-1 0,-1 1 0,0 0-1,1 0 1,-1 0 0,1 0 0,-1 1 0,1-1 0,-1 1 0,1 0-1,-1 0 1,1 0 0,-1 1 0,7 0 0,-7 1 0,1-1 0,-1 1 0,1-1 0,-1 1 0,0 0 0,0 1 0,0-1 0,0 0 0,0 1 0,0 0 0,-1-1 0,1 1 0,-1 0 0,0 1 0,0-1 0,0 0 0,0 1 0,0-1 0,-1 1 0,2 5 0,4 10 0,-2 0 0,6 32 0,-5 0 0,-2 0 0,-2 1 0,-6 63 0,-3-42 0,9-80 0,0-1 0,0 1 0,0 0 0,7-13 0,5-12 0,30-127 0,-9 28 0,-34 126 0,0 0 0,0 1 0,0-1 0,1 1 0,-1-1 0,1 1 0,0 0 0,0 0 0,1 0 0,-1 0 0,1 0 0,0 0 0,6-6 0,-8 10 0,-1 0 0,0 0 0,1 1 0,-1-1 0,0 0 0,0 0 0,1 0 0,-1 0 0,0 0 0,0 0 0,1 0 0,-1 1 0,0-1 0,0 0 0,1 0 0,-1 0 0,0 1 0,0-1 0,0 0 0,1 0 0,-1 0 0,0 1 0,0-1 0,0 0 0,0 1 0,0-1 0,1 0 0,-1 0 0,0 1 0,0-1 0,0 0 0,0 0 0,0 1 0,0-1 0,0 0 0,0 1 0,0-1 0,0 0 0,0 1 0,0-1 0,0 0 0,-1 0 0,1 1 0,27 239 0,-17-123 0,-10-117 0,-1 0 0,1 1 0,0-1 0,0 1 0,1-1 0,-1 0 0,0 1 0,0-1 0,0 1 0,0-1 0,0 1 0,0-1 0,0 0 0,1 1 0,-1-1 0,0 0 0,0 1 0,1-1 0,-1 0 0,0 1 0,0-1 0,1 0 0,-1 1 0,0-1 0,1 0 0,-1 0 0,0 1 0,1-1 0,-1 0 0,0 0 0,1 0 0,-1 0 0,1 1 0,0-2 0,0 1 0,0 0 0,0-1 0,-1 1 0,1 0 0,0-1 0,0 1 0,-1-1 0,1 1 0,0-1 0,-1 1 0,1-1 0,0 0 0,-1 1 0,1-1 0,-1 0 0,1 1 0,0-2 0,8-15 0,-1 1 0,-1-1 0,7-21 0,2-4 0,4-11 0,22-49 0,-37 92 0,0 0 0,1 0 0,1 0 0,0 1 0,0 0 0,0 1 0,11-10 0,-17 17 0,0 0 0,0 0 0,0 0 0,0 0 0,0 0 0,1 0 0,-1 0 0,0 0 0,0 0 0,1 1 0,-1-1 0,0 0 0,1 1 0,-1-1 0,1 1 0,-1 0 0,1-1 0,-1 1 0,1 0 0,-1 0 0,1 0 0,-1 0 0,1 0 0,-1 1 0,1-1 0,-1 0 0,1 1 0,-1-1 0,0 1 0,1-1 0,-1 1 0,2 1 0,-1 0 0,0 0 0,0 0 0,0 1 0,-1-1 0,1 1 0,-1-1 0,0 1 0,0 0 0,0-1 0,0 1 0,0 0 0,0 0 0,-1 0 0,1 5 0,0 20 0,0-1 0,-2 0 0,-2 1 0,0-1 0,-11 41 0,-3 22 0,16-80 0,0 0 0,0 0 0,1 0 0,1 0 0,0 0 0,4 20 0,-4-28 0,0 1 0,0-1 0,0 0 0,0 1 0,0-1 0,1 0 0,-1 0 0,1 0 0,0 0 0,0 0 0,-1 0 0,1 0 0,1 0 0,-1-1 0,0 1 0,3 1 0,0-1 0,1 1 0,-1-1 0,1 0 0,0-1 0,0 1 0,10 1 0,5-2 0,0 0 0,41-5 0,-56 3 0,1 1 0,-1-2 0,0 1 0,1-1 0,-1 0 0,0 0 0,0 0 0,0-1 0,-1 0 0,1 0 0,-1-1 0,1 1 0,-1-1 0,0 0 0,-1-1 0,1 1 0,-1-1 0,0 0 0,0 0 0,6-10 0,-4 4 0,-1-1 0,-1 1 0,0-1 0,0 0 0,-1 0 0,-1 0 0,0-1 0,0 1 0,-1-24 0,-1 36 0,0-25 0,-1 0 0,-7-46 0,7 64 0,-1 0 0,0 0 0,0 1 0,-1-1 0,1 0 0,-2 1 0,1 0 0,-1 0 0,0 0 0,0 0 0,0 1 0,-1-1 0,0 1 0,0 0 0,-6-4 0,10 7 0,-1 1 0,1-1 0,-1 1 0,0 0 0,0 0 0,1 0 0,-1 0 0,0 0 0,0 0 0,0 0 0,0 1 0,0-1 0,0 1 0,0-1 0,0 1 0,0 0 0,0 0 0,-1 0 0,1 0 0,0 0 0,0 0 0,0 1 0,0-1 0,0 1 0,0-1 0,0 1 0,0 0 0,0 0 0,0 0 0,1 0 0,-1 0 0,0 0 0,0 0 0,1 1 0,-1-1 0,1 1 0,-1-1 0,1 1 0,0-1 0,-1 1 0,1 0 0,0 0 0,0 0 0,0 2 0,-4 6 0,0 1 0,1-1 0,1 1 0,0 1 0,0-1 0,-1 17 0,1-3 0,1-1 1,1 1-1,1 0 1,1-1-1,5 26 1,-5-43-2,1 0 1,-1-1-1,2 0 1,-1 1 0,1-1-1,0 0 1,0 0-1,0 0 1,1-1-1,6 8 1,-7-10-2,1 0 0,-1 0 1,1 0-1,0 0 0,0-1 0,0 0 1,0 1-1,1-1 0,-1-1 0,0 1 1,1-1-1,-1 0 0,1 0 0,0 0 1,-1 0-1,8-1 0,-6 1 2,0-1 0,0 0 0,0 0 0,0-1 0,0 0 0,0 0-1,0-1 1,-1 1 0,1-1 0,0 0 0,10-6 0,-12 5 2,0 0 0,0-1 0,0 1-1,-1-1 1,1 0 0,-1 0 0,0 0 0,0 0 0,0-1-1,-1 1 1,0-1 0,0 1 0,0-1 0,2-8 0,0-5-1,-1 1-1,-1-1 1,0 1 0,-1-1 0,-3-26 0,1 5-1,-3 5 0,4 34 0,0-1 0,0 0 0,-1 1 0,1-1 0,0 0 0,-1 1-1,1-1 1,-1 0 0,1 1 0,-1-1 0,1 1 0,-1-1 0,1 1-1,-1-1 1,0 1 0,1 0 0,-1-1 0,0 1 0,1-1-1,-1 1 1,0 0 0,1 0 0,-1 0 0,0-1 0,0 1 0,1 0-1,-1 0 1,0 0 0,0 0 0,1 0 0,-1 0 0,0 0 0,0 0-1,1 1 1,-1-1 0,0 0 0,1 0 0,-2 1 0,0 0-1,1 0 0,0 1 0,0-1 0,0 0 0,-1 0 0,1 1 0,0-1 0,1 1 0,-1-1 0,0 1 0,0-1-1,1 1 1,-1-1 0,1 1 0,-1 0 0,1-1 0,0 1 0,-1 0 0,1-1 0,0 1 0,0 0 0,0-1 0,1 1 0,-1 2 0,0 3 0,-2 17 1,1 0 0,1 1 0,2-1 0,0 0 0,6 26 0,-7-45-2,0 1-1,1-1 0,0 0 1,0 1-1,0-1 0,1 0 1,-1 0-1,1 0 0,0-1 0,0 1 1,1-1-1,0 0 0,0 0 1,0 0-1,0 0 0,0 0 1,1-1-1,-1 0 0,1 0 1,0 0-1,0-1 0,0 1 1,0-1-1,1 0 0,-1-1 1,1 1-1,10 0 0,-8-1 4,-1 0-1,1 0 0,0-1 0,0 0 1,0-1-1,0 0 0,14-3 1,-18 3 0,-1-1 0,0 0 0,1 0 1,-1 0-1,0 0 0,0 0 1,0-1-1,-1 1 0,1-1 0,-1 0 1,1 1-1,-1-1 0,0 0 1,0-1-1,0 1 0,0 0 0,-1-1 1,2-4-1,4-9 2,-2-1 1,0-1-1,-1 1 0,3-37 0,-3-81 11,-4 82-12,0-194 14,0 407-16,1 194 0,-1-346 0,0 0 0,1 0 0,0 0 0,0 0 0,0-1 0,1 1 0,0 0 0,1-1 0,-1 1 0,6 8 0,-6-12 0,0 0 0,0-1 0,1 1 0,0 0 0,-1-1 0,1 1 0,0-1 0,0 0 0,0 0 0,1 0 0,-1 0 0,0-1 0,1 1 0,-1-1 0,1 0 0,-1 0 0,1 0 0,0-1 0,-1 1 0,1-1 0,4 0 0,1 1 0,0-1 0,1 0 0,-1-1 0,0 0 0,0 0 0,12-4 0,-16 3 0,-1 0 0,1 0 0,-1-1 0,1 1 0,-1-1 0,0 0 0,0-1 0,0 1 0,0-1 0,-1 1 0,1-1 0,4-8 0,0 0 0,-1-1 0,-1 1 0,0-1 0,-1 0 0,0-1 0,-1 1 0,0-1 0,-1 0 0,1-23 0,0-14 1,-6-68 0,1 65 2,0 21 4,-1 0 0,-2 0-1,-12-52 1,12 76-7,2 13 0,2-3 0,-6 36 0,1 1 0,0 68 0,4-60 0,-2 197 0,2-239 0,1 0 0,0 0 0,0 0 0,1 1 0,-1-1 0,1 0 0,0 0 0,0 0 0,0 0 0,1 0 0,-1 0 0,1-1 0,0 1 0,0 0 0,0-1 0,1 0 0,-1 1 0,1-1 0,0 0 0,0 0 0,0 0 0,0-1 0,0 1 0,1-1 0,-1 0 0,1 0 0,0 0 0,-1 0 0,1 0 0,0-1 0,0 0 0,0 0 0,6 1 0,6 2 0,0-1 0,0-1 0,1 0 0,-1-2 0,1 0 0,0 0 0,-1-1 0,30-7 0,-40 6 0,-1-1 0,-1 1 0,1-1 0,0 0 0,-1 0 0,1-1 0,-1 1 0,0-1 0,0 0 0,-1 0 0,1-1 0,-1 1 0,0-1 0,0 1 0,0-1 0,-1 0 0,1 0 0,-1 0 0,0-1 0,-1 1 0,2-7 0,2-15 0,0 1 0,-2-1 0,0-29 0,-3 36 0,1-153 0,-1 173 0,0 0 0,0-1 0,0 1 0,-1 0 0,1 0 0,0-1 0,0 1 0,-1 0 0,1 0 0,0-1 0,0 1 0,-1 0 0,1 0 0,0 0 0,-1-1 0,1 1 0,0 0 0,-1 0 0,1 0 0,0 0 0,-1 0 0,1 0 0,0 0 0,-1 0 0,1 0 0,0 0 0,-1 0 0,1 0 0,0 0 0,-1 0 0,1 0 0,0 0 0,-1 0 0,1 0 0,0 0 0,-1 0 0,1 1 0,0-1 0,-1 0 0,1 0 0,0 0 0,-1 1 0,1-1 0,0 0 0,-1 1 0,-16 10 0,10-1 0,0-1 0,1 1 0,0 0 0,1 1 0,0-1 0,1 1 0,0 0 0,1 0 0,0 1 0,-2 19 0,1-2 0,2 0 0,1 0 0,4 37 0,-2-59 0,0 0 0,1-1 0,-1 1 0,1 0 0,1-1 0,-1 0 0,1 1 0,0-1 0,1 0 0,-1 0 0,1-1 0,1 1 0,-1-1 0,1 0 0,-1 0 0,1 0 0,1-1 0,7 6 0,-4-4 0,0-1 0,0 0 0,0-1 0,1 0 0,-1 0 0,1-1 0,0 0 0,0-1 0,0 0 0,1 0 0,16 0 0,-24-2 0,-1 0 0,1-1 0,-1 1 0,1 0 0,-1-1 0,0 0 0,1 1 0,-1-1 0,0 0 0,1 0 0,-1 0 0,0-1 0,0 1 0,0 0 0,0-1 0,0 1 0,0-1 0,0 0 0,-1 0 0,1 0 0,0 0 0,-1 0 0,0 0 0,1 0 0,-1 0 0,0 0 0,0-1 0,0 1 0,-1 0 0,1-1 0,0-2 0,2-10 0,-1 1 0,-1-1 0,0 1 0,-2-21 0,1 13 0,0 12 0,-1-24 0,2 0 0,1-1 0,11-50 0,-11 77 0,0 0 0,0 0 0,0 0 0,1 1 0,1-1 0,-1 1 0,1-1 0,0 1 0,1 1 0,0-1 0,0 0 0,0 1 0,1 0 0,0 0 0,0 1 0,0 0 0,1 0 0,0 0 0,0 1 0,11-6 0,-12 8 0,-1 0 0,0 0 0,1 1 0,0 0 0,-1 0 0,1 0 0,0 0 0,-1 1 0,1 0 0,0 0 0,-1 1 0,9 1 0,-11-1 0,-1 0 0,1 0 0,0 0 0,-1 0 0,1 0 0,-1 1 0,0-1 0,1 1 0,-1 0 0,0 0 0,0-1 0,0 2 0,0-1 0,0 0 0,0 0 0,-1 0 0,1 1 0,-1-1 0,1 1 0,-1 0 0,0-1 0,0 1 0,0 0 0,-1-1 0,1 4 0,2 10 0,-1 0-1,-1 0 1,-1 0-1,0-1 1,-1 1 0,-1 0-1,0 0 1,-1-1 0,-1 1-1,0-1 1,-1 0-1,-1 0 1,-9 18 0,10-24 0,1 1 1,0 0-1,1 0 1,0 1-1,0-1 1,1 1-1,1-1 1,0 1-1,0 0 1,1 12-1,1-21 0,-1-1 0,1 1 0,0 0 0,-1-1 0,1 1 0,0-1 0,0 1 0,0-1 0,0 1 0,0-1 0,0 1 0,0-1 0,1 0 0,-1 0 0,0 0 0,1 0 0,-1 0 0,1 0 0,-1 0 0,1 0 0,0 0 0,-1-1 0,1 1 0,0-1 0,-1 1 0,1-1 0,0 0 0,3 1 0,8 1 0,1-1 0,22 0 0,-29-1 0,15 0-4,-11 1 5,0-1 1,0 0-1,-1-1 0,1 0 0,18-4 0,-27 4-3,0 0 0,1 0 0,-1 0 0,0 0 0,0 0 0,1-1-1,-1 1 1,0-1 0,-1 1 0,1-1 0,0 0 0,0 0-1,-1 0 1,1 0 0,-1 0 0,1 0 0,-1 0 0,0 0-1,0-1 1,0 1 0,0 0 0,0-1 0,-1 1 0,1-1-1,-1 1 1,1 0 0,-1-1 0,0 1 0,0-5 0,0 5-56,0 0 0,0 0 0,-1 0 1,1 0-1,0 1 0,-1-1 1,1 0-1,-1 0 0,1 1 0,-1-1 1,0 0-1,0 1 0,0-1 0,0 0 1,0 1-1,0-1 0,0 1 0,-1 0 1,1-1-1,0 1 0,-1 0 1,1 0-1,-1 0 0,-2-2 0,-32-16-4760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5:13.99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12 31454,'0'0'305,"3"0"-257,30 0 336,9 0-144,10 0-96,1 0-80,7 0-16,-3 0-32,0 0 0,-2 0-16,-8 0-32,-8-2-144,-10-8-1361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5:14.33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 34 32287,'0'-19'240,"0"9"-64,0 6-112,-3 4-64,1 0 0,-1 9 0,-2 26 0,2 10 0,3 2 0,0-3 0,0-4 0,0-7 0,0-7 0,0-10-32,5-9-80,14-4-1393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30.40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5 500 31374,'0'0'1140,"0"3"-1066,-2 11-55,0 0 0,2 0 1,-1 0-1,2 1 0,3 23 0,-4-35-18,1 0 0,-1 0 0,1 0-1,0 0 1,0 0 0,0 0 0,1 0 0,-1-1 0,1 1 0,-1 0 0,1-1 0,0 1-1,0-1 1,0 1 0,0-1 0,0 0 0,1 0 0,-1 0 0,1 0 0,-1 0 0,1-1 0,0 1-1,0-1 1,0 0 0,0 0 0,0 0 0,0 0 0,0 0 0,0-1 0,0 1 0,0-1-1,4 0 1,-4 1-1,-1-1 0,0 0 1,0 0-1,0 0 0,0 0 0,0 0 0,0-1 0,0 1 0,0-1 0,1 1 0,-1-1 0,0 0 0,-1 0 0,1 0 0,0 0 1,0 0-1,0 0 0,0 0 0,-1 0 0,1-1 0,-1 1 0,1-1 0,-1 1 0,0-1 0,1 0 0,-1 0 0,0 1 0,0-1 1,0 0-1,0 0 0,0 0 0,-1 0 0,1 0 0,0-3 0,4-15 1,-2 0 1,0 0-1,0-1 1,-2 1-1,-1 0 1,-2-24-1,0-11 16,3-22-16,-3 0 0,-4 1 1,-20-100-1,23 167-1,0 8 0,1 9 0,2-8 0,-3 26 0,1-1 0,3 47 0,0-21 0,-2-5 0,2 0 0,3 0 0,1-1 0,2 1 0,2-1 0,29 83 0,-34-118 0,0-1 0,0-1 0,1 1 0,0-1 0,1 1 0,0-2 0,0 1 0,0-1 0,13 12 0,-14-16 0,-1 0 0,1 0 0,0 0 0,0-1 0,0 1 0,0-1 0,0 0 0,0-1 0,1 1 0,-1-1 0,0 0 0,1 0 0,0-1 0,-1 1 0,1-1 0,-1-1 0,1 1 0,6-2 0,-9 1 0,0 0 0,0 0 0,-1-1 0,1 1 0,0-1 0,0 1 0,-1-1 0,1 0 0,-1 0 0,0 0 0,1 0 0,-1 0 0,0-1 0,0 1 0,-1-1 0,1 1 0,0-1 0,-1 0 0,0 0 0,1 0 0,-1 0 0,1-3 0,1-6 0,1 0 0,-2-1 0,1 0 0,0-14 0,-3 17 0,4-87 0,-4 87 0,0 0 0,-1 0 0,-1 1 0,1-1 0,-1 0 0,-1 1 0,-5-13 0,7 20 0,0 0 0,-1-1 0,1 1 0,-1 0 0,1 1 0,-1-1 0,0 0 0,0 0 0,0 1 0,-3-3 0,4 4 0,1-1 0,-1 1 0,1 0 0,-1-1 0,0 1 0,1 0 0,-1 0 0,1 0 0,-1-1 0,0 1 0,1 0 0,-1 0 0,0 0 0,1 0 0,-1 0 0,0 0 0,1 0 0,-1 0 0,0 1 0,1-1 0,-1 0 0,0 0 0,1 0 0,-1 1 0,0-1 0,1 0 0,-1 1 0,1-1 0,-1 0 0,1 1 0,-1-1 0,1 1 0,-1-1 0,1 1 0,-1-1 0,1 1 0,0-1 0,-1 1 0,1 0 0,0-1 0,0 1 0,-1 0 0,1-1 0,0 2 0,-3 5 0,2-1 0,-1 1 0,1 1 0,0-1 0,0 0 0,1 0 0,-1 0 0,2 0 0,-1 0 0,1 1 0,0-1 0,1 0 0,0 0 0,0-1 0,0 1 0,1 0 0,0-1 0,0 1 0,0-1 0,1 0 0,0 0 0,1 0 0,-1-1 0,10 9 0,-7-7 0,1-2 0,1 1 0,-1-1 0,1 0 0,0-1 0,0 0 0,0 0 0,1-1 0,0 0 0,-1-1 0,1 0 0,0 0 0,0-1 0,0-1 0,16 0 0,-24 0 0,1 0 0,-1 0 0,0-1 0,1 1 0,-1-1 0,1 1 0,-1-1 0,0 0 0,1 0 0,-1 0 0,0 0 0,0 0 0,0-1 0,0 1 0,0 0 0,0-1 0,0 0 0,0 1 0,-1-1 0,1 0 0,0 0 0,-1 0 0,0 0 0,1 0 0,-1 0 0,0-1 0,0 1 0,0 0 0,-1-1 0,2-3 0,0-7 0,0-1 0,0 1 0,-1 0 0,-2-21 0,1 17 0,0 16 0,0 1 0,0-1 0,0 0 0,0 1 0,0-1 0,0 1 0,0-1 0,0 0 0,0 1 0,0-1 0,0 1 0,0-1 0,-1 1 0,1-1 0,0 0 0,-1 1 0,1-1 0,0 1 0,-1-1 0,1 1 0,0-1 0,-1 1 0,1 0 0,-1-1 0,1 1 0,-1 0 0,1-1 0,-1 1 0,1 0 0,-1-1 0,1 1 0,-1 0 0,1 0 0,-1 0 0,0-1 0,1 1 0,-1 0 0,1 0 0,-1 0 0,0 0 0,1 0 0,-1 0 0,1 0 0,-1 0 0,0 0 0,1 1 0,-2-1 0,-1 0 0,43 10-27,-35-10 28,0 0 0,0 0 1,0 0-1,0 0 0,-1-1 0,1 0 0,0 0 0,0 0 0,-1 0 0,1-1 0,-1 0 0,1 0 0,-1 0 0,0 0 0,0-1 0,0 0 0,0 0 1,0 0-1,0 0 0,-1 0 0,0-1 0,0 0 0,0 0 0,4-6 0,-3 4-1,0 0 0,0-1 0,-1 1 0,-1 0 0,1-1 0,-1 0 0,0 0 0,0 0 0,-1 0 0,0 0 0,1-10 0,-9 26 0,-2 12 0,-2 23 0,1 0 0,3 1 0,-3 62 0,8 144 0,3-140 0,-1 49 0,-1-155 0,0 0 0,0 0 0,0 0 0,-1 0 0,0-1 0,0 1 0,0 0 0,0-1 0,-1 1 0,0-1 0,0 0 0,0 0 0,0 0 0,-1 0 0,0-1 0,-6 6 0,7-6 0,-1 0 0,1 0 0,-1-1 0,1 1 0,-1-1 0,0 0 0,0 0 0,0 0 0,0-1 0,-1 1 0,1-1 0,0 0 0,-1 0 0,1-1 0,-1 1 0,1-1 0,-1 0 0,1 0 0,-8-1 0,11 0 0,0 0 0,0 1 0,0-1 0,0 0 0,0 0 0,0 0 0,0 0 0,0 0 0,1 0 0,-1 0 0,0 0 0,1 0 0,-1 0 0,1 0 0,-1-1 0,1 1 0,-1 0 0,1 0 0,-1-3 0,-4-28 0,5 26 0,-3-22 0,1 0 0,1 0 0,2 0 0,6-49 0,-3 60 0,0 0 0,1 0 0,1 0 0,0 1 0,1-1 0,1 2 0,0-1 0,18-23 0,-14 23 6,0 0 0,2 2 1,0-1-1,0 2 0,30-22 0,-34 29-44,0 0-1,0 0 1,0 1-1,1 1 1,-1-1 0,1 2-1,0 0 1,0 0-1,1 1 1,-1 0-1,19 0 1,-27 2-1571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25:14.69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84 19 32191,'0'-11'304,"0"6"-96,0 2-144,-5 3-64,-9 24 0,-6 21 0,1 6 0,4 3-32,4-5-496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21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97 141 29854,'-4'-22'613,"1"0"0,2 0 0,1-29 0,0 28-328,-6 26-269,0 11-14,1 1 1,1-1-1,0 1 0,1 0 1,1 0-1,0 0 0,1 23 1,-2 371 58,4-131-29,-2-26-26,-3 119 4,-20-124-10,11-155 0,1 95 0,15 1082 32,0-1207-32,14 86 0,-7-86 0,1 89 0,-26 144 0,6-162 0,8 139 0,3-121 0,-2 81-5,0-274-494,0-24-1894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2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94 463 25660,'-8'-13'5802,"8"12"-5785,0 1 0,-1-1 0,1 0 0,0 1 0,0-1 1,0 1-1,-1-1 0,1 0 0,0 1 0,-1-1 0,1 1 0,-1-1 0,1 1 1,0-1-1,-1 1 0,1 0 0,-1-1 0,1 1 0,-1-1 0,0 1 0,1 0 1,-1-1-1,1 1 0,-1 0 0,0 0 0,1 0 0,-1 0 0,1-1 0,-1 1 0,0 0 1,1 0-1,-1 0 0,0 0 0,-3 0-15,0 0 1,1 0-1,-1 1 1,0-1-1,1 1 0,-1 0 1,0 0-1,1 0 1,0 0-1,-1 1 0,1-1 1,0 1-1,-1 0 1,1 0-1,0 0 0,0 1 1,1-1-1,-1 0 1,-3 4-1,6-5 54,114 1 165,206-24 0,-217 11-175,236-13-43,190-23-3,426-39 16,-418 48-16,-5-26 0,-231 26 0,394 3 0,-624 34 0,530-22 0,-281 8 0,84-8 15,209-5 18,-545 29-33,-11 0 0,73-8 0,-115 3-1,10-1 21,-25 5-4,-5 0 2,-25 0-82,-23 0-181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24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 29437,'-1'-23'2761,"0"39"-2206,-2 40-733,8 259 274,0-75-67,2-85-13,51 294 0,-47-349-15,-4 1 0,-10 162 0,-1-75-1,24 101 32,-8 81-32,-6-61 0,-1 3 0,-7-180 0,-17 140 0,-1 0 0,21-147 0,-6 340 0,2-20 0,5-213 0,-2-232 0,0 0 0,0 0 0,0 0 0,0-1 0,1 1 0,-1 0 0,0 0 0,0 0 0,0 0 0,0 0 0,0 0 0,0 0 0,0 0 0,0 0 0,0 0 0,1 0 0,-1 0 0,0 0 0,0 0 0,0 0 0,0 0 0,0 0 0,0 0 0,0 0 0,0 0 0,0 0 0,1 0 0,-1 0 0,0 0 0,0 0 0,0 0 0,0 0 0,0 0 0,0 1 0,0-1 0,0 0 0,0 0 0,0 0 0,0 0 0,1 0 0,-1 0 0,0 0 0,0 0 0,0 0 0,0 0 0,0 0 0,0 1 0,0-1 0,0 0 0,0 0 0,0 0 0,0 0 0,0 0 0,0 0 0,0 0 0,0 0 0,0 0 0,0 1 0,4-9 0,3-38-117,-6 10-470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2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27645,'5'25'4345,"1"4"-4222,-9 105 42,0-51-25,9 110 1,-1-139-29,22-54-99,239-12 6,45-3-19,0 1 0,128-22 0,-106-4 0,-96 6 0,-47 14 0,325-26 0,-299 39-6,85-6-4,-247 9 10,412-43 0,611-42 5,-476 28 5,-482 46-9,109-26-16,7-1-18,-98 34 33,-14 2 3,17 1 14,-17 3-5,35-2-12,4 0 0,-152 5 3,-8-1-2,1 1 0,-1-1 0,0 0 0,0 0 0,0 0 0,0 0 0,0 0-1,0-1 1,0 1 0,1 0 0,-1-1 0,0 0 0,3-1 0,-4 0 2,-19-1-702,-11 1-2479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2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30254,'5'-45'2265,"-5"45"-2196,0 4-26,0 27-35,0 68 25,19 158 1,144 971 27,-148-813-61,-10-179 0,18 4 0,0 41 0,-23 665 0,-21-687 0,1-30 0,18-121 0,2-21 0,-16 115 0,-1-6 0,-1 5 0,16-180 0,1 37 0,1-34 0,0-24 0,0 0-1,0 0 1,0-1-1,0 1 1,1 0-1,-1 0 1,0 0-1,0 0 1,0 0-1,0 0 1,0-1-1,0 1 1,0 0-1,0 0 1,0 0-1,0 0 1,0 0-1,0 0 1,0 0-1,0 0 1,1-1 0,-1 1-1,0 0 1,0 0-1,0 0 1,0 0-1,0 0 1,0 0-1,0 0 1,1 0-1,-1 0 1,0 0-1,0 0 1,0 0-1,0 0 1,0 0-1,0 0 1,1 0-1,-1 0 1,0 0-1,0 0 1,0 0 0,0 0-1,0 0 1,0 0-1,1 0 1,-1 0-1,0 0 1,0 0-1,0 0 1,0 0-1,0 1 1,0-1-1,0 0 1,1 0-1,15-96-1247,-9 55-3624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3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64 101 30462,'1'0'18,"18"-50"1136,-18 47-1108,0 1 0,-1-1 0,1 0 0,-1 0 0,0 0 0,0 0 0,0 0 0,0 0 0,0 0 0,-1 0 0,1 0 0,-1 0 0,0 0 0,0 1 0,-2-5 0,3 6 58,8 2571 157,-21-2022-261,26-43 32,-12-376-32,-7 191 0,-10-202 0,7-52 0,-3 90 0,9-83 0,-3 1 0,-16 76 0,13-75-3,4 1 0,4 107 0,3-72 1,3-132-224,3-11-417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3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36 30974,'0'-14'250,"1"-8"746,-2 22-649,-3 14-366,-7 47 49,4 0 1,2 1-1,5 102 0,1-77-15,-3 188 5,5 323 11,26-134-6,4 101-18,-33-531-7,4 1081 0,-14-887 0,-1 55 0,4 476 0,7-707 0,1-14 0,-1 0 0,-9 57 0,6-37-5,3-43-19,0-15 9,-1 0 1,1 0 0,-1-1 0,1 1 0,-1 0 0,1-1 0,-1 1-1,1-1 1,0 1 0,-1 0 0,1-1 0,0 1 0,-1-1-1,1 1 1,0-1 0,-1 1 0,1-1 0,0 1 0,0-1-1,0 1 1,0-1 0,0 0 0,-1 1 0,1-1 0,0 0-1,0-11-194,1-23-2770,4 12-9074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3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47 30238,'-3'-36'1744,"3"26"-1402,0 10-335,0 0 0,-1 0 0,1 0 1,0 0-1,-1 0 0,1 0 0,0 0 0,-1 0 0,1 0 0,0 0 0,-1 0 1,1 0-1,0 1 0,0-1 0,-1 0 0,1 0 0,0 0 0,-1 0 0,1 1 0,0-1 1,0 0-1,-1 0 0,1 0 0,0 1 0,0-1 0,0 0 0,-1 1 0,1-1 0,0 0 1,0 0-1,0 1 0,0 0 0,-6 10 2,1 0-1,1 1 1,0 0 0,1 0 0,0 0-1,1 1 1,-1 17 0,1 97 27,3-76-17,36 427 31,-11-220-44,80 636 21,-77-665-27,-3 272 0,-36 49 0,8-311 0,4-128 0,-20 169 0,3-131 0,6 203 0,9-296 0,-10 116 0,-1 0 0,11 40-45,-3-210-57,-1-2-263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3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60 705 29582,'-17'0'3038,"-25"0"-3003,41 0-19,12 0 13,16-2-25,-1-1 0,0-1-1,39-12 1,16-3 0,11 2-4,3-1 0,138-8 0,-173 23 0,467-37 0,278-56 0,-268 49 3,-38 3-3,-84-15-4,20 0 5,368-1 15,-602 47-16,159-19 0,-50-22 0,-191 31 0,2 0 0,156-11 0,149 24 0,-231 8-3,-209 15-13,-17-3-80,13-10-125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30.970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232 45 29341,'3'-6'1868,"-1"3"-1757,-1 0 0,0 0 0,1 0 1,0 0-1,-1 1 0,1-1 1,0 1-1,1-1 0,-1 1 1,0 0-1,1 0 0,-1 0 1,6-4-1,-8 6-111,1 1 0,-1-1 0,0 0 0,0 0 0,0 0 0,0 0 0,1 0 0,-1 0 0,0 0 0,0 0 0,0 1 0,0-1 0,0 0 0,0 0 0,1 0 0,-1 0 0,0 1 0,0-1 0,0 0 0,0 0 0,0 0 0,0 0 0,0 1 0,0-1 0,0 0 0,0 0 0,0 0 0,0 0 0,0 1 0,0-1 0,0 0 0,0 0 0,0 0 0,0 1 0,0-1 0,0 0 0,0 0 0,0 0 0,0 0 0,0 1 0,0-1 0,-1 0 0,1 0 0,0 0 0,0 0 0,0 0 0,0 1 0,0-1 0,0 0 0,-1 0 0,1 0 0,0 0 0,0 0 0,0 0 0,0 0 0,-1 0 0,1 0 0,0 1 0,0-1 0,-1 0 0,-84 112 0,42-59 0,3 1 0,-46 83 0,84-133 0,0 0 0,0-1 0,1 1 0,-1 0 0,1 0 0,0 0 0,0 0 0,1 0 0,-1 0 0,1 6 0,1-9 0,0 0 0,0-1 0,0 1 0,0 0 0,0 0 0,0-1 0,1 1 0,-1-1 0,0 1 0,0-1 0,1 0 0,-1 1 0,0-1 0,0 0 0,1 0 0,-1 0 0,0 0 0,1 0 0,1 0 0,0 0 0,223 1 0,-208-2 0,-7 1 0,-1 0 0,1-1 0,-1 0 0,1-1 0,-1 0 0,0 0 0,0-1 0,19-9 0,-29 12-1,1 0 1,0-1-1,-1 1 1,1-1-1,-1 1 0,1 0 1,-1-1-1,1 0 0,-1 1 1,0-1-1,1 1 1,-1-1-1,0 1 0,1-1 1,-1 0-1,0 1 0,0-1 1,1 0-1,-1 1 1,0-1-1,0 0 0,0 0 1,0 1-1,0-1 0,0 0 1,0 1-1,0-1 1,0 0-1,0 1 0,-1-1 1,1 0-1,0 1 0,0-1 1,-1 0-1,0-1-50,0 0-1,0 1 1,0-1-1,0 1 0,0-1 1,0 1-1,-1-1 1,1 1-1,-1 0 1,1 0-1,-2-1 1,-17-8-1790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3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28 630 27084,'-15'2'2387,"2"0"-899,23-1 272,434-6-1712,-102-16-48,4 0 0,195-26 0,-118 5 0,10 24 0,430-38 0,-110-12 0,-369 28 0,-162 13 0,361-34 0,-163-19 0,-86 12 0,-51 40 0,-51 6 0,-197 19 0,21-5 0,-20 1-19,58-5 1,-117 12-212,-7 0-688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3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63 705 30350,'-10'0'1031,"7"-1"-961,0 1 0,0 0 0,1 0 0,-1 0 0,0 0 0,0 0 0,1 1 0,-1-1 0,0 1 0,0 0 0,1 0 0,-1 0 0,1 0 0,-1 0 0,1 0 1,-1 1-1,-3 2 0,5-3-9,38-3-47,0-1 0,61-15 0,-3 1 8,517-39-22,-193 23 0,553-55 0,-404 77 0,-51 4 0,-406 1 0,409-39 0,41-7 0,-403 47 0,99-8 0,-251 12 0,581-76 0,-187-16 0,-315 74 0,114-10 0,-124 20 0,68-21 0,-6 1 0,-72 20 0,95-27 0,-56 16 0,-83 16-1,-1 1 0,1 1 0,38 1 0,-54 1 0,-26 0-63,-11 0-155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4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45 661 29774,'-44'2'2764,"44"-2"-2599,6 0-146,49-1-8,0-2 0,0-3 1,68-15-1,266-43-11,7 31 0,-54 6 0,781-51 0,-604 48 0,-32-16 0,-120 10 0,295-26 0,-333 30 0,-82 8 0,257-60 0,-224 39 0,36 18 0,-231 13 0,-57 8 0,0 1 0,55-1 0,26-6-32,-128 12-59,-17 0-234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4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 28541,'-24'0'3135,"-32"0"-2418,55 0-610,25 0 0,6 1-68,-16 0-35,0-1 0,0 0 0,-1-1 1,1-1-1,17-3 0,-29 4-7,-1 1-18,-1-4-2820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4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66 31566,'-27'-1'1201,"60"-6"-1201,47-16 0,-56 15 0,0 1 0,0 1 0,0 1 0,49-4 0,-73 9 0,0 0 0,0 0 0,0 0 0,0 0 0,1 0 0,-1 1 0,0-1 0,0 0 0,0 0 0,0 0 0,0 0 0,1 0 0,-1 0 0,0 0 0,0 1 0,0-1 0,0 0 0,0 0 0,0 0 0,0 0 0,0 0 0,0 1 0,1-1 0,-1 0 0,0 0 0,0 0 0,0 0 0,0 1 0,0-1 0,0 0 0,0 0 0,0 0 0,0 0 0,0 1 0,0-1 0,0 0 0,0 0 0,0 0 0,0 0 0,-1 1 0,1-1 0,0 0 0,0 0 0,0 0 0,0 0 0,0 0 0,0 1 0,0-1 0,0 0 0,-1 0 0,1 0 0,-7 11 0,6-9 0,-20 27 0,-42 45 0,41-51 0,1 1 0,1 1 0,-22 37 0,42-62 0,-1 1 0,1-1 0,0 1 0,0-1 0,-1 1 0,1-1 0,0 1 0,0-1 0,0 1 0,0 0 0,0-1 0,0 1 0,0-1 0,0 1 0,0-1 0,0 1 0,0 0 0,0-1 0,0 1 0,0-1 0,0 1 0,0-1 0,1 1 0,-1-1 0,0 1 0,1-1 0,-1 1 0,0-1 0,1 1 0,-1-1 0,0 1 0,1-1 0,-1 0 0,1 1 0,-1-1 0,1 0 0,-1 1 0,0-1 0,1 0 0,0 0 0,-1 1 0,1-1 0,25 6 0,-21-5 0,9 2 0,-1 0 0,1 2 0,-1-1 0,0 2 0,13 7 0,-23-12 0,1 1 0,-1 0 0,0 1 0,0-1 0,0 1 0,0-1 0,0 1 0,0 0 0,-1 0 0,1 0 0,-1 0 0,0 1 0,0-1 0,0 0 0,0 1 0,-1 0 0,0-1 0,1 1 0,-1 0 0,0 0 0,-1 0 0,1 6 0,-1-6 0,0-1 0,0 1 0,0-1 0,0 0 0,-1 1 0,0-1 0,0 0 0,0 1 0,0-1 0,0 0 0,-1 0 0,1 0 0,-3 4 0,0-2 0,-1-1 0,0 1 0,0-1 0,0 0 0,0 0 0,-8 4 0,3-1 0,0-1 0,-1 0 0,0 0 0,0-1 0,0 0 0,-1-1 0,0 0 0,1-1 0,-2-1 0,1 1 0,0-2 0,0 0 0,0 0 0,-1-1 0,-19-3 0,31 3-9,-1-1-1,1 1 1,0 0 0,0-1 0,0 1-1,-1-1 1,1 1 0,0-1-1,0 1 1,0-1 0,0 0 0,0 0-1,0 1 1,0-1 0,0 0-1,0 0 1,1 0 0,-1 0 0,0 0-1,1 0 1,-1 0 0,0-1-1,1 1 1,-1-1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8 227 31582,'-1'-1'22,"1"1"0,0 0-1,0 0 1,-1 0 0,1 0-1,0 0 1,-1 0-1,1 0 1,0 0 0,0-1-1,0 1 1,-1 0-1,1 0 1,0 0 0,0-1-1,-1 1 1,1 0-1,0 0 1,0 0 0,0-1-1,0 1 1,0 0 0,-1 0-1,1-1 1,0 1-1,0 0 1,0-1 0,0 1-1,0 0 1,0 0-1,0-1 1,0 1 0,0 0-1,0-1 1,0 1-1,0 0 1,0 0 0,0-1-1,0 1 1,0 0-1,0-1 1,1 1 0,-1 0-1,0 0 1,0-1 0,0 1-1,0 0 1,0 0-1,1 0 1,-1-1 0,0 1-1,0 0 1,0 0-1,1 0 1,-1-1 0,0 1-1,1 0 1,11-15-123,3-1 110,-1 0-1,0-1 1,14-23 0,-23 32-10,-1 0 1,-1-1 0,1 1 0,-1-1-1,-1 0 1,0 0 0,0 0 0,0 0-1,-1 0 1,-1-14 0,0 80 0,-1 24 0,17 143 0,-12-192 0,-2 52 0,-2-83 0,-1 0 0,1 0 0,0 0 0,-1 0 0,0 0 0,1 0 0,-1 0 0,0 0 0,1 0 0,-1 0 0,0 0 0,0 0 0,0 0 0,0 0 0,0-1 0,0 1 0,0 0 0,0-1 0,0 1 0,0-1 0,0 1 0,0-1 0,0 1 0,0-1 0,-1 0 0,-1 1 0,-43 6 0,31-5 0,-1-1 0,13-1 0,0-1 0,1 1 0,-1 1 0,0-1 0,1 0 0,-1 1 0,0-1 0,1 1 0,-1 0 0,1 0 0,-4 1 0,16 1 0,22-3 0,0-2 0,0-1 0,40-8 0,-55 8 0,-13 3-1,-1 0 1,1 0-1,-1-1 0,1 1 1,-1-1-1,0 0 1,0 0-1,1 0 0,-1-1 1,0 1-1,0-1 1,3-2-1,-15 4-493,-5 0-1133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4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24123,'4'-1'8580,"14"-3"-8580,1-2 12,1 1 1,0 1-1,0 0 0,29 0 1,-26 2-13,1-1 1,36-9 0,-52 8-50,-18 3-1439,-2 1-4578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48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33 31919,'10'-19'626,"-2"9"-452,-8 6-155,-1 12-17,-1-1 1,0 0-1,0 0 0,0 0 1,-1-1-1,0 1 1,0 0-1,-1-1 1,0 0-1,-7 9 1,0 1-1,-35 54-2,17-29 0,3 0 0,-22 49 0,46-87 0,0 9 0,3-12 0,0 1 0,0-1 0,0 1 0,0-1 0,0 0 0,0 1 0,0-1 0,0 0 0,0 0 0,0 1 0,0-1 0,0 0 0,0 0 0,0 0 0,0 0 0,0-1 0,1 1 0,1 0 0,34 0 0,-10 1 0,-1-1 0,1-2 0,37-6 0,-51 6-28,1 0 0,-1 1 0,15 1 0,-27 0-185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4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35 30094,'-1'-7'1031,"1"6"-950,0-1-1,0 1 1,0-1 0,0 1 0,0-1 0,-1 1-1,1-1 1,0 1 0,-1 0 0,1-1-1,-1 1 1,0 0 0,1-1 0,-1 1-1,0 0 1,0 0 0,0 0 0,0-1 0,-1 0-1,1 25-53,1 532-27,0-554-24,0-1 0,0 0 0,0 1 0,0-1 1,0 0-1,0 1 0,0-1 0,0 0 0,0 0 0,0 1 0,0-1 0,0 0 0,0 1 1,1-1-1,-1 0 0,0 1 0,0-1 0,0 0 0,0 0 0,1 1 0,-1-1 0,0 0 1,0 0-1,0 1 0,1-1 0,-1 0 0,0 0 0,0 0 0,1 1 0,-1-1 0,0 0 1,1 0-1,-1 0 0,0 0 0,0 0 0,1 0 0,-1 0 0,0 0 0,1 0 0,-1 1 1,0-1-1,1 0 0,-1-1 0,0 1 0,1 0 0,-1 0 0,0 0 0,1 0 0,-1 0 1,0 0-1,0 0 0,1 0 0,-1 0 0,0-1 0,1 1 0,-1 0 0,0 0 1,0 0-1,1-1 0,-1 1 0,0 0 0,0 0 0,0-1 0,1 1 0,4-16-5962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57.36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144 93 29918,'-2'-2'72,"-1"0"0,1 1 1,-1 0-1,1-1 0,-1 1 1,0 0-1,1 0 1,-1 1-1,0-1 0,0 0 1,1 1-1,-1 0 0,0-1 1,0 1-1,0 1 0,0-1 1,1 0-1,-1 1 0,0-1 1,0 1-1,0 0 1,1 0-1,-1 0 0,0 0 1,1 0-1,-1 0 0,1 1 1,0 0-1,-1-1 0,1 1 1,0 0-1,0 0 0,0 0 1,0 0-1,0 0 0,1 1 1,-1-1-1,1 1 1,-3 3-1,-2 8-101,0-1 0,0 1 0,1 0 0,1 0 0,0 0 0,-2 23 1,2 4 34,2 78 1,2-115-7,0-1 0,0 1 0,1 0 0,-1 0 0,1 0 0,0 0 0,0 0 0,1 0 0,-1-1 0,1 1 0,0-1 0,0 1 0,0-1 0,0 1 0,0-1 0,1 0 0,-1 0 0,1 0 0,0-1 0,0 1 1,0-1-1,0 1 0,1-1 0,3 2 0,2 0 2,0-1 0,-1 0 0,1-1 0,1 0 0,-1 0 0,0-1 0,0 0 0,1-1 0,11 0 0,-15-1 1,-1 0-1,0 0 1,-1 0-1,1 0 1,0-1 0,0 0-1,0 0 1,-1 0-1,1 0 1,-1-1-1,0 0 1,0 0-1,0 0 1,0 0-1,0 0 1,-1-1 0,1 0-1,-1 0 1,0 0-1,0 0 1,0 0-1,-1-1 1,0 1-1,4-10 1,-1 0 0,0-1 0,-1 0 0,0 0 0,-1 0 0,-1 0 0,0 0 0,-1-18 0,-1 16-2,0 0-1,-2 0 1,0 0-1,-1 0 0,-1 1 1,-9-28-1,9 34 0,-1 0 0,0 0 0,-1 0 0,0 1 0,0-1 0,-1 2 0,0-1 0,-1 1 0,0 0 0,0 0 0,-12-7 0,15 12 0,0 0 0,0 0 0,-1 0 0,1 0 0,-1 1 0,-7-2 0,11 3 0,0 1 0,1-1 0,-1 1 0,0 0 0,0-1 0,1 1-1,-1 0 1,0 0 0,0 0 0,1 0 0,-1 1 0,0-1 0,0 0 0,1 1 0,-1-1-1,0 1 1,1 0 0,-1-1 0,1 1 0,-1 0 0,0 0 0,1 0 0,0 0 0,-1 0 0,1 1-1,-2 1 1,0 3-19,0 0 0,0 1 0,1-1-1,0 1 1,1-1 0,-1 1-1,1 0 1,0 10 0,0 24-397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05.87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182 43 31118,'-2'-3'71,"0"0"-1,0 1 1,0-1-1,0 1 1,0 0-1,0-1 1,-1 1-1,1 0 1,-1 0-1,0 1 1,1-1-1,-1 0 1,0 1-1,0 0 1,0-1-1,0 1 1,0 1-1,-5-2 1,-4 0-22,-1 0-1,1 0 1,-18 2-1,28 0-46,-1 0 0,1 1 0,-1-1-1,1 1 1,-1 0 0,1 0 0,0 0-1,-1 0 1,1 0 0,0 0 0,0 1-1,0-1 1,0 1 0,0-1 0,0 1-1,0 0 1,1 0 0,-1 0 0,1 0-1,-1 0 1,1 0 0,0 0 0,0 0-1,-1 1 1,2-1 0,-1 1 0,0-1-1,0 0 1,1 1 0,-1 3 0,-2 9-4,1 1 1,0 0 0,2 23 0,0-36 2,-1 0-1,1 0 1,0 0-1,0-1 0,0 1 1,0 0-1,1-1 0,-1 1 1,1 0-1,-1-1 1,1 1-1,0 0 0,0-1 1,0 1-1,1-1 0,-1 0 1,0 1-1,1-1 0,0 0 1,-1 0-1,1 0 1,0 0-1,0 0 0,0 0 1,0-1-1,1 1 0,-1-1 1,0 1-1,1-1 0,-1 0 1,1 0-1,-1 0 1,1 0-1,-1 0 0,1-1 1,0 1-1,5-1 0,-2 1 3,1 0 0,-1 0-1,1-1 1,-1 0 0,1-1-1,-1 1 1,1-1-1,-1-1 1,1 1 0,7-4-1,-12 4-1,1-1 0,0 1 0,0-1 0,-1 0 0,1 0 0,-1 0 0,1-1 0,-1 1 0,0 0 0,0-1 0,0 0 0,0 1 0,-1-1 0,1 0-1,-1 0 1,1 0 0,-1 0 0,0 0 0,0 0 0,-1 0 0,1 0 0,0-5 0,0 2-1,0 0 0,0 0 0,-1 0 0,0 0 0,0 1 0,0-1 0,-1 0 0,0 0 0,0 0 0,-4-11 0,3 15 0,1-1 0,-1 1 0,0-1-1,0 1 1,0 0 0,0 0 0,0 0 0,0 0-1,0 0 1,-1 0 0,1 0 0,-1 1-1,0 0 1,1-1 0,-1 1 0,0 0-1,0 0 1,0 0 0,0 1 0,1-1-1,-1 1 1,0-1 0,-4 1 0,-29 1-23,35-1-10,-1 0 0,1 1 0,0-1 0,-1 1 0,1-1 0,0 1 0,-1 0 0,1 0 0,0 0 0,0 0 0,0 0 0,-1 0 0,1 0 0,0 0 0,0 0 1,1 0-1,-1 0 0,0 1 0,0-1 0,0 2 0,-6 22-2288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31.300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3 12 28077,'-2'-10'4092,"2"9"-3507,0 10-581,0-7 5,0 719-969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57.97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68 19 31839,'0'-1'33,"0"0"1,1 0-1,-1 1 1,0-1 0,0 0-1,0 0 1,0 0-1,0 1 1,0-1 0,-1 0-1,1 0 1,0 1-1,0-1 1,0 0-1,-1 1 1,1-1 0,0 0-1,-1 0 1,1 1-1,0-1 1,-1 1 0,1-1-1,-2 0 1,-8 11 97,-9 32-204,11-6 76,2 0-1,1 0 1,2 0 0,2 59-1,0-91-2,1 0-1,1 0 1,-1 1-1,0-1 0,1 0 1,0 0-1,0 0 1,0 0-1,1 0 0,-1 0 1,1-1-1,0 1 1,0 0-1,0-1 1,1 1-1,-1-1 0,1 0 1,0 0-1,0 0 1,0 0-1,0-1 1,0 1-1,0-1 0,5 3 1,1-1 0,0 0 1,0-1-1,1 0 0,-1-1 1,1 0-1,-1 0 0,1-1 1,0-1-1,11 1 1,-16-1 0,0 0 0,0 0 0,0-1 0,0 1-1,0-1 1,0 0 0,0 0 0,-1-1 0,1 0 0,0 1 0,-1-1 0,1-1 0,5-3 0,-7 3 0,-1 1 0,1-2 0,0 1-1,-1 0 1,1-1 0,-1 1 0,0-1-1,0 1 1,0-1 0,-1 0 0,0 0-1,1 0 1,-1 0 0,0 0 0,-1 0 0,1-8-1,0 3 3,0 0 0,-1-1-1,-1 1 1,1 0 0,-1 0-1,-1 0 1,0 0 0,0 0-1,-1 0 1,0 0 0,-8-16-1,3 11-1,-1 2-1,0-1 0,-1 1 1,0 0-1,0 1 1,-18-14-1,21 19 0,0 0 1,-1 1-1,0 0 1,-14-8-1,20 12-1,-1 0-1,1 0 0,-1 0 1,1 0-1,-1 1 0,1-1 1,-1 1-1,1-1 0,-1 1 1,0 0-1,1 0 0,-1 0 0,0 0 1,1 1-1,-1-1 0,1 1 1,-1-1-1,1 1 0,-1 0 1,1 0-1,-4 1 0,-18 25-99,-4 7-227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58.74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84 5 31711,'0'1'15,"0"-1"1,0 0-1,0 0 1,-1 1-1,1-1 1,0 0 0,0 0-1,0 0 1,-1 1-1,1-1 1,0 0 0,0 0-1,-1 0 1,1 0-1,0 1 1,0-1-1,-1 0 1,1 0 0,0 0-1,-1 0 1,1 0-1,0 0 1,0 0 0,-1 0-1,1 0 1,0 0-1,-1 0 1,1 0-1,0 0 1,0 0 0,-1 0-1,1 0 1,0 0-1,-1 0 1,1-1 0,0 1-1,0 0 1,-1 0-1,1 0 1,0 0 0,0-1-1,0 1 1,-1 0-1,1 0 1,0 0-1,0-1 1,0 1 0,-1 0-1,1 0 1,0-1-1,0 1 1,0 0 0,0 0-1,0-1 1,0 1-1,0 0 1,0-1-1,0 1 1,-1 0 0,1 0-1,0-1 1,0 1-1,1 0 1,-1-1 0,0 1-1,0 0 1,-17 20-100,9 0 86,-1-1 0,2 1-1,1 0 1,0 0 0,2 1 0,-4 35 0,2 128 1,6-154-6,0-26 2,0-1 0,0 1 0,1 0 1,-1 0-1,1 0 0,0-1 0,0 1 0,0 0 0,1-1 0,-1 1 0,1-1 0,0 1 0,0-1 0,0 0 0,1 0 0,-1 0 0,1 0 0,-1 0 0,1 0 1,0-1-1,0 0 0,0 1 0,0-1 0,7 3 0,-4-3 2,0 1 0,0-1 0,1 0 0,-1-1 0,1 1 0,-1-1 1,1-1-1,-1 1 0,1-1 0,0 0 0,-1-1 0,1 1 0,11-4 0,-15 3 1,0 0 0,1-1 0,-1 1 0,0-1 0,0 0 0,0 0 0,0 0 0,0 0-1,-1 0 1,1-1 0,-1 1 0,1-1 0,-1 0 0,0 1 0,0-1 0,0 0 0,0 0 0,-1-1 0,1 1-1,-1 0 1,0 0 0,0-1 0,0 1 0,1-6 0,0-6 0,0 0 0,0-1 1,-2 1-1,-1-19 0,-1 20 0,0 1 0,-1-1-1,-1 1 1,0 0 0,-1 0 0,0 1-1,-1-1 1,-1 1 0,1 0 0,-2 1 0,0 0-1,0 0 1,-1 0 0,-1 1 0,1 1-1,-2-1 1,-12-8 0,22 17-3,0 0 0,0 0 1,0 0-1,0 0 0,0 0 0,-1 1 0,1-1 1,0 0-1,0 1 0,-1-1 0,1 1 0,0-1 0,-1 1 1,1-1-1,0 1 0,-1 0 0,1 0 0,-1 0 1,1 0-1,-1 0 0,1 0 0,0 0 0,-1 0 1,1 1-1,0-1 0,-1 0 0,1 1 0,-1-1 0,1 1 1,0 0-1,0-1 0,-3 3 0,2-1-12,0 1 0,0 0-1,0 0 1,1 0 0,-1 0-1,1 0 1,-1 0 0,1 1-1,0-1 1,0 0 0,0 6-1,-3 24-423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59.38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136 4 32079,'-2'-1'20,"-1"1"1,1-1-1,0 0 1,-1 1-1,1 0 1,-1 0-1,1-1 1,-1 2-1,1-1 1,-1 0-1,1 0 1,0 1-1,-1-1 1,1 1-1,0 0 1,-1 0-1,1 0 1,0 0-1,0 0 1,-1 0-1,1 0 1,0 1-1,0-1 1,-2 4-1,0 0-22,1 0 1,0 1-1,0 0 0,0 0 0,1 0 0,0 0 1,0 0-1,-1 8 0,-5 31 6,2-1 0,2 1 0,3 65 0,1-94-4,0-10-1,0 0 1,0 0-1,1 0 0,0 0 1,0-1-1,1 1 0,-1 0 1,1 0-1,1-1 0,-1 1 1,7 9-1,-8-13 1,1 0 0,0 0 1,0 0-1,0 0 0,0-1 1,0 1-1,0-1 0,0 1 0,0-1 1,1 0-1,-1 1 0,0-1 0,1-1 1,-1 1-1,1 0 0,0-1 0,-1 1 1,1-1-1,-1 0 0,1 1 1,0-1-1,-1-1 0,1 1 0,-1 0 1,1-1-1,0 1 0,-1-1 0,1 0 1,3-1-1,-2 0 3,0 0 1,0-1-1,0 1 1,-1 0-1,1-1 1,-1 0-1,0 0 1,0 0-1,0 0 1,0-1-1,0 1 1,-1-1-1,0 0 1,1 1-1,-1-1 1,-1 0-1,1 0 1,0 0-1,0-6 1,2-3 4,-1-1 1,0 0-1,-1 0 1,0-27-1,-2 32-7,0 0-1,-1 0 1,0 0 0,0 0 0,-1 0-1,0 0 1,0 1 0,-1-1 0,0 0-1,-1 1 1,0 0 0,0 0-1,-1 0 1,0 1 0,0-1 0,-1 1-1,0 0 1,0 1 0,-1 0 0,1 0-1,-15-10 1,19 15-11,-1-1 1,0 1-1,0 0 1,0 0-1,0 0 1,1 0-1,-1 0 1,-1 1-1,1-1 1,0 1-1,0 0 1,0 0-1,0 0 1,0 0-1,0 1 1,0-1-1,0 1 1,0 0-1,0-1 1,0 1-1,0 1 1,1-1-1,-1 0 1,0 1-1,1-1 1,-1 1-1,1 0 1,-1 0-1,-2 3 1,-11 16-682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0:59.96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102 13 31118,'0'0'30,"1"-1"0,-1 1-1,0 0 1,0-1 0,0 1 0,0-1-1,0 1 1,0 0 0,0-1 0,0 1-1,0-1 1,0 1 0,0 0 0,0-1-1,-1 1 1,1-1 0,0 1 0,0 0-1,0-1 1,0 1 0,-1 0 0,1-1-1,0 1 1,0 0 0,-1-1 0,1 1-1,0 0 1,0 0 0,-1-1 0,1 1-1,0 0 1,-1 0 0,1-1 0,-1 1-1,1 0 1,-1 0 0,0 0 3,0 1 0,0-1 1,-1 1-1,1 0 0,0-1 1,0 1-1,0 0 1,0 0-1,0 0 0,0 0 1,0 0-1,1 0 0,-1 0 1,-1 1-1,-7 13-33,0 0 0,0 0 0,2 1 0,0 0 0,0 0 0,2 0 0,0 1 0,1 0 0,-3 25 0,1 17 0,2 82 0,3-136-1,1-1 1,1 1-1,-1 0 1,1 0-1,-1 0 1,1 0-1,1 0 1,-1-1-1,1 1 1,0 0-1,0-1 1,0 1-1,1-1 1,2 4-1,-2-5 1,0 0-1,0 0 1,0-1-1,1 1 1,-1-1-1,1 0 1,-1 0-1,1 0 1,0-1 0,-1 1-1,1-1 1,0 0-1,0 0 1,0 0-1,0-1 1,0 1-1,5-1 1,0 1 1,0-1-1,0 0 1,0 0 0,-1-1 0,1 0-1,0-1 1,-1 0 0,1 0 0,-1-1-1,17-7 1,-19 6 0,1 0-1,-1-1 1,0 0-1,-1 0 1,1 0 0,-1-1-1,0 0 1,0 0 0,-1 0-1,1-1 1,-1 1-1,5-15 1,-3 5 1,-1 0 0,-1 0 0,-1-1 0,0 1 0,-1-1 0,-1 0 0,-1-30 0,0 42-2,-1-8 0,1 1 0,-2 0 0,0-1 0,0 1 0,-1 0 0,0 0 0,-1 0 0,-1 1 0,1 0 0,-2-1 0,0 2 0,0-1 0,-1 1 0,0 0 0,-1 0 0,0 1 0,-18-16 0,23 23-11,-1 0 1,0 0-1,0 1 0,0-1 1,0 1-1,0 0 0,0 0 1,0 1-1,0-1 0,-1 1 1,1 0-1,0 0 0,0 0 1,0 1-1,0-1 0,-5 2 1,-22 8-497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00.96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114 58 31534,'1'-15'289,"-1"10"-173,1 0 0,-1 0-1,-1 0 1,1 0 0,-1 1 0,-1-7 0,1 10-113,0 1 0,0-1 0,-1 1 0,1 0 0,0 0 0,0 0 0,-1 0 0,1 0 0,0 0 0,0 0 0,-1 0 0,1 0 0,0 1 0,0-1 0,0 1 0,-1-1 0,1 1 0,0-1 0,0 1 0,0-1 0,-1 2 0,-3 3-2,0 1-1,0 0 0,1 0 1,0 0-1,0 1 0,0 0 1,-4 12-1,-16 57 0,15-28 0,3 0 0,2 0 0,2 0 0,4 56 0,-1-95-1,-1 0 1,1-1-1,1 1 0,0 0 0,0 0 1,1-1-1,0 0 0,0 1 0,1-1 1,8 13-1,-9-17 1,1 1-1,-1-1 1,1 0-1,0 0 1,0 0-1,0-1 1,0 0 0,1 1-1,-1-1 1,1-1-1,0 1 1,0-1-1,0 0 1,0 0 0,0 0-1,1-1 1,-1 0-1,9 1 1,-4 0 3,0-2-1,0 1 1,0-1-1,0-1 1,17-3-1,-22 3 0,-1 0-1,0-1 0,0 1 0,0-1 0,0 0 1,0 0-1,-1-1 0,1 1 0,-1-1 0,1 0 1,-1 0-1,0 0 0,0 0 0,0 0 0,3-6 1,3-4-1,-1-1 1,-1 0 0,0 0 0,-1-1 0,0 0-1,-1-1 1,4-19 0,-5 7-2,0-1-1,-2-1 1,-1-31 0,-2 51 0,0-1 0,0 1 0,-1 0 0,0-1 0,-1 1 0,0 0 0,-1 1 0,0-1 0,0 1 0,-8-12 0,9 16 0,0 0 0,-1 0 0,0 0 0,0 1 0,0-1 0,-1 1 0,1 0 0,-1 0 0,0 1 0,0-1 0,0 1 0,-1 0 0,1 0 0,-1 1 0,1 0 0,-1 0 0,0 0 0,0 1 0,-6-1 0,7 1 0,0 0 0,0 1 0,0 0 0,0 0 0,0 0 0,0 1 0,0-1 0,0 1 1,0 1-1,0-1 0,0 0 0,-9 5 0,11-3-2,0-1 1,0 1-1,0 0 0,0 0 1,1 0-1,-1 0 0,1 1 1,-1-1-1,1 1 1,0-1-1,1 1 0,-1 0 1,1 0-1,-1-1 1,1 1-1,-1 5 0,-6 40-131,2 2-267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01.52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146 16 32015,'-3'0'20,"1"-1"0,0 1 0,-1 0 0,1 0 0,0 0 0,-1 0 0,1 0 0,0 0 0,-1 1 0,1-1-1,0 1 1,-1 0 0,1-1 0,0 1 0,0 0 0,0 0 0,0 1 0,0-1 0,0 0 0,0 1 0,0-1 0,0 1 0,0-1 0,1 1 0,-1 0 0,1 0 0,0 0 0,-2 2 0,-5 8-42,1 0-1,1 0 0,-9 22 0,10-21 66,-4 11-39,0 2 1,-10 46 0,17-56-6,-1-1 1,2 0-1,0 0 1,1 1-1,1-1 1,2 21-1,-2-33 0,0 0 0,1 0 0,-1 0 0,0 0 0,1 0 0,0 0 0,-1 0 0,1 0 0,0-1 0,1 1 0,-1-1 0,0 0 0,1 1 0,-1-1 0,1 0 0,0 0 0,0-1 0,-1 1 0,1-1 0,0 1 0,1-1 0,-1 0 0,0 0 0,0 0 0,0 0 0,4 0 1,6 1 7,1-1 0,-1 0 0,1 0 0,-1-2 0,16-1 0,-24 1-3,0 0-1,0 0 0,0 0 0,0 0 1,0-1-1,0 0 0,0 0 1,0-1-1,-1 1 0,1-1 1,-1 0-1,0 0 0,1-1 1,-2 1-1,7-7 0,-5 4 3,-1-1 0,1 0-1,-1 1 1,0-2 0,-1 1 0,0 0-1,0-1 1,0 1 0,2-14-1,-3 9-1,-1 1 0,1-1-1,-2 0 1,0 0-1,0 0 1,-1 0-1,0 0 1,-1 1 0,-1-1-1,0 0 1,0 1-1,-1 0 1,-10-21-1,12 30-3,-9-16 2,0 0 0,-27-30 0,35 45-4,1 0 1,-1-1 0,0 2-1,-1-1 1,1 0 0,0 1-1,-1-1 1,1 1 0,-1 0-1,0 0 1,0 0 0,0 1-1,0-1 1,0 1 0,0 0-1,0 0 1,-1 1 0,1-1-1,0 1 1,0 0 0,-7 0-1,8 1-27,1 0 0,0 0 0,0 0-1,0 1 1,0-1 0,0 0 0,0 1-1,0-1 1,0 1 0,1-1 0,-1 1 0,0 0-1,1 0 1,0 0 0,-1 0 0,1 0-1,0 0 1,0 0 0,0 0 0,0 1-1,0-1 1,0 4 0,-12 34-1897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02.15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141 17 31823,'0'-1'20,"0"1"0,0-1 1,0 0-1,-1 1 0,1-1 1,0 0-1,0 1 0,0-1 1,-1 0-1,1 1 0,0-1 1,-1 0-1,1 1 1,0-1-1,-1 1 0,1-1 1,-1 1-1,1-1 0,-1 1 1,1-1-1,-1 1 0,1 0 1,-1-1-1,1 1 0,-1-1 1,0 1-1,1 0 1,-1 0-1,1-1 0,-1 1 1,0 0-1,1 0 0,-1 0 1,0 0-1,0 0 0,1 0 1,-1 0-1,0 0 0,1 0 1,-1 0-1,0 0 0,1 0 1,-1 1-1,0-1 1,0 0-1,-2 1-25,0 0 1,0 0-1,1 0 0,-1 0 1,0 1-1,1-1 0,-1 1 1,0-1-1,1 1 0,0 0 1,-4 3-1,-2 6 5,0 0 0,1 1 0,0 0 0,1 0 0,0 1 0,1-1 0,1 1 0,0 1 0,-3 13 0,0 7 0,2 0 0,-1 53 0,5-63-1,0-12 0,0 0-1,2 1 0,-1-1 0,5 24 1,-4-33 0,0 0 1,0 0 0,0 0-1,0 0 1,1 0 0,-1 0 0,1 0-1,0-1 1,0 1 0,0 0-1,0-1 1,0 0 0,1 1 0,-1-1-1,1 0 1,0 0 0,-1-1 0,1 1-1,0 0 1,0-1 0,0 0-1,0 1 1,4 0 0,0 0 1,0 0 0,0-1 0,0 1 0,0-1 0,0-1 0,1 1 0,-1-1 0,0-1 0,0 1 0,1-1 0,-1 0 0,9-3 0,-12 2-1,0 0 1,0 0 0,0 0 0,0 0-1,-1-1 1,1 1 0,-1-1 0,1 0-1,-1 0 1,0 0 0,0 0 0,0-1-1,-1 1 1,1-1 0,-1 0 0,0 0 0,0 0-1,0 0 1,0 0 0,-1 0 0,2-6-1,-1-2 2,1-1-1,-1 1 1,-1-1-1,0 1 1,-1-1-1,-1 1 1,0-1-1,0 0 1,-1 1-1,-1 0 1,0 0-1,-7-19 1,2 13-2,-1 0-1,0 0 1,-2 1 0,0 1 0,0-1 0,-2 2 0,-15-16 0,27 29 3,0 1 0,-1-1 1,1 1-1,-1-1 0,1 1 0,-1-1 0,0 1 1,1 0-1,-1 0 0,0 0 0,0 0 0,0 0 1,0 0-1,0 0 0,0 1 0,0-1 0,0 1 1,0 0-1,0-1 0,0 1 0,-4 0 0,4 1-86,1 0 0,-1 0-1,1 0 1,-1 0-1,1 0 1,0 0 0,0 0-1,-1 0 1,1 1-1,0-1 1,0 0 0,0 1-1,1-1 1,-1 1 0,0-1-1,0 1 1,1 0-1,-1-1 1,1 1 0,-1-1-1,1 1 1,0 0-1,0-1 1,0 5 0,-2 28-7555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03.49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149 33 30302,'-1'-2'57,"1"0"1,-1 1-1,0-1 1,1 0-1,-1 0 1,0 1-1,0-1 1,0 1-1,-1-1 0,1 1 1,0 0-1,0-1 1,-1 1-1,1 0 1,-1 0-1,1 0 1,-1 0-1,0 0 1,1 0-1,-1 0 0,0 1 1,1-1-1,-1 0 1,0 1-1,0 0 1,0-1-1,0 1 1,1 0-1,-1 0 1,0 0-1,0 0 1,0 0-1,0 1 0,0-1 1,1 0-1,-1 1 1,0-1-1,0 1 1,1 0-1,-4 1 1,0 3-57,0 0 0,-1 0 0,2 0 0,-1 1 1,1 0-1,-1 0 0,2 0 0,-1 0 0,1 1 0,0 0 1,-4 10-1,0 5-1,1 0-1,-5 33 1,7-21-1,1-1 0,4 64 0,-1-91 1,1-1 0,-1 0-1,1 0 1,0 0 0,0 1-1,1-1 1,0 0 0,0 0-1,0-1 1,0 1 0,1 0 0,-1-1-1,1 1 1,1-1 0,-1 0-1,0 0 1,1 0 0,0-1-1,0 1 1,0-1 0,0 0-1,1 0 1,-1 0 0,1-1-1,0 0 1,0 1 0,-1-2-1,1 1 1,1 0 0,-1-1 0,0 0-1,0 0 1,6-1 0,-5 1 2,1-1 0,-1 0 0,0 0 0,0-1 0,1 0 0,-1 0 0,0 0 0,0-1 0,0 0 0,0 0 0,-1-1 0,7-3 0,-8 4 0,-1-1 0,1 0 0,-1-1 0,0 1 0,0 0 0,0-1-1,-1 0 1,1 1 0,-1-1 0,0 0 0,0 0 0,0-1 0,-1 1 0,1 0 0,-1-1 0,0 1 0,1-9 0,0-5 1,0 0 0,-1 0 1,-1 1-1,-1-1 0,0 0 0,-1 0 0,-1 1 1,-1-1-1,-1 1 0,0 0 0,-1 0 0,-1 0 1,0 1-1,-19-30 0,25 44-12,0 0 0,-1 0-1,1 0 1,0 0 0,-1 1 0,1-1 0,-1 1-1,1-1 1,-1 1 0,0-1 0,1 1 0,-1 0 0,0 0-1,0 0 1,0 0 0,0 0 0,0 0 0,0 0-1,0 1 1,-1-1 0,1 1 0,0-1 0,0 1-1,0 0 1,-1 0 0,1 0 0,0 0 0,0 1 0,0-1-1,0 0 1,-1 1 0,1 0 0,0-1 0,0 1-1,-2 1 1,-21 16-829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04.45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166 26 29550,'-1'-1'102,"1"0"1,0-1-1,0 1 1,-1 0-1,1 0 1,-1 0-1,1 0 1,-1 0-1,1 1 1,-1-1 0,0 0-1,1 0 1,-1 0-1,0 0 1,1 1-1,-1-1 1,0 0-1,0 1 1,0-1 0,0 1-1,0-1 1,0 1-1,0-1 1,0 1-1,0-1 1,0 1-1,0 0 1,0 0 0,0 0-1,0-1 1,0 1-1,-2 0 1,-1 0-125,0 0-1,1 0 1,-1 0 0,0 1 0,1-1 0,-1 1-1,0-1 1,1 1 0,-1 1 0,-3 1 0,1 0 23,1 1 0,0 1-1,0-1 1,0 1 0,1 0 0,-1 0 0,1 0 0,0 0 0,1 1 0,-1 0 0,1-1 0,0 1 0,1 1 0,-4 9 0,0 4-1,1 0-1,0 1 1,-2 31 0,5-32 0,-1 14-3,1-1 0,3 46 0,-1-71 3,1 0-1,0 0 1,1 0-1,-1 0 1,2 0-1,-1 0 1,1-1 0,0 1-1,1-1 1,-1 0-1,1 0 1,1 0-1,0-1 1,-1 0-1,10 10 1,-9-13 1,0 1 1,1-1-1,-1 0 1,1 0-1,-1-1 1,1 0-1,0 0 1,0 0-1,0 0 1,0-1-1,0 0 1,0-1-1,0 1 0,1-1 1,-1 0-1,0-1 1,0 1-1,0-1 1,0 0-1,0-1 1,0 0-1,0 1 1,0-2-1,0 1 1,-1-1-1,0 0 0,1 0 1,-1-1-1,0 1 1,8-9-1,-3 1 2,-1 0-1,-1-1 0,0 0 0,0 0 0,-1-1 0,-1 0 1,0 0-1,5-16 0,-6 8 1,0 0 0,-2 0 0,0-1 0,0-40 0,-3 51-3,-1 0 0,0 0 0,-1 1 0,0-1 0,0 0 0,-1 1 0,-1 0 0,0 0 0,0 0 0,-1 0 0,0 0 0,-1 1 0,0 0 0,0 0 0,-1 0 0,0 1 0,0 0 0,-17-13 0,20 18-2,0 1 1,-1-1-1,1 1 1,0 0-1,-1 0 0,1 0 1,-1 1-1,-9-2 1,12 2-2,0 1 0,0 0 0,0-1 0,0 1 0,0 0 0,1 0 0,-1 0 0,0 1 0,0-1 0,0 0 0,0 1 0,0-1 0,1 1 1,-1 0-1,0-1 0,0 1 0,1 0 0,-1 0 0,1 0 0,-1 0 0,1 0 0,-1 1 0,1-1 0,-1 0 0,-1 3 0,-7 28-549,6 5-1574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04.99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171 93 24939,'-2'-13'6289,"-4"6"-4345,-17 6-3014,11 1 1642,8 1-572,0 0 0,0 0 1,0 0-1,1 0 1,-1 1-1,0 0 0,1 0 1,-1 0-1,1 0 1,-1 0-1,1 1 0,0-1 1,0 1-1,0 0 1,0 0-1,1 0 0,-1 1 1,1-1-1,0 0 0,0 1 1,-3 6-1,-4 9 2,0 0-1,-10 37 1,14-38-2,0 0 0,2 0 0,0 0 0,1 0 0,1 0 0,1 1 0,4 34 0,-3-49 0,0-1 0,0 1 0,0-1 1,0 1-1,1-1 0,-1 1 0,1-1 0,0 0 0,0 0 0,0 0 0,1 0 1,-1 0-1,1-1 0,0 1 0,-1-1 0,1 1 0,0-1 0,0 0 1,1 0-1,-1 0 0,0-1 0,1 1 0,-1-1 0,1 0 0,-1 0 1,1 0-1,0 0 0,6 0 0,-4 0 1,0-1-1,0 0 1,0 0 0,0 0-1,0-1 1,0 0 0,-1 0-1,1 0 1,0-1 0,0 0-1,-1 0 1,1 0 0,-1-1-1,1 1 1,-1-2 0,0 1-1,5-4 1,0-3 1,-1-1 0,0 0-1,0 0 1,-1 0 0,-1-1 0,0 0-1,-1-1 1,0 1 0,0-1 0,-2-1 0,0 1-1,0-1 1,-1 1 0,-1-1 0,0 0-1,-1 0 1,0 0 0,-1 0 0,-1 0 0,-4-27-1,2 31 2,0 0 0,-1 1 0,1 0-1,-2 0 1,1 0 0,-1 1 0,-1-1-1,1 1 1,-1 0 0,-11-10 0,12 13-4,1 1 0,-1-1 0,0 1 1,-1 1-1,1-1 0,-1 1 0,-10-5 1,13 7-2,-1 0 0,1 0 1,0 0-1,0 1 0,-1-1 0,1 1 1,0 0-1,-1 0 0,1 0 1,0 0-1,0 1 0,-1-1 1,1 1-1,0 0 0,-5 2 1,5-2-8,1 1 1,0 0-1,0 0 1,0 0-1,0 0 1,0 0 0,0 0-1,1 0 1,-1 1-1,1-1 1,-1 0-1,1 1 1,0 0-1,0-1 1,0 1-1,1 0 1,-2 3 0,-2 27-339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31.90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68 131 31839,'-5'1'78,"-33"7"287,36-8-359,1 1 1,0-1-1,0 0 0,0 1 1,-1-1-1,1 1 0,0-1 1,0 1-1,0-1 0,0 1 1,0 0-1,0 0 0,0-1 1,0 1-1,0 0 0,0 0 1,1 0-1,-1 0 0,0 0 1,1 0-1,-1 0 0,0 0 1,1 0-1,0 1 1,-1 1-1,1-2-2,1 0 0,0 0 0,0 0 0,-1 0 0,1 0 0,0 0 0,0 0 0,0 0 0,0 0 0,0 0 0,1 0 0,-1 0 0,0-1 0,0 1 0,0-1 0,1 1 1,-1-1-1,0 1 0,1-1 0,-1 0 0,0 1 0,1-1 0,2 0 0,0 1 8,42 9 43,1-2-1,75 3 0,98-10-42,-112-2 19,55 0-26,-163 1-5,1 0 0,0 0 0,0 0 0,0 0 0,0 0 0,-1-1 0,1 1 0,0 0 0,0 0 0,-1-1 0,1 1 0,0-1 0,-1 1 0,1 0 0,0-1 0,-1 1 0,1-1 0,0 0 0,-1 1 0,1-1 0,-1 0 0,1 1 0,-1-1 0,0 0 0,1 1 0,-1-1 0,1 0 0,-1-1 0,1-1 0,-1 1 0,0-1 0,0 0 0,0 1 0,0-1 0,0 1 0,0-1 0,-1 0 0,0-3 0,-1-1 0,0 0 0,-1 0 0,0 0 0,0 1 0,0-1 0,-5-6 0,-4 0 0,0 0 0,0 0 0,-23-16 0,28 23 0,-1 1 0,0 0 0,0 0 0,-1 1 0,1 0 0,-1 0 0,0 1 0,-12-3 0,21 6 0,-1 0 0,1 0 0,0 0 0,-1 1 0,1-1 0,0 0 0,-1 0 0,1 0 0,0 1 0,-1-1 0,1 0 0,0 0 0,0 0 0,0 1 0,-1-1 0,1 0 0,0 1 0,0-1 0,0 0 0,-1 0 0,1 1 0,0-1 0,0 0 0,0 1 0,0-1 0,0 0 0,0 1 0,0-1 0,0 0 0,0 1 0,0-1 0,0 1 0,0-1 0,0 0 0,0 1 0,0-1 0,0 0 0,0 1 0,0-1 0,0 0 0,1 0 0,-1 1 0,0-1 0,0 0 0,0 1 0,1-1 0,-1 1 0,6 14 0,1-1 0,0 0 0,1 0 0,0 0 0,1-1 0,13 14 0,4 7 0,-11-12 0,2 1 0,25 45 0,-38-60 0,0 0 0,-1 0 0,0 0 0,-1 1 0,1-1 0,-2 1 0,1-1 0,-1 1 0,0 0 0,-1 10 0,-1-16 0,0-1 0,0 1 0,0-1 0,0 1 0,0-1 0,0 0 1,-1 1-1,1-1 0,-1 0 0,1 0 0,-1 0 0,0 0 0,0 0 0,0-1 0,0 1 0,0 0 0,0-1 0,-1 0 0,1 1 1,-1-1-1,1 0 0,0 0 0,-4 0 0,-11 5-7,0 0 1,-21 3-1,30-8-2,-42 7-124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05.54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85 1 31390,'-2'0'66,"-1"0"0,1 0-1,-1 0 1,1 0 0,-1 0-1,1 1 1,-1-1-1,1 1 1,0 0 0,-1 0-1,1 0 1,0 0 0,0 0-1,-4 3 1,3-2-55,1 1-1,0 0 1,0 0 0,0-1-1,0 2 1,1-1 0,-1 0-1,1 0 1,0 0 0,-1 5-1,-5 15 5,1 0-1,2 0 0,0 0 1,2 0-1,0 1 0,1 0 1,4 29-1,-3-50-14,1 1 0,-1-1 0,1 1 1,0-1-1,0 1 0,0-1 0,0 0 0,1 1 0,0-1 1,-1 0-1,1 0 0,0 0 0,0 0 0,1 0 0,-1-1 1,1 1-1,-1-1 0,1 1 0,0-1 0,0 0 0,0 0 1,0 0-1,6 2 0,1 0 1,-1-1 1,1-1-1,0 0 1,0 0-1,0-1 1,0 0-1,12-1 1,-19 0-1,-1 0 0,1-1 0,-1 1 1,1 0-1,-1-1 0,0 1 0,1-1 0,-1 0 0,0 0 0,1 0 1,-1 0-1,0 0 0,0-1 0,0 1 0,0-1 0,0 1 1,3-4-1,-2 2 3,-1-1 0,1 0 0,-1 1 0,1-1 1,-1 0-1,-1-1 0,1 1 0,2-9 0,0-5 9,-2 1 0,0-1 0,0-33-1,-2 39-11,-1 0-1,0 0 0,-1 0 1,0 0-1,-1 1 0,0-1 1,-8-18-1,9 26 0,0 0 0,0 0 0,0 0 0,-1 0 0,1 0 0,-1 0 0,0 1 0,0-1 0,-1 1 0,1 0 0,-1 0 0,1 0 0,-1 0 0,0 1 0,0 0 0,0-1 0,0 1 0,0 1 0,-1-1 0,1 1 0,-1-1 0,-7 0 0,9 2-21,0 0-1,1 0 1,-1 0 0,0 0-1,1 1 1,-1-1 0,1 1-1,-1 0 1,0-1 0,1 1-1,-1 0 1,1 1 0,0-1-1,-1 0 1,1 1 0,0-1-1,0 1 1,0 0-1,0 0 1,0-1 0,0 2-1,1-1 1,-1 0 0,1 0-1,-1 0 1,-1 4 0,-9 18-1596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06.17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147 7 32271,'-1'-1'14,"1"1"1,0 0 0,-1-1-1,1 1 1,0-1-1,-1 1 1,1 0-1,-1-1 1,1 1 0,-1 0-1,1-1 1,-1 1-1,1 0 1,-1 0-1,1 0 1,-1-1 0,0 1-1,1 0 1,-1 0-1,1 0 1,-1 0 0,1 0-1,-1 0 1,0 0-1,1 0 1,-1 0-1,1 0 1,-2 1 0,-20 3-25,17-1 11,0 1-1,0-1 0,0 1 0,0 0 0,0 1 1,1-1-1,0 1 0,0 0 0,0 0 1,1 0-1,0 1 0,0-1 0,-3 7 1,-3 8-2,2-1 1,-10 35 0,12-26 0,0 0 0,3 1 0,0 44 0,2-69 0,0-1 0,0 1 0,1-1 0,-1 1 1,1-1-1,0 0 0,0 1 0,0-1 0,1 0 0,-1 0 0,1 1 0,-1-1 0,1 0 1,0 0-1,1-1 0,-1 1 0,0 0 0,5 3 0,-2-2 1,0-1-1,0 0 1,1 0-1,-1 0 0,1 0 1,-1-1-1,1 0 1,0 0-1,0-1 1,8 2-1,-5-2 1,-1 0 0,0 0-1,1-1 1,-1 0 0,1-1-1,-1 0 1,0 0 0,0 0-1,1-1 1,-1-1 0,0 1-1,-1-1 1,1-1 0,0 1-1,-1-1 1,12-8 0,-15 7 1,0 1-1,0-1 1,0 0 0,-1 0 0,1 0 0,-1-1 0,0 1 0,-1-1 0,1 1 0,-1-1 0,-1 0 0,1 0 0,1-7 0,0-9 6,-1-1 0,-2-28 0,0 45-3,0-4-5,0 1 1,-1 0-1,-1-1 1,0 1-1,0 0 1,0 0-1,-2 0 1,1 0-1,-1 0 1,0 1-1,0 0 0,-11-14 1,11 17-1,0 0-1,0 0 1,0 1 0,-1-1-1,0 1 1,0 0 0,0 1-1,-1-1 1,1 1 0,-1 0-1,1 0 1,-1 1 0,0 0 0,0 0-1,0 0 1,-1 1 0,1-1-1,0 2 1,-10-1 0,15 0-5,0 1 0,0 0 0,0 0 0,0 0 0,0 0 0,-1 0 1,1 0-1,0 1 0,0-1 0,0 0 0,0 0 0,0 1 0,0-1 0,0 1 0,0-1 1,0 1-1,0-1 0,0 1 0,0 0 0,0 0 0,0-1 0,0 1 0,0 0 1,1 0-1,-1 0 0,0 0 0,1 0 0,-1 0 0,1 0 0,-1 0 0,1 0 1,-1 0-1,1 0 0,-1 2 0,-3 27-395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0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 32479,'-5'-4'112,"2"1"0,1 3-48,2 17-64,2 13 0,17 10 0,4-2 0,3-1 0,-2-9 0,-3-4-64,-6-10-16,-7-9-224,-3-5-513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0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57 30702,'0'-28'800,"0"11"-255,0 8-225,0 7 16,-13 20-336,-5 18 0,0 11 0,-3 9 0,0 3 0,0 2 0,3-7-48,-1-10-336,6-16-13062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1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0 31438,'-8'0'945,"3"0"-913,-3 0 0,-3 24-16,-2 9-16,-2 9 0,-4 5 0,-4 0-32,-1-3-496</inkml:trace>
  <inkml:trace contextRef="#ctx0" brushRef="#br0" timeOffset="1">1 202 31086,'21'-7'0,"20"2"-192,14 3 176,2 0 32,9-3-32,-4 3 16,-10-3-32,-5-2-384,-15 2-2161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 32271,'-3'-3'176,"1"3"80,12 12-240,24 19-16,11 9 0,-1-3 0,-2 1 0,-3-10 0,-5-5 0,-8-6 0,-11-10 0,-7-5-64,-5-2-128,-3-2-1569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2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21 29790,'-8'-14'1440,"3"10"-719,0 1-129,2 3-528,-2 0-48,-3 19 0,-2 12 0,-3 13 0,0 1-16,0 6 0,0 3-16,0 3 16,2-6-176,-2-15-1105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2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3 30238,'0'-3'2465,"0"13"-2465,0 22 0,-8 11 0,0 13 0,-2-2 0,-1 0-128,1-7-544</inkml:trace>
  <inkml:trace contextRef="#ctx0" brushRef="#br0" timeOffset="1">0 270 31134,'45'-9'112,"4"-5"160,9 4-79,-6 6-97,0-6-80,-8 3 0,-5 0 0,-2 0-16,-11 0-225,-8-2-1487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3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32127,'0'-5'528,"19"8"-528,12 25 32,8 7-16,3-2 0,-3 4-16,0-4 0,-8-2 0,-2-12 0,-6-5 0,-10-7-32,-5-5-128,-5-2-192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10 30270,'-5'-7'1344,"5"5"-255,-3 18-1089,-5 19 0,-5 17 0,-5 2 0,-3 2 0,-2 5 0,-1-4-32,6-8-224,5-16-977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33.380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132 281 32175,'5'-12'84,"0"0"-1,-1-1 1,-1 0 0,0 0 0,-1 0 0,2-26 0,-2-2-79,-1 29-5,0 0 0,-1 0 0,0 0 0,0 0 0,-2 0 0,-4-21 0,5 31 0,1 1 0,-1 0 0,0 0 0,0 0 0,0 0 0,0-1 0,0 1 0,0 0 0,0 1 0,0-1 0,0 0 0,0 0 0,0 0 0,-1 1 0,1-1 0,0 0 0,0 1 0,-1 0 0,1-1 0,-1 1 0,1 0 0,0-1 0,-1 1 0,-1 0 0,0 0 0,1 0 0,-1 0 0,1 0 0,-1 1 0,1-1 0,-1 0 0,1 1 0,0 0 0,-1 0 0,1 0 0,0 0 0,0 0 0,-1 0 0,1 0 0,-2 2 0,-3 5 0,1-1 0,-1 1 0,2 0 0,-1 1 0,1-1 0,0 1 0,1 0 0,0 0 0,0 1 0,1-1 0,-2 12 0,-2 8 0,2 1 0,-3 48 0,6-58 0,2 0 0,0 0 0,1 1 0,1-1 0,9 37 0,-10-52 0,1-1 0,-1 1 0,1 0 0,0-1 0,0 0 0,1 1 0,0-1 0,-1 0 0,1 0 0,1 0 0,-1-1 0,0 1 0,1-1 0,0 0 0,0 0 0,0 0 0,0 0 0,0-1 0,1 1 0,-1-1 0,1 0 0,-1-1 0,1 1 0,0-1 0,0 0 0,0 0 0,-1 0 0,1-1 0,10 0 0,-12 0 0,1 0 0,-1 0 0,0-1 0,1 1 0,-1-1 0,0 0 0,0 0 0,0 0 0,0-1 0,0 1 0,0-1 0,0 1 0,0-1 0,0 0 0,0 0 0,-1 0 0,1 0 0,-1-1 0,0 1 0,0-1 0,0 0 0,0 1 0,0-1 0,0 0 0,-1 0 0,1 0 0,-1 0 0,0 0 0,0 0 0,1-7 0,2-8 0,-2 0 0,0-1 0,0 0 0,-3-25 0,1 22 0,0-253 0,4 348 0,24 126 0,-21-161 0,-3-9 0,1 0 0,2 0 0,1 0 0,0-1 0,22 45 0,-29-71 0,1 1 1,-1-1-1,1 1 0,-1-1 0,1 1 1,0-1-1,0 0 0,0 0 0,0 0 1,0 0-1,1 0 0,-1-1 0,0 1 1,1 0-1,-1-1 0,1 0 0,0 0 1,-1 0-1,1 0 0,0 0 0,0 0 1,0-1-1,-1 1 0,1-1 0,0 0 1,0 0-1,0 0 0,0 0 0,0-1 1,0 1-1,4-2 0,-1 0-8,0-1-1,-1 1 0,1-1 0,-1 0 0,0-1 1,0 0-1,0 1 0,0-2 0,-1 1 0,1 0 1,-1-1-1,0 0 0,4-7 0,16-29-372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3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29 31743,'-2'-29'749,"-5"45"-503,-6 17-268,0-1 44,2 0 0,1 0 0,2 1 0,-9 61-1,6 137-1354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4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31662,'0'0'177,"15"0"127,14-3-96,13-8-80,7 1-48,9-1-16,-1-1-48,0 2 0,-7 3-16,-11-2 0,-8 4-16,-10 3-80,-13-3-384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4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27645,'0'0'90,"0"0"0,0-1 0,0 1 0,0 0 0,0 0 0,0 0 0,0-1 0,0 1 0,0 0 0,0 0 0,0-1 0,0 1 0,0 0 0,0 0 0,0 0 0,0-1 0,0 1 0,0 0 0,0 0 0,0 0 0,1-1 0,-1 1 0,0 0 0,0 0 0,0 0 0,0-1 0,0 1 0,1 0 0,-1 0 0,0 0 0,0 0 0,0 0 0,1 0-1,-1-1 1,0 1 0,0 0 0,0 0 0,1 0 0,-1 0 0,0 0 0,0 0 0,0 0 0,1 0 0,-1 0 0,0 0 0,1 0 0,12 9 1182,21 26-2158,-23-22 1310,170 155-404,-112-106-29,-54-51-1613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4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 31807,'-2'-5'608,"-3"5"-480,-1 0-96,-4 21-32,-3 15 80,-3 6-64,-2 9 0,-3-4-16,3 3 0,0-3 0,7-5 0,3-5-112,3-15-945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5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29 32079,'8'-28'595,"-8"28"-553,0 3-26,-9 101-13,0 4-3,8-72-6,2 44 6,0-74-16,0 1 0,0-1 0,1 0-1,-1 0 1,1 0 0,0-1 0,1 1 0,0 0-1,0-1 1,4 7 0,-5-10-100,-1 0-1,0-1 1,1 1 0,0-1 0,-1 0 0,1 1-1,0-1 1,-1 0 0,1 0 0,0 0-1,0 0 1,0 0 0,0 0 0,0 0 0,2 0-1,8-1-5410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5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31454,'29'-11'225,"12"4"127,4-5-128,10 3-80,-1-6-48,6 4-16,-10-1-16,-6 5-64,-10 2 0,-10 1-16,-11 4-64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6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 32431,'-2'-2'160,"2"-1"-16,20 13-144,12 18 0,4 7 0,1-2 0,-3 0 0,-3-7 0,-10-5 0,-3-10-16,-7-6-48,-4-3-96,-4-2-432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6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31983,'-3'0'576,"1"0"-496,-3 14-64,-3 19 0,-3 14 0,1 0-16,-6 7 0,1-7 0,-4-8 0,1 1 0,0-11-144,2-15-817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6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15 31951,'3'-7'400,"-3"0"-64,0 23-336,0 24 16,-6 14-16,-7 10 0,3-3 0,2-3 0,6-11 0,2-7 0,0-12-144,0-9-288,0-14-2097</inkml:trace>
  <inkml:trace contextRef="#ctx0" brushRef="#br0" timeOffset="1">1 189 31262,'0'0'609,"10"0"-577,24 0 192,8 0-64,10 0-112,3 0 32,2 0-16,3-10-32,-5-6-32,-3 4 0,-10-2 0,-11 5-96,-13-1-176,-18 8-209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7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 28269,'0'-21'4373,"0"21"-4317,0 6-38,0 42-16,-2 3-2,3-1 0,2 1 1,2 0-1,14 59 0,-11-71-2,-6-28-12,0-1 0,0 0 0,1 0 0,4 11 0,0-16-256,-2-4-428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34.03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10 30062,'131'1'2959,"43"0"-3213,-171-3 179,-3 1 38,-2-7-331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7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3 31759,'0'-3'800,"-21"10"-768,-16 24 0,-10 4-32,-2 7 0,-1 3 16,3 0-16,11-6 0,4-3 0,12-8 0,7-7-16,5-12-32,8-2-144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 28237,'-1'0'159,"1"-1"0,0 1 1,-1 0-1,1-1 0,0 1 0,0-1 1,-1 1-1,1-1 0,0 1 1,0-1-1,0 1 0,0-1 0,0 1 1,0-1-1,-1 1 0,1-1 0,0 1 1,0-1-1,0 1 0,1-1 0,-1 1 1,0-1-1,0 1 0,0-1 0,1 0 1,10 0 546,23 15-1172,-34-14 548,109 55-74,113 49 3,-196-93-13,-6-3-58,0 0 0,36 8 1,-54-16-656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8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32079,'-6'0'560,"25"31"-544,15 4 32,7 12-48,1 0 16,0 2-16,0-2 0,-6-5 0,-5-11 0,-2-1-16,-5-13-112,-11-10-288,-6-7-1009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9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3 31470,'-5'-2'641,"0"2"-417,-3 0-64,-5 0-96,-5 23-16,-6 12-16,-2 8-16,-8 8 0,0 8-16,6-3 0,2-6-32,5-13-784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17 31278,'-10'-4'160,"-1"1"-1,1 0 0,-1 1 1,0 0-1,0 1 0,-12-1 1,21 2-156,-1 0 0,0 1 0,0-1 0,0 0 0,1 1 0,-1 0 0,0 0 0,1-1 0,-1 2 0,1-1 0,-1 0 0,1 0 0,-1 1 0,1-1 0,0 1 0,-1 0 0,1 0 0,0 0 1,0 0-1,1 0 0,-1 0 0,0 0 0,1 1 0,-1-1 0,1 1 0,0-1 0,0 1 0,-2 3 0,-1 19 20,0-1 1,1 1-1,2 0 0,0 0 1,2 0-1,5 36 1,1-22-5,2 0 1,17 49 0,-15-54-225,-1 0 1,-2 0-1,7 55 0,-15-71-1663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1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31951,'0'0'400,"10"0"-272,24 0-64,18-2-16,8-10-16,13 3-16,3-3 0,-3 3-16,-11-1 0,-15 5-32,-15 5-272,-19 0-561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5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56 32063,'0'-2'57,"0"0"1,0 0 0,-1 0-1,1-1 1,0 1 0,-1 0-1,0 0 1,1 0 0,-1 0-1,0 0 1,-2-3 0,3 5-58,-1-1 0,1 1 1,-1-1-1,1 1 0,-1 0 0,0-1 1,1 1-1,-1 0 0,0-1 1,1 1-1,-1 0 0,0 0 0,1-1 1,-1 1-1,0 0 0,1 0 1,-1 0-1,0 0 0,0 0 0,1 0 1,-1 0-1,0 0 0,1 0 1,-1 1-1,0-1 0,1 0 0,-1 0 1,0 0-1,1 1 0,-1-1 1,0 1-1,1-1 0,-1 0 0,1 1 1,-1-1-1,0 1 0,1-1 1,-1 1-1,1-1 0,0 1 0,-1 0 1,0 0-1,-5 7 0,0-1 0,0 1 0,1 0 0,0 1 0,1-1 0,0 1 0,0 0 0,0 0 0,2 0 0,-5 17 0,2 2 0,1-1 0,0 43 0,4-69 0,-2 31 0,3-1 0,0 1 0,2 0 0,8 35 0,-9-58 0,0-1 0,1 0 0,0 0 0,1-1 0,0 1 0,0-1 0,0 1 0,1-1 0,6 6 0,-7-9 0,0 0 0,0 0 0,0-1 0,1 0 0,-1 0 0,1 0 0,0 0 0,0-1 0,0 1 0,0-1 0,0-1 0,1 1 0,-1-1 0,0 0 0,8 1 0,-7-2 0,0 1 0,1-1 0,-1 0 0,0 0 0,0 0 0,0-1 0,0 0 0,0 0 0,0-1 0,0 0 0,0 0 0,0 0 0,0-1 0,6-4 0,-7 3 0,0 0 0,-1 0 0,0-1 0,1 1 0,-1-1 0,-1 0 0,1 0 0,-1-1 0,0 1 0,0-1 0,-1 0 0,1 0 0,-1 1 0,1-9 0,2-4 0,-2-1 0,0 1 0,-1-1 0,0 0 0,-2 1 0,-2-24 0,1 29 0,0 1 0,-2-1 0,0 1 0,0-1 0,-1 1 0,0 0 0,-1 0 0,-1 0 0,-13-20 0,3 10 0,-2 1 0,-1 0 0,0 1 0,-1 1 0,-1 1 0,-1 1 0,-42-25 0,63 42 0,0-1 0,0 0 0,1 1 0,-1-1 1,0 1-1,0-1 0,0 1 0,0 0 0,0-1 0,0 1 0,0 0 0,0 0 0,0 0 0,0 0 1,0 0-1,0 0 0,0 0 0,0 0 0,0 0 0,0 0 0,0 0 0,0 1 0,0-1 1,0 0-1,0 1 0,0-1 0,0 1 0,0-1 0,0 1 0,1-1 0,-1 1 0,0 0 0,0-1 1,1 1-1,-1 0 0,0 0 0,1-1 0,-1 1 0,1 0 0,-1 0 0,1 0 0,-1 0 1,1 0-1,-1 0 0,1 0 0,0 0 0,0 0 0,-1 2 0,0 6-17,-1 0 0,1 0 1,1 1-1,0 11 0,0-12-43,0 35-441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1:5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112 150 31967,'5'-124'795,"-5"124"-795,-1-1 0,1 1 0,0-1 0,0 1 0,-1-1 1,1 1-1,0-1 0,0 1 0,-1 0 0,1-1 0,0 1 1,-1 0-1,1-1 0,-1 1 0,1 0 0,-1-1 0,1 1 0,0 0 1,-1-1-1,1 1 0,-1 0 0,1 0 0,-1 0 0,1 0 1,-1 0-1,0-1 0,1 1 0,-1 0 0,1 0 0,-1 0 1,1 0-1,-1 0 0,1 1 0,-1-1 0,1 0 0,-1 0 0,-18 4 0,15-2 0,0 1 0,-1-1 0,2 1 0,-1 1 0,0-1 0,1 0 0,-1 1 0,1 0 0,0-1 0,0 2 0,1-1 0,-1 0 0,1 0 0,0 1 0,-3 7 0,0 2 0,0 1 0,1-1 0,-4 30 0,5-25 0,2 1 0,0-1 0,1 0 0,1 1 0,3 19 0,-2-31 0,0 1 0,0-1 0,1 0 0,0 0 0,1 0 0,0 0 0,0-1 0,0 1 0,1-1 0,0 0 0,1 0 0,0-1 0,8 8 0,-6-7 0,0-1 0,0 0 0,1-1 0,0 0 0,0 0 0,0-1 0,1 0 0,18 4 0,-23-6 0,-1-1 0,0 0 0,0-1 0,1 1 0,-1-1 0,1 0 0,-1 0 0,0 0 0,1 0 0,-1-1 0,0 0 0,1 0 0,-1 0 0,0 0 0,0-1 0,0 1 0,0-1 0,0 0 0,0-1 0,0 1 0,-1 0 0,7-7 0,-3 0 0,-1 0 0,0-1 0,0 0 0,-1-1 0,0 1 0,-1-1 0,0 0 0,-1 0 0,0 0 0,-1 0 0,0-1 0,1-16 0,-2 11 0,-1 1 0,0 0 0,-1 0 0,-1 0 0,-1 0 0,0 0 0,-1 0 0,-8-20 0,8 26 0,-1 0 0,0 1 0,0 0 0,-1 0 0,-1 0 0,0 0 0,0 1 0,0 0 0,-16-12 0,18 16 0,0 1 0,0 0 0,0 0 0,0 0 0,-1 1 0,1-1 0,-1 1 0,1 0 0,-1 1 0,0 0 0,0 0 0,0 0 0,0 0 0,0 1 0,0 0 0,0 0 0,1 1 0,-1 0 0,-10 2 0,12-1-6,1 0 0,-1-1 0,1 1 0,0 1-1,-1-1 1,1 0 0,0 1 0,1 0 0,-1 0 0,0 0 0,1 0 0,0 0-1,-1 0 1,1 1 0,0-1 0,-2 7 0,-17 29-386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97 141 29854,'-4'-22'613,"1"0"0,2 0 0,1-29 0,0 28-328,-6 26-269,0 11-14,1 1 1,1-1-1,0 1 0,1 0 1,1 0-1,0 0 0,1 23 1,-2 371 58,4-131-29,-2-26-26,-3 119 4,-20-124-10,11-155 0,1 95 0,15 1082 32,0-1207-32,14 86 0,-7-86 0,1 89 0,-26 144 0,6-162 0,8 139 0,3-121 0,-2 81-5,0-274-494,0-24-1894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94 463 25660,'-8'-13'5802,"8"12"-5785,0 1 0,-1-1 0,1 0 0,0 1 0,0-1 1,0 1-1,-1-1 0,1 0 0,0 1 0,-1-1 0,1 1 0,-1-1 0,1 1 1,0-1-1,-1 1 0,1 0 0,-1-1 0,1 1 0,-1-1 0,0 1 0,1 0 1,-1-1-1,1 1 0,-1 0 0,0 0 0,1 0 0,-1 0 0,1-1 0,-1 1 0,0 0 1,1 0-1,-1 0 0,0 0 0,-3 0-15,0 0 1,1 0-1,-1 1 1,0-1-1,1 1 0,-1 0 1,0 0-1,1 0 1,0 0-1,-1 1 0,1-1 1,0 1-1,-1 0 1,1 0-1,0 0 0,0 1 1,1-1-1,-1 0 1,-3 4-1,6-5 54,114 1 165,206-24 0,-217 11-175,236-13-43,190-23-3,426-39 16,-418 48-16,-5-26 0,-231 26 0,394 3 0,-624 34 0,530-22 0,-281 8 0,84-8 15,209-5 18,-545 29-33,-11 0 0,73-8 0,-115 3-1,10-1 21,-25 5-4,-5 0 2,-25 0-82,-23 0-181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35.153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76 2 29405,'0'0'3293,"7"0"-3259,274 0 1,-281-1-35,1 1 0,-1 0 0,1 0 0,-1 0 0,1 0 0,0 0 0,-1 0 0,1 0 0,-1 0 0,1 0 0,-1 0 0,1 0 0,-1 0 0,1 0 0,0 1 0,-1-1 0,1 0 0,-1 0 0,1 1 0,-1-1 0,1 0 0,-1 1 0,1-1 0,-1 0 0,0 1 0,1-1 0,-1 1 0,1-1 0,-1 0 0,0 1 0,1-1 0,-1 1 0,0-1 0,0 1 0,0-1 0,1 1 0,-1 0 0,0-1 0,0 1 0,0-1 0,0 1 0,0 0 0,0 1 0,-1 0 0,1-1 0,-1 1 0,0 0 0,0-1 0,0 1 0,0-1 0,0 1 0,0-1 0,0 1 0,-1-1 0,1 0 0,0 0 0,-2 2 0,-16 9 0,0 0 0,-1-1 0,0-1 0,-40 13 0,34-13 0,0 1 0,-35 20 0,61-31 0,-1 0 0,0 1 0,1-1 0,-1 1 0,1-1 0,-1 1 0,0-1 0,1 1 0,-1-1 0,1 1 0,-1-1 0,1 1 0,0 0 0,-1-1 0,1 1 0,-1 0 0,1-1 0,0 1 0,0 0 0,-1-1 0,1 1 0,0 0 0,0 0 0,0-1 0,0 1 0,0 0 0,0 0 0,0-1 0,0 1 0,0 0 0,0 0 0,1-1 0,-1 1 0,0 0 0,0 0 0,1-1 0,-1 1 0,0 0 0,1 0 0,22 22 0,-23-23 0,9 8 0,12 9 0,0 1 0,23 27 0,-39-40 0,0 1 0,0 1 0,-1-1 0,0 1 0,0-1 0,-1 1 0,0 0 0,0 1 0,0-1 0,-1 0 0,0 1 0,-1 0 0,1 8 0,-1-10 0,-1 1 0,0-1 0,0 0 0,-1 0 0,1 0 0,-4 10 0,3-14 0,0 1 0,0-1 0,0 0 0,0 0 0,-1 0 0,1 0 0,-1-1 0,1 1 0,-1 0 0,0-1 0,0 1 0,1-1 0,-1 1 0,0-1 0,0 0 0,-1 0 0,1 0 0,0 0 0,0 0 0,-3 0 0,-12 3 0,1-1 0,-1-1 0,0 0 0,0-1 0,-20-2 0,12 1 0,22 0 0,0 0 1,0 0-1,-1 0 1,1-1-1,0 1 1,0-1-1,0 0 1,1 0-1,-1 0 1,0 0-1,0 0 1,0 0-1,1-1 1,-1 0-1,1 1 1,-1-1-1,1 0 1,0 0-1,-1 0 0,1-1 1,0 1-1,0 0 1,1-1-1,-1 0 1,0 1-1,1-1 1,-1-3-1,-1-2-33,0-1 0,1 0 0,0 1 0,1-1 0,0 0 0,0 0 0,2-17 0,1-2-740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 29437,'-1'-23'2761,"0"39"-2206,-2 40-733,8 259 274,0-75-67,2-85-13,51 294 0,-47-349-15,-4 1 0,-10 162 0,-1-75-1,24 101 32,-8 81-32,-6-61 0,-1 3 0,-7-180 0,-17 140 0,-1 0 0,21-147 0,-6 340 0,2-20 0,5-213 0,-2-232 0,0 0 0,0 0 0,0 0 0,0-1 0,1 1 0,-1 0 0,0 0 0,0 0 0,0 0 0,0 0 0,0 0 0,0 0 0,0 0 0,0 0 0,0 0 0,1 0 0,-1 0 0,0 0 0,0 0 0,0 0 0,0 0 0,0 0 0,0 0 0,0 0 0,0 0 0,0 0 0,1 0 0,-1 0 0,0 0 0,0 0 0,0 0 0,0 0 0,0 0 0,0 1 0,0-1 0,0 0 0,0 0 0,0 0 0,0 0 0,1 0 0,-1 0 0,0 0 0,0 0 0,0 0 0,0 0 0,0 0 0,0 1 0,0-1 0,0 0 0,0 0 0,0 0 0,0 0 0,0 0 0,0 0 0,0 0 0,0 0 0,0 0 0,0 1 0,4-9 0,3-38-117,-6 10-470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27645,'5'25'4345,"1"4"-4222,-9 105 42,0-51-25,9 110 1,-1-139-29,22-54-99,239-12 6,45-3-19,0 1 0,128-22 0,-106-4 0,-96 6 0,-47 14 0,325-26 0,-299 39-6,85-6-4,-247 9 10,412-43 0,611-42 5,-476 28 5,-482 46-9,109-26-16,7-1-18,-98 34 33,-14 2 3,17 1 14,-17 3-5,35-2-12,4 0 0,-152 5 3,-8-1-2,1 1 0,-1-1 0,0 0 0,0 0 0,0 0 0,0 0 0,0 0-1,0-1 1,0 1 0,1 0 0,-1-1 0,0 0 0,3-1 0,-4 0 2,-19-1-702,-11 1-2479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30254,'5'-45'2265,"-5"45"-2196,0 4-26,0 27-35,0 68 25,19 158 1,144 971 27,-148-813-61,-10-179 0,18 4 0,0 41 0,-23 665 0,-21-687 0,1-30 0,18-121 0,2-21 0,-16 115 0,-1-6 0,-1 5 0,16-180 0,1 37 0,1-34 0,0-24 0,0 0-1,0 0 1,0-1-1,0 1 1,1 0-1,-1 0 1,0 0-1,0 0 1,0 0-1,0 0 1,0-1-1,0 1 1,0 0-1,0 0 1,0 0-1,0 0 1,0 0-1,0 0 1,0 0-1,0 0 1,1-1 0,-1 1-1,0 0 1,0 0-1,0 0 1,0 0-1,0 0 1,0 0-1,0 0 1,1 0-1,-1 0 1,0 0-1,0 0 1,0 0-1,0 0 1,0 0-1,0 0 1,1 0-1,-1 0 1,0 0-1,0 0 1,0 0 0,0 0-1,0 0 1,0 0-1,1 0 1,-1 0-1,0 0 1,0 0-1,0 0 1,0 0-1,0 1 1,0-1-1,0 0 1,1 0-1,15-96-1247,-9 55-3624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64 101 30462,'1'0'18,"18"-50"1136,-18 47-1108,0 1 0,-1-1 0,1 0 0,-1 0 0,0 0 0,0 0 0,0 0 0,0 0 0,0 0 0,-1 0 0,1 0 0,-1 0 0,0 0 0,0 1 0,-2-5 0,3 6 58,8 2571 157,-21-2022-261,26-43 32,-12-376-32,-7 191 0,-10-202 0,7-52 0,-3 90 0,9-83 0,-3 1 0,-16 76 0,13-75-3,4 1 0,4 107 0,3-72 1,3-132-224,3-11-417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36 30974,'0'-14'250,"1"-8"746,-2 22-649,-3 14-366,-7 47 49,4 0 1,2 1-1,5 102 0,1-77-15,-3 188 5,5 323 11,26-134-6,4 101-18,-33-531-7,4 1081 0,-14-887 0,-1 55 0,4 476 0,7-707 0,1-14 0,-1 0 0,-9 57 0,6-37-5,3-43-19,0-15 9,-1 0 1,1 0 0,-1-1 0,1 1 0,-1 0 0,1-1 0,-1 1-1,1-1 1,0 1 0,-1 0 0,1-1 0,0 1 0,-1-1-1,1 1 1,0-1 0,-1 1 0,1-1 0,0 1 0,0-1-1,0 1 1,0-1 0,0 0 0,-1 1 0,1-1 0,0 0-1,0-11-194,1-23-2770,4 12-9074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47 30238,'-3'-36'1744,"3"26"-1402,0 10-335,0 0 0,-1 0 0,1 0 1,0 0-1,-1 0 0,1 0 0,0 0 0,-1 0 0,1 0 0,0 0 0,-1 0 1,1 0-1,0 1 0,0-1 0,-1 0 0,1 0 0,0 0 0,-1 0 0,1 1 0,0-1 1,0 0-1,-1 0 0,1 0 0,0 1 0,0-1 0,0 0 0,-1 1 0,1-1 0,0 0 1,0 0-1,0 1 0,0 0 0,-6 10 2,1 0-1,1 1 1,0 0 0,1 0 0,0 0-1,1 1 1,-1 17 0,1 97 27,3-76-17,36 427 31,-11-220-44,80 636 21,-77-665-27,-3 272 0,-36 49 0,8-311 0,4-128 0,-20 169 0,3-131 0,6 203 0,9-296 0,-10 116 0,-1 0 0,11 40-45,-3-210-57,-1-2-263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60 705 29582,'-17'0'3038,"-25"0"-3003,41 0-19,12 0 13,16-2-25,-1-1 0,0-1-1,39-12 1,16-3 0,11 2-4,3-1 0,138-8 0,-173 23 0,467-37 0,278-56 0,-268 49 3,-38 3-3,-84-15-4,20 0 5,368-1 15,-602 47-16,159-19 0,-50-22 0,-191 31 0,2 0 0,156-11 0,149 24 0,-231 8-3,-209 15-13,-17-3-80,13-10-125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28 630 27084,'-15'2'2387,"2"0"-899,23-1 272,434-6-1712,-102-16-48,4 0 0,195-26 0,-118 5 0,10 24 0,430-38 0,-110-12 0,-369 28 0,-162 13 0,361-34 0,-163-19 0,-86 12 0,-51 40 0,-51 6 0,-197 19 0,21-5 0,-20 1-19,58-5 1,-117 12-212,-7 0-688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63 705 30350,'-10'0'1031,"7"-1"-961,0 1 0,0 0 0,1 0 0,-1 0 0,0 0 0,0 0 0,1 1 0,-1-1 0,0 1 0,0 0 0,1 0 0,-1 0 0,1 0 0,-1 0 0,1 0 1,-1 1-1,-3 2 0,5-3-9,38-3-47,0-1 0,61-15 0,-3 1 8,517-39-22,-193 23 0,553-55 0,-404 77 0,-51 4 0,-406 1 0,409-39 0,41-7 0,-403 47 0,99-8 0,-251 12 0,581-76 0,-187-16 0,-315 74 0,114-10 0,-124 20 0,68-21 0,-6 1 0,-72 20 0,95-27 0,-56 16 0,-83 16-1,-1 1 0,1 1 0,38 1 0,-54 1 0,-26 0-63,-11 0-155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45 661 29774,'-44'2'2764,"44"-2"-2599,6 0-146,49-1-8,0-2 0,0-3 1,68-15-1,266-43-11,7 31 0,-54 6 0,781-51 0,-604 48 0,-32-16 0,-120 10 0,295-26 0,-333 30 0,-82 8 0,257-60 0,-224 39 0,36 18 0,-231 13 0,-57 8 0,0 1 0,55-1 0,26-6-32,-128 12-59,-17 0-234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35.49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253 97 32431,'3'-13'56,"0"0"0,0 0 0,-1 0 0,-1 0 0,0-18 0,-2 36-56,0 1 0,0-1 0,-1 1 0,0-1 0,0 0 0,0 0 0,-4 6 0,-1 6 0,-57 137 0,8 4 0,-61 268 0,113-414-40,4-29-352,7-16-1225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 28541,'-24'0'3135,"-32"0"-2418,55 0-610,25 0 0,6 1-68,-16 0-35,0-1 0,0 0 0,-1-1 1,1-1-1,17-3 0,-29 4-7,-1 1-18,-1-4-2820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3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144 93 29918,'-2'-2'72,"-1"0"0,1 1 1,-1 0-1,1-1 0,-1 1 1,0 0-1,1 0 1,-1 1-1,0-1 0,0 0 1,1 1-1,-1 0 0,0-1 1,0 1-1,0 1 0,0-1 1,1 0-1,-1 1 0,0-1 1,0 1-1,0 0 1,1 0-1,-1 0 0,0 0 1,1 0-1,-1 0 0,1 1 1,0 0-1,-1-1 0,1 1 1,0 0-1,0 0 0,0 0 1,0 0-1,0 0 0,1 1 1,-1-1-1,1 1 1,-3 3-1,-2 8-101,0-1 0,0 1 0,1 0 0,1 0 0,0 0 0,-2 23 1,2 4 34,2 78 1,2-115-7,0-1 0,0 1 0,1 0 0,-1 0 0,1 0 0,0 0 0,0 0 0,1 0 0,-1-1 0,1 1 0,0-1 0,0 1 0,0-1 0,0 1 0,0-1 0,1 0 0,-1 0 0,1 0 0,0-1 0,0 1 1,0-1-1,0 1 0,1-1 0,3 2 0,2 0 2,0-1 0,-1 0 0,1-1 0,1 0 0,-1 0 0,0-1 0,0 0 0,1-1 0,11 0 0,-15-1 1,-1 0-1,0 0 1,-1 0-1,1 0 1,0-1 0,0 0-1,0 0 1,-1 0-1,1 0 1,-1-1-1,0 0 1,0 0-1,0 0 1,0 0-1,0 0 1,-1-1 0,1 0-1,-1 0 1,0 0-1,0 0 1,0 0-1,-1-1 1,0 1-1,4-10 1,-1 0 0,0-1 0,-1 0 0,0 0 0,-1 0 0,-1 0 0,0 0 0,-1-18 0,-1 16-2,0 0-1,-2 0 1,0 0-1,-1 0 0,-1 1 1,-9-28-1,9 34 0,-1 0 0,0 0 0,-1 0 0,0 1 0,0-1 0,-1 2 0,0-1 0,-1 1 0,0 0 0,0 0 0,-12-7 0,15 12 0,0 0 0,0 0 0,-1 0 0,1 0 0,-1 1 0,-7-2 0,11 3 0,0 1 0,1-1 0,-1 1 0,0 0 0,0-1 0,1 1-1,-1 0 1,0 0 0,0 0 0,1 0 0,-1 1 0,0-1 0,0 0 0,1 1 0,-1-1-1,0 1 1,1 0 0,-1-1 0,1 1 0,-1 0 0,0 0 0,1 0 0,0 0 0,-1 0 0,1 1-1,-2 1 1,0 3-19,0 0 0,0 1 0,1-1-1,0 1 1,1-1 0,-1 1-1,1 0 1,0 10 0,0 24-397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3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68 19 31839,'0'-1'33,"0"0"1,1 0-1,-1 1 1,0-1 0,0 0-1,0 0 1,0 0-1,0 1 1,0-1 0,-1 0-1,1 0 1,0 1-1,0-1 1,0 0-1,-1 1 1,1-1 0,0 0-1,-1 0 1,1 1-1,0-1 1,-1 1 0,1-1-1,-2 0 1,-8 11 97,-9 32-204,11-6 76,2 0-1,1 0 1,2 0 0,2 59-1,0-91-2,1 0-1,1 0 1,-1 1-1,0-1 0,1 0 1,0 0-1,0 0 1,0 0-1,1 0 0,-1 0 1,1-1-1,0 1 1,0 0-1,0-1 1,1 1-1,-1-1 0,1 0 1,0 0-1,0 0 1,0 0-1,0-1 1,0 1-1,0-1 0,5 3 1,1-1 0,0 0 1,0-1-1,1 0 0,-1-1 1,1 0-1,-1 0 0,1-1 1,0-1-1,11 1 1,-16-1 0,0 0 0,0 0 0,0-1 0,0 1-1,0-1 1,0 0 0,0 0 0,-1-1 0,1 0 0,0 1 0,-1-1 0,1-1 0,5-3 0,-7 3 0,-1 1 0,1-2 0,0 1-1,-1 0 1,1-1 0,-1 1 0,0-1-1,0 1 1,0-1 0,-1 0 0,0 0-1,1 0 1,-1 0 0,0 0 0,-1 0 0,1-8-1,0 3 3,0 0 0,-1-1-1,-1 1 1,1 0 0,-1 0-1,-1 0 1,0 0 0,0 0-1,-1 0 1,0 0 0,-8-16-1,3 11-1,-1 2-1,0-1 0,-1 1 1,0 0-1,0 1 1,-18-14-1,21 19 0,0 0 1,-1 1-1,0 0 1,-14-8-1,20 12-1,-1 0-1,1 0 0,-1 0 1,1 0-1,-1 1 0,1-1 1,-1 1-1,1-1 0,-1 1 1,0 0-1,1 0 0,-1 0 0,0 0 1,1 1-1,-1-1 0,1 1 1,-1-1-1,1 1 0,-1 0 1,1 0-1,-4 1 0,-18 25-99,-4 7-227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3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84 5 31711,'0'1'15,"0"-1"1,0 0-1,0 0 1,-1 1-1,1-1 1,0 0 0,0 0-1,0 0 1,-1 1-1,1-1 1,0 0 0,0 0-1,-1 0 1,1 0-1,0 1 1,0-1-1,-1 0 1,1 0 0,0 0-1,-1 0 1,1 0-1,0 0 1,0 0 0,-1 0-1,1 0 1,0 0-1,-1 0 1,1 0-1,0 0 1,0 0 0,-1 0-1,1 0 1,0 0-1,-1 0 1,1-1 0,0 1-1,0 0 1,-1 0-1,1 0 1,0 0 0,0-1-1,0 1 1,-1 0-1,1 0 1,0 0-1,0-1 1,0 1 0,-1 0-1,1 0 1,0-1-1,0 1 1,0 0 0,0 0-1,0-1 1,0 1-1,0 0 1,0-1-1,0 1 1,-1 0 0,1 0-1,0-1 1,0 1-1,1 0 1,-1-1 0,0 1-1,0 0 1,-17 20-100,9 0 86,-1-1 0,2 1-1,1 0 1,0 0 0,2 1 0,-4 35 0,2 128 1,6-154-6,0-26 2,0-1 0,0 1 0,1 0 1,-1 0-1,1 0 0,0-1 0,0 1 0,0 0 0,1-1 0,-1 1 0,1-1 0,0 1 0,0-1 0,0 0 0,1 0 0,-1 0 0,1 0 0,-1 0 0,1 0 1,0-1-1,0 0 0,0 1 0,0-1 0,7 3 0,-4-3 2,0 1 0,0-1 0,1 0 0,-1-1 0,1 1 0,-1-1 1,1-1-1,-1 1 0,1-1 0,0 0 0,-1-1 0,1 1 0,11-4 0,-15 3 1,0 0 0,1-1 0,-1 1 0,0-1 0,0 0 0,0 0 0,0 0 0,0 0-1,-1 0 1,1-1 0,-1 1 0,1-1 0,-1 0 0,0 1 0,0-1 0,0 0 0,0 0 0,-1-1 0,1 1-1,-1 0 1,0 0 0,0-1 0,0 1 0,1-6 0,0-6 0,0 0 0,0-1 1,-2 1-1,-1-19 0,-1 20 0,0 1 0,-1-1-1,-1 1 1,0 0 0,-1 0 0,0 1-1,-1-1 1,-1 1 0,1 0 0,-2 1 0,0 0-1,0 0 1,-1 0 0,-1 1 0,1 1-1,-2-1 1,-12-8 0,22 17-3,0 0 0,0 0 1,0 0-1,0 0 0,0 0 0,-1 1 0,1-1 1,0 0-1,0 1 0,-1-1 0,1 1 0,0-1 0,-1 1 1,1-1-1,0 1 0,-1 0 0,1 0 0,-1 0 1,1 0-1,-1 0 0,1 0 0,0 0 0,-1 0 1,1 1-1,0-1 0,-1 0 0,1 1 0,-1-1 0,1 1 1,0 0-1,0-1 0,-3 3 0,2-1-12,0 1 0,0 0-1,0 0 1,1 0 0,-1 0-1,1 0 1,-1 0 0,1 1-1,0-1 1,0 0 0,0 6-1,-3 24-423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3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136 4 32079,'-2'-1'20,"-1"1"1,1-1-1,0 0 1,-1 1-1,1 0 1,-1 0-1,1-1 1,-1 2-1,1-1 1,-1 0-1,1 0 1,0 1-1,-1-1 1,1 1-1,0 0 1,-1 0-1,1 0 1,0 0-1,0 0 1,-1 0-1,1 0 1,0 1-1,0-1 1,-2 4-1,0 0-22,1 0 1,0 1-1,0 0 0,0 0 0,1 0 0,0 0 1,0 0-1,-1 8 0,-5 31 6,2-1 0,2 1 0,3 65 0,1-94-4,0-10-1,0 0 1,0 0-1,1 0 0,0 0 1,0-1-1,1 1 0,-1 0 1,1 0-1,1-1 0,-1 1 1,7 9-1,-8-13 1,1 0 0,0 0 1,0 0-1,0 0 0,0-1 1,0 1-1,0-1 0,0 1 0,0-1 1,1 0-1,-1 1 0,0-1 0,1-1 1,-1 1-1,1 0 0,0-1 0,-1 1 1,1-1-1,-1 0 0,1 1 1,0-1-1,-1-1 0,1 1 0,-1 0 1,1-1-1,0 1 0,-1-1 0,1 0 1,3-1-1,-2 0 3,0 0 1,0-1-1,0 1 1,-1 0-1,1-1 1,-1 0-1,0 0 1,0 0-1,0 0 1,0-1-1,0 1 1,-1-1-1,0 0 1,1 1-1,-1-1 1,-1 0-1,1 0 1,0 0-1,0-6 1,2-3 4,-1-1 1,0 0-1,-1 0 1,0-27-1,-2 32-7,0 0-1,-1 0 1,0 0 0,0 0 0,-1 0-1,0 0 1,0 1 0,-1-1 0,0 0-1,-1 1 1,0 0 0,0 0-1,-1 0 1,0 1 0,0-1 0,-1 1-1,0 0 1,0 1 0,-1 0 0,1 0-1,-15-10 1,19 15-11,-1-1 1,0 1-1,0 0 1,0 0-1,0 0 1,1 0-1,-1 0 1,-1 1-1,1-1 1,0 1-1,0 0 1,0 0-1,0 0 1,0 0-1,0 1 1,0-1-1,0 1 1,0 0-1,0-1 1,0 1-1,0 1 1,1-1-1,-1 0 1,0 1-1,1-1 1,-1 1-1,1 0 1,-1 0-1,-2 3 1,-11 16-682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4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102 13 31118,'0'0'30,"1"-1"0,-1 1-1,0 0 1,0-1 0,0 1 0,0-1-1,0 1 1,0 0 0,0-1 0,0 1-1,0-1 1,0 1 0,0 0 0,0-1-1,-1 1 1,1-1 0,0 1 0,0 0-1,0-1 1,0 1 0,-1 0 0,1-1-1,0 1 1,0 0 0,-1-1 0,1 1-1,0 0 1,0 0 0,-1-1 0,1 1-1,0 0 1,-1 0 0,1-1 0,-1 1-1,1 0 1,-1 0 0,0 0 3,0 1 0,0-1 1,-1 1-1,1 0 0,0-1 1,0 1-1,0 0 1,0 0-1,0 0 0,0 0 1,0 0-1,1 0 0,-1 0 1,-1 1-1,-7 13-33,0 0 0,0 0 0,2 1 0,0 0 0,0 0 0,2 0 0,0 1 0,1 0 0,-3 25 0,1 17 0,2 82 0,3-136-1,1-1 1,1 1-1,-1 0 1,1 0-1,-1 0 1,1 0-1,1 0 1,-1-1-1,1 1 1,0 0-1,0-1 1,0 1-1,1-1 1,2 4-1,-2-5 1,0 0-1,0 0 1,0-1-1,1 1 1,-1-1-1,1 0 1,-1 0-1,1 0 1,0-1 0,-1 1-1,1-1 1,0 0-1,0 0 1,0 0-1,0-1 1,0 1-1,5-1 1,0 1 1,0-1-1,0 0 1,0 0 0,-1-1 0,1 0-1,0-1 1,-1 0 0,1 0 0,-1-1-1,17-7 1,-19 6 0,1 0-1,-1-1 1,0 0-1,-1 0 1,1 0 0,-1-1-1,0 0 1,0 0 0,-1 0-1,1-1 1,-1 1-1,5-15 1,-3 5 1,-1 0 0,-1 0 0,-1-1 0,0 1 0,-1-1 0,-1 0 0,-1-30 0,0 42-2,-1-8 0,1 1 0,-2 0 0,0-1 0,0 1 0,-1 0 0,0 0 0,-1 0 0,-1 1 0,1 0 0,-2-1 0,0 2 0,0-1 0,-1 1 0,0 0 0,-1 0 0,0 1 0,-18-16 0,23 23-11,-1 0 1,0 0-1,0 1 0,0-1 1,0 1-1,0 0 0,0 0 1,0 1-1,0-1 0,-1 1 1,1 0-1,0 0 0,0 0 1,0 1-1,0-1 0,-5 2 1,-22 8-497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4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114 58 31534,'1'-15'289,"-1"10"-173,1 0 0,-1 0-1,-1 0 1,1 0 0,-1 1 0,-1-7 0,1 10-113,0 1 0,0-1 0,-1 1 0,1 0 0,0 0 0,0 0 0,-1 0 0,1 0 0,0 0 0,0 0 0,-1 0 0,1 0 0,0 1 0,0-1 0,0 1 0,-1-1 0,1 1 0,0-1 0,0 1 0,0-1 0,-1 2 0,-3 3-2,0 1-1,0 0 0,1 0 1,0 0-1,0 1 0,0 0 1,-4 12-1,-16 57 0,15-28 0,3 0 0,2 0 0,2 0 0,4 56 0,-1-95-1,-1 0 1,1-1-1,1 1 0,0 0 0,0 0 1,1-1-1,0 0 0,0 1 0,1-1 1,8 13-1,-9-17 1,1 1-1,-1-1 1,1 0-1,0 0 1,0 0-1,0-1 1,0 0 0,1 1-1,-1-1 1,1-1-1,0 1 1,0-1-1,0 0 1,0 0 0,0 0-1,1-1 1,-1 0-1,9 1 1,-4 0 3,0-2-1,0 1 1,0-1-1,0-1 1,17-3-1,-22 3 0,-1 0-1,0-1 0,0 1 0,0-1 0,0 0 1,0 0-1,-1-1 0,1 1 0,-1-1 0,1 0 1,-1 0-1,0 0 0,0 0 0,0 0 0,3-6 1,3-4-1,-1-1 1,-1 0 0,0 0 0,-1-1 0,0 0-1,-1-1 1,4-19 0,-5 7-2,0-1-1,-2-1 1,-1-31 0,-2 51 0,0-1 0,0 1 0,-1 0 0,0-1 0,-1 1 0,0 0 0,-1 1 0,0-1 0,0 1 0,-8-12 0,9 16 0,0 0 0,-1 0 0,0 0 0,0 1 0,0-1 0,-1 1 0,1 0 0,-1 0 0,0 1 0,0-1 0,0 1 0,-1 0 0,1 0 0,-1 1 0,1 0 0,-1 0 0,0 0 0,0 1 0,-6-1 0,7 1 0,0 0 0,0 1 0,0 0 0,0 0 0,0 0 0,0 1 0,0-1 0,0 1 1,0 1-1,0-1 0,0 0 0,-9 5 0,11-3-2,0-1 1,0 1-1,0 0 0,0 0 1,1 0-1,-1 0 0,1 1 1,-1-1-1,1 1 1,0-1-1,1 1 0,-1 0 1,1 0-1,-1-1 1,1 1-1,-1 5 0,-6 40-131,2 2-267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146 16 32015,'-3'0'20,"1"-1"0,0 1 0,-1 0 0,1 0 0,0 0 0,-1 0 0,1 0 0,0 0 0,-1 1 0,1-1-1,0 1 1,-1 0 0,1-1 0,0 1 0,0 0 0,0 0 0,0 1 0,0-1 0,0 0 0,0 1 0,0-1 0,0 1 0,0-1 0,1 1 0,-1 0 0,1 0 0,0 0 0,-2 2 0,-5 8-42,1 0-1,1 0 0,-9 22 0,10-21 66,-4 11-39,0 2 1,-10 46 0,17-56-6,-1-1 1,2 0-1,0 0 1,1 1-1,1-1 1,2 21-1,-2-33 0,0 0 0,1 0 0,-1 0 0,0 0 0,1 0 0,0 0 0,-1 0 0,1 0 0,0-1 0,1 1 0,-1-1 0,0 0 0,1 1 0,-1-1 0,1 0 0,0 0 0,0-1 0,-1 1 0,1-1 0,0 1 0,1-1 0,-1 0 0,0 0 0,0 0 0,0 0 0,4 0 1,6 1 7,1-1 0,-1 0 0,1 0 0,-1-2 0,16-1 0,-24 1-3,0 0-1,0 0 0,0 0 0,0 0 1,0-1-1,0 0 0,0 0 1,0-1-1,-1 1 0,1-1 1,-1 0-1,0 0 0,1-1 1,-2 1-1,7-7 0,-5 4 3,-1-1 0,1 0-1,-1 1 1,0-2 0,-1 1 0,0 0-1,0-1 1,0 1 0,2-14-1,-3 9-1,-1 1 0,1-1-1,-2 0 1,0 0-1,0 0 1,-1 0-1,0 0 1,-1 1 0,-1-1-1,0 0 1,0 1-1,-1 0 1,-10-21-1,12 30-3,-9-16 2,0 0 0,-27-30 0,35 45-4,1 0 1,-1-1 0,0 2-1,-1-1 1,1 0 0,0 1-1,-1-1 1,1 1 0,-1 0-1,0 0 1,0 0 0,0 1-1,0-1 1,0 1 0,0 0-1,0 0 1,-1 1 0,1-1-1,0 1 1,0 0 0,-7 0-1,8 1-27,1 0 0,0 0 0,0 0-1,0 1 1,0-1 0,0 0 0,0 1-1,0-1 1,0 1 0,1-1 0,-1 1 0,0 0-1,1 0 1,0 0 0,-1 0 0,1 0-1,0 0 1,0 0 0,0 0 0,0 1-1,0-1 1,0 4 0,-12 34-1897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4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141 17 31823,'0'-1'20,"0"1"0,0-1 1,0 0-1,-1 1 0,1-1 1,0 0-1,0 1 0,0-1 1,-1 0-1,1 1 0,0-1 1,-1 0-1,1 1 1,0-1-1,-1 1 0,1-1 1,-1 1-1,1-1 0,-1 1 1,1-1-1,-1 1 0,1 0 1,-1-1-1,1 1 0,-1-1 1,0 1-1,1 0 1,-1 0-1,1-1 0,-1 1 1,0 0-1,1 0 0,-1 0 1,0 0-1,0 0 0,1 0 1,-1 0-1,0 0 0,1 0 1,-1 0-1,0 0 0,1 0 1,-1 1-1,0-1 1,0 0-1,-2 1-25,0 0 1,0 0-1,1 0 0,-1 0 1,0 1-1,1-1 0,-1 1 1,0-1-1,1 1 0,0 0 1,-4 3-1,-2 6 5,0 0 0,1 1 0,0 0 0,1 0 0,0 1 0,1-1 0,1 1 0,0 1 0,-3 13 0,0 7 0,2 0 0,-1 53 0,5-63-1,0-12 0,0 0-1,2 1 0,-1-1 0,5 24 1,-4-33 0,0 0 1,0 0 0,0 0-1,0 0 1,1 0 0,-1 0 0,1 0-1,0-1 1,0 1 0,0 0-1,0-1 1,0 0 0,1 1 0,-1-1-1,1 0 1,0 0 0,-1-1 0,1 1-1,0 0 1,0-1 0,0 0-1,0 1 1,4 0 0,0 0 1,0 0 0,0-1 0,0 1 0,0-1 0,0-1 0,1 1 0,-1-1 0,0-1 0,0 1 0,1-1 0,-1 0 0,9-3 0,-12 2-1,0 0 1,0 0 0,0 0 0,0 0-1,-1-1 1,1 1 0,-1-1 0,1 0-1,-1 0 1,0 0 0,0 0 0,0-1-1,-1 1 1,1-1 0,-1 0 0,0 0 0,0 0-1,0 0 1,0 0 0,-1 0 0,2-6-1,-1-2 2,1-1-1,-1 1 1,-1-1-1,0 1 1,-1-1-1,-1 1 1,0-1-1,0 0 1,-1 1-1,-1 0 1,0 0-1,-7-19 1,2 13-2,-1 0-1,0 0 1,-2 1 0,0 1 0,0-1 0,-2 2 0,-15-16 0,27 29 3,0 1 0,-1-1 1,1 1-1,-1-1 0,1 1 0,-1-1 0,0 1 1,1 0-1,-1 0 0,0 0 0,0 0 0,0 0 1,0 0-1,0 0 0,0 1 0,0-1 0,0 1 1,0 0-1,0-1 0,0 1 0,-4 0 0,4 1-86,1 0 0,-1 0-1,1 0 1,-1 0-1,1 0 1,0 0 0,0 0-1,-1 0 1,1 1-1,0-1 1,0 0 0,0 1-1,1-1 1,-1 1 0,0-1-1,0 1 1,1 0-1,-1-1 1,1 1 0,-1-1-1,1 1 1,0 0-1,0-1 1,0 5 0,-2 28-7555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4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149 33 30302,'-1'-2'57,"1"0"1,-1 1-1,0-1 1,1 0-1,-1 0 1,0 1-1,0-1 1,0 1-1,-1-1 0,1 1 1,0 0-1,0-1 1,-1 1-1,1 0 1,-1 0-1,1 0 1,-1 0-1,0 0 1,1 0-1,-1 0 0,0 1 1,1-1-1,-1 0 1,0 1-1,0 0 1,0-1-1,0 1 1,1 0-1,-1 0 1,0 0-1,0 0 1,0 0-1,0 1 0,0-1 1,1 0-1,-1 1 1,0-1-1,0 1 1,1 0-1,-4 1 1,0 3-57,0 0 0,-1 0 0,2 0 0,-1 1 1,1 0-1,-1 0 0,2 0 0,-1 0 0,1 1 0,0 0 1,-4 10-1,0 5-1,1 0-1,-5 33 1,7-21-1,1-1 0,4 64 0,-1-91 1,1-1 0,-1 0-1,1 0 1,0 0 0,0 1-1,1-1 1,0 0 0,0 0-1,0-1 1,0 1 0,1 0 0,-1-1-1,1 1 1,1-1 0,-1 0-1,0 0 1,1 0 0,0-1-1,0 1 1,0-1 0,0 0-1,1 0 1,-1 0 0,1-1-1,0 0 1,0 1 0,-1-2-1,1 1 1,1 0 0,-1-1 0,0 0-1,0 0 1,6-1 0,-5 1 2,1-1 0,-1 0 0,0 0 0,0-1 0,1 0 0,-1 0 0,0 0 0,0-1 0,0 0 0,0 0 0,-1-1 0,7-3 0,-8 4 0,-1-1 0,1 0 0,-1-1 0,0 1 0,0 0 0,0-1-1,-1 0 1,1 1 0,-1-1 0,0 0 0,0 0 0,0-1 0,-1 1 0,1 0 0,-1-1 0,0 1 0,1-9 0,0-5 1,0 0 0,-1 0 1,-1 1-1,-1-1 0,0 0 0,-1 0 0,-1 1 1,-1-1-1,-1 1 0,0 0 0,-1 0 0,-1 0 1,0 1-1,-19-30 0,25 44-12,0 0 0,-1 0-1,1 0 1,0 0 0,-1 1 0,1-1 0,-1 1-1,1-1 1,-1 1 0,0-1 0,1 1 0,-1 0 0,0 0-1,0 0 1,0 0 0,0 0 0,0 0 0,0 0-1,0 1 1,-1-1 0,1 1 0,0-1 0,0 1-1,0 0 1,-1 0 0,1 0 0,0 0 0,0 1 0,0-1-1,0 0 1,-1 1 0,1 0 0,0-1 0,0 1-1,-2 1 1,-21 16-829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35.96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314 12 32015,'12'-11'667,"-20"15"-660,0 0 0,1 1 0,-1 0 0,1 0 0,0 0 1,1 1-1,-1 1 0,1-1 0,0 1 0,-5 8 0,-7 5 0,-42 49-7,-78 111 0,133-172 0,0 0 0,1 0 0,-6 17 0,9-24 0,0 0 0,1 0 0,-1 0 0,1 0 0,0 1 0,-1-1 0,1 0 0,0 0 0,-1 1 0,1-1 0,0 0 0,0 1 0,0-1 0,0 0 0,0 0 0,1 1 0,-1-1 0,0 0 0,1 1 0,-1-1 0,0 0 0,1 0 0,0 0 0,-1 0 0,1 1 0,0-1 0,-1 0 0,1 0 0,0 0 0,0 0 0,0-1 0,0 1 0,0 0 0,0 0 0,0 0 0,0-1 0,2 2 0,18 1 0,0 0 0,0-1 0,0-1 0,38-3 0,-8 1 0,-26 1 0,1-1 0,-1-1 0,1-1 0,24-6 0,-25 4 0,-20 4 0,-1 0 0,1 0 0,0 0 0,0 0 0,-1-1 0,1 1 0,7-5 0,-12 5 0,1 1-1,-1 0 1,0 0-1,0-1 1,1 1-1,-1 0 1,0-1-1,0 1 1,0 0-1,1-1 1,-1 1-1,0 0 1,0-1-1,0 1 1,0 0-1,0-1 1,0 1-1,1 0 1,-1-1-1,0 1 1,0-1-1,0 1 1,0 0-1,-1-1 1,1 1-1,0 0 1,0-1-1,0 1 1,0-1 0,0 1-1,0 0 1,0-1-1,-1 1 1,1 0-1,0-1 1,0 1-1,-1 0 1,1 0-1,0-1 1,0 1-1,-1 0 1,1 0-1,0-1 1,0 1-1,-1 0 1,1 0-1,0 0 1,-1-1-1,1 1 1,-1 0-1,1 0 1,0 0-1,-1 0 1,-17-8-182,-7 3-410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4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166 26 29550,'-1'-1'102,"1"0"1,0-1-1,0 1 1,-1 0-1,1 0 1,-1 0-1,1 0 1,-1 0-1,1 1 1,-1-1 0,0 0-1,1 0 1,-1 0-1,0 0 1,1 1-1,-1-1 1,0 0-1,0 1 1,0-1 0,0 1-1,0-1 1,0 1-1,0-1 1,0 1-1,0-1 1,0 1-1,0 0 1,0 0 0,0 0-1,0-1 1,0 1-1,-2 0 1,-1 0-125,0 0-1,1 0 1,-1 0 0,0 1 0,1-1 0,-1 1-1,0-1 1,1 1 0,-1 1 0,-3 1 0,1 0 23,1 1 0,0 1-1,0-1 1,0 1 0,1 0 0,-1 0 0,1 0 0,0 0 0,1 1 0,-1 0 0,1-1 0,0 1 0,1 1 0,-4 9 0,0 4-1,1 0-1,0 1 1,-2 31 0,5-32 0,-1 14-3,1-1 0,3 46 0,-1-71 3,1 0-1,0 0 1,1 0-1,-1 0 1,2 0-1,-1 0 1,1-1 0,0 1-1,1-1 1,-1 0-1,1 0 1,1 0-1,0-1 1,-1 0-1,10 10 1,-9-13 1,0 1 1,1-1-1,-1 0 1,1 0-1,-1-1 1,1 0-1,0 0 1,0 0-1,0 0 1,0-1-1,0 0 1,0-1-1,0 1 0,1-1 1,-1 0-1,0-1 1,0 1-1,0-1 1,0 0-1,0-1 1,0 0-1,0 1 1,0-2-1,0 1 1,-1-1-1,0 0 0,1 0 1,-1-1-1,0 1 1,8-9-1,-3 1 2,-1 0-1,-1-1 0,0 0 0,0 0 0,-1-1 0,-1 0 1,0 0-1,5-16 0,-6 8 1,0 0 0,-2 0 0,0-1 0,0-40 0,-3 51-3,-1 0 0,0 0 0,-1 1 0,0-1 0,0 0 0,-1 1 0,-1 0 0,0 0 0,0 0 0,-1 0 0,0 0 0,-1 1 0,0 0 0,0 0 0,-1 0 0,0 1 0,0 0 0,-17-13 0,20 18-2,0 1 1,-1-1-1,1 1 1,0 0-1,-1 0 0,1 0 1,-1 1-1,-9-2 1,12 2-2,0 1 0,0 0 0,0-1 0,0 1 0,0 0 0,1 0 0,-1 0 0,0 1 0,0-1 0,0 0 0,0 1 0,0-1 0,1 1 1,-1 0-1,0-1 0,0 1 0,1 0 0,-1 0 0,1 0 0,-1 0 0,1 0 0,-1 1 0,1-1 0,-1 0 0,-1 3 0,-7 28-549,6 5-1574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4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171 93 24939,'-2'-13'6289,"-4"6"-4345,-17 6-3014,11 1 1642,8 1-572,0 0 0,0 0 1,0 0-1,1 0 1,-1 1-1,0 0 0,1 0 1,-1 0-1,1 0 1,-1 0-1,1 1 0,0-1 1,0 1-1,0 0 1,0 0-1,1 0 0,-1 1 1,1-1-1,0 0 0,0 1 1,-3 6-1,-4 9 2,0 0-1,-10 37 1,14-38-2,0 0 0,2 0 0,0 0 0,1 0 0,1 0 0,1 1 0,4 34 0,-3-49 0,0-1 0,0 1 0,0-1 1,0 1-1,1-1 0,-1 1 0,1-1 0,0 0 0,0 0 0,0 0 0,1 0 1,-1 0-1,1-1 0,0 1 0,-1-1 0,1 1 0,0-1 0,0 0 1,1 0-1,-1 0 0,0-1 0,1 1 0,-1-1 0,1 0 0,-1 0 1,1 0-1,0 0 0,6 0 0,-4 0 1,0-1-1,0 0 1,0 0 0,0 0-1,0-1 1,0 0 0,-1 0-1,1 0 1,0-1 0,0 0-1,-1 0 1,1 0 0,-1-1-1,1 1 1,-1-2 0,0 1-1,5-4 1,0-3 1,-1-1 0,0 0-1,0 0 1,-1 0 0,-1-1 0,0 0-1,-1-1 1,0 1 0,0-1 0,-2-1 0,0 1-1,0-1 1,-1 1 0,-1-1 0,0 0-1,-1 0 1,0 0 0,-1 0 0,-1 0 0,-4-27-1,2 31 2,0 0 0,-1 1 0,1 0-1,-2 0 1,1 0 0,-1 1 0,-1-1-1,1 1 1,-1 0 0,-11-10 0,12 13-4,1 1 0,-1-1 0,0 1 1,-1 1-1,1-1 0,-1 1 0,-10-5 1,13 7-2,-1 0 0,1 0 1,0 0-1,0 1 0,-1-1 0,1 1 1,0 0-1,-1 0 0,1 0 1,0 0-1,0 1 0,-1-1 1,1 1-1,0 0 0,-5 2 1,5-2-8,1 1 1,0 0-1,0 0 1,0 0-1,0 0 1,0 0 0,0 0-1,1 0 1,-1 1-1,1-1 1,-1 0-1,1 1 1,0 0-1,0-1 1,0 1-1,1 0 1,-2 3 0,-2 27-339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4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85 1 31390,'-2'0'66,"-1"0"0,1 0-1,-1 0 1,1 0 0,-1 0-1,1 1 1,-1-1-1,1 1 1,0 0 0,-1 0-1,1 0 1,0 0 0,0 0-1,-4 3 1,3-2-55,1 1-1,0 0 1,0 0 0,0-1-1,0 2 1,1-1 0,-1 0-1,1 0 1,0 0 0,-1 5-1,-5 15 5,1 0-1,2 0 0,0 0 1,2 0-1,0 1 0,1 0 1,4 29-1,-3-50-14,1 1 0,-1-1 0,1 1 1,0-1-1,0 1 0,0-1 0,0 0 0,1 1 0,0-1 1,-1 0-1,1 0 0,0 0 0,0 0 0,1 0 0,-1-1 1,1 1-1,-1-1 0,1 1 0,0-1 0,0 0 0,0 0 1,0 0-1,6 2 0,1 0 1,-1-1 1,1-1-1,0 0 1,0 0-1,0-1 1,0 0-1,12-1 1,-19 0-1,-1 0 0,1-1 0,-1 1 1,1 0-1,-1-1 0,0 1 0,1-1 0,-1 0 0,0 0 0,1 0 1,-1 0-1,0 0 0,0-1 0,0 1 0,0-1 0,0 1 1,3-4-1,-2 2 3,-1-1 0,1 0 0,-1 1 0,1-1 1,-1 0-1,-1-1 0,1 1 0,2-9 0,0-5 9,-2 1 0,0-1 0,0-33-1,-2 39-11,-1 0-1,0 0 0,-1 0 1,0 0-1,-1 1 0,0-1 1,-8-18-1,9 26 0,0 0 0,0 0 0,0 0 0,-1 0 0,1 0 0,-1 0 0,0 1 0,0-1 0,-1 1 0,1 0 0,-1 0 0,1 0 0,-1 0 0,0 1 0,0 0 0,0-1 0,0 1 0,0 1 0,-1-1 0,1 1 0,-1-1 0,-7 0 0,9 2-21,0 0-1,1 0 1,-1 0 0,0 0-1,1 1 1,-1-1 0,1 1-1,-1 0 1,0-1 0,1 1-1,-1 0 1,1 1 0,0-1-1,-1 0 1,1 1 0,0-1-1,0 1 1,0 0-1,0 0 1,0-1 0,0 2-1,1-1 1,-1 0 0,1 0-1,-1 0 1,-1 4 0,-9 18-1596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4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147 7 32271,'-1'-1'14,"1"1"1,0 0 0,-1-1-1,1 1 1,0-1-1,-1 1 1,1 0-1,-1-1 1,1 1 0,-1 0-1,1-1 1,-1 1-1,1 0 1,-1 0-1,1 0 1,-1-1 0,0 1-1,1 0 1,-1 0-1,1 0 1,-1 0 0,1 0-1,-1 0 1,0 0-1,1 0 1,-1 0-1,1 0 1,-2 1 0,-20 3-25,17-1 11,0 1-1,0-1 0,0 1 0,0 0 0,0 1 1,1-1-1,0 1 0,0 0 0,0 0 1,1 0-1,0 1 0,0-1 0,-3 7 1,-3 8-2,2-1 1,-10 35 0,12-26 0,0 0 0,3 1 0,0 44 0,2-69 0,0-1 0,0 1 0,1-1 0,-1 1 1,1-1-1,0 0 0,0 1 0,0-1 0,1 0 0,-1 0 0,1 1 0,-1-1 0,1 0 1,0 0-1,1-1 0,-1 1 0,0 0 0,5 3 0,-2-2 1,0-1-1,0 0 1,1 0-1,-1 0 0,1 0 1,-1-1-1,1 0 1,0 0-1,0-1 1,8 2-1,-5-2 1,-1 0 0,0 0-1,1-1 1,-1 0 0,1-1-1,-1 0 1,0 0 0,0 0-1,1-1 1,-1-1 0,0 1-1,-1-1 1,1-1 0,0 1-1,-1-1 1,12-8 0,-15 7 1,0 1-1,0-1 1,0 0 0,-1 0 0,1 0 0,-1-1 0,0 1 0,-1-1 0,1 1 0,-1-1 0,-1 0 0,1 0 0,1-7 0,0-9 6,-1-1 0,-2-28 0,0 45-3,0-4-5,0 1 1,-1 0-1,-1-1 1,0 1-1,0 0 1,0 0-1,-2 0 1,1 0-1,-1 0 1,0 1-1,0 0 0,-11-14 1,11 17-1,0 0-1,0 0 1,0 1 0,-1-1-1,0 1 1,0 0 0,0 1-1,-1-1 1,1 1 0,-1 0-1,1 0 1,-1 1 0,0 0 0,0 0-1,0 0 1,-1 1 0,1-1-1,0 2 1,-10-1 0,15 0-5,0 1 0,0 0 0,0 0 0,0 0 0,0 0 0,-1 0 1,1 0-1,0 1 0,0-1 0,0 0 0,0 0 0,0 1 0,0-1 0,0 1 0,0-1 1,0 1-1,0-1 0,0 1 0,0 0 0,0 0 0,0-1 0,0 1 0,0 0 1,1 0-1,-1 0 0,0 0 0,1 0 0,-1 0 0,1 0 0,-1 0 0,1 0 1,-1 0-1,1 0 0,-1 2 0,-3 27-395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 32479,'-5'-4'112,"2"1"0,1 3-48,2 17-64,2 13 0,17 10 0,4-2 0,3-1 0,-2-9 0,-3-4-64,-6-10-16,-7-9-224,-3-5-513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57 30702,'0'-28'800,"0"11"-255,0 8-225,0 7 16,-13 20-336,-5 18 0,0 11 0,-3 9 0,0 3 0,0 2 0,3-7-48,-1-10-336,6-16-13062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0 31438,'-8'0'945,"3"0"-913,-3 0 0,-3 24-16,-2 9-16,-2 9 0,-4 5 0,-4 0-32,-1-3-496</inkml:trace>
  <inkml:trace contextRef="#ctx0" brushRef="#br0" timeOffset="1">1 202 31086,'21'-7'0,"20"2"-192,14 3 176,2 0 32,9-3-32,-4 3 16,-10-3-32,-5-2-384,-15 2-2161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 32271,'-3'-3'176,"1"3"80,12 12-240,24 19-16,11 9 0,-1-3 0,-2 1 0,-3-10 0,-5-5 0,-8-6 0,-11-10 0,-7-5-64,-5-2-128,-3-2-1569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21 29790,'-8'-14'1440,"3"10"-719,0 1-129,2 3-528,-2 0-48,-3 19 0,-2 12 0,-3 13 0,0 1-16,0 6 0,0 3-16,0 3 16,2-6-176,-2-15-1105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3 30238,'0'-3'2465,"0"13"-2465,0 22 0,-8 11 0,0 13 0,-2-2 0,-1 0-128,1-7-544</inkml:trace>
  <inkml:trace contextRef="#ctx0" brushRef="#br0" timeOffset="1">0 270 31134,'45'-9'112,"4"-5"160,9 4-79,-6 6-97,0-6-80,-8 3 0,-5 0 0,-2 0-16,-11 0-225,-8-2-1487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36.343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31 0 32367,'0'1'7,"0"-1"1,0 0-1,0 0 1,1 0-1,-1 0 1,0 0-1,0 1 1,0-1-1,0 0 1,0 0-1,0 0 1,0 0-1,0 0 1,0 0-1,1 1 1,-1-1-1,0 0 1,0 0-1,0 0 1,0 0-1,0 0 1,0 0-1,1 0 1,-1 0-1,0 0 1,0 0-1,0 0 1,0 1-1,1-1 1,-1 0-1,0 0 1,0 0-1,0 0 0,0 0 1,0 0-1,1-1 1,-1 1-1,0 0 1,0 0-1,0 0 1,0 0-1,1 0 1,-1 0-1,0 0 1,0 0-1,0 0 1,0 0-1,0 0 1,0 0-1,1-1 1,-1 1-1,0 0 1,0 0-1,0 0 1,1 18-24,-1-17 20,-17 508-4,14-480 0,-15 129 0,17-147-1582,1-20-4600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32127,'0'-5'528,"19"8"-528,12 25 32,8 7-16,3-2 0,-3 4-16,0-4 0,-8-2 0,-2-12 0,-6-5 0,-10-7-32,-5-5-128,-5-2-192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10 30270,'-5'-7'1344,"5"5"-255,-3 18-1089,-5 19 0,-5 17 0,-5 2 0,-3 2 0,-2 5 0,-1-4-32,6-8-224,5-16-977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29 31743,'-2'-29'749,"-5"45"-503,-6 17-268,0-1 44,2 0 0,1 0 0,2 1 0,-9 61-1,6 137-1354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31662,'0'0'177,"15"0"127,14-3-96,13-8-80,7 1-48,9-1-16,-1-1-48,0 2 0,-7 3-16,-11-2 0,-8 4-16,-10 3-80,-13-3-384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27645,'0'0'90,"0"0"0,0-1 0,0 1 0,0 0 0,0 0 0,0 0 0,0-1 0,0 1 0,0 0 0,0 0 0,0-1 0,0 1 0,0 0 0,0 0 0,0 0 0,0-1 0,0 1 0,0 0 0,0 0 0,0 0 0,1-1 0,-1 1 0,0 0 0,0 0 0,0 0 0,0-1 0,0 1 0,1 0 0,-1 0 0,0 0 0,0 0 0,0 0 0,1 0-1,-1-1 1,0 1 0,0 0 0,0 0 0,1 0 0,-1 0 0,0 0 0,0 0 0,0 0 0,1 0 0,-1 0 0,0 0 0,1 0 0,12 9 1182,21 26-2158,-23-22 1310,170 155-404,-112-106-29,-54-51-1613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 31807,'-2'-5'608,"-3"5"-480,-1 0-96,-4 21-32,-3 15 80,-3 6-64,-2 9 0,-3-4-16,3 3 0,0-3 0,7-5 0,3-5-112,3-15-945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29 32079,'8'-28'595,"-8"28"-553,0 3-26,-9 101-13,0 4-3,8-72-6,2 44 6,0-74-16,0 1 0,0-1 0,1 0-1,-1 0 1,1 0 0,0-1 0,1 1 0,0 0-1,0-1 1,4 7 0,-5-10-100,-1 0-1,0-1 1,1 1 0,0-1 0,-1 0 0,1 1-1,0-1 1,-1 0 0,1 0 0,0 0-1,0 0 1,0 0 0,0 0 0,0 0 0,2 0-1,8-1-5410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31454,'29'-11'225,"12"4"127,4-5-128,10 3-80,-1-6-48,6 4-16,-10-1-16,-6 5-64,-10 2 0,-10 1-16,-11 4-64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 32431,'-2'-2'160,"2"-1"-16,20 13-144,12 18 0,4 7 0,1-2 0,-3 0 0,-3-7 0,-10-5 0,-3-10-16,-7-6-48,-4-3-96,-4-2-432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31983,'-3'0'576,"1"0"-496,-3 14-64,-3 19 0,-3 14 0,1 0-16,-6 7 0,1-7 0,-4-8 0,1 1 0,0-11-144,2-15-817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37.07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18 416 31775,'-1'0'34,"1"1"1,-1-1 0,0 0 0,1 1-1,-1-1 1,1 1 0,-1-1 0,1 1 0,-1-1-1,1 1 1,0-1 0,-1 1 0,1-1 0,0 1-1,-1 0 1,1-1 0,0 1 0,0-1 0,-1 1-1,1 0 1,0-1 0,0 1 0,0 1-1,-3 19-92,2-18 119,-2 30-46,2 0-1,3 47 0,-2-78-13,1 1 0,0-1-1,0 0 1,0 0 0,0 0 0,0 0-1,0 0 1,1 0 0,-1 0 0,1 0 0,-1 0-1,1-1 1,0 1 0,0-1 0,0 1-1,0-1 1,0 0 0,0 1 0,0-1-1,0 0 1,0-1 0,0 1 0,1 0 0,-1 0-1,5 0 1,-5 0 0,1-1 1,0 1-1,0-1 0,0 1 0,-1-1 1,1 0-1,0 0 0,0 0 1,0 0-1,0 0 0,0-1 0,-1 1 1,1-1-1,0 0 0,0 0 0,-1 0 1,1 0-1,-1-1 0,1 1 0,-1 0 1,4-4-1,0-4 1,-1-1-1,0 0 1,-1 0-1,0 0 1,-1-1-1,0 1 1,0-1-1,-1 1 1,1-15 0,-1 12-2,6-72 17,-3-161 0,-5 78-3,-2 554-14,3-362 0,1 1 0,0-1 0,2 0 0,8 27 0,-10-43 0,0-1 0,1 1 0,0-1 0,0 0 0,0 0 0,1 0 0,0-1 0,0 1 0,1-1 0,0 0 0,0 0 0,0 0 0,1-1 0,0 0 0,0 0 0,0-1 0,7 5 0,-10-8 0,0 1 0,0-1 0,0 1 0,0-1 0,0 0 0,0 0 0,0-1 0,0 1 0,1-1 0,-1 1 0,0-1 0,0 0 0,1 0 0,-1 0 0,0-1 0,0 1 0,0-1 0,0 0 0,1 0 0,-1 0 0,3-2 0,-3 1 0,1-1 0,-1 1 0,0-1 0,0 0 0,-1 0 0,1-1 0,-1 1 0,1-1 0,-1 1 0,0-1 0,0 0 0,0 1 0,-1-1 0,2-5 0,2-13 0,0-1 0,-2 1 0,0-1 0,-1-35 0,-2 51 0,2-34 0,-1 20 0,0 0 0,-2 0 0,-3-26 0,4 45 0,-1 0 0,1 1 0,0-1 0,-1 0 0,0 0 0,1 0 0,-1 0 0,0 0 0,0 1 0,0-1 0,0 0 0,0 1 0,0-1 0,-1 1 0,1-1 0,-1 1 0,1-1 0,-1 1 0,1 0 0,-1 0 0,0 0 0,-1-1 0,2 2 0,1 1 0,-1 0 0,1 0 0,0-1 0,-1 1 0,1 0 0,0 0 0,-1-1 0,1 1 0,0 0 0,0 0 0,0 0 0,0-1 0,0 1 0,0 0 0,0 0 0,0 0 0,0-1 0,0 2 0,0-2 0,0 2 0,0 0 0,1 0 0,-1 0 0,0 0 0,1 0 0,-1 0 0,1 0 0,-1 0 0,1-1 0,0 1 0,0 0 0,0 0 0,0-1 0,0 1 0,0-1 0,1 1 0,-1-1 0,3 3 0,0-1 0,0-1 0,-1 1 0,1-1 0,0 0 0,0-1 0,1 1 0,-1 0 0,5 0 0,8 1 0,-1 0 0,1-2 0,24 0 0,-23 0 0,-13 0 0,0 0 0,0-1 0,0 0 0,0 0 0,0 0 0,0-1 0,0 1 0,0-1 0,0 0 0,0-1 0,6-2 0,-10 4 0,-1 0-1,0 0 1,0 0 0,0-1 0,0 1-1,1 0 1,-1 0 0,0 0-1,0 0 1,0-1 0,0 1-1,0 0 1,0 0 0,0 0 0,1-1-1,-1 1 1,0 0 0,0 0-1,0 0 1,0-1 0,0 1 0,0 0-1,0 0 1,0-1 0,0 1-1,0 0 1,0 0 0,0 0-1,0-1 1,0 1 0,0 0 0,-1 0-1,1 0 1,0-1 0,0 1-1,0 0 1,0 0 0,0 0 0,0-1-1,0 1 1,-1 0 0,1 0-1,0 0 1,0 0 0,0 0-1,0-1 1,-1 1 0,1 0 0,0 0-1,0 0 1,0 0 0,-1 0-1,1 0 1,0 0 0,0 0-1,-1 0 1,-9-3-71,-10 2-177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15 31951,'3'-7'400,"-3"0"-64,0 23-336,0 24 16,-6 14-16,-7 10 0,3-3 0,2-3 0,6-11 0,2-7 0,0-12-144,0-9-288,0-14-2097</inkml:trace>
  <inkml:trace contextRef="#ctx0" brushRef="#br0" timeOffset="1">1 189 31262,'0'0'609,"10"0"-577,24 0 192,8 0-64,10 0-112,3 0 32,2 0-16,3-10-32,-5-6-32,-3 4 0,-10-2 0,-11 5-96,-13-1-176,-18 8-209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 28269,'0'-21'4373,"0"21"-4317,0 6-38,0 42-16,-2 3-2,3-1 0,2 1 1,2 0-1,14 59 0,-11-71-2,-6-28-12,0-1 0,0 0 0,1 0 0,4 11 0,0-16-256,-2-4-428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3 31759,'0'-3'800,"-21"10"-768,-16 24 0,-10 4-32,-2 7 0,-1 3 16,3 0-16,11-6 0,4-3 0,12-8 0,7-7-16,5-12-32,8-2-144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 28237,'-1'0'159,"1"-1"0,0 1 1,-1 0-1,1-1 0,0 1 0,0-1 1,-1 1-1,1-1 0,0 1 1,0-1-1,0 1 0,0-1 0,0 1 1,0-1-1,-1 1 0,1-1 0,0 1 1,0-1-1,0 1 0,1-1 0,-1 1 1,0-1-1,0 1 0,0-1 0,1 0 1,10 0 546,23 15-1172,-34-14 548,109 55-74,113 49 3,-196-93-13,-6-3-58,0 0 0,36 8 1,-54-16-656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32079,'-6'0'560,"25"31"-544,15 4 32,7 12-48,1 0 16,0 2-16,0-2 0,-6-5 0,-5-11 0,-2-1-16,-5-13-112,-11-10-288,-6-7-1009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3 31470,'-5'-2'641,"0"2"-417,-3 0-64,-5 0-96,-5 23-16,-6 12-16,-2 8-16,-8 8 0,0 8-16,6-3 0,2-6-32,5-13-784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17 31278,'-10'-4'160,"-1"1"-1,1 0 0,-1 1 1,0 0-1,0 1 0,-12-1 1,21 2-156,-1 0 0,0 1 0,0-1 0,0 0 0,1 1 0,-1 0 0,0 0 0,1-1 0,-1 2 0,1-1 0,-1 0 0,1 0 0,-1 1 0,1-1 0,0 1 0,-1 0 0,1 0 0,0 0 1,0 0-1,1 0 0,-1 0 0,0 0 0,1 1 0,-1-1 0,1 1 0,0-1 0,0 1 0,-2 3 0,-1 19 20,0-1 1,1 1-1,2 0 0,0 0 1,2 0-1,5 36 1,1-22-5,2 0 1,17 49 0,-15-54-225,-1 0 1,-2 0-1,7 55 0,-15-71-1663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31951,'0'0'400,"10"0"-272,24 0-64,18-2-16,8-10-16,13 3-16,3-3 0,-3 3-16,-11-1 0,-15 5-32,-15 5-272,-19 0-561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56 32063,'0'-2'57,"0"0"1,0 0 0,-1 0-1,1-1 1,0 1 0,-1 0-1,0 0 1,1 0 0,-1 0-1,0 0 1,-2-3 0,3 5-58,-1-1 0,1 1 1,-1-1-1,1 1 0,-1 0 0,0-1 1,1 1-1,-1 0 0,0-1 1,1 1-1,-1 0 0,0 0 0,1-1 1,-1 1-1,0 0 0,1 0 1,-1 0-1,0 0 0,0 0 0,1 0 1,-1 0-1,0 0 0,1 0 1,-1 1-1,0-1 0,1 0 0,-1 0 1,0 0-1,1 1 0,-1-1 1,0 1-1,1-1 0,-1 0 0,1 1 1,-1-1-1,0 1 0,1-1 1,-1 1-1,1-1 0,0 1 0,-1 0 1,0 0-1,-5 7 0,0-1 0,0 1 0,1 0 0,0 1 0,1-1 0,0 1 0,0 0 0,0 0 0,2 0 0,-5 17 0,2 2 0,1-1 0,0 43 0,4-69 0,-2 31 0,3-1 0,0 1 0,2 0 0,8 35 0,-9-58 0,0-1 0,1 0 0,0 0 0,1-1 0,0 1 0,0-1 0,0 1 0,1-1 0,6 6 0,-7-9 0,0 0 0,0 0 0,0-1 0,1 0 0,-1 0 0,1 0 0,0 0 0,0-1 0,0 1 0,0-1 0,0-1 0,1 1 0,-1-1 0,0 0 0,8 1 0,-7-2 0,0 1 0,1-1 0,-1 0 0,0 0 0,0 0 0,0-1 0,0 0 0,0 0 0,0-1 0,0 0 0,0 0 0,0 0 0,0-1 0,6-4 0,-7 3 0,0 0 0,-1 0 0,0-1 0,1 1 0,-1-1 0,-1 0 0,1 0 0,-1-1 0,0 1 0,0-1 0,-1 0 0,1 0 0,-1 1 0,1-9 0,2-4 0,-2-1 0,0 1 0,-1-1 0,0 0 0,-2 1 0,-2-24 0,1 29 0,0 1 0,-2-1 0,0 1 0,0-1 0,-1 1 0,0 0 0,-1 0 0,-1 0 0,-13-20 0,3 10 0,-2 1 0,-1 0 0,0 1 0,-1 1 0,-1 1 0,-1 1 0,-42-25 0,63 42 0,0-1 0,0 0 0,1 1 0,-1-1 1,0 1-1,0-1 0,0 1 0,0 0 0,0-1 0,0 1 0,0 0 0,0 0 0,0 0 0,0 0 1,0 0-1,0 0 0,0 0 0,0 0 0,0 0 0,0 0 0,0 0 0,0 1 0,0-1 1,0 0-1,0 1 0,0-1 0,0 1 0,0-1 0,0 1 0,1-1 0,-1 1 0,0 0 0,0-1 1,1 1-1,-1 0 0,0 0 0,1-1 0,-1 1 0,1 0 0,-1 0 0,1 0 0,-1 0 1,1 0-1,-1 0 0,1 0 0,0 0 0,0 0 0,-1 2 0,0 6-17,-1 0 0,1 0 1,1 1-1,0 11 0,0-12-43,0 35-441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06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112 150 31967,'5'-124'795,"-5"124"-795,-1-1 0,1 1 0,0-1 0,0 1 0,-1-1 1,1 1-1,0-1 0,0 1 0,-1 0 0,1-1 0,0 1 1,-1 0-1,1-1 0,-1 1 0,1 0 0,-1-1 0,1 1 0,0 0 1,-1-1-1,1 1 0,-1 0 0,1 0 0,-1 0 0,1 0 1,-1 0-1,0-1 0,1 1 0,-1 0 0,1 0 0,-1 0 1,1 0-1,-1 0 0,1 1 0,-1-1 0,1 0 0,-1 0 0,-18 4 0,15-2 0,0 1 0,-1-1 0,2 1 0,-1 1 0,0-1 0,1 0 0,-1 1 0,1 0 0,0-1 0,0 2 0,1-1 0,-1 0 0,1 0 0,0 1 0,-3 7 0,0 2 0,0 1 0,1-1 0,-4 30 0,5-25 0,2 1 0,0-1 0,1 0 0,1 1 0,3 19 0,-2-31 0,0 1 0,0-1 0,1 0 0,0 0 0,1 0 0,0 0 0,0-1 0,0 1 0,1-1 0,0 0 0,1 0 0,0-1 0,8 8 0,-6-7 0,0-1 0,0 0 0,1-1 0,0 0 0,0 0 0,0-1 0,1 0 0,18 4 0,-23-6 0,-1-1 0,0 0 0,0-1 0,1 1 0,-1-1 0,1 0 0,-1 0 0,0 0 0,1 0 0,-1-1 0,0 0 0,1 0 0,-1 0 0,0 0 0,0-1 0,0 1 0,0-1 0,0 0 0,0-1 0,0 1 0,-1 0 0,7-7 0,-3 0 0,-1 0 0,0-1 0,0 0 0,-1-1 0,0 1 0,-1-1 0,0 0 0,-1 0 0,0 0 0,-1 0 0,0-1 0,1-16 0,-2 11 0,-1 1 0,0 0 0,-1 0 0,-1 0 0,-1 0 0,0 0 0,-1 0 0,-8-20 0,8 26 0,-1 0 0,0 1 0,0 0 0,-1 0 0,-1 0 0,0 0 0,0 1 0,0 0 0,-16-12 0,18 16 0,0 1 0,0 0 0,0 0 0,0 0 0,-1 1 0,1-1 0,-1 1 0,1 0 0,-1 1 0,0 0 0,0 0 0,0 0 0,0 0 0,0 1 0,0 0 0,0 0 0,1 1 0,-1 0 0,-10 2 0,12-1-6,1 0 0,-1-1 0,1 1 0,0 1-1,-1-1 1,1 0 0,0 1 0,1 0 0,-1 0 0,0 0 0,1 0 0,0 0-1,-1 0 1,1 1 0,0-1 0,-2 7 0,-17 29-386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38.98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19 32463,'2'-5'277,"6"3"-274,0 0 0,0 0 0,0 1 0,1 1-1,-1-1 1,0 1 0,0 0 0,11 2 0,10 0-2,7-2-1,6 0 0,48-5 0,-90 5-8,0 0 0,0 0 0,0 0 0,0 0 1,0 0-1,0 0 0,0 0 0,0 0 0,0-1 0,0 1 0,0 0 0,0 0 0,0 0 1,0 0-1,0 0 0,0 0 0,0 0 0,0 0 0,0 0 0,0-1 0,0 1 1,0 0-1,0 0 0,0 0 0,0 0 0,0 0 0,0 0 0,0 0 0,0 0 0,0 0 1,0 0-1,0 0 0,0-1 0,0 1 0,1 0 0,-1 0 0,-13-2-967,-16 2-3281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36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879 223 31775,'3'-22'935,"-2"21"-933,0-1 0,-1 0 0,1 1 0,-1-1 0,1 0 0,-1 0 0,0 1 0,0-1 0,0 0 0,0 0 0,0 1 0,0-1 0,-1 0 0,1 0 0,0 0 0,-1 1 0,1-1 0,-1 0-1,0 1 1,0-1 0,0 1 0,1-1 0,-1 1 0,-1-1 0,1 1 0,0 0 0,0-1 0,-2-1 0,-6-2-2,0 0 0,-1 0 0,1 1 0,-1 0 0,0 1 0,0 0 0,0 0 0,-19-2 0,-6 3 0,-46 1 0,38 2 0,13 0 0,1 2 0,0 1 0,1 2 0,-1 0 0,1 2 0,0 1 0,1 1 0,0 2 0,1 0 0,0 2 0,1 1 0,0 1 0,2 1 0,0 1 0,0 0 0,2 2 0,1 1 0,0 1 0,1 0 0,-20 34 0,30-40 0,1 0 0,1 1 0,0-1 0,2 2 0,0-1 0,0 0 0,-2 30 0,-1 128 0,8-151 0,1-11 0,1-1 0,0 1 0,0-1 0,1 1 0,1-1 0,0 0 0,1 0 0,0 0 0,1-1 0,0 0 0,1 0 0,14 18 0,-1-4 0,1-2 0,2 0 0,0-1 0,26 18 0,-31-27 0,1 0 0,-1-1 0,2-2 0,0 0 0,0 0 0,1-2 0,0-1 0,0-1 0,0 0 0,1-2 0,0 0 0,0-1 0,35-1 0,-39-2 0,11 1 0,0-2 0,0 0 0,1-2 0,-1-1 0,30-9 0,-37 6 0,-1 0 0,0-1 0,0-2 0,-1 0 0,-1-1 0,1-1 0,-2-1 0,0 0 0,0-2 0,-1 0 0,21-25 0,-11 9 0,-1-2 0,-2-1 0,22-39 0,-38 57 0,0-1 0,-1 0 0,-1 0 0,0-1 0,-1 0 0,-1 0 0,-1 0 0,-1-1 0,1-25 0,-3-1 0,-4-96 0,2 123 0,-1 0 0,-1 1 0,0-1 0,-1 1 0,-15-33 0,7 24 0,0 1 0,-2 1 0,-1 0 0,-1 1 0,0 1 0,-38-36 0,40 46 0,0-1 0,0 2 0,-1 0 0,-1 1 0,0 1 0,0 0 0,-1 2 0,0 0 0,0 0 0,-38-6 0,34 9 0,0 1 0,0 1 1,-42 2-1,52 1-1,0 0 0,1 1 0,-1 1 0,1 0 0,-1 0 0,1 2 0,0-1 0,-20 12 0,-60 42-1071,47-26-3130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38.0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728 176 30622,'1'-22'1432,"0"-24"-798,-1 44-631,0 0 0,-1-1 0,1 1 0,-1-1 0,0 1 0,1 0 0,-1 0 0,0-1 0,0 1 0,0 0 0,0 0 0,-1 0-1,1 0 1,-4-3 0,-3-2-1,-2 0 0,1 1 0,-1 0 0,0 1 1,0 0-1,0 0 0,-1 1 0,0 0 0,0 1 0,0 1 0,-20-3 0,-10 1 5,-79 4 0,101 1-11,3 0 4,1 1 0,-1 1 0,1 1 0,0 0 0,0 1 0,0 0 0,0 1 0,1 1 0,0 0 0,-21 15 0,16-8 0,1 0 0,1 0 0,0 2 0,1 0 0,0 1 0,-22 32 0,29-34 0,1 1 0,0-1 0,1 1 0,0 1 0,2-1 0,0 1 0,1 0 0,-4 33 0,4 4 0,4 81 0,0-133 0,1 8 0,1 0 0,-1 0 0,2 0 0,0 0 0,0 0 0,1 0 0,0-1 0,0 1 0,1-1 0,0 0 0,1-1 0,0 1 0,0-1 0,1 0 0,0-1 0,1 0 0,-1 0 0,11 7 0,2 1 0,1-1 0,1-1 0,0-1 0,1 0 0,0-2 0,31 9 0,-15-10 0,2-1 0,-1-2 0,0-2 0,1-1 0,43-4 0,-68 1 0,-1-1 0,-1 0 0,0-1 0,1-1 0,-1 0 0,0-1 0,-1 0 0,1-1 0,-1-1 0,1 0 0,-2-1 0,1 0 0,-1-1 0,0 0 0,-1-1 0,0-1 0,0 1 0,-1-2 0,0 1 0,-1-2 0,0 1 0,-1-1 0,0 0 0,-1-1 0,0 0 0,-1 0 0,-1 0 0,0-1 0,-1 0 0,0 0 0,3-25 0,-2-23 0,-2-74 0,-3 104 0,-1 21 0,0 1 0,0-1 0,-1 0 0,-1 0 0,0 1 0,-1-1 0,1 1 0,-2 0 0,-8-15 0,-3-2 0,-2 1 0,-21-25 0,30 39 0,-1 1 0,1 1 0,-2 0 0,1 0 0,-1 1 0,-1 0 0,0 1 0,0 0 0,0 1 0,-1 0 0,0 1 0,-1 1 0,1 0 0,-1 0 0,0 2 0,0 0 0,0 0 0,-1 1 0,-19 0 0,3 2 0,19-1 0,-1 0 0,1 1 0,0 1 0,-1 0 0,1 0 0,0 2 0,0-1 0,0 1 0,-22 10 0,15-2-35,0 0 1,-21 18-1,6-1-229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39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960 285 31230,'-7'-6'296,"0"1"-1,1-1 0,-11-12 1,12 11-256,-1 2-1,1-1 1,-1 1-1,0-1 1,-10-5 0,-1 3-31,0 0 0,0 1 1,0 1-1,-1 1 0,0 0 1,0 1-1,-26-1 1,-134-1-3,142 6-4,20 1-3,1 0 0,0 2 0,-1 0 0,1 0 0,1 1 0,-1 1 0,1 1 0,-1 0 0,1 1 0,1 0 0,0 1 0,0 1 0,-23 19 0,11-5 0,1 0 0,0 2 0,2 1 0,1 1 0,-22 37 0,27-36 0,0 1 0,3 0 0,0 1 0,2 1 0,1 0 0,-7 35 0,9-20 0,2 0 0,2 1 0,3 75 0,1-116 0,1 1 0,0-1 0,1 0 0,-1 0 0,1 1 0,0-1 0,1 0 0,-1 0 0,1-1 0,0 1 0,8 10 0,-3-7 0,0 0 0,0 0 0,1-1 0,0 0 0,20 13 0,-6-7 0,0-2 0,0 0 0,2-2 0,-1 0 0,32 7 0,5-6 0,-1-2 0,2-3 0,107-3 0,-143-3 0,3-2 0,-1 0 0,0-2 0,0-2 0,0 0 0,0-2 0,-1 0 0,-1-2 0,1-2 0,-1 0 0,27-18 0,-34 17 0,0-1 0,-1 0 0,-1-1 0,0-1 0,-2-1 0,26-33 0,-16 13 0,-1 0 0,29-63 0,-43 79 3,0 0-1,-2-1 1,0 0 0,-2 0-1,0-1 1,-2 0 0,0 0-1,-2 0 1,0 0 0,-2 0-1,-4-43 1,1 53-3,0 1 0,-1 0 0,-1 0 0,0 1 0,0-1 0,-1 1 0,-10-14 0,-57-71 0,59 80 0,-2-3 0,0 1 0,-2 1 0,0 1 0,-1 0 0,0 2 0,-2 0 0,-36-19 0,17 15 0,1 2 0,-2 2 0,-64-15 0,68 22 0,0 1 0,-1 1 0,-50 2 0,80 3-29,1 1-1,-1 0 1,1 1-1,0 0 1,-1 0-1,1 1 1,0-1-1,0 2 1,1-1 0,-1 1-1,1 0 1,-8 5-1,2-1-310,-27 17-2667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5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61 254 31182,'0'0'1452,"0"-13"-1386,1 7-64,0-1-1,0 1 1,1 0 0,0-1-1,0 1 1,0 0-1,1 0 1,0 0-1,0 1 1,1-1 0,4-5-1,-3 4 1,0-1 0,-1 1 0,1-1 0,-2 0 0,1 1 0,-1-2 0,3-14 0,-3-62 30,-3 568-32,0-483-1,0 1-1,0-1 1,-1 1 0,1-1-1,0 1 1,-1-1 0,1 1-1,-1-1 1,1 1 0,0-1-1,-1 1 1,1-1 0,-1 0-1,1 1 1,-1-1 0,1 0-1,-1 0 1,0 1-1,1-1 1,-1 0 0,1 0-1,-1 0 1,0 0 0,1 0-1,-2 1 1,-19 2 7,16-3-9,-87 7 3,117-9 0,-1-1 0,29-6 0,12-2 0,-43 9 0,-4 0 0,35-7 0,-52 8-6,-1 1 3,0 0 1,0 0-1,-1 0 0,1 0 0,0 0 1,0 0-1,0 0 0,0 0 1,0 0-1,0 0 0,0 0 0,0 0 1,0 0-1,0 0 0,-1 0 0,1 0 1,0 0-1,0 0 0,0 0 0,0 0 1,0-1-1,0 1 0,0 0 0,0 0 1,0 0-1,0 0 0,0 0 1,0 0-1,0 0 0,0 0 0,0 0 1,0 0-1,-1 0 0,1 0 0,0 0 1,0-1-1,0 1 0,0 0 0,0 0 1,0 0-1,0 0 0,0 0 0,0 0 1,0 0-1,0 0 0,0 0 0,0 0 1,0 0-1,0-1 0,0 1 1,1 0-1,-1 0 0,0 0 0,0 0 1,0 0-1,0 0 0,0 0 0,0 0 1,0 0-1,0 0 0,0 0 0,0 0 1,0 0-1,0-1 0,0 1 0,0 0 1,0 0-1,1 0 0,-12 0-506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58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24059,'0'0'8575,"2"0"-8571,1 0 0,-1 0 0,0 0 0,1 0 0,-1-1 0,0 1 0,0-1 0,0 1 0,4-2 0,-1-2 0,-1-1 1,1 1-1,-1-1 1,1 0 0,-2 0-1,1 0 1,0 0 0,-1-1-1,0 0 1,0 1-1,2-11 1,0 2 3,-1 0 0,0-1 1,2-26-1,-5-3-3,-1 30-5,0 31 0,8 402 0,-8-418-1,0 0 0,-1 0 0,1 0 0,0 0 0,-1 0 0,1 0-1,0 0 1,-1 0 0,0 0 0,1 0 0,-1 0 0,1 0 0,-1-1 0,0 1 0,0 0 0,1 0 0,-1 0 0,0-1-1,0 1 1,0-1 0,0 1 0,0-1 0,0 1 0,0-1 0,0 1 0,-1-1 0,-35 8-4,9-8 9,27-1-4,14 0-2,92-7 5,2 0-41,-106 8-255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2:5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3 225 31294,'-1'-5'174,"0"-1"0,1 1 1,-1-1-1,1 0 0,0 0 0,1 1 0,0-7 0,2 6-171,0 0 0,0 1 1,1-1-1,-1 1 0,1 0 1,0 0-1,6-5 0,12-15 6,-12 11-6,-2-1 1,1 1 0,-2-1 0,10-28-1,-18 65 6,0-1 0,3 30 0,-1 6-9,-1-40 0,1 10-5,-1-1 1,-1 1-1,-1-1 1,-2 0-1,0 0 1,-12 35-1,15-60 5,1 0 0,-1 0 0,0 0 0,0 0 0,0 0 0,0 0 0,0-1 0,0 1 0,0 0 0,0 0 0,0-1 0,0 1 0,-1-1 0,1 1 0,0-1 0,0 1 0,0-1 0,-1 0 0,1 1 0,0-1 0,-1 0 0,1 0 0,-2 0 0,-36-1 0,26 0 0,104-8 0,-59 1-1,0 2 0,59-4 0,-90 10-36,-3 0-238,-9 0-579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3:04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916 179 31903,'-8'-12'170,"0"0"0,-1 0 0,-14-15 1,18 23-163,0-1 1,0 1 0,-1 0 0,1 1-1,-1-1 1,0 1 0,0 0-1,0 1 1,-12-4 0,-23-3 1,0 3 0,-1 1 0,1 2 0,-54 2 0,87 1-9,-10 1 0,0 1 0,0 1 0,0 0 0,0 1 1,1 1-1,0 1 0,0 0 0,0 1 1,1 1-1,0 1 0,-25 17 0,10-3-1,1 1 0,2 1-1,0 1 1,-37 48 0,51-57 0,1 1 0,1 0 0,0 1 0,2 1 0,0 0 0,1 0 0,1 0 0,1 1 0,1 1 0,1-1 0,0 1 0,2 0 0,-1 38 0,3-26 0,2 0 0,5 34 0,-4-54 0,1 0 0,0-1 0,1 0 0,1 0 0,0 0 0,1 0 0,13 21 0,-5-14 0,1-1 0,1 0 0,0-1 0,1-1 0,1 0 0,1-1 0,1-1 0,0-1 0,0-1 0,2-1 0,-1-1 0,1-1 1,24 8-1,-2-4-8,1-2 1,0-2 0,1-2 0,-1-2 0,91 1-1,-104-7 11,55-6-1,-74 3-1,-1 1 0,0-2-1,0 1 1,0-2 0,0 0 0,0 0-1,15-10 1,-13 4 0,0 0 1,0 0-1,0-1 0,-2-1 1,0 0-1,0-1 0,-1 0 1,-1-1-1,0 0 1,-1 0-1,-1-1 0,0-1 1,-1 1-1,-1-1 0,6-25 1,-1-9 0,-2 0 0,-3 0 0,-1-1 0,-3-56 0,-2 86-2,0-1 0,-1 1 0,-1-1 0,-1 0 0,-1 1 0,-1 0 0,-1 0 0,-1 1 0,-19-41 0,12 38 0,-2 0 0,0 0 0,-1 1 0,-1 1 0,-1 1 0,-32-27 0,37 37 0,0 0 0,0 1 0,-1 0 0,-1 1 0,1 1 0,-2 0 0,1 2 0,-1 0 0,0 0 0,0 2 0,-26-4 0,24 5-7,-1 1 0,1 0 1,0 2-1,-1 0 0,1 2 0,-1 0 0,1 1 1,0 1-1,0 0 0,-34 14 0,-5 11-540,4 3-1488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3:05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929 230 25388,'-1'-9'820,"1"1"1,-1-1-1,0 0 1,-1 0 0,0 1-1,-1-1 1,0 1-1,-7-15 1,6 15-823,-1-1 0,-1 1 1,1 0-1,-2 0 0,1 1 0,-1 0 0,0 0 0,0 0 1,-1 1-1,0 0 0,0 1 0,0 0 0,-1 0 1,1 1-1,-1 0 0,-1 0 0,1 1 0,0 0 1,-1 1-1,-14-2 0,-124 0 2,97 4 0,36 1 0,0 1 0,0 0 0,0 1 0,0 1 0,0 0 0,1 1 0,-1 0 0,1 1 0,1 1 0,-16 9 0,-8 8 0,0 2 0,-38 36 0,56-44 0,1 1 0,0 1 0,1 0 0,1 1 0,2 1 0,0 1 0,1 0 0,1 0 0,-17 49 0,20-43 0,0 1 0,3 0 0,0 0 0,2 0 0,1 1 0,2 0 0,0-1 0,6 40 0,-3-57 0,1-1 0,1-1 0,0 1 0,0 0 0,1-1 0,1 0 0,0 0 0,0-1 0,1 1 0,0-1 0,1-1 0,0 0 0,1 0 0,10 9 0,7 4 0,1-1 0,0-2 0,60 31 0,-46-31 0,1-2 0,0-2 0,1-2 0,0-2 0,1-1 0,0-3 0,1-1 0,0-3 0,0-1 0,75-7 0,-103 3 0,0 0 0,0-2 0,0 1 0,0-2 0,-1-1 0,1 0 0,-1 0 0,-1-2 0,1 0 0,22-17 0,-26 16 0,-1 0 0,0-1 0,0-1 0,-1 1 0,-1-2 0,0 0 0,0 0 0,-2 0 0,1-1 0,-1 0 0,-1 0 0,9-28 0,-7 2 0,-1 0 0,-2 0 0,-1-1 0,-3-65 0,-2 89 0,1-19 0,-2 0 0,-2 1 0,-2-1 0,0 1 0,-3 0 0,0 0 0,-3 1 0,0 0 0,-2 1 0,-2 1 0,-1 0 0,-35-49 0,43 69 0,1 2-1,-1-1 1,0 1-1,-1 0 1,0 1-1,0 0 1,-1 0-1,0 2 1,-1-1 0,1 1-1,-1 1 1,0 0-1,0 0 1,-1 2-1,0-1 1,1 2-1,-1-1 1,0 2 0,0 0-1,0 0 1,0 1-1,0 1 1,0 0-1,0 1 1,0 0-1,0 1 1,1 1 0,-1 0-1,-13 6 1,0 4-359,0 1 0,1 1 0,-29 25 0,-3 4-5267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3:06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809 127 31294,'-10'-11'94,"-1"2"-1,0-1 1,-1 1 0,0 1-1,0 0 1,-1 1-1,0 1 1,0 0 0,0 0-1,-1 1 1,0 1-1,-19-4 1,-11 2-75,0 2 0,-1 2 1,0 2-1,-45 5 0,74-2-16,1-1-1,0 2 1,0 0-1,1 1 1,-1 1 0,1 0-1,0 1 1,0 0 0,1 1-1,0 0 1,1 1 0,-1 1-1,2 0 1,-1 1 0,2 0-1,-1 1 1,2 0-1,-1 0 1,-12 24 0,8-10-2,0 1 1,3 0-1,0 1 0,1 0 1,2 1-1,1 0 0,1 0 1,2 0-1,-1 43 1,3-39 3,7 58 1,-3-79-7,0-1 0,0 0-1,1 0 1,1 0 0,0 0 0,1 0-1,0-1 1,11 17 0,-4-10 1,1-1 0,1-1 0,0 0 1,1-1-1,1 0 0,0-1 0,1-1 1,0-1-1,1-1 0,0 0 0,1-1 1,0-1-1,0 0 0,1-2 0,0 0 1,0-2-1,40 5 0,-27-6-3,-1-2 0,1-1-1,0-1 1,0-2 0,-1-1-1,0-2 1,0-1 0,0-2-1,-1-1 1,51-23 0,-57 20 7,0 0-1,-1-2 1,0-1 0,-1-1 0,-1-1 0,-1-1 0,-1 0 0,0-2 0,29-41-1,-36 42 2,0 0-1,-2-1 0,0 0 1,-2-1-1,0 0 0,-2-1 1,0 0-1,-2 0 0,0 0 1,-2-1-1,2-47 0,-5 61-3,0-1-1,-1 1 1,-1 0-1,1-1 0,-2 1 1,1 0-1,-1 0 1,-1 0-1,0 0 0,0 0 1,-1 1-1,0 0 1,-1 0-1,0 0 0,0 1 1,-1 0-1,0 0 1,-1 1-1,-9-8 0,-6-5 6,-1 1 1,-1 1-1,-1 1 0,0 1 0,-1 1 0,-1 2 0,-54-18 0,60 24-27,1 1 0,-1 1-1,-1 1 1,1 1-1,0 1 1,-1 1-1,1 1 1,-1 1 0,1 1-1,-1 1 1,-32 9-1,-8 10-543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3:46.581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6 639 28285,'-6'-1'2654,"7"-1"-1148,14-3-841,25-6-1040,139-13 375,27-6 0,104-5 0,-121 19 0,20 3 34,-30 4-36,52-16 2,76-6 0,57 3 0,383-54 0,-39 25 0,-545 47 0,97-3 0,310-4 0,-510 11 0,76-4 0,238-4 0,-306 5 0,-15 2 0,61 0 0,-110 6 0,-1 1 0,1-1 0,0 1 0,-1-1 0,1 0 0,-1-1 0,1 1 0,-1-1 0,0 1 0,0-1 0,1 0 0,-1 0 0,0 0 0,3-4 0,-6 5 0,1 0 0,-1 1 0,0-1 0,-1 0 0,1 0 0,0 1 0,0-1 0,0 0 0,0 0 0,0 0 0,-1 1 0,1-1 0,0 0 0,-1 1 0,1-1 0,-1 0 0,1 1 0,-1-1 0,1 0 0,-1 1 0,1-1 0,-1 1 0,1-1 0,-1 1 0,0-1 0,1 1 0,-1-1 0,0 1 0,0 0 0,1-1 0,-1 1 0,0 0 0,0 0 0,1 0 0,-1 0 0,0-1 0,-1 1 0,-1-1 0,-23-12 0,1-2 0,0 0 0,-33-29 0,55 41 0,-31-15 0,0-1 0,36 18 0,0 0 0,1 1 0,-1-1 0,1 1 0,-1 0 0,0 0 0,1 0 0,-1 0 0,4 0 0,5 2 0,0 1 0,-1 0 0,1 0 0,-1 1 0,1 0 0,17 11 0,-11-5 0,0 1 0,29 25 0,-42-33 0,-1 0 0,0 0 0,0 0 0,-1 1 0,1-1 0,-1 1 0,0 0 0,0 0 0,0 0 0,0 0 0,-1 0 0,3 7 0,-3-2 0,0 1 0,0 0 0,-1-1 0,-1 16 0,0-21 0,1 0 0,-1-1 0,-1 1 0,1 0 0,-1-1 0,1 1 0,-1-1 0,0 1 0,0-1 0,0 0 0,-1 0 0,1 0 0,-1 0 0,0 0 0,0 0 0,-6 4 0,-8 5 0,0-1 0,-20 9 0,15-7 0,14-9-5,0 0 0,0 0 0,0 0 0,0-1 0,0 0 0,-15 3 0,-6-3-168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07.701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21 381 30926,'0'0'1769,"-4"3"-1745,1 5-24,0 1 0,0 0 0,1 0 0,0 0 0,0 0 0,1 0 0,1 0 0,-1 0 0,1 0 0,2 10 0,-2 3 0,1-21 0,-1 1 1,0-1-1,1 1 0,-1-1 0,1 0 1,-1 1-1,1-1 0,0 0 0,-1 0 1,1 1-1,0-1 0,0 0 1,0 0-1,0 0 0,0 0 0,0 0 1,0 0-1,0 0 0,1-1 0,-1 1 1,0 0-1,0-1 0,1 1 1,-1-1-1,0 1 0,1-1 0,-1 1 1,3-1-1,-2 1 0,0-1 1,1 1-1,-1-1 1,0 0-1,1 0 1,-1 0-1,1 0 0,-1 0 1,0 0-1,1-1 1,-1 1-1,0-1 0,1 0 1,-1 0-1,0 1 1,0-2-1,1 1 1,1-2-1,2-2 0,-1-1 0,0 0 0,0 0 0,-1 0 0,0-1 0,0 0 0,0 0 0,-1 0 0,0 0 0,0 0 0,-1-1 0,3-13 0,-1-5 9,0 0 0,0-40 0,-3 23-6,1 5-3,-1 0 1,-3 0-1,0 0 0,-3 0 1,-10-45-1,15 83 0,0 1 0,0-1 0,-1 0 0,1 0 0,0 0 0,0 0 0,0 0 0,0 0 0,0 0 0,0 0 0,0 0 0,0 0 0,-1 0 0,1 0 0,0 1 0,0-1 0,0 0 0,0 0 0,0 0 0,0 0 0,-1 0 0,1 0 0,0 0 0,0 0 0,0 0 0,0 0 0,0 0 0,0 0 0,0 0 0,-1 0 0,1-1 0,0 1 0,0 0 0,0 0 0,0 0 0,0 0 0,0 0 0,0 0 0,-1 0 0,1 0 0,0 0 0,-1 15 0,-4 364 0,5-348 0,0-21 0,0-1 0,1 1 0,0 0 0,1-1 0,0 1 0,6 18 0,-7-25 0,1 0 0,-1 0 0,1 0 0,-1-1 0,1 1 0,0 0 0,0-1 0,0 1 0,1-1 0,-1 0 0,1 1 0,-1-1 0,1 0 0,-1-1 0,1 1 0,0 0 0,0-1 0,0 0 0,0 1 0,0-1 0,0 0 0,1-1 0,-1 1 0,4 0 0,0 0 0,-1-1 0,1 1 0,0-1 0,-1-1 0,1 1 0,-1-1 0,1 0 0,0-1 0,-1 1 0,0-1 0,1-1 0,-1 1 0,10-7 0,-11 6 0,0-2 0,-1 1 0,1 0 0,-1-1 0,0 0 0,0 0 0,0 0 0,-1-1 0,0 1 0,0-1 0,0 0 0,-1 0 0,0 0 0,3-12 0,-1-6 0,0 0 0,-2 0 0,0-1 0,-2 1 0,-4-34 0,4 55 0,0 1 0,0 0 0,-1 0 0,1 0 0,-1 0 0,0 0 0,1 0 0,-1 0 0,0 0 0,0 0 0,0 0 0,-1 0 0,1 1 0,0-1 0,-1 0 0,1 1 0,-1-1 0,1 1 0,-1 0 0,0-1 0,1 1 0,-1 0 0,0 0 0,0 0 0,0 0 0,0 0 0,0 1 0,0-1 0,0 0 0,0 1 0,0 0 0,0-1 0,-1 1 0,1 0 0,0 0 0,0 0 0,0 1 0,0-1 0,-4 1 0,4 0 0,1 0 0,0 0 0,0 0 0,-1 0 0,1 0 0,0 0 0,0 0 0,0 0 0,0 1 0,0-1 0,1 0 0,-1 1 0,0-1 0,1 1 0,-1-1 0,1 1 0,-1-1 0,1 1 0,-1-1 0,1 1 0,0-1 0,0 1 0,0-1 0,0 1 0,0 1 0,0 3 0,-2 6 0,1 0 0,1 1 0,0-1 0,0 1 0,1-1 0,1 0 0,0 1 0,7 19 0,-7-27 0,0 0 0,1 0 0,-1 0 0,1 0 0,0-1 0,1 1 0,-1-1 0,1 0 0,0 0 0,0 0 0,0-1 0,0 1 0,1-1 0,0 0 0,-1 0 0,1 0 0,0-1 0,0 0 0,1 0 0,-1 0 0,10 1 0,-3-1 0,1 0 0,-1-1 0,1-1 0,-1 0 0,14-2 0,-24 2 0,1-1 0,0 0 0,-1 0 0,0 0 0,1 0 0,-1 0 0,0-1 0,0 1 0,1-1 0,-1 0 0,0 1 0,-1-1 0,1 0 0,0 0 0,0 0 0,-1-1 0,1 1 0,-1 0 0,0 0 0,0-1 0,0 1 0,0-1 0,0 1 0,0-1 0,-1 1 0,1-1 0,-1-3 0,3-11 0,-1 1 0,0-34 0,-2 47 0,0-79 0,0 83 0,0-1 0,0 1 0,0-1 0,-1 0 0,1 1 0,0-1 0,0 0 0,0 0 0,0 1 0,-1-1 0,1 0 0,0 1 0,0-1 0,-1 0 0,1 0 0,0 0 0,0 1 0,-1-1 0,1 0 0,0 0 0,-1 0 0,1 0 0,0 1 0,-1-1 0,1 0 0,0 0 0,-1 0 0,1 0 0,0 0 0,-1 0 0,1 0 0,-1 0 0,1 0 0,0 0 0,-1 0 0,1 0 0,0 0 0,-1 0 0,1-1 0,0 1 0,-1 0 0,1 0 0,0 0 0,-1 0 0,1-1 0,0 1 0,0 0 0,-1 0 0,1 0 0,0-1 0,0 1 0,-1 0 0,1-1 0,0 1 0,0 0 0,0-1 0,0 1 0,-1 0 0,1 0 0,0-1 0,0 1 0,0-1 0,0 1 0,0-1 0,-4 18 0,2 0 0,-1 0 0,2 0 0,0 0 0,2 0 0,3 32 0,-3-45 0,0 1 0,0-1 0,1 0 0,-1 1 0,1-1 0,0 0 0,0 0 0,1 0 0,-1 0 0,1-1 0,0 1 0,0-1 0,0 1 0,0-1 0,1 0 0,-1 0 0,1-1 0,0 1 0,-1-1 0,1 0 0,1 0 0,-1 0 0,0 0 0,5 1 0,2 0 0,0 0 0,0 0 0,0-2 0,1 1 0,-1-1 0,1-1 0,-1 0 0,16-2 0,-25 2 0,0-1 0,0 1 0,0-1 0,1 1 0,-1-1 0,0 0 0,0 0 0,0 0 0,-1 0 0,1-1 0,0 1 0,0 0 0,0-1 0,-1 1 0,1-1 0,-1 0 0,2-2 0,0-1 0,0 1 0,-1-1 0,1 0 0,-1 0 0,0 0 0,-1 0 0,2-6 0,0-8 0,-1-1 0,0-38 0,-2 53 0,0-97 0,0 102 0,0 0 0,0 0 0,1 0 0,-1 0 0,0-1 0,0 1 0,0 0 0,0 0 0,0-1 0,0 1 0,0 0 0,0 0 0,0 0 0,0-1 0,0 1 0,0 0 0,0 0 0,0 0 0,0-1 0,0 1 0,0 0 0,-1 0 0,1 0 0,0-1 0,0 1 0,0 0 0,0 0 0,0 0 0,0-1 0,-1 1 0,1 0 0,0 0 0,0 0 0,0 0 0,0 0 0,-1 0 0,1-1 0,0 1 0,0 0 0,0 0 0,-1 0 0,1 0 0,0 0 0,0 0 0,0 0 0,-1 0 0,1 0 0,0 0 0,0 0 0,0 0 0,-1 0 0,1 0 0,0 0 0,0 0 0,-1 0 0,-7 8 0,2 7 0,0 1 0,1-1 0,0 1 0,1 0 0,1 0 0,-1 26 0,-1 105 0,5-139 0,15 570 0,-12-471 0,-3-107 0,0 1 0,0-1 0,0 1 0,0-1 0,0 1 0,0-1 0,0 1 0,0-1 0,0 0 0,0 1 0,0-1 0,0 1 0,0-1 0,-1 1 0,1-1 0,0 0 0,0 1 0,-1-1 0,1 0 0,0 1 0,0-1 0,-1 0 0,1 1 0,0-1 0,-1 0 0,1 1 0,0-1 0,-1 0 0,1 0 0,-1 0 0,1 1 0,0-1 0,-1 0 0,1 0 0,-1 0 0,1 0 0,-1 0 0,1 0 0,0 0 0,-1 0 0,1 0 0,-1 0 0,1 0 0,-1 0 0,1 0 0,-1 0 0,1 0 0,0 0 0,-1-1 0,0 1 0,-16-9 0,7 0 0,1-1 0,1 0 0,0 0 0,1-1 0,0 0 0,-11-23 0,-28-78 0,38 88 0,1-1 0,2 0 0,0 0 0,1 0 0,2-1 0,1 0 0,2-31 0,-1 52 0,1 0 0,-1-1 0,1 1 0,1 0 0,-1 0 0,1 0 0,0 0 0,0 0 0,0 0 0,1 0 0,-1 0 0,1 1 0,1 0 0,4-7 0,-1 5 0,-1 1 0,1-1 0,0 1 0,0 0 0,0 1 0,1 0 0,0 0 0,10-3 0,12-2-1,0 1 0,0 2-1,59-5 1,-85 10 1,69-2-203,-34-1-357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39.31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0 30862,'21'3'897,"12"1"-273,9-1-432,2-3-128,1 0-16,-9 0-32,-4 0 0,-14 0-16,-5 0 0,-8 0-32,-5-3-112,0-4-1201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3:49.035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6 514 30990,'-6'1'1038,"8"1"-449,17 4-327,30 3-401,162-6 165,-114-5-25,153-8-1,-90 1 0,404-15 0,0-24 0,-72 3 0,90-1 0,-246 16 0,-205 19 0,267-15 0,148-19 0,-513 41 0,305-19 0,-285 23 0,-11 2 0,-1-3 0,1-1 0,71-13 0,-72 7 0,2 2 0,50-1 0,-17 2 0,-6 3 0,-46 2 0,38-4 0,-62 4 0,1 0 0,0 0 0,0-1 0,-1 1 0,1 0 0,0-1 0,-1 1 0,1-1 0,-1 1 0,1-1 0,-1 1 0,1-1 0,-1 1 0,1-1 0,-1 1 0,1-1 0,-1 0 0,1 1 0,-1-1 0,0 0 0,0 1 0,1-1 0,-1 0 0,0 1 0,0-1 0,0 0 0,0 0 0,0 1 0,1-1 0,-2 0 0,1-1 0,-3-18 0,0 15 0,-1 1 0,0-1 0,0 1 0,0 0 0,0 0 0,-1 1 0,0-1 0,1 1 0,-1 0 0,-10-4 0,-22-17 0,30 17 0,3 3 0,0 0 0,0 0 0,-1 0 0,1 0 0,-1 1 0,0-1 0,0 1 0,0 0 0,0 1 0,0-1 0,-1 1 0,1 0 0,-1 1 0,0-1 0,1 1 0,-12-1 0,27 3 0,0 0 0,0 0 0,-1 1 0,1 0 0,-1 1 0,1 0 0,12 6 0,64 37 0,-73-38 0,5 2 0,-6-4 0,-1 0 0,0 1 0,-1 0 0,19 16 0,-28-21 0,1-1 0,0 1 0,-1 0 0,1 0 0,-1 0 0,0 0 0,1 0 0,-1 0 0,0 0 0,0 0 0,0 1 0,-1-1 0,1 0 0,0 1 0,-1-1 0,0 0 0,1 1 0,-1-1 0,0 1 0,0-1 0,-1 0 0,1 1 0,0-1 0,-1 0 0,1 1 0,-1-1 0,0 0 0,0 1 0,0-1 0,0 0 0,0 0 0,-2 3 0,-3 3 0,-1-1 0,0 1 0,0-1 0,0 0 0,-1 0 0,-11 7 0,-59 34 0,40-26 0,36-20-4,-14 8-44,-1 0 1,0 0 0,-1-2-1,0 0 1,-19 6 0,-3-8-1202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3:51.319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0 516 31679,'23'0'260,"578"-18"568,-399-1-828,504-31 0,-38 21 0,-533 21 0,266-26 0,150-7 0,141-7 0,-324 16 0,-213 17 0,52-3 0,238 0 0,-263 13 0,-177 5 0,3 0 0,0 0 0,1 0 0,-1-1 0,0 0 0,0 0 0,15-5 0,-15 4 0,0 0 0,0 0 0,0 1 0,1 0 0,-1 0 0,1 1 0,10 1 0,-2-1 0,151-2 0,-167 1 0,-1 1 0,0-1 0,1 0 0,-1 1 0,1-1 0,-1 0 0,0 1 0,0-1 0,0 0 0,1 0 0,-1 1 0,0-1 0,0 0 0,0 0 0,0 1 0,0-1 0,0 0 0,0 0 0,0 1 0,-1-1 0,1 0 0,0 0 0,0 1 0,-1-1 0,1 0 0,0 1 0,-1-1 0,1 0 0,-1 0 0,-14-15 0,0 2 0,0 0 0,-2 1 0,0 0 0,-19-10 0,9 5 0,-16-2 0,23 11 0,65 13 0,-15 6 0,38 17 0,-58-23 0,-1 0 0,-1 1 0,1 0 0,-1 1 0,1 0 0,-2 0 0,1 1 0,9 10 0,-15-14 0,0 0 0,0 0 0,-1 0 0,1 0 0,-1 0 0,1 0 0,-1 0 0,0 0 0,-1 1 0,1-1 0,0 0 0,-1 0 0,0 1 0,0-1 0,0 1 0,0-1 0,0 0 0,-1 1 0,1-1 0,-1 0 0,-2 5 0,1-1 0,-1-1 0,0 0 0,-1 0 0,1 0 0,-1-1 0,0 1 0,0-1 0,-1 0 0,-6 6 0,-9 8-1,14-12 0,-1-1 0,0 1 0,0-1 0,-1 0 0,0-1 0,0 0 0,0 0-1,-16 6 1,-4-5-52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05.013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24 80 31807,'-1'0'32,"0"0"1,0 0-1,0 0 1,0 1 0,0-1-1,0 0 1,-1 0 0,1 1-1,0-1 1,0 1-1,1-1 1,-1 1 0,0-1-1,0 1 1,0 0 0,0-1-1,0 1 1,1 0 0,-1 0-1,0 0 1,0 0-1,1-1 1,-1 1 0,1 0-1,-1 2 1,1-3 15,3 1-35,45 2 14,68-4-1,-76 0-28,5-3 2,1-2 0,-1-2 0,79-24 0,-45 10 0,-79 22 0,1 0 0,-1 0 0,1 0 0,-1-1 0,0 1 0,1 0 0,-1 0 0,0 0 0,1 0 0,-1-1 0,0 1 0,1 0 0,-1 0 0,0-1 0,0 1 0,1 0 0,-1-1 0,0 1 0,0 0 0,0 0 0,1-1 0,-1 1 0,0-1 0,0 1 0,0 0 0,0-1 0,0 1 0,0 0 0,0-1 0,1 1 0,-1-1 0,0 1 0,0 0 0,-1-1 0,1 1 0,0 0 0,0-1 0,0 1 0,0-1 0,0 1 0,0 0 0,0-1 0,-1 1 0,1 0 0,0-1 0,0 1 0,0 0 0,-1-1 0,1 1 0,0 0 0,-1-1 0,-2 1-1,0-1 1,1 0-1,-1 1 0,0-1 1,0-1-1,0 1 0,-3-2 1,6 2-24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05.763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56 23 30526,'-2'-2'119,"1"0"-1,-1 0 1,0 0-1,0 0 1,0 0 0,0 1-1,0-1 1,0 1 0,0-1-1,-1 1 1,1 0-1,-4-1 1,6 2-101,-1 0 0,0 0 0,0 0-1,0 0 1,0 0 0,1 0 0,-1 1 0,0-1 0,0 0-1,0 0 1,1 1 0,-1-1 0,0 1 0,0-1 0,1 1-1,-1-1 1,1 1 0,-1-1 0,0 1 0,1 0 0,-1-1-1,1 1 1,-1 0 0,1 0 0,-1-1 0,1 1 0,0 0-1,0 0 1,-1-1 0,1 1 0,0 0 0,0 0 0,0 0-1,-1 0 1,1-1 0,0 1 0,1 2 0,-3 6-16,0 1 1,1-1 0,0 1-1,1 0 1,0-1 0,0 1-1,3 12 1,-3-22-3,1 0 0,-1 1 0,0-1 0,0 1 0,1-1 0,-1 0 0,1 1 0,-1-1 0,0 0 0,1 0 0,-1 1 0,1-1 0,-1 0 0,0 0 0,1 0 0,-1 1 0,1-1 0,-1 0 0,1 0 0,-1 0 0,1 0 0,-1 0 0,1 0 0,-1 0 0,1 0 0,-1 0 0,1 0 0,-1 0 0,1 0 0,-1 0 0,1-1 0,-1 1 0,0 0 0,1 0 0,-1 0 0,1-1 0,0 1 0,13-12 0,-12-9 0,1-5-139,-3 28-362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06.482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67 6 30878,'-13'42'1809,"15"-41"-1808,-1-1 0,0 0 0,0 1 0,1-1-1,-1 0 1,0 1 0,0-1 0,1 0 0,-1 0 0,0 0 0,1 0 0,-1 0 0,0 0-1,1-1 1,-1 1 0,0 0 0,0-1 0,1 1 0,-1-1 0,2 0 0,-2-1 0,0-1 1,0 1-1,0-1 0,-1 1 1,1 0-1,-1-1 1,1 1-1,-1-1 1,0 1-1,0-1 1,-1-4-1,1 1 8,0 5-9,-1 0 1,1 1-1,-1-1 0,0 1 0,1-1 0,-1 1 0,0 0 0,0-1 1,1 1-1,-1 0 0,0-1 0,0 1 0,1 0 0,-1 0 0,0 0 0,0 0 1,0 0-1,0 0 0,1 0 0,-1 0 0,-1 0 0,-28 0 0,23 0 0,6 0 0,-1 0-1,1 1 1,0-1 0,0 0-1,-1 0 1,1 0 0,0 1 0,0-1-1,-1 1 1,1-1 0,0 1-1,0 0 1,0-1 0,0 1-1,0 0 1,0 0 0,0-1-1,0 1 1,0 0 0,0 0 0,0 0-1,0 0 1,1 0 0,-1 1-1,-1 1 1,2 0-1,-1-1 1,0 1-1,0-1 1,1 1-1,-1 0 0,1-1 1,0 1-1,0 0 0,0-1 1,0 1-1,1 0 1,0 2-1,1-3 1,0-1 0,0 0 0,1-1 0,-1 1 0,0 0 0,1-1 0,-1 1 0,0-1 0,1 0 0,-1 0 0,1 0 0,-1 0 0,1 0 0,-1 0 0,3-1 0,4 0 0,-8 2 0,0-1 0,1 0 0,-1 0 0,0 0 0,0 0 0,0 0 0,1 0 0,-1-1 0,0 1 0,0 0 0,0-1 0,1 1 0,-1-1 0,0 1 0,0-1 0,0 1 0,0-1 0,1 0 0,-1-1 0,-1 1 0,1-1 0,-1 1 0,1-1 0,-1 0 0,0 1 0,0-1 0,1 1 0,-1-1 0,0 1 0,-1-4 0,1-5 0,0 10-19,0-1 0,-1 1 0,1-1 0,0 1 0,0-1 0,-1 1 0,1-1 0,0 1 0,-1-1 0,1 1 0,0-1 0,-1 1 0,1 0 0,-1-1 0,1 1 0,0 0 0,-1-1 0,1 1 0,-1 0 0,1-1 0,-1 1 0,0 0 0,1 0 0,-2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08.155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138 1 31038,'-27'-1'934,"-32"2"-391,56-1-531,-1 0 0,0 1 0,0 0 0,1 0 0,-1 0 0,1 0 0,-1 1 0,1-1 0,-1 1 0,1 0 0,0 0 0,-4 3 0,7-5-11,0 0-1,-1 0 1,1 0-1,0 0 1,0 1 0,0-1-1,0 0 1,-1 0 0,1 0-1,0 0 1,0 1-1,0-1 1,0 0 0,0 0-1,0 0 1,0 1 0,-1-1-1,1 0 1,0 0-1,0 1 1,0-1 0,0 0-1,0 0 1,0 1 0,0-1-1,0 0 1,0 0-1,0 0 1,0 1 0,1-1-1,-1 0 1,0 0 0,0 1-1,0-1 1,0 0 0,0 0-1,0 0 1,0 1-1,0-1 1,1 0 0,-1 0-1,0 0 1,0 0 0,0 0-1,1 1 1,-1-1-1,0 0 1,0 0 0,0 0-1,1 0 1,-1 0 0,0 0-1,0 0 1,0 0-1,1 1 1,-1-1 0,0 0-1,0 0 1,1 0 0,-1 0-1,0 0 1,0 0-1,0 0 1,1-1 0,16 3 4,-16-2-3,45 3 10,0-2 0,0-3 0,90-14 0,-111 12-12,-19 3 0,0 0 0,0 0 0,0 0 0,-1-1 0,1 1 0,7-5 0,-28 16 0,-1 0 0,1 2 0,0-1 0,2 2 0,-1 0 0,1 0 0,1 2 0,-11 15 0,-78 134 0,97-156 0,3-7 0,1-1 0,0 0 0,0 1 0,-1-1 0,1 0 0,0 1 0,0-1 0,0 0 0,-1 1 0,1-1 0,0 1 0,0-1 0,0 0 0,0 1 0,0-1 0,0 1 0,0-1 0,0 0 0,0 1 0,0-1 0,0 1 0,0-1 0,0 0 0,0 1 0,0-1 0,0 1 0,0-1 0,0 0 0,1 1 0,-1-1 0,0 0 0,0 1 0,1-1 0,-1 0 0,0 1 0,0-1 0,1 0 0,-1 1 0,20 0 0,30-13 0,-48 11 0,18-5 0,1 2 0,-1 0 0,1 0 0,-1 2 0,29 1 0,-48 1 0,1 0 0,-1 0 0,0 0 0,0 0 0,0 0 0,0 1 0,1-1 0,-1 0 0,0 1 0,0-1 0,0 1 0,0 0 0,0-1 0,0 1 0,0 0 0,0-1 0,0 1 0,-1 0 0,1 0 0,0 0 0,0 0 0,-1 0 0,1 0 0,0 1 0,1 1 0,-1 0 0,0 0 0,0 0 0,0 0 0,-1 1 0,1-1 0,-1 0 0,0 0 0,0 5 0,0-3 0,0 0 0,-1 0 0,1 0 0,-1 0 0,0 0 0,-1 0 0,1-1 0,-1 1 0,0 0 0,0-1 0,-1 1 0,-4 6 0,-3-1 0,0 0 0,-1-1 0,0 0 0,0 0 0,-1-1 0,0-1 0,0 0 0,-1-1 0,0 0 0,0-1 0,-1-1 0,1 0 0,-1-1 0,0 0 0,0-1 0,-25 1 0,36-3-1,0 0 1,0-1-1,1 1 0,-1-1 1,0 0-1,0 1 1,1-1-1,-1-1 0,1 1 1,-1 0-1,1 0 0,-1-1 1,1 0-1,0 1 1,0-1-1,0 0 0,0 0 1,0 0-1,0 0 0,0 0 1,1-1-1,-1 1 1,1-1-1,0 1 0,-1-1 1,1 1-1,0-1 0,1 0 1,-1 1-1,0-1 1,1 0-1,-1 0 0,1-4 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09.171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29 109 31182,'-28'0'1422,"27"0"-1355,7 0-48,51-3-8,-1-3 0,1-2 0,-2-2 0,0-3 0,0-2 0,71-31 0,-118 42-16,-8 2 5,-18 1-13,-29 6-222,13 2-424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09.546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24 28 31486,'-8'-28'1252,"-2"64"-1223,7-4-29,1 35 0,2-67 0,0 1 0,0-1 0,0 0 0,0 0 0,0 0 0,1 1 0,-1-1 0,0 0 0,0 0 0,0 0 0,1 1 0,-1-1 0,0 0 0,0 0 0,0 0 0,1 0 0,-1 0 0,0 0 0,0 0 0,1 1 0,-1-1 0,0 0 0,0 0 0,1 0 0,-1 0 0,0 0 0,1 0 0,-1 0 0,0 0 0,0 0 0,1 0 0,-1 0 0,0-1 0,0 1 0,1 0 0,-1 0 0,0 0 0,0 0 0,0 0 0,1 0 0,-1-1 0,0 1 0,0 0 0,0 0 0,1 0 0,-1 0 0,0-1 0,0 1 0,1-1 0,3-7-13,0-1 0,0 0 0,-1 0 1,0 0-1,0 0 0,-1-1 0,1-11 0,0 9-2949,4 32-11021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09.968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18 78 32015,'0'0'499,"-6"19"-409,-6-5-56,22-34 51,5-12-73,-7-22 9,-8 49-32,0 19-17,0 0 9,0-11-145,0-3 112,0 0 0,0 1-1,0-1 1,0 1 0,0-1-1,0 0 1,0 1-1,0-1 1,0 0 0,0 1-1,0-1 1,0 0 0,0 1-1,0-1 1,0 0 0,0 1-1,0-1 1,0 0-1,1 1 1,-1-1 0,0 0-1,0 1 1,0-1 0,1 0-1,-1 1 1,0-1-1,0 0 1,1 0 0,-1 0-1,0 1 1,1-1 0,-1 0-1,0 0 1,0 0-1,1 1 1,-1-1 0,1 0-1,-1 0 1,0 0 0,1 0-1,13 0-8964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10.797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8 281 30526,'1'-7'185,"0"0"1,1 0-1,0 0 1,0 0-1,0 1 0,1-1 1,0 1-1,0-1 0,1 1 1,0 0-1,7-8 1,-4 4-192,-1-1-1,11-19 1,-12 15 11,-1 0-1,0 0 0,-1 0 1,-1-1-1,0 1 0,-1 0 1,-1-17-1,3 28-4,2 12 0,9 148 0,-7 177 0,-7-272 0,-1-60 0,1-1 0,-1 1 0,0-1 0,1 0 0,-1 1 0,0-1 0,1 0 0,-1 0 0,0 1 0,1-1 0,-1 0 0,0 0 0,0 0 0,1 0 0,-1 0 0,0 0 0,1 0 0,-1 0 0,0 0 0,-1-1 0,1 1 0,-108 0 0,158-3 0,-1-2 0,57-14 0,-81 14 0,-8 0 0,-13 3-1,1 1 1,-1 0-1,0 0 0,1 0 1,-1 1-1,0-1 0,5 1 1,-7 0-30,-3 0-122,-11 0-429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39.691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251 40 31262,'3'-40'1478,"-26"43"-1451,18 0-27,-1 0 0,1 0 0,-1 1 0,1-1 0,0 1 0,1 1 0,-1-1 0,1 1 0,-7 8 0,-32 53 0,34-52 0,-6 12 0,1 1 0,1 0 0,2 1 0,0 0 0,2 1 0,1 0 0,2 0 0,0 1 0,2 0 0,1 0 0,3 51 0,0-77 0,0 0 0,0 0 0,1 0 0,0 0 0,-1 0 0,1 0 0,1 0 0,-1-1 0,1 1 0,-1 0 0,1-1 0,0 0 0,0 1 0,1-1 0,-1 0 0,1 0 0,0 0 0,-1 0 0,6 3 0,-3-2 0,1-2 0,0 1 0,-1 0 0,1-1 0,0 0 0,0-1 0,0 1 0,0-1 0,0 0 0,1-1 0,11 0 0,-14 1 0,0-1 0,1-1 0,-1 1 0,1 0 0,-1-1 0,0 0 0,6-2 0,-8 2 0,-1 0 0,1 0 0,-1 0 0,1 0 0,-1 0 0,1-1 0,-1 1 0,0 0 0,1-1 0,-1 1 0,0-1 0,0 0 0,0 1 0,0-1 0,0 0 0,-1 1 0,1-1 0,0 0 0,0-2 0,1-3-1,0 0-1,-1 0 1,1 0-1,-1 0 1,-1 0-1,1 0 1,-1 0 0,0 0-1,-1 0 1,0 0-1,0 0 1,0 0-1,-1 0 1,0 1 0,0-1-1,-1 0 1,0 1-1,0 0 1,0 0-1,-1 0 1,0 0 0,0 0-1,-1 1 1,1-1-1,-1 1 1,-1 0-1,1 1 1,0-1-1,-1 1 1,0 0 0,0 1-1,0 0 1,-1-1-1,1 2 1,-1-1-1,1 1 1,-1 0 0,0 0-1,0 1 1,-13-1-1,-14 1-219,9 1-491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11.735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1 99 32143,'2'3'491,"42"-3"-465,0-1 1,0-2 0,-1-3-1,58-13 1,47-29-27,-93 29 0,-55 19-1,0 0 0,0 0 0,0 0 0,0 0 1,0 0-1,0 0 0,0-1 0,0 1 0,0 0 0,0 0 0,0 0 0,0 0 1,0 0-1,0 0 0,0 0 0,0 0 0,0 0 0,0 0 0,0 0 0,0 0 0,0 0 1,0-1-1,0 1 0,0 0 0,0 0 0,0 0 0,0 0 0,0 0 0,0 0 0,0 0 1,0 0-1,0 0 0,0 0 0,0 0 0,0 0 0,0 0 0,0-1 0,0 1 1,0 0-1,0 0 0,0 0 0,0 0 0,0 0 0,0 0 0,1 0 0,-16-2 14,-18 2-924,13 0-2040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12.063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44 31 27693,'-18'-14'4405,"18"14"-4364,-1 0 1,1 0-1,-1 0 0,1 0 0,-1 0 0,0 0 0,1 0 0,-1 0 0,1 0 0,-1 0 0,1 0 0,-1 0 0,0 0 0,1 0 0,-1 1 0,1-1 0,-1 0 1,1 0-1,-1 1 0,1-1 0,-1 0 0,0 1 0,0 1-58,0 0-1,-1 0 1,1 0 0,0 0 0,0 0-1,0 0 1,1 0 0,-1 0 0,0 0-1,1 0 1,0 1 0,-1-1 0,1 0-1,0 0 1,0 4 0,0-11 17,-1 1 0,1 0 0,0 0 0,-1 0 0,2 1 0,-1-1 0,0 0 0,1 0 0,0 0 0,0 0 0,0 0 0,2-4 0,-2 8-6,-1 1 1,1-1-1,0 1 1,-1 0-1,1-1 0,0 1 1,-1 0-1,1-1 1,-1 1-1,1 0 0,-1 0 1,1-1-1,-1 1 1,0 0-1,1 0 0,-1 0 1,0 0-1,0 0 1,1-1-1,-1 3 0,0-3-1,5 22-364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12.736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1 1 30718,'10'98'1825,"-10"-98"-1822,0 0 0,0 1 0,0-1 0,0 1 1,0-1-1,0 0 0,0 1 0,0-1 0,0 1 0,1-1 0,-1 0 1,0 1-1,0-1 0,0 0 0,0 1 0,1-1 0,-1 0 0,0 1 1,0-1-1,1 0 0,-1 0 0,0 1 0,1-1 0,-1 0 1,0 0-1,1 1 0,-1-1 0,0 0 0,1 0 0,-1 0 0,0 0 1,1 0-1,-1 0 0,0 1 0,1-1 0,-1 0 0,1 0 0,-1 0 1,0 0-1,1 0 0,-1 0 0,1 0 0,-1-1 0,0 1 0,1 0 1,-1 0-1,0 0 0,1 0 0,-1 0 0,0-1 0,1 1 0,-1 0 1,0 0-1,1 0 0,-1-1 0,2 0-2,0 0 1,-1 0-1,1 0 0,0 0 1,-1 0-1,1 0 0,-1-1 1,0 1-1,0-1 0,1 1 1,0-2-1,1-18 31,2 19-32,-5 2 0,1 0 0,-1 0 0,1 0 0,-1 0-1,0 0 1,1 0 0,-1 0 0,0 0 0,1 0 0,-1-1 0,0 1-1,1 0 1,-1 0 0,0 0 0,1 0 0,-1 0 0,0 0 0,1-1-1,-1 1 1,0 0 0,0 0 0,1-1 0,-1 1 0,0 0 0,0 0-1,1-1 1,-1 1 0,0 0 0,0-1 0,0 1 0,1 0 0,-1-1-1,0 1 1,0 0 0,0-1 0,0 1 0,0 0 0,0-1 0,2-5-224,7 6-507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13.205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0 0 31903,'0'0'685,"3"3"-554,43 0-108,62-3 1,-42-1-23,-65 1-12,0 0 0,0 0 0,-1 0-1,1 0 1,0 0 0,0 0 0,0 0 0,-1 0 0,1 0 0,0 0-1,0-1 1,0 1 0,-1 0 0,1 0 0,0-1 0,1 0 0,-2-1-680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13.643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155 35 32319,'0'-4'93,"1"2"-72,-1 0 1,0 0 0,1 0 0,-1 0 0,1 1 0,-1-1 0,1 0 0,0 0 0,0 0-1,0 1 1,0-1 0,0 0 0,0 1 0,1-1 0,1-1 0,-3 29-17,0-17-5,-1-1 0,-1 1 0,1-1 0,-2 0 0,1 1 0,-1-1 0,0 0 0,-7 12 0,-42 64 0,28-48 0,8-11 0,-19 30 0,32-50 0,1 0 0,-1 1 0,1-1 0,1 0 0,-1 1 0,1-1 0,0 1 0,-1 9 0,3-14 0,0-1 0,-1 1 0,1-1 0,0 1 0,0-1 0,0 0 0,0 1 0,0-1 0,0 0 0,0 0 0,0 0 0,0 0 0,0 0 0,0 0 0,0 0 0,0 0 0,2 0 0,0-1 0,38 2 0,-11 0 0,1-1 0,-1-2 0,1 0 0,56-14 0,-77 13-88,-8 3 53,-1 0 0,0 0 1,1 0-1,-1 0 0,0 0 1,0-1-1,1 1 0,-1 0 1,0-1-1,0 1 0,1-1 1,-1 0-1,0 1 0,0-1 1,0 0-1,0 0 0,0 1 1,0-1-1,0 0 0,0 0 1,0 0-1,0 0 0,-1 0 1,1-1-1,0 1 0,-1 0 1,1 0-1,0-2 0,-1-2-3769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14.017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1 1 32431,'0'551'336,"0"-546"-339,0-3-3,0 0-1,-1-1 1,1 1 0,1 0 0,-1 0 0,0-1 0,0 1-1,1 0 1,-1 0 0,1-1 0,1 4 0,5-3-253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14.658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210 3 23771,'-1'-1'8988,"0"1"-8993,0-1 1,1 1-1,-1 0 0,1 0 0,-1 0 0,0 0 0,1 0 0,-1 0 0,1 0 1,-1 0-1,0 0 0,1 0 0,-1 0 0,1 0 0,-1 0 0,0 0 0,1 1 1,-1-1-1,1 0 0,-1 0 0,1 1 0,-1-1 0,1 0 0,-1 1 1,1-1-1,-1 0 0,0 1 0,-11 10 10,1 1 0,0 0 0,0 0-1,1 1 1,0 0 0,-8 17 0,12-21-4,-8 15 3,0 2 0,2-1 0,1 2 0,1-1 0,1 1 0,2 1 0,-7 43 0,8-22 3,2 0 1,2 0-1,7 76 0,-4-116-14,1-1 0,-1 0 0,1 0 0,1 0 1,-1 0-1,1 0 0,1 0 0,0 0 0,0-1 0,0 0 0,1 0 0,0 0 0,0 0 0,1-1 1,0 0-1,0 0 0,0 0 0,1-1 0,-1 0 0,1-1 0,1 1 0,-1-1 0,11 4 1,26 4-501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15.143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1 1 29566,'11'-1'3454,"14"9"-3712,-10 0 258,0 1 1,0 1-1,-1 0 1,0 1 0,-1 1-1,-1 0 1,1 1-1,-2 0 1,12 16-1,-7-6 0,-1 1 0,-1 0 0,-1 1 0,-1 0 0,9 29 0,-14-33 0,-2 1 0,0-1 0,-1 1 0,-1 0 0,0 36 0,-3-46 0,-1 0 0,0 0 0,-1 0 0,0-1 0,0 1 0,-2 0 0,1-1 0,-2 0 0,1 0 0,-2 0 0,-11 18 0,7-14-19,-2-1 1,1 0-1,-26 22 0,-2-7-226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3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115 208 32303,'-1'-50'171,"0"16"-27,3-40 0,0 161-139,-32 196-5,11-141 0,-10 66 0,-9 87 0,38-380 0,2-81 0,65-279 0,-31 249 0,-11 38 0,-25 157 0,0 1 0,-1-1 0,1 1 0,0-1 0,1 0 0,-1 1 0,0-1 0,0 1 0,0-1 0,0 0 0,0 1 0,1-1 0,-1 1 0,0-1 0,0 0 0,1 1 0,-1-1 0,0 1 0,1-1 0,-1 1 0,1 0 1,-1-1-1,1 1 0,0-1 0,0 1-1,0 1 0,-1 0 1,1 0-1,0-1 0,0 1 1,-1 0-1,1 0 1,-1 0-1,1 0 0,-1 0 1,1 0-1,-1 0 0,1 0 1,-1 0-1,0 0 1,0 0-1,1 2 0,4 20-381,0 1 0,2 28-1,-4 12-3613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3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32415,'0'0'179,"4"-1"-126,491-159 16,-434 136-66,-22 10-3,-2-2 0,68-38 0,-104 54 0,0-1 0,-1 1 0,1 0 0,0-1 0,0 1 1,-1 0-1,1-1 0,0 1 0,-1-1 0,1 1 0,0-1 0,-1 0 0,1 1 0,-1-1 0,1 0 0,-1 1 1,1-1-1,-1 0 0,0 1 0,1-1 0,-1 0 0,0 0 0,1 0 0,-1 1 0,0-1 0,0 0 0,0-1 0,-1 1 1,1 1-1,-1-1 0,0 0 1,0 1-1,0-1 0,0 1 1,0-1-1,0 1 0,0-1 1,0 1-1,0 0 0,0 0 1,0-1-1,0 1 0,-1 0 1,-1 0-1,-53 2 8,51-1-8,1 0 0,0 1 0,0-1 0,-1 1 0,1 0 0,0 0 0,1 1 0,-1-1 0,0 1 0,1 0 0,-1 0 0,1 0 0,-4 5 0,-39 51 0,44-55 0,-9 12 0,1 0 0,0 1 0,2 0 0,0 1 0,1 0 0,0 0 0,2 0 0,0 1 0,1 0 0,1 0 0,0 0 0,2 0 0,0 1 0,1-1 0,5 31 0,-4-44 0,0 0 0,1 0 0,0-1 0,0 1 0,0 0 0,0-1 0,1 1 0,0-1 0,1 0 0,-1 0 0,1 0 0,0 0 0,0-1 0,0 1 0,1-1 0,-1 0 0,1 0 0,0-1 0,0 1 0,0-1 0,1-1 0,10 5 0,-1-2 0,1-1 0,-1 0 0,0-2 0,1 0 0,0 0 0,-1-2 0,29-2 0,-38 2 0,1-1 0,-1 0 0,0 0 0,1-1 0,-1 0 0,0 0 0,0-1-1,0 1 1,0-1 0,-1 0 0,1-1 0,-1 0 0,0 1 0,0-2 0,0 1 0,0-1 0,-1 1 0,6-9 0,-4 5 2,-1-1 0,0 1 1,-1-1-1,0-1 0,0 1 1,-1 0-1,0-1 0,-1 0 1,0 1-1,0-1 0,0-14 1,-1 1-3,0 0 1,-2 0 0,0 0-1,-2 1 1,0-1 0,-1 1-1,-9-26 1,10 41-1,-5-17 0,-1 0 0,-1 1 0,-2 0 0,-14-22 0,25 43 0,1 1 0,-1 0 0,0-1 0,0 1 0,0 0 0,0 0 0,0 0 0,0-1 0,-1 1 0,1 0 0,0 1 0,0-1 0,-1 0 0,1 0 0,-1 1 0,1-1 0,-1 0 0,1 1 0,-1-1 0,1 1 0,-1 0 0,1 0 0,-1-1 0,1 1 0,-1 0 0,0 0 0,1 1 0,-1-1 0,1 0 0,-1 0 0,1 1 0,-1-1 0,1 1 0,-1-1 0,1 1 0,-1 0 0,1 0 0,0-1 0,-1 1 0,1 0 0,0 0 0,0 0 0,-2 3 0,-3 1 0,1 0-1,1 1 0,-1 0 1,1 0-1,0 0 0,0 1 0,-4 11 1,2 1-3,0 0 0,2 1 1,0 0-1,1 0 0,1 0 1,1 0-1,1 0 0,1 0 1,4 26-1,-3-38 3,0 1 0,1-1 0,0 1 0,0-1 0,1 0 0,0 0 0,0 0 0,1-1 0,0 0 0,0 0 0,1 0 0,0 0 0,0-1 0,1 0 0,-1 0 0,2-1 0,-1 0 0,0 0 0,1 0 0,0-1 0,0 0 0,0-1 0,0 0 0,1 0 0,-1-1 0,1 0 0,0 0 0,11 0 0,-14-1 0,1-1 0,0 0 0,0 0 0,0-1 0,0 1 0,0-2 0,0 1 0,0-1 0,-1 0 0,1 0 0,11-6 0,-13 4 0,-1 1 0,1-1 0,-1 1 0,0-1 0,-1-1 0,1 1 0,-1 0 0,0-1 0,0 0 0,0 0 0,0 0 0,-1 0 0,0 0 0,0 0 0,2-10 0,1-10 0,5-49 0,-8 48 0,1 0 0,9-34 0,-10 53 0,1 0 0,-1 0 0,1 0 0,0 1 0,1-1 0,0 1 0,0-1 0,0 1 0,1 1 0,0-1 0,0 0 0,9-7 0,-9 10 0,0 0 0,0 0 0,0 1 0,0 0 0,0 0 0,0 0 0,1 0 0,8-1 0,-11 3 0,0-1 0,-1 1 0,1 0 0,0-1 0,0 1 0,-1 0 0,1 1 0,0-1 0,-1 1 0,1-1 0,0 1 0,-1 0 0,1-1 0,0 2 0,-1-1 0,0 0 0,1 0 0,-1 1 0,5 3 0,-4-1 0,0 1 0,0 0 0,0 0 0,0 0 0,-1 0 0,0 0 0,0 0 0,0 1 0,0-1 0,-1 1 0,0 0 0,0 7 0,1 13 0,-3 37 0,1-42 0,-2 4 2,-1 0 0,-13 48 1,10-50-4,1 1 1,1 0 0,-2 36-1,6-58 2,1-1 0,-1 0 0,0 0 0,0 1-1,0-1 1,1 0 0,-1 0 0,1 1 0,-1-1 0,1 0-1,-1 0 1,1 0 0,0 0 0,-1 0 0,1 0 0,0 0-1,0 0 1,0 0 0,0 0 0,0 0 0,2 1 0,0 0-1,-1-1 1,1 0 0,0 0 0,0 1-1,0-2 1,0 1 0,0 0 0,0-1-1,4 1 1,-2-1-1,0 0 0,0 0 0,0 0 0,1 0 1,-2-1-1,1 0 0,0 0 0,0 0 0,0-1 0,0 0 0,-1 0 0,6-3 0,-6 3-16,-2-1 0,1 0 0,0 1 0,0-1 0,-1 0 0,1 0 0,-1 0 0,0-1 0,0 1 0,0-1 0,1-3 0,1-10-688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40.03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367 14 32319,'8'-14'407,"-19"35"-366,-89 199-41,-83 270 0,103-242 0,79-240-16,6-10-47,6-11-253,9-20-970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3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16 529 32575,'0'0'16,"0"4"-3,-6 38-12,2-25-3,2-1 0,0 2 0,1-1 0,0 0 0,2 0 0,3 29 0,-3-43 2,0-1 1,0 1-1,0 0 0,0-1 1,1 1-1,-1-1 0,1 0 1,-1 1-1,1-1 0,0 0 1,0 0-1,0 0 0,0 0 1,0 0-1,1-1 0,-1 1 1,0 0-1,1-1 0,-1 0 1,1 0-1,4 2 0,2-1 2,0 0 0,0 0 0,0-1 0,0 0 0,13 0 0,-19-2-1,0 1 1,0-1-1,-1 0 1,1 0-1,0 0 1,-1 0-1,1 0 1,-1 0-1,1-1 1,-1 0-1,0 1 1,1-1-1,-1 0 1,0 0-1,0 0 1,0 0-1,-1 0 1,1-1-1,0 1 1,-1 0 0,1-1-1,-1 1 1,0-1-1,1-3 1,4-9 7,0-1 0,-1 0 0,2-16 0,4-41 4,-3 0 0,-5-143 0,-3 141-4,0 53-8,0-1 1,-2 0-1,0 0 0,-2 1 0,0-1 0,-12-34 0,15 55 1,0 0 0,1 0 0,-1 0 0,0 0 0,0 1 0,0-1 0,-1 0 0,1 1 0,0-1 0,-3-2 0,-5 4 4,0 16-7,3 1 1,2 0 0,0 0 0,1 0 0,-1 31 0,3 79 0,2-65 0,1-2 0,3 0 0,3 0 0,2-1 0,31 99 0,-38-146 0,2-1 0,-1 1 0,2-1 0,-1 0 0,2-1 0,11 17 0,-16-25 0,0 1 0,0-1 0,0 0 0,0 1 0,0-1 0,0 0 0,1 0 0,-1-1 0,1 1 0,0 0 0,-1-1 0,1 0 0,0 1 0,0-1 0,0 0 0,0-1 0,0 1 0,0 0 0,0-1 0,0 0 0,0 0 0,0 1 0,0-2 0,0 1 0,0 0 0,0-1 0,0 1 0,0-1 0,0 0 0,0 0 0,5-3 0,-4 2 0,0-1 0,-1 0 0,1-1 0,0 1 0,-1-1 0,0 1 0,0-1 0,0 0 0,0 0 0,-1 0 0,0-1 0,0 1 0,0-1 0,2-5 0,3-13 0,7-36 0,-12 49 0,10-59 0,6-123 0,-17-73 0,-2 147 0,1 84 0,0 49 0,0 29 0,0 35 0,-10 401 0,5-260 0,5-213 0,0-7 0,0 0 0,0 0 0,0 0 0,0 0 0,0-1 0,0 1 0,0 0 0,0 0 0,0 0 0,1 0 0,-1 0 0,0 0 0,0 0 0,0-1 0,0 1 0,0 0 0,0 0 0,1 0 0,-1 0 0,0 0 0,0 0 0,0 0 0,0 0 0,1 0 0,-1 0 0,0 0 0,0 0 0,0 0 0,0 0 0,0 0 0,1 0 0,-1 0 0,0 0 0,0 0 0,0 0 0,0 0 0,1 0 0,-1 0 0,0 0 0,0 0 0,0 0 0,0 0 0,0 1 0,1-1 0,-1 0 0,0 0 0,0 0 0,0 0 0,0 0 0,0 0 0,0 0 0,0 1 0,0-1 0,0 0 0,1 0 0,-1 0 0,0 1 0,10-17 0,42-102 0,27-51 0,-69 151 0,1 1 0,0 1 0,2-1 0,-1 2 0,2 0 0,0 1 0,17-14 0,-29 26 0,0 1 0,1-1 0,-1 1 0,0-1 0,0 1 0,1 0 0,-1 0 0,0 0 0,4-1 0,-6 2 0,1 0 0,-1 0 0,1 0 0,-1 0 0,1 0 0,-1 0 0,1 0 0,-1 0 0,1 0 0,-1 1 0,1-1 0,-1 0 0,1 0 0,-1 0 0,1 1 0,-1-1 0,1 0 0,-1 0 0,1 1 0,-1-1 0,0 0 0,1 1 0,-1-1 0,0 1 0,1-1 0,-1 0 0,0 1 0,1 0 0,0 3 0,0 1 0,0-1 0,0 1 0,0 0 0,-1 0 0,0-1 0,0 10 0,-1-2 0,-1 22 0,-1-1 0,-17 67 0,14-76 0,0 1 0,2-1 0,0 1 0,2 0 0,1 0 0,1 0 0,3 31 0,-2-54 0,-1-1 0,1 1 0,-1 0 0,1 0 0,0 0 0,0-1 0,0 1 0,0 0 0,0-1 0,0 1 0,1-1 0,-1 1 0,0-1 0,1 0 0,-1 0 0,1 1 0,-1-1 0,1 0 0,0 0 0,-1 0 0,1-1 0,0 1 0,0 0 0,0-1 0,3 1 0,4 1 0,1 0 0,0-2 0,18 1 0,-19-1 0,-5 0 0,0-1 0,0 1 0,0-1 0,1 0 0,-2 0 0,1 0 0,0 0 0,0-1 0,0 1 0,-1-1 0,1 0 0,-1 0 0,1-1 0,3-2 0,-1-1 0,0 1 0,-1-1 0,1-1 0,-1 1 0,0-1 0,5-11 0,1-4 0,-1 0 0,-2 0 0,11-46 0,-10 16 0,5-91 0,-22 482 0,8-335 0,0 0 0,0 0 0,0 0 0,1-1 0,0 1 0,0 0 0,0 0 0,0 0 0,0-1 0,1 1 0,3 5 0,-4-7 0,1 0 0,0 0 0,0 0 0,0 0 0,0 0 0,0-1 0,0 1 0,0-1 0,0 1 0,1-1 0,-1 0 0,1 0 0,-1 0 0,1 0 0,-1 0 0,1-1 0,-1 1 0,6-1 0,-4 1 0,-1-1 0,1 0 0,0 0 0,-1 0 0,1 0 0,-1 0 0,1-1 0,0 0 0,-1 0 0,1 0 0,-1 0 0,0 0 0,1-1 0,-1 0 0,0 1 0,0-1 0,5-4 0,-2 0 0,0-1 0,0 0 0,-1-1 0,0 1 0,0-1 0,4-9 0,50-109 0,-43 88 0,1 0 0,2 2 0,32-47 0,-46 76 0,0 1 0,0 0 0,1 0 0,0 0 0,0 1 0,1 0 0,9-6 0,-13 9 0,0 1 0,0-1 0,0 1 0,1-1 0,-1 1 0,0 0 0,1 1 0,-1-1 0,1 0 0,-1 1 0,1 0 0,-1 0 0,1 0 0,-1 0 0,1 1 0,-1-1 0,1 1 0,-1 0 0,4 1 0,-5-1 0,0 0 0,0 0 0,0 1 0,0-1 0,0 1 0,-1-1 0,1 1 0,0 0 0,-1 0 0,1 0 0,-1 0 0,0 0 0,0 0 0,0 0 0,0 0 0,0 0 0,0 0 0,0 1 0,-1-1 0,1 4 0,4 52 0,-5-48 0,1 21 0,-6 58 0,3-78 0,0 1 0,-1-1 0,0 0 0,-1 0 0,0 0 0,-1 0 0,0-1 0,-8 12 0,3-6 0,-1-1 0,-1 0 0,-1-1 0,0 0 0,-28 21 0,34-30 0,0 0 0,0 0 0,0-1 0,-1 0 0,1 0 0,-1 0 0,0-1 0,-1-1 0,1 1 0,0-1 0,-1-1 0,1 0 0,-1 0 0,-16 0 0,23-2 0,0 1 0,1-1 0,-1 1 0,0-1 0,1 1 0,-1-1 0,0 0 0,1 0 0,-1 0 0,1 0 0,-1 0 0,1 0 0,0 0 0,-1-1 0,1 1 0,0 0 0,0-1 0,0 1 0,0-1 0,0 1 0,0-1 0,0 0 0,1 1 0,-1-1 0,1 0 0,-2-2 0,0-6 0,0 0 0,1 0 0,-1-17 0,2 24 0,-1-17 0,-1-13 0,5-64 0,-2 89 0,0 1 0,0-1 0,1 0 0,0 0 0,0 1 0,1-1 0,0 1 0,0 0 0,1-1 0,0 2 0,0-1 0,1 0 0,8-9 0,-11 14 0,-1 1 0,1-1 0,0 1 0,-1-1 0,1 1 0,0 0 0,0 0 0,0 0 0,0 0 0,1 0 0,-1 0 0,0 0 0,0 1 0,0-1 0,1 1 0,-1 0 0,0-1 0,0 1 0,1 0 0,-1 0 0,0 1 0,1-1 0,-1 0 0,0 1 0,0 0 0,0-1 0,1 1 0,-1 0 0,0 0 0,0 0 0,0 0 0,0 0 0,0 1 0,-1-1 0,1 1 0,0-1 0,2 4 0,6 5 0,-2 1 0,1 0 0,-1 0 0,11 22 0,-17-29 0,8 14 0,1 5 0,2-1 0,1-1 0,26 32 0,-36-48 0,1 0 0,1 0 0,-1 0 0,1-1 0,-1 0 0,1 0 0,0 0 0,1-1 0,-1 0 0,1 0 0,-1 0 0,1-1 0,0 0 0,0 0 0,0-1 0,0 0 0,12 1 0,-15-2 0,-1 0 1,1 0-1,0 0 1,0 0-1,0-1 1,-1 1-1,1-1 0,0 0 1,0 0-1,-1-1 1,1 1-1,-1-1 0,7-3 1,-8 2-64,0 0 1,1 0-1,-1 0 1,0 0 0,-1 0-1,1 0 1,0-1-1,-1 1 1,0-1-1,0 1 1,0-1-1,0 0 1,0 1-1,-1-8 1,4-45-2993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3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32207,'-3'0'9,"0"0"1,-1 0 0,1 0 0,0 0-1,0 0 1,0 1 0,0-1-1,0 1 1,0 0 0,0 0-1,1 0 1,-1 0 0,0 0 0,0 1-1,1-1 1,-1 1 0,-2 2-1,1 0 10,-1 0-1,1 1 1,0 0-1,0 0 0,1 0 1,-1 0-1,1 0 1,-3 7-1,0 4 11,0 0-1,1 0 1,0 1 0,1-1-1,-2 27 1,5-34-29,0 1 0,1-1 0,0 0 0,0 0 0,1 0-1,0 0 1,4 14 0,-4-20 0,1 0 1,-1 1-1,1-1 0,0 0 0,0 0 0,0 0 0,1 0 1,-1 0-1,1-1 0,-1 1 0,1-1 0,0 0 0,0 1 0,0-1 1,0 0-1,0-1 0,1 1 0,-1-1 0,0 1 0,1-1 1,3 1-1,3 1 2,1-1 1,-1 0-1,1 0 0,-1-1 1,1-1-1,-1 0 1,1 0-1,0-1 1,17-3-1,-24 3-1,0 0 0,0 0 0,0 0-1,0-1 1,0 1 0,-1-1 0,1 0-1,0 0 1,-1-1 0,1 1 0,-1-1-1,0 1 1,0-1 0,0 0 0,0-1 0,-1 1-1,1 0 1,-1-1 0,0 1 0,1-1-1,-2 0 1,1 1 0,0-1 0,-1 0-1,0 0 1,1-7 0,0 0-1,-1 0 0,-1 0 0,0 0 0,0 0 0,-1 0 0,0-1 0,-1 2 0,-1-1 0,1 0 0,-2 0 0,0 1 0,-8-17 0,10 22 0,-1 1 0,0-1 0,0 0 0,0 1-1,-1 0 1,0 0 0,0 0 0,0 0 0,0 0-1,0 1 1,-1 0 0,0 0 0,1 0 0,-1 0-1,0 1 1,-1 0 0,1 0 0,0 0 0,0 1-1,-1 0 1,1 0 0,-1 0 0,1 1 0,-1-1-1,1 1 1,-1 1 0,-5 0 0,7 0-6,-1 0 1,1 0-1,0 0 1,0 1-1,0 0 1,0 0-1,0 0 1,0 0-1,1 0 1,-1 1-1,1 0 1,-1 0-1,1 0 1,0 0 0,0 0-1,0 0 1,1 1-1,-3 4 1,-29 42-254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3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 32095,'-8'0'608,"23"0"-576,22 0 0,13 0-32,2 0 0,5-7 0,-2 0 0,-6-5-32,-12 3-448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3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12 686 31823,'-1'-2'87,"0"1"0,0-1-1,0 0 1,1 0 0,-1 0 0,0 0 0,1 0 0,-1 0 0,0-4 0,1 6-44,0 3-16,-1 63-22,-1-36-5,1 1 0,2-1 0,5 36 0,-4-59 0,0-1 0,0 0 0,1 0 0,0 0 0,0 0 0,0 0 0,1-1 0,-1 1 0,1-1 0,1 0 0,-1 0 0,1 0 0,-1-1 0,2 0 0,-1 1 0,10 4 0,-12-6 0,1-1 0,-1-1 0,1 1 0,0 0 0,0-1 0,-1 0 0,1 0 0,0 0 0,0 0 0,0 0 0,0-1 0,0 0 0,0 0 0,0 0 0,0 0 0,0-1 0,0 0 0,0 0 0,0 0 0,0 0 0,0 0 0,0-1 0,-1 1 0,1-1 0,-1 0 0,1 0 0,-1-1 0,6-4 0,-1-1 0,-1-1 0,0 0 0,0-1 0,-1 1 0,-1-1 0,1 0 0,-1-1 0,-1 1 0,0-1 0,-1 0 0,0 0 0,3-17 0,-1-15 0,2-82 0,-7 121 0,-1-108 0,3-74 0,-2 184 0,0 1 0,0-1 0,0 0 0,1 1 0,-1-1 0,0 0 0,1 1 0,-1-1 0,1 0 0,0 1 0,-1-1 0,1 1 0,0-1 0,0 1 0,0-1 0,0 1 0,0 0 0,2-2 0,-2 2 0,0 1 0,0-1 0,0 1 0,0-1 0,1 1 0,-1 0 0,0 0 0,0-1 0,0 1 0,0 0 0,1 0 0,-1 0 0,0 0 0,0 0 0,0 1 0,0-1 0,0 0 0,1 0 0,1 2 0,1 0 0,1 0-1,-1 0 1,0 1-1,0-1 1,0 1-1,-1 0 1,1 1-1,-1-1 1,1 1-1,4 6 1,3 9-6,0 1 1,-1 0 0,-2 1-1,9 26 1,-16-41 5,1-20 5,-1 7-1,-2-1-1,1 0 0,-1 1 0,0-1 0,0 1 1,-1 0-1,0-1 0,-4-8 0,5 14-3,-1-1 0,1 1 0,-1-1 0,0 1 0,1 0 0,-1 0 0,0 0-1,-1 0 1,1 0 0,0 0 0,0 0 0,-1 1 0,1-1 0,-1 1 0,0 0 0,1 0 0,-1 0 0,0 0 0,1 0 0,-1 1-1,0-1 1,0 1 0,0-1 0,0 1 0,-4 1 0,4-1 0,0 0 0,1 0 0,-1 0 1,0 1-1,0-1 0,0 1 0,1 0 0,-1 0 0,0 0 0,1 0 0,-1 0 1,1 1-1,-1-1 0,1 1 0,0 0 0,0 0 0,-3 2 0,1 0-1,1 0 0,0 1-1,0-1 1,1 1 0,-1-1-1,1 1 1,0 0-1,-2 9 1,-1 6-4,2 1-1,0-1 0,1 37 1,2-54 5,-1 27 0,2 1 0,1-1 0,1 1 0,2-1 0,9 35 0,-11-55 0,0 0 0,0-1 0,1 1 0,1-1 0,0 0 0,0 0 0,0 0 0,1-1 0,1 0 0,-1 0 0,1 0 0,1-1 0,-1 0 0,1 0 0,0-1 0,1 0 0,0-1 0,0 1 0,11 3 0,-13-6 0,0 0 0,0-1 0,0 0 0,0 0 0,0-1 0,0 0 0,1 0 0,-1-1 0,0 0 0,0 0 0,1-1 0,-1 0 0,0 0 0,0-1 0,0 1 0,0-2 0,0 1 0,0-1 0,0 0 0,-1 0 0,0-1 0,1 0 0,-1 0 0,6-6 0,0-2 0,0 0 0,-2 0 0,1-1 0,-1-1 0,-1 0 0,-1 0 0,0-1 0,0 1 0,8-29 0,-6 10 0,-1 0 0,-1 0 0,-2 0 0,1-42 0,-3-140 0,-5 136 0,1 58 0,-3-89 1,1 96 4,0 0 0,-1 0 1,0 1-1,-1-1 0,-10-23 0,14 37-5,-1-1 0,1 0 0,0 1 0,0-1 0,-1 1 0,1-1 0,0 0 0,-1 1 0,1-1 0,-1 1 0,1-1 0,-1 1 0,1-1 0,-1 1 0,1-1 0,-1 1 0,0 0 0,1-1 0,-1 1 0,0 0 0,1-1 0,-1 1 0,0 0 0,1 0 0,-1 0 0,0-1 0,1 1 0,-1 0 0,0 0 0,0 0 0,1 0 0,-1 0 0,0 1 0,1-1 0,-1 0 0,0 0 0,1 0 0,-1 0 0,0 1 0,1-1 0,-1 0 0,0 1 0,1-1 0,-1 1 0,1-1 0,-1 1 0,1-1 0,-1 1 0,1-1 0,-1 1 0,1-1 0,-1 1 0,1-1 0,0 1 0,-1 0 0,1-1 0,0 2 0,-5 12 0,2 1 0,0 0 0,0 0 0,2 0 0,0 0 0,0 0 0,4 25 0,-2 3 0,-2 7 0,3-1 0,2 0 0,14 71 0,-15-108 0,55 190 0,-51-183 0,1-1 0,0 0 0,2 0 0,0-1 0,1 0 0,0-1 0,1 0 0,20 19 0,-27-31 0,0 0 0,0 0 0,1-1 0,0 0 0,0 0 0,0 0 0,0-1 0,0 1 0,1-2 0,-1 1 0,0-1 0,1 0 0,0 0 0,-1 0 0,1-1 0,-1 0 0,1-1 0,0 1 0,-1-1 0,1-1 0,-1 1 0,0-1 0,1 0 0,-1 0 0,0-1 0,0 0 0,0 0 0,-1 0 0,1-1 0,-1 0 0,1 0 0,-1 0 0,-1-1 0,1 0 0,4-6 0,5-10 0,-2-1 0,0 0 0,-2-1 0,0 0 0,-2-1 0,0 0 0,-2 0 0,6-39 0,-4-11 0,0-119 0,-8 193 0,0 0 0,0 0 0,0-1 0,0 1 0,0 0 0,0-1 0,0 1 0,0 0 0,0 0 0,0-1 0,0 1 0,0 0 0,-1 0 0,1-1 0,0 1 0,0 0 0,0-1 0,0 1 0,0 0 0,-1 0 0,1 0 0,0-1 0,0 1 0,0 0 0,0 0 0,-1 0 0,1-1 0,0 1 0,0 0 0,-1 0 0,1 0 0,0 0 0,0 0 0,-1 0 0,1-1 0,0 1 0,-1 0 0,1 0 0,0 0 0,0 0 0,-1 0 0,1 0 0,0 0 0,0 0 0,-1 0 0,1 0 0,0 0 0,-1 1 0,1-1 0,0 0 0,0 0 0,-1 0 0,1 0 0,0 0 0,0 0 0,-1 1 0,1-1 0,0 0 0,0 0 0,0 0 0,-1 1 0,1-1 0,0 0 0,0 1 0,-1-1 0,-9 7 0,1 1 0,0 0 0,0 1 0,-9 12 0,-8 7 0,9-11 0,2 0 0,-26 38 0,35-47 0,1 1 0,0 0 0,1 1 0,0-1 0,1 1 0,0 0 0,0 0 0,1 0 0,-1 11 0,2-10 0,0 0 0,1 1 0,0-1 0,0 0 0,2 1 0,-1-1 0,6 18 0,-5-23 0,1-1 0,0 1 0,0 0 0,0-1 0,1 0 0,0 1 0,0-1 0,0-1 0,1 1 0,-1-1 0,1 1 0,0-1 0,0-1 0,10 7 0,-6-6 0,0 0 0,0 0 0,0-1 0,0 0 0,1 0 0,-1-1 0,1 0 0,0-1 0,0 0 0,-1 0 0,1-1 0,19-3 0,-27 3 0,1-1 0,-1 1 0,0-1 0,1 0 0,-1 0 0,0 0 0,0 0 0,0 0 0,0-1 0,0 1 0,0-1 0,0 1 0,0-1 0,-1 0 0,1 1 0,-1-1 0,1 0 0,-1 0 0,0 0 0,1 0 0,-1-1 0,0 1 0,-1 0 0,1 0 0,0-1 0,0-3 0,2-6 0,-1-1 0,0 0 0,-1-23 0,-1 27 0,1-27 0,-1 0 0,-3 0 0,0 0 0,-17-69 0,12 83 0,6 17 0,0 0 0,0 0 0,1-1 0,0 1 0,0-1 0,0 1 0,0-10 0,2 58 0,2 0 0,2-1 0,2 1 0,1-1 0,27 75 0,-32-108 0,1 0 0,0 0 0,0-1 0,1 0 0,0 0 0,0 0 0,13 13 0,-15-18 0,1 0 0,-1 0 0,1 0 0,0 0 0,0-1 0,0 1 0,1-1 0,-1 0 0,0-1 0,1 1 0,-1-1 0,1 0 0,0 0 0,-1 0 0,1-1 0,0 1 0,7-2 0,-8 1 0,-1-1 0,1 0 0,-1 0 0,0-1 0,0 1 0,1-1 0,-1 1 0,0-1 0,0 0 0,-1 0 0,1 0 0,0-1 0,-1 1 0,1-1 0,-1 1 0,0-1 0,0 0 0,0 0 0,0 0 0,0 0 0,0 0 0,1-5 0,4-9 0,0-1 0,9-36 0,8-105 0,-19 110 0,19-78 0,-24 125 0,0 0 0,1 0 0,-1 0 0,1 0 0,0 0 0,0 0 0,0 1 0,0-1 0,0 0 0,0 0 0,0 1 0,0-1 0,1 1 0,-1-1 0,0 1 0,1 0 0,0-1 0,-1 1 0,1 0 0,0 0 0,-1 0 0,1 0 0,0 1 0,0-1 0,0 0 0,0 1 0,0-1 0,0 1 0,0 0 0,0-1 0,0 1 0,0 0 0,0 0 0,0 0 0,0 1 0,0-1 0,0 0 0,0 1 0,0 0 0,-1-1 0,1 1 0,0 0 0,0 0 0,0 0 0,-1 0 0,1 0 0,0 0 0,2 3 0,3 3 0,0 0 0,-1 1 0,0-1 0,0 1 0,-1 1 0,0-1 0,0 1 0,-1 0 0,0 0 0,0 0 0,3 16 0,-1-1 0,-1 0 0,-2 0 0,2 42 0,-4-58 0,-3 67 0,1-67 0,-1-1 0,1 0 0,-1 0 0,0 0 0,-1 0 0,0-1 0,0 1 0,-5 8 0,-1-2 0,-1 0 0,0 0 0,-1-1 0,-22 19 0,28-26 0,0-1 0,-1 0 0,0 0 0,0 0 0,0 0 0,0-1 0,-1 0 0,1-1 0,-1 1 0,0-1 0,1-1 0,-1 1 0,-10 0 0,16-3 0,0 1 0,0-1 0,0 1 0,0-1 0,0 0 0,0 1 0,0-1 0,0 0 0,0 0 0,1 0 0,-1 0 0,0 0 0,1 0 0,-1 0 0,1 0 0,-1 0 0,1 0 0,-1 0 0,1 0 0,-1 0 0,1 0 0,0 0 0,0-1 0,0 1 0,0 0 0,0 0 0,0 0 0,0 0 0,0-1 0,0 0 0,2-43 0,-2 42 0,1 1 0,-1 0 0,0 0 0,1 0 0,-1 0 0,1 0 0,-1 0 0,1 0 0,0 0 0,0 0 0,0 0 0,0 0 0,0 0 0,1 1 0,-1-1 0,1 0 0,-1 1 0,1-1 0,-1 1 0,3-2 0,-1 1 0,1 0 0,-1 1 0,1-1 0,-1 1 0,1 0 0,-1 0 0,1 0 0,0 1 0,-1-1 0,6 1 0,2 0 0,-1 1 0,1 0 0,-1 0 0,1 1 0,-1 1 0,0 0 0,12 5 0,-17-6 0,10 4 0,0 0 0,0 0 0,19 3 0,-31-9 0,0 1 0,0 0 0,0-1 0,0 0 0,0 0 0,0 1 0,0-2 0,1 1 0,-1 0 0,0-1 0,0 1 0,0-1 0,0 0 0,0 0 0,0 0 0,0-1 0,-1 1 0,1-1 0,0 1 0,-1-1 0,1 0 0,-1 0 0,3-3 0,0-2 0,1-1 0,-2 0 0,1-1 0,-1 1 0,0-1 0,-1 0 0,0 0 0,0 0 0,-1 0 0,1-13 0,1-15 0,-2-50 0,-1 18 0,0 51 0,0 0 0,1 0 0,1 1 0,8-27 0,-10 40 0,1 0 0,-1 1 0,1-1 0,0 0 0,-1 1 0,2-1 0,-1 1 0,0 0 0,1 0 0,-1 0 0,1 0 0,0 0 0,0 0 0,0 1 0,0 0 0,1-1 0,-1 1 0,1 0 0,-1 1 0,1-1 0,0 1 0,0-1 0,-1 1 0,1 0 0,0 0 0,7 0 0,-5 1 0,1 0 0,-1 0 0,0 0 0,1 1 0,-1 0 0,0 1 0,1-1 0,-1 1 0,0 0 0,0 1 0,-1-1 0,1 1 0,0 0 0,-1 1 0,1-1 0,8 9 0,-6-4 0,0 0 0,-1 1 0,0 1 0,-1-1 0,1 1 0,-2 0 0,1 0 0,6 19 0,-9-20 0,0-1 0,0 1 0,-1 0 0,0 0 0,0 0 0,-1 0 0,0 0 0,-1 0 0,0 0 0,0 1 0,-1-1 0,0 0 0,-1 0 0,0 0 0,-1 0 0,1-1 0,-1 1 0,-1-1 0,0 1 0,0-1 0,-1 0 0,0-1 0,0 1 0,-1-1 0,0 0 0,0 0 0,0-1 0,-1 0 0,-13 10 0,-5 3 0,-33 19 0,49-33 0,0 0 0,0-1 0,-1 0 0,1 0 0,-1-1 0,0-1 0,-19 4 0,28-6 0,0 0 0,0 0 0,0-1 0,1 1 0,-1 0 0,0 0 0,0-1 0,0 1 0,0 0 0,0-1 0,1 1 0,-1-1 0,0 1 0,0-1 0,0 1 0,1-1 0,-1 1 0,0-1 0,1 0 0,-1 1 0,1-1 0,-1 0 0,1 0 0,-1 1 0,1-1 0,-1 0 0,1 0 0,0 0 0,0 0 0,-1 0 0,1 0 0,0 1 0,0-1 0,0-2 0,-1-38 0,1 30 0,0-155 0,0 165 0,0-1 0,0 1 0,0 0 0,0 0 0,0 0 0,1-1 0,-1 1 0,0 0 0,1 0 0,-1 0 0,0 0 0,1 0 0,-1 0 0,1 0 0,0 0 0,-1 0 0,1 0 0,0 0 0,0 0 0,-1 0 0,1 0 0,0 0 0,0 1 0,0-1 0,0 0 0,0 1 0,0-1 0,0 1 0,0-1 0,1 1 0,-1-1 0,0 1 0,0 0 0,0-1 0,0 1 0,1 0 0,-1 0 0,2 0 0,0 0 0,1 1 0,-1 0 0,0 0 0,1-1 0,-1 2 0,0-1 0,1 0 0,-1 1 0,0-1 0,0 1 0,0 0 0,4 4 0,18 18 0,-1 1 0,25 34 0,27 29 0,-66-77 0,1-2 0,0 0 0,0 0 0,1-1 0,24 14 0,-30-20 2,0 0 0,0 0 0,0 0 1,0-1-1,0 1 0,11-1 0,-15 0-12,1-1 0,-1 0 1,1 0-1,-1 0 0,1-1 0,-1 1 0,1-1 0,-1 1 1,1-1-1,-1 0 0,0 1 0,1-1 0,-1-1 1,0 1-1,0 0 0,0 0 0,1-1 0,-2 0 0,4-2 1,14-27-770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3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32319,'0'0'448,"16"12"-448,5 14 0,-1 7 0,-9 9 0,-8 2 0,-3-4 0,0-2 0,-19-3 0,-7-4 0,-5-8-32,2-16-96,11-7-4114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4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25 385 32559,'11'-47'168,"-8"40"-133,0 7-28,-2 9-11,-1-8 6,3 656-2,-3-651 0,-1 16 0,-1 0 0,0 0 0,-2 0 0,0-1 0,-2 0 0,-12 32 0,11-41 0,7-22 0,0 8 0,-1-80 0,0-80 0,25-200 0,-21 338 0,1 0 0,1 1 0,1-1 0,1 1 0,11-24 0,-15 41 0,-1 1 0,1-1 0,0 1 0,1 0 0,-1 0 0,1 0 0,0 0 0,1 1 0,-1 0 0,1 0 0,-1 0 0,1 0 0,0 1 0,1 0 0,-1 0 0,1 0 0,-1 1 0,1-1 0,0 1 0,0 1 0,-1-1 0,2 1 0,-1 0 0,0 0 0,8 1 0,-8-1 0,1 1 0,-1 0 0,1 1 0,-1 0 0,0 0 0,1 0 0,-1 0 0,0 1 0,1 0 0,-1 1 0,0-1 0,-1 1 0,1 0 0,0 1 0,-1-1 0,0 1 0,0 0 0,0 0 0,0 1 0,4 5 0,-2-1 0,0 1 0,-1 0 0,0 0 0,-1 1 0,0 0 0,0 0 0,-1 0 0,-1 0 0,0 1 0,0-1 0,-2 1 0,1 0 0,-1 0 0,-1-1 0,0 1 0,0 0 0,-3 12 0,1-16 0,0 0 0,0 0 0,-1 0 0,1 0 0,-2 0 0,1-1 0,-1 0 0,0 1 0,-1-1 0,0-1 0,0 1 0,0-1 0,-1 0 0,0 0 0,0 0 0,-1-1 0,1 0 0,-14 8 0,-4 1 0,-1-1 0,-1-1 0,0-1 0,-33 9 0,34-10-16,44-10-24,10-1 32,40 3-12,75-3-18,-131 0 21,0 0 1,0-1-1,-1-1 0,1 0 1,-1-1-1,1 0 0,-1-1 1,17-9-1,-25 11 20,0 0-1,0-1 1,-1 1 0,1-1 0,-1 1-1,0-1 1,0 0 0,0 0 0,-1 0-1,0-1 1,1 1 0,-1 0-1,-1-1 1,1 0 0,-1 1 0,0-1-1,1-7 1,1-10 31,-1 0 1,-2-36-1,0 31-15,-5-136 82,11 213-101,3 0 0,27 90 0,-30-119 0,-5-17 0,4 13 0,0 0 0,1 0 0,16 30 0,-20-43 0,0 0 0,1 0 0,-1 0 0,1-1 0,0 1 0,0-1 0,0 0 0,1 0 0,-1 0 0,1-1 0,-1 1 0,1-1 0,0 1 0,0-1 0,0-1 0,1 1 0,-1 0 0,0-1 0,1 0 0,8 1 0,-9-1 0,0-1 0,1 1 0,-1-1 0,1 0 0,-1 0 0,0-1 0,1 1 0,-1-1 0,1 0 0,-1 0 0,0-1 0,0 1 0,0-1 0,0 0 0,0 0 0,0 0 0,0 0 0,-1-1 0,1 0 0,-1 1 0,1-1 0,-1-1 0,0 1 0,0 0 0,-1-1 0,1 1 0,-1-1 0,0 0 0,3-5 0,2-6 0,0-1 0,-1 0 0,-1 0 0,0 0 0,-1 0 0,3-34 0,-3-107 0,-4 108 0,1 98 0,2 0 0,2 0 0,18 74 0,-21-115 0,0 0 0,1 0 0,0 0 0,0 0 0,1 0 0,0-1 0,1 0 0,0 0 0,0 0 0,0 0 0,7 6 0,-7-9 0,0-1 0,0 1 0,0 0 0,0-1 0,1 0 0,-1-1 0,1 1 0,0-1 0,0 0 0,0 0 0,0-1 0,0 0 0,0 0 0,0 0 0,10-1 0,-11 1 0,1-1 0,0 0 0,0-1 0,-1 1 0,1-1 0,0 0 0,0-1 0,9-3 0,-13 3 0,1 0 0,-1 0 0,1 0 0,-1 0 0,1 0 0,-1-1 0,0 1 0,0-1 0,0 1 0,-1-1 0,1 0 0,-1 0 0,1 1 0,-1-1 0,0 0 0,0-1 0,1-4 0,1-11 0,0 1 0,-1-1 0,-1 1 0,-3-30 0,2 9 0,-2 7 0,0-1 0,-2 0 0,-13-48 0,15 73 0,-1 0 0,2 0 0,-1 0 0,1 0 0,1 0 0,-1 0 0,2-15 0,6 19 0,83 3 0,176 20 0,-260-18 0,-9-2 0,-9 0 0,0 1 0,0-1 0,0 2 0,0 0 0,-23 5 0,31-3 0,0 1 0,0-1 0,0 1 0,0 0 0,1 1 0,-1-1 0,1 1 0,0-1 0,1 1 0,-1 0 0,1 0 0,0 0 0,0 0 0,1 1 0,-2 5 0,-1 9 0,0 0 0,-2 38 0,5-33 0,-1-4 0,2 0 0,0 0 0,6 42 0,-5-58 0,0 0 0,0 1 0,1-1 0,0 0 0,0 0 0,0 0 0,1 0 0,-1-1 0,1 1 0,0-1 0,1 1 0,-1-1 0,1 0 0,0 0 0,0-1 0,0 1 0,0-1 0,1 0 0,0 0 0,6 3 0,-2-2 0,0 0 0,0 0 0,0-2 0,1 1 0,0-1 0,-1 0 0,1-1 0,0 0 0,0-1 0,-1 0 0,14-1 0,-19 0 0,1 0 0,-1 0 0,0 0 0,0 0 0,0-1 0,0 0 0,0 0 0,0 0 0,-1 0 0,1 0 0,-1-1 0,1 0 0,-1 1 0,0-1 0,0-1 0,0 1 0,0 0 0,-1-1 0,1 1 0,-1-1 0,0 0 0,0 0 0,0 0 0,-1 0 0,1 0 0,-1 0 0,1-6 0,1-6 0,0 0 0,-1 0 0,-1 0 0,0 0 0,-1 0 0,-1 0 0,0-1 0,-2 1 0,0 0 0,0 1 0,-2-1 0,0 1 0,0-1 0,-2 1 0,1 1 0,-2 0 0,0 0 0,-1 0 0,-13-16 0,19 28 0,1-1 0,-1 1 0,1-1 0,-1 1 0,0 0 0,0 0 0,0 0 0,0 0 0,0 1 0,-1-1 0,1 1 0,0 0 0,-1 0 0,1 0 0,-1 0 0,1 1 0,-1-1 0,1 1 0,-1 0 0,1 0 0,-1 0 0,-4 1 0,7 0 0,-1-1 0,1 0 0,0 1 0,-1 0 0,1-1 0,0 1 0,0 0 0,0 0 0,-1 0 0,1-1 0,0 1 0,0 0 0,0 1 0,0-1 0,0 0 0,1 0 0,-1 0 0,0 0 0,0 1 0,1-1 0,-1 0 0,1 1 0,-1-1 0,1 0 0,0 1 0,-1-1 0,1 4 0,-2 45 0,2-40 0,0 3 0,0 1 0,2 0 0,-1-1 0,2 1 0,0-1 0,0 1 0,1-1 0,1 0 0,12 24 0,-11-27 0,0-1 0,1-1 0,0 1 0,0-1 0,0 0 0,1 0 0,1-1 0,-1 0 0,1-1 0,0 0 0,1 0 0,0-1 0,11 5 0,-7-5 0,1 0 0,0-1 0,1-1 0,-1-1 0,1 0 0,-1 0 0,23-2 0,-34 0 0,1 0 0,-1-1 0,0 1 0,1-1 0,-1 0 0,0 0 0,0 0 0,0-1 0,0 0 0,0 1 0,0-1 0,0 0 0,0-1 0,-1 1 0,6-5 0,-4 2 0,-1 0 0,0 0 0,0-1 0,0 1 0,0-1 0,-1 0 0,0 0 0,0 0 0,2-8 0,1-9 0,-1-1 0,0 1 0,-2-1 0,0-38 0,-1-276 0,-3 183 0,-2 659 0,3-480 0,0 1 0,2 0 0,1 0 0,1-1 0,0 0 0,2 0 0,17 44 0,-22-64 0,1-1 0,0 0 0,-1 0 0,1 0 0,0 0 0,0 0 0,1 0 0,-1-1 0,0 1 0,1-1 0,0 1 0,0-1 0,-1 0 0,1 0 0,1 0 0,-1-1 0,0 1 0,0-1 0,1 0 0,-1 1 0,0-1 0,1-1 0,-1 1 0,1-1 0,-1 1 0,1-1 0,-1 0 0,1 0 0,0 0 0,-1-1 0,1 1 0,-1-1 0,1 0 0,5-2 0,-4-1 0,1 0 0,-1 0 0,1 0 0,-1-1 0,0 1 0,-1-1 0,1-1 0,-1 1 0,6-11 0,31-61 0,11-48 0,-33 75 0,2 1 0,46-77 0,-63 120 0,0 0 0,0 1 0,1 0 0,0 0 0,0 0 0,11-7 0,-14 11 0,-1 0 0,0 0 0,1 0 0,0 0 0,-1 0 0,1 0 0,-1 1 0,1-1 0,0 1 0,-1-1 0,1 1 0,0-1 0,0 1 0,-1 0 0,1 0 0,0 0 0,0 0 0,0 0 0,-1 0 0,1 1 0,0-1 0,0 1 0,-1-1 0,1 1 0,0-1 0,-1 1 0,1 0 0,-1 0 0,1 0 0,-1 0 0,3 2 0,-1 0 0,-1 1 0,1 0 0,-1 0 0,0 0 0,0 0 0,0 0 0,-1 0 0,1 1 0,-1-1 0,0 1 0,0 7 0,3 56 0,-4-53 0,0-13 0,1 29 0,-5 50 0,3-71 0,-1 0 0,0 0 0,-1 0 0,0-1 0,-1 1 0,0-1 0,0 0 0,-11 17 0,5-13 0,1 0 0,-2-1 0,0 0 0,0-1 0,-1 0 0,-14 9 0,21-16 0,0 0 0,0-1 0,0 0 0,-1 0 0,1-1 0,-1 1 0,0-1 0,1-1 0,-1 1 0,0-1 0,0 0 0,0 0 0,0 0 0,-1-1 0,1 0 0,0 0 0,0-1 0,-11-2 0,16 2 0,-1 0 0,0 1 0,1-1 0,-1 0 0,1-1 0,-1 1 0,1 0 0,0 0 0,-1-1 0,1 1 0,0 0 0,0-1 0,0 1 0,0-1 0,0 0 0,0 1 0,1-1 0,-1 0 0,0 1 0,1-1 0,0 0 0,-1-3 0,-3-45 0,4 41 0,-1-16 0,1-1 0,1 1 0,1 0 0,1 0 0,2 0 0,1 0 0,0 1 0,18-42 0,-24 65 0,0 0 0,1 0 0,-1-1 0,1 1 0,0 0 0,-1 0 0,1-1 0,0 1 0,0 0 0,0 0 0,-1 0 0,1 0 0,0 0 0,1 0 0,-1 0 0,0 1 0,0-1 0,0 0 0,0 1 0,1-1 0,1 0 0,-2 1 0,0 0 0,0 0 0,0 0 0,0 1 0,0-1 0,0 1 0,0-1 0,0 1 0,0-1 0,0 1 0,0-1 0,0 1 0,0 0 0,0-1 0,0 1 0,-1 0 0,1 0 0,0 0 0,-1 0 0,2 1 0,3 8 0,1 0 0,-1 0 0,6 20 0,-11-29 0,2 4 0,11 34 0,1 0 0,2-1 0,37 62 0,-46-89 0,1-1 0,0 0 0,1 0 0,0 0 0,0-1 0,20 14 0,-21-18 0,0 0 0,0-1 0,0 0 0,0-1 0,1 1 0,0-2 0,-1 1 0,1-1 0,0-1 0,0 1 0,10-1 0,-12 0 0,-1-1 0,1 0 0,-1 0 0,1-1 0,-1 0 0,1 0 0,11-4 0,-15 3 0,-1 1 0,1-1 0,0 0 0,0 0 0,-1 0 0,1 0 0,-1 0 0,0-1 0,0 1 0,0-1 0,0 1 0,0-1 0,0 0 0,-1 0 0,1 0 0,-1 0 0,2-5 0,0-3-22,0 0 1,-1-1-1,0 0 0,-1 1 0,-1-1 1,0-14-1,0-30-546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4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32575,'32'-5'112,"17"-2"-96,11-2 16,8-5 0,-8 2-32,-10 0 0,-16 5 0,-16 5 0,-16 2 0,-2-2-48,-20 2-288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4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49 32511,'-12'-1'20,"0"1"0,-1 0 0,1 1 0,0 0 0,0 0 0,0 1 0,0 1 0,0 0 0,-22 10 0,30-11-20,-1 0-1,1 1 1,0 0 0,0 0-1,0 0 1,0 1 0,1-1 0,-1 1-1,1 0 1,0 0 0,0 0-1,0 0 1,0 1 0,1-1-1,0 1 1,0-1 0,0 1 0,0 0-1,1 0 1,0 0 0,0 0-1,0 0 1,1 0 0,-1 0 0,1 0-1,1 7 1,-1-10 0,1 1 0,0 0 1,0 0-1,0-1 0,0 1 0,0 0 1,0-1-1,1 1 0,-1-1 0,1 0 0,-1 1 1,1-1-1,0 0 0,0 0 0,0 0 1,0 0-1,1-1 0,-1 1 0,0 0 1,1-1-1,-1 0 0,1 1 0,-1-1 0,1 0 1,0 0-1,5 0 0,6 3 3,1-1 0,-1 0 1,29 1-1,-37-4-4,6 1 6,1-1 1,0 0-1,0-1 0,23-4 0,-33 5-5,0-1 1,-1 0 0,1 0 0,0 0-1,0 0 1,-1-1 0,1 1-1,-1 0 1,1-1 0,-1 0 0,0 0-1,1 0 1,-1 0 0,0 0 0,0 0-1,0 0 1,-1-1 0,1 1-1,-1-1 1,1 1 0,-1-1 0,0 0-1,0 0 1,0 1 0,0-1 0,0 0-1,0-4 1,0-3-1,-1 1 0,0-1 0,0 0 0,-1 0 0,0 0 0,0 0 0,-1 1 0,-1-1 0,0 1 0,0-1 0,-7-12 0,8 17 0,0 1 0,0 0 0,-1 0 0,1 1-1,-1-1 1,0 0 0,0 1 0,0 0 0,-1-1-1,1 1 1,-1 1 0,0-1 0,0 0-1,0 1 1,0 0 0,0 0 0,0 0 0,0 1-1,-1-1 1,1 1 0,-1 0 0,1 0 0,-1 0-1,0 1 1,1 0 0,-7 0 0,9 0-5,1 0 0,0 0 0,-1 0 1,1 1-1,0-1 0,-1 0 0,1 1 1,0-1-1,0 1 0,-1-1 0,1 1 1,0-1-1,0 1 0,0 0 1,0 0-1,0 0 0,-2 1 0,-13 34-320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42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202 344 32207,'2'-69'336,"0"43"-305,-1 1 0,-1-1 0,-2 0 1,0 1-1,-1-1 0,-10-33 1,11 54-32,0 1 1,0-1-1,0 1 1,0 0-1,-1 0 1,0-1-1,0 2 1,0-1-1,0 0 1,0 1-1,-6-5 0,8 7 0,-1 0 0,0 0 0,1 0 0,-1 0 0,0 1 0,0-1 0,0 0 0,0 1 0,0-1 0,0 1 0,0 0 0,0 0 0,0-1 0,0 1 0,0 1 0,0-1 0,0 0 0,0 0 0,0 1 0,0-1 0,0 1 0,0 0 0,0-1 0,0 1 0,1 0 0,-1 0 0,0 0 0,0 0 0,1 1 0,-3 2 0,-4 3 0,2 0 0,-1 1 0,1 0 0,0 0 0,1 0 0,0 1 0,0 0 0,1 0 0,0 0 0,1 0 0,-3 12 0,-1 4 0,2 0 0,0 0 0,0 34 0,3-32 0,1-1 0,2 1 0,6 43 0,-6-62 0,1 0 0,0-1 0,1 1 0,-1-1 0,1 1 0,1-1 0,-1 0 0,1 0 0,0-1 0,1 1 0,0-1 0,0 0 0,0 0 0,1 0 0,0-1 0,11 8 0,-11-9 0,1-1 0,0 0 0,-1-1 0,1 0 0,0 0 0,0 0 0,1-1 0,-1 0 0,0-1 0,0 1 0,14-2 0,-9 1 0,-8 0 0,-1 0 0,1-1 0,0 1 0,0-1 0,-1 0 0,1 1 0,0-2 0,-1 1 0,1 0 0,-1-1 0,1 1 0,-1-1 0,0 0 0,0 0 0,1-1 0,3-3 0,-3 2 0,-1-1 0,1 0 0,-1 1 0,0-1 0,0-1 0,0 1 0,-1 0 0,1-1 0,1-9 0,1-9 0,-1 1 0,-1-1 0,-1 0 0,-2-28 0,0 44 0,0-39 0,-2-91 0,-1 125 0,0 20 0,0 36 0,5 77 0,-1-105 0,1 0 0,0-1 0,1 1 0,1-1 0,0 0 0,1 0 0,1 0 0,0-1 0,10 17 0,-13-25 0,0-1 0,0 0 0,1 0 0,-1 0 0,1 0 0,0 0 0,1-1 0,-1 0 0,0 0 0,1 0 0,0 0 0,-1-1 0,1 1 0,0-1 0,1 0 0,-1-1 0,0 0 0,0 1 0,1-2 0,-1 1 0,0 0 0,1-1 0,8-1 0,-11 1 0,-1-1 0,0 0 0,0 1 0,0-1 0,0 0 0,0 0 0,0 0 0,0-1 0,0 1 0,0 0 0,-1-1 0,1 1 0,-1-1 0,1 1 0,-1-1 0,1 0 0,-1 0 0,0 1 0,0-1 0,0 0 0,0 0 0,0 0 0,0 0 0,0-1 0,-1 1 0,1 0 0,0-3 0,3-11 0,-1-1 0,3-23 0,-6 34 0,6-83 0,-6 64 0,1 1 0,1 0 0,1-1 0,1 1 0,2 0 0,12-37 0,-16 58 0,-1 0 0,0 0 0,1 0 0,0 0 0,0 0 0,0 1 0,0-1 0,0 0 0,0 1 0,1 0 0,-1 0 0,1 0 0,0 0 0,0 0 0,-1 0 0,1 1 0,0-1 0,0 1 0,1 0 0,-1 0 0,0 0 0,0 0 0,1 0 0,-1 1 0,0 0 0,1-1 0,-1 1 0,0 0 0,1 1 0,-1-1 0,0 1 0,0-1 0,1 1 0,-1 0 0,0 0 0,0 1 0,0-1 0,0 0 0,0 1 0,0 0 0,0 0 0,-1 0 0,1 0 0,-1 0 0,1 0 0,-1 1 0,0-1 0,0 1 0,0 0 0,0 0 0,0-1 0,1 6 0,2 7 0,-1 1 0,0-1 0,-1 1 0,-1 0 0,-1 0 0,0 0 0,-1 0 0,-1 0 0,0 0 0,-2 0 0,1 0 0,-2-1 0,-8 26 0,7-28 0,0 0 0,1 0 0,1 0 0,0 0 0,1 1 0,0 26 0,2-38 0,0 0 0,0 1 0,0-1 0,1 0 0,-1 0 0,1 0 0,0 0 0,0 0 0,0 0 0,0 0 0,0 0 0,0 0 0,0 0 0,0-1 0,1 1 0,-1 0 0,1-1 0,-1 1 0,1-1 0,0 0 0,-1 1 0,1-1 0,0 0 0,0 0 0,0 0 0,0 0 0,0 0 0,0-1 0,0 1 0,4 0 0,6 1 0,1 0 0,0 0 0,-1-1 0,14-1 0,-20 0 0,6 0 0,1-1 0,-1 0 0,0 0 0,0-1 0,0-1 0,0 0 0,-1 0 0,17-8 0,-21 7 0,0 0 0,0 0 0,0-1 0,-1 0 0,0 0 0,0 0 0,0-1 0,-1 0 0,0 0 0,0 0 0,0-1 0,-1 0 0,0 0 0,3-8 0,0 1 0,-2-1 0,0-1 0,-1 1 0,-1-1 0,0 0 0,-1 0 0,-1 0 0,0 0 0,-3-28 0,1 31 0,-1 0 0,0 0 0,-1 1 0,-1-1 0,0 1 0,0-1 0,-1 1 0,-1 1 0,0-1 0,0 1 0,-1 0 0,-10-12 0,16 22 0,1 0 0,-1 0 0,1 0 0,-1 0 0,0 1 0,0-1 0,1 0 0,-1 0 0,0 1 0,0-1 0,0 0 0,0 1 0,0-1 0,0 1 0,0-1 0,0 1 0,0 0 0,0-1 0,0 1 0,0 0 0,0 0 0,0 0 0,0 0 0,0 0 0,0 0 0,0 0 0,0 0 0,-2 0 0,2 1 0,0 0 0,0 0 0,-1 1 0,1-1 0,0 0 0,0 0 0,0 1 0,0-1 0,0 1 0,0-1 0,1 1 0,-1-1 0,1 1 0,-1-1 0,0 4 0,-2 9 0,0 1 0,0 28 0,3-41 0,-2 37 0,2 0 0,1 0 0,7 41 0,-5-66 0,0-1 0,0 1 0,1-1 0,1 0 0,0 0 0,0-1 0,2 1 0,-1-1 0,2-1 0,-1 1 0,2-1 0,12 13 0,-14-18-7,0-1-1,1 1 0,0-2 1,0 1-1,0-1 1,0-1-1,0 1 1,1-1-1,0-1 1,-1 1-1,1-2 1,0 1-1,0-1 1,0 0-1,18-2 1,17 1-465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5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14 346 32287,'-1'-1'15,"1"1"0,-1 0 0,1-1-1,0 1 1,0-1 0,-1 1 0,1 0 0,0-1 0,0 1 0,-1-1 0,1 1 0,0-1 0,0 1 0,0 0 0,0-1 0,-1 1-1,1-1 1,0 1 0,0-1 0,0 1 0,0-1 0,0 1 0,0-1 0,1 1 0,-1-1 0,0 1 0,0-1 0,0 1 0,0-1-1,0 1 1,1 0 0,-1-1 0,0 1 0,1-1 0,8-19-57,7-4 42,0 0 0,-1 0 0,-1-1 0,-2-1 0,0-1 0,-2 1 0,-1-2 0,7-35 0,-13 48 0,2-10 0,-3 22 0,-1 16 0,-1 450 0,0-448 0,1-2 0,-1 0 0,-1 1 0,0-1 0,-1 0 0,-6 25 0,7-36 0,-1 0 0,1 0 0,0 0 0,-1 0 0,0-1 0,1 1 0,-1 0 0,0-1 0,0 1 0,0-1 0,0 1 0,0-1 0,0 0 0,0 0 0,-4 1 0,-40 13 0,30-10 0,-9-1 0,3 0 0,35-2 0,34-5 6,79-16 1,-91 13-80,53-4 0,-107 10-242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40.57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285 11 32367,'3'-3'139,"6"-5"98,-16 18-213,-128 119-24,7-7 0,125-120 0,1 0 0,0 0 0,0 0 0,0 1 0,0-1 0,1 0 0,-1 1 0,0-1 0,1 1 0,0 0 0,0-1 0,0 1 0,0 0 0,0 0 0,0 0 0,0 5 0,2-7 0,0 0 0,0 0 0,0 0 0,0-1 0,0 1 0,0 0 0,0 0 0,0-1 0,1 1 0,-1-1 0,0 1 0,0-1 0,1 1 0,-1-1 0,0 0 0,0 1 0,1-1 0,1 0 0,29 4 0,209-1 0,-129-5 0,-112 2 0,0 0 0,0 0 0,0 0 0,0 0-1,1 0 1,-1 0 0,0 0 0,0 0 0,0 0 0,0 0 0,0 0 0,1 0 0,-1 0 0,0 0-1,0 0 1,0 0 0,0 0 0,0 0 0,1 0 0,-1 0 0,0-1 0,0 1 0,0 0 0,0 0-1,0 0 1,0 0 0,0 0 0,0 0 0,1 0 0,-1-1 0,0 1 0,0 0 0,0 0 0,0 0-1,0 0 1,0 0 0,0-1 0,0 1 0,0 0 0,0 0 0,0 0 0,0 0 0,0-1 0,0 1-1,0 0 1,0 0 0,0 0 0,0 0 0,0 0 0,0-1 0,0 1 0,-1 0 0,1 0 0,0 0-1,0 0 1,0 0 0,0 0 0,0-1 0,0 1 0,0 0 0,0 0 0,-1 0 0,1 0-1,0 0 1,0 0 0,-9-8-68,-10 1-332,-1-2-902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4:57.680"/>
    </inkml:context>
    <inkml:brush xml:id="br0">
      <inkml:brushProperty name="width" value="0.05" units="cm"/>
      <inkml:brushProperty name="height" value="0.05" units="cm"/>
      <inkml:brushProperty name="color" value="#84087B"/>
    </inkml:brush>
  </inkml:definitions>
  <inkml:trace contextRef="#ctx0" brushRef="#br0">933 197 31807,'0'-12'191,"0"3"-125,1 0 0,-2 0 0,1 0 0,-1 0 0,-1 0 0,1 1 0,-2-1 0,1 0 0,-5-10 0,-1 2-38,7 14-25,0-1 0,0 1 1,0 0-1,-1 0 0,1 0 0,-1-1 1,0 2-1,0-1 0,0 0 0,0 0 1,-1 1-1,1-1 0,-1 1 0,1-1 1,-1 1-1,0 0 0,0 0 0,0 1 1,0-1-1,0 0 0,0 1 0,-1 0 0,1 0 1,-4-1-1,-40-3-3,0 2 0,0 2 0,-55 7 0,83-4 0,1 1 0,-1 0 0,1 2 0,0 0 0,0 1 0,0 1 0,1 0 0,-17 11 0,11-4 0,1 1 0,0 1 0,1 1 0,1 1 0,-18 21 0,-1 7 0,3 2 0,1 2 0,3 1 0,-35 73 0,55-98 0,1 1 0,1 0 0,1 0 0,2 1 0,1 0 0,0 0 0,3 1 0,-1 53 0,2-25 0,4 63 0,-1-108 0,1 1 0,0-1 0,1 0 0,0 0 0,1 0 0,0-1 0,9 17 0,2-5 0,0 0 0,2-1 0,0-1 0,1-1 0,1-1 0,1 0 0,1-1 0,1-1 0,0-2 0,1 0 0,0-1 0,1-1 0,32 12 0,-22-12 0,0-2 0,0 0 0,1-3 0,0-1 0,0-1 0,1-2 0,-1-2 0,1-1 0,62-6 0,-73 0 0,-1 0 0,0-2 0,0 0 0,0-2 0,29-15 0,106-67 0,-138 77 0,0 0 0,-1-1 0,0-2 0,-2 0 0,0 0 0,31-41 0,-38 42 0,-2 0 0,1 0 0,-2-1 0,0 0 0,-1 0 0,-1-1 0,-1 0 0,0 0 0,-2 0 0,3-21 0,-2-123 0,-4 115 0,-1 17 0,-2-1 0,0 1 0,-2 0 0,-1 0 0,-2 0 0,-1 1 0,-1 0 0,-1 1 0,-2 0 0,-1 1 0,-1 0 0,-1 1 0,-1 1 0,-1 0 0,-2 2 0,0 0 0,-1 1 0,-2 1 0,-36-27 0,38 35 0,-1 1 0,-1 0 0,0 2 0,0 1 0,-1 0 0,0 2 0,-39-7 0,12 7 0,0 3 0,-85 2 0,129 2-13,0 1 0,0 0 1,0 0-1,0 1 0,0-1 0,1 1 0,-1 1 1,1 0-1,-7 3 0,-19 9-435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9:28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 30030,'-5'-14'2593,"-1"7"-2577,4 7 80,2 16-112,0 24 16,0 9 0,0 5 16,0 7-16,5-7 0,-2 0 0,-1-7 0,-2-7-32,0-12-48,0-11-192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9:28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27421,'0'-4'5026,"0"1"-4770,0 10-256,3 19 16,7 9-16,1 5 0,-4-2 0,4 9 0,-6-3 0,-5-4-160,0-7-1521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9:3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4 802 30558,'-3'49'1447,"3"-34"-1360,0-14-86,1-1 0,-1 1-1,1 0 1,-1 0 0,1 0 0,-1-1-1,1 1 1,-1 0 0,1-1 0,0 1-1,0 0 1,-1-1 0,1 1 0,0-1-1,0 1 1,-1-1 0,1 0 0,0 1-1,0-1 1,0 0 0,0 0 0,0 1 0,0-1-1,-1 0 1,1 0 0,0 0 0,0 0-1,0 0 1,0 0 0,1 0 0,34-3 146,-30 1-132,-1-1 1,1 1-1,-1-1 0,0 0 1,0 0-1,-1 0 0,1-1 1,0 1-1,-1-1 1,0 0-1,0-1 0,0 1 1,4-8-1,7-10 33,19-38 1,-30 53-38,17-37-2,-2 0 1,-2-2-1,-2 0 1,-2-1-1,-2-1 0,-2 1 1,-2-2-1,1-76 1,-9 125-9,1-1 0,0 1 0,-1 0 0,1-1 0,0 1 0,-1 0 0,1-1 0,-1 1 0,1 0 0,0-1 0,-1 1 0,1 0 0,-1 0 0,1 0 0,-1-1 0,1 1 0,-1 0 0,1 0 0,-1 0 0,1 0 0,-1 0 0,1 0 0,-1 0 0,1 0 0,-1 0 1,1 0-1,-1 0 0,1 0 0,-1 1 0,-18 1 0,16 0-1,1 0 0,-1-1 0,0 1 0,0 0 0,1 0 0,-1 1 0,1-1 0,0 0 0,0 1 0,0-1 0,0 1 0,0 0 0,0 0 0,1 0 0,-1 0 0,1 0 0,0 0 0,0 0 0,0 0 0,0 1 0,0 5-1,-2 9-3,1 0 0,1 29 0,0-36 3,1 0 1,0 0 0,1 0 0,0 0 0,1 0-1,0-1 1,1 1 0,0-1 0,1 1 0,0-1-1,0 0 1,10 14 0,8 6 3,26 27 0,-30-38 0,-2 0-1,0 2 1,23 39-1,-35-53-3,-1 1-1,0-1 1,-1 1 0,0 0-1,2 11 1,-3-17 1,-1 1-1,0-1 1,1 1-1,-1 0 1,0-1 0,0 1-1,-1-1 1,1 1 0,-1 0-1,1-1 1,-1 1-1,0-1 1,0 0 0,0 1-1,0-1 1,0 1-1,-1-1 1,1 0 0,-1 0-1,-1 3 1,-5 1 0,0 0-1,0-1 1,-1 0 0,1 0 0,-1 0-1,0-1 1,0-1 0,-19 6-1,-6-2-1,-43 4-1,-11 2-2,82-12-1,5-1-10,26 0-10,52 1 39,97-3-13,-165 1 0,-1 0 0,0-1 0,0 0 0,0 0 0,0 0 0,0-1 0,-1-1 0,1 1 0,-1-1 0,0 0 0,0-1 0,0 0 1,-1 0-1,1 0 0,-1-1 0,0 0 0,-1 0 0,0-1 0,0 1 0,0-1 0,-1 0 0,0 0 0,0-1 0,0 1 0,2-10 0,5-18 1,-1-1-1,-2 0 0,-2-1 1,4-49-1,-5 33 0,-4 48 2,0-8 0,1 1 0,1-1 0,-1 0 0,8-16 0,-9 26-1,0 0-1,0 1 1,0 0-1,0-1 1,1 1-1,-1 0 1,1-1-1,0 1 1,0 0-1,0 0 1,0 0-1,0 1 1,0-1-1,0 0 1,0 1 0,1 0-1,-1-1 1,1 1-1,-1 0 1,1 0-1,-1 0 1,1 0-1,0 1 1,-1-1-1,1 1 1,5 0-1,-3 0-4,44 3-4,-47-2 7,0-1 0,0 1 1,0-1-1,0 1 1,0 0-1,-1 0 0,1 0 1,0 0-1,0 0 0,0 0 1,-1 1-1,1-1 0,-1 0 1,1 1-1,-1-1 0,0 1 1,1 0-1,-1-1 1,0 1-1,0 0 0,1 2 1,-3-3 1,0-1 0,0 0 1,0 1-1,0-1 1,0 0-1,0 1 0,-1-1 1,1 0-1,0 0 1,0 0-1,0 0 1,0 0-1,0 0 0,-1-1 1,1 1-1,-1 0 1,-3-2 2,-1 1 0,0-1 0,1 1 0,-1 1 0,0-1 0,0 1 0,-6 1 0,9-1-4,1 1 0,0 0 1,0 0-1,-1-1 0,1 2 0,0-1 1,0 0-1,0 0 0,0 1 0,0-1 1,0 1-1,1 0 0,-1-1 0,0 1 1,1 0-1,-1 0 0,1 0 0,0 0 1,-2 4-1,-3 6 0,0 0 0,1 1 0,1-1 0,0 1 0,0 0 0,-2 25 0,1 81 0,5-119 0,0 6 0,0 0 0,1 1 0,0-1 0,0 0 0,0 0 0,1 0 0,0 1 0,0-2 0,0 1 0,1 0 0,0 0 0,0-1 0,1 0 0,-1 1 0,1-1 0,0-1 0,8 8 0,-6-7 0,0 0 0,0-1 0,1 0 0,0 0 0,0 0 0,0-1 0,0 0 0,0-1 0,0 1 0,1-1 0,-1-1 0,1 0 0,0 0 0,7 0 0,-8 0 1,0-1 0,0 0 0,-1 0 0,1-1-1,0 0 1,-1 0 0,1-1 0,11-4 0,-15 4-1,1 0 1,-1 0-1,0-1 1,1 1-1,-1-1 1,0 0-1,-1 0 1,1 0-1,0 0 1,-1 0-1,0-1 1,0 1-1,0-1 1,0 0-1,2-6 1,1-7-1,-1 0 0,-1 0 0,0 0 0,-1 0 0,-1-1 0,-1 1 0,-1-19 0,1 20 0,-1 1 0,0-1 0,-1 1 0,-1 0 0,0 0 0,-1 1 0,-1-1 0,-10-21 0,13 31 0,0 0 0,0 0 0,-1 0 0,0 1 0,0-1 0,0 1 0,-1 0 0,1 0 0,-1 0 0,0 0 0,0 1 0,0-1 0,-1 1 0,1 0 0,-1 0 0,0 1 0,0 0 0,0-1 0,0 2 0,0-1 0,0 0 0,0 1 0,-1 0 0,-7 0 0,11 1 0,0 0 0,0 1 0,0-1-1,0 1 1,0 0 0,0 0 0,0-1 0,0 1 0,0 1 0,0-1-1,1 0 1,-1 0 0,0 1 0,1-1 0,-1 0 0,1 1 0,-1 0-1,1-1 1,0 1 0,-1 0 0,1 0 0,0 0 0,0 0 0,1 0-1,-1 0 1,0 0 0,1 0 0,-1 0 0,1 0 0,-1 3 0,-1 10-3,0-1 1,0 1 0,2 18 0,0-29 2,0 7 0,0-1-1,1 1 1,1-1 0,0 1 0,0-1 0,1 0 0,0 0 0,1 0 0,0 0 0,0 0 0,1-1-1,1 0 1,-1 0 0,1 0 0,1-1 0,0 0 0,0 0 0,0 0 0,1-1 0,0-1 0,1 1 0,-1-1-1,1 0 1,1-1 0,-1 0 0,1-1 0,17 6 0,-10-6 0,1-1 0,0 0 0,0-1 0,0-1 0,29-3 0,-39 2 0,-3 0 0,-1 0 0,1-1 0,-1 0 1,1 1-1,-1-2 0,0 1 0,0 0 0,1-1 0,-1 0 0,0 0 0,0 0 1,-1 0-1,1-1 0,0 1 0,-1-1 0,1 0 0,4-6 0,-3 2 1,0 0 0,0 0-1,-1-1 1,0 0-1,0 1 1,-1-2 0,0 1-1,4-13 1,-1-13 1,-1 1 0,-2-1 0,-1-54 0,-2 83-2,0-43 0,-2 0 0,-2 0 0,-2 0 0,-2 1 0,-21-66 0,27 106 0,2 6 0,0-1 0,-1 1 0,1-1 0,0 1 0,-1-1 0,1 1 0,-1-1 0,0 1 0,1-1 0,-1 1 0,0 0 0,0-1 0,0 1 0,0 0 0,0 0 0,0 0 0,-2-2 0,0 8 0,-3 58 0,0 81 0,6-114 0,-1 19 0,3 208 0,-1-244 0,0 0 1,1-1-1,1 0 0,0 1 1,1-1-1,0 0 0,1-1 1,0 1-1,1-1 0,0 0 1,1 0-1,0-1 0,10 12 1,-10-15-1,0 1 1,0-2-1,1 1 1,0-1-1,0 0 1,0-1-1,1 1 1,0-2-1,0 1 1,0-2-1,0 1 1,1-1-1,0 0 1,-1-1-1,1 0 1,20 1-1,-23-3 1,0 0-1,-1 0 0,1 0 0,0-1 1,0 0-1,0 0 0,-1-1 0,1 0 1,-1 0-1,11-5 0,-12 4 0,0-1 0,-1 1 0,0-1 0,1 0 0,-2 0 0,1-1 0,0 1 0,-1-1 0,0 0 0,0 0 0,0 0 0,-1 0 0,3-7 0,2-8 0,0 0 0,-2-1 0,0 1 0,-2-1 0,2-40 0,-8-105 0,3 158 1,0 1-1,-1 0 1,0 0-1,-1 0 1,1 0 0,-1 0-1,-1 0 1,-5-13-1,8 81 27,4-11-27,20 83 0,-18-108 0,1 0 0,2-1 0,0-1 0,1 1 0,19 29 0,-26-48 0,1 0 0,0-1 0,0 1 0,0-1 0,1 0 0,-1 0 0,1-1 0,0 1 0,0-1 0,9 4 0,-12-6 0,0 0 0,0 0 0,0 0 0,-1-1 0,1 1 0,0-1 0,0 1 0,0-1 0,0 0 0,0 0 0,0 0 0,0 0 0,0 0 0,0 0 0,0-1 0,0 1 0,0-1 0,0 1 0,0-1 0,0 0 0,0 0 0,-1 1 0,1-1 0,0-1 0,-1 1 0,1 0 0,0 0 0,-1-1 0,0 1 0,1 0 0,-1-1 0,0 0 0,0 1 0,1-1 0,0-3 0,4-9 0,0 0 0,-1 0 0,-1 0 0,-1-1 0,0 0 0,0 0 0,0-24 0,-6-114-3,2 121 1,1 25 0,0 1 0,0 0 0,-1-1 0,0 1 0,0-1 0,0 1 0,-1 0 0,0 0 1,0 0-1,0 0 0,-1 0 0,0 0 0,-4-5 0,7 10 2,-1 1 0,1 0 0,0-1 0,-1 1 0,1 0 0,0 0 0,-1 0 0,1-1 0,-1 1 0,1 0 0,-1 0 0,1 0 0,-1 0 0,1 0 0,0 0 0,-1 0 0,1 0 0,-1 0 0,1 0 0,-1 0 0,1 0 0,-1 0 0,1 0 0,-1 0 0,1 0 0,0 0 0,-1 1 0,1-1 0,-1 0 0,1 0 0,0 0 0,-1 1 0,1-1 0,-1 0 0,1 1 0,0-1 0,0 0 0,-1 1 0,1-1 0,0 0 0,-1 1 0,1-1 0,0 1 0,0-1 0,0 0 0,0 1 0,-1-1 0,1 1 0,0-1 0,0 1 0,0-1 0,0 1 0,0-1 0,0 1 0,0-1 0,0 1 0,-2 18 0,1-1 0,0 0 0,2 1 0,0-1 0,5 25 0,-4-34 0,0 0 0,1 0 0,0 0 0,0 0 0,1-1 0,0 0 0,1 1 0,-1-2 0,2 1 0,-1-1 0,1 1 0,0-1 0,8 6 0,-5-6 0,0 0 0,1-1 0,0 0 0,0 0 0,0-1 0,1 0 0,0-1 0,-1-1 0,2 1 0,-1-2 0,0 1 0,0-2 0,1 1 0,-1-2 0,1 1 0,-1-2 0,18-2 0,-25 3 0,1-1 1,-1 1-1,1-1 1,-1 0-1,0-1 0,0 1 1,0-1-1,0 0 1,0 0-1,0 0 0,0 0 1,-1-1-1,1 1 0,-1-1 1,4-3-1,-3 0 2,0 1 0,0 0 0,0-1 0,-1 0 0,0 0 1,0 0-1,0 0 0,3-13 0,-1-5-5,-1-1 0,-1 0 0,-1 1 1,-2-30-1,0 46-3,0-2 5,0-1 0,-1 1 0,0 0 0,0-1 0,-5-16 1,5 24 0,0 1 0,0 0 0,0 0 0,0-1 0,0 1 0,-1 0 0,1 0 0,-1 0 0,1 0 0,-1 1 0,0-1 0,0 0 0,0 1 0,0-1 0,0 1 0,0 0 0,0-1 0,0 1 0,0 0 0,-1 0 0,1 1 0,0-1 0,-1 0 0,1 1 0,-1-1 0,1 1 0,-1 0 0,-4 0 0,6 0 0,0 0 0,-1 1 0,1-1 0,0 0 0,-1 1 0,1-1 0,0 1 0,0 0 0,-1-1 0,1 1 0,0 0 0,0 0 0,0 0 0,0 0 0,0-1 0,0 2 0,0-1 0,0 0 0,0 0 0,1 0 0,-1 0 0,0 0 0,1 1 0,-1-1 0,1 0 0,-1 1 0,1-1 0,-1 2 0,-6 43 0,7-44 0,-3 29 0,2 0 0,1 0 0,1 1 0,2-1 0,8 39 0,-9-60 0,1-1 0,1 1 0,-1-1 0,2 1 0,-1-1 0,1 0 0,0-1 0,12 15 0,-12-17 0,1-1 0,-1-1 0,1 1 0,-1-1 0,1 0 0,0 0 0,1 0 0,-1-1 0,1 0 0,0 0 0,-1-1 0,1 0 0,13 2 0,-8-1 0,0-2 0,1 0 0,-1 0 0,13-2 0,-21 1 0,-1 0 0,1-1 0,-1 1 0,1-1 0,-1 0 0,1 0 0,-1 0 0,0-1 0,1 1 0,-1-1 0,0 0 0,0 0 0,0 0 0,0 0 0,-1 0 0,1-1 0,0 1 0,2-4 0,1-4 0,0-1 0,-1 1 0,0-1 0,-1 0 0,0 0 0,0 0 0,-1-1 0,2-16 0,4-102 0,-6 51 0,-2 76 0,-1-11 0,2 0 0,0 0 0,0 1 0,2-1 0,4-12 0,-7 23 0,0 0 0,1 0 0,-1 0 0,1 1 0,0-1 0,0 1 0,0-1 0,0 1 0,0-1 0,0 1 0,0 0 0,1 0 0,0 0 0,-1 1 0,1-1 0,0 0 0,-1 1 0,1 0 0,0 0 0,0 0 0,0 0 0,0 0 0,1 0 0,-1 1 0,0 0 0,0-1 0,4 1 0,-2 0-1,1 0 0,-1 0 0,1 1 0,-1 0 0,1 0-1,-1 0 1,1 0 0,-1 1 0,0 0 0,0 0 0,0 1 0,0-1 0,0 1 0,-1 0 0,1 0 0,-1 0-1,0 1 1,1 0 0,-2 0 0,1 0 0,0 0 0,-1 0 0,0 1 0,0 0 0,0 0 0,2 5 0,-7-9-1,0-1 0,0 0 1,-1 0-1,1 0 0,0 0 0,0-1 1,0 1-1,0-1 0,0 1 1,-3-2-1,-8-3 3,-37-11 8,47 15-9,1 1 0,0-1 1,-1 1-1,1 0 0,0 0 1,-1 0-1,1 0 0,0 1 0,0-1 1,-1 0-1,1 1 0,0 0 1,0-1-1,-1 1 0,1 0 1,0 0-1,0 0 0,0 1 1,-3 2-1,1 0 0,0 1 0,1 0 0,0 0 0,0 0 0,0 0 0,1 0 0,0 1 0,0-1 0,0 1 0,0-1 0,1 1 0,-1 10 0,-1 11 0,2 38 0,1-54 0,-1 6-3,2 1 0,0-1-1,1 0 1,0 1 0,9 27 0,-9-40-1,0 1 0,0-1-1,1 0 1,0 0 0,0 0 0,0 0 0,0 0 0,1-1 0,0 1 0,0-1 0,0 0 0,1 0-1,-1-1 1,1 1 0,0-1 0,0 0 0,0 0 0,0-1 0,0 0 0,1 1 0,6 0 0,-6-1 3,1 0 1,0-1-1,0 0 1,0-1-1,0 1 1,13-2 0,-17 1 0,0 0 1,-1-1 0,1 1-1,0-1 1,-1 0 0,1 0-1,-1 0 1,1 0-1,-1 0 1,0 0 0,1-1-1,-1 1 1,0-1 0,0 0-1,0 0 1,0 1 0,0-1-1,0 0 1,-1-1 0,3-1-1,1-7 2,-1 1-1,1-1 1,-2 0 0,1-1-1,-1 1 1,-1 0-1,1-14 1,0-86 22,-3 78-23,-17-353 31,14 304-4,2 60 0,1 56-23,0 50-5,13 439 32,-12-517-35,8 63 11,-8-65-13,0 0 1,0 0 0,1 0-1,-1 0 1,1 0 0,0 0-1,0-1 1,0 1 0,0 0-1,1-1 1,0 0 0,-1 1-1,6 3 1,7 1-148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9:3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28 554 30990,'-3'4'61,"0"0"0,0-1-1,1 1 1,-1 0 0,1 0-1,0 0 1,0 1 0,1-1-1,-1 0 1,1 1 0,0-1 0,0 1-1,0-1 1,1 1 0,0-1-1,-1 1 1,2 0 0,-1-1-1,2 8 1,-2-11-57,1 0 0,0 0-1,0-1 1,-1 1 0,1 0 0,0-1-1,0 1 1,0-1 0,-1 1 0,1-1-1,0 1 1,0-1 0,0 1 0,0-1-1,0 0 1,0 0 0,0 0 0,0 1 0,0-1-1,0 0 1,0 0 0,2 0 0,28-1 56,-22 0-39,-4 0-14,0 0 1,0 0-1,0 0 0,0-1 0,0 0 1,0 0-1,-1 0 0,1 0 0,-1-1 0,1 0 1,-1 0-1,0 0 0,0-1 0,0 1 1,5-6-1,4-6 16,-1-1-1,19-30 1,-19 24-14,0-1 0,-2 0 0,0-1 0,-2 0 0,-1 0 0,0-1-1,4-44 1,-4-11 12,-4-88 0,-3 119 8,0 48-7,-1 4-10,1 14-6,5 30-9,4-20 3,2 0 0,1 0 0,26 43 0,-17-35 0,16 41 0,-29-53 0,0 0 0,-1 0 0,6 39 0,-12-55 0,1 0 0,-2 0 0,1 0 0,-1 0 0,0 0 0,-1 0 0,0 0 0,0 0 0,0 0 0,-1 0 0,0 0 0,0-1 0,-1 1 0,1-1 0,-2 1 0,-6 10 0,3-9 1,-1-1 0,0 0 0,0-1 0,0 0 0,-1 0-1,0-1 1,0 0 0,0 0 0,-1-1 0,1-1 0,-1 1 0,0-1 0,-13 1 0,-10 2 3,-1-3 1,-59 1 0,106-15-32,11 7 27,0 1 0,0 1 0,0 2 0,27 2 0,3-1-3,9 1-18,-39 0-4,1-1-1,-1-2 1,47-6 0,-64 5 24,0 0 0,-1 0 1,1-1-1,-1 0 1,1 0-1,-1 0 1,0-1-1,0 0 0,-1 0 1,1-1-1,-1 0 1,0 0-1,0 0 1,0 0-1,-1-1 0,0 1 1,0-1-1,0-1 1,-1 1-1,0 0 1,0-1-1,-1 1 0,0-1 1,2-9-1,3-14 13,-2 0-1,-2-1 0,-1 1 0,-1-37 0,-1 60-10,1-50 3,0 29 7,0-1 1,-3 0 0,-4-33 0,3 51 20,4 15-30,0 0-1,0 0 1,-1 0 0,0 0-1,0-1 1,0 1 0,0 0 0,-1 5-1,-1 12-11,2 12 13,2-1 0,1 1 0,14 59-1,-12-76-3,0 0-1,0 0 0,2 0 1,0-1-1,0 0 1,1-1-1,1 0 0,1 0 1,17 19-1,-24-30 2,1 1 0,0-1 0,1 0 0,-1 0 0,0 0 0,1 0 0,0-1 0,-1 0 0,1 0 0,9 2 0,-12-3 0,1-1 0,0 1 0,0-1 1,0 0-1,0 1 0,0-1 0,0 0 1,-1-1-1,1 1 0,0-1 0,0 1 1,0-1-1,0 0 0,-1 0 0,1 0 1,0 0-1,-1 0 0,1-1 1,-1 1-1,1-1 0,2-2 0,0-2 3,-1 1 0,1-1-1,-1 0 1,0-1 0,0 1 0,-1-1-1,0 1 1,0-1 0,2-11-1,2-9-2,5-34 0,-5-8 0,-2-116 0,-6 134 0,5 118 0,13 78 0,4 66 0,-21-205 0,2 74 0,-16 143 0,11-199 0,-2 0 0,-1 0 0,0-1 0,-2 1 0,-1-1 0,0-1 0,-2 0 0,0 0 0,-2-1 0,-19 24 0,31-43 0,-1 1 0,0 1 0,-1-1 0,1 0 0,0 0 0,-1 0 0,0 0 0,0-1 0,0 1 0,0-1 0,0 0 0,-1 0 0,1 0 0,-1 0 0,1-1 0,-1 1 0,1-1 0,-5 1 0,7-2 0,0 0 0,1 0 0,-1-1 0,0 1 0,0 0 0,1-1 0,-1 1 0,0-1 0,1 1 0,-1 0 0,1-1 0,-1 0 0,0 1 0,1-1 0,-1 1 0,1-1 0,0 0 0,-1 1 0,1-1 0,-1 0 0,1 1 0,0-1 0,0 0 0,-1 0 0,1 1 0,0-1 0,0 0 0,0 0 0,0 1 0,0-1 0,0-1 0,0-33-2,0 25-1,-1-11 0,2 0 0,0-1 0,1 1-1,1 0 1,1 1 0,1-1 0,1 0 0,1 1 0,0 0 0,2 1 0,0 0 0,1 0 0,14-19 0,-2 11 6,2 0 1,1 2-1,1 0 1,51-36-1,-39 32 7,58-59 1,-85 76-10,-1 0 0,0 0 0,-1-1 0,-1 0 0,0-1 0,0 0 0,-2 0 0,0-1 0,6-19 0,-6 3-1,-1 1 0,-1-1 0,-2 1 0,-1-1 0,-4-51 0,1 72 0,-1 10 0,0 17 0,4-5 0,0-1 0,0 0 0,1 0 0,0 0 0,1 0 0,1 0 0,5 12 0,40 71 0,-15-31 0,-26-48 0,7 15 0,19 50 0,-31-70 0,0-1 0,-1 1 0,0 0 0,0 0 0,-1 0 0,-1 0 0,0 0 0,0 0 0,-3 19 0,1-25 0,1 1 0,-1-1 0,0 0 0,0 0 0,0 0 0,-1 0 0,0 0 0,0 0 0,0-1 0,0 1 0,0-1 0,0 0 0,-1 0 0,0 0 0,0-1 0,1 1 0,-7 2 0,-4 2 0,0-1 0,0 0 0,-29 8 0,28-11 0,0 0 1,0-1-1,0 0 1,-1-1-1,1-1 0,0-1 1,-25-3-1,36 3 0,0 0-1,0 0 1,0 0 0,0 0-1,0-1 1,0 0-1,1 0 1,-1 0 0,1 0-1,-1-1 1,1 1 0,0-1-1,-6-6 1,7 7-2,0-1 1,1-1-1,-1 1 0,1 0 1,0 0-1,0 0 1,0-1-1,0 1 0,0-1 1,1 1-1,0 0 0,-1-1 1,1 1-1,1-1 0,-1 1 1,0-1-1,1 1 1,0 0-1,1-6 0,-1 8 2,0-1 0,0 1-1,0-1 1,0 1 0,0-1-1,0 1 1,1 0 0,-1-1-1,0 1 1,1 0 0,-1 0 0,1 0-1,0 0 1,-1 1 0,1-1-1,0 0 1,-1 0 0,1 1-1,0-1 1,0 1 0,-1 0-1,1 0 1,0-1 0,0 1-1,2 1 1,51-1-5,-50 1 5,7 1 0,0 0 0,1 1 0,-1 0 0,20 9 0,-19-6 0,0-2 0,0 1 0,23 3 0,-13-5 0,0-1 0,-1-1 0,1-1 0,0 0 0,28-6 0,-42 4 0,0 0 0,0 0 0,-1-1 0,1 0 0,-1-1 0,0 1 0,0-2 0,0 1 0,-1-1 0,0 0 0,0-1 0,0 0 0,0 0 0,-1 0 0,0-1 0,7-10 0,-6 6 1,-1-1-1,0 1 1,-1-2-1,0 1 1,-1 0 0,0-1-1,-1 0 1,0 0-1,0-15 1,0-20 3,-3-56 1,-1 47-4,1 57-1,-4-100-2,3 90 5,-1 0 1,0 0 0,0-1-1,-1 2 1,-1-1-1,0 0 1,-7-13 0,-1 11 1,3 17-5,1 23 0,4 15 0,1 0 0,3 0 0,1 0 0,2 0 0,2 0 0,2-1 0,2 0 0,1 0 0,17 40 0,-23-71 0,1 0 0,0-1 0,0 0 0,1 0 0,1 0 0,0-1 0,0 0 0,1 0 0,14 13 0,-17-18 0,1 0 0,0-1 0,-1 1 0,1-1 0,1-1 0,-1 1 0,0-1 0,1 0 0,-1 0 0,1-1 0,-1 0 0,1 0 0,0 0 0,-1-1 0,1 0 0,0-1 0,-1 1 0,8-3 0,-10 2 0,0 0 0,0-1 0,0 1 0,0-1 0,0 0 0,0 0 0,0-1 0,-1 1 0,0-1 0,1 0 0,-1 0 0,0 0 0,0 0 0,0 0 0,-1-1 0,1 1 0,-1-1 0,0 0 0,0 0 0,0 0 0,1-5 0,3-6 0,-1-1 0,-1 0 0,0 0 0,2-23 0,-3 11-5,0 0-1,-2-1 1,-1 1 0,-6-42-1,5 65 6,-1 0-1,0 0 1,0 1 0,-1-1-1,1 1 1,-1 0-1,0 0 1,0 0-1,0 0 1,-1 0-1,0 0 1,-7-5 0,10 8 0,0 0 0,0 0 0,0 0 0,-1 0 0,1 0 0,0 0 0,-1 1 0,1-1 0,-1 0 0,1 1 0,-1-1 0,1 1 0,-1-1 0,1 1 0,-1 0 0,0 0 0,1 0 0,-1 0 0,1 0 0,-1 0 0,1 0 0,-1 0 0,0 1 0,1-1 0,-1 0 0,1 1 0,-1 0 0,1-1 0,0 1 0,-1 0 0,1 0 0,-1-1 0,1 1 0,0 0 0,0 0 0,0 1 0,0-1 0,0 0 0,0 0 0,0 0 0,0 1 0,0-1 0,-1 3 0,-1 4 0,-1 0 0,2 0 0,-1 0 0,1 0 0,0 1 0,1-1 0,-1 11 0,2 63 0,0-63 0,1-8 0,0 0 0,1-1 0,0 1 0,1 0 0,0-1 0,0 0 0,1 0 0,0 0 0,1 0 0,12 17 0,-14-22 0,1 0 0,-1 0 0,1 0 0,1 0 0,-1-1 0,1 0 0,0 0 0,-1 0 0,2-1 0,-1 0 0,0 0 0,1 0 0,-1 0 0,1-1 0,0 0 0,0 0 0,0 0 0,0-1 0,0 0 0,8 0 0,-9-1 0,0 1 0,1-2 0,-1 1 0,0 0 0,0-1 0,0 0 0,0-1 0,0 1 0,7-3 0,-10 2 0,1 0 0,0 0 0,-1-1 0,0 1 0,1 0 0,-1-1 0,0 0 0,0 1 0,0-1 0,-1 0 0,1 0 0,-1 0 0,1 0 0,-1 0 0,0-1 0,1-3 0,4-20 0,-1 0 0,-1-1 0,-2 1 0,0-40 0,-3 41 0,2 0 0,1 1 0,1-1 0,1 1 0,11-37 0,-14 59 0,0-1 0,1 0 0,0 1 0,0-1 0,0 1 0,0 0 0,1 0 0,-1 0 0,1 0 0,0 0 0,-1 0 0,1 0 0,1 1 0,4-4 0,-6 5 0,0 1 0,0-1 0,0 0 0,0 1 0,0-1 0,0 1 0,1 0 0,-1-1 0,0 1 0,0 0 0,0 0 0,0 1 0,0-1 0,0 0 0,0 1 0,0-1 0,0 1 0,0 0 0,0-1 0,0 1 0,0 0 0,0 0 0,0 0 0,-1 1 0,1-1 0,0 0 0,-1 1 0,1-1 0,-1 1 0,2 1 0,4 7 0,0 0 0,0 0 0,-1 0 0,-1 1 0,1 0 0,-2 0 0,0 1 0,0-1 0,-1 1 0,3 19 0,0 16 0,1 64 0,-6-8 0,18-147 32,30-86-32,-24 57 0,48-94 0,-72 164 0,1 0 0,0 0 0,0 0 0,0 0 0,0 0-1,0 0 1,1 0 0,-1 1 0,4-3 0,-6 4 0,1 1 0,-1 0-1,0 0 1,1 0 0,-1 0 0,1-1-1,-1 1 1,0 0 0,1 0 0,-1 0-1,0 0 1,1 0 0,-1 0 0,1 0-1,-1 0 1,0 0 0,1 0 0,-1 1-1,1-1 1,-1 0 0,0 0 0,1 0-1,-1 0 1,0 0 0,1 1 0,-1-1-1,0 0 1,1 0 0,0 1 0,9 21-19,0 32 27,-2 1-1,-3 0 0,-3 100 1,-2-128-11,2-27 3,2-7 0,5-13 0,20-73 0,-18 50 0,3 0 0,1 1 0,3 1 0,28-52 0,-42 87 0,0 1 0,0-1 0,0 1 0,1 0 0,5-4 0,-9 8 0,-1 1 0,1-1 0,-1 0 0,1 1 0,0-1 0,0 1 0,-1-1 0,1 1 0,0 0 0,0-1 0,-1 1 0,1 0 0,0-1 0,0 1 0,0 0 0,0 0 0,0 0 0,0 0 0,-1 0 0,1 0 0,0 0 0,0 0 0,0 0 0,0 0 0,0 0 0,-1 1 0,1-1 0,0 0 0,0 1 0,0-1 0,-1 0 0,1 1 0,0-1 0,0 1 0,-1-1 0,1 1 0,0 0 0,-1-1 0,1 1 0,-1 0 0,1-1 0,-1 1 0,1 0 0,-1 0 0,1-1 0,-1 1 0,0 0 0,1 0 0,-1 1 0,6 12 0,-2 1 0,0-1 0,0 1 0,-1 0 0,1 26 0,-2 85 0,-3-80 0,1 110 0,0-153-10,0-2 3,0 0-1,0 1 1,0-1 0,0 0 0,0 0-1,0 0 1,0 0 0,0 0-1,-1 0 1,1 0 0,0 1 0,-1-1-1,1 0 1,-1 0 0,1 0-1,-1 0 1,1 0 0,-1 0 0,0-1-1,1 1 1,-1 0 0,0 0-1,0 0 1,-1 0 0,-8 0-697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9:3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32415,'37'-2'208,"12"-7"-112,6-1-80,0 1 16,-3 2-32,-5-3 0,-5 3 0,-8 0-32,-8-2-48,-13 2-993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9:34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 32719,'-2'-7'48,"-1"7"-48,1 0 0,-1 7 0,0 26 0,-2 12 0,3 2 0,-1 0 0,3-3 0,0-8-48,0-11-272,0-13-6915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39:3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32607,'0'-7'112,"0"3"-64,2 20-48,3 26 0,-5 12 0,0 7 0,0-4 0,-2-10-80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0:3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7 102 31422,'-2'-8'164,"1"0"0,0 0 0,0 0-1,0 0 1,1-1 0,0 1 0,2-12-1,-2 19-163,1 0 1,-1-1-1,1 1 0,0 0 0,-1 0 0,1 0 0,0-1 0,0 1 0,0 0 0,0 0 1,0 0-1,0 0 0,0 1 0,0-1 0,0 0 0,0 0 0,1 1 0,-1-1 0,0 0 1,1 1-1,-1-1 0,0 1 0,1 0 0,-1-1 0,0 1 0,3 0 0,40-2 0,-35 2 0,-1 0 0,-1 0 0,1 0 0,0 1 0,-1 0 0,1 1 0,-1-1 0,1 1 0,-1 1 0,0-1 0,0 1 0,0 1 0,0-1 0,-1 1 0,1 0 0,-1 1 0,0 0 0,8 7 0,-1 2 0,0 0 0,-1 0 1,-1 1-1,0 1 0,-1 0 0,0 0 1,-2 1-1,0 0 0,0 0 0,-2 1 1,0 0-1,-2 0 0,5 29 0,-1 23 9,-3-1 0,-5 94 0,-1-77-7,0-52-2,-1 1 0,-3-1 0,-13 56 0,-39 95 0,47-155 0,-43 171 0,51-190 6,2-8-8,0 1 0,-1-1 1,1 1-1,-1 0 0,0-1 0,0 1 0,0-1 0,0 1 1,-1-1-1,1 0 0,-1 1 0,0-1 0,0 0 1,0 0-1,-1 0 0,1-1 0,-1 1 0,1-1 1,-1 1-1,-3 1 0,5-9 2,-1-1 0,2 0 0,-1 0 0,1-1 0,0-10 0,0-4 0,-3-43 0,2 21 0,-2 0 0,-1 0 0,-16-62 0,19 101 0,-11-17 0,9 34 0,-11 123 0,-3 82 0,17-217 0,0 0 0,0 0 0,0 0 0,1 0 0,-1 0 0,0 0 0,0 0 0,1 0 0,-1 0 0,1 0 0,-1 0 0,1 0 0,-1 0 0,1 0 0,0 0 0,-1-1 0,1 1 0,0 0 0,0 0 0,-1-1 0,1 1 0,0 0 0,0-1 0,1 1 0,1 1 0,0-1 0,0 0 0,0 0 0,0 0 0,1-1 0,-1 1 0,0-1 0,5 1 0,-1-1 0,1-1 0,0 1 0,-1-1 0,1-1 0,0 1 0,-1-1 0,8-3 0,-2-2 5,0-1-1,0 0 1,-1-1-1,0 0 1,0-1-1,12-13 1,-22 19-10,-1 4-19,-2 1-505,-1 5-1250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0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1188 31550,'-1'0'-67,"0"0"128,0-1 0,-1 1 0,1 0 0,0 0 0,-1 0 0,1 0 0,0 0 0,0 0 0,-1 0 0,1 0 0,0 1 0,0-1 0,0 1 0,-1-1 0,1 0 0,0 1 0,0 0 0,-2 0 0,3 0-16,16 0-39,0 0 0,0-1-1,1-1 1,-1-1 0,24-4 0,78-28-11,-55 15 10,499-152 9,53-16-15,-203 44 1,-75 30 0,-173 61 0,334-109 0,-250 83 0,-61 25 0,-80 26 0,-62 13 0,-27 7 0,0 2 0,0 0 0,1 1 0,37-3 0,21-5 0,-69 11 0,-5 1 0,-1 0 0,0 0 0,0-1 0,1 1 0,-1-1 0,0 1 0,0-1 0,1 0 0,-1 0 0,0 0 0,0 0 0,0 0 0,2-2 0,-4 2 0,1-1 0,-1 0 0,1 0-1,-1 0 1,0 0 0,0 0 0,1 0 0,-2 0 0,1 0 0,0 0 0,0 0-1,-1 0 1,1 0 0,-1 1 0,1-1 0,-1 0 0,0 0 0,0 0-1,-1-1 1,-12-1-1,0 1-1,-1 1 0,1 1 1,-1 0-1,0 0 0,-25 4 0,-4-1 1,15-2 3,19 1 0,1 0 0,-1-1-1,0 0 1,0-1 0,1 0 0,-1-1-1,-18-5 1,27 3-2,10 0 0,10-1 0,41-2 0,114 0 0,-173 7 0,0 1 0,0-1 0,0 0 0,0 0 0,0 1 0,0-1 0,0 0 0,0 1 0,0-1 0,0 1 0,0-1 0,-1 1 0,1-1 0,0 1 0,0 0 0,0 0 0,-1-1 0,1 1 0,0 0 0,-1 0 0,1 0 0,-1 0 0,1-1 0,-1 1 0,1 0 0,-1 0 0,0 0 0,1 0 0,-1 0 0,0 0 0,0 0 0,0 2 0,1 39 0,-2-30 0,1-1 2,-1 1 0,-1 0 0,0-1 1,-1 1-1,0-1 0,-1 0 0,-5 12 0,-42 75 6,37-72-30,3-10-26,2-6-115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40.919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64 8 32431,'2'-3'128,"2"-1"39,-3 11-126,-7 131-41,-34 184 0,29-252 0,5-27-133,-1 75-1,7-128-816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0:3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5437 30558,'0'1'66,"0"-1"-1,1 1 1,-1-1 0,0 1-1,1-1 1,-1 0 0,1 1 0,-1-1-1,0 1 1,1-1 0,-1 0-1,1 0 1,-1 1 0,1-1-1,-1 0 1,1 0 0,-1 1 0,1-1-1,-1 0 1,1 0 0,0 0-1,-1 0 1,2 0 0,270 1 387,-230-2-434,4-4-3,0-2 1,-1-1 0,1-3-1,69-26 1,-58 17-15,0-3 0,-2-2 0,0-2 1,-2-3-1,68-49 0,197-171 17,-231 173-12,114-130-1,-125 121-6,-4-4 0,105-172 0,-90 105 0,120-309 0,-188 402 9,-4 0-1,-2-2 1,5-86-1,4-20-10,-7 58 2,-6-1 0,-7-150 0,-5 229 0,-2-1 0,-2 1 0,-21-68 0,4 13 0,-23-177 0,36 186 0,-2 1 0,-5 1 0,-31-91 0,16 81 0,10 26 0,-2 1 0,-53-96 0,55 121 0,-13-22 0,-2 1 0,-54-62 0,74 104 0,-1 0 0,0 2 0,-2 1 0,1 0 0,-2 1 0,-31-13 0,37 18 0,-58-28 0,-49-26 0,-26-30 0,-70-37 0,144 87 0,-37-16 0,95 50 0,0 2 0,0 0 0,-1 1 0,-32-6 0,-544-17 0,592 27 0,1-1 0,0 1 0,1-1 0,0 0 0,-1 0 0,1 0 0,0 1 0,0-1 0,0 0 0,0 0 0,0 0 0,0 1 0,1-1 0,-1 0 0,1 0 0,-1 1 0,1-1 0,-1 0 0,1 1 0,0-1 0,1-1 0,-1 1 0,8-11 0,0 0 0,1 0 0,1 1 0,0 0 0,1 1 0,0 0 0,14-9 0,19-19 0,-11 3 0,-17 17 0,30-27 0,-43 43 0,0 0 0,1 0 0,-1 0 0,1 0 0,-1 0 0,1 1 0,0 0 0,0 0 0,0 0 0,0 1 0,0-1 0,0 1 0,8 0 0,-20 2 0,1 0 0,-1 0 0,0 1 0,1 0 0,0 0 0,-1 1 0,1 0 0,0 0 0,0 0 0,0 1 0,-6 5 0,-6 4 0,1 1 0,-19 21 0,-51 68 0,15-15 0,55-71 0,7-6 0,-1 1 0,2 0 0,-12 17 0,21-29 0,0 1 0,0-1 0,0 1 0,0-1 0,0 1 0,1-1 0,-1 1 0,0 0 0,0-1 0,0 1 0,1-1 0,-1 1 0,0-1 0,1 0 0,-1 1 0,0-1 0,1 1 0,-1-1 0,0 1 0,1-1 0,-1 0 0,1 1 0,-1-1 0,1 0 0,-1 0 0,1 1 0,-1-1 0,1 0 0,-1 0 0,1 0 0,-1 1 0,1-1 0,-1 0 0,2 0 0,24 7 0,-23-6 0,13 3 0,-1 0 0,0 1 0,-1 1 0,1 0 0,-1 1 0,0 0 0,-1 1 0,1 1 0,-2 0 0,1 1 0,17 17 0,-3 2 0,-3-4 0,36 29 0,-47-47 106,-13-7-131,0 0 0,0 0-1,1 0 1,-1 0 0,0 0-1,0 0 1,1 0 0,-1 0-1,0 0 1,0 0 0,1 0-1,-1 0 1,0 0 0,1 0-1,-1 0 1,0 0 0,0 0-1,0 0 1,1 0 0,-1 0-1,0 0 1,0 0 0,1-1-1,-1 1 1,0 0 0,0 0-1,0 0 1,1 0 0,-1 0-1,0-1 1,0 1 0,0 0-1,0 0 1,1-1-1,-1 1 1,0 0 0,0 0-1,0 0 1,0-1 0,0 1-1,0 0 1,0 0 0,0-1-1,0 1 1,0 0 0,0 0-1,0-1 1,0 1 0,0 0-1,0 0 1,0-1 0,-2-23-5519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0:3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311 107 31342,'5'-9'67,"-2"4"9,0-1 0,0 1 0,0-1 1,-1 0-1,0 1 0,0-1 0,0 0 1,-1 0-1,0 0 0,0 0 0,0-1 1,-1 1-1,-1-11 0,-1 16-72,1 0 0,-1 0-1,0 1 1,0-1-1,0 1 1,0 0 0,0-1-1,0 1 1,0 0 0,0 0-1,0 0 1,0 1 0,-2-1-1,-1 1 0,-15 0-1,-1 2 0,1 1 0,-1 0 0,1 2 1,1 0-1,-1 1 0,-26 15 0,-52 16 55,97-38-54,0 1 1,0 0-1,0 0 0,0 0 0,1 0 0,-1 0 0,0 0 0,0 0 0,1 0 1,-1 0-1,0 0 0,1 0 0,-1 0 0,1 0 0,0 1 0,-1-1 0,1 0 1,0 0-1,0 0 0,0 1 0,0-1 0,0 0 0,0 0 0,0 1 0,0-1 1,0 1-1,0 1-5,-2 1393 82,-1-1285-80,1-51 0,2 1 0,10 80 0,0-60 0,-2 134 0,-7-215 0,0 1 0,1 0 0,-1-1 0,0 0 0,0 1 0,0-1 0,1 0 0,-1 1 0,0-1 0,0 0 0,1 0 0,-1 0 0,0 0 0,0 0 0,1 0 0,0-1 0,1 1 0,209 0 0,-212 0-1,1 0 1,-1 0-1,0 0 1,0 0-1,0 0 0,0 0 1,0 0-1,1 0 0,-1-1 1,0 1-1,0 0 1,0 0-1,0 0 0,0 0 1,0 0-1,1 0 1,-1 0-1,0-1 0,0 1 1,0 0-1,0 0 1,0 0-1,0 0 0,0-1 1,0 1-1,0 0 0,0 0 1,0 0-1,0 0 1,0 0-1,0-1 0,0 1 1,0 0-1,0 0 1,0 0-1,0 0 0,0-1 1,0 1-1,0 0 0,0 0 1,0 0-1,0 0 1,0-1-1,0 1 0,0 0 1,0 0-1,0 0 1,0 0-1,-1 0 0,1 0 1,0-1-1,0 1 1,0 0-1,0 0 0,0 0 1,0 0-1,-1 0 0,1 0 1,0 0-1,0 0 1,-15-8-174,-9-3-463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0:4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 30974,'-19'-2'715,"28"-1"-73,33-4-395,17-3-187,-42 7-38,0 0-1,27-2 1,-43 6-21,-1-1 0,0 0 0,1 1 0,-1-1 0,0 0-1,0 1 1,1-1 0,-1 1 0,0-1 0,0 0 0,0 1 0,0-1 0,0 1 0,1-1 0,-1 1 0,0-1 0,0 0 0,0 1-1,0-1 1,0 1 0,0-1 0,0 1 0,-1-1 0,1 1 0,0-1 0,0 0 0,0 1 0,0-1 0,-1 1 0,1 0 0,-13 44 2,8-31-3,1 0 0,1 0 0,0 0 0,-1 17 0,6 371 31,3-145-30,11-43-1,-12-148 0,-2 0 0,-8 71 0,1 14 0,4-127 0,1-1 0,2 1 0,0 0 0,2-1 0,10 40 0,-5-32 0,-2 1 0,-1 0 0,4 62 0,-9 102 0,-3-90 0,2 57 0,16-78 0,-16-84 0,0-1 0,0 0 0,0 0 0,0 0 0,0 0 0,0 1 0,0-1 0,0 0 0,0 0 0,0 0 0,0 1 0,0-1 0,-1 0 0,1 0 0,0 0 0,0 0 0,0 1 0,0-1 0,0 0 0,0 0 0,0 0 0,0 0 0,0 0 0,-1 1 0,1-1 0,0 0 0,0 0 0,0 0 0,0 0 0,0 0 0,-1 0 0,1 0 0,0 0 0,0 0 0,0 1 0,0-1 0,-1 0 0,1 0 0,0 0 0,0 0 0,0 0 0,0 0 0,-1 0 0,1 0 0,0 0 0,0 0 0,0 0 0,-1 0 0,1 0 0,0-1 0,0 1 0,-2 0 0,-139 0 0,134 0 0,6 2 0,1 0-11,0-1-146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0:55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26 397 32031,'-1'-19'439,"0"21"-278,-2 33-153,3 55-10,-16 387 20,11-391-10,5-641 48,0 527-56,1 1 0,1 0 0,2 0 0,0 0 0,11-32 0,-12 50 0,0 1 0,1-1 0,0 1 0,0 0 0,1 1 0,0-1 0,0 1 0,10-11 0,-11 14 0,1 0 0,-1 1 0,1 0 0,0-1 0,0 1 0,0 1 0,0-1 0,0 1 0,0 0 0,1 0 0,-1 0 0,1 1 0,0 0 0,9-1 0,-9 2 0,-1-1 0,1 1 0,0 0 0,0 0 0,0 1 0,0 0 0,-1 0 0,1 0 0,11 5 0,-14-4 0,0 0 0,0 0 0,0 0 0,-1 0 0,1 0 0,-1 1 0,1-1 0,-1 1 0,0 0 0,0 0 0,0 0 0,0 0 0,-1 0 0,1 0 0,-1 0 0,0 1 0,0-1 0,1 5 0,1 4 0,0 0 0,-1 1 0,-1 0 0,0-1 0,-1 1 0,0 0 0,-1 0 0,-1-1 0,1 1 0,-2-1 0,0 1 0,-9 22 0,6-20 0,-1-2 0,0 1 0,-1-1 0,0 0 0,-1-1 0,-1 1 0,0-2 0,0 0 0,-1 0 0,-18 13 0,27-22 0,-1 0-1,1 0 1,-1 0-1,0 0 1,1-1-1,-1 1 1,0-1 0,0 0-1,0 0 1,0 0-1,0 0 1,0-1-1,0 1 1,0-1 0,0 0-1,-4 0 1,6 0-1,-1-1 1,1 1 0,0-1-1,-1 0 1,1 0 0,0 0-1,0 0 1,0 0-1,0 0 1,-1 0 0,1 0-1,1 0 1,-1 0 0,0 0-1,0-1 1,0 1 0,1 0-1,-1-1 1,0 1 0,1-1-1,-1 1 1,1-1 0,0 1-1,-1-1 1,1 1-1,0-1 1,0 1 0,0-1-1,0 1 1,0-1 0,1-1-1,-1 1 1,0 1-1,0 0 1,-1-1-1,1 1 0,1 0 1,-1-1-1,0 1 1,0 0-1,0-1 0,1 1 1,-1 0-1,1-1 1,-1 1-1,1 0 0,-1 0 1,1-1-1,0 1 1,0 0-1,0 0 1,-1 0-1,1 0 0,0 0 1,2-1-1,0 1 0,0 0 0,0 0 1,0 0-1,0 1 0,0 0 0,1-1 0,-1 1 0,6 1 0,-3-1-3,-4 0 4,0 1-1,0-1 1,0 1 0,0 0 0,0 0 0,0-1 0,0 1 0,0 1 0,0-1 0,-1 0-1,1 0 1,0 1 0,-1-1 0,1 1 0,-1 0 0,1-1 0,-1 1 0,0 0 0,0 0-1,0 0 1,0-1 0,0 1 0,0 0 0,0 1 0,-1-1 0,1 4 0,3 6 0,-1 1 0,-1-1 0,1 18 0,-1 1 0,0-1 0,6 35 0,-6-56 0,-1-1 0,2 0 0,-1 0 0,1-1 0,0 1 0,1-1 0,0 1 0,0-1 0,6 8 0,-7-12 0,1 0 0,0 0 0,-1 0 0,1 0 0,0-1 0,0 0 0,0 0 0,0 0 0,1 0 0,-1 0 0,0-1 0,1 0 0,-1 0 0,1 0 0,0-1 0,7 1 0,-5-1 0,0 0 0,0 0 0,1-1 0,-1 0 0,0 0 0,0-1 0,-1 0 0,1 0 0,0 0 0,8-5 0,-5 1 1,0-1 0,-1 0-1,0-1 1,-1 1 0,1-1 0,-1-1 0,-1 0-1,0 0 1,0-1 0,-1 1 0,0-1 0,0-1-1,-1 1 1,-1-1 0,0 0 0,3-12 0,0-7-4,-2 1 1,-1-1 0,-1 0 0,-2 1-1,-2-33 1,1 59 2,0 1 0,0-1 0,0 1 0,0-1 0,0 1 0,-1 0 0,1-1 0,-1 1 0,0 0 0,0-1 0,0 1 0,0 0 0,0 0 0,0 0 0,0 0 0,-1 0 0,1 0 0,-1 0 0,1 0 0,-1 1 0,0-1 0,0 0 0,-3-1 0,-1 1 0,1 0 0,-1 0 1,0 1-1,0 0 0,0 0 1,0 0-1,0 1 0,-9 0 1,13 0-1,-1 0 0,1 1 1,0-1-1,0 0 0,0 1 1,0-1-1,0 1 1,0 0-1,0-1 0,0 1 1,0 0-1,0 0 0,0 0 1,0 1-1,0-1 1,1 0-1,-1 1 0,1-1 1,-3 4-1,1-2 0,1 1-1,-1 0 0,1 1 1,0-1-1,1 0 1,-1 0-1,1 1 1,-2 8-1,1 8-1,0-1 1,1 1-1,3 27 0,-1-38 4,0 2-3,1-1 0,0 0 1,1 0-1,0 1 0,1-2 0,0 1 1,1 0-1,0-1 0,0 0 0,1 0 1,1 0-1,0-1 0,0 0 0,0-1 1,1 1-1,1-1 0,-1-1 0,1 0 0,0 0 1,17 9-1,-22-14 1,1 0 0,-1-1 0,0 1 0,1-1 0,-1 0 0,1 0 0,0-1 0,-1 1 0,1-1 0,-1 0 0,9-1 0,-11 0 0,1 1 1,-1-1 0,1 1-1,-1-1 1,1 0 0,-1 0-1,0 0 1,1-1 0,-1 1-1,0 0 1,0-1 0,0 1-1,0-1 1,0 0-1,0 0 1,-1 0 0,1 0-1,0 0 1,-1 0 0,2-4-1,6-16 1,-2 1 0,0-2-1,-2 1 1,0-1 0,1-24 0,-2 16-10,15-54 0,-18 81 8,0 1 0,0-1 0,1 0 0,-1 1 1,1-1-1,0 1 0,0-1 0,1 1 0,-1 0 0,1 0 0,-1 0 1,1 0-1,0 1 0,0-1 0,0 1 0,1-1 0,5-2 0,-2 2 0,1 1-1,-1 0 1,0 0-1,1 0 1,-1 1-1,1 0 1,0 1-1,8 0 1,-15 0 0,1 0 0,-1 0 0,1 1 1,0-1-1,-1 0 0,1 0 0,-1 1 1,1-1-1,-1 1 0,1 0 0,-1-1 1,1 1-1,-1 0 0,0 0 1,0 0-1,1 0 0,-1 0 0,0 0 1,0 0-1,0 1 0,0-1 0,0 0 1,0 0-1,0 1 0,0-1 0,-1 1 1,2 2-1,3 23-31,-5-27 31,-3-3 1,1 0 1,-1 1-1,1-1 0,-1 0 0,0 1 0,0-1 0,0 1 1,0 0-1,-1 0 0,1 0 0,-1 1 0,1-1 0,-1 1 0,1 0 1,-1 0-1,0 0 0,-6-1 0,7 2 0,0 0 0,0 0 0,0 0 0,0 0 0,1 0 0,-1 1 0,0-1 0,0 1 0,1-1 0,-1 1 0,0 0 0,1 0 0,-1 1 0,1-1 0,-1 0 0,1 1 0,-1 0 0,1-1 0,0 1 0,0 0 0,0 0 0,0 0 0,0 0 0,-2 4 0,-1 4 0,0 0 0,1 0 0,0 0 0,1 0 0,0 1 0,0-1 0,-1 19 0,1 78-1,3-75-1,0-26 1,0 0 0,0 1 0,1-1 0,0 0 0,0 1 0,1-1 0,0 0 0,0 0 0,0 0 0,1 0 0,-1-1 0,7 10-1,-6-12 3,0 0-1,0 0 0,0 0 0,0 0 0,0 0 0,1-1 0,-1 0 0,1 1 0,0-1 0,-1-1 0,1 1 0,0 0 0,0-1 0,0 0 0,0 0 0,1 0 0,-1-1 0,0 1 0,0-1 0,5 0 0,-6-1 2,-1 1-1,1-1 1,0 0 0,0 0 0,-1 0-1,1 0 1,-1 0 0,1-1 0,-1 1 0,0-1-1,1 0 1,-1 1 0,0-1 0,0 0-1,0 0 1,0 0 0,-1-1 0,1 1-1,0 0 1,-1-1 0,0 1 0,0-1-1,1 0 1,0-4 0,4-10 9,-1 0 0,6-29 0,-4-1-10,-3-1 0,-2 0-1,-3-51 1,0 49-1,-1 3 16,-2 1 0,-2 0 0,-21-81 0,24 165-13,3 17-4,2 0 0,2 0 1,17 79-1,-15-107 1,22 78 0,-24-93 0,1 0 0,0-1 0,1 1 0,0-1 0,0 0 0,12 13 0,-16-21 0,-1-1 0,2 0 0,-1 1 0,0-1 0,0 0 0,1 0 0,-1 0 0,1 0 0,0 0 0,0-1 0,-1 1 0,1-1 0,0 0 0,0 0 0,0 0 0,0 0 0,0 0 0,1-1 0,-1 0 0,0 1 0,0-1 0,0 0 0,1 0 0,-1-1 0,0 1 0,0-1 0,0 1 0,5-3 0,-3 1 0,0-1 0,0 0 0,0 0 0,0 0 0,-1-1 0,0 0 0,1 0 0,-1 0 0,0 0 0,-1-1 0,1 1 0,-1-1 0,0 0 0,4-8 0,0-3 0,-1 0 0,-1 0 0,0 0 0,-2-1 0,1 0 0,0-21 0,-2-5 0,-4-55 0,2 96 1,0-1-1,0 1 1,-1 0 0,1-1 0,-1 1 0,1 0-1,-1-1 1,0 1 0,0 0 0,0 0-1,0 0 1,-1 0 0,1 0 0,0 0-1,-1 0 1,0 0 0,1 0 0,-1 1-1,0-1 1,-3-2 0,4 5-2,1 1 0,-1-1 0,1 0 0,-1 0 0,1 1 0,0-1 0,0 0 0,0 1 0,-1-1 0,1 0 0,0 1 0,1 1 0,-1-2 1,6 166-2,-3-142-1,1 1 0,1-1 0,1 0 0,15 37 1,-19-58 0,0 1 1,1-1-1,-1 0 1,1 1 0,0-1-1,0-1 1,1 1-1,-1 0 1,6 3-1,-8-6 2,0 0 0,1 0 0,-1 0 0,0 0 0,1 0 0,-1 0-1,1 0 1,-1-1 0,1 1 0,0-1 0,-1 1 0,1-1 0,-1 1-1,1-1 1,0 0 0,-1 0 0,1 0 0,0 0 0,0 0 0,-1 0-1,1-1 1,0 1 0,-1 0 0,1-1 0,-1 1 0,1-1 0,-1 0 0,1 1-1,-1-1 1,1 0 0,1-1 0,0-1 0,0-1 0,-1 1 0,1-1 0,-1 1 0,0-1 0,0 0 0,0 0 0,0 0 0,0 0 0,1-8 0,9-48 0,-11 56 0,6-60 1,-3-125 1,-4 122 14,-1 144-19,3 108 3,-2-176-1,1-1 0,1 1 0,0-1 0,0 1 1,0-1-1,1 1 0,1-1 0,6 13 0,-8-17 1,0-1-1,0 0 1,1 0-1,-1 0 1,1 0 0,-1 0-1,1 0 1,0 0 0,0-1-1,0 0 1,1 1-1,-1-1 1,0 0 0,1-1-1,0 1 1,-1-1-1,1 1 1,0-1 0,0 0-1,7 1 1,-8-2 0,0 0 1,0-1-1,0 1 0,0 0 0,0-1 1,0 0-1,0 1 0,0-1 1,0 0-1,0-1 0,0 1 1,-1 0-1,1-1 0,0 0 1,-1 0-1,1 1 0,-1-1 0,0-1 1,0 1-1,1 0 0,-1 0 1,-1-1-1,1 0 0,0 1 1,-1-1-1,1 0 0,1-3 1,2-9 0,1-1 1,-2 1-1,0-1 1,2-18 0,-3 16-6,5-36-9,-4 21 0,9-34 0,-11 59 12,0 1 0,0-1 0,1 1 1,0 0-1,1 0 0,0 0 0,0 0 0,0 0 0,10-11 0,-11 17 0,-1-1 0,0 1 0,0 0 0,0 0 0,1-1 0,-1 2-1,1-1 1,-1 0 0,1 0 0,-1 1 0,1-1 0,-1 1 0,4 0 0,-5-1-1,0 1 0,0 0 1,0 0-1,0 0 1,0 0-1,0 0 1,0 0-1,0 0 1,-1 0-1,1 1 1,0-1-1,0 0 0,0 0 1,0 1-1,0-1 1,0 1-1,-1-1 1,1 0-1,0 1 1,0 0-1,-1-1 0,1 1 1,0-1-1,-1 1 1,1 0-1,-1 0 1,1-1-1,-1 1 1,1 0-1,-1 0 0,1-1 1,-1 1-1,0 0 1,1 0-1,-1 0 1,0 0-1,1 1 1,-4-1 4,0-1 0,0 1 0,0-1 0,0 1 0,0-1 0,0 0 0,0 0 0,-3-1 0,4 1-1,-2 0-2,0 0 0,0 1 0,0-1 0,0 1 0,0 0-1,0 0 1,0 0 0,0 0 0,0 1 0,1-1 0,-1 1 0,0 0 0,1 0 0,0 0 0,-1 1 0,-3 3 0,3-1-1,0-1 1,0 1 0,1 0-1,-1 1 1,1-1 0,0 1-1,1-1 1,0 1 0,-4 10-1,1 8 0,1 0-1,1 0 0,1 0 0,2 31 1,0-53 1,-1 4 0,1 1 0,0-1 1,1 1-1,0-1 0,0 0 1,0 1-1,0-1 0,1 0 1,0 0-1,1 0 0,-1 0 1,1 0-1,0 0 0,1-1 1,-1 1-1,1-1 0,0 0 1,1 0-1,-1-1 0,1 1 1,0-1-1,0 0 0,0 0 1,0 0-1,1-1 0,0 0 1,-1 0-1,1 0 0,0-1 1,1 0-1,7 2 0,-1-1 4,1-1-1,-1 0 0,0-1 0,1 0 1,-1-1-1,1 0 0,22-4 0,-29 2 0,0 0-1,0 0 1,0-1 0,0 1-1,0-1 1,-1-1-1,1 1 1,-1-1-1,0-1 1,0 1-1,0-1 1,-1 0-1,0 0 1,0 0-1,6-9 1,-4 4-1,0-1 0,-1 0 0,-1 0 0,0 0 0,0-1 0,-1 1 0,-1-1 0,0 0 0,2-16 0,-2 0 2,-1-1 0,-5-53 0,2 66-2,-1 1-1,-8-30 1,8 38-2,0 1 1,0 0 0,-1 0 0,0 0 0,0 1 0,0-1 0,0 1 0,-1-1-1,-8-7 1,12 12-1,-1 0 0,0 1 0,1-1 0,-1 1 0,0-1 0,0 0 0,1 1-1,-1 0 1,0-1 0,0 1 0,0-1 0,0 1 0,0 0 0,1 0 0,-1 0 0,0-1-1,0 1 1,0 0 0,0 0 0,0 0 0,0 0 0,0 0 0,0 1 0,0-1 0,0 0-1,0 0 1,1 1 0,-1-1 0,0 0 0,0 1 0,0-1 0,0 1 0,1-1 0,-1 1-1,0-1 1,0 1 0,1 0 0,-1-1 0,1 1 0,-1 0 0,0 1 0,-2 2-2,0 0 1,1 0 0,0 0 0,0 1-1,0-1 1,-2 6 0,-1 16 1,0 0 0,2 0 0,1 0-1,1 1 1,3 37 0,-1-29-2,-1-24 1,1 0-1,0-1 0,1 1 1,0 0-1,1-1 0,0 1 1,1-1-1,0 0 0,1 0 1,7 12-1,-8-16 1,0-1 1,0 1-1,0-1 1,1 0-1,0 0 0,0-1 1,0 1-1,0-1 0,1 0 1,-1-1-1,1 1 1,0-1-1,1 0 0,-1-1 1,0 1-1,1-1 1,12 2-1,-11-3 1,0 0 1,0 0-1,0-1 0,0 0 0,0 0 1,0-1-1,0 0 0,0 0 1,0-1-1,-1 0 0,14-6 0,-15 5 1,0 0 0,-1-1 0,1 0 0,-1 0 0,0-1-1,0 1 1,0-1 0,-1 0 0,1 0 0,-1-1 0,-1 1-1,1-1 1,-1 0 0,4-8 0,0-5-2,-1 0 0,-1 0 0,0-1-1,-1 0 1,-1 0 0,-1 0 0,-1-29 0,2-13-33,-3 59 32,0 0 0,1 0 0,-1-1 0,1 1 0,0 0 0,-1 0 1,1 1-1,1-1 0,-1 0 0,0 0 0,1 0 0,0 1 0,-1-1 0,1 1 0,0-1 0,0 1 0,0 0 0,1 0 0,-1 0 0,1 0 0,2-2 0,1 1-13,0 1 1,0-1-1,0 1 1,0 1-1,0-1 0,1 1 1,-1 0-1,0 0 0,8 0 1,44 1-28,-48 0-13,-39 0 48,25 0 8,0 0 0,0 0 1,0 0-1,0 0 0,0 1 0,0-1 1,0 1-1,0 0 0,0 1 1,0-1-1,1 1 0,-1-1 0,0 1 1,1 0-1,0 0 0,-1 1 1,1-1-1,0 1 0,0 0 0,0 0 1,0 0-1,1 0 0,-1 0 1,-2 5-1,-1 3-1,0 0 1,0 0-1,1 0 1,1 1-1,0 0 0,1 0 1,0 0-1,0 0 1,0 12-1,1 4-1,1-1 0,1 0 0,5 29 0,-5-53 0,1 0 0,0 1 0,-1-1 0,2 1 0,-1-1 0,0 0 0,1 0 0,-1 0 0,1 0 0,0 0 0,0 0 0,0 0 0,0 0 0,1-1 0,-1 1 0,1-1 0,0 0 0,-1 0 0,1 0 0,0 0 0,0 0 0,0 0 0,1-1 0,3 2 0,0-1 6,-1 0 1,1-1 0,0 1-1,-1-1 1,1-1 0,0 1-1,0-1 1,0 0 0,0-1-1,-1 0 1,14-3-1,-16 3-3,0-1 0,0 0 0,-1 0 0,1 0 0,-1 0 0,1-1 0,-1 0 0,0 1 0,0-1 0,0 0 0,0-1 0,0 1 0,-1 0 0,0-1 0,1 1 0,-1-1 0,-1 0 0,4-7 0,0-3 16,0-1 0,-1 1 0,4-31 0,-4 3-9,-2 0 1,-1 0-1,-7-59 1,-31-121 27,34 204-32,-2-4 30,1-1 1,-2-41 0,6 114-16,10 254-11,-7-277-9,5 44 0,21 85 0,-28-152-19,11 32 64,-12-34-69,1-1 0,0 1 0,0 0 1,0-1-1,0 1 0,0-1 0,0 1 0,1-1 0,-1 0 1,0 1-1,1-1 0,-1 0 0,1 0 0,-1 0 1,1 0-1,0 0 0,2 1 0,9-1-1334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0:58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31951,'0'0'19,"0"0"0,0 0 1,0 0-1,1 0 1,-1 0-1,0 0 1,0 0-1,0 0 0,0 0 1,0 0-1,1 0 1,-1 0-1,0 0 1,0 0-1,0 0 0,0 0 1,1 0-1,-1 0 1,0 0-1,0 0 1,0 0-1,0 0 0,0 0 1,1 0-1,-1 0 1,0 0-1,0 0 1,0 0-1,0 0 0,0 0 1,1-1-1,-1 1 1,0 0-1,0 0 1,0 0-1,0 0 0,0 0 1,0 0-1,0-1 1,0 1-1,1 0 1,6 20-84,2 37 64,-2 2 0,-2-1 0,-6 98 0,-1-59 0,7 56 0,-2-144 5,1-14 2,2-18 0,2-64-1,-6-135 1,-3 69-7,1 140 0,0 1 0,1-1 0,1 0 0,0 0 0,1 0 0,1 1 0,7-19 0,-9 26 0,0 1 0,0 0 0,1 0 0,0 0 0,0 0 0,0 0 0,0 1 0,1-1 0,-1 1 0,1 0 0,0 0 0,0 0 0,0 0 0,0 1 0,0 0 0,1 0 0,-1 0 0,1 0 0,-1 1 0,1-1 0,0 1 0,8-1 0,-8 2 0,-1-1-1,0 1 1,1-1-1,-1 1 1,0 1-1,1-1 1,-1 0-1,1 1 1,-1 0-1,0 0 1,0 0-1,0 1 1,1 0-1,-1-1 1,-1 1-1,6 4 1,-6-3 0,0 0-1,0 0 1,-1 1-1,1 0 1,-1-1-1,0 1 1,0 0-1,0 0 1,0 0 0,-1 0-1,0 0 1,0 0-1,0 0 1,0 1-1,-1-1 1,1 0-1,-1 5 1,0-1 0,0 1 0,0-1 0,0 0 0,-1 1 0,0-1 0,-1 0 0,0 0 0,0 0 0,-1 0 0,0 0 0,0-1 0,-1 1 0,0-1 0,0 0 0,-1 0 0,0 0 0,0 0 0,-1-1 0,1 0 0,-1 0 0,-13 9 0,3-2 0,-1 0 0,-21 12 0,31-21 0,1-1 0,-1 1 0,0-1 0,1-1 0,-1 0 0,-1 0 0,1 0 0,0-1 0,-13 2 0,20-3 0,-1 0 0,1 0-1,-1 0 1,1 0 0,-1 0 0,1 0 0,-1 0-1,1 0 1,-1-1 0,1 1 0,0 0 0,-1 0-1,1 0 1,-1 0 0,1-1 0,-1 1 0,1 0 0,0 0-1,-1-1 1,1 1 0,-1 0 0,1-1 0,0 1-1,0 0 1,-1-1 0,1 1 0,0-1 0,-1 1-1,1 0 1,0-1 0,0 1 0,0-1 0,0 1-1,-1-1 1,1 1 0,0-1 0,0 1 0,0-1 0,0 1-1,0-1 1,0 0 0,4-12-8,-2 11 8,1-1 0,-1 1 0,0 1 0,1-1 0,-1 0 0,1 0 0,0 1 0,0 0 0,0 0 0,-1-1 0,1 1 0,0 1 0,0-1 0,0 0 0,1 1 0,3 0 0,54-1 0,-58 1 0,0 1 0,-1 0 0,1-1 0,0 1 0,-1 1 0,1-1 0,-1 0 0,0 1 0,1-1 0,-1 1 0,0-1 0,0 1 0,0 0 0,0 0 0,0 0 0,0 0 0,0 1 0,-1-1 0,1 0 0,-1 1 0,0-1 0,0 1 0,0-1 0,0 1 0,0 0 0,1 4 0,2 11 0,0 1 0,2 35 0,-5-37 0,1 1 0,1 0 0,0-1 0,9 26 0,-9-36 0,0 0 0,0 0 0,1 0 0,-1 0 0,2 0 0,-1-1 0,1 1 0,0-1 0,0 0 0,8 6 0,-11-10 0,0-1 0,0 1 0,0-1 0,0 1 0,0-1 0,0 0 0,0 0 0,0 0 0,0 0 0,1 0 0,-1-1 0,0 1 0,1-1 0,-1 1 0,1-1 0,-1 0 0,0 0 0,1 0 0,-1 0 0,1-1 0,-1 1 0,0 0 0,1-1 0,-1 0 0,4-1 0,-3 0 0,0 0 0,0 0 0,0 0 0,0-1 0,0 1 0,0-1 0,0 0 0,-1 1 0,0-1 0,1 0 0,-1-1 0,0 1 0,-1 0 0,1-1 0,2-5 0,3-17-4,0-1 0,-1-1 0,2-40 0,-5 42 0,0 0 1,2 0-1,0 1 0,12-30 0,-16 52 3,0 0 1,0 0-1,0 0 0,1 0 0,-1 0 0,1 0 0,0 1 0,-1-1 1,1 1-1,1-1 0,-1 1 0,0 0 0,0 0 0,1 0 0,0 0 1,-1 0-1,1 0 0,0 1 0,0-1 0,-1 1 0,1 0 0,1 0 0,-1 0 1,0 0-1,0 1 0,0-1 0,0 1 0,0-1 0,1 1 0,4 1 1,-8-1-1,0 0 1,0 0 0,0 0-1,0 0 1,0 0 0,0 0 0,0 0-1,-1 0 1,1 1 0,0-1-1,0 0 1,0 0 0,0 0 0,0 0-1,0 0 1,0 0 0,0 0-1,0 1 1,0-1 0,0 0 0,0 0-1,0 0 1,0 0 0,0 0-1,-1 0 1,1 0 0,0 1-1,0-1 1,0 0 0,1 0 0,-1 0-1,0 0 1,0 0 0,0 0-1,0 1 1,0-1 0,0 0 0,0 0-1,0 0 1,0 0 0,0 0-1,0 0 1,0 0 0,0 1 0,0-1-1,0 0 1,1 0 0,-1 0-1,0 0 1,0 0 0,0 0-1,0 0 1,0 0 0,0 0 0,0 0-1,1 0 1,-1 0 0,0 0-1,0 0 1,0 0 0,0 0 0,0 0-1,0 0 1,1 0 0,-1 0-1,0 0 1,0 0 0,0 0-1,-7 6 6,-13-1 8,17-5-13,1 1 0,0-1 0,0 1 0,-1-1 0,1 1 0,0 0 1,0 0-1,0 0 0,0 0 0,0 0 0,0 0 0,0 0 1,0 1-1,0-1 0,0 1 0,1 0 0,-1-1 0,1 1 0,-3 3 1,-2 5 0,1-1 1,0 1-1,0 0 1,1 0 0,1 1-1,-1-1 1,2 1-1,-3 17 1,2 6-2,1 48-1,2-56 4,0-19-3,0-1 0,1 1 1,-1-1-1,1 1 1,1-1-1,-1 1 1,1-1-1,0 0 0,0 0 1,1 0-1,0 0 1,0 0-1,1 0 1,-1-1-1,1 0 0,0 1 1,1-2-1,-1 1 1,1 0-1,0-1 1,0 0-1,0 0 1,1 0-1,-1-1 0,1 0 1,0 0-1,0 0 1,0-1-1,0 0 1,12 3-1,-11-4 0,1-1 1,-1 1-1,1-1 1,0 0-1,-1-1 1,1 0-1,-1 0 1,1-1-1,-1 0 1,0 0-1,1 0 1,-1-1-1,0 0 1,-1-1-1,10-5 1,-11 5-1,0-1 1,0 0-1,0 0 1,-1 0-1,0 0 1,0-1-1,0 1 1,0-1-1,-1 0 0,0 0 1,0 0-1,-1-1 1,0 1-1,0-1 1,-1 1-1,1-1 1,0-11-1,-1 1 0,0 1 0,-1 0 0,0-1 0,-1 1 0,-1-1 0,-1 1 0,-8-27 0,7 33 0,1 0 0,-2 0 0,0 1 0,0 0 0,0 0 0,-1 0 0,-1 1 0,1 0 0,-1 0 0,-1 0 0,1 1 0,-1 0 0,-11-6 0,17 11 0,-1 0 0,0 1 0,1-1 0,-1 1 0,0 0 0,0 0 0,0 0 0,0 0 0,0 0 0,0 1 0,0-1 0,0 1 0,-1 0 0,1 0 0,-5 1 0,6-1 0,1 0 0,-1 1 0,1-1 0,-1 1 0,0 0 0,1-1 0,0 1 0,-1 0 0,1 0 0,-1 0 0,1 0 0,0 0 0,0 1 0,0-1 0,0 0 0,0 0 0,0 1 0,0-1 0,0 1 0,0-1 0,0 0 0,1 1 0,-1 0 0,1-1 0,-1 1 0,1-1 0,0 1 0,-1 2 0,0 10-1,0 1 0,1-1 0,0 0 0,1 0 0,1 0 0,0 0 0,1 0 0,0-1-1,1 1 1,1-1 0,11 23 0,-12-27 0,1-1 1,0 0-1,1-1 0,0 1 0,0-1 0,0 0 0,1 0 0,0-1 0,0 0 1,1 0-1,0-1 0,0 0 0,0 0 0,0-1 0,1 0 0,0 0 0,0-1 1,16 4-1,-14-5 0,0 0 1,0-1 0,0 0 0,0-1 0,0 0 0,0 0 0,0-1-1,0-1 1,18-4 0,-24 4 1,1-1 0,-1 1-1,0-1 1,0 0 0,1 0 0,-2 0-1,1-1 1,0 1 0,-1-1 0,0 0-1,0-1 1,0 1 0,0-1 0,-1 0-1,1 0 1,-1 0 0,-1 0-1,1 0 1,3-10 0,-1-6-1,-1 1 0,0-1 0,-1 0 0,-2-1 0,0 1 0,-2-24 1,0 9 1,1 36-2,0-1 0,0 1 0,0-1 1,0 1-1,0 0 0,0-1 0,0 1 0,0 0 1,0-1-1,0 1 0,0-1 0,0 1 1,0 0-1,0-1 0,0 1 0,0 0 1,-1-1-1,1 1 0,0 0 0,0-1 0,-1 1 1,1 0-1,0 0 0,0-1 0,-1 1 1,1 0-1,0 0 0,-1-1 0,1 1 0,0 0 1,-1 0-1,1 0 0,0-1 0,-1 1 1,1 0-1,0 0 0,-1 0 0,0 0 0,0 0 1,1 1-1,-1-1 0,1 0 0,-1 0 0,1 1 1,-1-1-1,1 0 0,-1 1 0,1-1 0,-1 1 0,1-1 1,-1 0-1,1 1 0,0-1 0,-1 1 0,1-1 1,0 1-1,-1-1 0,1 1 0,0 0 0,0-1 0,-1 1 1,1-1-1,0 2 0,-5 27 0,1-1 0,2 1 0,1 1 0,1-1 0,6 41 0,-3-48 0,0 1 0,12 35 0,-13-50 0,0-1 0,1 1 0,0-1 0,1 1 0,0-1 0,0-1 0,0 1 0,1 0 0,0-1 0,0 0 0,7 6 0,-10-11 0,-1 1 0,1-1 0,0 0 0,0 1 0,-1-1 0,1 0 0,0 0 0,0-1 0,0 1 0,0 0 0,0-1 0,0 1 0,1-1 0,-1 1 0,0-1 0,0 0 0,0 0 0,0 0 0,0 0 0,1-1 0,-1 1 0,2-1 0,-1 0 0,0-1 0,0 0 0,-1 1 0,1-1 0,0 0-1,-1 0 1,0 0 0,1-1 0,-1 1 0,0-1 0,0 1 0,0-1 0,1-2 0,5-10 1,-1 0 0,0-1-1,-1 1 1,4-23 0,-1 1 2,-3-1 0,-1 0 0,-2 0 0,-1-48 1,-5 73 4,0 17-3,1 0-6,0 1 1,0-1-1,1 1 1,0 0-1,-1 0 0,2-1 1,-1 1-1,0 9 1,2 49-9,0-31 7,-1-11 2,1 0 0,1 0 0,1 0 0,8 29 0,-10-43 0,2 0 0,-1 0 0,1 0 0,0 0 0,0-1 0,1 1 0,0-1 0,0 0 0,0 0 0,1 0 0,0-1 0,0 1 0,1-1 0,-1 0 0,13 7 0,-14-10 1,1 0-1,-1 0 1,0 0-1,1-1 1,0 0 0,-1 0-1,1 0 1,0-1-1,-1 0 1,1 1 0,0-2-1,0 1 1,-1 0-1,1-1 1,0 0-1,-1 0 1,1-1 0,0 1-1,-1-1 1,0 0-1,1 0 1,-1 0 0,0-1-1,0 1 1,0-1-1,5-6 1,-1-1 0,0 0-1,-2-1 1,1 0 0,-1 0 0,-1 0-1,0-1 1,0 0 0,-1 0 0,-1 0-1,3-18 1,-1-8 2,-1-1-1,-2-43 1,-1 66-1,-2 1 1,0 0-1,-1-1 0,0 1 0,-1 0 1,-1 0-1,0 0 0,-1 1 1,-1 0-1,0 0 0,-1 0 0,0 0 1,-18-23-1,11 26-13,6 17 38,3 21-406,5-4-1051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1:0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44 247 32415,'0'0'3,"0"0"-1,-1 0 1,1 0 0,0 0 0,0 1 0,0-1-1,0 0 1,-1 0 0,1 0 0,0 0 0,0 0-1,0 0 1,0 0 0,-1 0 0,1 0-1,0 1 1,0-1 0,0 0 0,-1 0 0,1 0-1,0 0 1,0 0 0,0 0 0,-1 0 0,1 0-1,0-1 1,0 1 0,0 0 0,-1 0 0,1 0-1,0 0 1,0 0 0,0 0 0,0 0-1,-1 0 1,1 0 0,0-1 0,0 1 0,0 0-1,0 0 1,0 0 0,-1 0 0,1 0 0,0-1-1,0 1 1,0 0 0,0 0 0,0 0-1,0 0 1,0-1 0,0 1 0,0 0 0,0 0-1,0 0 1,0-1 0,0 1 0,0 0 0,0 0-1,0 0 1,0-1 0,0 1 0,0 0 0,0 0-1,0 0 1,0-1 0,-10 17 117,7-3-120,1 0 0,1-1 0,0 1 0,1 0 0,1 13 0,-1 4 0,1-27 0,-1 0 1,0 0-1,1 0 0,0 1 0,0-1 1,0 0-1,0 0 0,1-1 1,-1 1-1,1 0 0,-1 0 0,1-1 1,0 1-1,0-1 0,0 1 1,0-1-1,1 0 0,-1 0 0,1 0 1,-1 0-1,1 0 0,0 0 1,0-1-1,-1 0 0,1 1 0,0-1 1,6 1-1,-6-1 0,1 0 1,0 0-1,0 0 0,0 0 1,0-1-1,0 0 0,0 0 1,0 0-1,0 0 0,0 0 1,0-1-1,0 0 0,0 0 1,-1 0-1,1 0 1,0-1-1,0 1 0,-1-1 1,1 0-1,-1 0 0,0 0 1,5-4-1,-4 1 0,-1 0 0,1 0 0,0 0 0,-1 0 0,0-1 0,-1 1 0,1-1 0,-1 0 0,0 0 0,0 0 0,-1 0 0,2-11 0,-2 1 0,0 0 0,-1 0 0,-3-28 0,3 40 1,-1 1-1,1 0 1,-1 0 0,0 0-1,0 0 1,0 0 0,-1 0-1,1 1 1,0-1 0,-1 0-1,0 1 1,0-1 0,0 1-1,0-1 1,0 1 0,0 0-1,-1 0 1,1 0 0,-1 0-1,1 0 1,-1 1 0,0-1-1,0 1 1,0 0 0,0 0-1,0 0 1,0 0 0,0 0-1,0 1 1,-4-1 0,4 0-2,-1 1 0,0 0 0,0 0 0,0 0 0,0 1 1,0-1-1,0 1 0,0 0 0,0 0 0,0 0 0,0 1 0,1-1 1,-1 1-1,1 0 0,-1 0 0,1 0 0,0 1 0,-1-1 0,1 1 0,1 0 1,-1 0-1,0 0 0,-3 4 0,-1 5 1,1 1 0,0 0 0,1 0 0,0 0 0,1 0 0,0 1 0,1 0 0,-1 16 0,1 6 0,2-1 0,3 38 0,-2-66 0,1-1 0,0 0 0,0 1 0,0-1 0,1 0 0,0 1 0,0-1 0,1 0 0,0-1 0,0 1 0,0 0 0,0-1 0,1 0 0,0 1 0,0-1 0,1-1 0,-1 1 0,1-1 0,0 0 0,0 0 0,1 0 0,-1-1 0,1 1 0,0-2 0,-1 1 0,1 0 0,1-1 0,-1 0 0,0-1 0,8 2 0,0-1 0,0-1 0,1-1 0,-1 0 0,1 0 0,19-5 0,-27 4 0,0-1 0,0 0 0,0-1 0,0 0 0,-1 0 0,1-1 0,-1 1 0,1-1 0,-1-1 0,-1 1 0,1-1 0,6-7 0,-6 5 0,-1 1 0,0-1 0,0 0 0,0-1 0,-1 1 0,-1-1 0,1 0 0,-1 0 0,0 0 0,-1 0 0,3-13 0,-2-6 0,-1 0 0,-1-35 0,-1-1 0,1 60 0,-1 1-1,1-1 1,-1 1 0,1-1 0,0 1-1,0-1 1,0 1 0,0 0 0,0 0-1,1-1 1,-1 1 0,1 0 0,-1 0-1,1 0 1,0 1 0,0-1-1,0 0 1,0 1 0,0-1 0,0 1-1,0-1 1,1 1 0,-1 0 0,0 0-1,1 0 1,-1 1 0,1-1-1,-1 0 1,5 0 0,3 0-1,-1 0 0,0 0 0,0 0 0,1 2 0,-1-1 0,0 1 0,13 2 0,-20-2 0,1 0 1,-1 0-1,0 0 1,1 1-1,-1-1 1,0 0-1,0 1 1,0 0-1,0-1 1,0 1-1,0 0 1,0 0-1,-1 0 1,1 0-1,-1 0 0,1 1 1,-1-1-1,0 0 1,0 1-1,0-1 1,0 1-1,0-1 1,-1 1-1,1-1 1,-1 1-1,1-1 1,-1 1-1,0 0 1,-1 3-1,0-5 2,-1-1 1,0 1-1,0 0 0,0-1 0,1 0 1,-1 0-1,0 1 0,0-1 1,0 0-1,0 0 0,-2-1 0,2 1 0,-91-2-1,91 2 0,0 0 0,0 1 0,0-1 0,1 0 0,-1 1 0,0 0-1,0-1 1,0 1 0,1 0 0,-1 0 0,1 0 0,-1 0 0,0 0 0,1 0 0,0 0 0,-1 1 0,1-1 0,-2 3 0,0 0-1,1 0 1,0 0-1,-1 0 1,2 1 0,-1-1-1,0 0 1,0 7-1,-1 6-1,0 0 0,2 1 0,0 17 0,1-24 1,0 0 1,1-1-1,0 1 1,1-1 0,0 0-1,1 0 1,0 1-1,7 13 1,-7-17 1,1-1 0,0 1 0,1-1 0,-1 0 0,1 0 1,0-1-1,1 1 0,-1-1 0,1 0 0,0-1 0,0 0 0,13 7 0,-10-7 0,1 0-1,-1 0 0,1-1 1,0 0-1,0-1 1,1 0-1,-1 0 0,12-1 1,-16 0-1,0-1 0,0 0 0,0-1-1,0 1 1,0-1 0,-1-1 0,1 1 0,0-1 0,-1 0 0,1 0 0,-1 0 0,0-1 0,0 0 0,0 0 0,7-5 0,-3-2 1,-1 0-1,0 0 1,0 0-1,-1-1 1,-1 0-1,0-1 1,0 1-1,-1-1 1,0 0-1,-1 0 1,-1-1-1,0 1 1,2-24-1,-1-12 3,-2 0 0,-5-63 0,2 93-3,-2-24 0,-2-1 0,-2 1 0,-18-61 0,16 88 1,4 13-3,0 12-10,1 24 12,2 0 1,2 57-1,1-32 9,0 35-8,4 0 0,34 176 0,-39-270-1,0 0 0,0 0 0,0 0 0,0-1 0,1 1 0,-1 0 0,0 0 0,0 0 0,0-1 0,0 1 0,1 0 0,-1 0 0,0 0 0,0 0 0,1 0 0,-1-1 0,0 1 0,0 0 0,1 0 0,-1 0 0,0 0 0,0 0 0,1 0 0,-1 0 0,0 0 0,1 0 0,-1 0 0,0 0 0,0 0 0,1 0 0,-1 0 0,0 0 0,0 0 0,1 0 0,-1 1 0,0-1 0,0 0 0,1 0 0,-1 0 0,0 0 0,0 0 0,0 1 0,1-1 0,-1 0 0,0 0 0,0 0 0,0 1 0,0-1 0,1 0 0,-1 0 0,0 1 0,0-1 0,0 0 0,0 0 0,0 1 0,0-1 0,0 0 0,0 0 0,0 1 0,0-1 0,0 0 0,0 0 0,0 1 0,0-1 0,10-22 0,11-56 0,13-43 0,-30 108 0,2-1 0,0 2 0,0-1 0,1 1 0,0-1 0,14-15 0,-18 25-1,0 0 1,1 0-1,-1 0 0,1 0 1,0 1-1,0-1 0,0 1 0,0 0 1,0 0-1,1 0 0,-1 1 1,0-1-1,1 1 0,0 0 1,-1 1-1,1-1 0,-1 1 0,1 0 1,0 0-1,-1 0 0,1 0 1,6 2-1,-10-1 1,0 0 0,0 0 0,-1-1 0,1 1 0,0 0 0,0 0 0,-1 0 0,1 0 0,-1 0 0,1 0 0,-1 0 0,1 0 0,-1 0 0,0 0 0,1 0 0,-1 0 0,0 0 0,0 1 0,0-1 0,0 0 0,0 0 0,0 0 0,0 0 0,0 0 0,0 0 0,-1 2 0,1 4 0,-9 105 0,0 2 0,8-112 0,1 1 0,0-1 0,0 0 0,0 0 0,0 1 0,1-1 0,-1 0 0,0 0 0,1 0 0,0 1 0,-1-1 0,1 0 0,0 0 0,0 0 0,0 0 0,1 0 0,-1 0 0,0-1 0,1 1 0,-1 0 0,1-1 0,-1 1 0,1-1 0,0 1 0,0-1 0,0 0 0,0 0 0,0 0 0,0 0 0,0 0 0,0 0 0,0 0 0,0-1 0,0 1 0,4 0 0,6 1 0,0-1 0,0 0 0,0 0 0,0-1 0,1-1 0,-1 0 0,0 0 0,0-1 0,0-1 0,-1 0 0,1-1 0,-1 0 0,1-1 0,-1 0 0,12-8 0,-14 8 0,0-2 0,-1 1 0,0-1 0,0 0 0,-1 0 0,0-1 0,0 0 0,-1 0 0,0-1 0,0 0 0,-1 0 0,0 0 0,-1-1 0,0 0 0,-1 1 0,1-1 0,-2-1 0,3-11 0,-3-55 0,-2 56-3,0 18 3,1 1 0,-1 0 0,-1-1 0,1 1 0,0-1 0,0 1 0,-1 0 0,1-1 0,-1 1 0,0 0 0,0 0 0,0-1 0,0 1 0,0 0 0,0 0 0,-1 0 0,1 0 0,0 0 0,-1 1 0,0-1 0,1 0 0,-1 1 0,0-1 0,0 1 0,0-1 0,0 1 0,-4-2 0,-3 1 0,1 0 1,0 0-1,-1 1 1,1 0-1,-1 1 0,-12 0 1,17 0-1,3 0 0,-1 0 0,1 0 0,-1 0 0,1 1 0,0-1 0,-1 0 0,1 1 0,-1-1 0,1 1 0,0-1 0,-1 1 0,1 0 0,0 0 0,-1-1 0,1 1 0,0 0 0,0 0 0,0 0 0,0 0 0,-1 2 0,0 0 0,0 0 0,0 0 0,1 0 0,0 1 0,-1-1 0,1 0 0,0 1 0,0 5 0,-1 8 0,1 1 0,2 33 0,0-30 0,0-6 0,1 1 0,1-1 0,0 0 0,1 1 0,0-1 0,1-1 0,1 1 0,8 15 0,-9-21 0,0 0 0,0 0 0,1-1 0,0 1 0,1-1 0,0 0 0,0-1 0,1 0 0,-1 0 0,2 0 0,-1-1 0,1 0 0,11 5 0,-14-9 1,0 0-1,0 0 1,0 0 0,1-1-1,-1 1 1,1-2 0,-1 1-1,1-1 1,-1 0 0,1 0-1,7-2 1,-10 1-1,0 1 1,-1-1-1,1 0 1,-1-1-1,1 1 0,-1 0 1,1-1-1,-1 0 1,0 0-1,0 0 0,0 0 1,0-1-1,0 1 1,-1-1-1,1 1 0,-1-1 1,1 0-1,-1 0 1,3-6-1,-3 4 3,1 0-1,-1 0 1,-1 0 0,1-1-1,-1 1 1,0-1 0,0 1-1,0-1 1,-1-10 0,0 15-3,0 1 0,0 0 0,0-1 0,0 1 1,0 0-1,0-1 0,0 1 0,1 0 0,-1-1 0,0 1 1,0 0-1,0-1 0,0 1 0,1 0 0,-1 0 1,0-1-1,0 1 0,1 0 0,-1 0 0,0-1 0,1 1 1,-1 0-1,0 0 0,0 0 0,1 0 0,-1-1 0,0 1 1,1 0-1,-1 0 0,0 0 0,1 0 0,0 0 1,0 0-1,-1 0-1,1 0 1,-1-1 0,1 1 0,0 0 0,-1 0 0,1-1 0,-1 1 0,1 0 0,0-1 0,-1 1 0,1 0 0,-1-1 0,1 1 0,-1-1 0,0 1 0,1-1 0,-1 1 0,1-1 0,-1 0 0,0 1 0,1-1 0,-1 1 0,0-1 0,0 0 0,0 1 0,1-1 0,-1 1 0,0-1 0,0 0 0,0 1 0,0-1 0,0 0 0,0-1 0,18-26 0,-9 11 0,-2-1 0,0 0 0,-1 0 0,-1-1 0,-1 1 0,0-1 0,1-24 0,0-219 0,-5 205 0,0 56 0,0 0 0,1 0 0,-1 0 0,0 0 0,0 1 0,0-1 0,0 0 0,-1 0 0,1 0 0,0 0 0,0 0 0,0 1 0,-1-1 0,1 0 0,0 0 0,-1 0 0,1 1 0,-1-1 0,1 0 0,-1 1 0,1-1 0,-1 0 0,0 1 0,1-1 0,-1 0 0,0 1 0,1-1 0,-1 1 0,0 0 0,0-1 0,1 1 0,-1-1 0,0 1 0,0 0 0,0 0 0,1-1 0,-1 1 0,-1 0 0,1 1-1,1 0-1,-1-1 1,1 1 0,-1 0 0,1 0-1,-1 0 1,1 0 0,0 0 0,-1 0-1,1 0 1,0 0 0,0-1 0,0 1-1,0 0 1,0 0 0,0 0-1,0 2 1,0 0-3,-5 270 35,7-154-35,3 3-4,-4-107 4,2-1 1,-1 0 0,2 0-1,0-1 1,1 1-1,8 19 1,-10-30 2,0 1 0,0-1 0,0 0 0,0 0 0,0 0 0,0 0 0,1 0 0,0-1 0,-1 1 0,1-1-1,0 0 1,0 0 0,0-1 0,1 1 0,-1-1 0,0 0 0,0 0 0,1 0 0,-1 0 0,1-1 0,-1 0 0,1 0 0,-1 0 0,0-1 0,1 1 0,-1-1 0,7-2 0,-8 2 0,-1 0 1,0 0-1,0 0 1,0-1-1,1 1 1,-2-1-1,1 1 1,0-1-1,0 0 1,0 1-1,-1-1 1,1 0-1,-1 0 1,1 0-1,-1-1 1,0 1-1,0 0 1,0 0-1,0-1 1,0 1-1,0-5 1,2-6-3,-1 0 1,2-24-1,-4 31 3,3-57 2,6-60 6,-7 109-7,1 0 0,0 0 0,1 0 0,0 0-1,1 1 1,9-17 0,-11 26-2,-1 0-1,1 0 1,0 0 0,0 0-1,1 1 1,-1-1 0,1 1-1,-1 0 1,1 0 0,0 1-1,0-1 1,0 1 0,1 0-1,-1 0 1,1 0 0,-1 0-1,1 1 1,-1 0 0,1 0-1,0 0 1,0 0 0,-1 1-1,7 0 1,-10 0-15,-2 1 16,0 0 0,1 1 0,-1-1 0,0 0 0,0 0 0,0 0 0,0 0 0,0-1 0,0 1 0,0 0 0,-1 0 0,1-1 1,0 1-1,0 0 0,-3 0 0,-1 1-1,-3 3 2,1 0 0,0 1 0,0-1 0,0 1 0,1 1 0,0-1 0,0 1-1,0 0 1,1 0 0,0 1 0,1-1 0,0 1 0,0 0 0,0 1 0,1-1 0,-3 14 0,0 6 3,2 0 0,1 1 0,2 51 0,1-76-4,0-1 1,0 1-1,0-1 0,1 1 1,-1-1-1,1 1 1,0-1-1,0 1 0,0-1 1,0 0-1,1 0 0,-1 1 1,1-1-1,0 0 0,0 0 1,0-1-1,0 1 0,1 0 1,-1-1-1,1 1 1,2 1-1,0-1 1,0 0-1,1-1 1,-1 1 0,1-1-1,-1-1 1,1 1 0,-1-1-1,1 0 1,0 0 0,0 0-1,10-1 1,-6 0-1,0 0 0,0 0 0,0-1 0,0-1 0,0 0 0,0 0 0,17-7 0,-22 7 0,-1-1 0,1 0 0,0 0 0,-1-1 0,0 1 0,0-1 0,0 0 0,0 0 0,0 0 0,-1 0 0,0-1 0,0 0 0,0 0 0,0 1 0,3-11 0,-2 3 0,0 1 0,-1-1 0,0 0 0,-1-1 0,0 1-1,-1 0 1,0 0 0,-1-1 0,0 1 0,-1 0 0,-1-1 0,-5-22 0,4 25 1,-1 0 0,1-1 0,-2 1 0,1 1 0,-1-1 0,-1 1 0,0-1 0,0 2 0,-1-1-1,0 1 1,0 0 0,-1 0 0,0 1 0,-15-11 0,18 15 0,1 0-1,-1 1 0,0 0 0,0 0 1,0 0-1,0 0 0,0 1 0,0 0 1,0 0-1,0 0 0,-8 1 0,11 0 0,0 0 0,0 0 0,0 0 0,0 1 0,0-1 0,0 1 0,0-1 0,0 1 0,1 0-1,-1-1 1,0 1 0,0 0 0,0 0 0,1 1 0,-1-1 0,1 0 0,-1 1 0,1-1 0,-1 0-1,1 1 1,0 0 0,0-1 0,0 1 0,-1 0 0,2 0 0,-1-1 0,0 1 0,0 0 0,1 0 0,-1 0-1,0 2 1,-1 8-1,0 1 1,1-1-1,1 1 0,0-1 0,0 1 0,1-1 0,1 1 0,0-1 0,1 1 0,0-1 0,1 0 0,0-1 0,1 1 1,11 19-1,-12-23-2,1-1 0,0 0 0,0 0 0,1-1 0,-1 1 0,2-1 0,-1 0 0,1-1 0,0 1 0,0-2 0,0 1 0,0-1 0,1 0 0,0 0 0,0-1 0,0 0 0,0 0 0,1-1 0,-1 0 0,1-1 0,-1 1 0,12-1 0,-14-1 1,0 0 0,-1 0 0,1 0 0,0-1 0,-1 0 0,1 0 0,-1-1 0,7-1 0,-9 1 2,-1 0-1,1 1 1,-1-1-1,0 0 1,1 0-1,-1-1 1,0 1-1,0 0 1,-1-1-1,1 1 1,0-1-1,-1 1 1,0-1-1,0 0 1,1 0-1,-1 0 0,1-5 1,2-17 3,0 0-1,-2 0 1,0 0 0,-4-49-1,0 14 4,1 46-4,2-20 16,-1 34-18,0-1 0,0 1 1,0-1-1,0 0 0,1 1 0,-1-1 0,0 1 0,0-1 1,1 1-1,-1 0 0,0-1 0,1 1 0,-1-1 1,1 1-1,-1-1 0,0 1 0,1 0 0,-1-1 1,1 1-1,-1 0 0,1 0 0,-1-1 0,1 1 0,-1 0 1,1 0-1,-1 0 0,1 0 0,0-1 0,-1 1 1,1 0-1,-1 0 0,1 0 0,-1 0 0,1 0 1,0 0-1,-1 1 0,1-1 0,-1 0 0,1 0 0,-1 0 1,1 0-1,-1 1 0,1-1 0,-1 0 0,1 1 1,-1-1-1,1 1 0,2 0 1,0 1-1,0 0 1,-1 0 0,1 0 0,-1 0 0,0 1-1,1-1 1,-1 1 0,0-1 0,0 1-1,-1 0 1,3 4 0,16 40 6,-18-40-8,9 33 6,-2 0 0,-2 1 0,-1 0 0,-2 0-1,-3 62 1,4-146-7,1 2 0,2-1 1,2 1-1,2 0 0,2 1 0,19-39 0,-29 69 2,3-5-2,-1 1 1,14-20 0,-18 31 1,-1 1 0,1-1 0,0 1 0,-1 0 1,1 0-1,1 0 0,-1 0 0,0 0 0,0 0 1,1 0-1,-1 1 0,1-1 0,-1 1 1,1 0-1,0 0 0,-1 0 0,1 0 0,0 0 1,0 1-1,3-1 0,-5 1 1,1 0-1,-1 0 1,0 1 0,1-1-1,-1 1 1,1-1-1,-1 1 1,0 0 0,0-1-1,1 1 1,-1 0 0,0 0-1,0 0 1,0 0 0,0 0-1,0 0 1,0 0-1,0 0 1,0 0 0,-1 1-1,1-1 1,0 0 0,-1 1-1,1-1 1,-1 0 0,1 1-1,0 1 1,8 46 12,-8-40-12,5 62 6,-5 104 0,-3-80-18,3-77-133,3-7-323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1:02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0 254 32607,'16'205'175,"2"30"-190,-18-91 15,-15-607 0,13 395 0,0 33 0,2 0 0,2 0 0,5-36 0,-5 64 0,0 0 0,0 1 0,0-1 0,1 0 0,0 1 0,1-1 0,-1 1 0,1 0 0,0 0 0,1 1 0,-1-1 0,1 1 0,0 0 0,0 0 0,1 1 0,0-1 0,0 1 0,0 0 0,0 1 0,0 0 0,1 0 0,-1 0 0,1 0 0,0 1 0,0 1 0,0-1 0,0 1 0,0 0 0,0 0 0,0 1 0,1 0 0,-1 0 0,7 2 0,-11-1 4,0-1 1,0 1-1,0 0 1,0 0-1,0 0 1,0 1-1,-1-1 1,1 1-1,0-1 1,-1 1-1,1 0 1,-1 0-1,0 0 0,1 0 1,-1 1-1,0-1 1,0 0-1,-1 1 1,1 0-1,0-1 1,-1 1-1,2 5 1,1 2-377,-2-1 0,1 1 0,-1-1 1,-1 1-1,1 0 0,-1 11 0,-1 23-9037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1:0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0 301 31406,'25'0'241,"0"-2"1,0-1-1,0-1 0,26-7 0,93-39-137,-88 28-91,-27 13-7,-1-2 0,0-1 1,-1-1-1,0-2 1,25-17-1,-52 32-6,0-1 0,0 1 0,0 0 0,0 0 0,1 0 0,-1 0 0,0 0 0,0 0 0,0 0 0,0 0 0,1 0 0,-1 0 0,0-1 0,0 1 0,0 0 0,0 0 0,0 0 0,0 0 0,1 0 0,-1-1 0,0 1 0,0 0 0,0 0 0,0 0 0,0 0 0,0-1 0,0 1 0,0 0 0,0 0 0,0 0 0,0-1 0,0 1 0,0 0 0,0 0 0,0 0 0,0 0 0,0-1 0,0 1 0,0 0 0,0 0 0,0 0 0,0-1 0,0 1 0,0 0 0,0 0 0,-1 0 0,1 0 0,0 0 0,0-1 0,0 1 0,0 0 0,0 0 0,-15-2 0,-21 7 0,29-1 0,0 1 0,1 0 0,0 0 0,0 0 0,0 1 0,1-1 0,-1 1 0,1 1 0,1-1 0,-7 12 0,2-3 0,1 1 0,0 1 0,-9 29 0,11-22 0,2 1 0,1-1 0,0 1 0,2 43 0,2-65 0,-1 1 0,0-1 0,1 0 0,0 0 0,0 0 0,0 1 0,0-1 0,0 0 0,0 0 0,1 0 0,0-1 0,-1 1 0,1 0 0,0 0 0,0-1 0,1 0 0,-1 1 0,0-1 0,1 0 0,-1 0 0,1 0 0,0 0 0,0-1 0,0 1 0,0-1 0,0 1 0,0-1 0,0 0 0,0 0 0,6 0 0,5 2 0,1-1 0,0 0 0,0-1 0,0-1 0,24-2 0,-34 2 0,-1-1 0,1 0 0,0 0 0,0-1 0,-1 1 0,1-1 0,0 0 0,-1 0 0,0-1 0,1 1 0,-1-1 0,0 0 0,0 0 0,-1 0 0,1 0 0,-1-1 0,1 0 0,-1 0 0,0 0 0,-1 0 0,1 0 0,-1 0 0,1-1 0,-1 1 0,2-9 0,1-4 0,-1-1 0,0 1 0,-1-1 0,-1 0 0,-1-32 0,-1 37 0,-1 0 0,0 0 0,-1 0 0,-1 1 0,0-1 0,0 0 0,-1 1 0,-1 0 0,0 0 0,-1 0 0,0 1 0,-1 0 0,0 0 0,-1 0 0,-12-13 0,17 21 0,0 0 0,-1 1 0,0-1 0,0 0 0,0 1 0,0 0 0,0 0 0,0 0 0,0 1 0,-6-2 0,7 2 0,1 0 0,-1 1 0,1-1 0,-1 1 0,0 0 0,1 0 0,-1 0 0,0 0 0,1 0 0,-1 0 0,1 1 0,-1-1 0,0 1 0,1 0 0,-1 0 0,1 0 0,0 0 0,-4 2 0,3 0 0,0 0 0,0 1 0,0-1 0,1 0 0,0 1 0,-1 0 0,1 0 0,1-1 0,-1 1 0,1 0 0,-1 0 0,1 1 0,0-1 0,0 8 0,-1 10-1,1 36 0,1-38-2,1-12 1,0 0 1,1 0-1,0 0 1,0 0 0,0-1-1,1 1 1,1-1-1,-1 1 1,1-1-1,0 0 1,1-1 0,-1 1-1,1-1 1,1 0-1,-1 0 1,1-1-1,0 1 1,1-1 0,-1 0-1,1-1 1,0 0-1,0 0 1,0 0 0,0-1-1,1 0 1,-1-1-1,1 1 1,0-1-1,15 1 1,-19-3 1,1 1 0,-1-2 0,1 1 0,-1 0 0,1-1 0,-1 0 0,1 0 0,5-3 0,-8 3 0,0 0 0,0-1 0,0 1 0,0-1 0,-1 1 0,1-1 0,-1 0 0,1 0 0,-1 0 0,0 0 0,1 0 0,-1 0 0,0 0 0,0 0 0,0 0 0,-1 0 0,1-1 0,0-3 0,3-17 2,-1 0 0,1-43 0,1-20 5,-4 77-7,1 1 0,0-1 1,0 0-1,1 1 1,0-1-1,0 1 1,6-9-1,-7 14 0,1 1-1,-1-1 1,1 0-1,0 1 1,0-1-1,0 1 1,0 0-1,1 0 1,-1 0 0,0 1-1,1-1 1,-1 1-1,1-1 1,0 1-1,-1 0 1,1 1-1,6-1 1,-6 0-1,1 0 1,-1 1-1,0 0 1,0 0-1,1 0 1,-1 1-1,0-1 1,0 1-1,0 0 1,1 0-1,-1 1 1,0-1-1,-1 1 1,1 0-1,6 4 1,-5-1 0,-1-1 0,0 1 0,0 1 0,0-1 0,-1 0 0,1 1 0,-1 0 0,-1 0 0,1 0 0,-1 0 0,0 0 0,-1 0 0,3 12 0,-1 9 0,0 53 0,-3-74 0,-1 8-1,-1-1 1,0 1-1,-1-1 1,0 0-1,-10 22 1,9-22-3,-1 0 1,1 0-1,1 0 0,0 1 1,-1 23-1,4-36 2,0 0 0,0 0-1,0-1 1,1 1 0,-1 0-1,0-1 1,0 1-1,1-1 1,-1 1 0,0 0-1,1-1 1,-1 1 0,1-1-1,-1 1 1,1-1 0,-1 1-1,1-1 1,-1 1 0,1-1-1,-1 1 1,1-1-1,0 0 1,-1 1 0,1-1-1,0 0 1,-1 0 0,1 1-1,0-1 1,-1 0 0,1 0-1,0 0 1,0 0 0,28 1-9,-21-1 6,4 0 8,-2 0-9,-1 0 0,1 0 0,0-1 0,-1 0 0,11-3-1,-17 3 3,0 0 0,0-1-1,0 1 1,-1-1 0,1 1-1,0-1 1,-1 0 0,1 0-1,-1 0 1,0 0 0,0 0 0,0 0-1,0-1 1,0 1 0,0-1-1,0 1 1,-1-1 0,1 0-1,-1 0 1,1-3 0,4-16 5,-1-1 0,-2 0 0,0 1-1,-1-1 1,-1 0 0,-4-36 0,2 4 33,-1 23 1,1 22-18,1-1 1,0 1-1,0 0 0,3-15 1,-2 25-19,-1-1 1,1 0-1,-1 1 1,1-1-1,-1 1 1,1-1 0,-1 1-1,1-1 1,0 1-1,-1-1 1,1 1-1,0-1 1,-1 1 0,1 0-1,0-1 1,0 1-1,-1 0 1,1 0-1,0 0 1,0-1-1,0 1 1,-1 0 0,1 0-1,1 0 1,26 1-3,-19-1 3,-3 1-1,-1 0 0,1 0 0,-1 1 0,1 0 0,-1 0 0,0 0 0,0 0 0,0 1 0,0 0 0,0 0 0,0 0 0,-1 1 0,0-1 0,0 1 0,0 0 0,0 1 0,0-1 0,-1 0 0,0 1 0,3 6 0,2 0 0,-2 1 0,1 0 0,-2 0 0,0 0 0,0 1 0,-1 0 0,4 23 0,-5-17 0,-2 0 0,0-1 0,-1 1 0,-1 0 0,-1-1 0,0 1 0,-1-1 0,-1 0 0,-8 23 0,12-86 0,18-48 0,29-91 0,-45 176-1,0 0 0,1 0-1,0 1 1,0-1 0,0 1 0,1 0 0,1 0-1,-1 0 1,1 0 0,9-9 0,-14 15 1,1 1 0,-1-1-1,1 1 1,-1 0 0,1-1 0,-1 1 0,0 0 0,1-1 0,-1 1 0,1 0 0,0 0 0,-1-1 0,1 1 0,-1 0 0,1 0-1,-1 0 1,1 0 0,0 0 0,-1 0 0,1 0 0,-1 0 0,1 0 0,-1 0 0,1 0 0,0 0 0,-1 0 0,1 0 0,-1 1 0,1-1-1,-1 0 1,1 0 0,-1 1 0,1-1 0,-1 0 0,1 1 0,-1-1 0,1 0 0,-1 1 0,1-1 0,-1 1 0,0-1 0,1 1 0,-1-1-1,0 1 1,1 0 0,7 26 1,-7-23-1,9 57 4,-4 0 0,-1 117 0,-5-151-3,0-24-1,0-1 1,1 1-1,-1-1 0,-1 0 0,1 1 0,0-1 0,-1 1 1,1-1-1,-1 0 0,0 1 0,0-1 0,1 0 0,-2 0 0,1 1 1,0-1-1,0 0 0,-3 2 0,4-4 0,0-1 0,-1 1 0,1 0 0,0-1 0,0 1 0,-1-1 0,1 1 0,0-1 0,0 1 0,-1 0 0,1-1 0,0 1 0,0-1 0,0 1 0,0-1 0,0 1 0,0-1 0,0 1 0,0-1 0,0 1 0,0-1 0,0 1 0,0-2 0,1-16 0,1 0 0,0 0 0,2 0 0,0 1 0,11-31 0,43-87 0,-29 72-3,-22 45 0,-2 7 3,0-1 1,0 0 0,1 1 0,1 0 0,-1 0-1,2 1 1,15-18 0,-22 27-1,-1 1 0,0 0 0,0-1 0,1 1 0,-1 0 0,0 0 0,1-1 0,-1 1 0,0 0 0,1 0 0,-1 0 0,0-1 0,1 1 0,-1 0 0,1 0 0,-1 0 0,0 0 0,1 0 0,-1 0 0,1 0 0,-1 0 0,1 0 0,-1 0 0,0 0 0,1 0 0,-1 0 0,1 0 0,-1 0 0,0 0 0,1 0 0,-1 1 0,1-1 0,-1 0 0,0 0 0,1 0 0,-1 1 0,0-1 0,1 0 0,-1 1 0,0-1 0,0 0 0,1 0 0,-1 1 0,0-1 0,0 0 0,1 1 0,-1-1 0,0 1 0,0-1 0,0 0 0,0 1 0,7 24 0,-6-20 0,6 46 9,-2 0 0,-3 0 0,-4 67 0,0-21-13,2-91 1,-1-2-2,1-1 0,0 1 0,0-1 0,0 0 0,0 1 0,0-1 0,1 1 0,1 4 0,7-7-107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2:4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267 144 32191,'5'-14'113,"0"1"0,1 0 1,9-15-1,-9 17-88,0 0-1,-1 0 1,0 0-1,4-17 1,-9 28-25,0 0 0,0 0 0,0 0 0,0 0 0,0 0 0,0-1 0,0 1 0,0 0 0,0 0 0,0 0 0,0 0 0,0 0 0,0 0 0,0-1 0,0 1 0,0 0 0,0 0 0,0 0 0,0 0 0,0 0 0,0 0 0,0 0 0,0-1 0,0 1 0,0 0 0,0 0 0,0 0 0,0 0 0,0 0 0,0 0 0,0 0 0,-1 0 0,1 0 0,0-1 0,0 1 0,0 0 0,0 0 0,0 0 0,0 0 0,0 0 0,0 0 0,-1 0 0,1 0 0,0 0 0,0 0 0,0 0 0,0 0 0,0 0 0,0 0 0,0 0 0,-1 0 0,1 0 0,0 0 0,0 0 0,0 0 0,0 0 0,0 0 0,0 0 0,-1 0 0,1 0 0,0 0 0,0 0 0,0 1 0,-2-1 0,-5 2 0,0-1 0,0 2 0,0-1 0,1 1 0,-1 0 0,1 0 0,0 1 0,0-1 0,0 2 0,0-1 0,1 0 0,0 1 0,-1 0 0,-7 11 0,-9 12 0,-31 47 0,52-73 0,-21 35 0,2 2 0,2 0 0,1 1 0,2 1 0,2 0 0,1 1 0,3 0 0,1 1 0,2 0 0,2 0 0,2 45 0,2-80 0,1 0 0,0 0 0,0 0 0,1-1 0,0 1 0,0 0 0,1-1 0,0 1 0,0-1 0,1 0 0,0 0 0,0 0 0,1-1 0,-1 1 0,1-1 0,1 0 0,-1-1 0,1 1 0,0-1 0,1 0 0,-1-1 0,11 7 0,-2-3 0,0-1 0,0 0 0,1-1 0,0-1 0,0-1 0,0 0 0,0 0 0,1-2 0,32 1 0,-33-5-29,-7-10-118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2:5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11 432 32335,'0'0'2,"0"0"0,0-1 0,0 1-1,0 0 1,0 0 0,0-1 0,0 1 0,0 0 0,0 0 0,0 0 0,0-1 0,0 1 0,-1 0 0,1 0-1,0 0 1,0 0 0,0-1 0,0 1 0,0 0 0,0 0 0,-1 0 0,1 0 0,0-1 0,0 1 0,0 0-1,-1 0 1,1 0 0,0 0 0,0 0 0,0 0 0,-1 0 0,1 0 0,0 0 0,0 0 0,0 0 0,-1 0-1,1 0 1,0 0 0,0 0 0,0 0 0,-1 0 0,1 0 0,0 0 0,0 0 0,0 0 0,-1 0-1,1 0 1,-3 14 98,2 32 47,2-36-133,-2-1-13,1-1 0,1 0 0,-1 1 0,1-1 0,1 0 0,-1 0 0,5 13 0,-4-19-1,-1 1 1,1-1-1,-1 0 0,1 0 0,0 0 1,0 1-1,0-2 0,0 1 1,0 0-1,0 0 0,0-1 1,1 1-1,-1-1 0,1 0 0,-1 1 1,1-1-1,-1 0 0,1-1 1,0 1-1,-1 0 0,1-1 0,0 1 1,0-1-1,0 0 0,-1 0 1,5-1-1,-3 2 1,1-1-1,0-1 1,-1 1 0,1-1-1,-1 1 1,1-1 0,-1-1-1,1 1 1,-1-1 0,0 1-1,8-5 1,-7 2 0,0-1 0,0 1 0,-1-1 0,1 0-1,-1 0 1,0 0 0,-1 0 0,5-8 0,2-6-1,-1-1 0,0 0 0,-2 0 0,0-1 0,-1 0 0,-1 0 0,3-39 0,-4 7 0,-5-105 0,-1 142 2,1 0-1,-8-28 1,8 41-2,1 0 0,-1 0 1,0 0-1,0 0 1,0 0-1,-1 0 1,1 0-1,-1 0 0,0 0 1,0 1-1,1-1 1,-2 1-1,1-1 0,0 1 1,0 0-1,-1 0 1,1 0-1,-1 0 1,0 0-1,-3-1 0,5 3 0,1 0 0,-1 0 1,0 0-1,1 0 0,-1 0 0,1 0 0,-1 0 0,0 0 0,1 0 0,-1 0 0,0 0 0,1 1 0,-1-1 0,1 0 0,-1 0 0,1 1 0,-1-1 1,1 0-1,-1 1 0,1-1 0,-1 1 0,1-1 0,-1 1 0,1-1 0,-1 0 0,1 1 0,0 0 0,-1-1 0,1 1 0,0-1 0,0 1 1,-1-1-1,1 1 0,0 0 0,0-1 0,0 1 0,0 0 0,0-1 0,0 1 0,0-1 0,0 1 0,0 1 0,0 39 0,0-27 0,-1 83 0,1 76 0,2-138 0,1 0 0,15 65 0,-16-92 0,1 0 0,0 1 0,0-1 0,1 0 0,-1-1 0,2 1 0,9 13 0,-11-17 0,0-1 0,1 1 0,0-1 0,-1 0 0,1 0 0,0 0 0,0-1 0,1 1 0,-1-1 0,0 0 0,1 0 0,0 0 0,-1-1 0,1 0 0,7 1 0,3 0 0,0 0 0,0-1 0,-1-1 0,1 0 0,0-1 0,25-5 0,-32 3 0,0 1 0,-1-1 0,1 0 0,-1 0 0,0-1 0,0 0 0,0 0 0,-1-1 0,0 0 0,1 0 0,-2 0 0,1-1 0,0 0 0,4-7 0,-3 2 0,0-1 0,0 0 0,-1 0 0,-1 0 0,0-1 0,-1 0 0,0 0 0,-1 0 0,1-15 0,-1 7 0,-1-1 0,-1 0 0,-1 0 0,-6-39 0,5 58 0,1-1 0,-2 0 0,1 1 0,0-1 0,-1 0 0,1 1 0,-1 0 0,0-1 0,0 1 0,-1 0 0,1 0 0,0 0 0,-1 0 0,0 1 0,0-1 0,0 1 0,0-1 0,0 1 0,0 0 0,-1 0 0,1 1 0,-1-1 0,1 1 0,-1-1 0,0 1 0,1 0 0,-1 1 0,0-1 0,-5 0 0,8 1 0,0 0 0,0 1 0,0-1 0,0 0 0,0 0 0,0 1 0,0-1 0,1 0 0,-1 1 0,0-1 0,0 1 0,0-1 0,0 1 0,0 0 0,1-1 0,-1 1 0,0 0 0,1 0 0,-1-1 0,0 1 0,1 0 0,-1 0 0,1 0 0,-1 0 0,1 0 0,0 0 0,-1 0 0,1 1 0,-6 33 0,6-30 0,-4 60 0,8 104 0,-4-159 0,1-1 0,1 0 0,0 1 0,0-1 0,0 0 0,1 0 0,1 0 0,8 16 0,-10-22 0,0 1 0,1-1 0,0 0 0,0 0 0,0 0 0,0 0 0,0-1 0,0 1 0,1-1 0,-1 0 0,1 1 0,-1-2 0,1 1 0,0 0 0,0-1 0,0 0 0,0 0 0,0 0 0,0 0 0,0-1 0,0 1 0,6-1 0,-4 0 0,-1 0 0,0-1 0,0 1 0,1-1 0,-1 0 0,0-1 0,0 1 0,0-1 0,0 0 0,0 0 0,-1 0 0,1-1 0,0 0 0,-1 0 0,0 0 0,0 0 0,0-1 0,0 0 0,0 1 0,-1-1 0,0-1 0,0 1 0,0 0 0,0-1 0,-1 0 0,1 1 0,1-7 0,7-20 0,-1 0-1,-2 0 1,-1-1 0,5-43 0,4-24 28,-16 98-29,0-1 1,1 0 0,-1 1 0,0-1-1,1 1 1,-1-1 0,1 1 0,0-1-1,0 1 1,-1-1 0,1 1 0,0 0-1,0 0 1,0-1 0,0 1-1,0 0 1,1 0 0,-1 0 0,0 0-1,3-1 1,-1 1-3,0 0 0,1 0 0,-1 1 0,0-1 0,1 1 0,-1 0-1,7 0 1,4 1 7,-10-1-4,1 1 0,-1 0 0,0 0 0,0 0 0,0 0 0,0 1 0,0 0 0,0 0 0,0 0 0,0 0 0,-1 1 0,1-1 0,4 5 0,-8-6 0,0-1 0,0 0 0,0 0 0,0 0 0,0 0 0,0 1 0,0-1 0,0 0 0,0 0 0,0 0 0,0 0 0,0 1 0,-1-1 0,1 0 0,0 0 0,0 0 0,0 0 0,0 0 0,0 0 0,-1 0 0,1 1 0,0-1 0,0 0 0,0 0 0,0 0 0,-1 0 0,1 0 0,0 0 0,0 0 0,0 0 0,0 0 0,-1 0 0,1 0 0,0 0 0,0 0 0,0 0 0,0 0 0,-1 0 0,1 0 0,0 0 0,0 0 0,0 0 0,0-1 0,-1 1 0,1 0 0,0 0 0,-18 0 0,6-1 0,1 1 0,0 1 0,0 0 0,0 0 0,-17 5 0,24-5 0,0 1 0,1 0 0,-1-1 0,1 1 0,-1 1 0,1-1 0,0 0 0,0 1 0,0 0 0,0 0 0,0 0 0,1 0 0,-1 0 0,1 0 0,0 1 0,0-1 0,0 1 0,0-1 0,-2 8 0,1-1 0,0 1 0,1 0 0,0 0 0,0 0 0,1 1 0,1-1 0,0 0 0,1 12 0,0-16 0,0 1 0,0 0 0,1-1 0,0 0 0,0 1 0,1-1 0,-1 0 0,2 0 0,-1 0 0,1-1 0,0 1 0,7 8 0,-5-10 0,0 0 0,0-1 0,0 1 0,0-1 0,1-1 0,-1 1 0,1-1 0,0 0 0,0-1 0,0 0 0,1 0 0,-1 0 0,0-1 0,1 0 0,-1-1 0,1 1 0,-1-1 0,1-1 0,-1 0 0,1 0 0,7-2 0,-13 2 0,0 0 0,-1 0 0,1 0 0,0 0 0,0 0 0,-1 0 0,1-1 0,-1 1 0,1-1 0,-1 1 0,1-1 0,-1 1 0,0-1 0,0 0 0,0 0 0,0 0 0,0 0 0,0 0 0,0 0 0,-1 0 0,1 0 0,-1 0 0,0 0 0,1-2 0,0-10 0,1 0 0,-3-23 0,1 20 0,-2-5 1,0-1-1,-1 1 1,-2 0 0,-8-28 0,-3-11 27,19 136-60,22 31 32,-20-92 0,0 0 0,0 0 0,1 0 0,1-1 0,9 15 0,-13-25 0,0 1 0,0-1 0,0 1 0,0-1 0,0 0 0,1 0 0,0-1 0,-1 1 0,1-1 0,0 0 0,0 0 0,0 0 0,1 0 0,-1-1 0,0 1 0,1-1 0,-1 0 0,1-1 0,-1 1 0,1-1 0,-1 0 0,1 0 0,4-1 0,-7 1 0,0 0 0,0-1 0,0 0 0,0 1 0,-1-1 0,1 0 0,0 0 0,-1 0 0,1 0 0,0 0 0,-1 0 0,0-1 0,1 1 0,-1 0 0,0-1 0,1 1 0,-1-1 0,0 0 0,0 1 0,0-1 0,0 0 0,-1 1 0,1-1 0,0 0 0,-1 0 0,1 0 0,-1-2 0,4-11 0,-1 0 0,2-21 0,-4 25 0,3-34 0,-4 34 0,0 0 0,1-1 0,1 1 0,0 1 0,0-1 0,1 0 0,0 0 0,1 1 0,8-18 0,-9 25 0,0 0 0,0 0 0,0 1 0,1-1 0,-1 1 0,1-1 0,-1 1 0,1 1 0,0-1 0,0 0 0,0 1 0,0 0 0,0 0 0,0 0 0,0 0 0,0 1 0,0-1 0,1 1 0,3 0 0,1 0 0,0 0-1,0 1 1,0 0 0,0 1-1,0-1 1,0 2 0,15 5-1,-17-5-5,0 2 0,0-1-1,-1 1 1,12 10-1,-18-15 7,1 0-1,-1 0 1,0 0-1,0 0 1,0 0 0,0 0-1,0 0 1,0 0-1,0 0 1,0 0-1,0 1 1,0-1-1,0 0 1,1 0-1,-1 0 1,0 0 0,0 0-1,0 0 1,0 0-1,0 0 1,0 1-1,0-1 1,0 0-1,0 0 1,0 0-1,0 0 1,0 0 0,0 0-1,0 0 1,0 1-1,0-1 1,0 0-1,0 0 1,0 0-1,0 0 1,0 0-1,0 0 1,0 0 0,-1 0-1,1 1 1,0-1-1,0 0 1,0 0-1,0 0 1,0 0-1,0 0 1,0 0-1,0 0 1,0 0 0,0 0-1,0 0 1,-1 0-1,1 0 1,0 1-1,0-1 1,0 0-1,0 0 1,0 0-1,0 0 1,0 0 0,-1 0-1,1 0 1,0 0-1,0 0 1,0 0-1,0 0 1,0 0-1,-9 0 4,8 0-4,-60-9 1,52 7 0,-1 0 0,1 0 0,-1 1 0,0 0 0,1 0 0,-1 1 0,0 1 0,-16 2 0,23-2 0,-1 1 0,1-1 0,0 1 0,0 0 0,1 0 0,-1 0 0,0 0 0,1 0 0,-1 0 0,1 1 0,0-1 0,-1 1 0,1 0 0,1 0 0,-1-1 0,0 1 0,1 0 0,-1 1 0,1-1 0,0 0 0,0 0 0,0 1 0,0 5 0,-2 9 0,1 1 0,0 0 0,2 20 0,0-26 0,0-6 0,1 1 0,-1-1 0,1 1 0,1-1 0,-1 0 0,1 1 1,0-1-1,1 0 0,0 0 0,0-1 0,0 1 0,1 0 0,0-1 0,0 0 0,1 0 0,0 0 0,0-1 1,0 0-1,1 1 0,-1-2 0,1 1 0,0-1 0,1 0 0,-1 0 0,1-1 0,0 1 0,0-2 0,0 1 0,0-1 1,10 2-1,-8-2 1,0 0 0,-1 0 0,1-1 0,0-1 0,0 0 0,0 0 1,9-1-1,-15 0-1,0 0 1,0 1 0,0-1 0,0 0-1,0-1 1,0 1 0,0 0 0,-1-1-1,1 0 1,0 1 0,-1-1-1,0 0 1,1 0 0,-1-1 0,0 1-1,0 0 1,0-1 0,0 1 0,0-1-1,-1 0 1,1 0 0,-1 1 0,2-5-1,2-16 3,0 0-1,-1 0 1,-1-1-1,-2 1 1,0-1-1,-3-30 0,1 4 0,-12-286 14,-3 609-16,16-237 0,-1-6 0,2 1 0,0 0 0,7 31 0,-6-54 0,-1 0 0,1 0 0,1 0 0,0 0 0,0-1 0,1 1 0,-1-1 0,1 0 0,1 0 0,0 0 0,0-1 0,0 0 0,1 0 0,-1 0 0,2 0 0,8 6 0,-10-9 0,0 0 0,0 0 0,0-1 0,1 0 0,-1 0 0,1 0 0,-1 0 0,1-1 0,0 0 0,0 0 0,-1-1 0,1 1 0,0-1 0,0-1 0,0 1 0,-1-1 0,1 0 0,0 0 0,0-1 0,-1 1 0,1-1 0,-1 0 0,0-1 0,1 0 0,-1 1 0,0-2 0,-1 1 0,1 0 0,-1-1 0,1 0 0,-1 0 0,0-1 0,0 1 0,5-9 0,-3 1 0,0 1 0,-1-1 0,-1 0 0,0-1 0,0 1 0,-2-1 0,1 1 0,0-17 0,-1 3 0,-2 0 0,0 0 0,-5-28 0,4 48 0,0 1 0,0-1 0,-1 0 0,1 0 0,-1 1 0,-1-1 0,1 1 0,-1-1 0,0 1 0,0 0 0,0 0 0,-1 0 0,-4-4 0,7 10 0,0 0 0,1 0 0,-1 0 0,0 1 0,1-1 0,-1 0 0,1 0 0,0 1 0,-1-1 0,1 0 0,0 1 0,0-1 0,0 0 0,0 1 0,0 2 0,0 44 0,-1-10 0,6 63 0,-4-90 0,1 0 0,1 0 0,0 0 0,0-1 0,1 1 0,0-1 0,1 1 0,0-1 0,1-1 0,7 12 0,-10-18-1,0 0 0,0 0 0,1 0 0,-1-1 0,1 1 0,-1-1 0,1 0 0,0 0 0,-1 0 0,1 0 0,0-1 0,0 0-1,0 0 1,8 2 0,-9-3 2,0 0 0,0 1-1,0-1 1,0 0-1,0 0 1,0 0-1,0-1 1,0 1 0,0-1-1,0 0 1,0 0-1,0 0 1,0 0 0,-1 0-1,1 0 1,0-1-1,-1 0 1,1 1 0,-1-1-1,0 0 1,4-3-1,0-5 1,0 1-1,0-1 0,-1 1 1,-1-2-1,0 1 0,0 0 1,-1-1-1,3-17 0,11-94 0,-16 105 0,1-16 0,-1 17 0,1-1 0,5-25 0,-7 41 0,0 1 0,0-1 0,0 0 0,0 0 0,0 0 0,1 1 0,-1-1 0,0 0 0,0 0 0,1 1 0,-1-1 0,1 0 0,-1 1 0,0-1 0,1 0 0,-1 1 0,1-1 0,0 1 0,-1-1 0,1 1 0,-1-1 0,1 1 0,0-1 0,-1 1 0,1 0 0,0-1 0,0 1 0,-1 0 0,1-1 0,0 1 0,0 0 0,-1 0 0,1 0 0,0 0 0,0 0 0,0 0 0,-1 0 0,1 0 0,0 0 0,0 0 0,-1 0 0,1 1 0,0-1 0,0 0 0,-1 0 0,1 1 0,0-1 0,0 1 0,0-1 0,2 2 0,0 0 0,-1 0 0,1 1 0,0-1 0,-1 0 0,0 1 0,1 0 0,-1-1 0,3 7 0,3 6 0,-2 1 0,0 0 0,-1 1 0,0-1 0,-1 1 0,2 24 0,-2 104 0,-4-107 0,1-51 0,0 1 0,1-1 0,1 1 0,0 0 0,5-12 0,27-67 0,-25 68 0,-10 22 0,11-25 0,18-33 0,-25 53 0,0 0 0,0 0 0,0 0 0,1 0 0,0 1 0,0 0 0,0 0 0,1 0 0,-1 0 0,11-5 0,-15 9 0,0 1 0,-1-1 0,1 1 0,0-1 0,0 1 0,0-1 0,0 1 0,0 0 0,0-1 0,-1 1 0,1 0 0,0 0 0,0-1 0,0 1 0,0 0 0,0 0 0,0 0 0,0 0 0,0 1 0,0-1 0,0 0 0,0 0 0,0 0 0,0 1 0,0-1 0,0 1 0,-1-1 0,1 0 0,0 1 0,0-1 0,0 1 0,-1 0 0,1-1 0,0 1 0,-1 0 0,1-1 0,0 1 0,-1 0 0,1 0 0,-1 0 0,1-1 0,-1 1 0,0 0 0,1 0 0,-1 0 0,0 0 0,1 1 0,0 6 0,1 0 0,-2 0 0,1 0 0,-2 14 0,1-10 0,0 35 0,-2 1 0,-11 69 0,11-103 0,0 0 0,1-1 0,1 27 0,0-38 0,0-1 0,1 1 0,-1-1 0,1 0 0,0 0 0,-1 1 0,1-1 0,0 0 0,-1 0 0,1 1 0,0-1 0,0 0 0,0 0 0,0 0 0,0 0 0,1-1 0,-1 1 0,0 0 0,0 0 0,0-1 0,1 1 0,-1 0 0,0-1 0,1 0 0,-1 1 0,1-1 0,-1 0 0,0 1 0,1-1 0,1 0 0,55 1 0,-39-2 0,-10 0 0,1 0 0,-1 0 0,0-1 0,1 0 0,-1-1 0,0 0 0,-1 0 0,1-1 0,0 0 0,-1-1 0,0 0 0,0 0 0,0-1 0,-1 1 0,12-14 0,-4 3 0,0 0 0,-1-1 0,-1-1 0,-1-1 0,18-35 0,-26 45 0,0-1 0,0 0 0,-1 0 0,0 0 0,-1 0 0,0 0 0,-1-1 0,0 1 0,0-14 0,-1 22 0,0 0 1,-1 0-1,1 0 0,0 0 0,-1 0 1,1 0-1,-1 0 0,0 0 1,0 0-1,0 0 0,0 1 0,0-1 1,0 0-1,0 1 0,0-1 0,0 1 1,-1-1-1,-1-1 0,-1 0 2,0 0 0,-1 1 1,1-1-1,0 1 0,-1 0 0,1 0 0,-8-2 0,-2 0 0,0 2 0,-1-1 0,0 1 0,-19 1 0,32 1-2,1 0 0,-1 0 0,0 0 0,0 0 0,0 1 0,0-1 0,1 0 0,-1 1 0,0 0 0,0-1 0,1 1 0,-1 0 0,1 0 0,-1 0 0,0 0 0,1 0 0,0 0 0,-1 0 0,1 1 0,0-1 0,-1 0 0,1 1 0,0-1 0,0 1 0,0-1 0,0 1 0,1 0 0,-1-1 0,0 1 0,1 0 0,-1 2 0,-1 5 0,1 0 0,0 1 0,0-1 0,1 0 0,1 11 0,0 0 0,-1-11 0,0-1 0,1 0 0,0 0 1,1 0-1,0 0 0,0 0 0,1 0 0,0 0 0,0 0 0,1-1 0,0 0 1,9 13-1,-10-15-2,1-1 0,0 0 1,0 1-1,1-2 0,-1 1 1,1 0-1,-1-1 0,1 0 1,0 0-1,1-1 0,-1 1 0,0-1 1,1 0-1,-1 0 0,1-1 1,0 0-1,-1 0 0,1 0 1,8 0-1,-13-1 2,0-1 0,1 1 0,-1 0 0,1-1 0,-1 1 0,0-1 0,0 1 0,1-1 0,-1 0 0,0 1 0,0-1 0,0 0 0,0 0 0,0 0 0,0 0 0,0 0 0,0 0 0,0 0 0,0 0 0,0 0 0,0 0 0,0-3 0,13-31 0,-13 30 0,8-35 11,-2 0-1,2-73 1,-14 588-11,6-388 0,-4 126 0,1-186 0,-2-1 0,0 1 0,-2-1 0,0 0 0,-18 43 0,21-63 0,1-1 0,-1 1 0,-1-1 0,1 0 0,-1 0 0,1 0 0,-2-1 0,1 1 0,0-1 0,-1 0 0,0 0 0,0-1 0,0 1 0,0-1 0,0 0 0,-1-1 0,1 1 0,-1-1 0,0 0 0,0 0 0,0-1 0,0 0 0,0 0 0,0 0 0,0-1 0,0 0 0,0 0 0,0 0 0,0-1 0,0 0 0,-8-2 0,10 1 0,0 0 0,-1 0 0,1 0 0,1-1 0,-1 1 0,0-1 0,1 0 0,-1 0 0,1-1 0,0 1 0,0-1 0,0 1 0,1-1 0,-1 0 0,1 0 0,0 0 0,0 0 0,0-1 0,1 1 0,-2-6 0,-2-6 0,1-1 0,1 1 0,1-1 0,-1-22 0,1 18 0,1 0 0,2 0 0,-1 0 0,2 0 0,1 0 0,1 0 0,1 1 0,0 0 0,10-24 0,-4 24 0,0 0 0,2 1 0,0 1 0,1 0 0,0 1 0,2 0 0,0 1 0,1 1 0,0 1 0,1 0 0,1 1 0,26-14 0,0 5-1,0 2 0,2 2 0,0 1 0,74-14 0,-121 31-4,0 0-1,1 0 1,-1 0 0,0 0 0,0 0 0,1 0 0,-1 0 0,0 0-1,0 0 1,1 0 0,-1 0 0,0 0 0,0 0 0,1 0 0,-1-1-1,0 1 1,0 0 0,0 0 0,1 0 0,-1 0 0,0 0 0,0-1-1,0 1 1,1 0 0,-1 0 0,0 0 0,0 0 0,0-1 0,0 1-1,0 0 1,1 0 0,-1-1 0,0 1 0,0 0 0,0 0 0,0-1-1,0 1 1,0 0 0,0 0 0,0-1 0,0 1 0,0 0 0,0 0-1,0-1 1,0 1 0,0-1 0,0-1-100,0-12-1048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50.02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0 118 31454,'0'0'385,"0"1"-345,0 0 1,0-1 0,1 1 0,-1 0-1,0 0 1,0 0 0,0 0 0,1-1-1,-1 1 1,1 0 0,-1 0 0,0-1-1,1 1 1,-1 0 0,1 0 0,-1-1-1,1 1 1,0-1 0,-1 1-1,1-1 1,1 2 0,43 8-36,0-1 0,91 4 0,99-13 18,-103-2-29,132 11 6,-2-20 0,-109-1 0,24-2 0,-109 5 0,239-22 0,221 29 0,-271 4 0,301 0 0,2173 3 0,-2228-22 0,-456 15 0,82-5 0,141-5 0,-84 14 0,379-17 0,-266 8 0,-26 4 0,-133-3 0,-78 4 0,99-13 0,-115 9 0,0 2 0,79 5 0,-43 0 0,-98-3-29,-4-7-118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2:52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22410,'-11'0'3994,"-17"1"1902,24-1-5888,1 0 0,-1 1-1,1-1 1,0 1 0,0 0-1,-1 0 1,1 0 0,0 0 0,0 1-1,0-1 1,0 1 0,0 0-1,1 0 1,-1 0 0,0 0-1,1 0 1,-4 4 0,1 1 6,-1 0 0,1 1 0,0 0-1,1 0 1,0 0 0,-4 11 0,7-15-12,-1 0 1,1 0-1,0 1 0,0-1 0,0 0 1,1 1-1,-1-1 0,1 1 0,0-1 1,0 0-1,1 1 0,-1-1 0,1 1 1,0-1-1,2 7 0,-1-9-1,-1 0 0,1 0 0,0 0 0,-1-1 0,1 1 0,0 0 0,0-1 0,0 1 0,0-1-1,1 1 1,-1-1 0,0 0 0,1 0 0,-1 0 0,0 0 0,1-1 0,-1 1 0,1-1 0,3 1 0,56 2 25,-48-3-20,-6 0-2,-1-1 0,1 1 0,-1-1 0,1 0 1,-1-1-1,0 0 0,1 0 0,-1-1 0,0 1 0,0-2 0,9-5 1,-12 7-3,0-1 0,-1 0 0,0 0 0,1 0 1,-1-1-1,0 1 0,-1-1 0,1 0 0,0 0 1,-1 0-1,0 0 0,0 0 0,0 0 1,-1-1-1,0 1 0,1 0 0,-1-1 0,-1 1 1,1-1-1,0-6 0,-1 9-2,0-1 1,1 1-1,-1-1 1,0 1-1,-1-1 1,1 0-1,0 1 0,-1-1 1,1 1-1,-1-1 1,0 1-1,0-1 1,0 1-1,0-1 0,0 1 1,0 0-1,-1 0 1,1 0-1,-1 0 1,1 0-1,-1 0 1,0 0-1,0 0 0,0 0 1,0 1-1,0-1 1,0 1-1,-1 0 1,1-1-1,0 1 0,-1 0 1,1 1-1,-1-1 1,1 0-1,-1 1 1,-3-1-1,-18-3 0,-1 1 0,1 1 0,-49 2 0,59 0 0,9 0 1,0 1 1,0-1-1,1 1 0,-1-1 0,0 1 1,1 1-1,-1-1 0,1 1 0,-8 3 1,10-4-18,0 1 1,0 0 0,0-1 0,0 1-1,0 0 1,0 0 0,1 0-1,-1 0 1,1 0 0,-1 0 0,1 0-1,0 1 1,0-1 0,0 1 0,0-1-1,0 0 1,0 1 0,0 2 0,0 20-861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3:08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150 281 32127,'-3'-6'31,"1"3"17,1 0 0,-1 0 0,0 0 0,1 1 0,-2-1 0,1 0 0,0 1 0,-3-3 0,4 5-45,0-1 1,0 1 0,0-1 0,0 1-1,0 0 1,0-1 0,0 1-1,0 0 1,0 0 0,0 0 0,0 0-1,0 0 1,0 0 0,0 0 0,0 0-1,0 0 1,-1 1 0,1-1-1,0 0 1,0 1 0,0-1 0,1 0-1,-1 1 1,0 0 0,0-1 0,0 1-1,0-1 1,0 1 0,0 0-1,1 0 1,-1-1 0,0 1 0,0 1-1,-5 5-2,0 1-1,0 0 1,1 0-1,0 0 0,0 0 1,1 1-1,-6 16 1,-17 70-2,21-67 1,0 0 0,3 1 0,0-1 0,2 1 0,2 35 0,0-60 0,-1-1 0,1 1 0,0-1 1,0 0-1,0 1 0,0-1 0,1 0 0,-1 0 0,1 0 1,0 0-1,0 0 0,0 0 0,0-1 0,0 1 0,1 0 1,-1-1-1,1 0 0,0 0 0,-1 0 0,1 0 0,0 0 1,0 0-1,1-1 0,-1 1 0,0-1 0,0 0 0,5 1 1,3 0 0,0 0 0,0 0 0,1-1 0,-1 0 0,1-1 0,-1-1 0,15-2 0,-22 3-1,1-1 1,-1 0-1,0-1 0,1 1 0,-1-1 0,0 1 0,0-1 1,0-1-1,0 1 0,0-1 0,0 1 0,-1-1 0,1 0 1,5-7-1,-4 4 0,0-1 0,-1 0 0,0 0 0,0 0 0,0-1 0,-1 1 0,4-15 0,-1-3 0,-2 0 0,0-1 0,-2 0 0,0-32 0,-2 52 0,-1-4 0,1 1 0,1-1 0,0 0 0,0 1 0,3-12 0,-3 19 0,0-1 0,0 1 0,0-1 0,1 1 0,-1-1 0,1 1 0,-1 0 0,1 0 0,0 0 0,-1 0 0,1 0 0,0 0 0,0 0 0,1 0 0,-1 1 0,0-1 0,1 1 0,-1 0 0,1 0 0,-1 0 0,1 0 0,-1 0 0,4 0 0,6-2 0,0 0 0,1 1 0,16 0 0,-23 2 0,-13-5 0,2 4 0,0 0 0,-1 0 0,1 0 0,-1 1 0,1 0 0,-1 0 0,1 0 0,-1 0 0,1 1 0,-1 0 0,1 0 0,-1 1 0,1 0 0,0-1 0,0 2 0,0-1 0,0 1 0,0-1 0,1 1 0,-1 1 0,1-1 0,-5 5 0,3-2 0,1 1 0,0 0 0,0 0 0,1 0 0,0 1 0,0-1 0,1 1 0,0 0 0,0 0 0,0 1 0,1-1 0,1 0 0,-2 17 0,2-9 0,0 0 0,1 0 0,0-1 0,1 1 0,1 0 0,1-1 0,7 28 0,-7-37 0,-1 1 0,1-1 0,0 0 0,1 0 0,0 0 0,0-1 0,0 1 0,0-1 0,1 0 0,0 0 0,0 0 0,1-1 0,-1 0 0,1 0 0,0 0 0,0 0 0,0-1 0,0 0 0,1-1 0,7 3 0,-8-3 1,1 0 0,-1 0 0,1 0 0,0-1 1,0 0-1,0-1 0,-1 0 0,1 0 0,0 0 0,0-1 0,0 0 0,-1 0 0,1 0 0,0-1 1,-1 0-1,1 0 0,-1-1 0,0 0 0,0 0 0,0-1 0,0 1 0,0-1 0,-1-1 0,0 1 1,0-1-1,0 1 0,0-1 0,3-6 0,-2 3-1,-2 1 0,1-1 0,-1 0 0,0 0 0,0 0 0,-1-1 0,0 1 0,3-18 0,-4 7 0,0 0 0,-1 0 0,-3-21 0,1 29 0,0 1 0,-2 0 0,1 0 0,-1 0 0,-1 0 0,0 0 0,0 1 0,-1-1 0,0 1 0,0 0 0,-13-14 0,15 19 0,0 0 0,0 0 0,-1 0 0,0 0 0,1 1 0,-1 0 0,0 0 0,-1 0 0,1 0 0,0 0 0,-1 1 0,0 0 0,1 0 0,-1 0 0,0 1 0,0-1 0,0 1 0,0 1 0,0-1 0,-1 0 0,1 1 0,0 0 0,0 1 0,0-1 0,-10 3 0,13-2 0,-1 0 0,1 1 0,0-1 0,0 1 0,0 0 0,0-1 0,0 1 0,0 0 0,0 0 0,0 1 0,1-1 0,-1 0 0,1 0 0,-1 1 0,1-1 0,0 1 0,0-1 0,0 1 0,1 0 0,-1-1 0,1 1 0,-1 4 0,-1 10 0,0 0 0,2 25 0,0-30 0,0-3 0,1 0 0,0 0 0,1 0 0,0 0 0,1 0 0,-1 0 0,2-1 0,-1 1 0,1-1 0,1 0 0,-1 0 0,1 0 0,1-1 0,-1 0 0,1 0 0,9 8 0,-8-8 0,1 0 0,0 0 0,1-1 0,0 0 0,0-1 0,0 0 0,0 0 0,1-1 0,0 0 0,-1-1 0,2 0 0,-1-1 0,0 0 0,14 1 0,-8-2 0,0-1 0,0 0 0,0-1 0,0-1 0,0-1 0,0 0 0,16-6 0,-23 6 0,0-1 0,0 0 0,-1-1 0,0 0 0,0-1 0,0 1 0,0-1 0,-1-1 0,0 1 0,0-1 0,-1-1 0,0 1 0,6-10 0,-6 7 0,-1 1 0,0-1 0,0-1 0,-1 1 0,0-1 0,-1 1 0,5-23 0,-5 2 0,-1-50 0,-2 79 0,0 0 0,-1 0 0,0 0 0,1 0 0,-1 0 0,0 0 0,0 0 0,0 0 0,0 0 0,0 1 0,-1-1 0,1 0 0,0 1 0,-1-1 0,1 1 0,-1-1 0,0 1 0,1 0 0,-1-1 0,0 1 0,0 0 0,0 0 0,0 0 0,0 1 0,0-1 0,0 0 0,0 1 0,0 0 0,-4-1 0,3 0 0,0 1 0,1-1 0,-1 1 0,0 0 0,0 0 0,1 0 0,-1 0 0,0 0 0,0 1 0,1-1 0,-1 1 0,0 0 0,1 0 0,-1 0 0,1 0 0,-1 0 0,1 0 0,-1 1 0,1-1 0,0 1 0,0 0 0,0 0 0,0 0 0,-2 2 0,0 2 0,1 0 0,1 1 0,-1-1 0,1 0 0,0 1 0,1 0 0,-1-1 0,0 11 0,1 57 0,1-46 0,0-18 0,0-1 0,1 0 0,0 1 0,1-1 0,-1 0 0,2 0 0,-1 0 0,1 0 0,1-1 0,0 1 0,0-1 0,0 0 0,1 0 0,0 0 0,1-1 0,0 0 0,0 0 0,0 0 0,1-1 0,0 1 0,0-2 0,1 1 0,0-1 0,0 0 0,0-1 0,0 0 0,1 0 0,-1-1 0,1 0 0,0 0 0,0-1 0,0 0 0,18 0 0,-12-1 0,-1-1 0,1 0 0,-1-1 0,27-6 0,-35 5 0,0 0 0,0-1 0,0 1 0,-1-1 0,1 0 0,-1-1 0,1 1 0,-1-1 0,0 0 0,-1 0 0,1-1 0,-1 0 0,6-7 0,-3 2 0,-1 0 0,0-1 0,-1 1 0,0-1 0,0 0 0,-2 0 0,1-1 0,-1 1 0,-1-1 0,1-12 0,1-17 0,-4-65 0,-2 46 0,2-210 0,-3 269 0,1 1 0,-1-1 0,0 1 0,0 0 0,0-1 0,0 1 0,0 0 0,0 1 0,0-1 0,1 1 0,-1-1 0,-4 2 0,4 0 0,1 1 0,0-1 0,1 0 0,-1 1 0,0-1 0,1 1 0,-1 0 0,1-1 0,0 1 0,0 0 0,0 0 0,0 0 0,0 4 0,-4 44 0,4-41 0,0 401 0,23-184 0,2 61 0,-24-274 0,0-1 0,0 1 0,0-1 0,-2 1 0,-3 17 0,5-28 0,-1-1 0,0 0 0,1 1 0,-1-1 0,0 0 0,0 1 0,0-1 0,-1 0 0,1 0 0,0 0 0,-1 0 0,0 0 0,1 0 0,-1 0 0,0-1 0,0 1 0,0-1 0,0 1 0,0-1 0,0 0 0,0 0 0,0 0 0,-1 0 0,1 0 0,0 0 0,-1 0 0,1-1 0,-1 1 0,1-1 0,-5 0 0,3 0 0,-1 1 0,0-2 0,1 1 0,-1 0 0,1-1 0,-1 0 0,0 0 0,1-1 0,0 1 0,-9-5 0,10 4 0,0-1 0,0 1 0,0-1 0,1 0 0,-1 0 0,1 0 0,0 0 0,-1-1 0,1 1 0,1-1 0,-1 1 0,0-1 0,-1-6 0,-1-8 0,0 1 0,1-1 0,1 0 0,0-1 0,3-34 0,-1 23 0,1 17 0,0-1 0,0 1 0,2-1 0,-1 1 0,2 0 0,0 0 0,0 0 0,1 0 0,1 1 0,0 0 0,1 0 0,0 1 0,0-1 0,1 2 0,20-21 0,-9 13 0,2 0 0,0 1 0,1 1 0,1 1 0,0 1 0,1 2 0,29-13 0,-36 18 0,4-1 0,-1-1 0,-1 0 0,30-20 0,-43 24 0,-1 1 0,0-1 0,0 1 0,0-1 0,-1-1 0,1 1 0,-1-1 0,0 1 0,-1-1 0,1 0 0,-1-1 0,-1 1 0,1-1 0,-1 1 0,3-12 0,1-31 0,2-84 0,1-19 0,-7 120 0,-2 15 0,1 30 0,-4 860 0,3-858 0,-1 1 0,-1-1 0,0 1 0,-9 29 0,9-37 0,-1-1 0,0 1 0,0-1 0,-1 1 0,0-1 0,-1 0 0,1 0 0,-1-1 0,0 0 0,-1 1 0,-7 5 0,12-11 0,0 0 0,0 0 0,0 0 0,0 0 0,0 0 0,-1-1 0,1 1 0,0 0 0,0-1 0,-1 1 0,1-1 0,0 1 0,-1-1 0,1 0 0,-1 0 0,1 0 0,0 1 0,-1-1 0,1 0 0,-1-1 0,1 1 0,0 0 0,-1 0 0,1-1 0,-2 0 0,0 0 0,1 0 0,0-1 0,1 0 0,-1 1 0,0-1 0,0 0 0,1 0 0,-1 0 0,1 0 0,-1 0 0,1 0 0,0 0 0,-1-3 0,-3-8 0,1 0 0,0 1 0,1-2 0,-2-15 0,2-13 0,3-76 0,1 112 0,0-1 0,0 0 0,0 1 0,1 0 0,0-1 0,1 1 0,-1 0 0,1 0 0,0 0 0,1 0 0,-1 1 0,1-1 0,0 1 0,9-8 0,6-6 0,2 2 0,30-22 0,-7 7 0,-7 3 0,-3 3 0,33-33 0,-59 51 0,0-1 0,-1 1 0,0-1 0,0-1 0,-1 0 0,0 1 0,0-2 0,7-20 0,-10 17 0,-1 0 0,0 0 0,-1 0 0,0-1 0,-1 1 0,-4-25 0,-4 24 0,2 14 0,2 12 0,0 40 0,2 0 0,7 69 0,-5-113 0,1 1 0,0-1 0,0 0 0,0 0 0,1 0 0,0 0 0,1 0 0,0-1 0,0 1 0,0-1 0,1 0 0,-1 1 0,2-2 0,-1 1 0,1 0 0,-1-1 0,1 0 0,1 0 0,-1 0 0,1-1 0,0 0 0,0 0 0,0 0 0,1-1 0,-1 0 0,1 0 0,0-1 0,-1 1 0,1-1 0,0-1 0,1 0 0,9 1 0,-10-1 0,-1-1 0,0 0 0,1 0 0,-1 0 0,1-1 0,-1 0 0,0 0 0,8-3 0,-10 3 0,-1-1 0,0 0 0,0 0 0,0 0 0,-1 0 0,1 0 0,0 0 0,-1-1 0,0 1 0,1-1 0,-1 0 0,0 0 0,0 0 0,-1 0 0,1 0 0,2-6 0,2-11 0,-1-1 0,0 0 0,-2 0 0,0-1 0,-1 1 0,-2 0 0,-2-29 0,3-30 0,-1 78 0,0 0 0,0 0 0,0 1 0,0-1 0,1 0 0,-1 0 0,1 0 0,-1 0 0,1 0 0,0 0 0,0 1 0,0-1 0,0 0 0,0 1 0,0-1 0,0 0 0,1 1 0,-1 0 0,1-1 0,-1 1 0,1 0 0,-1 0 0,1 0 0,3-2 0,-2 2 0,1 0 0,-1 0 0,0 0 0,1 1 0,-1-1 0,1 1 0,-1 0 0,1 0 0,-1 0 0,1 0 0,-1 1 0,7 1 0,0 2 0,-10-2 0,-17 1 0,6-2 0,8 1 0,0-1 0,-1 1 0,1 0 0,0 0 0,0 0 0,1 0 0,-1 0 0,0 1 0,1-1 0,-1 1 0,1 0 0,0-1 0,0 1 0,0 0 0,0 1 0,-2 4 0,0 0 0,0 1 0,1 1 0,0-1 0,-3 18 0,3-13 0,1 0 0,1-1 0,0 1 0,1 0 0,1 0 0,0 0 0,1 0 0,3 15 0,-3-23 0,0-1 0,0 0 0,1 1 0,0-1 0,0 0 0,0 0 0,0-1 0,1 1 0,-1-1 0,1 0 0,0 0 0,1 0 0,-1 0 0,1-1 0,-1 1 0,1-1 0,0 0 0,0-1 0,1 1 0,-1-1 0,11 3 0,-5-2 0,0 0 0,0-1 0,0 0 0,1-1 0,-1 0 0,0-1 0,1 0 0,-1-1 0,0 0 0,13-3 0,-19 3 0,1-1 0,-1 0 0,0 0 0,0 0 0,0 0 0,0-1 0,0 0 0,-1 0 0,1 0 0,-1 0 0,0-1 0,0 0 0,0 0 0,0 0 0,-1 0 0,0-1 0,0 1 0,0-1 0,0 0 0,-1 0 0,1 0 0,1-7 0,1-9 0,-2-1 0,0 1 0,-2 0 0,0-1 0,-5-41 0,3 51 0,0-4 0,-1-1 0,-7-20 0,5 16 0,0 68 0,4 142 0,0-184 0,0-1 0,0 1 0,1 0 0,-1 0 0,1 0 0,0-1 0,1 1 0,-1 0 0,1-1 0,-1 1 0,1-1 0,1 1 0,-1-1 0,1 0 0,-1 0 0,7 6 0,-5-6 0,1-1 0,0 1 0,0-1 0,0 0 0,0-1 0,0 1 0,0-1 0,1 0 0,-1 0 0,1-1 0,-1 0 0,1 0 0,8 1 0,-3-1 0,1 0 0,0-1 0,-1 0 0,1 0 0,-1-2 0,1 1 0,-1-1 0,0-1 0,22-8 0,-26 8 0,0-1 0,-1 0 0,1 0 0,-1 0 0,0-1 0,0 0 0,0-1 0,-1 1 0,0-1 0,0 0 0,0 0 0,-1-1 0,1 1 0,-2-1 0,7-14 0,-5 3 0,0 0 0,-1 0 0,-1-1 0,-1 1 0,0-1 0,-2 0 0,0 1 0,-1-1 0,-3-19 0,3 33 0,-1 1 0,1-1 0,-1 1 0,0 0 0,0-1 0,0 1 0,0 0 0,-1 0 0,1 0 0,-1 1 0,0-1 0,-5-4 0,6 7 0,1-1 0,-1 1 0,0-1 0,1 1 0,-1 0 0,0 0 0,0-1 0,0 1 0,0 1 0,0-1 0,0 0 0,0 1 0,0-1 0,-1 1 0,1-1 0,0 1 0,0 0 0,0 0 0,0 0 0,-1 0 0,1 0 0,0 1 0,0-1 0,0 1 0,0-1 0,0 1 0,-1 0 0,-1 1 0,2-1 0,0 1 0,1-1 0,-1 1 0,1-1 0,-1 1 0,1 0 0,0 0 0,0 0 0,0 0 0,0 0 0,0 0 0,0 0 0,0 0 0,0 0 0,1 0 0,0 0 0,-1 3 0,-3 44 0,4-39 0,0 7 0,0 0 0,0 0 0,2 0 0,0 0 0,1 0 0,1 0 0,7 20 0,-8-29 0,1 0 0,0-1 0,0 1 0,1-1 0,0 0 0,0 0 0,1 0 0,0-1 0,0 0 0,0 0 0,1 0 0,0-1 0,0 0 0,0 0 0,1-1 0,10 5 0,-8-5 0,-1-1 0,1 0 0,0 0 0,0-1 0,-1 0 0,2-1 0,-1 0 0,0-1 0,0 0 0,0 0 0,16-3 0,-24 2 0,0 0 0,1 0 0,-1 0 0,1 0 0,-1 0 0,0-1 0,0 1 0,0-1 0,0 1 0,0-1 0,0 0 0,0 0 0,-1 0 0,1 0 0,-1 0 0,1 0 0,-1 0 0,0 0 0,0-1 0,0 1 0,0-1 0,0 1 0,0 0 0,0-4 0,1-6 0,0 0 0,-1 0 0,0-22 0,-1 29 0,0-217 0,0 222 0,0-1 0,0 1 0,0 0 0,0-1 0,0 1 0,0-1 0,0 1 0,1 0 0,-1-1 0,0 1 0,0 0 0,0-1 0,1 1 0,-1 0 0,0-1 0,0 1 0,1 0 0,-1 0 0,0-1 0,1 1 0,-1 0 0,0 0 0,0-1 0,1 1 0,-1 0 0,1 0 0,-1 0 0,0 0 0,1 0 0,-1-1 0,0 1 0,1 0 0,-1 0 0,1 0 0,-1 0 0,0 0 0,1 0 0,-1 0 0,1 0 0,-1 0 0,0 1 0,1-1 0,-1 0 0,1 0 0,-1 0 0,0 0 0,1 1 0,-1-1 0,0 0 0,1 0 0,-1 1 0,21 12 0,-13-4 0,-1 0 0,-1 0 0,0 1 0,0 0 0,-1 0 0,0 0 0,4 12 0,-3-4 0,0 1 0,-1 0 0,3 28 0,-6 31 0,-2-47 0,-1-83 0,0 2 0,6-55 0,-3 90 0,0-1 0,1 1 0,1 0 0,1 0 0,0 0 0,0 0 0,16-26 0,-19 38 0,0-1 0,1 1 0,0-1 0,0 1 0,0 0 0,0 0 0,0 0 0,1 1 0,-1-1 0,1 1 0,0 0 0,5-3 0,-8 5 0,0-1 0,1 1 0,-1 0 0,0 0 0,1-1 0,-1 1 0,1 0 0,-1 0 0,0 0 0,1 0 0,-1 0 0,0 1 0,1-1 0,-1 0 0,0 1 0,1-1 0,-1 0 0,0 1 0,1 0 0,-1-1 0,0 1 0,0 0 0,0 0 0,0-1 0,0 1 0,0 0 0,0 0 0,0 0 0,0 0 0,0 1 0,0-1 0,-1 0 0,1 0 0,0 0 0,-1 1 0,1-1 0,-1 0 0,1 1 0,-1-1 0,0 0 0,1 2 0,4 26 0,0 1 0,-2-1 0,-1 1 0,-1-1 0,-4 36 0,1 43 0,2-105 0,0 0 0,0 0 0,1 0 0,-1 0 0,1 0 0,-1 0 0,1 0 0,0-1 0,0 1 0,0 0 0,1 0 0,-1-1 0,1 1 0,-1 0 0,1-1 0,0 0 0,0 1 0,0-1 0,0 0 0,0 0 0,3 2 0,-1-2 0,0-1 0,0 1 0,0-1 0,0 0 0,0 0 0,0 0 0,0 0 0,0-1 0,0 0 0,0 1 0,0-2 0,0 1 0,1 0 0,6-3 0,-5 2 0,-1-1 0,1-1 0,-1 1 0,0-1 0,1 0 0,-1 0 0,-1 0 0,1-1 0,0 1 0,-1-1 0,0 0 0,0-1 0,0 1 0,0-1 0,-1 0 0,0 1 0,0-1 0,0-1 0,2-6 0,3-5 0,-2 0 0,0 0 0,0-1 0,4-35 0,-3-14 0,-6-124 0,-2 138 0,-9-107 0,24 647 0,-13-469 0,0 0 0,1 0 0,1 0 0,1 0 0,8 24 0,-10-37 0,0 0 0,0 0 0,0-1 0,1 1 0,0-1 0,0 1 0,0-1 0,0 0 0,1 0 0,-1 0 0,1-1 0,0 1 0,0-1 0,0 0 0,1 0 0,-1 0 0,1-1 0,0 0 0,-1 1 0,1-2 0,0 1 0,10 2 0,-10-4 0,0 1 0,0 0 0,1-1 0,-1 0 0,0 0 0,0-1 0,0 1 0,0-1 0,0 0 0,0-1 0,0 1 0,-1-1 0,1 0 0,0 0 0,-1-1 0,1 1 0,-1-1 0,0 0 0,0 0 0,0 0 0,0-1 0,5-5 0,-2 0 0,-1 0 0,0-1 0,-1 1 0,1-1 0,-2 0 0,0-1 0,0 1 0,0-1 0,2-18 0,0-15 0,-2-1 0,-4-89 0,-1 60 0,1 74 0,0-1 0,0 0 0,0 1 0,0-1 0,0 0 0,0 1 0,0-1 0,0 0 0,0 1 0,1-1 0,-1 1 0,0-1 0,0 0 0,1 1 0,-1-1 0,0 1 0,1-1 0,-1 1 0,0-1 0,1 0 0,-1 1 0,1 0 0,-1-1 0,1 1 0,-1-1 0,1 1 0,-1 0 0,1-1 0,0 1 0,-1 0 0,1-1 0,-1 1 0,1 0 0,0 0 0,-1 0 0,1 0 0,0 0 0,-1 0 0,1 0 0,0 0 0,-1 0 0,1 0 0,0 0 0,-1 0 0,1 0 0,0 0 0,1 1 0,1 0 0,-1-1 0,0 1 0,0 0 0,0 0 0,0 1 0,0-1 0,0 0 0,0 0 0,0 1 0,0 0 0,-1-1 0,3 4 0,7 11 0,-2 0 0,0 0 0,-1 1 0,0 1 0,-1-1 0,-1 1 0,3 21 0,-2-6 0,-2 0 0,-1 1 0,-1 39 0,-3-68 0,0 1 0,0-1 0,-1 0 0,0 1 0,0-1 0,0 0 0,-1 1 0,1-1 0,-1 0 0,0 0 0,-1 0 0,1-1 0,-1 1 0,0-1 0,0 1 0,-1-1 0,1 0 0,-1 0 0,0 0 0,0-1 0,0 1 0,0-1 0,-1 0 0,1 0 0,-1 0 0,0-1 0,0 0 0,0 0 0,0 0 0,0 0 0,0-1 0,-1 0 0,1 0 0,0-1 0,-1 1 0,1-1 0,-1 0 0,1 0 0,0-1 0,-10-2 0,13 2 0,-1 0 0,0-1 0,1 1 0,-1-1 0,1 0 0,-1 0 0,1 0 0,0 0 0,0 0 0,0 0 0,0-1 0,0 1 0,1-1 0,-1 1 0,1-1 0,-1 0 0,1 1 0,0-1 0,0 0 0,0 0 0,1 0 0,-1 0 0,0-3 0,-2-14 0,0 1 0,0-25 0,3 44 0,-1-134 0,1 132 0,0 0 0,0 1 0,0-1 0,0 0 0,1 0 0,-1 1 0,0-1 0,1 0 0,0 1 0,-1-1 0,1 0 0,0 1 0,0-1 0,0 1 0,0-1 0,0 1 0,2-3 0,-2 4 0,0-1 0,0 1 0,0-1 0,0 1 0,0-1 0,0 1 0,0 0 0,0 0 0,0-1 0,0 1 0,0 0 0,0 0 0,0 0 0,0 0 0,0 0 0,0 0 0,0 0 0,0 0 0,0 1 0,0-1 0,0 0 0,0 1 0,0-1 0,0 1 0,0-1 0,0 1 0,0-1 0,0 1 0,0-1 0,0 1 0,0 1 0,8 6 0,-1 2 0,-1-1 0,1 1 0,-2 0 0,10 18 0,-2-5 0,-5-8 0,1 0 0,0-1 0,1-1 0,1 1 0,0-2 0,1 0 0,16 12 0,-20-18 0,1 1 0,0-2 0,0 1 0,1-2 0,0 1 0,0-1 0,0-1 0,0 0 0,0-1 0,1 0 0,20 1 0,-25-3 0,3 1 0,0-1 0,0 0 0,-1-1 0,12-2 0,-18 2 0,0 1 0,0-1 0,0 0 0,0-1 0,-1 1 0,1 0 0,0-1 0,-1 0 0,1 0 0,-1 1 0,1-1 0,-1-1 0,0 1 0,0 0 0,0 0 0,0-1 0,2-4 0,1-2-26,-1-1 1,-1 0-1,1 1 1,-1-2-1,-1 1 1,3-19-1,-4-21-483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3:09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 32463,'-5'0'19,"0"-1"-1,-1 1 1,1-1 0,0 1 0,0 1 0,0-1-1,0 1 1,0 0 0,1 0 0,-1 0-1,0 1 1,-7 3 0,8-2-19,1 0-1,-1 0 1,0 0 0,1 1-1,0-1 1,0 1 0,0 0 0,0 0-1,0 0 1,1 0 0,0 1-1,-3 7 1,2-6 0,1 0 0,0-1 0,0 1 0,0 0 0,1 0 0,0 0 0,0 0 0,1 0 0,0 0 0,0 1 0,0-1 0,2 9 0,-1-11 0,0 0 0,1-1 0,-1 1 0,1-1 0,0 1 1,0-1-1,0 0 0,0 0 0,0 0 0,1 0 0,-1 0 0,1 0 1,0-1-1,0 1 0,0-1 0,0 0 0,1 0 0,-1 0 0,0 0 1,6 2-1,5 1 1,1-1 1,0 0-1,0-1 1,0-1-1,0 0 1,0-1-1,1 0 0,29-4 1,-42 2-1,1 1 0,-1-1-1,1 0 1,-1 0 0,1-1 0,-1 1 0,0-1-1,0 1 1,0-1 0,0 0 0,0 0 0,0 0-1,0-1 1,-1 1 0,1-1 0,-1 0 0,0 1-1,1-1 1,-1 0 0,-1 0 0,1 0 0,0-1-1,-1 1 1,1 0 0,-1-1 0,0 1 0,0-1-1,-1 1 1,1-6 0,0 4 0,0 0 0,-1 1 0,0-1 0,0 0 0,0 0 1,0 1-1,-1-1 0,0 0 0,0 0 0,0 1 0,-1-1 0,0 1 0,0-1 0,0 1 0,0 0 0,0 0 1,-1 0-1,0 0 0,0 0 0,0 0 0,-6-4 0,2 3-1,-1 0 0,-1 1 0,1 0 0,0 0 0,-1 1 0,0 0 0,-13-2 0,18 4 0,-1 0 0,0 1 0,0 0 0,0 0 0,0 0 0,0 0 0,-6 2 0,10-2-1,-1 1 1,0-1 0,0 1 0,0 0-1,0 0 1,1-1 0,-1 1 0,0 0-1,1 1 1,-1-1 0,1 0-1,-1 0 1,1 1 0,-1-1 0,1 1-1,0-1 1,0 1 0,-1 1 0,-1 4-29,1-1-1,0 1 1,1-1 0,0 1 0,0 0 0,0 0 0,1 0 0,1 8-1,-1-14 18,0 37-909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3:10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63 27853,'-30'-30'4266,"24"25"-4096,1 1 1,-1 0 0,0 1 0,-10-5-1,13 6-178,0 1-1,0 0 1,1 0-1,-1 0 0,0 0 1,0 1-1,0-1 1,0 1-1,0 0 1,0 0-1,-1 0 0,1 0 1,0 0-1,0 1 1,0-1-1,0 1 1,0 0-1,1 0 1,-1 0-1,0 0 0,0 0 1,0 1-1,1 0 1,-1-1-1,1 1 1,-1 0-1,-1 2 0,0 0 10,0 1-1,1-1 0,0 1 0,0 0 1,0-1-1,0 1 0,1 1 0,0-1 0,0 0 1,0 0-1,-1 9 0,0 3 0,2-1 0,-1 29 0,3-41 0,-1 0 0,1 0 0,0 0 0,0 0 0,0 0 0,0 0 0,1 0 0,0 0 0,-1 0 0,2-1 0,-1 1 0,0 0 0,1-1 0,-1 0 0,1 0 0,0 0 0,0 0 0,0 0 0,1-1 0,-1 1 0,1-1 0,-1 0 0,1 0 0,0 0 0,0 0 0,5 1 0,0 0 0,1 0 1,0 0-1,0-1 1,-1 0-1,1-1 1,1 0-1,-1 0 1,0-1-1,0-1 1,13-1-1,-20 1 1,-1 0 0,1 0 1,0-1-1,-1 1 0,1 0 0,-1-1 0,0 0 0,1 0 0,-1 1 0,0-1 0,0-1 0,0 1 0,0 0 0,-1 0 0,1-1 1,-1 1-1,1-1 0,-1 1 0,0-1 0,0 0 0,0 1 0,0-1 0,0 0 0,-1 0 0,1 0 0,-1-4 0,1 0-1,0 0 0,-1 1 0,0-1-1,0 0 1,0 1 0,-1-1 0,0 0 0,-1 1-1,1-1 1,-5-9 0,2 10 0,1 1 0,-1 0 0,0 0 0,-1 0 0,1 1 0,-1 0 0,0 0 0,0 0 0,0 0 0,0 1 0,-1-1 0,1 1 0,-1 1 0,0-1 0,0 1 0,0 0 0,-13-2 0,18 4 0,0 0-1,0 0 1,0 0 0,0 1-1,0-1 1,0 0 0,0 0-1,0 1 1,0-1 0,0 0-1,0 1 1,0-1 0,1 1-1,-1-1 1,0 1 0,0 0-1,0-1 1,1 1 0,-1 0-1,0 0 1,1-1 0,-1 1-1,0 0 1,1 0 0,-1 0-1,1 0 1,-1 0-1,1 0 1,0 0 0,-1 0-1,1 0 1,0 0 0,0 0-1,0 0 1,0 0 0,0 0-1,0 0 1,0 0 0,0 0-1,0 1 1,0 5-63,1 1-1,-1-1 1,1 0 0,3 11-1,13 20-1110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3:10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32239,'0'0'192,"0"2"-96,29 3-16,21-3 0,12-2-48,3 0-16,-7 0-16,-11 0 32,-13 0-32,-16 0 0,-8 0 0,-7-2 0,-3-5 0,0-1-64,-16-6-544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7:43:10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32175,'0'-5'113,"0"4"-83,-1-1 0,1 1-1,0 0 1,0-1 0,0 1 0,0 0-1,1-1 1,-1 1 0,0 0 0,0-1 0,1 1-1,-1 0 1,1 0 0,0-2 0,1 2-28,-1 0 0,1 1 1,-1-1-1,1 1 0,0-1 1,-1 1-1,1 0 0,0-1 0,-1 1 1,1 0-1,0 0 0,-1 0 1,3 1-1,5 0-2,0 0 0,0 1 0,0 0 0,0 1 0,0 0 0,-1 0 0,0 1 0,1 0 0,-1 0 0,0 1 0,-1 0 0,1 0 0,-1 1 0,0 0 0,-1 1 0,10 10 0,7 10 0,-1 1 0,35 59 0,-29-39 0,-2 2 0,-2 0 0,-2 1 0,-3 2 0,-1 0 0,-4 1 0,-1 0 0,-3 1 0,-2 0 0,-3 1 0,-3 93 0,-4-132 0,-1 0 0,0 0 0,-1 0 0,-1 0 0,-1 0 0,0-1 0,-1 0 0,-1 0 0,0-1 0,-2 0 0,-13 17 0,7-11 0,-1-2 0,0 0 0,-2-2 0,0 0 0,-1 0 0,-1-2 0,-25 14 0,37-24-3,0 0 0,0-1-1,0 0 1,-13 3 0,-34-1-77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56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1 409 31791,'0'14'92,"0"-1"1,1 0 0,0 0 0,1 0 0,0 0 0,1 0-1,1-1 1,0 1 0,6 12 0,-5-13-85,-1-3-7,0 0 1,1 0 0,0-1 0,8 12 0,-11-18-2,0 1 0,0-1 0,0 0 0,1 0 0,-1 0 0,1-1 0,-1 1 0,1 0 0,-1-1-1,1 0 1,0 0 0,0 0 0,0 0 0,-1 0 0,1 0 0,0-1 0,0 1 0,0-1 0,4 0 0,-4 1 1,1-1 0,-1 0 0,1 0 1,-1 0-1,1 0 0,-1-1 0,1 1 0,-1-1 0,1 0 0,-1 0 1,1 0-1,-1 0 0,0-1 0,0 1 0,0-1 0,0 0 0,0 0 1,0 0-1,0 0 0,0-1 0,-1 1 0,0-1 0,1 1 0,-1-1 1,0 0-1,0 0 0,3-6 0,4-10-1,-1 0 0,-1 0 0,-1 0 0,0-1 0,-2 0 0,5-39 0,-5-127 0,-4 126 0,1 17 0,0 30 0,0-1 0,-1 1 0,0 0 0,-1 0 0,0-1 0,-1 1 0,-5-16 0,0 18 0,1 12 0,0 21 0,-7 302 0,14-309 0,0 0 0,0 1 0,1-1 0,1 0 0,1 0 0,0 0 0,1-1 0,8 18 0,-10-26 0,-1-1 0,1 0 0,0 0 0,0 0 0,0-1 0,1 1 0,0-1 0,0 1 0,0-1 0,0 0 0,1-1 0,0 1 0,0-1 0,-1 0 0,2 0 0,-1-1 0,0 1 0,1-1 0,-1 0 0,1-1 0,-1 1 0,1-1 0,0 0 0,8 0 0,-9-1 0,0 1 0,-1-2 0,1 1 0,0 0 0,-1-1 0,1 0 0,-1 0 0,1 0 0,-1-1 0,1 0 0,6-3 0,-9 3 0,1 0 0,-1-1 0,0 1 0,0-1 0,0 1 0,0-1 0,0 0 0,-1 0 0,1 0 0,-1 0 0,1 0 0,-1 0 0,0 0 0,-1 0 0,1 0 0,0-1 0,-1-4 0,3-13 0,0-43 0,-3 59 0,0 0 0,0 0 0,0 0 0,-1 0 0,0 0 0,0 0 0,-1 0 0,1 0 0,-1 0 0,0 0 0,0 1 0,-1-1 0,-4-7 0,4 10 0,-1 0 0,1 0 0,0 0 0,-1 0 0,1 1 0,-1-1 0,0 1 0,0 0 0,-4-1 0,7 2 0,0-1 0,0 1 0,0 0 0,0-1 0,0 1 0,0 0 0,-1 0 0,1 0 0,0 0 0,0 0 0,0 0 0,0 0 0,0 0 0,0 0 0,0 0 0,0 0 0,0 1 0,0-1 0,0 1 0,0-1 0,0 0 0,0 1 0,0 0 0,0-1 0,0 1 0,0 0 0,0-1 0,0 1 0,1 0 0,-1 0 0,0 0 0,1-1 0,-1 1 0,0 2 0,0 0 0,0 1 0,1-1 0,0 1 0,-1-1 0,1 1 0,1-1 0,-1 1 0,0-1 0,1 1 0,0-1 0,0 1 0,0-1 0,0 0 0,1 0 0,-1 1 0,1-1 0,-1 0 0,5 5 0,-3-6 0,0 1 0,0 0 0,0-1 0,0 0 0,1 0 0,-1 0 0,1 0 0,-1 0 0,1-1 0,0 1 0,0-1 0,-1 0 0,1 0 0,0-1 0,0 1 0,8-1 0,0 1-1,-2 0 2,1-1-1,-1 0 1,17-2-1,-25 2 0,-1 0-1,1 0 1,-1-1 0,0 1-1,1 0 1,-1-1 0,1 1-1,-1-1 1,0 1 0,1-1-1,-1 0 1,0 1-1,0-1 1,1 0 0,-1 0-1,0 0 1,0 0 0,0 0-1,0 0 1,0 0 0,0-1-1,-1 1 1,1 0 0,0 0-1,0-1 1,-1 1-1,1-1 1,-1 1 0,1 0-1,-1-1 1,0 1 0,1-3-1,-4 2-108,-10 1-235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5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 30366,'0'0'41,"0"0"0,0 0 0,1 0 0,-1 0 1,0-1-1,0 1 0,0 0 0,0 0 0,1 0 0,-1 0 0,0 0 1,0-1-1,0 1 0,1 0 0,-1 0 0,0 0 0,0 0 0,1 0 1,-1 0-1,0 0 0,0 0 0,1 0 0,-1 0 0,0 0 0,0 0 1,0 0-1,1 0 0,-1 0 0,0 0 0,0 0 0,1 0 0,-1 1 1,0-1-1,0 0 0,0 0 0,1 0 0,-1 0 0,0 0 0,0 0 1,0 1-1,1-1 0,-1 0 0,0 0 0,0 0 0,0 1 0,0-1 1,0 0-1,0 0 0,1 0 0,-1 1 0,0-1 0,0 0 0,0 0 1,0 1-1,0-1 0,0 0 0,0 0 0,0 1 0,0-1 0,0 0 1,0 0-1,0 0 0,0 1 0,0 21-480,0-17 646,0 6-207,1 53 0,-2 1 0,-4-1 0,-16 83 0,-33 50 0,26-104 0,-22 134 0,49-212-13,1-16-62,0-9-138,0-23-671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5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16 32383,'0'0'9,"0"-1"0,1 1 0,-1 0 0,0 0 0,0 0 0,1 0 0,-1-1 0,0 1 0,0 0 0,0 0 0,1 0-1,-1-1 1,0 1 0,0 0 0,0 0 0,0-1 0,1 1 0,-1 0 0,0-1 0,0 1 0,0 0 0,0-1 0,0 1 0,0 0 0,0 0 0,0-1 0,0 1 0,0 0 0,0-1 0,0 1 0,0 0 0,0-1 0,0 1 0,0 0 0,0 0 0,-1-1 0,-11-3 80,-28 3-160,31 2 105,1-1-34,-17-1 0,0 1 0,0 1 0,0 2 0,0 0 0,-41 12 0,65-14 0,0 0 0,1 0 0,-1 0 0,1 0 0,-1 0 0,1 0 0,-1 0 0,1 0 0,0 1 0,0-1 0,-1 0 0,1 0 0,0 0 0,0 1 0,0-1 0,0 0 0,1 2 0,1 22 0,4 8 0,-3-16 0,-1 0 0,2 23 0,-4 42 0,1-81 0,1 0 0,0-1 0,0 1 0,0-1 0,0 0 0,0 1 0,0-1 0,0 0 0,0 0 0,0-1 0,0 1 0,-1 0 0,1-1 0,4 0 0,-2-2 0,0 1 0,1-1 0,-1 0 0,0 0 0,-1-1 0,5-3 0,-5 3 0,0 1 0,1-1 0,0 1 0,-1 0 0,1 1 0,0-1 0,0 1 0,1-1 0,4-1 0,-3 2 0,-1 0 0,1 1 0,0-1 0,0 1 0,0 1 0,0-1 0,0 1 0,0 0 0,0 0 0,11 2 0,-14-1 0,1 1 0,-1-1 0,1 1 0,-1 0 0,0 0 0,0 0 0,0 0 0,0 0 0,0 1 0,0-1 0,-1 1 0,1 0 0,-1 0 0,0 0 0,0 0 0,0 0 0,3 7 0,0 3 0,0 0 0,-1 1 0,-1 0 0,0 0 0,0 0 0,-2 0 0,0 0 0,0 0 0,-3 16 0,2-14 0,0-12 0,0 0 0,-1 0 0,0 0 0,0 0 0,0-1 0,0 1 0,0 0 0,-1-1 0,0 1 0,0-1 0,0 1 0,0-1 0,0 0 0,-1 0 0,1 0 0,-1 0 0,0 0 0,0 0 0,0-1 0,0 1 0,-1-1 0,1 0 0,0 0 0,-5 1 0,2 0 0,0 0 0,0-1 0,0 0 0,0-1 0,-1 1 0,1-1 0,0 0 0,-1-1 0,1 1 0,-1-1 0,1-1 0,0 1 0,-1-1 0,-10-3 0,14 3 1,-1-1-1,1 1 1,0-1-1,0 0 1,0 0 0,0 0-1,0-1 1,0 1-1,1-1 1,-1 1 0,1-1-1,0 0 1,0 0-1,0 0 1,0 0 0,0 0-1,-2-6 1,1 2-21,1-1 0,0 1 0,0-1 0,0 0 0,1 0 0,0 1 0,0-10 0,1 3-311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5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32495,'3'87'272,"-3"338"-670,0-451-853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08.21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207 189 30830,'0'-27'880,"1"12"-637,-1 0 1,-1 0-1,-4-28 0,4 39-239,0 0 0,0 0 0,0 0 0,-1 1 0,0-1 0,1 0 0,-1 1 0,0-1 0,-1 1-1,1 0 1,-1 0 0,0 0 0,1 0 0,-1 0 0,0 0 0,-1 1 0,1 0 0,0-1 0,-5-1 0,5 3-4,0-1 0,0 1 0,1 1 0,-1-1 1,0 0-1,0 1 0,0-1 0,0 1 0,0 0 0,0 0 1,0 0-1,0 0 0,0 0 0,0 1 0,0-1 0,0 1 1,1 0-1,-1 0 0,0 0 0,0 0 0,1 1 0,-1-1 1,1 1-1,-1-1 0,1 1 0,0 0 0,-1 0 0,1 0 1,0 0-1,0 1 0,1-1 0,-1 0 0,-1 4 0,-5 5 0,1 1 0,0 0 0,2 1 0,-1 0 0,-5 21 0,6-18 0,1-1 0,1 1 0,1 0 0,0 0 0,1 0 0,0 0 0,2 0 0,0 0 0,3 19 0,-3-30 0,1 0 0,-1 1 0,0-1 0,1 0 0,0 0 0,1 0 0,-1 0 0,1 0 0,0-1 0,0 1 0,0-1 0,1 1 0,-1-1 0,1-1 0,0 1 0,0 0 0,1-1 0,-1 0 0,1 0 0,-1 0 0,1 0 0,0-1 0,0 0 0,0 0 0,1 0 0,-1-1 0,0 0 0,1 0 0,9 1 0,-12-2 0,0 1 0,0-1 0,1 0 0,-1 0 0,0 0 0,0 0 0,1-1 0,-1 1 0,0-1 0,0 0 0,0 0 0,0 0 0,0 0 0,0-1 0,0 1 0,0-1 0,-1 1 0,1-1 0,-1 0 0,1 0 0,-1-1 0,1 1 0,-1 0 0,0-1 0,0 1 0,-1-1 0,1 0 0,0 1 0,-1-1 0,1 0 0,-1 0 0,0 0 0,0 0 0,0 0 0,0-7 0,5-30 0,-2 0 0,-1 0 0,-3 0 0,-4-51 0,3 85 0,1-1 0,-1 1 0,0-1 0,-1 1 0,-3-10 0,2 13 0,2 8 0,0 10 0,-1 45 0,2 60 0,1-109 0,0 1 0,1-1 0,1 0 0,-1 0 0,2 0 0,-1 0 0,2 0 0,5 10 0,-8-17 2,0-1-1,1 0 1,-1 0-1,1 0 1,0 0-1,0-1 1,0 1 0,0-1-1,0 1 1,1-1-1,-1 0 1,0 0-1,1-1 1,0 1 0,6 1-1,-8-2-13,1-1 0,-1 1-1,1-1 1,-1 0 0,1 1-1,-1-1 1,1-1 0,-1 1 0,0 0-1,1 0 1,-1-1 0,1 0-1,-1 1 1,0-1 0,1 0-1,-1 0 1,0 0 0,0 0 0,0-1-1,0 1 1,0-1 0,0 1-1,0-1 1,0 0 0,-1 1-1,3-3 1,14-25-1010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58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30302,'0'0'2017,"5"0"-1841,21 0-16,13 4-96,8 3-48,0-2 16,0 5-32,-3-8 0,-10-2-32,-5 0 16,-8 0-144,-8-5-1153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5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 30542,'0'0'49,"0"0"1,0-1-1,0 1 0,0 0 1,0-1-1,0 1 0,0 0 1,0-1-1,1 1 1,-1 0-1,0-1 0,0 1 1,0 0-1,1-1 0,-1 1 1,0 0-1,1 0 0,-1-1 1,0 1-1,0 0 0,1 0 1,-1-1-1,0 1 1,1 0-1,-1 0 0,0 0 1,1 0-1,-1 0 0,1 0 1,-1-1-1,0 1 0,1 0 1,-1 0-1,0 0 0,1 0 1,-1 0-1,1 0 1,-1 1-1,0-1 0,1 0 1,-1 0-1,0 0 0,1 0 1,130-3-6,-80 4-35,-45-1-9,-1 0 0,1 1 0,0 0 0,0 0 0,-1 0 0,1 0 0,-1 1 0,1 0 0,8 5 0,-12-6 0,-1 0 0,1 0 0,-1 0 0,0 0 0,1 0 0,-1 0 0,0 1 0,0-1 0,0 0 0,0 1 0,0-1 0,0 1 0,0-1 0,0 1 0,-1-1 0,1 1 0,-1 0 0,1-1 0,-1 1 0,0 0 0,1 0 0,-1-1 0,0 1 0,0 0 0,0-1 0,0 1 0,-1 0 0,1 0 0,0-1 0,-1 1 0,1 0 0,-1-1 0,0 1 0,1-1 0,-1 1 0,0-1 0,-1 3 0,-3 2-3,0-1 0,-1 1 0,0-1-1,0 0 1,0 0 0,0-1 0,-1 1 0,1-2 0,-1 1-1,0-1 1,-11 4 0,-7 5-4,11-5 5,5-3 2,1 0-1,0 1 1,0 0 0,-13 11-1,19-14 1,0 0 0,0 0 0,0 0 0,0 1 0,1-1 1,-1 0-1,1 1 0,0 0 0,0-1 0,0 1 0,0-1 0,0 1 0,0 0 0,1 0 0,-1-1 0,1 1 0,0 0 0,0 0 0,0 0 0,0 4 0,1-4 0,0 0 1,0 0-1,0 0 0,1 0 0,-1-1 1,1 1-1,-1-1 0,1 1 1,0-1-1,0 1 0,0-1 1,0 0-1,1 0 0,4 4 1,44 27 9,-31-21-4,-10-5 0,0 0-1,0 0 1,-1 1-1,14 15 1,-21-21-6,-1 0 0,1 1-1,0-1 1,-1 1 0,1-1 0,-1 1 0,0 0 0,0 0 0,0-1 0,0 1 0,1 4-1,-2-5 2,0 0-1,-1 0 0,1-1 0,0 1 0,0 0 0,-1-1 0,1 1 0,-1 0 0,1-1 0,-1 1 0,0-1 0,0 1 0,1-1 0,-1 1 0,0-1 0,0 0 0,-1 1 0,1-1 0,0 0 0,0 0 0,-3 2 0,-4 2 0,0 0 0,-1 0 0,0-1 0,0-1 0,0 1 0,0-1 0,0-1 0,-1 0 0,-17 2 0,-92 1 0,111-5 0,4 1 0,0-1 0,0 0 0,0 0 0,0-1 0,-1 1 0,1-1 0,0 0 1,-7-2-1,10 2-1,0 0 1,-1-1 0,1 1-1,0 0 1,0 0 0,0-1-1,0 1 1,0-1-1,0 1 1,0-1 0,1 1-1,-1-1 1,0 0 0,1 1-1,0-1 1,-1 0 0,1 0-1,0 1 1,0-1-1,-1 0 1,2 1 0,-1-1-1,0-3 1,2-23-83,4-2-178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5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20 32463,'11'-19'248,"-10"19"-246,-1 0-1,0 0 1,0 0 0,0 1 0,1-1-1,-1 0 1,0 0 0,0 0-1,0 1 1,1-1 0,-1 0 0,0 0-1,0 0 1,0 1 0,0-1-1,0 0 1,0 0 0,1 1 0,-1-1-1,0 0 1,0 0 0,0 1-1,0-1 1,0 0 0,0 0 0,0 1-1,0-1 1,0 0 0,0 0-1,0 1 1,0-1 0,-1 0 0,1 0-1,0 1 1,0-1 0,0 0-1,0 1 1,-8 47-11,-82 316 9,12-57 0,57-226 0,21-81-4,0 0 0,0 0 0,0 0 0,0 0 0,0 0 0,0 0 0,0 0 0,0 0 1,0 0-1,0 0 0,0 0 0,0 0 0,0 0 0,0 0 0,0 0 0,0 0 0,0 0 0,0 0 0,0 0 0,-1 0 0,1 0 0,0 0 0,0 0 0,0 0 0,0 0 0,0 0 1,0 0-1,0 0 0,0 0 0,0 0 0,0 0 0,0 0 0,0 0 0,0 0 0,0 0 0,0 0 0,0 0 0,0 0 0,0 0 0,-1 0 0,1 0 0,1-10-1500,8-21-6046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5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21 32511,'48'-20'256,"-55"25"-256,0 1 0,1-1 0,-1 2 0,-8 10 0,-3 2 0,-57 51 0,44-42 0,-56 62 0,85-87 0,-1-1 0,1 1 0,0 0 0,0 0 0,0 0 0,0 0 0,0 0 0,1 1 0,0-1 0,-1 0 0,1 1 0,0-1 0,1 1 0,-1-1 0,1 1 0,-1-1 0,1 1 0,0-1 0,1 7 0,0-9 0,0 0 0,0 0 0,0 0 0,0 0 0,0-1 0,0 1 0,0 0 0,0-1 0,0 1 0,0-1 0,1 1 0,-1-1 0,0 1 0,0-1 0,1 0 0,-1 0 0,0 1 0,0-1 0,1 0 0,-1 0 0,0 0 0,1 0 0,0-1 0,6 1 0,191 5-1,-124-5-11,-74-5-1221,-3 0-2675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7:59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29277,'0'127'3551,"-8"221"-3612,1-310-96,7-37-374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8:00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22 416 32223,'-3'2'341,"-1"9"-328,0 1 0,1-1 0,1 1 0,0 0 0,0-1 0,1 1-1,1 0 1,2 23 0,-2-6-6,0-28-7,0 1 0,0-1 0,0 1 1,0-1-1,0 1 0,0-1 0,1 1 0,-1-1 1,0 1-1,1-1 0,-1 1 0,1-1 0,0 0 0,-1 1 1,1-1-1,0 0 0,0 1 0,0-1 0,0 0 0,0 0 1,0 0-1,0 0 0,0 0 0,1 0 0,-1 0 0,2 1 1,1-1-1,-1 0 1,1 0 0,0 0 0,0-1 0,0 1 0,0-1 0,0 0 0,0 0-1,4-1 1,-6 0 0,0 1-1,0-1 1,0 0-1,0 0 0,0 0 1,0 0-1,-1 0 0,1-1 1,0 1-1,-1 0 1,1-1-1,-1 1 0,0-1 1,1 0-1,-1 1 1,0-1-1,0 0 0,0 0 1,0 0-1,0 0 1,-1 0-1,1 1 0,0-1 1,-1-1-1,1-1 1,10-61 7,-10 57-8,16-413 45,-17 341-42,-4 214-3,7 146 0,-1-266 0,0 1 0,0-1 0,2-1 0,0 1 0,0 0 0,1-1 0,10 18 0,-13-27 0,1 1 0,-1-1 0,1 0 0,0 0 0,1 0 0,-1 0 0,1 0 0,-1-1 0,1 1 0,0-1 0,1 0 0,-1 0 0,0-1 0,1 1 0,0-1 0,-1 0 0,1 0 0,0-1 0,0 1 0,0-1 0,0 0 0,0-1 0,6 1 0,-5-1 0,-1 0 0,0-1 0,0 0 0,0 0 0,0 0 0,1 0 0,-1-1 0,-1 0 0,1 0 0,0 0 0,0-1 0,-1 1 0,0-1 0,9-7 0,-7 4 0,0 0 0,-1-1 0,1 1 0,-1-1 0,-1 0 0,1-1 0,-1 1 0,5-14 0,-4 8 0,-1-1 0,0 1 0,-1-1 0,0 1 0,-2-1 0,1 0 0,-2 0 0,1 0 0,-2 0 0,0 0 0,-4-17 0,4 28 0,0 0 0,0 0 0,0 0 0,0 0 0,-1 0 0,0 0 0,1 0 0,-1 1 0,0-1 0,0 1 0,0-1 0,-1 1 0,1 0 0,-1 0 0,1 0 0,-1 0 0,0 0 0,1 0 0,-7-2 0,4 2 0,0 1 0,-1-1 0,1 1 0,0 0 0,-1 0 0,1 1 0,-1-1 0,1 1 0,0 1 0,-1-1 0,-5 2 0,11-2 0,-1 0 0,0 0 0,1 1 0,-1-1 0,0 1 0,1-1 0,-1 1 0,0-1 0,1 1 0,-1-1 0,1 1 0,-1-1 0,1 1 0,-1 0 0,1-1 0,0 1 0,-1 0 0,1-1 0,0 1 0,-1 0 0,1-1 0,0 1 0,0 0 0,0 0 0,0-1 0,0 3 0,-1 23 0,1-18 0,0-5 0,0 0 0,0 0 0,0 0 0,1 0 0,-1 1 0,1-1 0,0 0 0,0 0 0,0 0 0,0 0 0,0-1 0,0 1 0,1 0 0,0 0 0,-1-1 0,1 1 0,0-1 0,0 1 0,1-1 0,-1 0 0,0 0 0,1 0 0,-1 0 0,1 0 0,0-1 0,-1 1 0,1-1 0,0 0 0,6 2 0,5 0 0,1 0 0,-1-1 0,0-1 0,1 0 0,18-2 0,-11 1 0,-21 0 0,1 0 0,-1 1 0,1-1 0,-1 0 0,0 0 0,1-1 0,-1 1 0,0 0 0,1 0 0,-1-1 0,1 1 0,-1 0 0,0-1 0,0 1 0,1-1 0,-1 0 0,0 0 0,0 1 0,0-1 0,0 0 0,0 0 0,0 0 0,0 0 0,0 0 0,0 0 0,0 0 0,0 0 0,-1-1 0,1 1 0,0 0 0,-1 0 0,1-1 0,-1 1 0,0 0 0,1-1 0,-1-1 0,0 3-1,0-1 0,0 1 1,0 0-1,0 0 0,0 0 1,0-1-1,0 1 0,0 0 0,0 0 1,0 0-1,0-1 0,0 1 0,0 0 1,0 0-1,0-1 0,0 1 1,0 0-1,-1 0 0,1 0 0,0 0 1,0-1-1,0 1 0,0 0 0,0 0 1,-1 0-1,1 0 0,0 0 1,0-1-1,0 1 0,-1 0 0,1 0 1,0 0-1,0 0 0,0 0 0,-1 0 1,1 0-1,0 0 0,0 0 1,-1 0-1,1 0 0,0 0 0,0 0 1,0 0-1,-1 0 0,1 0 0,0 0 1,0 0-1,0 0 0,-1 0 1,1 0-1,0 0 0,0 1 0,0-1 1,-1 0-1,-19 0-199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8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31999,'0'-2'704,"24"0"-672,2 2 0,13 0-32,6 0 0,-1 0 0,0 0 0,-5 0 0,-5 0 0,-10 0 0,-9 0 0,-4 0 0,-6-5 0,-5 2 0,-21 3-3057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8:0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31919,'0'2'432,"23"1"-240,8-1-96,8 0-48,3 1-32,-3-3-16,-2 0 0,-11 0 0,-5 0 0,-11 0-16,-2-3-176,-3-6-1201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8:0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67 149 30622,'-1'-29'1769,"1"-37"-1322,0 62-451,0 1-1,1-1 0,-1 1 0,1-1 1,0 1-1,0-1 0,1 1 0,-1 0 1,1 0-1,-1-1 0,1 1 0,0 0 1,0 0-1,4-3 0,-6 6 5,0 0 0,1 1 0,-1-1 0,0 0 0,1 1 0,-1-1 0,0 0 0,0 1 0,1-1 0,-1 1 0,0-1 0,0 0 0,0 1 0,0-1 0,0 1 0,0-1 0,0 1 0,1-1 0,-1 0 0,0 1 0,-1-1 0,1 1 0,0-1 0,0 1 0,0-1 0,0 1 0,0-1 0,-1 1 0,1 1 0,14 225 0,-2-51 0,-11-99 0,-3-76 0,0 0 0,0 0 0,0-1 0,0 1 0,-1-1 0,1 1 0,0-1 0,0 0 0,0 0 0,0 0 0,0 0 0,-4-1 0,3 1 0,-12 0 0,10 1 0,0-1 0,-1 0 0,1 0 0,0 0 0,-1-1 0,1 0 0,0 0 0,0 0 0,0 0 0,0-1 0,-6-3 0,48 4 0,175 1-43,-211 0 2,-1 0-24,1 1 1,-1-1-1,1 0 0,-1 0 0,1 0 0,-1 0 1,1 0-1,0 0 0,-1 0 0,1-1 1,-1 1-1,1 0 0,-1 0 0,1 0 0,-1 0 1,1-1-1,-1 1 0,1 0 0,-1-1 1,0 1-1,1 0 0,-1-1 0,1 1 0,-1 0 1,0-1-1,1 1 0,-1-1 0,0 1 1,1 0-1,-1-1 0,0 1 0,0-1 0,1 0 1,2-14-8295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8:0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26540,'74'0'6335,"109"0"-6443,-183 0 108,0 0 0,0 0 0,1 0 0,-1 0 0,0 0 0,0 0 0,0 1 0,1-1 0,-1 0 0,0 0 0,0 0 0,0 0 0,1 0 0,-1 0 0,0 1 0,0-1 0,0 0 0,0 0 0,1 0 0,-1 0 0,0 1 0,0-1 0,0 0 0,0 0 0,0 0 0,0 1 0,0-1 0,0 0 0,0 0 0,0 1 0,0-1 0,0 0 0,0 0 0,0 0 0,0 1 0,0-1 0,0 0 0,0 0 0,0 1 0,0-1 0,0 0 0,0 0 0,0 1 0,0 1 0,-2 12 0,-1 0 0,0 1 0,0-1 0,-1 0 0,-1 0 0,-8 16 0,-4 12 0,-2 21 0,3 1 0,-9 77 0,25-136 0,0-5-3,0 1 1,0-1-1,0 0 0,0 0 0,0 0 1,0 0-1,0 0 0,0 1 1,0-1-1,0 0 0,0 0 0,0 0 1,0 0-1,0 0 0,0 1 1,0-1-1,0 0 0,0 0 0,0 0 1,0 0-1,-1 0 0,1 1 1,0-1-1,0 0 0,0 0 1,0 0-1,0 0 0,0 0 0,0 0 1,0 0-1,-1 1 0,1-1 1,0 0-1,0 0 0,0 0 0,0 0 1,0 0-1,-1 0 0,1 0 1,0 0-1,0 0 0,0 0 0,0 0 1,0 0-1,-1 0 0,1 0 1,0 0-1,0 0 0,0 0 0,0 0 1,-1 0-1,1 0 0,0 0 1,0 0-1,0 0 0,0 0 0,0 0 1,0 0-1,-1-1 0,1 1 1,0 0-1,-4-10-421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11.480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19 608 28989,'0'0'66,"0"0"0,0 0 0,0-1 1,0 1-1,0 0 0,0 0 0,0-1 0,0 1 0,0 0 0,0 0 0,0-1 0,0 1 0,0 0 0,0 0 0,0 0 0,0-1 1,0 1-1,0 0 0,0 0 0,-1-1 0,1 1 0,0 0 0,0 0 0,0 0 0,0 0 0,0-1 0,-1 1 0,1 0 0,0 0 0,0 0 1,0 0-1,-1 0 0,1-1 0,0 1 0,0 0 0,-1 0 0,1 0 0,0 0 0,0 0 0,0 0 0,-1 0 0,1 0 0,0 0 1,0 0-1,-1 0 0,1 0 0,0 0 0,0 0 0,-1 0 0,1 0 0,0 0 0,-1 1 0,-4 15 477,0 26-861,5-36 319,0-1-1,0 1 0,0 0 1,1-1-1,0 1 0,0-1 0,1 1 1,-1-1-1,1 0 0,5 10 1,-5-13-1,0 0 0,0 1 0,0-1 0,0 0 0,0 0-1,1 0 1,-1 0 0,1-1 0,-1 1 0,1-1 0,0 1 0,-1-1 0,1 0 0,0 0 0,0 0 0,0-1 0,0 1 0,0-1 0,0 1 0,0-1 0,0 0 0,3 0 0,4 0 0,-4 0 2,0 0-1,1 0 1,-1-1-1,0 0 1,6-1-1,-9 1 0,-1 0-1,0 0 0,0 0 1,0 0-1,0 0 1,0-1-1,0 1 0,0-1 1,0 1-1,-1-1 1,1 0-1,-1 1 0,1-1 1,-1 0-1,1 0 1,1-4-1,3-7 0,-1 0 0,0-1 0,-1 1 0,0-1 0,-1 0 0,0-1 0,0-18 0,-3-107 0,-2 71 0,2 48-1,-1 15 4,1 0 1,0-1-1,0 1 0,1 0 1,-1 0-1,3-7 1,-3 11-4,1 1 0,0 0 1,-1-1-1,1 1 0,0 0 1,0 0-1,0-1 0,0 1 0,0 0 1,0 0-1,0 0 0,0 0 1,0 0-1,0 0 0,0 0 1,1 1-1,-1-1 0,0 0 1,1 1-1,-1-1 0,1 1 1,-1-1-1,1 1 0,-1 0 0,1 0 1,-1 0-1,0-1 0,1 1 1,2 1-1,5-2-3,0 1 0,-1 1 0,1-1 0,0 2 0,-1-1 1,1 1-1,-1 0 0,1 1 0,-1 0 0,9 4 0,-17-6 3,0-1 0,0 0 0,0 0 0,0 0 0,0 0 0,0 0 0,0 0 0,0 0 0,0 0 0,0 0 0,0 0 0,0 0 0,0 0 0,0 0 0,0 0 0,0 0 0,0 0 0,0 1 0,0-1 0,0 0 0,0 0 0,0 0 0,0 0 0,0 0 0,0 0 0,0 0 0,0 0 0,0 0 0,0 0 0,0 0 0,0 1 0,0-1 0,0 0 0,0 0 0,0 0 0,0 0 0,0 0 0,0 0 0,0 0 0,0 0 0,0 0 0,0 0 0,0 0 0,0 0 0,0 0 0,0 0 0,0 0 0,0 0 0,1 0 0,-1 1 0,0-1 0,0 0 0,-15 1 0,10-1 0,0 0 0,-1 0 0,1 0 0,0 1 0,0 0 0,-1 0 0,1 1 0,0-1 0,0 1 0,0 0 0,-5 3 0,4 2 0,-1 1 0,1-1 0,1 1 0,-1 0 0,1 0 0,1 0 0,-1 1 0,1 0 0,1-1 0,0 2 0,0-1 0,1 0 0,-1 10 0,-2 16-1,2 0 0,1 41 0,2-70 0,0 0-1,1 0 1,0-1-1,0 1 1,0 0-1,0 0 1,1-1-1,0 1 1,0-1-1,1 0 1,0 0-1,0 1 1,0-2-1,0 1 1,1 0-1,-1-1 1,1 1-1,1-1 1,-1 0 0,0-1-1,1 1 1,0-1-1,0 1 1,9 3-1,-2-2-2,0 0 1,0-1-1,1 0 0,-1-1 1,1-1-1,-1 0 1,1-1-1,0 0 0,0-1 1,16-1-1,-27 0 4,1 1 0,-1-1 0,1 0 0,-1 0-1,0 0 1,0 0 0,1 0 0,-1-1 0,0 1 0,0-1 0,0 1 0,-1-1 0,1 0-1,0 1 1,0-1 0,-1 0 0,0 0 0,1 0 0,-1 0 0,0-1 0,0 1 0,0 0-1,0 0 1,0-1 0,0 1 0,-1-1 0,1 1 0,-1-4 0,3-11-3,-1 0 0,-1 1-1,-1-20 1,-1 21 3,1-9 2,4-100 10,-2 112-12,-1 0 0,1 0 1,1 0-1,0 0 0,1 0 0,0 1 1,11-20-1,-14 29-1,1 0 1,-1 0-1,1 0 1,0 0-1,-1 0 1,1 0 0,0 1-1,0-1 1,0 1-1,1-1 1,-1 1-1,0 0 1,0 0-1,1 0 1,-1 0-1,1 0 1,-1 0-1,1 1 1,-1-1-1,1 1 1,-1 0-1,1 0 1,0 0-1,2 0 1,1 1-3,0 0 1,0 0 0,0 0 0,0 1 0,0 0 0,-1 0-1,1 0 1,8 6 0,-13-6-1,-9-1 9,1 0-2,-1 1 0,0 1 1,1-1-1,0 1 1,-1 1-1,1-1 1,0 1-1,1 0 1,-1 1-1,1-1 0,-1 2 1,2-1-1,-1 0 1,0 1-1,1 0 1,0 0-1,-7 13 1,6-7-6,0 0 1,1 1 0,0 0-1,0 0 1,2 1 0,0-1 0,0 1-1,1 0 1,0 21 0,2-25 0,-1 0 0,2 0 0,-1 1 0,2-1 0,-1 0 0,6 19 0,-5-25 0,0 0 0,0 0 0,0 0 0,1 0 0,-1-1 0,1 1 0,0-1 0,-1 1 0,2-1 0,-1 0 0,0-1 0,1 1 0,-1 0 0,1-1 0,0 0 0,0 0 0,0 0 0,0 0 0,4 1 0,6 0 1,-1 0 1,1-1-1,0 0 1,0-1-1,0 0 1,0-1-1,0-1 1,22-4-1,-33 4-1,0 0 1,1 0-1,-1-1 0,0 1 0,0-1 0,0 0 0,0 0 0,0 0 0,0 0 0,-1 0 0,1-1 1,-1 1-1,1-1 0,-1 1 0,0-1 0,0 0 0,0 0 0,0 0 0,-1 0 0,1-1 1,-1 1-1,0 0 0,0-1 0,0 1 0,0-4 0,2-10 2,-1-1 0,0 1 0,-2-31 0,0 32 3,0-6-4,-1 1 0,-7-39 0,6 51-1,0 0 0,0 1 0,-1-1 0,-1 1 0,0 0 0,0 0 0,0 0 0,-1 0 0,-7-8 0,10 13 0,0 1 0,0 0 0,0 0 0,0 0 0,-1 1 0,1-1 0,0 0 0,-1 1 0,1 0 0,-1-1 0,0 1 0,1 0 0,-1 1 0,0-1 0,0 0 0,0 1 0,1-1 0,-4 1 0,4 0 0,0 0-1,0 0 1,0 1-1,0-1 1,0 0-1,1 1 1,-1 0-1,0-1 1,0 1-1,1 0 1,-1 0-1,0 0 1,1 0-1,-1 0 1,1 0-1,-1 0 1,1 1-1,0-1 1,-1 0-1,1 1 1,0-1-1,0 1 1,0 0-1,0-1 1,0 1-1,0 2 1,-4 11-2,1 0-1,0 0 1,1 0 0,1 0 0,0 1 0,1-1 0,2 28 0,0-30-4,1 0 1,0 0-1,0-1 1,1 1-1,1-1 1,0 0-1,1 0 1,0 0-1,12 19 1,-11-24-3,-1 1 1,1-1 0,1-1 0,-1 1 0,1-1 0,0 0 0,1 0-1,-1-1 1,1 0 0,0 0 0,1-1 0,-1 0 0,1-1-1,-1 0 1,1 0 0,0-1 0,0 0 0,0 0 0,1-1 0,-1 0-1,16-1 1,-23 0 8,-1-1 1,1 1-1,-1 0 0,1-1 0,0 1 0,-1-1 1,1 1-1,-1-1 0,1 0 0,-1 1 1,1-1-1,-1 0 0,0 0 0,1 0 0,-1 0 1,0-1-1,0 1 0,0 0 0,0 0 0,0-1 1,0 1-1,0 0 0,0-1 0,-1 1 0,1-1 1,0 1-1,-1-1 0,1 0 0,-1 1 1,1-4-1,1-6 9,-1 0 0,0 0 0,-1-17 0,0 21-5,0-247 102,0 252-106,0-1 0,0 1 0,0 0 0,0-1 0,0 1 0,0 0 0,1-1 0,-1 1 0,1 0 0,0-1 0,-1 1 0,1 0 0,0 0 0,0 0 0,1 0 0,1-3 0,-1 4-1,0 0 1,0 0-1,0 0 0,1 0 0,-1 0 1,1 0-1,-1 1 0,1-1 0,-1 1 1,1-1-1,-1 1 0,1 0 0,-1 0 1,4 1-1,-4-1 0,1 1 0,-1 0 0,1-1 0,-1 1 0,0 0 0,1 1 0,-1-1 0,0 0 0,0 1 0,0-1 0,0 1 0,0 0 0,0-1 0,0 1 0,-1 0 0,1 0 0,-1 0 0,1 0 0,-1 1 0,0-1 0,0 0 0,0 1 0,1 2 0,4 10 0,-1-1 0,6 24 0,-5-6 0,-2 1 0,-1-1 0,-1 1 0,-2-1 0,-5 37 0,1-41 1,2-18-4,1-15-14,5-41 15,2-1-1,2 1 0,2 1 1,20-56-1,-27 90 3,1-1 0,-1-1 0,2 1 1,0 0-1,7-13 0,-10 23 1,-1-1-1,0 1 1,1 0-1,0 0 1,-1 0-1,1 0 0,0 0 1,0 1-1,0-1 1,0 0-1,0 1 1,0 0-1,1-1 1,-1 1-1,0 0 0,1 0 1,-1 0-1,1 1 1,-1-1-1,1 0 1,-1 1-1,1 0 1,0-1-1,-1 1 0,1 0 1,3 1-1,-3 0-1,-1 0 0,0 0 1,0 0-1,0 1 0,0-1 0,0 1 0,0-1 0,0 1 0,0 0 0,-1 0 0,1 0 0,-1 0 0,1 0 0,-1 0 0,0 0 1,0 0-1,0 0 0,0 1 0,0-1 0,0 0 0,0 4 0,14 58-8,-14-57 9,4 37-5,-1 0 0,-4 67 0,0-50 7,1-60-6,0-1 1,1 1 0,-1-1 0,0 1 0,1-1 0,-1 0 0,1 1 0,-1-1-1,1 0 1,-1 0 0,1 0 0,-1 0 0,1 0 0,-1 0 0,2-1-1,-1 1 1,3-1 3,-1 0-1,1 0 0,-1-1 1,1 1-1,-1-1 0,0 0 1,0 0-1,0-1 0,0 1 1,0-1-1,0 0 0,0 0 1,-1 0-1,0 0 0,0-1 1,0 1-1,0-1 0,0 0 1,0 0-1,-1 0 0,0 0 1,3-9-1,5-10 6,-2 0 1,12-48-1,-19 64-3,36-193 94,-37 198-95,0 1 0,0 0 0,1-1 0,-1 1 0,0 0 0,1-1 0,-1 1 0,1 0 0,-1 0 0,1-1 0,-1 1 0,1 0 0,0 0 0,0 0 0,0 0 0,-1 0 0,1 0 0,0 0 0,0 0 0,1 0 0,-1 0 0,0 0 0,0 1 0,0-1 1,0 0-1,1 1 0,-1-1 0,0 1 0,1 0 0,-1-1 0,0 1 0,1 0 0,-1 0 0,0 0 0,1 0 0,-1 0 0,1 0 0,-1 0 0,0 0 0,1 1 0,-1-1 0,0 0 0,1 1 0,-1-1 0,0 1 0,2 1 0,1 0-1,1 1 0,-1 0 0,-1 0 0,1 0 0,0 0 0,-1 1 0,1 0 0,-1-1 0,0 1 0,-1 0 0,1 1 0,-1-1 0,1 0 0,1 7 0,5 11 0,10 34 0,-13-31 0,0 1 0,-2 0 0,-1 0 0,-1 0 0,-2 0 0,-2 36 0,1-59-1,0 0 1,1 0-1,-1 0 1,-1 0-1,1 0 1,0-1-1,-1 1 0,1 0 1,-1 0-1,0-1 1,0 1-1,0-1 1,0 0-1,0 0 0,0 0 1,-1 0-1,1 0 1,-1 0-1,1 0 1,-1-1-1,0 1 0,0-1 1,0 0-1,0 0 1,0 0-1,-6 1 0,-1 0 1,0 0 0,0 0-1,0-1 1,0-1 0,0 0-1,0 0 1,-12-2-1,20 1 0,-1 0 0,1 1 0,0-1 0,-1 0 0,1 0-1,0 0 1,0 0 0,0-1 0,0 1 0,0 0 0,0-1-1,0 0 1,1 1 0,-1-1 0,0 0 0,1 0 0,0 0 0,-3-3-1,2 1-6,0-1 0,0 1-1,1-1 1,-1 1-1,1-1 1,0 0-1,0 0 1,0 1-1,1-1 1,-1-5 0,16 10-19,37 21 27,-39-14 0,0-1 0,24 6 0,-9-7 11,1-1 0,0-2 0,47-1 0,-48-1-7,-26 0-3,0-1 0,0 1 0,0 0-1,0-1 1,0 1 0,0-1 0,0 1 0,0-1 0,0 0 0,0 0 0,0 0 0,0 0-1,0 0 1,-1 0 0,1-1 0,0 1 0,-1-1 0,1 1 0,-1-1 0,0 1-1,1-1 1,-1 0 0,0 0 0,0 0 0,0 0 0,0 1 0,-1-1 0,2-4 0,1-5 5,0-1 1,-1 0 0,-1 1-1,1-15 1,-1 11-2,7-345 42,-9 254-46,-9 154-1,2 66 0,8 125 0,1-215 0,-1-11 0,1 0 0,0 0 0,1 0 0,1 0 0,0-1 0,1 1 0,0-1 0,1 0 0,0 0 0,9 13 0,-11-20 0,1 1 0,0-1 0,0 0 0,0 0 0,1 0 0,0 0 0,0-1 0,0 0 0,1 0 0,-1 0 0,1-1 0,0 0 0,0 0 0,0 0 0,0-1 0,0 1 0,1-2 0,-1 1 0,1-1 0,0 0 0,7 0 0,-6 0 0,1-1 0,0 0 0,0-1 0,-1 0 0,18-3 0,-23 2 0,1 1 0,-1-1 0,0 0 0,1 1 0,-1-2 0,0 1 0,0 0 0,0 0 0,0-1 0,-1 0 0,1 0 0,-1 1 0,1-2 0,-1 1 0,0 0 0,2-5 0,2-6 0,0 0 0,0 0 0,-2-1 0,0 0 0,0 0 0,-2 0 0,2-18 0,-2-114 0,-3 91 0,2 48 0,-1 0 0,-1 0 0,0 0 0,0 0 0,0 0 0,-3-8 0,3 14 0,1 1 0,-1-1 0,0 1 0,0-1 0,0 1 0,0-1 0,0 1 0,0 0 0,0-1 0,-1 1 0,1 0 0,0 0 0,-1 0 0,1 0 0,-1 0 0,1 0 0,-1 0 0,1 1 0,-1-1 0,0 1 0,1-1 0,-1 1 0,0-1 0,1 1 0,-1 0 0,0 0 0,0 0 0,1 0 0,-1 0 0,0 0 0,1 0 0,-1 1 0,-3 0 0,3 0 0,-1 0-1,0 1 1,0-1 0,1 1-1,-1 0 1,0 0 0,1 0-1,0 0 1,-1 0 0,1 0-1,0 1 1,0-1 0,1 1-1,-1-1 1,0 1 0,1 0-1,-1-1 1,1 1 0,0 0-1,0 0 1,-1 5 0,-2 7-2,0 0 0,-3 32 0,3-9 4,3 1 1,0 0 0,7 50-1,-5-85-3,0 1 1,-1-1-1,2 0 0,-1 1 0,0-1 0,1 0 0,0 0 0,0 1 0,0-1 0,0-1 1,1 1-1,-1 0 0,1-1 0,0 1 0,0-1 0,1 0 0,-1 0 0,0 0 0,1 0 1,0-1-1,0 1 0,0-1 0,0 0 0,0 0 0,0-1 0,0 1 0,1-1 0,-1 0 1,1 0-1,-1 0 0,1-1 0,5 1 0,-3-1 1,0 0 0,0 0 0,0-1 0,0 0 0,13-3 0,-17 2 0,-1 1 0,1 0 0,0-1 0,-1 1 0,0-1 0,1 0 0,-1 0 0,0 0 0,0 0 0,0 0 0,0 0 0,0-1 0,0 1 0,-1-1 0,1 1 0,1-5 0,1-5 0,1 0 0,-2 0 0,0 0 0,0 0 0,-1 0 0,-1-1 0,0-13 0,-5-87 0,0 85 4,4 27-4,0 0 1,-1 1-1,1-1 1,0 0-1,0 0 0,-1 0 1,1 0-1,0 0 0,-1 0 1,1 1-1,-1-1 0,1 0 1,-1 0-1,1 0 0,-1 1 1,0-1-1,1 0 0,-1 1 1,0-1-1,0 1 1,1-1-1,-1 1 0,0-1 1,0 1-1,-1-1 0,-1 18-26,4 156 39,0-165-17,0 1 1,0-1-1,1 0 0,0 0 0,1-1 1,0 1-1,7 14 0,-9-20 3,0 0 0,1 0 0,-1 0 0,0 0 0,1 0 0,-1 0 0,1-1 1,-1 1-1,1 0 0,0-1 0,0 0 0,-1 1 0,1-1 0,0 0 0,0 0 0,1 0 0,-1 0 0,0 0 0,0 0 0,0-1 0,1 1 0,-1-1 0,0 1 0,0-1 0,1 0 0,-1 0 0,0 0 0,1 0 0,-1-1 0,0 1 0,1-1 1,2 0-1,-3-1 1,1 1 1,-1-1 0,0 1 0,0-1-1,-1 1 1,1-1 0,0 0 0,0 0-1,-1 0 1,0 0 0,1 0 0,-1-1-1,0 1 1,0 0 0,0-1 0,0 1-1,0-1 1,0-3 0,10-54-2,-10 47 4,6-61 17,-6 52-12,1 0 0,0-1-1,2 1 1,10-32-1,-14 53-7,0 0 0,0 0 1,0 0-1,1 0 0,-1 0 0,1 0 0,-1 0 0,1 0 0,-1 0 0,1 0 0,-1 0 0,1 0 0,0 0 0,-1 0 0,1 1 0,0-1 0,0 0 1,0 1-1,0-1 0,0 0 0,-1 1 0,1-1 0,0 1 0,0 0 0,0-1 0,0 1 0,1 0 0,-1-1 0,0 1 0,0 0 0,0 0 0,0 0 1,0 0-1,0 0 0,0 0 0,0 0 0,0 0 0,0 1 0,0-1 0,0 0 0,0 1 0,0-1 0,0 1 0,0-1 0,0 1 0,2 0 0,1 2 0,-1 0 0,1 0-1,-1 0 1,0 0 0,1 1 0,-2-1-1,1 1 1,0-1 0,3 8-1,7 18 0,0 1-1,-2 0 1,-2 1-1,0 0 1,-2 1-1,-2 0 1,0 0-1,-1 42 1,-4-73 1,0-1 0,0 1 0,0 0 0,0-1 0,0 1 0,0 0 0,-1-1 0,1 1 0,0 0 0,0-1 0,-1 1 0,1-1 0,0 1 0,-1-1 0,1 1 0,0-1 0,-1 1 0,1-1 0,-1 1 0,1-1 0,-1 1 0,1-1 0,-1 1 0,1-1 0,-1 0 0,1 1 0,-1-1 0,1 0 0,-1 0 0,0 1 0,1-1 0,-1 0 0,0 0 0,1 0 0,-1 0 0,0 0 0,1 0 0,-1 0 0,1 0 0,-1 0 0,0 0 0,1 0 0,-1 0 0,-1-1 0,1-2 0,1 0 0,-1-1 0,0 1 0,1 0-1,0 0 1,-1-1 0,1 1 0,1 0 0,-1-4 0,0 2-2,0-18 0,2 0-1,0 0 1,1 0 0,1 0-1,1 1 1,1-1-1,1 1 1,1 1-1,1-1 1,1 1-1,23-35 1,-33 54 2,1 1 1,0-1-1,0 1 0,0 0 1,0-1-1,0 1 0,0 0 0,1 0 1,-1 0-1,0 0 0,1 0 1,-1 0-1,0 0 0,1 0 1,-1 0-1,1 1 0,-1-1 1,1 1-1,0-1 0,-1 1 0,1 0 1,0-1-1,-1 1 0,1 0 1,2 0-1,-2 1 0,-1-1 1,1 1-1,-1 0 0,0 0 1,1-1-1,-1 1 0,0 0 0,0 0 1,1 0-1,-1 0 0,0 0 1,0 1-1,0-1 0,0 0 1,0 1-1,-1-1 0,1 0 1,0 1-1,-1-1 0,1 1 0,-1-1 1,1 1-1,-1-1 0,0 1 1,1 1-1,4 37 0,-3 0 0,-2 63 0,-1-39 0,1-62 0,0 0 0,1-1 1,-1 1-1,0-1 0,1 1 0,-1-1 0,1 1 0,0-1 1,-1 1-1,1-1 0,0 0 0,0 1 0,0-1 1,0 0-1,0 0 0,0 0 0,1 1 0,-1-1 0,0 0 1,0-1-1,1 1 0,-1 0 0,1 0 0,-1-1 1,1 1-1,-1 0 0,1-1 0,-1 0 0,1 1 0,-1-1 1,1 0-1,2 0 0,9 2 2,0-1 0,0-1 1,16-2-1,-9 1-1,-15 1-1,0 0-1,0 0 1,-1-1 0,1 1 0,0-1-1,0-1 1,-1 1 0,1-1 0,-1 1-1,1-1 1,-1-1 0,0 1 0,0-1-1,0 1 1,7-7 0,-6 3-1,0 1 0,0-1 0,-1 0 0,0 0 0,0 0 0,-1-1 0,0 1 0,0-1 1,3-11-1,1-8-2,-2 0 0,-1-1 1,-2 0-1,0-44 0,-2 52 4,-6-145 21,4 145-19,-1 0 0,-1 0 1,0 0-1,-2 1 0,0-1 0,-12-23 1,10 30 5,4 15-5,2 22-4,2-19 0,-1 110 24,4 151-16,-1-236-8,2 0 0,1 0 0,1 0 0,14 39 0,-13-61 49,-7-9-59,0 0 0,0 0 0,-1 0 0,1 0 0,0 0-1,0-1 1,0 1 0,0 0 0,0 0 0,1 0 0,-1 0 0,0 0-1,0-1 1,0 1 0,0 0 0,0 0 0,0 0 0,0 0 0,0 0 0,0-1-1,0 1 1,0 0 0,0 0 0,0 0 0,1 0 0,-1 0 0,0 0-1,0 0 1,0 0 0,0-1 0,0 1 0,0 0 0,1 0 0,-1 0-1,0 0 1,0 0 0,0 0 0,0 0 0,0 0 0,1 0 0,-1 0-1,0 0 1,0 0 0,0 0 0,0 0 0,1 0 0,-1 0 0,0 0-1,0 0 1,0 0 0,0 0 0,0 0 0,1 0 0,-1 0 0,0 1-1,0-1 1,0 0 0,0 0 0,0 0 0,0 0 0,0 0 0,1 0-1,-1 0 1,0 0 0,0 1 0,0-1 0,0 0 0,1-21-2167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8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31743,'2'0'416,"24"9"-112,11-2-128,4 3-128,9-3-16,-8-5-16,0-2-16,-11 0 0,-2 0 0,-9 0 0,-4-16-80,-6-1-592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8:03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32143,'2'-1'549,"-2"10"-454,0-7-115,-7 31 20,-1 0 0,-1-1 0,-16 37 0,1-1 0,-113 321 0,72-208 0,54-144 0,31-74-272,-1-3-544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8:0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26 30142,'1'0'83,"-1"0"-1,1 0 1,-1 0 0,1-1 0,-1 1-1,1 0 1,-1 0 0,1-1 0,-1 1-1,1 0 1,-1-1 0,0 1 0,1-1 0,-1 1-1,0 0 1,1-1 0,-1 1 0,0-1-1,1 1 1,-1-1 0,0 1 0,0-1-1,0 1 1,0-1 0,1 1 0,-1-1-1,0 0 1,-12-6 482,-33 2-1043,37 5 699,-126-3-221,92 3 0,41 0 0,1 1 0,-1-1 0,1 0 0,0 0 0,-1 0 0,1 0 0,-1 0 0,1 1 0,0-1 0,-1 0 0,1 0 0,-1 0 0,1 1 0,0-1 0,-1 0 0,1 1 0,0-1 0,0 0 0,-1 1 0,1-1 0,0 0 0,0 1 0,-1-1 0,1 1 0,0-1 0,0 0 0,0 1 0,0-1 0,0 1 0,0-1 0,0 0 0,0 1 0,0-1 0,0 1 0,0 15 0,0-14 0,0 24 0,1 12 0,-2 1 0,-1 0 0,-10 47 0,11-86 0,1 1 0,0-1 0,0 1 0,0-1 0,-1 0 0,1 1 0,0-1 0,0 1 0,0-1 0,0 1 0,0-1 0,0 0 0,0 1 0,0-1 0,0 1 0,0-1 0,0 1 0,0-1 0,0 1 0,0-1 0,0 0 0,1 1 0,-1-1 0,0 1 0,0-1 0,0 0 0,1 1 0,-1-1 0,0 0 0,0 1 0,1-1 0,-1 0 0,0 1 0,1-1 0,-1 0 0,1 0 0,-1 1 0,0-1 0,1 0 0,-1 0 0,1 0 0,-1 1 0,0-1 0,1 0 0,-1 0 0,1 0 0,-1 0 0,1 0 0,-1 0 0,0 0 0,1 0 0,-1 0 0,1 0 0,-1 0 0,1 0 0,-1 0 0,0-1 0,1 1 0,22-10 0,-22 10 0,13-8 0,-4 1 0,1 0 0,0 1 0,0 1 0,0 0 0,1 0 0,-1 1 0,1 1 0,0 0 0,1 0 0,20-1 0,-30 4 0,0 0 0,0 0 0,1 0 0,-1 0 0,0 0 0,0 1 0,1-1 0,-1 1 0,0 0 0,0 0 0,0 0 0,0 0 0,0 1 0,0-1 0,0 1 0,-1 0 0,1 0 0,0 0 0,-1 0 0,1 0 0,-1 0 0,0 1 0,0-1 0,0 1 0,0 0 0,0 0 0,-1-1 0,1 1 0,-1 0 0,2 6 0,2 3 0,-1 0 0,-1 0 0,0 0 0,-1 0 0,0 0 0,-1 1 0,0-1 0,-1 1 0,-2 17 0,2-27 0,-1 0 0,0 0 0,-1 0 0,1 0 0,0 0 0,-1 0 0,1 0 0,-1-1 0,0 1 0,0-1 0,0 1 0,0-1 0,0 0 0,-1 0 0,1 0 0,-1 0 0,1 0 0,-1-1 0,0 1 0,0-1 0,0 1 0,-4 0 0,-3 2 0,0 0 0,0-1 0,0 0 0,-1-1 0,-17 2 0,21-4 0,1 1 0,-1-1 0,0-1 0,1 1 1,-1-1-1,1 0 0,-10-3 0,13 3-4,1 0 0,0-1 1,0 1-1,0 0 0,0-1 0,0 0 1,0 1-1,0-1 0,1 0 0,-1 0 1,1 0-1,-1 0 0,1 0 0,0 0 1,0 0-1,-1-1 0,2 1 0,-1 0 1,0-1-1,0 1 0,1-1 0,-1-3 1,0-14-291,1 2-640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8:1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30350,'12'2'2404,"-17"3"-2400,-7 6 5,-2 4-9,2 1 0,0 1 0,1 0 0,1 0 0,-13 29 0,-30 99 0,46-122 0,2-1 0,0 1 0,2 0 0,0 1 0,2-1 0,2 38 0,-1-56 0,1-1 0,-1 0 0,1 1 0,1-1 0,-1 0 0,0 0 0,1 1 0,0-1 0,0 0 0,0-1 0,0 1 0,1 0 0,0-1 0,0 1 0,0-1 0,0 0 0,0 0 0,0 0 0,1 0 0,-1-1 0,1 1 0,0-1 0,0 0 0,6 2 0,-3-1 0,1 0 0,0-1 0,0 0 0,0-1 0,0 1 0,0-2 0,0 1 0,0-1 0,0 0 0,1-1 0,-1 0 0,13-3 0,-18 3 0,1 0 0,-1-1 0,0 1 0,-1-1 0,1 1 0,0-1 0,0 0 0,-1 0 0,1 0 0,-1-1 0,1 1 0,-1 0 0,0-1 0,0 0 0,0 1 0,0-1 0,-1 0 0,1 0 0,-1 0 0,0 0 0,0 0 0,0-1 0,1-4 0,0-3 0,0-1 0,-1 0 0,0 0 0,-1 1 0,-1-17 0,0 26 0,1-1 0,-1 0 0,1 0 0,-1 0 0,0 0 0,0 1 0,0-1 0,-1 0 0,1 1 0,-1-1 0,1 1 0,-1-1 0,0 1-1,0 0 1,0 0 0,-2-2 0,-1 0 1,0 0-1,0 1 0,0 0 0,-1 0 0,1 0 1,-1 1-1,-8-3 0,2 2-2,0 0 1,1 1 0,-1 0-1,0 1 1,0 0-1,0 1 1,-19 2-1,18 4-80,2 8-129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8:1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32207,'0'-26'531,"15"26"-502,127 12-29,-16-1 0,-62-10 15,-45-1-41,-46 0-139,6 0-395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8:1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49 31951,'12'-11'393,"-9"9"-351,1-1 1,-1 1-1,0-1 0,0 0 0,0 0 1,-1-1-1,1 1 0,-1 0 1,4-8-1,-8 40-42,-2 1 0,-1-1 0,-2-1 0,0 1 0,-18 41 0,-3 15 0,-126 530 0,118-497 0,36-144-291,0-12-779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8:1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40 32559,'9'-8'68,"-6"6"-57,-1 1 1,1-1 0,-1 0 0,0 0-1,0 0 1,0 0 0,0 0-1,0-1 1,0 1 0,-1-1-1,3-3 1,-8 4-12,-2 2 0,1 1 0,-1 1 0,1-1 0,-1 1 0,1 0 0,0 1 0,0-1 0,0 1 0,0 0 0,0 0 0,0 0 0,1 1 0,-5 4 0,-14 9 0,-23 12 0,-62 43 0,93-59 0,-1-1 0,2 2 0,0 0 0,-18 23 0,31-36 0,-1 1 0,1 0 0,0 0 0,0 0 0,0-1 0,0 1 0,0 0 0,0 0 0,0 0 0,1 1 0,-1-1 0,1 0 0,0 0 0,-1 0 0,1 0 0,0 4 0,1-5 0,-1 0 0,1 0 0,-1 0 0,1 0 0,0 1 0,-1-1 0,1 0 0,0 0 0,0 0 0,0-1 0,0 1 0,0 0 0,0 0 0,0 0 0,0-1 0,0 1 0,0 0 0,0-1 0,0 1 0,1-1 0,-1 1 0,0-1 0,0 0 0,1 1 0,-1-1 0,2 0 0,77 9-24,158-3 1,-184-7-149,-72 1-2023,0 0-6916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8:1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29598,'0'160'3222,"0"262"-3334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01.29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2 32319,'5'0'328,"33"0"-243,-10-1-73,1 1-1,52 8 1,-49-4-12,0-1 0,50-1 0,26 2 0,455 12 0,-425-16 0,67-18 0,-2 0 0,840 18 0,-477 15 0,-82-15 0,-412 4 0,-75-4-16,-15 0-64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02.46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113 69 31038,'-1'-2'65,"1"1"0,-1-1 0,1 0-1,0 0 1,-1 0 0,1 1 0,0-1 0,0 0-1,0 0 1,0 0 0,0 1 0,1-1-1,-1 0 1,0 0 0,1 0 0,-1 1 0,1-1-1,0 0 1,0 1 0,0-1 0,-1 1 0,1-1-1,1 1 1,-1-1 0,0 1 0,0 0 0,0-1-1,3-1 1,2 1-90,0-1-1,0 1 0,0 0 1,0 0-1,0 1 1,0 0-1,7-1 1,-9 2 79,9-2-54,0 1 0,0 0 0,20 2 0,-32 0 0,0-1 0,0 0 0,-1 1 0,1-1 0,0 1 0,0-1 0,-1 1 0,1-1 0,0 1 0,-1 0 0,1-1 0,-1 1 0,1 0 0,-1 0 0,1-1 0,-1 1 0,1 0 0,-1 0 0,0-1 0,0 1 0,1 0 0,-1 0 0,0 0 0,0 0 0,0 0 0,0-1 0,0 3 0,1 29 0,-1-25 0,1 1 0,-1 0 0,0 0 0,0 1 0,-1-1 0,0 0 0,0 0 0,-1 0 0,0 0 0,-1 0 0,1-1 0,-2 1 0,1-1 0,-9 15 0,-13 8 0,-1-1 0,-1 0 0,-2-2 0,-49 36 0,76-62 0,0 1 0,1-1 0,-1 0 0,0 0 0,0 0 0,0 0 0,0 0 0,0 0 0,0 0 0,0-1 0,0 1 0,0-1 0,-4 1 0,6-1 0,-1-1 0,0 1 0,0 0 0,0 0 0,0 0 0,0-1 0,1 1 0,-1-1 0,0 1 0,0 0 0,1-1 0,-1 1 0,0-1 0,1 0 0,-1 1 0,0-1 0,1 0 0,-1 1 0,1-1 0,-1 0 0,1 1 0,-1-2 0,-1-4 0,0 1 0,1-1 0,-1 1 0,1-1 0,0 1 0,1-1 0,0-11 0,2 16 0,-1 1 0,1-1 0,0 0 0,0 1 0,-1 0 0,1 0 0,0-1 0,0 1 0,0 0 0,-1 0 0,5 1 0,-4-1 0,2 1 0,0 0 0,1 0 0,-1 0 0,0 0 0,0 1 0,0 0 0,0-1 0,0 2 0,0-1 0,-1 0 0,1 1 0,-1 0 0,1-1 0,4 7 0,47 55 0,-36-40 0,-15-19-2,0 0 1,1-1-1,-1 1 0,1-1 1,0 0-1,0-1 0,0 1 1,1-1-1,-1 0 0,1 0 1,0 0-1,0-1 1,0 0-1,0 0 0,0-1 1,0 1-1,1-1 0,-1-1 1,0 1-1,13-1 0,4-4-2668,-2-16-10024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11.849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50 31839,'18'0'224,"13"-2"144,6 2-144,5-3-160,-1-1-48,1 1 16,-5-1-32,-9-6 0,-7 8 0,-5-3 0,-8 1 0,-8 1 0,0 1-32,0-3-48,-8 3-592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02.873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102 40 32335,'0'-2'24,"0"1"1,0 0 0,0-1-1,0 1 1,0 0-1,0 0 1,0-1-1,-1 1 1,1 0 0,0 0-1,-1-1 1,1 1-1,-1 0 1,0 0 0,0-1-1,1 1-21,-1 1-1,1 0 1,0 0-1,-1-1 1,1 1-1,-1 0 1,1 0-1,0 0 1,-1 0-1,1 0 1,-1 0-1,1-1 1,-1 1-1,1 0 1,0 0 0,-1 0-1,1 0 1,-1 1-1,1-1 1,-1 0-1,1 0 1,0 0-1,-1 0 1,1 0-1,-1 0 1,1 1-1,-1-1 1,-2 2-6,1 0-1,-1 0 1,1 0 0,-1 0 0,1 0 0,0 1 0,0-1-1,0 1 1,-2 2 0,-5 13 3,0-1 0,1 1 0,1 1 0,1-1 0,0 1 0,2 0 0,0 1 0,1-1 0,1 1 0,0 30 0,2-46 0,0 0 0,0-1 0,1 1 0,-1 0 0,1 0 0,0-1 0,0 1 0,0-1 0,0 1 0,0-1 0,1 1 0,0-1 0,-1 0 0,1 1 0,1-1 0,-1 0 0,0-1 0,1 1 0,-1 0 0,1-1 0,0 1 0,0-1 0,0 0 0,0 0 0,0 0 0,7 3 0,1-1 0,1-1 0,0 0 0,-1-1 0,1 0 0,0 0 0,0-2 0,14 0 0,-22 0 0,0 0 0,-1 0 0,1 0 0,0-1 0,0 0 0,0 0 0,0 0 0,-1 0 0,1 0 0,-1-1 0,1 0 0,-1 0 0,1 0 0,-1 0 0,0 0 0,0-1 0,0 1 0,0-1 0,0 0 0,-1 0 0,1 0 0,-1 0 0,0 0 0,0 0 0,0-1 0,0 1 0,-1-1 0,1 1 0,-1-1 0,1-4 0,2-9 0,-1 0 0,-1 0 0,0-1 0,-2 1 0,-1-27 0,0 35 0,0-1 0,0 0 0,-1 1 0,-1-1 0,0 1 0,0 0 0,0 0 0,-2 0 0,1 0 0,-1 1 0,0 0 0,-8-11 0,9 15 0,0-1 0,0 1 0,0 0 0,0 0 0,-1 0 0,0 0 0,0 1 0,0 0 0,0 0 0,0 0 0,-1 1 0,1 0 0,-1 0 0,0 0 0,1 1 0,-1-1 0,0 1 0,0 1 0,0-1 0,0 1 0,-8 1 0,11-1-7,1 1 0,-1-1 1,0 1-1,0 0 0,1 0 0,-1 0 0,1 0 0,-1 1 1,1-1-1,-1 1 0,1-1 0,0 1 0,-1 0 0,1 0 1,0 0-1,1 0 0,-1 0 0,0 0 0,0 1 0,1-1 1,0 1-1,-1-1 0,1 1 0,-1 3 0,-17 39-718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13.97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0 28205,'15'2'4194,"3"2"-3465,23 4-1095,181-7 345,-172-2-369,-70 1-683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14.33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0 31775,'0'2'336,"13"-2"112,21 0-336,11 0-64,7 0-32,-5 0 16,-3 0-32,-10 0 0,-5 0 0,-8 0 0,-3 0 0,-8 3 0,-2-1-32,-5-2-144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16.19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7 10 30430,'-1'0'41,"1"0"0,0 0 1,0 0-1,0 0 0,-1 0 0,1 0 1,0 0-1,0 0 0,0 0 0,-1 0 1,1 0-1,0 0 0,0 0 0,0 0 1,-1 0-1,1 0 0,0 0 0,0 0 1,0 0-1,0-1 0,-1 1 0,1 0 1,0 0-1,0 0 0,0 0 0,0 0 1,0-1-1,0 1 0,-1 0 0,1 0 1,0 0-1,0 0 0,0-1 0,0 1 1,0 0-1,0 0 0,0 0 0,0-1 1,0 1-1,0 0 0,0 0 0,0 0 1,0-1-1,0 1 0,0 0 0,0 0 1,0 0-1,0-1 0,13-2 469,30 3-917,-36 0 615,69 3-205,80 15-1,-80-8-2,83 1 0,315 1-32,-259-1 24,7 1 0,730-9 24,-860-11-11,-27 1 22,-60 7-27,-4 1 0,0-1 0,0 0 0,1 0 0,-1 0 0,0 0 0,0 0 0,0 0 0,1 0 0,-1 0 0,0-1 0,0 1 0,0 0 0,1-1 0,0 0 0,-15-1-131,-2 2-234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18.10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116 174 30222,'-1'0'115,"0"0"1,0 0-1,-1 0 0,1 0 1,0 0-1,-1 0 0,1 0 1,0 0-1,-1-1 0,1 1 1,0 0-1,0-1 0,-1 1 1,1-1-1,0 1 0,0-1 1,0 0-1,0 1 0,0-1 1,0 0-1,-2-2 0,2 1-132,1 0 0,-1-1 1,0 1-1,1-1 0,0 1 0,-1-1 0,1 1 0,0-1 0,1-4 0,-1-7 159,0 9-140,1 0 0,-1 0-1,1 0 1,0 1 0,1-1 0,-1 0-1,1 0 1,0 1 0,0-1-1,0 1 1,1-1 0,-1 1 0,1 0-1,0 0 1,0 0 0,1 0-1,-1 1 1,1-1 0,0 1-1,0 0 1,7-4 0,-5 3-2,0 1 0,0 0-1,1 0 1,-1 1 0,0 0 0,1 0 0,0 1-1,-1-1 1,1 1 0,0 1 0,0-1 0,0 1 0,-1 1-1,1-1 1,11 3 0,-16-2 0,0-1 0,-1 1 0,1 0 0,-1 0 0,1 0 0,-1 0 0,1 0 0,-1 0 0,1 0 0,-1 0 0,0 1 0,0-1 0,0 0 0,0 1 0,0-1 0,0 1 0,0-1 0,0 1 0,-1 0 0,1-1 0,-1 1 0,1 0 0,0 1 0,5 45 0,-6-42 0,1 12 0,-1 0 0,0 0 0,-1-1 0,-4 20 0,3-29 0,-1 1 0,1-1 0,-1 1 0,-1-1 0,1 0 0,-2 0 0,1-1 0,-1 1 0,0-1 0,-7 7 0,-6 6 0,0-1 0,-2-2 0,-23 18 0,31-26 0,0-1 0,-1-1 0,0 0 0,0 0 0,-1-2 0,0 1 0,-14 2 0,16-7 0,12-1 0,-1 0 0,1 0 0,-1 0 0,1 0 0,-1 0 0,1 0 0,0 0 0,-1 0 0,1-1 0,-1 1 0,1 0 0,0 0 0,-1 0 0,1-1 0,0 1 0,-1 0 0,1-1 0,0 1 0,0 0 0,-1-1 0,1 1 0,0 0 0,0-1 0,-1 1 0,1 0 0,0-1 0,0 1 0,0-1 0,0 1 0,0 0 0,-1-1 0,1 1 0,0-1 0,0 1 0,0 0 0,0-1 0,0 1 0,0-1 0,1 1 0,-1-1 0,0 1 0,0 0 0,0-1 0,0 0 0,1 0 0,-1-3 0,0 0 0,0 0 0,0 0 0,1 0 0,0 0 0,0 0 0,0 0 0,0 1 0,0-1 0,1 0 0,0 1 0,0-1 0,0 1 0,0-1 0,0 1 0,1 0 0,-1 0 0,1 0 0,0 0 0,0 1 0,0-1 0,0 1 0,1 0 0,-1 0 0,0 0 0,1 0 0,0 0 0,-1 1 0,1 0 0,0 0 0,0 0 0,5-1 0,-5 1 0,1-1 0,-1 1 0,0 1 0,1-1 0,-1 1 0,0-1 0,1 1 0,-1 0 0,1 1 0,-1-1 0,0 1 0,1 0 0,-1 0 0,0 0 0,0 1 0,1-1 0,-1 1 0,0 0 0,6 5 0,0 0-32,0 1 1,0-1-1,1-1 0,-1 0 0,2 0 1,-1-1-1,1-1 0,-1 0 0,1 0 1,1-1-1,-1-1 0,0 0 0,0-1 1,1 0-1,-1-1 0,1 0 1,-1-1-1,22-4 0,0-5-1574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18.44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154 46 18104,'-3'-23'12557,"-8"8"-9784,9 14-2810,0 0 0,0 0 0,0 0 0,0 0 0,0 0 0,0 1 0,-1-1 0,1 1 0,0 0 1,0-1-1,0 1 0,-1 0 0,1 0 0,0 1 0,0-1 0,-1 0 0,1 1 0,-2 0 0,0 1 38,0-1-1,0 1 0,1 0 0,-1 1 1,1-1-1,0 0 0,-1 1 0,1 0 0,0 0 1,1 0-1,-1 0 0,0 0 0,1 1 1,0-1-1,0 1 0,-4 7 0,-1 4 9,1 1-1,-9 29 1,10-22-8,1 1 0,2-1 1,-1 47-1,3-66-1,0 1 0,1-1 0,-1 0 0,1 1 0,0-1 0,0 1 0,1-1 0,-1 0 0,1 0 0,0 0 0,0 0 0,0 0 0,1 0 0,-1-1 0,1 1 0,0-1 0,0 1 0,0-1 0,0 0 0,1 0 0,-1 0 0,1-1 0,0 0 0,0 1 0,-1-1 0,2 0 0,-1-1 0,0 1 0,9 1 0,6 2 0,1-1 0,1-2 0,-1 0 0,0-1 0,25-2 0,-41 1 0,0 0 0,0-1 0,0 1 0,0-1 0,0 0 0,0 0 0,0-1 0,0 1 0,-1-1 0,1 0 0,-1 0 0,1 0 0,-1 0 0,0-1 0,0 1 0,0-1 0,0 0 0,0 0 0,-1 0 0,1 0 0,-1 0 0,0-1 0,0 1 0,0-1 0,0 1 0,-1-1 0,1 0 0,-1 0 0,0 1 0,1-6 0,0-5 0,0 1 0,0-1 0,-1 0 0,-1 1 0,-1-1 0,0 0 0,-5-25 0,4 31 0,0 0 0,-1 0 0,0 1 0,0-1 0,-1 0 0,0 1 0,0 0 0,0 0 0,-1 0 0,0 1 0,-1 0 0,0 0 0,1 0 0,-2 0 0,1 1 0,-1 0 0,0 0 0,0 1 0,0 0 0,0 0 0,-1 1 0,0 0 0,0 0 0,1 1 0,-2 0 0,1 0 0,0 1 0,0 0 0,0 0 0,-17 2 0,23-1-28,0 0 0,-1 1 1,1-1-1,0 1 0,0-1 0,0 1 0,0 0 1,0 0-1,0 0 0,0 0 0,1 0 0,-1 0 1,0 0-1,0 1 0,1-1 0,-1 1 0,1-1 0,-1 1 1,1 0-1,0 0 0,0-1 0,-1 1 0,1 0 1,1 0-1,-2 4 0,-12 26-3139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27.38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240 102 32127,'0'-1'16,"0"0"0,1-1 0,-1 1-1,0 0 1,0 0 0,0 0 0,0 0 0,0 0 0,0 0 0,0 0 0,0 0 0,0 0 0,0 0 0,-1 0 0,1 0 0,0-1 0,-1 1 0,1 0-1,-1 1 1,1-1 0,-1 0 0,1 0 0,-1 0 0,0 0 0,1 0 0,-1 0 0,0 1 0,0-1 0,0 0 0,0 1 0,0-1 0,1 1 0,-1-1-1,0 1 1,0-1 0,0 1 0,-1-1 0,1 1 0,0 0 0,0 0 0,0 0 0,0 0 0,-2-1 0,-8 0-44,0 0 0,0 0 0,-16 1 0,17 0 79,7 0-51,-7 0 0,-1 0 0,1 0 0,0 1 0,-1 0 0,1 1 0,-13 4 0,20-5 0,0 1 0,0-1 0,0 1 0,0 0 0,0 0 0,0 0 0,0 1 0,1-1 0,0 1 0,-1-1 0,1 1 0,0 0 0,0 0 0,0 0 0,1 0 0,-1 0 0,1 0 0,-1 1 0,1-1 0,0 0 0,0 1 0,0 5 0,-1-1 0,0-1 0,1 1 0,0 0 0,0 0 0,1 0 0,0 0 0,0 0 0,1 0 0,0 0 0,0 0 0,1 0 0,0 0 0,0-1 0,1 1 0,0-1 0,0 0 0,1 0 0,0 0 0,0 0 0,1 0 0,0-1 0,0 0 0,10 9 0,67 54 0,-59-52 0,0 2 0,-2 0 0,0 1 0,20 25 0,-39-42 0,-1-1 0,1 0 0,-1 1 0,1-1 0,-1 1 0,0 0 0,0-1 0,0 1 0,0 0 0,-1 0 0,1 0 0,-1 0 0,1 4 0,-1-5 0,-1-1 0,1 0 0,0 1 0,0-1 0,-1 0 0,1 1 0,-1-1 0,1 0 0,-1 0 0,0 1 0,1-1 0,-1 0 0,0 0 0,0 0 0,0 0 0,0 0 0,0 0 0,0 0 0,0 0 0,0-1 0,0 1 0,0 0 0,-1-1 0,1 1 0,0 0 0,0-1 0,-1 0 0,-1 1 0,-18 4 0,-1-2 0,1 0 0,-1-1 0,0-1 0,1-2 0,-40-4 0,58 5 0,0-1 0,0 0 0,0 1 0,0-1 0,0 0 0,1-1 0,-1 1 0,0 0 0,0-1 0,1 1 0,-1-1 0,1 0 0,-1 0 0,1 0 0,0 0 0,0-1 0,0 1 0,0 0 0,0-1 0,0 0 0,-2-4 0,2 0 0,0 1-1,0-1 1,1 0-1,0 0 0,0 0 1,1 0-1,-1 0 0,2-10 1,0 13-2,0-1 0,0 1 0,0 0 0,1 0 0,-1-1 0,1 1 0,0 0 0,0 1 0,0-1 0,1 0 0,-1 0 0,1 1 1,0 0-1,4-4 0,8-7 4,30-22 0,-23 19-4,-3 2 7,0-2 0,0 0 0,-2-1 0,23-29 0,-33 37-4,-1 1-1,-1-1 1,0 0-1,0 0 1,-1 0-1,0-1 1,0 1-1,-1-1 1,-1 0-1,0 0 1,-1 0-1,1-16 1,-1 1-1,0 19 0,0 0 0,-1 0 0,0-1 0,0 1 0,-1 0 0,-1-10 0,-1 16 0,1 1-1,0 0 1,0-1-1,-1 1 1,1 0-1,0 0 1,-1 0-1,1 1 1,0-1 0,0 0-1,-4 2 1,-4 11-40,1 7-59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31.583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4 10 30766,'-1'0'29,"1"0"-1,0 0 1,0-1-1,0 1 1,0 0-1,-1 0 1,1 0-1,0 0 1,0 0-1,0 0 1,0-1-1,-1 1 1,1 0 0,0 0-1,0 0 1,0 0-1,0-1 1,0 1-1,0 0 1,0 0-1,0 0 1,0-1-1,-1 1 1,1 0-1,0 0 1,0-1 0,0 1-1,0 0 1,0 0-1,0 0 1,0-1-1,0 1 1,1 0-1,-1 0 1,0 0-1,0-1 1,0 1-1,0 0 1,0 0-1,0 0 1,0-1 0,0 1-1,1 0 1,-1 0-1,0 0 1,0 0-1,0-1 1,0 1-1,0 0 1,1 0-1,-1 0 1,0 0-1,0 0 1,0 0-1,1 0 1,-1-1 0,0 1-1,0 0 1,0 0-1,1 0 1,-1 0-1,0 0 1,0 0-1,0 0 1,1 0-1,-1 0 1,0 0-1,1 0 1,350 0-138,-358 0-246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33.12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69 16 31102,'-20'-9'1345,"29"5"-922,44 5-641,-39-1 333,43-1-115,-26-1 0,-1 2 0,0 1 0,35 6 0,-61-6 0,-1 0 0,0 0 0,0 0 0,0 0 0,0 1 0,0 0 0,0-1 0,0 1 0,0 0 0,3 3 0,-5-4 0,-1 0 0,1 0 0,0-1 0,-1 1 0,1 0 0,-1 0 0,1 0 0,-1 0 0,1 0 0,-1-1 0,0 1 0,1 0 0,-1 0 0,0 0 0,0 0 0,0 0 0,0 0 0,0 0 0,0 0 0,0 0 0,0 0 0,0 0 0,0 0 0,0 0 0,-1 0 0,1 0 0,0 0 0,-1 0 0,1 0 0,-1 0 0,1 0 0,-1-1 0,1 1 0,-1 0 0,0 0 0,1 0 0,-1-1 0,0 1 0,0 0 0,1-1 0,-1 1 0,-1 0 0,-13 9 0,0-1 0,0 0 0,-1-1 0,-1-1 0,1-1 0,-1 0 0,-22 4 0,10-1 0,-34 14 0,62-23 0,1 0 0,0 0 0,-1 0 0,1 0 0,0 0 0,-1 0 0,1 0 0,-1 0 0,1 0 0,0 0 0,-1 1 0,1-1 0,0 0 0,-1 0 0,1 0 0,0 1 0,-1-1 0,1 0 0,0 0 0,0 1 0,-1-1 0,1 0 0,0 1 0,0-1 0,0 0 0,-1 1 0,1-1 0,0 0 0,0 1 0,0-1 0,0 0 0,0 1 0,-1-1 0,1 0 0,0 1 0,0-1 0,0 1 0,0-1 0,0 0 0,0 1 0,1-1 0,-1 1 0,0-1 0,0 0 0,0 1 0,0-1 0,0 0 0,0 1 0,1-1 0,-1 0 0,0 1 0,15 8 0,-13-8 0,9 5 0,7 1 0,-2 2 0,1 0 0,24 19 0,-37-25 0,0 0 0,0 1 0,0 0 0,-1 0 0,0 0 0,0 0 0,0 0 0,0 1 0,0 0 0,-1-1 0,0 1 0,0 0 0,0 0 0,-1 0 0,1 0 0,-1 0 0,0 10 0,0-8 0,-1 0 0,0 1 0,0-1 0,-1 0 0,1 0 0,-2 0 0,-1 9 0,1-13 0,0 0 0,1 1 0,-1-1 0,0 0 0,0 0 0,-1 0 0,1 0 0,-1-1 0,1 1 0,-1 0 0,0-1 0,0 0 0,0 0 0,0 0 0,-6 2 0,-1 1 0,-1 0 0,0-1 0,0-1 0,0 0 0,0 0 0,-1-1 0,1-1 0,-1 0 0,-19-1 0,26 0 1,1-1 0,0 0 0,0 0 0,0-1 0,0 1 0,0-1 0,1 0 0,-1 0 0,0 0 0,1 0 0,-1-1 0,1 1 0,0-1 0,0 0 0,0 0 0,0 0 0,1-1 0,-1 1 0,1-1 0,0 1 0,-3-6 0,1 1-30,0 0-1,0 0 0,0 0 0,1-1 1,1 1-1,-1-1 0,1 0 1,1 0-1,-1-10 0,2 6-928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33.531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182 67 27485,'0'-15'2761,"0"13"-2509,1-1 0,-1 0 0,0 1 0,0-1 1,-1 1-1,1-1 0,0 0 0,-1 1 0,-1-5 0,1 6-253,0 0 0,0 0-1,0 0 1,0 0 0,0 1 0,0-1 0,0 0 0,0 1 0,0-1 0,0 0 0,0 1 0,-1-1-1,1 1 1,0 0 0,0-1 0,-1 1 0,1 0 0,0 0 0,-1 0 0,1 0 0,0 0 0,-1 0-1,-1 0 1,0 1 3,0 0-1,-1 0 1,1 0-1,-1 0 1,1 1-1,0-1 1,0 1 0,0 0-1,0 0 1,0 0-1,0 0 1,1 0-1,-1 1 1,1-1-1,-1 1 1,1 0-1,0 0 1,-3 4-1,-7 11-2,-16 34-1,25-47 3,-5 14-1,-1 0 0,2 1 0,1 0 0,-5 26 0,8-33 0,1 1 0,1-1 0,0 1 0,1 0 0,0-1 0,1 1 0,4 20 0,-3-30 0,-1 0 0,0 0 0,1-1 0,0 1 0,0 0 0,0-1 0,1 0 0,-1 0 0,1 0 0,-1 0 0,1 0 0,0 0 0,0 0 0,1-1 0,-1 0 0,0 0 0,1 0 0,-1 0 0,1 0 0,0 0 0,-1-1 0,1 0 0,0 0 0,4 1 0,11 1 0,0 0 0,0-1 0,32-1 0,-42-1 0,-4 0 0,-1 1 0,1-1 0,-1-1 0,1 1 0,-1 0 0,1-1 0,-1 0 0,1 0 0,-1 0 0,0-1 0,1 0 0,-1 0 0,0 0 0,0 0 0,0 0 0,-1-1 0,1 1 0,0-1 0,-1 0 0,0-1 0,0 1 0,0 0 0,0-1 0,0 0 0,-1 1 0,1-1 0,-1 0 0,0 0 0,0-1 0,-1 1 0,1 0 0,-1-1 0,0 1 0,1-6 0,2-20 0,-1 0 0,-1 0 0,-2 0 0,-5-50 0,4 70 0,-1 0 0,0 0 0,-1 0 0,0 1 0,-1-1 0,0 1 0,0-1 0,-7-10 0,8 15 0,0 1 0,0-1 0,-1 1 0,1 0 0,-1 0 0,0 0 0,0 1 0,-1-1 0,1 1 0,-1 0 0,0 0 0,1 1 0,-1-1 0,0 1 0,-1 0 0,-9-2 0,7 2-2,1 0 0,0 1 0,-1 1 0,1-1 0,-1 1-1,1 0 1,-1 1 0,1 0 0,-1 0 0,1 0 0,0 1 0,-1 0 0,-8 5 0,-16 20-145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12.36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0 30990,'0'0'416,"0"5"209,0-3-561,10 1 144,8-3-32,6 2-64,-1-2-48,6 0-16,2 0-48,0 0 16,-2 0-16,-5 0 0,-11 0 0,-8 0-16,-13 0-2737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39.1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1310 14 31919,'1'-1'20,"-1"1"0,0 0-1,0 0 1,0-1 0,0 1 0,1 0 0,-1-1 0,0 1 0,0-1 0,0 1 0,0 0 0,0-1 0,0 1 0,0 0 0,0-1 0,0 1 0,0 0 0,0-1 0,0 1 0,0-1-1,0 1 1,0 0 0,-1-1 0,1 1 0,0 0 0,0-1 0,0 1 0,0 0 0,-1-1 0,1 1 0,0 0 0,0 0 0,-1-1 0,1 1 0,0 0 0,0 0 0,-1-1 0,1 1 0,-1 0 0,-17 1 104,-22 16-198,-161 125 74,82-54 0,-516 298 0,609-371 1,-99 58-28,113-64 26,-1 1 1,2 0-1,-1 1 0,1 0 0,1 1 1,0 0-1,-9 16 0,18-27 1,0 1 0,0-1 0,0 1 0,0-1-1,0 0 1,-1 1 0,1-1 0,0 0 0,-1 0 0,1 0 0,-1 0 0,1 0 0,-1 0 0,0 0 0,1 0-1,-1-1 1,0 1 0,0-1 0,1 1 0,-1-1 0,0 0 0,0 0 0,0 1 0,1-1 0,-1 0-1,-3-1 1,5 1-13,16-4-262,-1-6-346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40.2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1022 22 32431,'6'-11'153,"-1"0"13,-23 15-149,-7 8-17,1 1 0,-31 22 0,-6 3 0,-60 33 0,-147 112 0,-132 113-2,340-253-1,83-61-133,-1 6-219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46.820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22 32015,'0'0'541,"10"0"-413,51 0-95,190-6 17,-244 6-50,-3 0-1,0 0 1,0 0-1,0-1 1,0 1 0,0-1-1,0 0 1,-1 0 0,1-1-1,0 1 1,-1-1-1,1 1 1,4-4 0,-28 5-96,-11 0-211,-9 0-630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47.393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5 278 30878,'0'0'48,"0"0"0,-1 0 1,1 1-1,0-1 0,-1 0 0,1 0 0,0 1 0,0-1 1,-1 0-1,1 1 0,0-1 0,0 0 0,0 1 0,0-1 1,-1 0-1,1 1 0,0-1 0,0 0 0,0 1 0,0-1 0,0 1 1,0-1-1,0 0 0,0 1 0,0-1 0,0 1 0,0-1 1,0 0-1,0 1 0,0-1 0,1 0 0,-1 1 0,0-1 1,0 0-1,0 1 0,1-1 0,-1 1-52,0 0 1,1 0-1,-1 0 1,0 0 0,1 0-1,-1 0 1,1 0-1,-1 0 1,1 0-1,0-1 1,-1 1-1,1 0 1,0-1-1,0 1 1,-1 0-1,1-1 1,0 1-1,2 0 1,15 3 28,0-1 0,0 0 0,1-2 0,22 0 0,11 1-12,90 0-10,-140-2-3,0 0 0,0 0 0,1-1 0,-1 1 0,0-1 0,0 1 0,0-1 0,0 0 0,0 0 0,0 0 0,0 0 0,0 0 0,0 0 0,0-1 0,-1 1 0,1-1 0,1-1 0,1-1 0,-1 0 0,0 0 0,0-1 0,0 1 0,-1-1 0,4-10 0,-1 2 0,-1 0 0,-1 0 0,0-1 0,1-24 0,-4 28-1,1 1 0,-2 0 1,1-1-1,-1 1 0,-1-1 0,0 1 0,0 0 1,-1 0-1,-5-13 0,6 18 1,-1-1-1,0 1 1,1 0-1,-1 0 1,-1 0 0,1 1-1,0-1 1,-1 1 0,0 0-1,0 0 1,0 0-1,0 0 1,0 1 0,0-1-1,-1 1 1,1 0 0,-1 1-1,0-1 1,0 1-1,-4-1 1,-39-2 3,48 4-3,0 0 0,0 0 0,0-1 0,0 1 1,0 0-1,-1 0 0,1 0 0,0 0 0,0 0 1,0 0-1,0 0 0,0 0 0,0 0 0,-1 0 0,1 0 1,0 0-1,0 0 0,0 0 0,0 1 0,0-1 1,0 0-1,-1 0 0,1 0 0,0 0 0,0 0 1,0 0-1,0 0 0,0 0 0,0 0 0,0 0 0,0 0 1,0 1-1,-1-1 0,1 0 0,0 0 0,0 0 1,0 0-1,0 0 0,0 0 0,0 0 0,0 1 1,0-1-1,0 0 0,0 0 0,0 0 0,0 0 0,0 0 1,0 0-1,0 1 0,0-1 0,0 0 0,0 0 1,0 0-1,0 0 0,0 0 0,0 1 0,2 5 2,1-1-1,-1 1 0,1 0 0,0-1 1,0 1-1,1-1 0,-1 0 0,9 8 1,42 42 21,-33-35-23,15 14 0,-13-14 0,-1 2 0,-1 0 0,-1 2 0,-1 0 0,19 31 0,-36-52 0,0 1 0,-1-1 0,1 1 0,0 0 0,-1 0 0,0 0 0,0 0 0,0 0 0,0 0 0,-1 0 0,0 0 0,0 0 0,0 0 0,0 0 0,0 0 0,-1 0 0,0 0 0,0 0 0,0 0 0,0 0 0,-1 0 0,1 0 0,-1-1 0,0 1 0,0 0 0,-1-1 0,1 0 0,-1 0 0,1 1 0,-1-2 0,0 1 0,0 0 0,0 0 0,-1-1 0,1 0 0,-1 0 0,-4 3 0,-38 18-15,-1-2-1,-1-3 1,-1-1-1,-70 14 1,60-18-180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06.851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308 0 31679,'-4'0'91,"0"0"1,0 0 0,0 1 0,0-1 0,1 1 0,-1-1 0,0 1 0,0 1 0,0-1 0,-5 3 0,4 0-94,0 0 0,0 0 1,0 1-1,1-1 0,-6 8 0,5-7 42,-46 54-24,2 3 0,-71 118 0,120-181-16,0 1 0,0 0 0,0 0 0,0 0 0,0 0 0,0 0 0,0 0 0,1 0 0,-1 0 0,0 0 0,0 0 0,0 0 0,0 0 0,0 0 0,0 0 0,0 0 0,1 0 0,-1 0 0,0 0 0,0 0 0,0 1 0,0-1 0,0 0 0,0 0 0,0 0 0,0 0 0,1 0 0,-1 0 0,0 0 0,0 0 0,0 0 0,0 0 0,0 0 0,0 1 0,0-1 0,0 0 0,0 0 0,0 0 0,0 0 0,0 0 0,0 0 0,0 0 0,0 0 0,0 1 0,0-1 0,0 0 0,0 0 0,0 0 0,0 0 0,0 0 0,0 0 0,0 0 0,0 1 0,0-1 0,0 0 0,0 0 0,0 0 0,0 0 0,0 0 0,0 0 0,0 0 0,0 0 0,0 1 0,3-2 0,89-3 0,164-28 0,-216 27 0,-27 4 0,0-1 0,22-6 0,-82 3-115,14-1-464,1-1-1464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07.180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7 31727,'1'-7'624,"2"8"-270,4 14-201,8 30-244,-5 20 91,-3 0 0,-2 0 0,-7 95 0,0-55 0,2-14-414,0-93-1109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07.88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15 377 31406,'-1'0'37,"0"1"0,0-1 0,1 1 0,-1-1 0,0 1 0,0-1 0,1 1 0,-1-1 0,0 1 0,1 0 0,-1-1 0,0 1 0,1 0-1,-1 0 1,1-1 0,-1 1 0,1 0 0,0 0 0,-1 0 0,1 0 0,0-1 0,-1 1 0,1 0 0,0 0 0,0 0 0,0 0 0,0 0-1,0 0 1,0 0 0,0 1 0,0 38-150,1-30 199,-1-7-84,0 0 0,0-1-1,0 1 1,0-1 0,0 1-1,1-1 1,-1 1 0,1-1 0,0 1-1,0-1 1,0 0 0,0 1-1,0-1 1,2 3 0,-1-3 2,0-1 0,-1 0 0,1 1 0,0-1-1,0 0 1,0 0 0,0 0 0,0-1 0,0 1 0,0 0 0,0-1 0,1 1 0,-1-1 0,0 0 0,0 0-1,0 0 1,4 0 0,-3 0 1,-1 0-1,1 0 0,0 0 0,-1 0 0,1-1 1,0 1-1,-1-1 0,1 0 0,0 0 1,-1 0-1,1 0 0,-1 0 0,0 0 0,1-1 1,-1 1-1,4-4 0,-3 1-1,0 0 0,0 0-1,0 0 1,-1-1 0,1 0-1,-1 1 1,0-1 0,2-7-1,2-16 2,0 0-1,-2 0 0,0 0 0,-3-1 0,-2-56 1,0 28-5,2 6 1,1 29 0,-2 0 0,-4-35 0,4 57 0,0-1 1,0 1-1,0 0 1,0 0-1,0-1 1,0 1-1,0 0 1,0 0-1,0 0 1,0-1-1,-1 1 0,1 0 1,0 0-1,0 0 1,0 0-1,0-1 1,0 1-1,-1 0 1,1 0-1,0 0 1,0 0-1,0 0 0,-1-1 1,1 1-1,0 0 1,0 0-1,0 0 1,-1 0-1,1 0 1,0 0-1,0 0 1,0 0-1,-1 0 1,1 0-1,0 0 0,0 0 1,-1 0-1,1 0 1,0 0-1,0 0 1,-1 0-1,1 0 1,0 0-1,0 0 1,0 1-1,-1-1 0,1 0 1,0 0-1,0 0 1,0 0-1,0 0 1,-1 0-1,1 1 1,0-1-1,0 0 1,0 0-1,0 0 0,0 1 1,-1-1-1,1 0 1,0 0-1,0 0 1,0 1-1,0-1 1,0 0-1,0 0 1,0 0-1,0 1 1,0-1-1,-4 24 0,1 0 0,1 0 0,3 47 0,-1-29 0,0 1 0,-1-7 0,2 0 0,8 58 0,-7-84 0,0 0 0,0 0 0,2 0 0,-1 0 0,1 0 0,0-1 0,1 0 0,0 0 0,1 0 0,0-1 0,0 1 0,1-2 0,13 14 0,-15-17 0,0 0 0,0-1 0,0 0 0,1 0 0,-1 0 0,1-1 0,0 1 0,0-1 0,0-1 0,0 1 0,0-1 0,0 0 0,0 0 0,1-1 0,-1 0 0,0 0 0,0-1 0,1 1 0,-1-1 0,0-1 0,0 1 0,0-1 0,0 0 0,0 0 0,-1-1 0,1 1 0,-1-1 0,1-1 0,-1 1 0,0-1 0,0 0 0,-1 0 0,1 0 0,-1-1 0,0 0 0,0 1 0,0-1 0,-1-1 0,0 1 0,0-1 0,0 1 0,3-10 0,-2 0 0,0-1 0,-1 0 0,-1-1 0,0 1 0,-1 0 0,-1-1 0,-3-28 0,3 40 0,-1 0 0,1 1 0,-1-1 0,0 0 0,-1 1 0,1-1 0,-1 1 0,0 0 0,0 0 0,0-1 0,0 1 0,-1 0 0,0 1 0,0-1 0,0 0 0,0 1 0,0 0 0,-1 0 0,0 0 0,1 0 0,-1 0 0,0 1 0,-1 0 0,1-1 0,0 2 0,0-1 0,-1 0 0,1 1 0,-1 0 0,0 0 0,1 0 0,-1 1 0,0-1 0,1 1 0,-1 0 0,0 1 0,1-1 0,-1 1 0,-7 2 0,10-2 0,1 0 0,0 0 0,-1 0 0,1 0 0,0 0 0,-1 0 0,1 1 0,0-1 0,0 0 0,0 1 0,0-1 0,0 1 0,1-1 0,-1 1 0,0 0 0,1-1 0,-1 1 0,1 0 0,-1 0 0,1-1 0,0 1 0,0 0 0,0 0 0,0-1 0,0 1 0,0 0 0,1 3 0,-1-1 0,0 0 0,1 0 0,-1 0 0,1 1 0,0-1 0,0 0 0,0 0 0,1 0 0,-1 0 0,1 0 0,4 5 0,-1-5 0,0 0 0,1 1 0,-1-2 0,1 1 0,0-1 0,0 0 0,1 0 0,-1 0 0,0-1 0,1 0 0,0-1 0,9 2 0,-1-1 0,-1 0 0,1-1 0,0-1 0,27-3 0,-40 2-7,0 1 1,-1-1-1,1 0 0,0 0 1,0 1-1,-1-1 1,1-1-1,-1 1 0,1 0 1,-1 0-1,1 0 0,-1-1 1,0 1-1,1-1 1,-1 1-1,0-1 0,0 0 1,0 1-1,-1-1 0,1 0 1,0 1-1,0-1 1,-1 0-1,1 0 0,-1 0 1,0 0-1,0 0 0,1 0 1,-1 0-1,0 1 1,-1-1-1,1-3 0,0-2-766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08.229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0 32159,'0'438'141,"0"-476"-1739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08.620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1 31486,'23'2'609,"16"3"-177,6-1-320,-1-4-64,0 5-16,-2-5-32,-8 3 16,-3-3-16,-10 0 0,-8 0-16,-8 0-16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11.34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23 189 32367,'1'-6'25,"-1"0"0,1 0 1,0 1-1,0-1 0,1 0 0,0 1 1,0-1-1,0 1 0,1 0 1,-1 0-1,1 0 0,0 0 0,7-7 1,2-6 15,39-69-36,-48 110-5,-1 79 0,-4 121 0,-1-195 0,-8 34 0,4-30 0,7-31 0,0-1 0,0 0 0,-1 0 0,1 1 0,0-1 0,0 0 0,0 0 0,-1 1 0,1-1 0,0 0 0,0 0 0,-1 1 0,1-1 0,0 0 0,-1 0 0,1 0 0,0 0 0,-1 0 0,1 1 0,0-1 0,-1 0 0,1 0 0,0 0 0,-1 0 0,1 0 0,0 0 0,-1 0 0,1 0 0,0 0 0,-1 0 0,-6-1 0,-29-11 0,31 9 0,1 1 0,-1 0 0,0 1 0,0-1 0,0 1 0,0 0 0,0 0 0,-5 0 0,255 1-5,-245-3-211,0-5-475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1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292 154 32063,'-1'-7'51,"1"1"-1,-1 0 1,0-1 0,0 1 0,-1 0 0,0 0 0,0-1 0,-1 1 0,1 1-1,-1-1 1,-1 0 0,1 1 0,-7-8 0,7 9-51,0 0-1,-1 1 1,1-1-1,-1 1 1,0 0-1,0 0 1,0 0 0,0 1-1,-1-1 1,1 1-1,-1 0 1,1 0 0,-1 1-1,0-1 1,0 1-1,0 0 1,1 1-1,-8-1 1,3 1 0,0 0 0,0 0 0,0 0 0,-16 4 0,22-4 0,0 1 0,0 1 0,0-1 0,0 0 0,0 1 0,0-1 0,0 1 0,0 0 0,0 0 0,1 0 0,-1 0 0,1 1 0,-5 4 0,-1 4 0,1 0 0,0 1 0,1-1 0,0 1 0,1 0 0,1 1 0,-1 0 0,2-1 0,-3 19 0,2 1 0,1 1 0,2 53 0,1-82 0,0 1 0,1-1 0,-1 1 0,1-1 0,0 0 0,0 1 0,1-1 0,-1 0 0,1 0 0,0 0 0,0 0 0,0 0 0,1 0 0,-1-1 0,1 1 0,0-1 0,0 0 0,0 0 0,1 0 0,-1 0 0,1 0 0,5 3 0,-3-3 0,0 0 0,1-1 0,0 0 0,-1 0 0,1 0 0,0-1 0,0 0 0,0 0 0,0 0 0,0-1 0,0 0 0,0-1 0,0 0 0,8-1 0,-10 0 0,0 1 0,0-1 0,0 0 0,0 0 0,0-1 0,-1 1 0,1-1 0,-1 0 0,1 0 0,-1-1 0,0 1 0,0-1 0,-1 0 0,1 0 0,-1 0 0,0 0 0,0-1 0,0 1 0,-1-1 0,1 0 0,-1 0 0,0 0 0,-1 0 0,3-10 0,1-9 0,-1-1 0,-2 0 0,0-48 0,-2 68 0,0-22 0,-6-46 0,5 64 0,-1 1 0,0-1 0,0 0 0,-1 0 0,-1 1 0,1 0 0,-1 0 0,-11-15 0,15 23 0,0 0 0,0 0 0,0 0 0,0 0 0,-1 0 0,1 0 0,0 0 0,0 0 0,0 0 0,-1 0 0,1 0 0,0 0 0,0 0 0,0 0 0,0 0 0,-1 1 0,1-1 0,0 0 0,0 0 0,0 0 0,0 0 0,0 0 0,0 1 0,-1-1 0,1 0 0,0 0 0,0 0 0,0 0 0,0 1 0,0-1 0,0 0 0,0 0 0,0 0 0,0 1 0,0-1 0,0 0 0,0 0 0,0 0 0,0 1 0,0-1 0,0 0 0,0 0 0,0 0 0,0 1 0,0-1 0,0 0 0,0 0 0,1 0 0,-3 14 0,2 8 0,0 17 0,1 1 0,8 50 0,-7-78 0,1 1 0,0-1 0,1-1 0,0 1 0,1 0 0,1-1 0,-1 0 0,2 0 0,-1-1 0,1 1 0,15 14 0,-19-21 0,1-1 0,0 1 0,0-1 0,1 0 0,-1 0 0,1-1 0,-1 1 0,1-1 0,0 0 0,0 0 0,7 1 0,1-1 0,0 0 0,1-1 0,15 0 0,-27-1 0,-1 0 0,0 0 1,0-1-1,1 1 0,-1 0 0,0 0 0,1-1 1,-1 1-1,0-1 0,0 1 0,0-1 1,1 1-1,-1-1 0,0 0 0,0 0 0,0 1 1,0-1-1,0 0 0,0 0 0,-1 0 0,1 0 1,0 0-1,0 0 0,-1-1 0,1 1 0,-1 0 1,1 0-1,-1 0 0,1-2 0,1-3-24,-1 0-1,0 0 0,0-1 1,-1 1-1,0-6 1,0-16-427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12.04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259 17 32191,'0'0'11,"0"0"-1,0 0 1,0-1 0,0 1 0,0 0 0,1-1-1,-1 1 1,0 0 0,0-1 0,0 1 0,0 0 0,0-1-1,0 1 1,0 0 0,0-1 0,0 1 0,0 0-1,0-1 1,0 1 0,0 0 0,-1-1 0,1 1 0,0 0-1,0-1 1,0 1 0,0 0 0,-1 0 0,1-1-1,0 1 1,0 0 0,0 0 0,-1-1 0,1 1 0,0 0-1,0 0 1,-1 0 0,1-1 0,0 1 0,-1 0-1,1 0 1,-1 0 0,-22-5 124,-40 4-224,45 2 133,11-1-44,-6 0 0,-1 0 0,-23 4 0,34-3 0,1-1 0,-1 1 0,1-1 0,-1 1 0,1 0 0,0 0 0,-1 0 0,1 0 0,0 0 0,0 1 0,0-1 0,0 1 0,0-1 0,0 1 0,0 0 0,0 0 0,1-1 0,-1 1 0,0 1 0,1-1 0,-2 3 0,2 1 1,0 1-1,0-1 1,1 0 0,-1 1-1,1-1 1,2 12-1,0 4 23,-5 128-18,3-150-5,0 1 0,0-1 0,0 0 0,0 0 0,1 0 0,-1 0 0,0 0 0,0 1 0,0-1 0,0 0 0,0 0 0,1 0 0,-1 0 0,0 0 0,0 0 0,0 0 0,0 0 0,1 1 0,-1-1 0,0 0 0,0 0 0,0 0 0,0 0 0,1 0 0,-1 0 0,0 0 0,0 0 0,0 0 0,1 0 0,-1 0 0,0 0 0,0 0 0,0 0 0,0-1 0,1 1 0,-1 0 0,0 0 0,0 0 0,0 0 0,0 0 0,0 0 0,1 0 0,-1 0 0,0-1 0,0 1 0,0 0 0,1 0 0,31-16 0,-24 11 0,1 0 0,0 1 0,0 0 0,0 0 0,0 1 0,0 1 0,1-1 0,16-1 0,-20 4 0,-1 0 0,1 0 0,-1 0 0,0 0 0,1 1 0,-1 0 0,1 0 0,-1 0 0,0 1 0,0 0 0,7 3 0,-10-3 0,1 0 0,0 0 0,0 1 0,-1 0 0,1-1 0,-1 1 0,0 0 0,0 0 0,0 0 0,0 0 0,-1 0 0,1 1 0,-1-1 0,0 0 0,0 1 0,0-1 0,0 1 0,0 4 0,1 1 0,-1 0 0,0 0 0,0 1 0,-1-1 0,0 0 0,-1 0 0,0 1 0,-3 11 0,2-15 0,0 0 0,-1 0 0,0 0 0,0 0 0,0 0 0,-1-1 0,1 1 0,-1-1 0,-1 0 0,1 0 0,-1 0 0,-7 5 0,1-1 0,-1 0 0,0-2 0,0 1 0,-22 9 0,29-15 0,0 0 0,0 0 0,-1 0 0,1-1 0,-1 0 0,1 0 0,-1 0 0,1-1 0,-1 0 0,1 0 0,-1 0 0,1 0 0,-1-1 0,1 0 0,-7-2 0,9 2 2,1-1 0,0 1 0,-1-1 0,1 1 0,0-1 0,0 0 0,0 1 1,1-1-1,-1 0 0,0 0 0,1-1 0,-1 1 0,1 0 0,-1 0 0,-1-5 0,1 0-156,-1 0 0,1 0 0,0-1 1,-1-11-1,2-2-2327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12.749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16 422 31791,'-3'6'30,"0"1"1,1-1 0,0 1-1,0-1 1,1 1 0,0 0-1,0 0 1,0 0 0,1-1-1,0 1 1,1 0 0,-1 0-1,3 9 1,-2-15-20,0 1 0,0 0-1,0-1 1,0 1 0,0 0-1,1-1 1,-1 1 0,1-1 0,-1 0-1,1 1 1,-1-1 0,1 0-1,0 0 1,-1 0 0,1 0 0,0 0-1,0-1 1,0 1 0,0 0-1,0-1 1,0 0 0,0 1 0,0-1-1,0 0 1,4 0 0,-3 0 0,0 0 0,0 0-1,0 0 1,0 0 0,0 0 0,0-1 0,1 0 0,-1 1 0,0-1 0,0 0 0,0-1 0,-1 1 0,1 0 0,0-1-1,0 0 1,3-2 0,1-6-6,-1 1-1,0-1 0,0 0 0,-1 0 0,0 0 1,-1-1-1,0 0 0,-1 0 0,0 0 1,3-21-1,-1-12-2,0-59 0,-5-150-2,-1 412 14,0 119 4,2-270-18,-1 0 0,1 0 0,1 0 0,-1-1 0,1 1 0,1 0 0,-1-1 0,1 0 0,6 12 0,-7-16 0,1 1 0,-1-1 0,1 0 0,-1 1 0,1-1 0,0 0 0,0 0 0,1-1 0,-1 1 0,0-1 0,1 0 0,0 0 0,-1 0 0,1 0 0,0 0 0,0-1 0,0 0 0,0 0 0,7 1 0,-2 0 0,1-1 0,-1-1 0,0 0 0,1 0 0,-1-1 0,0 0 0,14-4 0,-19 4 0,0-1 0,0 1 0,-1-1 0,1 0 0,0 0 0,-1-1 0,0 1 0,1-1 0,-1 1 0,0-1 0,-1 0 0,1 0 0,0-1 0,-1 1 0,0 0 0,0-1 0,0 1 0,0-1 0,2-5 0,0-3 0,-1 1 0,0-1 0,-1 1 0,0-1 0,-1 0 0,0 0 0,-1 1 0,0-1 0,-3-14 0,3 20 0,-1 0 0,0 0 0,0 1 0,-1-1 0,1 0 0,-1 1 0,-1-1 0,1 1 0,-1-1 0,0 1 0,0 0 0,-1 0 0,1 1 0,-1-1 0,0 1 0,0-1 0,-1 1 0,1 0 0,-9-5 0,10 8 0,-1-1 0,1 1 0,0 0 0,-1 1 0,1-1 0,0 0 0,-1 1 0,1 0 0,-5 0 0,7 0-1,1 0 1,-1 0-1,1 0 0,-1 0 1,1 0-1,-1 0 0,1 1 1,-1-1-1,1 0 0,0 0 0,-1 0 1,1 1-1,-1-1 0,1 0 1,0 1-1,-1-1 0,1 0 1,0 1-1,-1-1 0,1 1 1,0-1-1,-1 0 0,1 1 1,0-1-1,0 1 0,0-1 0,-1 1 1,1-1-1,0 1 0,0-1 1,0 1-1,0-1 0,0 1 1,0-1-1,0 0 0,0 1 1,0-1-1,0 1 0,0-1 1,0 1-1,0-1 0,1 2 0,4 15 4,-2-13-1,1 0 0,-1-1-1,1 1 1,0 0-1,0-1 1,0 0 0,0 0-1,1 0 1,-1-1 0,1 1-1,0-1 1,0 0-1,0-1 1,0 1 0,0-1-1,0 0 1,8 1 0,13 1-4,1-1 0,32-2 1,-32-1 3,-24 1-2,17-2 0,-20 2 0,1 0 0,-1 0 0,1-1 0,-1 1 0,1 0 0,-1-1 0,1 1 0,-1-1 0,0 1 0,1-1 0,-1 1 0,0 0 0,1-1 0,-1 1 0,0-1 0,0 0 0,1 1 0,-1-1 0,0 1 0,0-1 0,0 1 0,0-1 0,0 1 0,0-1 0,1 0 0,-1 1 0,-1-2 0,1 2-21,0-1 0,-1 1-1,1-1 1,0 1 0,-1 0-1,1-1 1,-1 1 0,1 0 0,-1-1-1,1 1 1,0 0 0,-1-1 0,1 1-1,-1 0 1,0 0 0,1 0 0,-1 0-1,1-1 1,-1 1 0,1 0 0,-1 0-1,1 0 1,-1 0 0,1 0 0,-1 0-1,0 0 1,1 1 0,-1-1 0,0 0-1,-12 0-2654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49.13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102 123 31614,'-101'0'1105,"226"11"-1089,-98-10-16,193-2 0,-217 1-1,0 0 1,-1 0-1,1-1 1,-1 1-1,1 0 1,-1-1-1,1 0 1,-1 0-1,1 0 1,-1 0-1,1 0 1,-1 0-1,0 0 1,4-3-1,-5 2 1,0 0-1,0 1 1,0-1-1,-1 0 1,1 0 0,0 1-1,-1-1 1,1 0-1,-1 0 1,0 0 0,1 0-1,-1 0 1,0 0-1,0 0 1,0 0 0,-1 0-1,1 0 1,0 1-1,-2-4 1,2 2 0,-1 0 1,1 0-1,-1 0 0,0 0 1,0 0-1,0 0 1,0 1-1,-1-1 0,1 0 1,-1 1-1,0-1 0,0 1 1,1 0-1,-2-1 0,1 1 1,0 0-1,0 0 1,-1 0-1,1 1 0,-1-1 1,-2-1-1,-2 1 1,0-1 0,0 2 0,0-1 0,0 1 0,0 0 0,-1 0 0,-13 1 0,6-1-1,0 0 0,0-1 0,-23-5 0,36 6 0,38-1 0,-31 2 2,1 1 1,-1 0-1,0 0 0,0 1 1,1-1-1,-1 1 0,0 0 1,-1 1-1,1-1 0,0 1 1,-1 0-1,8 5 0,6 8-1,26 27 0,-27-26-1,-10-10 0,0 0 0,-1 1 0,10 14 0,-14-20 0,0 1 0,-1 0 0,0 0 0,0 0 0,0 0 0,0 1 0,0-1 0,0 0 0,-1 0 0,0 1 0,1-1 0,-1 0 0,0 0 0,-1 1 0,0 4 0,0-6 0,0-1 0,0 1 0,0 0 0,0 0 0,-1-1 0,1 1 0,-1 0 0,1-1 0,-1 1 0,1-1 0,-1 0 0,0 0 0,0 0 0,0 1 0,0-2 0,0 1 0,0 0 0,0 0 0,0-1 0,0 1 0,0-1 0,-3 1 0,-49 6 0,-40-4-144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49.63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1 19385,'22'0'9094,"13"0"-4660,182 0-5258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0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39 238 32271,'0'-8'496,"2"3"-496,-1 0 0,1 0 0,0 0 0,0 0 0,0 1 0,1-1 0,0 1 0,0-1 0,0 1 0,7-7 0,5-8 0,-8 9 0,0-1 0,-1 0 0,0 0 0,-1-1 0,0 0 0,-1 0 0,0 0 0,-1 0 0,-1-1 0,3-23 0,-14 220 0,0 9 0,9-172 0,1-8 0,-1 0 0,-1 1 0,0-1 0,-1 0 0,-3 15 0,4-27 0,0-1 0,0 1 0,0 0 0,0-1 0,1 1 0,-1-1 0,0 1 0,-1-1 0,1 1 0,0-1 0,0 0 0,0 1 0,0-1 0,0 0 0,0 0 0,0 0 0,0 0 0,-1 0 0,-1 0 0,-28-1 0,28 0 0,-2 1 0,1-1 0,-1 0 0,0 0 0,1-1 0,-1 1 0,-4-3 0,-11-4 0,30 10 0,1-1 0,-1-1 0,1 0 0,17-2 0,5 1 0,61 1-35,-88-7-568,-4 0-968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0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31518,'0'0'1169,"3"0"-1153,266 0 48,-269 0-64,0 0 0,1 1 0,-1-1 0,0 0 0,1 0 0,-1 1 0,0-1 0,1 0 0,-1 0 0,0 1 0,0-1 0,1 0 0,-1 1 0,0-1 0,0 0 0,0 1 0,0-1 0,1 0 0,-1 1 0,0-1 0,0 0 0,0 1 0,0-1 0,0 1 0,0-1 0,0 0 0,0 1 0,0-1 0,0 1 0,0-1 0,0 0 0,0 1 0,0-1 0,-1 0 0,1 1 0,0 1 0,-1 12 0,-1 0 0,-1 0 0,0 0 0,-1-1 0,0 1 0,-1-1 0,-9 17 0,-12 37 0,17-38-5,2 0 0,0 0 0,2 1 0,2 0 1,0 31-1,3-60-30,0-3-149,0-3-368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0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30494,'11'5'1040,"17"0"-415,9 4-305,4-4-192,9-3-64,2-2-32,0 0-16,-7 0-16,-11 0 0,-8 0 0,-11 0-16,-9-7-96,-6 5-352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08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31566,'0'-5'1009,"0"3"-865,8 18-144,8 17 16,2 12-16,-3 0 0,1-1 0,2-4 0,-2-12 0,-6-2 0,4-10-32,-1-11-144,-3-5-432,6 0-1121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0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31566,'0'0'833,"-2"0"-721,-14 16-48,-7 19-16,-3 7-16,-8 5-16,0 0 0,-3 3-16,3-10 0,6-3-16,7-11-160,10-12-801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0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24 31855,'19'-22'673,"-17"21"-515,-5 4-82,-32 37-71,-20 14-5,37-38-1,1 1 0,0 0 0,2 1 0,0 1 1,-25 41-1,39-59 0,1-1 1,0 1-1,-1-1 0,1 1 1,0 0-1,-1-1 1,1 1-1,0 0 1,0-1-1,0 1 1,0-1-1,0 1 1,0 0-1,-1-1 0,1 1 1,1 0-1,-1-1 1,0 1-1,0 0 1,0-1-1,0 1 1,0 0-1,1-1 0,-1 1 1,0-1-1,0 1 1,1 0-1,-1-1 1,1 1-1,-1-1 1,0 1-1,1-1 1,-1 1-1,1-1 0,-1 0 1,1 1-1,-1-1 1,1 1-1,-1-1 1,1 0-1,0 0 1,-1 1-1,1-1 1,0 0-1,-1 0 0,1 0 1,-1 0-1,1 1 1,0-1-1,0 0 1,45-1 19,-30 0-10,249-1-391,-283 2-336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39:02.705"/>
    </inkml:context>
    <inkml:brush xml:id="br0">
      <inkml:brushProperty name="width" value="0.05" units="cm"/>
      <inkml:brushProperty name="height" value="0.05" units="cm"/>
      <inkml:brushProperty name="color" value="#5009D1"/>
    </inkml:brush>
  </inkml:definitions>
  <inkml:trace contextRef="#ctx0" brushRef="#br0">1 150 32143,'0'1'23,"1"0"0,0 0 0,-1-1 0,1 1 0,0 0 0,-1 0 1,1-1-1,0 1 0,0-1 0,0 1 0,0-1 0,0 1 0,-1-1 0,1 1 1,0-1-1,0 0 0,0 0 0,0 1 0,0-1 0,0 0 0,0 0 0,0 0 1,0 0-1,0 0 0,0 0 0,1-1 0,42 1-84,-31 0 117,649 0-51,-642-4-5,-19 3 0,-1 1 0,0 0 0,0 0 0,1-1 0,-1 1 0,0 0 0,0 0 0,0-1 0,1 1 0,-1 0 0,0-1 0,0 1 0,0 0 0,0-1 0,0 1 0,0 0 0,0-1 0,1 1 0,-1 0 0,0-1 0,0 1 0,0 0 0,0-1 0,0 1 0,-1 0 0,1-1 0,0 1 0,0 0 0,0-1 0,0 1 0,-2-2 0,1 0 0,0 0 0,-1 0 0,1 0 0,-1 0 0,0 1 0,0-1 0,1 0 0,-1 1 0,0 0 0,-4-2 0,-51-29 0,-124-59 0,375 221 0,-187-125 0,-1 0 0,0 0 0,0 0 0,0 1 0,-1 0 0,0 0 0,0 0 0,4 8 0,-8-12 0,1 1 0,-1 0 0,0 0 0,0 0 0,0-1 0,-1 1 0,1 0 0,0 0 0,-1 0 0,0 0 0,0 1 0,0-1 0,0 0 0,-1 0 0,1 0 0,-1 0 0,1 0 0,-1 0 0,0-1 0,0 1 0,0 0 0,-1 0 0,1-1 0,-4 6 0,-8 7-5,0 0 1,-1-1-1,0 0 0,-1-2 1,-1 1-1,0-2 0,-25 14 1,16-16-183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17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34 32431,'0'-33'328,"-1"54"-325,-1 1 0,-11 40 0,-4 28-4,13 99 1,5-124 0,-1-60 0,0-5-1,-1 1 1,1 0 0,0-1 0,0 1 0,0 0 0,0 0 0,0-1-1,0 1 1,0 0 0,0 0 0,0-1 0,0 1 0,0 0 0,0 0-1,0-1 1,1 1 0,-1 0 0,0-1 0,1 1 0,-1 0 0,0-1 0,1 1-1,-1 0 1,1-1 0,-1 1 0,1-1 0,-1 1 0,1-1 0,-1 1-1,1-1 1,0 1 0,-1-1 0,1 1 0,0-1 0,0 0 0,0-2-26,0 0 0,-1 0 0,1 0 0,-1 0 0,1 0 0,-1-1 0,0 1 0,0 0 0,0 0 0,0-1 0,-1-2 0,1 1-167,0-24-1330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0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31791,'0'515'256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0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29389,'0'0'101,"1"0"-1,-1 1 0,0-1 0,0 0 0,0 1 0,0-1 0,0 0 0,1 1 0,-1-1 0,0 0 0,0 1 1,1-1-1,-1 0 0,0 1 0,1-1 0,-1 0 0,0 0 0,0 0 0,1 1 0,-1-1 0,0 0 0,1 0 0,-1 0 1,1 0-1,-1 0 0,0 1 0,1-1 0,-1 0 0,0 0 0,1 0 0,44 8-54,-1-2 1,1-1-1,0-3 0,59-4 0,-30 1-34,115 3 15,406-15-22,-579 12 10,7-1-86,-37 4-110,-8 1-1169,5 1-2962,-1 1-4403,-9 5-9438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1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98 32271,'1'-3'24,"1"0"1,-1 0-1,0 0 1,0 0-1,0 0 0,0 0 1,-1 0-1,1-1 1,-1 1-1,0 0 1,0 0-1,0-1 0,0 1 1,0 0-1,-1 0 1,1-1-1,-1 1 1,0 0-1,-1-3 0,0 4-23,0-1-1,0 1 0,1 0 1,-1 0-1,-1 0 1,1 0-1,0 1 0,0-1 1,-1 0-1,1 1 0,-1 0 1,1-1-1,-1 1 0,1 0 1,-1 0-1,0 1 0,1-1 1,-1 1-1,0-1 0,0 1 1,-3 0-1,5 0 0,-12-2 0,-1 2-1,1-1 1,-1 2 0,-24 3 0,35-3-1,0-1 0,0 1-1,0 0 1,0 0 0,1 0 0,-1 1 0,0-1 0,1 1 0,-1-1 0,1 1 0,-1 0 0,1 0-1,0 0 1,0 0 0,0 0 0,0 0 0,0 1 0,0-1 0,1 1 0,-1 0 0,1-1 0,0 1-1,0 0 1,0 0 0,0-1 0,0 1 0,0 6 0,0-4 1,0 1 0,1 0 0,-1-1 0,2 1 0,-1 0 0,1-1-1,-1 1 1,2 0 0,-1-1 0,0 1 0,1-1 0,0 0 0,1 1 0,-1-1 0,1 0 0,0 0 0,0-1 0,0 1-1,1-1 1,4 6 0,7 3 5,1-1-1,-1 0 0,2-1 1,27 14-1,-29-18-2,0 1 0,-1 1-1,-1 0 1,0 1 0,0 0-1,20 21 1,-31-29-3,-1-1 1,0 1-1,1 0 1,-1-1-1,0 1 0,0 0 1,0 0-1,0 0 0,0 0 1,-1 0-1,1 0 1,0 0-1,-1 0 0,0 0 1,1 0-1,-1 1 0,0-1 1,0 0-1,0 0 1,0 0-1,-2 4 0,1-4 1,0 0-1,0 0 0,0 0 0,-1 0 0,0 0 0,1 0 1,-1 0-1,0 0 0,0-1 0,1 1 0,-1-1 1,-1 1-1,1-1 0,0 0 0,-4 2 0,-8 2-3,0 0 0,-1-2 0,1 1-1,-24 1 1,38-5 4,-17 3-8,1-1 0,0-1 0,-1 0 0,1-1 0,-32-5 0,47 5 8,0-1 0,0 1 0,0-1 0,0 1 0,0-1 0,1 0 0,-1 1 0,0-1 0,0 0 0,1 0 0,-1 1 0,0-1 0,1 0 0,-1 0 0,1 0 0,-1 0 0,1 0 0,0 0 0,-1 0 0,1 0 0,0 0 0,0 0 0,0 0 0,-1 0 0,1 0 0,0 0 0,0 0 0,1 0 0,-1 0 0,0 0 0,1-2 0,-1 0 0,1 0 0,-1 1 0,1-1 1,0 0-1,0 0 0,0 1 0,0-1 1,1 1-1,-1-1 0,1 1 0,2-4 1,14-10 4,0 1 0,24-14 0,-24 17 3,-1 0 1,-1-1-1,23-22 1,-34 29-6,-1 1 0,0-1 0,0 0 0,0 0-1,0 0 1,-1-1 0,0 1 0,0-1 0,-1 0 0,0 0 0,0 0 0,-1 0 0,0 0 0,1-10 0,-1 9-3,-1 1 0,0-1 0,-1 1 0,0-1 0,0 1 0,-3-11 0,3 15 0,0 0 0,0 0 0,-1 0 0,0 0 0,0 1 0,0-1 0,0 1 0,0-1 0,0 1 0,0-1 0,-1 1 0,1 0 0,-1 0 0,0 0 0,0 1 0,-5-4 0,-4 1-29,1 0 1,-1 0-1,0 1 1,0 0-1,0 1 0,0 0 1,0 1-1,-1 1 0,1 0 1,-13 1-1,-7 3-937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1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4 32063,'-2'-1'22,"0"1"0,0-1 0,0 1 0,0-1 0,0 1 0,0 0 0,0-1 0,0 1 0,0 0 0,-1 1 0,1-1 0,0 0 0,0 0 0,0 1 0,0 0 0,0-1 0,1 1 0,-1 0 0,0 0 0,0 0 0,0 0 0,0 0 0,1 0 1,-1 0-1,1 1 0,-3 1 0,-24 32-14,1 1 0,1 2 1,3 0-1,-22 46 1,45-82-9,-14 22 1,1 1-1,2 0 0,0 1 0,2 0 1,1 1-1,1 0 0,1 0 0,2 0 1,-2 36-1,5-59 0,1 1 0,1-1 0,-1 0 0,0 0 0,1 0 1,0 0-1,0 0 0,0 0 0,1 0 0,-1 0 0,1 0 0,0-1 0,0 1 0,0 0 0,1-1 1,-1 0-1,1 0 0,0 1 0,0-1 0,0-1 0,0 1 0,7 4 0,-2-3 2,-1-1-1,1 0 1,0 0-1,0 0 1,0-1-1,1 0 1,-1-1-1,0 0 1,1 0-1,10-1 1,-8 0-1,-3 0 3,0 0-1,-1 0 1,1-1 0,0 0-1,10-2 1,-16 2-3,0 0 0,0 0 0,0 0 0,0 0 0,0 0 0,0 0 0,-1-1-1,1 1 1,0 0 0,0-1 0,-1 0 0,1 1 0,-1-1 0,0 0 0,0 0 0,1 0 0,-1 0 0,0 0-1,0 0 1,-1 0 0,1 0 0,0 0 0,0-2 0,0-1-1,0 0 0,0 0 0,0 0 0,-1 1 0,1-1 0,-1 0 0,0 0 0,-1 0 0,1 0 0,-1 0 0,0 1 0,0-1 0,-2-5 0,1 7 0,0 0 0,0 0 0,0 0 0,0 0 0,0 0 0,-1 0 0,0 1 0,1-1 0,-1 1 0,0 0 0,0 0 0,0 0 0,0 0 0,-1 0 0,1 1 0,0-1 0,-7-1 0,-5-1-18,0 1 0,-1 0 0,0 1 0,1 1 0,-1 0 0,0 1-1,0 0 1,-18 4 0,-4 8-539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1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54 22794,'0'-28'7466,"0"7"-5329,0 16-2125,0 7-203,0 28 708,-1 53-515,0 41 10,20 172 1,24 248-8,-41 2-5,-4-260 0,2 243 0,-5-492 0,3-25 0,0 0 0,1 0 0,0 13 0,2-24 0,0-1 0,0 1 0,0 0 0,0-1 0,0 1 0,0-1 0,0 1 0,1-1 0,-1 0 0,0 0 0,0 1 0,0-1 0,0 0 0,1 0 0,-1 0 0,0 0 0,0 0 0,0 0 0,0-1 0,2 1 0,-1 0 0,1791 0 0,-1580-13 0,0 0 0,342 13 0,-336 2-19,-218-2-74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52.329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88 227 31919,'0'0'304,"8"-24"147,3 7-442,-2 0 0,0 0 1,-1-1-1,-1 0 0,0 0 1,-2-1-1,0 0 0,-1 0 1,2-22-1,-17 534-9,11-490 0,0-1 0,0 1 0,-1 0 0,1-1 0,-1 1 0,1-1 0,-1 1 0,0-1 0,0 1 0,0-1 0,0 1 0,-1-1 0,1 0 0,0 0 0,-1 0 0,0 0 0,0 0 0,1 0 0,-1 0 0,0 0 0,0 0 0,-1-1 0,1 1 0,0-1 0,0 0 0,-1 0 0,1 0 0,-5 2 0,-4-1 0,0 0 0,0-1 0,0 0 0,0-1 0,-17-1 0,1 0 0,38 2 0,1 1 0,0 1 0,11 3 0,17 4 0,-9-5-298,0-2 0,50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52.92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155 101 31695,'0'-90'1005,"-1"89"-1004,0 0 0,1 0 0,-1 1 0,0-1 0,1 0 0,-1 1 0,0-1 1,0 0-1,0 1 0,1-1 0,-1 1 0,0 0 0,0-1 0,0 1 0,0 0 0,0-1 0,0 1 0,0 0 0,0 0 0,0 0 0,0 0 0,0 0 0,0 0 0,0 0 0,0 0 0,0 0 0,-1 1 0,-33 2 5,30-1-6,0 1 0,0-1 0,1 1 0,-1 0 0,0 0 0,1 0 0,0 1 0,0 0 0,0 0 0,0 0 0,1 0 0,-1 0 0,1 1 0,0-1 0,0 1 0,1 0 0,0 0 0,-1 0 0,2 0 0,-1 0 0,-1 7 0,-2 8 0,1 0 0,1 0 0,1 0 0,1 28 0,0-42 1,1 0 0,1-1 0,-1 1-1,1-1 1,0 1 0,0 0 0,0-1 0,1 1 0,0-1-1,0 0 1,0 0 0,1 0 0,0 0 0,0 0 0,0 0-1,0-1 1,1 1 0,0-1 0,0 0 0,0 0 0,0-1 0,1 1-1,-1-1 1,1 0 0,0 0 0,0 0 0,0-1 0,0 0-1,1 0 1,-1 0 0,0 0 0,1-1 0,0 0 0,-1 0-1,1-1 1,-1 1 0,8-2 0,-11 1-1,1 0 0,-1-1 0,1 1 0,-1-1 0,1 0 0,-1 0 0,0 0 0,1 0 0,-1 0 0,0 0 0,0-1 0,0 1 0,0-1 0,0 1 0,0-1 0,0 0 0,0 0 0,-1 0 0,1 0 0,-1 0 0,0 0 0,1 0 0,-1 0 0,0-1 0,0 1 0,0 0 0,-1-1 0,1 1 0,-1-1 0,1-4 0,2-10 0,-1-1 0,0 1 0,-2-24 0,0 28 0,0-174 0,16 250 0,-3 13 0,-4 1 0,0 119 0,-9-188-7,0-1 0,-1 0 0,0 1 0,0-1 0,0 0 0,-1 0 0,0 0 0,0 0 0,-1 0 0,0 0 0,0-1 0,-1 1 0,0-1 0,0 0 0,0 0 0,-1 0 0,0-1 0,0 0 0,0 0 0,-1 0 0,1 0 0,-1-1 0,0 0 0,-1 0 0,1-1 0,-1 1 0,0-2 0,1 1 0,-1-1 0,0 0 0,-1 0 0,1-1 0,0 1 0,-15-1 0,16-1-676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53.67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12 518 28829,'0'0'67,"0"0"0,0 0 0,0 0 0,-1-1 0,1 1 0,0 0 0,0 0 0,0 0 0,-1 0 0,1 0 0,0 0 0,0-1 0,-1 1 0,1 0 0,0 0 0,0 0 0,-1 0 0,1 0 0,0 0 0,0 0 0,-1 0 0,1 0 0,0 0 0,0 0 0,-1 0 0,1 0 0,0 0 0,0 1 0,-1-1 0,1 0 0,0 0 0,0 0 0,-1 0 0,1 0 0,0 0 0,0 1 0,0-1 0,-1 0 0,1 0 0,0 0 0,0 0 0,0 1 0,0-1 0,0 0 0,-1 0 0,1 1 0,0-1 0,0 0 0,0 0 0,0 1 0,0-1 0,0 0 0,0 0 0,0 1 0,0-1 0,0 0 0,0 0 0,0 1 0,0-1 0,0 0 0,0 0 0,0 1 0,0-1 0,0 22-779,0-19 1042,-1 23-330,0-12 0,1-1 0,1 1 0,3 23 0,-3-33 0,-1-1 0,1 1 0,1-1 0,-1 0 0,0 0 0,1 1 0,-1-1 0,1 0 0,0 0 0,0-1 0,0 1 0,1 0 0,-1-1 0,1 1 0,-1-1 0,1 0 0,0 0 0,0 0 0,4 3 0,-5-4 1,0 0 0,0-1 0,-1 1-1,1 0 1,0 0 0,0-1 0,0 1 0,0-1 0,0 0 0,0 1 0,0-1-1,0 0 1,0 0 0,0 0 0,0-1 0,0 1 0,0 0 0,0-1 0,0 1-1,0-1 1,-1 0 0,1 1 0,0-1 0,0 0 0,0 0 0,-1 0 0,1-1-1,-1 1 1,1 0 0,-1-1 0,1 1 0,-1-1 0,0 1 0,1-1 0,-1 1-1,0-1 1,0 0 0,0 0 0,0-1 0,4-9-2,-1 0 0,0 0 0,0 0 1,2-24-1,-5 31 2,10-91-1,-4 0 0,-7-126 0,-2 89 0,1 81 0,0 52 0,-1 6 0,-2 13 0,-2 281 0,7-225 0,-1-54 0,1 0 0,1-1 0,0 1 0,2-1 0,1 0 0,0 0 0,11 25 0,-13-38 0,-1-1 0,1 0 0,0 0 0,1 0 0,0-1 0,0 1 0,0-1 0,0 0 0,1 0 0,0 0 0,0-1 0,0 1 0,0-1 0,1-1 0,0 1 0,0-1 0,0 0 0,0 0 0,0-1 0,0 1 0,1-1 0,-1-1 0,1 1 0,0-1 0,12 0 0,-13-1 0,0 0 0,0 0 0,0 0 0,0-1 0,0 0 0,0 0 0,0-1 0,-1 0 0,1 0 0,-1 0 0,11-6 0,-12 5 0,-1 0 0,1-1 0,-1 1 0,0-1 0,0 0 0,0 0 0,0 0 0,-1 0 0,1 0 0,-1-1 0,0 1 0,0-1 0,-1 1 0,3-10 0,-1-2 0,0 1 0,0-1 0,-1 0 0,-1 1 0,-2-28 0,1 38 0,0 0 0,-1 0 0,0 1 0,0-1 0,0 0 0,-1 0 0,1 1 0,-1-1 0,0 0 0,0 1 0,-1 0 0,0 0 0,1-1 0,-1 2 0,0-1 0,-1 0 0,1 1 0,-1-1 0,0 1 0,0 0 0,-7-5 0,2 5 0,-1-1 0,1 1 0,-1 1 0,1 0 0,-1 0 0,0 1 0,0 0 0,-16 1 0,26 0 0,0 1 0,-1-1 0,1 0 0,-1 0 0,1 1 0,0-1 0,0 0 0,-1 1 0,1-1 0,0 1 0,-1-1 0,1 0 0,0 1 0,0-1 0,0 1 0,0-1 0,-1 1 0,1-1 0,0 0 0,0 1 0,0-1 0,0 1 0,0-1 0,0 1 0,0-1 0,0 1 0,0-1 0,0 1 0,1-1 0,-1 0 0,0 2 0,5 15 0,-1-12 0,0-1 0,1 1 0,0-1 0,0 0 0,0 0 0,0-1 0,1 1 0,0-1 0,-1 0 0,1-1 0,0 0 0,0 0 0,7 2 0,4 0 0,1 0 0,0-1 0,28 2 0,-29-4-2,-9 0 3,1 0 0,0-1-1,0 0 1,9-1 0,-16 1-2,-1-1 1,0 1-1,1 0 0,-1 0 1,0-1-1,1 1 0,-1-1 1,0 1-1,0-1 0,0 1 0,1-1 1,-1 0-1,0 0 0,0 1 1,0-1-1,0 0 0,0 0 1,0 0-1,-1 0 0,1 0 1,0 0-1,0-1 0,-1 1 1,1 0-1,-1 0 0,1 0 0,-1-1 1,1 1-1,-1 0 0,0 0 1,0-1-1,1 1 0,-1-2 1,-2 2-470,-7 1-1472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54.09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0 32303,'0'0'400,"10"0"-368,19 0 0,13 0-32,7 0 0,1 0 0,-3 0 0,-3 0 0,-7 0 0,-11 0 0,-5 0 0,-8 0 0,-5 0 0,-6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9:54.45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1 29838,'0'7'2481,"6"2"-2305,30-4 16,6 0-160,5-3-16,0-2 16,-5 0-32,-6 0 0,-7 0 0,-6 0 0,-7 0 0,-6 0 0,-4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1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31166,'0'0'977,"5"0"-673,19 0-128,4 0-112,9 0-32,5 0-16,-1 0-16,4 0 32,-4 0-32,-4 0 0,-11 0 0,-5 0 0,-8 0 0,-8 0 0,-2 0 0,-3-4-272,0-6-4226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24.48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3 30686,'359'-2'2081,"-358"2"-2081,-1 0 0,0 0 0,0 0 0,1 0 0,-1 0 0,0 0 0,0 0 0,1 0 0,-1 0 0,0 0 0,0 0 0,1 0 0,-1 0 0,0 0 0,0 1 0,0-1 0,1 0 0,-1 0 0,0 0 0,0 0 0,0 1 0,1-1 0,-1 0 0,0 0 0,0 0 0,0 1 0,0-1 0,0 0 0,0 0 0,1 0 0,-1 1 0,0-1 0,0 0 0,0 0 0,0 1 0,0-1 0,0 0 0,0 0 0,0 1 0,0-1 0,0 0 0,0 0 0,0 1 0,0-1 0,0 0 0,0 0 0,-1 1 0,1-1 0,0 0 0,0 0 0,0 0 0,0 1 0,0-1 0,0 0 0,-1 0 0,1 0 0,0 1 0,0-1 0,-1 0 0,-3 7 0,-1 0 0,0-1 0,-1 0 0,1 0 0,-1 0 0,0-1 0,-9 7 0,-20 17 0,-71 67 0,45-43 0,60-53 0,1 0 0,0 0 0,0 0 0,-1 0 0,1 0 0,0 0 0,0 0 0,0 0 0,-1 0 0,1 0 0,0 0 0,0 1 0,-1-1 0,1 0 0,0 0 0,0 0 0,0 0 0,0 1 0,-1-1 0,1 0 0,0 0 0,0 0 0,0 0 0,0 1 0,0-1 0,0 0 0,-1 0 0,1 1 0,0-1 0,0 0 0,0 0 0,0 1 0,0-1 0,0 0 0,0 0 0,0 0 0,0 1 0,0-1 0,0 0 0,0 0 0,0 1 0,0-1 0,0 0 0,0 0 0,1 1 0,-1-1 0,0 0 0,0 0 0,0 0 0,0 1 0,0-1 0,0 0 0,1 0 0,-1 0 0,0 0 0,0 1 0,0-1 0,1 0 0,-1 0 0,0 0 0,0 0 0,0 0 0,1 0 0,-1 1 0,0-1 0,0 0 0,1 0 0,-1 0 0,19 0 0,-14-1 0,30 1 0,-14-1 0,0 0 0,-1 2 0,1 0 0,39 9 0,-55-9 0,-1 1 0,1-1 0,-1 1 0,0 0 0,0 0 0,0 0 0,0 0 0,0 1 0,0 0 0,0 0 0,-1 0 0,0 0 0,1 0 0,-1 1 0,0-1 0,-1 1 0,1 0 0,-1 0 0,1 0 0,-1 0 0,-1 1 0,1-1 0,0 0 0,-1 1 0,0-1 0,0 1 0,0 8 0,0-8 0,0 0 0,0 0 0,-1 1 0,0-1 0,0 0 0,0 1 0,0-1 0,-1 0 0,0 0 0,0 0 0,-1 0 0,1 0 0,-1 0 0,0 0 0,-1 0 0,1 0 0,-1-1 0,0 1 0,-5 6 0,-4 0 0,-1 0 0,0 0 0,-1-1 0,0-1 0,-1 0 0,0-1 0,0 0 0,-1-1 0,1-1 0,-1-1 0,-1 0 0,1-1 0,-1-1 0,0 0 0,-25 0 0,38-3 1,-1 0 1,0 0-1,0 0 1,1-1-1,-1 0 1,0 0-1,1 0 1,-1-1-1,1 1 0,0-1 1,-1 0-1,-6-4 1,9 4-13,-1-1 0,1 1 0,0 0 0,0-1-1,0 1 1,0-1 0,1 0 0,-1 0 0,1 0 0,0 1 0,-1-1 0,1-1 0,0 1 0,1 0 0,-1 0 0,1 0 0,-1 0 0,1 0 0,0-1 0,0-2 0,0-6-800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25.129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287 66 32191,'0'-13'221,"0"9"-187,0 1 1,0 0-1,0-1 1,0 1-1,0 0 1,-1-1-1,1 1 0,-1 0 1,-2-5-1,2 7-33,0 0-1,0 0 1,0 0-1,0 0 1,0 0-1,-1 0 0,1 0 1,0 0-1,-1 0 1,1 1-1,0-1 1,-1 1-1,1-1 1,-1 1-1,1-1 0,-1 1 1,0 0-1,1 0 1,-1 0-1,1 0 1,-1 0-1,1 0 1,-3 0-1,-8 0 0,6-1 0,0 1 0,0 0 0,-1 0 0,1 0 0,0 1 0,0 0 0,-1 0 0,1 0 0,0 1 0,0 0 0,1 0 0,-1 0 0,0 1 0,1 0 0,-1 0 0,-5 5 0,4-1 0,1-1 0,0 2 0,0-1 0,1 1 0,0 0 0,1 0 0,-1 0 0,1 0 0,1 1 0,0 0 0,0 0 0,0 0 0,1 0 0,1 0 0,0 0 0,0 1 0,0-1 0,1 0 0,1 1 0,0-1 0,2 12 0,-1-16 0,-1 0 0,1-1 0,0 1 0,0-1 0,1 0 0,0 1 0,-1-1 0,1 0 0,1-1 0,-1 1 0,0 0 0,1-1 0,0 0 0,7 5 0,8 5 0,42 19 0,-12-5 0,-45-25 0,0 1 0,-1 0 0,1 0 0,-1 0 0,0 0 0,0 1 0,0-1 0,0 1 0,0 0 0,-1 0 0,0 0 0,0 0 0,3 8 0,-5-10 0,1 1 0,0-1 0,-1 1 0,0-1 0,1 1 0,-1-1 0,0 1 0,0-1 0,0 1 0,-1-1 0,1 1 0,-1-1 0,1 1 0,-1-1 0,0 1 0,0-1 0,0 0 0,0 1 0,0-1 0,-1 0 0,1 0 0,-1 0 0,1 0 0,-1 0 0,-3 3 0,-5 2 0,-1 0 1,1-1-1,-1 0 0,-1 0 0,1-1 1,-1-1-1,1 0 0,-23 5 0,7-4-9,0-1-1,-53 1 0,79-5 10,0-1 0,1 1 0,-1 0 0,0 0 0,0-1-1,1 1 1,-1-1 0,0 1 0,1 0 0,-1-1 0,0 0-1,1 1 1,-1-1 0,1 1 0,-1-1 0,1 1 0,-1-1-1,1 0 1,0 0 0,-1 1 0,1-1 0,0 0 0,-1 1-1,1-1 1,0 0 0,0 0 0,0 0 0,-1 1 0,1-1 0,0 0-1,0 0 1,0 0 0,0 1 0,1-3 0,3-29-3,0 25 2,1 0 0,-1-1 0,1 2-1,0-1 1,0 0 0,1 1 0,0 0 0,0 0-1,12-8 1,4-5 0,3-3 3,-2 1 7,-1 0-1,24-31 1,-41 45-7,1-1-1,-1 0 1,0-1 0,0 1-1,-1-1 1,-1 0 0,1 0-1,-1-1 1,-1 1 0,0 0-1,2-14 1,-4 21-2,1-8 0,-1 0 0,1 0 0,-1 0 0,-1-1 0,-3-15 0,4 24 0,-1-1 0,0 1 0,0 0 0,0-1 0,0 1 0,0 0 0,-1 0 0,1 0 0,0 0 0,-1 0 0,0 0 0,1 1 0,-1-1 0,0 0 0,0 1 0,0-1 0,0 1 0,0 0 0,0 0 0,-1 0 0,1 0 0,0 0 0,-1 0 0,1 1 0,0-1 0,-1 1 0,1-1 0,-4 1 0,2-1-2,-37 1 8,39 0-9,0 0-1,1 0 1,-1 1 0,1-1 0,-1 1-1,0-1 1,1 1 0,-1 0 0,1-1 0,0 1-1,-1 0 1,1 0 0,0 0 0,-1 0-1,1 0 1,0 1 0,0-1 0,0 0-1,0 0 1,-2 3 0,-7 17-189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31.01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343 1 32463,'-15'0'98,"2"0"-56,0 0 0,0 1 0,-14 3 0,22-3-39,0 0 0,1 1-1,-1-1 1,1 1 0,-1 0 0,1 1-1,0-1 1,0 1 0,0 0-1,0 0 1,-6 6 0,-13 15-2,2 1 0,1 1 0,0 1 0,2 1 0,-22 45-1,29-50 0,1 1 0,1 1 0,2 0 0,0 0 0,1 1 0,2-1 0,-3 41 0,7-48 0,0 1 0,0-1 0,2 0 0,6 28 0,-6-39 0,0 0 0,1 0 0,-1-1 0,1 1 0,1-1 0,0 0 0,-1 1 0,2-2 0,-1 1 0,1 0 0,0-1 0,0 0 0,0 0 0,9 6 0,-5-6 0,-1 1 0,1-1 0,0-1 0,0 0 0,0 0 0,1-1 0,-1 0 0,1 0 0,0-1 0,-1 0 0,1-1 0,0 0 0,0-1 0,0 0 0,0-1 0,18-2 0,-25 2 0,0 0 0,0 0 0,0-1 0,0 1 0,0-1 0,0 0 0,0 1 0,0-1 0,-1-1 0,1 1 0,-1 0 0,1 0 0,-1-1 0,0 0 0,0 1 0,0-1 0,-1 0 0,1 0 0,0 0 0,-1 0 0,0 0 0,0 0 0,2-7 0,-1-4 0,1-1 0,-2 0 0,0 1 0,-1-16 0,0 20 0,0 6 0,0-1 0,0 1 0,-1 0 0,0 0 0,0 0 0,0 0 0,0 0 0,0 0 0,-1 0 0,0 0 0,0 0 0,0 1 0,0-1 0,-1 0 0,1 1 0,-1 0 0,0 0 0,0 0 0,0 0 0,0 0 0,-1 1 0,1-1 0,-1 1 0,1 0 0,-1 0 0,0 0 0,0 0 0,0 1 0,-8-2 0,-3-1 0,-1 1 0,0 1 0,0 0 0,0 2 0,0-1 0,-26 4 0,39-2-53,1-1 1,0 0-1,0 1 0,0-1 1,0 1-1,0 0 0,0 0 1,0 0-1,0 0 0,0 0 1,0 0-1,0 0 0,0 1 1,1-1-1,-1 1 0,1-1 1,-1 1-1,1 0 0,-1-1 1,1 1-1,0 0 0,0 0 1,0 0-1,0 0 0,0 0 1,-1 4-1,-5 13-6801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32.59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1 32703,'0'0'64,"2"0"-64,35 0 0,10 0 0,15 0 0,3 0 0,-2 0 0,-3 0 0,-13 0 0,-11 7 0,-15 0 0,-13 5 0,-8-5-32,-13 2-80,-36 3-929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33.03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0 510 31695,'28'-5'179,"-1"-2"1,0-1 0,0-1 0,42-20 0,-65 26-178,0 0-1,0 0 1,0 0 0,0-1 0,-1 1 0,0-1 0,1 0 0,-1 0 0,-1-1 0,1 1 0,-1 0 0,1-1 0,-1 1 0,-1-1 0,1 0 0,-1 0 0,1 0 0,-1 0 0,-1 0 0,1-7 0,1-12 19,-2 1 0,-4-47 0,3 60-19,-2-10-1,0 1-1,-1-1 0,-1 1 1,-9-23-1,11 34 2,-1-1-1,0 1 1,0-1-1,-1 1 1,0 0 0,0 1-1,-1-1 1,0 1 0,0 0-1,-1 1 1,-8-8 0,-9 4 16,24 10-17,-1 0 0,1 1-1,0-1 1,-1 0 0,1 1-1,-1-1 1,1 0 0,0 1-1,-1-1 1,1 1 0,0-1-1,-1 1 1,1-1 0,0 0-1,0 1 1,-1-1 0,1 1-1,0-1 1,0 1 0,0-1-1,0 1 1,0 0 0,0-1-1,0 1 1,0-1 0,0 1-1,0-1 1,0 1 0,0-1-1,0 1 1,0-1 0,0 1-1,0-1 1,1 1-1,-1-1 1,0 1 0,1 0-1,-1 0 2,2 6-2,1 0 0,-1 1 0,1-1 0,1 0 0,0-1 0,-1 1 0,11 11 0,43 47 0,-16-20 0,-23-24 0,-2 1 0,0 0 0,-2 2 0,16 33 0,-24-44 0,-1 0 0,-1 0 0,0 0 0,-1 0 0,0 1 0,-1 0 0,0-1 0,-1 1 0,-1 0 0,-2 21 0,0-29 0,1 0 0,-1-1 0,-1 1 0,1-1 0,-1 1 0,1-1 0,-2 0 0,1 0 0,0 0 0,-1-1 0,0 1 0,0-1 0,0 0 0,-1 0 0,0-1 0,1 1 0,-11 5 0,0 0-1,-1-1 0,0 0 0,-1-1 0,-27 7 0,3-6-103,6-7-315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33.81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18 571 31711,'-2'4'56,"-1"0"1,1 0 0,0 0 0,0 0 0,1 0 0,0 1 0,-1-1 0,1 1 0,1-1 0,-1 1 0,1-1 0,-1 1 0,1-1 0,1 7 0,-1-9-58,1 1 0,-1-1-1,0 0 1,1 1 0,0-1 0,0 0 0,-1 0 0,1 0-1,1 0 1,-1 1 0,0-1 0,0-1 0,1 1 0,-1 0-1,1 0 1,0 0 0,-1-1 0,1 1 0,0-1 0,0 1-1,0-1 1,0 0 0,0 0 0,0 0 0,0 0 0,1 0-1,3 1 1,1-1 3,0 1-1,0-1 1,0-1-1,0 1 0,0-1 1,0-1-1,0 1 1,0-1-1,10-3 0,-13 3 2,0-1-1,0 0 0,0 0 1,0 0-1,0 0 0,0-1 0,-1 1 1,1-1-1,-1 0 0,0 0 1,0 0-1,0-1 0,0 1 0,-1-1 1,4-5-1,3-8 6,-1 0 1,-1 0-1,-1-1 0,0 0 1,-1 0-1,-1 0 1,3-29-1,-1-134 57,-6 134-61,1-16-4,-4-78 3,3 138 0,0 0 0,-1 0 1,1-1-1,-1 1 0,0 0 1,0 0-1,0 0 0,0-1 1,-1 1-1,1 1 0,-3-4 1,4 6-4,0 0 0,0 0 0,0 0 0,0 0 0,0 0 0,0 0 0,0 0 0,0 1 1,0-1-1,0 0 0,0 0 0,0 0 0,0 0 0,0 0 0,0 0 0,0 0 0,0 0 0,0 1 0,0-1 1,0 0-1,0 0 0,0 0 0,0 0 0,0 0 0,0 0 0,0 0 0,0 0 0,0 0 0,0 0 0,0 1 1,0-1-1,0 0 0,0 0 0,0 0 0,-1 0 0,1 0 0,0 0 0,0 0 0,0 0 0,0 0 1,0 0-1,0 0 0,0 0 0,0 0 0,0 0 0,-1 0 0,1 0 0,0 0 0,0 0 0,0 0 0,0 0 1,0 0-1,0 0 0,0 0 0,0 0 0,0 0 0,-1 0 0,1 0 0,0 0 0,0 0 0,0 0 1,-1 13-2,1-11 1,0 16 0,6 204 0,-3-180 0,3-1 0,0 0 0,18 56 0,-20-86 0,0 0 0,0-1 0,1 1 0,1-1 0,-1 1 0,2-2 0,7 11 0,-10-16 0,-1 0 0,1-1 0,0 1 0,0-1 0,0 0 0,0 0 0,1 0 0,-1 0 0,1-1 0,0 0 0,0 0 0,-1 0 0,1 0 0,1-1 0,-1 0 0,0 0 0,8 0 0,-8 0 0,1-1 0,-1 0 0,0-1 0,0 1 0,1-1 0,-1 0 0,0 0 0,0-1 0,0 0 0,0 0 0,8-4 0,-9 3 0,-1 1 0,0-1 0,0 0 0,0 0 0,0 0 0,0-1 0,0 1 0,-1 0 0,0-1 0,0 0 0,0 0 0,0 0 0,-1 1 0,1-2 0,0-5 0,1 2 0,-1 0 0,0-1 0,-1 0 0,0 1 0,-1-1 0,0 0 0,0 0 0,-1 1 0,0-1 0,0 0 0,-1 1 0,-3-11 0,3 14 0,-1 0 0,1 0 0,-1 0 0,0 0 0,0 0 0,-1 1 0,1-1 0,-1 1 0,0 0 0,0 0 0,-1 0 0,1 1 0,-1 0 0,0 0 0,0 0 0,0 0 0,0 1 0,0-1 0,-9-1 0,6 2 0,0 0 0,0 1 0,0 0 0,0 1 0,-10 0 0,17 0 0,1 0 0,0 0 0,0 0 0,-1 0 0,1 0 0,0 1 0,0-1 0,0 0 0,-1 0 0,1 0 0,0 0 0,0 1 0,0-1 0,0 0 0,-1 0 0,1 1 0,0-1 0,0 0 0,0 0 0,0 1 0,0-1 0,0 0 0,0 0 0,0 1 0,0-1 0,0 0 0,0 0 0,0 1 0,0-1 0,0 0 0,0 0 0,0 1 0,0-1 0,0 0 0,0 0 0,0 1 0,0-1 0,1 0 0,-1 0 0,0 1 0,0-1 0,0 0 0,0 0 0,0 0 0,1 1 0,-1-1 0,0 0 0,0 0 0,0 0 0,1 0 0,-1 1 0,0-1 0,0 0 0,1 0 0,5 6 0,1-1 0,0 1 0,0-1 0,0-1 0,1 1 0,-1-1 0,1-1 0,0 1 0,0-1 0,1-1 0,-1 1 0,16 1 0,11 0 0,65-1 0,-86-3 0,-14 0 0,1 0 0,0 0 0,0-1 0,-1 1 0,1 0 1,0-1-1,0 1 0,-1-1 0,1 1 0,-1-1 0,1 0 0,0 1 0,-1-1 0,1 1 0,-1-1 0,1 0 0,-1 1 1,0-1-1,1 0 0,-1 0 0,0 1 0,1-1 0,-1 0 0,0 0 0,0 0 0,0 1 0,0-1 0,0 0 0,0-1 1,1 0-4,-1 0 1,0 1 0,0-1-1,0 0 1,0 0 0,0 1 0,0-1-1,-1 0 1,1 0 0,-1 1-1,1-1 1,-1 0 0,-1-2 0,-9-4-145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34.14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1 25051,'5'0'7492,"29"0"-7364,13 0-64,0 0-32,0 0-32,-5 0 0,-8 0 0,-6 0 0,-7 0 0,-8 0-32,-10 0-96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34.553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0 32271,'11'10'352,"25"-5"-240,11-5-80,0 0-32,-2 0 0,-6 0 0,-11 0 0,-7 0 0,-10 0 0,-9 0-48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35.429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103 203 25724,'0'-20'4190,"0"6"-3114,0 1 0,4-27 0,-3 36-1103,0 0 1,0 0-1,0 0 0,1 0 0,-1 0 0,1 1 1,0-1-1,0 1 0,0-1 0,1 1 0,0 0 1,-1-1-1,6-3 0,3-2 27,0 1 0,0 0 0,1 0 0,15-6 0,-22 12 0,-1 0 0,0 0 0,1 0 0,-1 1 0,1 0 0,-1 0 0,1 0 0,-1 0 0,1 1 0,0-1 0,-1 1 0,1 1 0,0-1 0,-1 1 0,1 0 0,5 1 0,-8 0 0,0-1 0,-1 1 0,1-1 0,-1 1 0,1 0 0,-1-1 0,0 1 0,1 0 0,-1 0 0,0 0 0,0 0 0,-1 0 0,1 0 0,0 0 0,-1 1 0,1-1 0,-1 0 0,0 0 0,0 0 0,0 1 0,0 3 0,0-1 0,2 9 0,-1 0 0,0 0 0,-2 1 0,1-1 0,-2 0 0,0 0 0,-1 0 0,0 0 0,-1 0 0,0-1 0,-1 1 0,-1-1 0,0 0 0,-1-1 0,-8 13 0,-8 4 0,-1-1 0,-2-1 0,0-2 0,-1 0 0,-55 37 0,81-62 0,-26 15 0,26-15 0,1 0 0,-1 0 0,0 0 0,1 0 0,-1 0 0,1 1 0,-1-1 0,1 0 0,-1 0 0,0 0 0,1 0 0,-1-1 0,1 1 0,-1 0 0,1 0 0,-1 0 0,1 0 0,-1-1 0,1 1 0,-1 0 0,1 0 0,-1-1 0,1 1 0,-1 0 0,1-1 0,-1 1 0,1-1 0,0 1 0,-1 0 0,1-1 0,0 1 0,-1-1 0,1 1 0,0-1 0,0 1 0,-1-1 0,1 1 0,0-1 0,0 0 0,0 1 0,0-1 0,0 1 0,0-1 0,0 1 0,0-1 0,0 1 0,0-2 0,-1-13 0,-2-50 0,3 60 0,0 1 0,0 0 0,1-1 0,-1 1 0,1 0 0,0 0 0,0 0 0,1 0 0,-1 0 0,1 0 0,3-7 0,-3 10 0,0-1 0,-1 0 0,1 1 0,0-1 0,0 1 0,0 0 0,1 0 0,-1-1 0,0 1 0,0 1 0,1-1 0,-1 0 0,0 0 0,1 1 0,-1 0 0,0-1 0,1 1 0,-1 0 0,1 0 0,-1 0 0,1 1 0,-1-1 0,5 1 0,-2 1 0,1-1 0,-1 1 0,0 0 0,1 1 0,-1-1 0,0 1 0,0 0 0,8 7 0,22 21 0,-8-7 0,1 0 0,33 20 0,-51-38 0,0-1 0,0 1 0,1-2 0,-1 1 0,1-2 0,0 1 0,0-2 0,0 1 0,0-1 0,22 0 0,-12-1-7,-16 0-4,1-1 0,-1 1-1,0-1 1,0 0 0,1-1 0,-1 1 0,0-1 0,0 0 0,1 0-1,-1-1 1,0 0 0,5-2 0,12-22-557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46.4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290 1 32143,'0'0'595,"-24"0"-566,-27 0-29,-149 5 0,199-5 0,1 0 0,-1 0 0,0 0 0,1 0 0,-1 1 0,0-1 0,0 0 0,1 1 0,-1-1 0,0 0 0,1 1 0,-1-1 0,1 1 0,-1-1 0,1 1 0,-1-1 0,1 1 0,-1 0 0,1-1 0,-1 1 0,1 0 0,0-1 0,-1 1 0,1 0 0,0-1 0,0 1 0,-1 0 0,1 0 0,0-1 0,0 1 0,0 1 0,0 27 0,1-18 0,13 276 0,-14-283 0,1 0 0,0 0 0,0 0 0,0 0 0,0 0 0,1 0 0,2 4 0,-4-7 0,1 0 0,-1 0 0,0-1 0,1 1 0,0 0 0,-1 0 0,1-1 0,-1 1 0,1-1 0,0 1 0,-1-1 0,1 1 0,0-1 0,0 1 0,0-1 0,-1 1 0,1-1 0,0 0 0,0 1 0,0-1 0,0 0 0,-1 0 0,1 0 0,0 0 0,0 0 0,0 0 0,0 0 0,0 0 0,0 0 0,0 0 0,-1 0 0,1-1 0,0 1 0,0 0 0,0-1 0,0 1 0,-1 0 0,1-1 0,0 1 0,-1-1 0,1 1 0,0-1 0,1-1 0,10-8 0,0-2 0,15-17 0,-16 15 0,1 1 0,22-18 0,-29 27 0,0 1 0,-1 0 0,1 0 0,0 0 0,1 1 0,-1 0 0,0 0 0,1 0 0,-1 0 0,1 1 0,-1 0 0,9 0 0,-8 0 0,1 1 0,0-1 0,-1 2 0,1-1 0,0 1 0,-1 0 0,1 0 0,6 3 0,-10-3 0,0 1 0,-1 0 0,1 0 0,-1 0 0,0 0 0,1 0 0,-1 0 0,0 1 0,0-1 0,0 1 0,-1-1 0,1 1 0,-1 0 0,1 0 0,-1-1 0,0 1 0,0 0 0,0 0 0,0 6 0,4 13 0,-2 0 0,-1 1 0,0-1 0,-4 44 0,2-61 0,-1 0 0,0 0 0,0 1 0,-1-1 0,1 0 0,-1 0 0,0 0 0,0 0 0,-1-1 0,0 1 0,0 0 0,0-1 0,0 0 0,-1 0 0,1 0 0,-1 0 0,0 0 0,-7 4 0,4-3 0,0-1 0,0-1 0,0 1 0,0-1 0,-1 0 0,1 0 0,-1-1 0,0 0 0,0-1 0,0 0 0,-15 1 0,-52-3 0,75 1-2,0 0 1,0 0-1,-1 0 0,1 0 1,0 0-1,0 0 0,-1 0 1,1 0-1,0 0 0,0 0 1,-1 0-1,1 0 1,0 0-1,0-1 0,-1 1 1,1 0-1,0 0 0,0 0 1,0 0-1,0-1 0,-1 1 1,1 0-1,0 0 0,0 0 1,0-1-1,0 1 0,0 0 1,-1 0-1,1 0 0,0-1 1,0 1-1,0 0 0,0 0 1,0-1-1,0 1 1,0 0-1,0 0 0,0-1 1,0 1-1,0 0 0,0-1 1,0-5-218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1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4 513 32351,'0'8'296,"-2"33"-236,1-27-55,0 0-1,1 1 1,1-1 0,0 1-1,5 18 1,-5-29-5,0-1 0,1 0 0,-1 0 0,1 0 0,0-1 0,0 1 0,0 0 0,1-1 0,-1 1 0,1-1 0,-1 0 0,1 0 0,0 0 0,-1 0 0,1 0 0,0 0 0,0-1 0,1 0 0,-1 1 0,0-1 0,5 1 0,-4-1 0,0 0 0,0-1 0,-1 1 1,1-1-1,0 0 0,0 0 1,0 0-1,0 0 0,0-1 0,-1 1 1,1-1-1,0 0 0,0 0 1,-1-1-1,1 1 0,-1-1 0,1 1 1,-1-1-1,4-3 0,-1-1 3,0 0-1,-1 0 0,0-1 0,0 0 0,0 0 1,-1 0-1,0 0 0,0-1 0,-1 1 1,0-1-1,0 0 0,2-12 0,-1-5-2,0-1-1,0-47 0,-3 58 1,-2-215 0,-2 176 0,-2 1 0,-17-70 0,19 252 0,2-39 0,-2-35 0,3-1 0,3 1 0,1-1 0,15 63 0,-17-110 0,0 1 0,0-1 0,1 0 0,0 0 0,0 0 0,1 0 0,0-1 0,0 1 0,0-1 0,1 0 0,6 6 0,-7-9 0,1 1 0,-1-1 0,1 1 0,0-1 0,0-1 0,1 1 0,-1-1 0,1 0 0,-1 0 0,1-1 0,-1 1 0,1-1 0,0 0 0,0-1 0,6 1 0,3-1 0,1 1 0,-1-2 0,1 0 0,-1-1 0,19-4 0,-30 4 0,1 1 0,-1-1 0,0 0 0,0 0 0,0 0 0,0 0 0,0-1 0,0 1 0,-1-1 0,1 0 0,-1 0 0,0-1 0,0 1 0,0-1 0,0 1 0,-1-1 0,1 0 0,-1 0 0,0 0 0,0 0 0,-1 0 0,3-7 0,-2 1 0,1 0 0,-2 0 0,1 0 0,-1 0 0,-1 0 0,1 0 0,-2 0 0,0 0 0,0 0 0,-1 0 0,0 0 0,0 0 0,-1 0 0,-1 0 0,1 1 0,-2 0 0,1 0 0,-1 0 0,-1 0 0,1 1 0,-1 0 0,-1 0 0,0 0 0,0 1 0,-14-11 0,9 12 0,26 17 0,-3-5 0,0 0 0,1-1 0,0-1 0,0 1 0,0-2 0,0 0 0,23 3 0,91-1 0,-125-5 0,-1 0 0,0 0 0,1 0-1,-1 1 1,0-1 0,0 0 0,1 0 0,-1 0-1,0 0 1,1 0 0,-1 0 0,0 0-1,0 0 1,1 0 0,-1 0 0,0 0-1,1 0 1,-1-1 0,0 1 0,0 0-1,1 0 1,-1 0 0,0 0 0,1 0-1,-1 0 1,0-1 0,0 1 0,0 0-1,1 0 1,-1 0 0,0-1 0,0 1-1,0 0 1,1 0 0,-1-1 0,0 1-1,0 0 1,0 0 0,0-1 0,0 1-1,0 0 1,1-1 0,-1 1 0,0 0-1,0-1 1,0 1 0,0 0 0,0 0-1,0-1 1,0 1 0,0 0 0,-1-1-1,1 1 1,0 0 0,0-1 0,0 1-184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226 209 30414,'1'-32'1535,"0"10"-1257,-1 1 1,-3-23-1,2 39-280,1 0 1,-1 0-1,-1 0 1,1 0-1,-1 0 1,0 1-1,0-1 1,0 0 0,0 1-1,-1 0 1,0-1-1,0 1 1,0 0-1,-4-3 1,5 5 1,-1 0 0,1 0 0,-1 1 1,0-1-1,0 1 0,0-1 1,0 1-1,0 0 0,0 0 0,0 1 1,0-1-1,0 1 0,-1-1 1,1 1-1,0 0 0,0 0 0,0 0 1,-1 1-1,1-1 0,-6 2 0,5 0 0,-1-1 0,0 1 0,1 0 0,0 0 0,-1 0 0,1 1 0,0-1 0,0 1 0,0 0 0,0 0 0,1 1 0,-6 6 0,1 1 0,1 1 0,0 0 0,1 1 0,0-1 0,1 1 0,1 0 0,0 1 0,-3 13 0,4-6 0,0 0 0,1 0 0,2 1 0,2 33 0,-1-51 0,-1 0 0,1 0 0,0 0 0,0 0 0,0 0 0,1-1 0,0 1 0,-1-1 0,1 1 0,0-1 0,1 0 0,-1 1 0,1-1 0,-1 0 0,1 0 0,0-1 0,0 1 0,0-1 0,0 1 0,1-1 0,-1 0 0,0 0 0,1-1 0,0 1 0,6 1 0,1 0 0,-1 0 0,1-1 0,-1-1 0,1 0 0,0 0 0,-1-1 0,1 0 0,14-3 0,-21 3 0,-1-1 0,0 0 0,0 0 0,0 0 0,0-1 0,0 1 0,0-1 0,-1 1 0,1-1 0,0 0 0,-1 0 0,1 0 0,-1-1 0,0 1 0,0 0 0,0-1 0,0 0 0,0 1 0,0-1 0,-1 0 0,1 0 0,-1 0 0,0 0 0,0 0 0,0 0 0,0 0 0,0-4 0,2-11 0,-1 0 0,-1 1 0,-1-33 0,0 29 0,1 5 0,-2 1 0,1-1 0,-2 1 0,0-1 0,-1 1 0,0 0 0,-1 0 0,-1 0 0,0 0 0,-9-16 0,14 31 0,0 0 0,0 0 0,0 0 0,0-1 0,0 1 0,0 0 0,0 0 0,-1 0 0,1 0 0,0 0 0,0 0 0,0-1 0,0 1 0,0 0 0,0 0 0,0 0 0,0 0 0,0 0 0,0 0 0,-1-1 0,1 1 0,0 0 0,0 0 0,0 0 0,0 0 0,0 0 0,0 0 0,-1 0 0,1 0 0,0 0 0,0 0 0,0 0 0,0 0 0,0 0 0,-1 0 0,1 0 0,0 0 0,0 0 0,0 0 0,0 0 0,0 0 0,-1 0 0,1 0 0,0 0 0,0 0 0,0 0 0,0 0 0,0 0 0,0 0 0,-1 0 0,-1 11 0,1 21 0,1-26 0,1 19 0,0 0 0,2-1 0,1 1 0,7 25 0,-8-37 0,2 1 0,0-1 0,0 1 0,1-1 0,1-1 0,0 1 0,1-1 0,16 19 0,-19-26 0,0 0 1,1-1-1,0 0 1,0 0-1,0 0 1,0-1-1,1 0 0,-1 0 1,1 0-1,12 2 1,-15-4-4,0 0 0,-1 0 1,1 0-1,0-1 0,0 1 1,0-1-1,0 0 1,0-1-1,0 1 0,0-1 1,0 1-1,0-1 0,-1 0 1,1-1-1,0 1 0,-1-1 1,1 1-1,-1-1 1,1 0-1,-1 0 0,4-4 1,17-25-265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47.3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4 32495,'0'-4'163,"-1"12"-70,-1 30-53,-2 54-64,3 197-253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47.7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32463,'0'0'112,"26"0"-16,21 12-48,13 0-32,0-5 16,0-5-32,-10-2 0,-11 0 0,-10 0 0,-6 0 0,-10 0 0,-8 0-32,-5-7-416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49.4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182 289 30158,'-5'-6'224,"0"1"0,1-1 0,0 0 0,0 0 0,0 0 0,1-1 0,0 1 0,1-1 0,-1 0 1,1 0-1,-2-11 0,2 3-240,1 0 0,0 0 0,1 0 0,3-24 0,-2 35 16,0-1 0,0 1 0,0-1 0,1 1 0,-1 0 0,1 0 0,0 0 0,0 0 0,1 0 0,-1 0 0,1 0 0,0 1 0,0-1 0,0 1 0,0 0 0,1 0 0,-1 0 0,1 0 0,0 1 0,0 0 0,0-1 0,4 0 0,2-1 0,-1 0 0,1 1 0,-1 0 0,1 1 0,0 0 0,0 1 0,0 0 0,19 0 0,-26 2 0,-1-1 0,1 1 0,-1-1 0,1 1 0,-1 0 0,1 0 0,-1 0 0,0 0 0,0 0 0,1 1 0,-1-1 0,0 1 0,0 0 0,0-1 0,0 1 0,-1 0 0,1 0 0,0 0 0,-1 0 0,1 1 0,-1-1 0,0 0 0,0 0 0,0 1 0,0-1 0,0 1 0,1 4 0,1 7 0,-1-1 0,0 1 0,0 0 0,-1 14 0,-1-14 0,0 0 0,0 0 0,-1 0 0,-1 0 0,0 0 0,-1 0 0,-1 0 0,0-1 0,0 1 0,-2-1 0,0 0 0,-13 22 0,0-8 0,-1 0 0,-1-2 0,-1 0 0,-2-2 0,0 0 0,-1-1 0,-1-2 0,-43 26 0,64-43 0,0-1 0,0 1 0,-1-1 0,1 1 0,-1-2 0,0 1 0,1-1 0,-1 1 0,-10-1 0,15-2 0,0 0 0,1 0 0,-1-1 0,1 1 0,-1 0 0,1-1 0,-1 1 0,1-1 0,0 1 0,0-1 0,-1 1 0,1 0 0,0-1 0,0 1 0,0-1 0,1 1 0,0-3 0,-1 1 0,0-1 0,0 0 0,0 1 0,1-1 0,0 0 0,-1 1 0,1-1 0,1 0 0,-1 1 0,0-1 0,1 1 0,0 0 0,0-1 0,0 1 0,0 0 0,0 0 0,1 0 0,-1 1 0,1-1 0,0 1 0,0-1 0,0 1 0,0 0 0,5-3 0,-2 2 0,1 0 0,-1 1 0,1-1 0,0 1 0,0 0 0,0 1 0,0 0 0,0 0 0,0 1 0,0-1 0,12 2 0,-15 1 0,1-1 0,0 1 0,-1 0 0,0 0 0,1 0 0,-1 1 0,0 0 0,0-1 0,0 2 0,0-1 0,-1 0 0,1 1 0,-1-1 0,0 1 0,5 7 0,15 15 0,-15-18 0,0-1-1,1 0 1,-1 0-1,1-1 1,1 0-1,-1 0 1,1-1-1,0-1 1,0 1-1,0-2 1,1 1-1,-1-2 1,1 1-1,0-1 1,0-1-1,22 1 1,-19-2-54,-5 0-153,0 0-1,0 0 0,0-1 1,-1 0-1,14-3 1,15-16-4937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49.8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 32111,'0'-3'624,"15"3"-592,19 0-32,8 0 0,2 0 0,-5 0 0,-2 0 0,-8 0 0,-14 0 0,-10 3-32,-5 11-80,-7 2-544,-30 5-4867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50.2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31214,'0'2'945,"0"3"-545,23-3-256,14 0-112,10-2 0,0 0-32,-3 0 0,-10 0 0,-8-2 0,-10 0 0,-8 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50.8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88 267 31951,'1'-15'85,"1"1"1,0 0 0,1-1 0,0 1 0,1 0-1,1 1 1,0-1 0,11-20 0,-10 21-42,8-23-44,-10 25 0,0 0 0,0 0 0,1 1 0,9-14 0,-14 24 0,0 0 0,0 0 0,0-1 0,0 1 0,0 0 0,0 0 0,0 0 0,0 0 0,0-1 0,0 1 0,0 0 0,1 0 0,-1 0 0,0 0 0,0 0 0,0 0 0,0-1 0,0 1 0,0 0 0,1 0 0,-1 0 0,0 0 0,0 0 0,0 0 0,0 0 0,1 0 0,-1 0 0,0 0 0,0 0 0,0 0 0,0-1 0,1 1 0,-1 0 0,0 0 0,0 0 0,0 1 0,1-1 0,-1 0 0,0 0 0,0 0 0,0 0 0,0 0 0,1 0 0,-1 0 0,0 0 0,0 0 0,0 0 0,0 0 0,0 0 0,1 1 0,-1-1 0,0 0 0,0 0 0,0 0 0,0 0 0,3 12 0,4 93 0,-7 112 0,-2-86 0,4-96 0,-1-22 0,-1-1 0,0 0 0,-1 0 0,-2 13 0,3-24 0,-1 0 0,0 1 0,1-1 0,-1 0 0,0 1 0,0-1 0,0 0 0,0 0 0,0 0 0,0 0 0,0 0 0,-1 0 0,1 0 0,0-1 0,-1 1 0,1 0 0,0-1 0,-1 1 0,1-1 0,-1 1 0,1-1 0,-1 0 0,1 1 0,-1-1 0,-1 0 0,-46 1 0,37-1 0,-83 0 0,90 0 0,24 2 0,247-2 0,-266 0-15,1 0 0,-1 0 0,1 0 1,-1 0-1,1 0 0,-1 0 0,1 0 0,-1 0 0,1 0 0,-1 0 1,1 0-1,-1 0 0,1 0 0,-1 0 0,0-1 0,1 1 0,-1 0 1,1 0-1,-1-1 0,0 1 0,1 0 0,-1-1 0,1 1 0,-1 0 1,0-1-1,1 1 0,-1 0 0,0-1 0,0 1 0,1-1 0,-1 1 1,0-1-1,0 1 0,0-1 0,0 1 0,1 0 0,-1-1 1,0 1-1,0-1 0,0 1 0,0-1 0,0 1 0,0-1 0,0-8-2052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51.2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19 31374,'2'-1'83,"-1"0"0,1 0 0,0 0 0,0 1 0,0-1 0,0 0 0,0 1 0,0 0 0,0-1 0,0 1-1,0 0 1,0 0 0,0 0 0,3 0 0,3 0 18,210-12-53,-218 14-48,1-1 0,-1 0 0,1 0 0,-1 0 0,1 1 0,-1-1 0,0 0 0,0 0 0,0 1 0,1-1 0,-1 0 0,0 1 0,-1-1 0,1 0 0,0 2 0,0-1 0,-2 23 0,-2-1 0,0 0 0,-1-1 0,-1 1 0,-14 32 0,-4 18 0,2 12 0,-11 90 0,28-158-253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51.6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32239,'0'0'256,"20"0"-96,22 0-96,13 0-48,8 2 16,-1-2-32,-7 0 0,-11 0 0,-12 0 0,-12 0 0,-9 0-32,-11-2-160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52.5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202 242 31038,'4'-29'1066,"1"-2"-900,-2-1-1,0 1 1,-5-62 0,1 92-166,1-1 0,0 1 0,-1 0 0,1 0 0,-1 0 0,1 0 0,-1-1 0,0 1 0,1 0 0,-1 0 0,0 0 0,0 0 0,0 1 0,1-1 0,-1 0 0,0 0 0,0 0 0,-1 1 0,1-1 0,0 0 0,0 1 0,0-1 0,0 1 0,0 0 0,-1-1 0,1 1 0,-2 0 0,-39-3 0,32 4 0,5-1 0,0 1 0,0 0 0,1 0 0,-1 1 0,0-1 0,1 1 0,-1 0 0,1 0 0,0 0 0,0 1 0,0 0 0,0 0 0,0 0 0,0 0 0,1 0 0,0 1 0,-1 0 0,1-1 0,0 1 0,1 0 0,-1 1 0,1-1 0,-2 5 0,-3 5 0,0 1 0,2 0 0,0 0 0,0 0 0,-4 32 0,6-28 0,2-1 0,0 1 0,0-1 0,2 1 0,1-1 0,4 26 0,-5-39 0,0 0 0,1 0 0,0 0 0,-1 0 0,1 0 0,1-1 0,-1 1 0,1-1 0,0 0 0,0 1 0,0-1 0,0-1 0,1 1 0,-1 0 0,1-1 0,0 0 0,0 0 0,0 0 0,1 0 0,-1-1 0,1 1 0,0-1 0,-1 0 0,1-1 0,0 1 0,0-1 0,9 1 0,-9-1 0,0 0 0,0-1 0,0 0 0,-1 0 0,1 0 0,0-1 0,0 1 0,0-1 0,0 0 0,-1 0 0,1-1 0,-1 0 0,1 0 0,8-4 0,-10 3 0,1-1 0,-1 1 0,0 0 0,0-1 0,0 0 0,0 0 0,-1 0 0,1 0 0,-1 0 0,0 0 0,0-1 0,0 1 0,-1-1 0,0 1 0,1-8 0,4-33 0,-2 1 0,-3-1 0,-4-53 0,2 55 0,0 37 0,2 2 0,-1 0 0,0 0 0,-1 0 0,1 0 0,-1 0 0,0 0 0,1 1 0,-2-1 0,1 0 0,-3-6 0,1 15 0,0 39 0,2 1 0,7 68 0,-4-98 0,0 1 0,1-1 0,1 0 0,1 0 0,0 0 0,0-1 0,2 1 0,0-1 0,0-1 0,1 0 0,13 17 0,-19-28 0,1 1 1,-1-1-1,1 1 0,0-1 0,-1 0 1,1 0-1,0 0 0,0 0 1,0-1-1,1 1 0,-1-1 0,0 0 1,1 0-1,-1 0 0,0 0 1,1-1-1,-1 1 0,5-1 0,-6 0-2,1 0-1,-1-1 0,1 1 1,-1-1-1,1 1 0,-1-1 1,1 0-1,-1 0 0,0 0 1,1 0-1,-1 0 0,0-1 1,0 1-1,0-1 0,0 0 1,0 1-1,0-1 0,-1 0 1,1 0-1,0 0 0,-1 0 1,0 0-1,1 0 0,0-5 1,12-27-305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1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30526,'0'0'2193,"10"0"-2177,16 0 16,6 7-32,4-2 0,-2-3 0,0 1 0,-3-3 0,-7 0 0,-6 0-48,-8 0-112,-7 0-753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52.8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32543,'0'3'128,"0"-1"-64,0 3-32,29 2-32,7 0 0,6-3 0,-1 1 0,-4 2 0,-14-7 0,-7 2 0,-13 1-48,-3 4-176,0-2-1681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53.1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27084,'0'7'5123,"24"3"-4755,15-6-240,3 1-96,2-5 0,-10 0-32,0 0 0,-11 0 0,-7 0 0,-5 0 0,-9 0-64,-2-12-768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54.2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1 305 32031,'0'-10'90,"2"0"1,0 0-1,0 0 1,1 0-1,0 1 1,0-1 0,6-10-1,11-32-78,16-112-12,-25 351 0,-6 98 0,-5-284 0,-1-1 0,1 1 0,-1-1 0,1 0 0,0 1 0,-1-1 0,1 0 0,-1 1 0,0-1 0,1 0 0,-1 0 0,1 1 0,-1-1 0,1 0 0,-1 0 0,1 0 0,-1 0 0,0 0 0,1 0 0,-1 0 0,1 0 0,-1 0 0,0 0 0,1 0 0,-1 0 0,1 0 0,-1-1 0,-1 1 0,-45 0 0,33 0 0,33 0 0,167 0 0,-186 0-12,1 0-1,-1 0 1,1 0 0,-1 0 0,0 0-1,1 0 1,-1 0 0,0 0-1,1 0 1,-1-1 0,1 1-1,-1 0 1,0 0 0,1 0 0,-1-1-1,0 1 1,0 0 0,1 0-1,-1-1 1,0 1 0,0 0-1,1-1 1,-1 1 0,0 0 0,0-1-1,0 1 1,1 0 0,-1-1-1,0 1 1,0 0 0,0-1 0,0 1-1,0-1 1,0 1 0,0 0-1,0-1 1,0 1 0,0-1-1,0 1 1,0 0 0,0-1 0,0 1-1,0-1 1,0-1-293,0-7-2995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54.9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327 20 31582,'0'-1'30,"0"1"0,1 0-1,-1-1 1,0 1 0,0 0-1,0-1 1,0 1-1,1 0 1,-1-1 0,0 1-1,0 0 1,0-1 0,0 1-1,0-1 1,0 1-1,0 0 1,0-1 0,0 1-1,0 0 1,0-1 0,0 1-1,0 0 1,-1-1-1,1 1 1,0-1 0,0 1-1,0 0 1,0-1 0,-1 1-1,1 0 1,0 0-1,0-1 1,-1 1 0,-15-6 260,-29 7-505,32-1 317,-22-1-102,23 0 0,0 1 0,0 0 0,0 0 0,-1 1 0,1 1 0,-18 4 0,29-5 0,0-1 0,1 1 0,-1-1 0,1 1 0,-1-1 0,1 1 0,-1-1 0,1 1 0,0 0 0,-1-1 0,1 1 0,0 0 0,-1-1 0,1 1 0,0 0 0,0-1 0,0 1 0,0 0 0,-1-1 0,1 1 0,0 0 0,0 0 0,0-1 0,1 1 0,-1 0 0,0 0 0,0-1 0,0 1 0,1 0 0,-1 0 0,-16 222 0,16-223 0,1 1 0,-1-1 0,0 0 0,0 1 0,0-1 0,0 0 0,1 0 0,-1 1 0,0-1 0,0 0 0,1 0 0,-1 1 0,0-1 0,0 0 0,1 0 0,-1 0 0,0 1 0,1-1 0,-1 0 0,0 0 0,1 0 0,-1 0 0,0 0 0,1 0 0,-1 0 0,0 0 0,1 0 0,-1 0 0,0 0 0,1 0 0,-1 0 0,0 0 0,1 0 0,-1 0 0,0 0 0,1 0 0,-1 0 0,0-1 0,1 1 0,14-5 0,-15 5 0,15-6 0,0 0 0,1 2 0,-1-1 0,1 2 0,0 0 0,0 1 0,20 0 0,-29 1 0,-1 1 0,1 0 0,0 1 0,0 0 0,-1 0 0,1 0 0,-1 1 0,1 0 0,6 3 0,-10-3 0,0 0 0,-1 0 0,1 0 0,-1 0 0,1 1 0,-1-1 0,0 1 0,0-1 0,0 1 0,-1 0 0,1 0 0,-1 0 0,1 0 0,-1 0 0,0 0 0,0 0 0,0 0 0,-1 0 0,1 1 0,0 5 0,0 1 0,0 0 0,0 0 0,-1 0 0,-1 0 0,-2 19 0,2-25 0,-1 0 0,1 1 0,-1-1 0,1 0 0,-1 0 0,0 0 0,-1-1 0,1 1 0,-1 0 0,1-1 0,-1 0 0,0 1 0,-1-1 0,1-1 0,-7 6 0,1-2 0,-1-1 0,1 0 0,-1-1 0,0 0 0,0 0 0,0-1 0,-1-1 0,-15 3 0,-8-2 0,-45-1 0,66-2 0,9 0-5,0 1 0,0-1-1,0 0 1,0-1 0,-1 1 0,1-1-1,0 0 1,0 0 0,0 0 0,0 0 0,0-1-1,1 0 1,-1 1 0,0-1 0,1-1-1,-1 1 1,1-1 0,0 1 0,-1-1 0,1 0-1,1 0 1,-1 0 0,-4-7 0,3-2-494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55.3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43 31454,'162'2'1312,"-28"1"-1312,143-15 1,-16-23-1,-282 35-398,-9 0-981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56.3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303 9 32543,'-1'-1'9,"1"1"1,-1-1-1,1 0 1,-1 1-1,1-1 1,-1 1-1,0-1 0,1 1 1,-1-1-1,0 1 1,1 0-1,-1-1 1,0 1-1,1 0 0,-1-1 1,0 1-1,0 0 1,1 0-1,-1 0 1,0 0-1,0 0 1,0 0-1,1 0 0,-1 0 1,-1 0-1,-31 0-49,24 1 59,-196-1-19,204 2 0,0 0 0,1 1 0,-1-1 0,1 0 0,0 1 0,0-1 0,0 0 0,0 1 0,0-1 0,1 4 0,-1-6 0,1 20 0,8 151 0,-9-171 0,0 1 0,1-1 0,-1 1 0,0-1 0,1 1 0,-1-1 0,1 0 0,-1 1 0,0-1 0,1 0 0,-1 1 0,1-1 0,-1 0 0,1 0 0,-1 0 0,1 1 0,0-1 0,-1 0 0,1 0 0,-1 0 0,1 0 0,-1 0 0,1 0 0,-1 0 0,1 0 0,0 0 0,18-1 0,-17 1 0,60-4 0,-44 2 0,0 0 0,0 2 0,33 2 0,-46-1 0,0 0 0,-1 0 0,1 0 0,0 0 0,-1 1 0,1 0 0,-1 0 0,0 0 0,0 1 0,0 0 0,0-1 0,0 1 0,0 0 0,-1 1 0,1-1 0,-1 1 0,0 0 0,5 7 0,-4-4 0,0 1 0,-1-1 0,0 1 0,0 0 0,0 0 0,-1 0 0,-1 0 0,2 11 0,-3-16 0,1 1 0,-1 0 0,0 0 0,0 0 0,-1 0 0,1 0 0,-1 0 0,0 0 0,0-1 0,0 1 0,0 0 0,-1 0 0,1-1 0,-1 1 0,0-1 0,0 0 0,-1 0 0,1 1 0,-4 2 0,-2 1 0,0-1 0,-1 0 0,0 0 0,0-1 0,0 0 0,-1-1 0,0 0 0,0 0 0,-19 4 0,4-4 0,0 0 0,0-2 0,-26-1 0,47-1 0,1 0 0,-1 0-1,0 0 1,1 0 0,-1-1 0,1 1 0,-1-1-1,1 0 1,-1 0 0,1-1 0,-1 1-1,1-1 1,0 0 0,0 1 0,0-1 0,0-1-1,0 1 1,0 0 0,1-1 0,-1 1 0,1-1-1,-1 0 1,1 0 0,0 0 0,0 0 0,1 0-1,-1 0 1,0-1 0,1 1 0,0 0-1,0-1 1,0 1 0,0-1 0,1 0 0,-1 1-1,1-1 1,0-4 0,-1-21-125,1-5-350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56.6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 32015,'0'-4'752,"16"4"-752,15 0 0,8 0 0,3 0 0,-5 0 0,-3 0 0,-11 0 0,-7 0-48,-9 0-208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57.0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 25724,'0'2'6051,"0"1"-5443,21-3-336,15 0-192,6 0-48,0 0-32,-6 0 0,-4 0 0,-6 0 0,-5 0 0,-8-7 0,-5-3-112,-6 3-2337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1:57.4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17 32527,'0'0'7,"0"-1"1,0 1 0,1-1-1,-1 1 1,0-1-1,0 1 1,0-1-1,1 1 1,-1-1 0,0 1-1,1 0 1,-1-1-1,0 1 1,1-1-1,-1 1 1,1 0-1,-1-1 1,1 1 0,-1 0-1,1 0 1,-1-1-1,1 1 1,-1 0-1,1 0 1,-1 0 0,1 0-1,-1-1 1,1 1-1,-1 0 1,2 0-1,20-1-28,-14 1 43,216-5-17,-203 5-5,-20 0 0,-1 0 0,1 0 0,0 0 0,0 0 0,0 0 0,0 0 0,0 0 0,0 0 0,-1 1 0,1-1 0,0 0 0,0 0 0,0 1 0,0-1 0,-1 1 0,1-1 0,0 1 0,-1-1 0,1 1 0,0-1 0,-1 1 0,1 0 0,0-1 0,-1 1 0,1 0 0,-1 0 0,1-1 0,-1 1 0,0 0 0,1 1 0,-1 0 0,0 0 0,0-1 0,0 1 0,0 0 0,0-1 0,0 1 0,0 0 0,-1-1 0,1 1 0,-1-1 0,0 1 0,1-1 0,-1 1 0,0-1 0,0 1 0,0-1 0,0 0 0,-1 2 0,-7 6-3,-1 0 1,0 0-1,-1-1 1,0 0-1,0-1 1,-24 11-1,20-10 1,0 0-1,1 1 0,-1 0 0,-12 13 0,26-21 3,-1 0 0,1 0 0,-1 0 0,1 1 0,0-1 0,-1 0 0,1 1 0,0-1 0,0 1 0,0 0 0,0-1 0,0 1 0,1 0 0,-1 0 0,0-1 0,1 1 0,-1 0 0,1 0 0,0 0 0,0 0 0,0 0 0,-1 0 0,2-1 0,-1 1 0,0 0 0,0 0 0,1 0 0,-1 0-1,1 0 1,-1-1 0,1 1 0,0 0 0,0 0 0,0-1 0,0 1 0,0 0 0,0-1 0,0 1 0,0-1 0,1 0 0,-1 1 0,2 0 0,8 7 3,0-2-1,0 1 1,1-2-1,24 12 0,-13-8 14,-9-3-15,0 1 0,0 1 0,-1 0 0,24 21 0,-34-27-1,0 0 0,0 0 0,0 0 0,-1 0 0,0 0 0,1 1 0,-1-1 0,0 1 0,-1 0 0,1-1 0,0 1 0,-1 0 0,0 0 0,0 0 0,0 0 0,-1 0 0,1 0 0,-1 0 0,0 0 0,0 0 0,-1 0 0,1 0 0,-1 1 0,0-1 0,-1 4 0,0-4 0,0-1 0,-1 0 0,1 1 0,-1-1 0,1 0 0,-1 0 0,0 0 0,0 0 0,-1-1 0,1 0 0,0 1 0,-1-1 0,0 0 0,1 0 0,-1-1 0,-7 3 0,-7 2 0,0-1 0,-23 4 0,26-6 0,0 0 0,0-1 0,-1-1 0,1-1 0,0 0 0,-1-1 0,-21-4 0,34 4 0,1 0 0,0 0 0,-1-1 0,1 1 0,0-1 0,0 0 0,0 1 0,0-1 0,0 0 0,1 0 0,-1 0 0,0-1 0,1 1 0,0 0 0,-1-1 0,1 1 0,0 0 0,0-1 0,1 1 0,-1-1 0,0 0 0,0-3 0,-1-9 0,1 1 0,0-28 0,1 31 0,1-10-45,6 8-182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04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302 172 32303,'-12'-33'243,"5"12"-140,-18-37 0,22 54-102,1-1 0,-1 1 0,0 0 0,0 0 0,0 0 0,-1 0 0,1 0 1,-1 1-1,0-1 0,0 1 0,0 0 0,0 1 0,-7-4 0,7 4-1,1 1 0,0 0 0,-1 1 0,1-1 0,0 1 0,-1-1 0,1 1 0,-1 0 0,1 0 0,-1 0 0,1 1 0,0 0 0,-1-1 0,1 1 0,0 0 0,-1 0 0,1 1 0,0-1 0,0 1 0,0-1 0,0 1 0,0 0 0,0 0 0,1 0 0,-1 1 0,1-1 0,-3 4 0,-5 6 0,0-1 0,2 2 0,-1-1 0,-11 26 0,10-15 0,1 0 0,0 1 0,2 0 0,1 0 0,1 1 0,1 0 0,1 0 0,1 0 0,3 44 0,-1-61 0,0-1 0,1 0 0,1 1 0,-1-1 0,1 0 0,0 0 0,1 0 0,-1 0 0,2 0 0,6 12 0,-7-15 0,0 0 0,1 0 0,-1 0 0,1-1 0,0 1 0,0-1 0,0 0 0,0 0 0,0-1 0,1 1 0,-1-1 0,1 0 0,0 0 0,0 0 0,0-1 0,8 2 0,-7-1 0,1-1 0,0-1 0,-1 1 0,1-1 0,0 0 0,0 0 0,-1-1 0,1 0 0,0 0 0,-1-1 0,1 1 0,-1-1 0,12-6 0,-13 5 0,0-1 0,0 1 0,0-2 0,0 1 0,-1 0 0,0-1 0,1 0 0,-2 0 0,1 0 0,0 0 0,-1-1 0,0 1 0,-1-1 0,4-10 0,1-4 0,-2-1 0,0 0 0,-1 0 0,1-41 0,-9-84 0,3 136 0,0 1 0,-1 0 0,0 0 0,0-1 0,-6-13 0,9 29 0,-1-1 0,1 1 0,-1 0 0,0-1 0,0 1 0,-2 7 0,1 10 0,2 8 0,1 0 0,2-1 0,0 0 0,3 0 0,0 0 0,2-1 0,19 44 0,-26-69 1,1 1 0,-1-1 0,1 1 0,0-1 0,1 0 0,-1 0-1,1 0 1,-1 0 0,9 5 0,-11-8-4,0 0 0,1 0 0,-1-1 0,1 1 0,-1-1-1,1 1 1,-1-1 0,1 1 0,-1-1 0,1 0 0,0 0 0,-1 0 0,1 0-1,-1 0 1,1 0 0,-1 0 0,1 0 0,0-1 0,-1 1 0,1 0 0,-1-1 0,1 0-1,-1 1 1,0-1 0,1 0 0,-1 0 0,0 0 0,1 1 0,-1-1 0,0-1-1,0 1 1,0 0 0,0 0 0,0 0 0,0-1 0,0 1 0,1-2 0,16-28-416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1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13878,'0'8'17640,"5"3"-17127,19-4-161,-1-2-176,3 0-80,0-5-48,-5 0-32,-5 0-16,-1 0 0,-4-5 0,-1-4-48,1-5-352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04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32511,'0'-3'192,"0"1"-128,0-5-64,26-2 0,13 2 0,8 2 0,-5 3 0,-9 2 0,-9 0 0,-11 0 0,-8 0 0,-5 7-352,-18 11-609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05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30846,'0'4'1025,"0"-1"-385,3-3-448,20 0-160,6 0 0,5 0-32,-3 0 0,-2 0 0,-5 0 0,-9 0 0,-4 0 0,-4 0 0,-4 0-96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05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22 30494,'118'-10'2486,"21"-1"-2699,-139 11 213,0 0 0,0 0 0,0 0 0,0 0 0,0-1 0,0 1 0,1 0 0,-1 0 0,0 0 0,0 0 0,0 0 0,0 0 0,1 0 0,-1 0 0,0 0 0,0 1 0,0-1 0,0 0 0,0 0 0,0 0 0,1 0 0,-1 0 0,0 0 0,0 0 0,0 0 0,0 0 0,0 0 0,0 0 0,1 0 0,-1 1 0,0-1 0,0 0 0,0 0 0,0 0 0,0 0 0,0 0 0,0 0 0,0 1 0,0-1 0,0 0 0,0 0 0,0 0 0,0 0 0,0 0 0,0 1 0,0-1 0,0 0 0,0 0 0,0 0 0,0 0 0,0 0 0,0 1 0,0-1 0,0 0 0,0 0 0,0 0 0,0 4 0,0 1 0,-1-1 0,0 1 0,1-1 0,-1 1 0,-1-1 0,1 1 0,-1-1 0,0 0 0,0 1 0,0-1 0,0 0 0,-1 0 0,0-1 0,-5 7 0,-6 4 0,0 0 0,-22 15 0,22-19 0,1 1 0,-23 24 0,35-34 0,0 0 0,0 0 0,0 1 0,0-1 0,0 0 0,0 1 0,0-1 0,0 0 0,1 1 0,-1-1 0,1 1 0,-1-1 0,1 1 0,0-1 0,-1 1 0,1 0 0,0-1 0,0 1 0,0-1 0,0 1 0,0-1 0,0 1 0,1 0 0,-1-1 0,0 1 0,1-1 0,0 1 0,-1-1 0,1 1 0,0-1 0,-1 0 0,1 1 0,0-1 0,0 0 0,2 2 0,3 2 0,0 1 0,1-1 0,0-1 0,0 1 0,13 5 0,6 5 0,-20-11 0,-1 0 0,1 0 0,-1 1 0,0 0 0,0 0 0,0 0 0,-1 1 0,1-1 0,-1 1 0,-1 0 0,5 9 0,-5-7 0,-1 1 0,1-1 0,-2 1 0,1 0 0,-1 0 0,0 0 0,-1 0 0,-1 12 0,1-17 0,-1 0 0,0 0 0,0 0 0,0 0 0,-1 0 0,1 0 0,-1 0 0,0 0 0,0-1 0,0 1 0,0-1 0,-1 1 0,0-1 0,1 0 0,-1 0 0,-1 0 0,1 0 0,0-1 0,0 1 0,-1-1 0,0 0 0,1 0 0,-1 0 0,0 0 0,-5 1 0,-4 1 0,0 0 0,-1 0 0,1-1 0,-1-1 0,0 0 0,-21-1 0,32-1 0,-1-1-1,0 1 1,1-1-1,-1 0 1,1 0-1,-1-1 1,1 1-1,-1-1 1,1 0-1,0 0 1,0 0-1,0 0 1,0 0-1,0-1 1,0 1-1,1-1 1,-1 0 0,1 0-1,0 0 1,0 0-1,0 0 1,0 0-1,0-1 1,1 1-1,-1-1 1,1 1-1,0-1 1,0 1-1,0-1 1,1 0-1,-1 0 1,1 1-1,0-6 1,2-1-1297,7 5-4881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05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32639,'0'-5'128,"13"5"-128,2 0 0,6 0 0,0 7 0,-5 10 0,-3 4 0,-3 5 0,-7 2 0,-3-2 0,0 2 0,-13-2 0,-13-5 0,0 0 0,-1-12-32,9-9-1073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06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0 519 32271,'0'7'60,"0"1"0,1-1 0,0 0 0,0 1 0,1-1 0,-1 0 0,1 0 0,4 7 0,-5-12-62,0 1 0,1-1 1,-1 1-1,1-1 0,0 0 0,-1 0 1,1 1-1,0-1 0,0-1 1,1 1-1,-1 0 0,0 0 1,1-1-1,-1 0 0,1 1 1,-1-1-1,1 0 0,-1 0 1,1 0-1,0 0 0,0-1 1,-1 1-1,1-1 0,0 0 1,4 0-1,-2 0 2,-1 1 0,1-2 0,0 1 0,-1 0 0,1-1 0,-1 0 0,8-3 0,-9 3 0,-1 0 0,0-1 0,0 1 0,0-1 0,0 0 0,-1 1 0,1-1 0,0 0 0,-1 0 0,1 0 0,-1 0 0,0 0 0,0-1 0,0 1 0,0 0 0,1-5 0,5-14 0,-2 0 0,0 0 0,-1-1 0,1-27 0,-4-89 0,-1 87 0,1-4 0,0 27 0,0 0 0,-2 0 0,-1 0 0,-11-50 0,13 75 0,0 2 0,0 0 0,0 0 0,-1 0 0,1 1 0,0-1 0,0 0 0,0 0 0,-1 1 0,1-1 0,0 0 0,-1 0 0,1 1 0,-1-1 0,1 0 0,0 1 0,-1-1 0,0 1 0,1-1 0,-2 0 0,0 26 0,11 233 0,-4-222 0,0 0 0,2 0 0,2 0 0,2-1 0,16 38 0,-25-67 0,1 1 0,0-1 0,1 0 0,0-1 0,-1 1 0,2-1 0,-1 1 0,1-1 0,0-1 0,10 9 0,-12-11 0,1 0 0,-1 0 0,1 0 0,0-1 0,0 0 0,0 1 0,0-1 0,0-1 0,0 1 0,0 0 0,0-1 0,0 0 0,0 0 0,0 0 0,0-1 0,0 1 0,0-1 0,0 0 0,6-2 0,-4 1 0,-1-1 0,0 0 0,-1 0 0,1 0 0,0 0 0,-1-1 0,0 0 0,0 0 0,0 0 0,0 0 0,-1-1 0,1 1 0,-1-1 0,0 0 0,-1 0 0,1 0 0,-1-1 0,0 1 0,0 0 0,-1-1 0,2-8 0,1-2 0,-2-1 0,0 0 0,0 0 0,-2 0 0,0 0 0,-3-17 0,2 29 0,0 0 0,0 1 0,-1-1 0,1 0 0,-1 1 0,0-1 0,-1 1 0,1 0 0,-1 0 0,-5-6 0,7 8 0,0 0 0,0 1 0,-1-1 0,1 1 0,-1 0 0,1 0 0,-1-1 0,0 1 0,1 0 0,-1 0 0,0 0 0,0 1 0,0-1 0,1 0 0,-1 1 0,0-1 0,0 1 0,0 0 0,0-1 0,0 1 0,0 0 0,0 0 0,0 0 0,0 1 0,0-1 0,0 0 0,0 1 0,0-1 0,-2 2 0,4 0 0,-1 1 0,1-1 0,0 1 0,0-1 0,0 1 0,0-1 0,0 1 0,0-1 0,1 1 0,-1-1 0,2 4 0,1-2 0,0-1 0,0 1 0,0 0 0,0-1 0,1 0 0,0 0 0,-1 0 0,1 0 0,0 0 0,1-1 0,-1 0 0,0 0 0,1 0 0,-1 0 0,1-1 0,8 2 0,3 1 0,1-1 0,-1-1 0,27 0 0,-12-2-13,-30 0-54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07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32575,'0'0'144,"5"0"-96,37 0-48,7 0 0,6 0 0,0 0 0,-11 0 0,-5 0 0,-10 0 0,-11 0 0,-7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07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30990,'5'0'1521,"29"0"-1377,10 0-80,6 0-48,0 0 16,-11-3-32,-11 1 0,-4 0 0,-11-1-48,-5 1-80,-6-3-1057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07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80 32623,'0'-3'6,"1"0"-1,-1 0 1,1 0 0,0 0 0,0 0 0,1 0-1,-1 0 1,0 0 0,1 0 0,0 1-1,-1-1 1,1 0 0,0 1 0,1 0-1,-1-1 1,0 1 0,1 0 0,-1 0-1,1 0 1,-1 1 0,1-1 0,0 0-1,0 1 1,0 0 0,0 0 0,5-2 0,4-1-8,0 1 0,0 0 0,1 1 0,-1 0 0,21 1 0,-30 0 2,0 2 0,0-1 0,1 0 0,-1 1 0,0-1 0,0 1 0,0 0 0,0 0 0,0 0 0,0 0 0,0 1 0,0-1 0,0 1 0,-1 0 0,1 0 0,0 0 0,-1 0 0,0 0 0,1 0 0,-1 1 0,0-1 0,0 1 0,-1 0 0,1-1 0,0 1 0,-1 0 0,0 0 0,1 0 0,0 5 0,1 6 0,0 0 0,0 0 0,-2 1 0,0-1 0,-1 18 0,0-18 0,-2-1 0,0 0 0,0 0 0,-1 0 0,-1 0 0,0 0 0,0 0 0,-2-1 0,1 0 0,-2 0 0,1 0 0,-2-1 0,0 0 0,-12 14 0,-14 11 0,-2-2 0,-62 48 0,34-31 0,51-40 0,13-11 0,0 0 0,0 0 0,0 0 0,0 0 0,0 0 0,1 0 0,-1 0 0,0 0 0,0 0 0,0 0 0,0 0 0,0 0 0,0 0 0,0 0 0,0 1 0,0-1 0,0 0 0,0 0 0,0 0 0,0 0 0,0 0 0,0 0 0,0 0 0,0 0 0,0 0 0,0 0 0,0 0 0,24-16 0,-7 5 0,-5 4 0,0 1 0,0 1 0,0 0 0,1 0 0,0 1 0,0 1 0,0 0 0,0 1 0,0 0 0,0 1 0,1 0 0,-1 2 0,0-1 0,19 4 0,1 7 0,-27-8 0,-1-1 0,1 0 0,-1 0 0,1-1 0,0 0 0,0 0 0,7 0 0,0 0-19,-10 0-26,1-1 1,-1 0-1,0 0 0,0 0 0,0 0 0,1 0 1,-1 0-1,0-1 0,6-2 0,-2-6-1681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10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142 222 32015,'1'-19'275,"0"10"-185,0 1-1,0-1 1,0 0-1,4-10 1,-2 41-61,-3 91-29,-4 301 0,-29 1 0,-5-165 0,-40 415 0,77-640 0,1 201 0,1-225 0,-1 1 0,0-1 0,1 0 0,-1 1 0,1-1 0,0 0 0,0 1 0,-1-1 0,1 0 0,0 0 0,0 0 0,0 1 0,0-1 0,0 0 0,0 0 0,0-1 0,1 1 0,-1 0 0,0 0 0,1 0 0,-1-1 0,0 1 0,1-1 0,-1 1 0,1-1 0,-1 0 0,0 1 0,1-1 0,2 0 0,53 1 0,-41-2 0,14 1 0,14 1 0,-1-3 0,47-6 0,506-56 0,-538 60 0,700-25 0,-333 18 0,161-21 0,5-33 0,-317 31 0,-113 17 0,180-44 0,-272 46 0,1 3 0,85-4 0,140 10 0,-281 6 0,-14-1 0,0 1 0,0 0 0,1 0 0,-1 0 0,0 0 0,0 0 0,0 0 0,1 0 0,-1 0 0,0-1 0,0 1 0,0 0 0,0 0 0,0 0 0,1 0 0,-1 0 0,0-1 0,0 1 0,0 0 0,0 0 0,0 0 0,0-1 0,0 1 0,0 0 0,0 0 0,0 0 0,0-1 0,1 1 0,-1 0 0,0 0 0,0 0 0,-1-1 0,1 1 0,0 0 0,0 0 0,0 0 0,0-1 0,0 1 0,0 0 0,0 0 0,0 0 0,0-1 0,0 1 0,0 0 0,-1 0 0,1 0 0,0 0 0,0-1 0,0 1 0,-8-13 0,7 11 0,-7-17 0,1 0 0,1 0 0,1-1 0,1 0 0,0 0 0,2 0 0,-1-21 0,-2-11 0,-18-125 0,-51-198 0,60 313 0,2 0 0,-5-112 0,16-130 0,3 146 0,12-14 0,1-13 0,-16 185 0,1-1 0,-1 0 0,0 1 0,1-1 0,-1 0 0,0 1 0,0-1 0,0 1 0,1-1 0,-1 1 0,0 0 0,0-1 0,0 1 0,0 0 0,0 0 0,0-1 0,0 1 0,0 0 0,0 0 0,0 0 0,1 0 0,-1 0 0,0 0 0,-2 1 0,2-1 0,-140 5 0,-239 39 0,321-34 0,-272 40 0,-2-28 0,121-23 0,-236 3 0,194 19 0,-449 27 0,286-26 0,57-15 0,196-23 0,-303 6 0,461 9 0,1 0 0,0 0 0,0 0 0,0-1 0,-10-4 0,14 4-5,1 2-19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1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20 695 26796,'-2'3'764,"1"0"0,-1 0 0,1 1 0,-1-1 1,1 0-1,0 1 0,-1 5 0,1 44-1471,1-32 1176,0-20-469,0-1 0,0 0 0,1 1 0,-1-1 0,0 0 0,0 1 1,0-1-1,0 0 0,0 1 0,0-1 0,1 0 0,-1 0 0,0 1 0,0-1 0,0 0 0,1 0 0,-1 1 1,0-1-1,1 0 0,-1 0 0,0 0 0,0 1 0,1-1 0,-1 0 0,0 0 0,1 0 0,-1 0 0,0 0 1,1 0-1,-1 1 0,0-1 0,1 0 0,-1 0 0,0 0 0,1 0 0,-1 0 0,0-1 0,1 1 0,-1 0 0,1 0 1,16-7 24,-9-3-21,0-1 0,0 0 0,-1 0-1,0 0 1,-1-1 0,9-25 0,-5 15 1,40-99-2,-4-3 0,30-134-1,-68 235 25,-7 47-27,1 15 0,22 85 0,-12-71 0,-2 1 0,3 70 0,-13-119 0,1 14 0,-1-1 0,0 1 0,-2 0 0,-6 32 0,7-46 0,-1 0 0,0 1 0,0-1 0,0-1 0,-1 1 0,0 0 0,1 0 0,-2-1 0,1 0 0,0 0 0,-1 0 0,0 0 0,0 0 0,0-1 0,0 1 0,-1-1 0,1 0 0,-1-1 0,0 1 0,0-1 0,-7 3 0,-3-1 0,-1-1 0,0 0 0,0 0 0,0-2 0,0 0 0,0-1 0,0-1 0,-19-2 0,28 1 0,0-1 0,1 1 0,-1-1 0,1 0 0,0 0 0,0-1 0,0 0 0,0 0 0,0 0 0,1-1 0,0 0 0,0 0 0,0 0 0,-4-6 0,9 11 0,1 0 0,-1 0 0,0 0 0,0 0 0,0 0 0,0 0 0,0 0 0,1-1 0,-1 1 0,0 0 0,0 0 0,0 0 0,0 0 0,0 0 0,0 0 0,0 0 0,1 0 0,-1 0 0,0 0 0,0 0 0,0 0 0,0 0 0,0-1 0,0 1 0,0 0 0,0 0 0,0 0 0,0 0 0,1 0 0,-1 0 0,0 0 0,0-1 0,0 1 0,0 0 0,0 0 0,0 0 0,0 0 0,0 0 0,0 0 0,0-1 0,0 1 0,0 0 0,0 0 0,0 0 0,0 0 0,0 0 0,0-1 0,0 1 0,-1 0 0,1 0 0,0 0 0,0 0 0,0 0 0,0 0 0,0 0 0,0-1 0,0 1 0,0 0 0,10 4 0,33 31 0,-36-28 0,0-1 0,0 0 0,1 0 0,-1 0 0,1-1 0,1-1 0,-1 1 0,1-1 0,14 5 0,-16-7 0,0 0 0,1-1 0,-1 0 0,1 0 0,0 0 0,-1-1 0,1 0 0,-1-1 0,1 0 0,0 0 0,9-3 0,-11 2 0,-1-1 0,0 1 0,0-1 0,0-1 0,0 1 0,0-1 0,-1 1 0,1-2 0,-1 1 0,0 0 0,0-1 0,-1 1 0,0-1 0,1 0 0,2-8 0,8-18 0,-2 0 0,-1-1 0,-1 0 0,-2 0 0,-1-1 0,2-36 0,23-92 0,-32 158-1,1-1 1,0 1-1,1-1 1,-1 1 0,0-1-1,1 1 1,0 0-1,0-1 1,0 1-1,0 0 1,1 0-1,-1 1 1,1-1-1,-1 0 1,5-2-1,-4 3-1,1 1 1,0 0-1,0-1 0,0 1 0,-1 0 1,1 1-1,0-1 0,0 1 1,0 0-1,0 0 0,0 0 0,0 0 1,7 2-1,-8-1 2,0 0 0,0 0 0,0 1 0,0-1 0,0 1 0,-1 0 0,1 0 0,0 0 0,-1 0 0,1 0 0,-1 0 0,4 6 0,-1-3 0,-1 1 0,0 0 0,0 0 0,0 0 0,3 9 0,-8-14 1,1-1 0,-1 1 0,0-1 1,0 1-1,1-1 0,-1 0 0,0 1 0,0-1 0,1 0 0,-1 1 1,0-1-1,0 0 0,0 0 0,0 0 0,1 0 0,-1 0 1,0 0-1,0 0 0,0 0 0,0 0 0,0 0 0,0-1 1,-6 1-2,1 0 1,-1 0 0,0 1 0,1 0-1,-1 0 1,1 1 0,-12 3-1,14-3 0,0 0 0,0 1 0,1 0 0,-1 0 0,0 0 0,1 0 0,0 0 0,0 1 0,0-1 0,0 1 0,1 0 0,-4 6 0,0 1-3,1 1 0,0 0 0,0 0-1,2 0 1,-1 0 0,2 0 0,0 1 0,-1 16 0,1 8 1,5 59 0,-2-90 2,-1 0 0,1 1 0,1-1 0,-1 0-1,1 0 1,0 1 0,0-1 0,1-1 0,0 1 0,0 0 0,0-1 0,1 1-1,0-1 1,0 0 0,0 0 0,0-1 0,1 1 0,8 5 0,-6-6 2,0 1 0,0-1 0,1-1 0,0 1 0,0-1 0,0-1 0,0 0 0,0 0 0,1 0 0,-1-1 0,1 0 1,-1-1-1,14 0 0,-17 0-2,0-1 0,-1 0 1,1 1-1,0-2 0,-1 1 1,1 0-1,-1-1 0,0 0 0,1 0 1,-1 0-1,0 0 0,0-1 1,0 0-1,-1 0 0,7-5 1,-5 2-1,-1 0 0,1 0 0,-1-1 0,0 1 0,0-1 0,-1 0 0,0 0 0,4-14 0,-1-6 0,-2 0 0,0 0 0,-2-1 0,-1-34 0,-1 44 0,-1 1 0,0-1 0,-2 1 0,0 0 0,-7-23 0,7 31 0,0 1 0,-1-1 0,0 1 0,0 0 0,-1 0 0,0 0 0,0 1 0,-1 0 0,0 0 0,0 0 0,-1 1 0,-7-6 0,10 9-2,1 1 1,-1 0-1,0 0 1,0 0-1,0 0 1,0 1-1,0-1 0,0 1 1,0 0-1,0 0 1,-1 1-1,1-1 1,0 1-1,-1 0 0,1 0 1,-6 1-1,8 0 2,1-1 0,0 1 0,0-1-1,0 1 1,0-1 0,0 1 0,0 0 0,0 0-1,0 0 1,0-1 0,1 1 0,-1 0 0,0 0-1,0 0 1,1 0 0,-1 0 0,1 0 0,-1 1-1,1-1 1,-1 0 0,1 0 0,-1 0 0,1 0-1,0 1 1,0-1 0,0 0 0,0 2-1,-1 42 2,1-33-1,1 10 0,0 0 0,1 0 0,2 0 0,0-1 0,11 34 0,-10-41 0,0-1 0,1 0 0,1-1 0,0 1 0,0-1 0,1 0 0,1-1 0,0 0 0,19 18 0,-23-25 0,0 0 0,0-1 0,1 1 0,0-1 0,-1-1 0,1 1 0,0-1 0,0 0 0,1 0 0,-1 0 0,0-1 0,1 0 0,-1-1 0,0 1 0,1-1 0,-1 0 0,1-1 0,-1 0 0,0 0 0,1 0 0,-1-1 0,0 1 0,0-2 0,0 1 0,0-1 0,0 1 0,-1-2 0,1 1 0,-1-1 0,0 1 0,0-1 0,0-1 0,0 1 0,-1-1 0,0 0 0,6-8 0,-4 1 0,0-1 0,-1 1 0,0-1 0,-1-1 0,-1 1 0,0 0 0,3-27 0,-5-102 0,-2 79 0,1 53 0,1-17 0,-1 1 0,-2 0 0,-1 0 0,0 0 0,-8-26 0,4 41 0,0 14 0,-2 19 0,4 22 0,2 1 0,1 0 0,8 75 0,3-50 2,30 114 1,-35-168-2,0-1 0,1 0 0,1 0 0,12 20 0,-16-31-2,0 0 1,1 0-1,-1 0 1,1-1-1,0 0 1,0 1-1,0-1 1,1 0-1,-1-1 1,1 1 0,0 0-1,0-1 1,0 0-1,0 0 1,0 0-1,0-1 1,0 1-1,0-1 1,1 0-1,6 1 1,-7-1 1,0-1 0,0 1 0,0-1 0,0 0 0,0 0 0,0 0 0,0 0 0,0-1 0,0 0 0,-1 0 0,1 0 0,0 0 0,0-1 0,-1 1 0,1-1 0,-1 0-1,1 0 1,-1 0 0,0 0 0,1-1 0,-1 1 0,-1-1 0,1 0 0,0 0 0,-1 0 0,1 0 0,-1-1 0,0 1 0,0-1 0,0 1 0,-1-1 0,3-7 0,3-9-1,-1 0 1,-2-1-1,0 1 0,0-1 0,-1-29 1,-7-104-30,3 144 34,-1 1-1,0-1 1,0 1-1,-8-18 1,7 19-1,1 29-31,3 3 29,2 1 0,0 0 0,2-1-1,0 0 1,2 0 0,1-1 0,1 0 0,1 0-1,0-1 1,2 0 0,27 37 0,-35-54-4,0 0 0,0-1 0,1 0 1,0 0-1,0 0 0,0 0 1,0-1-1,0 0 0,1 0 0,8 3 1,-12-5 1,1 0 1,-1 0 0,0 0 0,1-1 0,-1 1-1,0-1 1,1 0 0,-1 0 0,1 0 0,-1 0 0,0 0-1,1 0 1,-1 0 0,0-1 0,1 1 0,-1-1-1,0 0 1,1 0 0,-1 0 0,0 0 0,0 0 0,0 0-1,0-1 1,0 1 0,0 0 0,0-1 0,-1 0-1,1 1 1,2-4 0,1-3-1,-1 0 0,0 0 0,0-1 0,-1 1 0,0-1 0,-1 1 0,0-1 0,0 0 0,1-15 0,-1-14 0,-3-39 0,-1 26 0,-2-49 0,4 158 0,-2-37 0,2 0 0,1 0 0,4 25 0,-2-31 0,0-1 0,2 1 0,0-1 0,0 0 0,9 16 0,-11-26 0,-1 1 0,1-1 0,0 0 0,0 0 0,0 0 0,0 0 0,1-1 0,-1 1 0,1-1 0,0 0 0,0 0 0,1 0 0,-1-1 0,0 1 0,1-1 0,0 0 0,-1 0 0,1-1 0,7 2 0,-7-2 0,-1-1 0,1 1 0,0-1 0,0-1 0,-1 1 0,1-1 0,0 1 0,-1-1 0,1-1 0,0 1 0,-1-1 0,1 0 0,-1 0 0,0 0 0,0 0 0,6-5 0,-3 2 0,-1-1 0,-1 0 0,1 0 0,-1 0 0,0-1 0,-1 1 0,1-1 0,-1 0 0,3-9 0,1-3 0,-1 0 0,-2 0 0,0-1 0,0 0 0,-2 0 0,-1 0 0,1-24 0,-3 44 0,0-8-1,0 1 0,0 0 0,-1 0 0,0 0 0,0 0 0,-2-7 0,2 12 0,0 0 0,0 0 0,-1 0-1,1 0 1,0 0 0,-1 0 0,1 0 0,-1 1-1,0-1 1,0 1 0,1-1 0,-1 1 0,0-1-1,0 1 1,0 0 0,-1 0 0,1 0 0,0 0-1,0 1 1,-5-2 0,5 1 1,-1 0 0,1 1 0,-1-1 0,1 1 0,-1-1 0,0 1 0,1 0 0,-1 0 0,1 0 0,-1 0 0,0 1 0,1-1 0,-1 1 0,-4 1 0,6-1 0,-1 0 0,1 0 0,0 0 0,0 0 0,0 0 0,-1 1 0,1-1 0,0 0 0,1 1 0,-1-1 0,0 0 0,0 1 0,1-1 0,-1 1 0,1-1 0,-1 1 0,1 0 0,-1-1 0,1 1 0,0-1 0,0 1 0,0 0 0,0 1 0,-2 33 0,2 0 0,9 67 0,-7-91 0,0 1 0,2-1 0,-1 0 0,2 0 0,-1 0 0,2-1 0,-1 0 0,2 0 0,-1 0 0,1-1 0,16 18 0,-19-24 0,0 0 0,0-1 0,1 1 0,-1-1 0,1 0 0,0 0 0,0 0 0,0-1 0,0 0 0,1 0 0,-1 0 0,6 1 0,2-1 0,-1-1 0,0 0 0,0-1 0,18-1 0,-25 0 1,-1 0 1,1 0-1,-1 0 0,0-1 1,0 0-1,1 1 0,-1-1 1,0-1-1,0 1 0,-1-1 1,1 1-1,-1-1 1,1 0-1,-1-1 0,0 1 1,0 0-1,0-1 0,0 0 1,-1 0-1,0 0 0,0 0 1,3-6-1,2-5-2,-2-1 1,0 1-1,0-1 0,-1 1 0,1-20 1,2-156-27,-7 154 27,0 36 0,0-1-1,0 1 1,0-1 0,0 1-1,0-1 1,0 0 0,0 1-1,1-1 1,-1 1 0,0-1-1,1 1 1,0-1-1,-1 1 1,1-1 0,0 1-1,0 0 1,-1-1 0,1 1-1,0 0 1,0 0 0,1 0-1,1-2 1,-1 2-1,0 0 1,1 1-1,-1-1 1,0 1-1,0-1 1,1 1-1,-1 0 1,0 0-1,1 0 1,-1 0-1,0 1 1,1-1-1,-1 1 1,0-1-1,3 2 1,4 2 0,0 0 0,-1 1 0,0 0 0,0 1 0,0 0 0,-1 0 0,0 0 0,0 1 0,0 0 0,-1 1 0,0-1 0,-1 1 0,1 0 0,4 11 0,-13-31 3,2 7-2,1 1 1,-1 0-1,0 0 0,-1 0 1,1-1-1,-1 1 0,0 0 0,0 1 1,-5-8-1,6 9-1,-1 0 0,0 0 0,0-1 0,0 2 0,0-1 0,-1 0 0,1 0 0,0 1 0,-1-1 0,1 1 0,-1 0 0,0 0 0,1 0 0,-1 0 0,0 0 0,0 0 0,0 1 0,1-1 0,-1 1 0,0 0 0,0 0 0,0 0 0,0 0 0,1 1 0,-1-1 0,0 1 0,0-1 0,-4 3 0,3-1 0,1 0 0,-1 0 0,0 0 0,1 1 0,-1-1 0,1 1 0,0 0 0,0 0 0,0 0 0,0 0 0,1 1 0,-1-1 0,1 1 0,0 0 0,0 0 0,0-1 0,-2 9 0,0 6 0,1 0-1,0 0 1,2 0-1,0 1 1,1-1 0,3 26-1,-2-38 1,0 1 0,0-1 0,0 1 0,1-1-1,0 0 1,0 0 0,0 0 0,1 0 0,0 0-1,0-1 1,1 1 0,-1-1 0,1 0 0,0 0 0,1 0-1,-1 0 1,1-1 0,7 6 0,-5-6 0,0 0 1,0 0-1,0-1 0,0 0 1,0 0-1,1-1 1,-1 0-1,1 0 0,0-1 1,-1 0-1,1 0 1,0-1-1,0 0 1,15-2-1,-20 2 0,-1-1 0,1 0 0,-1 0 0,1 0 0,-1 0 0,1-1 0,-1 1 0,0 0 0,1-1 0,-1 0 0,0 0 0,0 0 0,0 0 0,-1 0 0,1 0 0,0 0 0,-1 0 0,0-1 0,1 1 0,-1 0 0,0-1 0,0 1 0,0-1 0,0 0 0,0-4 0,2-6 0,0-1 0,-2 0 0,1-23 0,-2-338 0,-17 228 27,14 141-22,1 9-5,-1 13 0,-2 71 0,4 0 0,4 0 0,4 0 0,20 99 0,-21-147 0,-5-26 0,1-1 0,1 1 0,0 0 0,1-1 0,5 14 0,-8-25-9,0 0 1,-1 0-1,1 0 1,0 0-1,-1 0 1,1 0-1,0 0 1,0-1-1,0 1 0,0 0 1,0 0-1,0-1 1,0 1-1,0-1 1,0 1-1,0-1 1,0 1-1,1-1 1,-1 1-1,0-1 0,0 0 1,0 0-1,1 0 1,-1 0-1,0 0 1,0 0-1,0 0 1,1 0-1,-1 0 0,0 0 1,0-1-1,0 1 1,2-1-1,13-5-1125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1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64 31118,'4'-12'412,"1"-1"1,0 1-1,9-14 0,-15 31-412,1 0 0,0 0 0,0 1 0,1-1 0,-1 0 0,3 8 0,0 4 0,23 357 0,-24-317 0,-2-57 0,1 1 0,-1-1 0,0 0 0,0 1 0,0-1 0,0 0 0,0 0 0,0 1 0,0-1 0,0 0 0,0 1 0,0-1 0,0 0 0,0 1 0,0-1 0,0 0 0,0 0 0,0 1 0,0-1 0,0 0 0,-1 1 0,1-1 0,0 0 0,0 0 0,0 1 0,0-1 0,-1 0 0,1 0 0,0 1 0,0-1 0,0 0 0,-1 0 0,1 0 0,0 0 0,0 1 0,-1-1 0,1 0 0,0 0 0,-1 0 0,1 0 0,0 0 0,0 0 0,-1 0 0,1 0 0,0 0 0,-1 1 0,1-1 0,0 0 0,-1-1 0,1 1 0,0 0 0,0 0 0,-1 0 0,1 0 0,0 0 0,-1 0 0,1 0 0,0 0 0,0 0 0,-1-1 0,1 1 0,0 0 0,0 0 0,-1-1 0,0 1 0,-30-16 0,23 12 0,0 0 0,0 0 0,-1 1 0,1 0 0,-15-3 0,-18 0 0,34 8 0,28 4 0,29 4 0,0-2 0,0-2 0,95-2 0,-145-4-1,0 0 0,1 0 1,-1 0-1,0 0 0,0 0 0,0 0 1,1 0-1,-1 0 0,0 0 0,0-1 1,0 1-1,1 0 0,-1 0 0,0 0 1,0 0-1,0 0 0,0-1 0,0 1 1,1 0-1,-1 0 0,0 0 0,0-1 1,0 1-1,0 0 0,0 0 0,0 0 1,0 0-1,0-1 0,0 1 0,0 0 1,0 0-1,0-1 0,0 1 0,0 0 0,0 0 1,0 0-1,0-1 0,0 1 0,0 0 1,0 0-1,0 0 0,0-1 0,0-1-51,0-1-183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1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1 593 32255,'0'0'285,"0"3"-234,0 8-34,0-5-7,0 1 0,0 0 0,0 0 0,1-1 0,3 13-1,-4-18-7,1 1 0,0 0 0,0-1-1,-1 1 1,1 0 0,0-1 0,0 1-1,1-1 1,-1 0 0,0 1 0,0-1-1,1 0 1,-1 0 0,1 1 0,-1-1-1,1 0 1,-1-1 0,1 1 0,-1 0-1,1 0 1,0-1 0,0 1 0,-1-1-1,1 1 1,0-1 0,0 0 0,3 0-1,-2 1 0,1-1 0,-1 0 0,1 0 0,-1 0 0,1-1 0,-1 1 0,0-1 0,1 0 0,-1 0-1,0 0 1,1 0 0,-1-1 0,0 1 0,0-1 0,0 0 0,0 0 0,0 0 0,0 0 0,-1 0 0,3-4-1,1-1 0,-1 0 0,-1-1 0,1 0 0,-1 0 0,0 0 0,-1 0 0,3-10 0,34-134 0,-32 112 1,2-1 0,2 1 0,1 1 0,21-43 0,-31 78 2,0-1-1,0 1 0,0 0 1,0 0-1,1 0 0,-1 0 1,1 1-1,0 0 0,0-1 0,5-2 1,-8 5-3,1 0 0,0 1 0,-1-1 0,1 0 0,-1 1 0,1-1 0,0 1 0,0-1 0,-1 1 0,1 0 0,0 0 0,-1 0 0,1 0 0,0 0 0,0 0 0,-1 0 0,1 0 0,0 1 0,0-1 0,-1 1 1,1-1-1,0 1 0,-1 0 0,1 0 0,-1 0 0,1 0 0,-1 0 0,0 0 0,1 0 0,-1 0 0,0 0 0,1 1 0,-1-1 0,1 2 0,6 10 0,0 0 0,-1 0 0,0 0 0,-1 1 0,-1 0 0,0 0 0,-1 0 0,4 27 0,-2 0 0,1 82 0,-8-116 0,1-1 0,-1 1 0,1 0 0,-2-1 0,1 1 0,-1-1 0,0 1 0,0-1 0,-1 0 0,0 0 0,0 0 0,-1 0 0,1 0 0,-1-1 0,0 1 0,-1-1 0,1 0 0,-1-1 0,0 1 0,0-1 0,-1 0 0,1 0 0,-1-1 0,0 1 0,0-1 0,0 0 0,0-1 0,0 0 0,-1 0 0,1 0 0,-1-1 0,1 1 0,-1-2 0,-13 1 0,17 0 0,-1-1 0,0 0 0,0 0 0,1 0 0,-1-1 0,0 1 0,0-1 0,1 0 0,-1 0 0,1 0 0,-1 0 0,1-1 0,-1 1 0,1-1 0,-4-2 0,4 0 0,0 1 0,0-1 0,0 0 0,0 0 0,1-1 0,-1 1 0,1 0 0,0-1 0,0 1 0,1-1 0,-2-6 0,-5-23 0,2-1 0,1 0 0,1 0 0,3-58 0,4 84 0,2 11 0,-4-2 0,4 4 0,-1 1 0,1-1 0,-1 1 0,0 0 0,0 0 0,0 0 0,-1 0 0,0 1 0,0-1 0,0 1 0,-1 0 0,4 10 0,0 0 0,14 36 0,-8-19 0,25 46 0,-33-71 0,0 0 0,1 0 0,0-1 0,1 0 0,0 0 0,0-1 0,0 1 0,1-1 0,0-1 0,14 10 0,-14-11 0,-1-2 0,1 1 0,-1-1 0,1 0 0,0 0 0,0-1 0,0 0 0,0 0 0,0-1 0,0 1 0,7-2 0,-9 1 0,0-1 0,0 0 0,0 0 0,-1 0 0,1 0 0,0-1 0,0 0 0,-1 0 0,1 0 0,-1-1 0,0 1 0,0-1 0,0 0 0,0 0 0,6-6 0,1-6-2,-1 0 1,-1-1-1,0 0 1,-1-1-1,-1 0 0,0 0 1,-1 0-1,-1-1 0,-1 0 1,4-29-1,-2-8-7,-2-93 0,-4 123 13,0 46-4,0 24 0,6 55 0,-4-86 0,0-1 0,1 1 0,1-1 0,0 0 0,0 0 0,2-1 0,-1 1 0,14 19 0,-16-28 0,-1 0 0,1-1 0,0 1 0,1-1 0,-1 0 0,0 0 0,1 0 0,0 0 0,0-1 0,0 1 0,0-1 0,6 2 0,-2-1 0,0-1 1,0-1 0,0 1 0,0-1 0,0-1 0,9 0-1,-14 0 2,0 0-1,-1 0 0,1 0 1,-1-1-1,1 1 1,0-1-1,-1 0 0,0 0 1,1 0-1,-1 0 1,1 0-1,-1 0 0,0-1 1,0 1-1,0-1 0,0 0 1,3-2-1,-2 0 0,0-1-1,0 1 1,0 0-1,0-1 1,-1 0-1,0 0 0,0 1 1,2-8-1,1-8 0,-1 0-1,-1 0 1,0-32-1,-2-181 1,-17 857 0,14-549 0,2-39 0,-1-1 0,-2 1 0,-1-1 0,-13 50 0,17-83 0,-1 0 0,0 1 0,0-1 0,1 0 0,-2 0 0,1 0 0,0 0 0,0 0 0,-1 0 0,1 0 0,-1 0 0,0 0 0,1-1 0,-1 1 0,0 0 0,0-1 0,0 0 0,0 1 0,0-1 0,0 0 0,0 0 0,-1 0 0,1-1 0,0 1 0,-1 0 0,1-1 0,0 0 0,-1 1 0,1-1 0,-1 0 0,1 0 0,0 0 0,-1-1 0,1 1 0,-4-1 0,0-1 0,0 0 0,0 0 0,1 0 0,-1-1 0,1 0 0,0 0 0,-1 0 0,1 0 0,1-1 0,-1 0 0,0 0 0,-6-9 0,-1-2 0,1-1 0,1 0 0,1-1 0,0 0 0,-6-19 0,11 24 0,0 1 0,1-1 0,0 0 0,1 0 0,0 0 0,1 0 0,1 0 0,0 0 0,2-14 0,-2 24 0,1-1 0,0 1 0,0-1 0,0 1 0,1 0 0,-1 0 0,0 0 0,1 0 0,0 0 0,-1 0 0,1 0 0,0 0 0,0 0 0,0 1 0,0-1 0,4-1 0,43-23 0,-34 19 0,25-12 0,-2-2 0,0-2 0,41-32 0,-65 43 0,-1 0 0,0-1 0,0 0 0,-2-1 0,0 0 0,0-1 0,-1 0 0,-1 0 0,-1-1 0,11-27 0,-1-21 0,6-16 0,-20 72 0,-1 0 0,1 0 0,0 0 0,0 1 0,1-1 0,11-12 0,-14 18 0,0 1 0,0 0 0,1 0 0,-1 0 0,0 0 0,1 0 0,-1 0 0,0 0 0,1 1 0,-1 0 0,1-1 0,-1 1 0,1 0 0,-1 0 0,1 0 0,-1 0 0,4 1 0,-2 0 0,-1-1 0,0 1 0,1-1 0,-1 1 0,1 0 0,-1 1 0,0-1 0,0 0 0,0 1 0,0 0 0,0 0 0,4 3 0,0 4 0,-1 0 0,0 0 0,0 0 0,-1 1 0,0 0 0,-1 0 0,0 1 0,0-1 0,-1 1 0,-1 0 0,2 13 0,1 16 0,-1 66 0,-5-96 0,-1-1 0,1 1 0,-2-1 0,1 0 0,-1 0 0,0 0 0,-1 0 0,0 0 0,-1-1 0,0 1 0,0-1 0,0 0 0,-1-1 0,-1 1 0,1-1 0,-9 7 0,9-9 0,1 0 0,-1 0 0,1-1 0,-1 0 0,-1 0 0,1 0 0,0-1 0,-1 0 0,0 0 0,0 0 0,0-1 0,0 0 0,0-1 0,0 1 0,0-1 0,-1-1 0,1 1 0,0-1 0,-1-1 0,1 1 0,-13-4 0,18 3 0,-1 0 0,0 0 0,1-1 0,0 1 0,-1-1 0,1 0 0,0 0 0,0 0 0,0 0 0,0 0 0,0 0 0,0 0 0,1-1 0,-1 1 0,1-1 0,0 1 0,-1-1 0,0-5 0,-2-3 0,1-1 0,0 0 0,-1-14 0,1-11 0,2-39 0,1 46 0,0 28 0,0 0 0,0-1 0,0 1 0,0 0-1,1 0 1,-1 0 0,1-1 0,-1 1 0,1 0 0,0 0 0,-1 0 0,1 0 0,0 0 0,0 0-1,1 0 1,-1 0 0,2-2 0,-1 3-2,0 0 1,0 0-1,0 0 0,0 0 1,0 0-1,0 0 0,1 1 1,-1-1-1,0 1 0,0-1 1,1 1-1,-1 0 0,0 0 1,0 0-1,1 0 0,-1 0 1,5 2-1,-5-1 2,1 0 0,0 0 0,-1 0 0,1 0 0,-1 1 0,1-1 0,-1 1 0,0 0 0,1-1 0,-1 1 0,0 0 0,0 0 0,0 1 0,-1-1 0,4 5 0,25 47 0,-18-32 0,-8-15 0,9 15 0,0 0 0,30 37 0,-38-53 0,0-1 0,0 0 0,0-1 0,1 1 0,-1-1 0,1 0 0,0 0 0,0-1 0,0 0 0,1 0 0,-1 0 0,1-1 0,0 0 0,-1 0 0,11 1 0,-6-2 0,-1 0 0,1-1 0,-1 0 0,20-3 0,-27 2 1,1 0 1,0 0 0,0 0-1,-1-1 1,1 1-1,-1-1 1,0 0 0,1 0-1,-1 0 1,0 0-1,0 0 1,0-1-1,0 0 1,-1 1 0,1-1-1,3-6 1,2-5-4,0 0 1,-2-1-1,1 0 1,-2 0-1,0-1 1,-1 1-1,-1-1 1,3-29-1,-2-138-17,-5 117 25,2-3-6,1 21 0,-7-70 0,5 118 0,0-1 0,0 1 0,0-1 0,0 1 0,0 0 0,0-1 0,0 1 0,0-1 0,0 1 0,0-1 0,0 1 0,0-1 0,0 1 0,0 0 0,0-1 0,-1 1 0,1-1 0,0 1 0,0 0 0,-1-1 0,1 1 0,0-1 0,0 1 0,-1 0 0,1-1 0,0 1 0,-1 0 0,1 0 0,0-1 0,-1 1 0,1 0 0,-1 0 0,1-1 0,-7 18 0,2 23 5,1 0 1,3 0-1,3 44 0,0-4 6,6 79-11,-5-136 0,1-1 0,1 0 0,1 0 0,16 40 0,-19-57 0,-1 0 0,1 0 0,0 0 0,0-1 0,1 1 0,-1-1 0,1 0 0,0 0 0,0 0 0,1 0 0,-1-1 0,1 1 0,-1-1 0,1-1 0,0 1 0,0-1 0,1 1 0,-1-1 0,0-1 0,1 1 0,-1-1 0,1 0 0,-1 0 0,1-1 0,6 0 0,-5 0 0,0 0 0,0-1 0,-1 0 0,1 0 0,0-1 0,-1 0 0,1 0 0,-1-1 0,1 1 0,-1-1 0,0-1 0,0 1 0,-1-1 0,1 0 0,-1 0 0,0-1 0,0 0 0,0 0 0,8-10 0,-6 3 0,-1 0 0,0 0 0,-1 0 0,0-1 0,-1 0 0,0 0 0,-1 0 0,3-26 0,-4 13 0,-1 1 0,-1-1 0,-5-43 0,4 65 0,1 1 0,0 0 0,-1 0 0,0 0 0,0-1 0,0 1 0,0 0 0,0 0 0,-1 0 0,1 1 0,-1-1 0,0 0 0,1 0 0,-1 1 0,-1-1 0,1 1 0,0 0 0,-1 0 0,1-1 0,-1 2 0,1-1 0,-1 0 0,0 0 0,0 1 0,0 0 0,0-1 0,0 1 0,0 0 0,0 1 0,0-1 0,-1 0 0,1 1 0,0 0 0,0 0 0,-1 0 0,1 0 0,0 0 0,0 1 0,-1-1 0,-2 2 0,4-1 0,0 0 0,0 0 0,0 0 0,0 0 0,0 0 0,0 1 0,1-1 0,-1 1 0,0-1 0,1 1 0,-1 0 0,1 0 0,0-1 0,-1 1 0,1 0 0,0 0 0,0 0 0,0 1 0,1-1 0,-1 0 0,0 0 0,1 0 0,0 0 0,-1 4 0,-1 9 0,1-1 0,0 25 0,1-30 0,0 16 0,1 0 0,0-1 0,2 1 0,7 24 0,-7-39 0,0 0 0,0 0 0,1-1 0,1 0 0,0 0 0,0 0 0,1 0 0,0-1 0,0 1 0,1-2 0,0 1 0,11 9 0,-10-12 0,0 0 0,0-1 0,1 0 0,0 0 0,0-1 0,0 0 0,0 0 0,1-1 0,-1 0 0,1-1 0,-1 0 0,1 0 0,-1-1 0,1-1 0,0 1 0,10-3 0,-17 2 0,0 0 0,0 0 0,0 0 0,-1 0 0,1-1 0,0 1 0,-1-1 0,1 1 0,-1-1 0,0 0 0,0 0 0,1 0 0,-1 0 0,0 0 0,-1-1 0,1 1 0,0-1 0,-1 1 0,1-1 0,-1 0 0,0 1 0,0-1 0,0 0 0,0 0 0,1-4 0,1-10 0,0 0 0,-1 0 0,1-20 0,-3 33 0,0-75 0,-2 55 0,2-1 0,1 1 0,1-1 0,0 1 0,2 0 0,7-24 0,-10 46 0,0 0 0,0 0 0,0 0 0,1 1 0,-1-1 0,0 0 0,1 1 0,-1-1 0,1 1 0,-1 0 0,1-1 0,0 1 0,0 0 0,-1 0 0,1 0 0,0 0 0,0 0 0,0 0 0,0 1 0,0-1 0,0 1 0,0-1 0,1 1 0,-1 0 0,0 0 0,0 0 0,0 0 0,0 0 0,0 0 0,0 1 0,0-1 0,1 1 0,-1-1 0,0 1 0,0 0 0,-1 0 0,1 0 0,0 0 0,0 0 0,0 0 0,-1 1 0,1-1 0,0 0 0,-1 1 0,0-1 0,1 1 0,-1 0 0,2 3 0,5 6 0,-1 2 0,-1-1 0,0 1 0,0 0 0,-2 0 0,1 0 0,-2 1 0,0-1 0,2 19 0,-2-2 0,-2 0 0,0 0 0,-6 38 0,4-62 0,0 0 0,0 0 0,-1-1 0,1 1 0,-1 0 0,-1-1 0,1 0 0,-1 1 0,0-1 0,-6 8 0,5-62 0,5 30 0,0 1 0,2-1 0,0 1 0,1 0 0,9-22 0,38-88 0,-44 113 0,-2 2 0,-3 8 0,0 0 0,0 0 0,0 0 0,0 0 0,1 0 0,0 0 0,0 0 0,0 1 0,1 0 0,0 0 0,-1 0 0,8-6 0,-10 10 0,-1 0 0,1 0 0,0 0 0,-1-1 0,1 1 0,-1 0 0,1 0 0,-1 0 0,1 1 0,0-1 0,-1 0 0,1 0 0,-1 0 0,1 0 0,-1 0 0,1 1 0,-1-1 0,1 0 0,-1 0 0,1 1 0,-1-1 0,1 0 0,-1 1 0,1-1 0,-1 1 0,0-1 0,1 1 0,-1-1 0,0 0 0,1 1 0,-1-1 0,0 1 0,0-1 0,1 1 0,-1 0 0,0-1 0,0 1 0,0-1 0,0 1 0,0-1 0,0 1 0,0 0 0,6 32 0,-5-26 0,13 91 0,1 131 0,-15-271-5,10-80 0,-8 107 3,1 1 0,1 0 0,1-1-1,0 2 1,0-1 0,1 1 0,1 0-1,1 0 1,10-14 0,-15 23 3,0 0 0,0 1 1,0-1-1,1 1 0,-1 0 0,1 0 0,0 0 1,0 1-1,0-1 0,0 1 0,0 0 1,1 0-1,-1 0 0,1 1 0,-1 0 0,1-1 1,0 2-1,-1-1 0,1 0 0,0 1 0,8 1 1,-12-1-2,1 0 0,-1 0 0,0 1 0,0-1 1,0 1-1,1-1 0,-1 1 0,0-1 1,0 1-1,0 0 0,0-1 0,0 1 0,0 0 1,0 0-1,0 0 0,-1 0 0,1 0 0,0 0 1,0 0-1,-1 0 0,1 0 0,-1 0 0,1 0 1,-1 1-1,1-1 0,-1 0 0,1 2 0,5 38 0,-2 17 0,-4 1 0,-6 58 0,3-96 0,-1 0 0,-1-1 0,-11 30 0,16-49 0,0 0-1,-1 0 1,1 0-1,0 1 1,-1-1 0,1 0-1,-1 0 1,1 0-1,-1 0 1,0 0 0,1 0-1,-1 0 1,0 0-1,0-1 1,0 1 0,0 0-1,0 0 1,0-1-1,-1 2 1,0-3-99,2-5-242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1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32095,'26'0'400,"18"0"-256,6 0-112,2 0 0,0 0-16,-10 0-16,-8 0 0,-5-2 0,-6-3 0,-5 0-80,3-2-1217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1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32415,'0'440'352,"-2"-401"-352,-2 0 0,-11 51 0,8-53 0,1 1 0,-2 49 0,10-70-4,1-21-27,-3 2 10,14-23-259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2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24 32463,'-6'-3'19,"0"1"0,-1 0 0,1 0-1,0 0 1,-1 1 0,1 0 0,-1 0 0,0 1 0,1-1 0,-1 1 0,1 1 0,-1-1-1,1 1 1,-10 3 0,12-3-18,0 1-1,1-1 1,-1 1 0,1 0-1,0 0 1,-1 0-1,1 0 1,0 1 0,0-1-1,0 1 1,1 0-1,-1 0 1,1 0 0,-1 0-1,1 0 1,0 0-1,0 1 1,0-1 0,1 1-1,-1-1 1,1 1-1,0 0 1,0 0-1,0-1 1,0 8 0,0-8-1,1 1 0,0-1 1,-1 1-1,1-1 1,0 1-1,0-1 0,1 1 1,-1-1-1,1 1 1,0-1-1,0 0 0,0 1 1,0-1-1,3 5 0,-2-6 0,0 0 0,0 0 0,0 0 0,0-1 0,1 1 0,-1-1 0,0 1 0,1-1 0,-1 0 0,1 0 0,-1 0 0,1 0 0,-1-1 0,1 1 0,0-1 0,-1 0 0,1 1 0,0-1 0,3-1 0,11 3 0,-8-1 0,0-1 0,0 0 0,0 0 0,12-2 0,-19 2 0,-1 0 0,1-1 0,-1 1 0,1-1 0,-1 1 0,1-1 0,-1 1 0,0-1 0,1 0 0,-1 0 0,0 1 0,0-1 0,1 0 0,-1 0 0,0 0 0,0-1 0,0 1 0,0 0 0,0 0 0,0 0 0,-1-1 0,1 1 0,0-1 0,-1 1 0,1 0 0,-1-1 0,1 1 0,-1-1 0,0 1 0,1-1 0,-1-1 0,0-5 0,1 0 0,-2-1 0,1 1 0,-1 0 0,0 0 0,-1 0 0,0 0 0,0 0 0,-5-12 0,5 17 0,0 0 0,0 0 0,0 0 0,0 0 0,0 1 0,0-1 0,-1 1 0,1-1 0,-1 1 0,0 0 0,0 0 0,0 0 0,0 0 0,0 1 0,0-1 0,0 1 0,-1 0 0,1 0 0,0 0 0,-1 0 0,1 0 0,-1 1 0,1-1 0,-1 1 0,-3 0 0,6 1 0,0 0 0,0 0 0,1 0 0,-1 0 0,0 0 0,0 0 0,1 0 0,-1 0 0,1 0 0,-1 0 0,1 0 0,-1 0 0,1 1 0,-1-1 0,1 0 0,0 0 0,0 1 0,0-1 0,0 0 0,0 0 0,0 0 0,0 1 0,0 0 0,0 2 0,0 0 0,0 0 0,0 0 0,0 0 0,1-1 0,0 1 0,1 4 0,-1-7 0,1 1 0,0-1 0,0 1 0,0-1 0,0 0 0,0 1 0,0-1 0,1 0 0,-1 0 0,0-1 0,0 1 0,1 0 0,-1-1 0,4 1 0,34 3-5,-19-4-57,-2 0-143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2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 31246,'-6'-30'1441,"7"49"-1327,1 30-148,20 370 34,-13-303 0,-6 27-5,-3-143-33,1 0-223,1 0-716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2:2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43 32239,'-34'-33'528,"30"31"-528,-1 0 0,1 1 0,-1 0 0,0 0 0,1 0 0,-1 0 0,0 1 0,1-1 0,-1 1 0,0 1 0,1-1 0,-1 0 0,0 1 0,1 0 0,-1 0 0,1 1 0,-7 2 0,7-2 0,1 0 0,0 0 0,0 0 0,0 0 0,0 1 0,0-1 0,0 1 0,1 0 0,-1 0 0,1 0 0,0 0 0,0 0 0,0 1 0,0-1 0,1 0 0,-1 1 0,1 0 0,0-1 0,0 1 0,0 0 0,0 6 0,0-7 0,1 0 0,-1 1 0,1-1 0,0 0 0,0 0 0,0 0 0,1 0 0,-1 0 0,1 0 0,-1 0 0,1 0 0,0 0 0,0 0 0,0 0 0,1 0 0,-1 0 0,4 4 0,-2-5 0,-1 0 0,2 1 0,-1-1 0,0-1 0,0 1 0,1 0 0,-1-1 0,1 0 0,-1 0 0,1 0 0,0 0 0,-1 0 0,1-1 0,4 0 0,-1 1 0,4 1 0,-1-2 0,1 1 0,18-2 0,-28 1 0,1 0 0,0 0 0,-1-1 0,1 1 0,0 0 0,-1-1 0,1 1 0,-1-1 0,1 0 0,-1 1 0,1-1 0,-1 0 0,1 0 0,-1 0 0,0 0 0,1 0 0,-1 0 0,0 0 0,0-1 0,0 1 0,0 0 0,0-1 0,0 1 0,0 0 0,0-1 0,-1 1 0,1-1 0,0 0 0,-1 1 0,1-3 0,0-2 0,-1 1 0,1-1 0,-1 1 0,0-1 0,-1 1 0,1 0 0,-1-1 0,0 1 0,0-1 0,-1 1 0,-3-8 0,3 10 0,1 1 0,-1-1 0,0 1 0,0 0 0,0 0 0,0 0 0,0 0 0,0 0 0,0 1 0,-1-1 0,1 1 0,-1-1 0,1 1 0,-1 0 0,0 0 0,1 0 0,-1 0 0,0 1 0,0-1 0,1 1 0,-1-1 0,0 1 0,0 0 0,-3 0 0,4 0 0,1 0 0,-1 0 0,1 0 0,-1 0 0,0 0 0,1 0 0,-1 0 0,1 1 0,-1-1 0,1 0 0,-1 1 0,1 0 0,-1-1 0,1 1 0,0 0 0,-1-1 0,1 1 0,0 0 0,-1 0 0,1 0 0,0 0 0,0 0 0,0 1 0,-1 1 0,0 1 0,1 0 0,0 0 0,0 0 0,1 0 0,-1 0 0,1 0 0,0 1 0,0 4 0,0-8 0,1 0 0,-1-1 0,0 1 0,1-1 0,-1 1 0,1 0 0,-1-1 0,1 1 0,-1-1 0,1 1 0,-1-1 0,1 1 0,0-1 0,-1 0 0,1 1 0,-1-1 0,1 0 0,0 1 0,-1-1 0,1 0 0,0 0 0,0 0 0,-1 0 0,1 1 0,0-1 0,-1 0 0,1 0 0,1-1 0,28 2 0,-24-2 0,-4 2 0,-1-1 1,0 0-1,0 0 1,1 0-1,-1 0 1,0 0-1,0-1 1,1 1-1,-1 0 1,0-1-1,0 1 1,0-1-1,0 1 1,0-1-1,1 1 1,-1-1-1,0 0 1,0 1-1,0-1 1,0 0-1,-1 0 1,1 0-1,1-2 1,-1 1-12,0 0 1,-1 0-1,1 0 0,-1 0 1,0 0-1,1 0 1,-1-1-1,0 1 1,-1 0-1,1 0 1,0 0-1,0 0 0,-2-4 1,0 5-542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03.38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124 120 31935,'-1'-4'148,"-3"-28"369,1 25-370,0 23-127,-8 142-20,-25 193 0,12-222 0,5 1 0,-3 154 0,22-283 0,0 0 0,0 0 0,0 0 0,0 0 0,0 0 0,0 0 0,0 0 0,1 0 0,-1 0 0,0-1 0,0 1 0,1 0 0,-1 0 0,1 0 0,-1 0 0,1-1 0,-1 1 0,1 0 0,-1-1 0,1 1 0,0 0 0,-1-1 0,1 1 0,0 0 0,-1-1 0,1 1 0,0-1 0,0 0 0,1 1 0,27 1 0,-9-2 0,53 7 0,100-4 0,-38-2 0,367 41 0,-176-11 0,136-17 0,-461-14 0,0 0 0,0 0 0,0 0 0,0 0 0,1 0 0,-1 0 0,0-1 0,0 1 0,0 0 0,0-1 0,0 1 0,0-1 0,-1 1 0,1-1 0,0 0 0,0 1 0,0-1 0,0 0 0,-1 0 0,1 1 0,0-1 0,-1 0 0,1 0 0,0 0 0,-1 0 0,1 0 0,-1 0 0,1-1 0,5-36 0,1 1 0,-2 24 0,-1 1 0,0-1 0,-1 1 0,-1-1 0,3-24 0,-4-70 0,-2 55 0,-3-86 0,-34-218 0,26 264 0,0-151 0,20 179 0,-8 63 0,-1 1 0,0-1 0,1 1 0,-1-1 0,1 1 0,-1 0 0,0-1 0,1 1 0,-1 0 0,0-1 0,0 1 0,1 0 0,-1 0 0,0 0 0,0 0 0,1 0 0,-1 0 0,0 0 0,0 0 0,0 0 0,1 0 0,-1 0 0,-1 0 0,1 1 0,-18 0 0,1 0 0,-26 7 0,-26 3 0,-274-8 0,196-4 0,-166-18 0,96 3 0,-48 9 0,265 8-5,0 1-1,1-1 1,-1 1 0,1 0 0,0-1-1,-1 1 1,1 0 0,0-1-1,0 1 1,0-1 0,1 4-1,-1-4-5,1 10-637,3-3-2023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04.54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0 32047,'0'40'358,"-1"17"-172,8 57 1,-5-94-194,2-1 1,0 1 0,1-1 0,1 0 0,0-1 0,18 34 0,-9-28 6,2 0 0,0-2 0,1 0 0,1-1 0,1 0 0,1-2 0,0-1 0,2 0 0,0-2 0,45 24 0,-17-14 1,0-3 0,2-1 0,0-4 0,79 18 0,-57-20-5,1-3 0,0-3 0,0-4-1,128-6 1,-202 0 3,0-1 1,0 1-1,0-1 1,0 1 0,-1-1-1,1 0 1,0 0-1,0 0 1,-1 0-1,1 0 1,-1 0-1,1 0 1,-1 0-1,1-1 1,-1 1-1,0 0 1,1-1-1,-1 0 1,0 1-1,0-1 1,0 1-1,0-1 1,-1 0-1,1 0 1,0 0-1,-1 1 1,1-1-1,-1 0 1,0 0-1,1 0 1,-1 0-1,0 0 1,0 0-1,-1-2 1,1-2 0,0 1 0,0-1 0,-1 0 0,0 0 0,0 1 0,-1-1 0,1 1 1,-1-1-1,0 1 0,-1 0 0,-3-6 0,-4-2 0,-1 0 0,-1 0 0,0 1 0,0 1 0,-2 0 0,-15-11 0,0 3 0,-1 2 0,-34-16 0,50 26 1,16 7-1,25 9 2,6 6 10,-1 1 1,32 20 0,-49-26-10,-1 0 1,1 1-1,-2 1 0,0 0 0,0 1 1,12 16-1,-22-25-3,1 0 0,-2 1 0,1-1 0,0 1 0,-1-1 0,0 1 0,0 0 0,0 0 0,-1 0 0,1 0 0,-1 0 0,0 0 0,-1 0 0,1 0 0,-1 1 0,0-1 0,-1 0 0,1 0 0,-1 0 0,0 0 0,0 0 0,-1 0 0,1 0 0,-1 0 0,0 0 0,0 0 0,-1-1 0,1 1 0,-1-1 0,0 0 0,0 0 0,-8 8 0,-2-1-69,0-1 0,-1 1 0,0-2 0,-1 0 0,0-1 0,0 0 0,-18 5 0,22-12-2148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05.469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1 611 32159,'0'0'301,"15"0"-173,-13 0-126,0 0 0,-1-1 0,1 1 0,0 0 0,-1-1 0,1 1 0,0-1 0,-1 0 0,1 0 0,-1 1-1,1-1 1,-1 0 0,1 0 0,-1 0 0,0 0 0,1-1 0,-1 1 0,0 0 0,0-1 0,0 1 0,0 0 0,0-1 0,0 1 0,-1-1-1,1 1 1,0-1 0,-1 0 0,1 1 0,-1-1 0,1-2 0,1-7 11,0-1 1,-1 1-1,0-19 0,-1 18-11,1-374 30,-1 273 0,-2 211-32,-1-41 0,3 1 0,3 0 0,12 77 0,-11-118 0,1 0 0,0 0 0,1-1 0,1 0 0,0 0 0,1-1 0,12 16 0,-16-24 0,0-1 0,1 0 0,0-1 0,0 1 0,1-1 0,0 0 0,0 0 0,0-1 0,0 0 0,0 0 0,1 0 0,0-1 0,0 0 0,0 0 0,0-1 0,0 0 0,1 0 0,12 1 0,-14-2 0,1-1 0,0 0 0,0 0 0,0 0 0,0-1 0,0 0 0,0 0 0,0-1 0,-1 0 0,1 0 0,-1-1 0,8-3 0,-10 3 0,0 0 0,0-1 0,0 1 0,0-1 0,-1 0 0,0 0 0,1 0 0,-1 0 0,-1-1 0,1 1 0,-1-1 0,0 1 0,0-1 0,0 0 0,0 0 0,-1 0 0,1-5 0,1-1 0,-1 0 0,-1 0 0,0 0 0,0 0 0,-1 0 0,0 0 0,-1 0 0,0 0 0,-1 0 0,-4-15 0,4 22 0,0-1 0,0 1 0,0 0 0,0 0 0,0 0 0,-1 0 0,0 1 0,0-1 0,0 1 0,0 0 0,-1-1 0,1 1 0,-1 1 0,0-1 0,1 0 0,-1 1 0,-1 0 0,1 0 0,0 0 0,0 1 0,-1-1 0,1 1 0,-1 0 0,1 0 0,-1 0 0,-8 1 0,12 0 0,-1-1 0,1 1 0,0 0 0,0 0 0,0 0 0,-1 0 0,1 0 0,0 0 0,0 0 0,0 0 0,0 1 0,0-1 0,-1 0 0,1 1 0,0-1 0,0 1 0,0-1 0,0 1 0,0 0 0,0-1 0,0 1 0,0 0 0,0 0 0,1-1 0,-1 1 0,0 0 0,0 0 0,1 0 0,-2 2 0,2 0 0,-1 1 0,1-1 0,-1 1 0,1 0 0,0-1 0,0 1 0,1-1 0,-1 1 0,2 3 0,-1-3 0,0 0 0,1-1 0,-1 1 0,1-1 0,0 0 0,0 0 0,0 0 0,0 0 0,1 0 0,-1 0 0,1 0 0,0-1 0,-1 1 0,1-1 0,1 0 0,-1 0 0,0 0 0,0 0 0,1 0 0,-1-1 0,1 1 0,-1-1 0,1 0 0,0 0 0,3 0 0,12 2 0,-1 0 0,1 0 0,30-2 0,-41-1 0,0 1-1,-1-1 1,0 0-1,1-1 1,-1 0-1,0 0 1,0-1-1,0 1 1,0-1-1,9-4 1,-10 5-1140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05.813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1 32623,'0'0'48,"18"0"0,19 0-32,4 0 16,1 0-32,-3 0 0,-7 0 0,-9 5-32,-7-3-128,-11 5-993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2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84 32127,'0'-4'57,"1"1"0,-1 0 0,-1-1 0,1 1 0,0-1 1,-1 1-1,0-1 0,1 1 0,-1-1 0,-3-4 0,3 6-56,-1 1-1,1 0 1,-1-1 0,0 1-1,1 0 1,-1 0-1,0 0 1,0 0 0,0 0-1,0 0 1,0 1-1,0-1 1,0 1-1,0-1 1,0 1 0,0 0-1,0-1 1,0 1-1,-3 1 1,0-2-1,0 0 0,1 1 0,-1 0 0,0 0 0,1 0 0,-1 0 0,0 1 0,1 0 0,-1 0 0,1 0 0,-1 1 0,1-1 0,0 1 0,-1 0 0,1 0 0,0 1 0,0-1 0,0 1 0,1 0 0,-1 0 0,1 0 0,-1 0 0,1 1 0,0-1 0,0 1 0,1 0 0,-1 0 0,1 0 0,0 0 0,-3 7 0,-1 5 0,0-1 0,1 1 0,1 1 0,0-1 0,1 1 0,1 0 0,0-1 0,2 1 0,0 17 0,0-29 0,0-1 0,1 1 0,0-1 0,-1 1 0,1-1 0,1 1 0,-1-1 0,1 1 0,-1-1 0,1 0 0,1 0 0,-1 0 0,0 0 0,1 0 0,0-1 0,0 1 0,0-1 0,0 0 0,1 1 0,-1-1 0,1-1 0,0 1 0,0-1 0,0 1 0,0-1 0,0 0 0,8 2 0,-1 0 0,1-1 0,0-1 0,0 1 0,0-2 0,1 0 0,-1 0 0,0-1 0,0-1 0,19-2 0,-27 2 0,-1 0 0,0 0 0,1 0 0,-1 0 0,0 0 0,0-1 0,0 1 0,0-1 0,0 0 0,0 0 0,0 0 0,-1 0 0,1 0 0,-1-1 0,1 1 0,1-4 0,0 0 0,-1 1 0,0-1 0,0 0 0,0 0 0,-1 0 0,0 0 0,0 0 0,0-7 0,1-9 0,-1 1 0,-1-1 0,-1 1 0,-4-25 0,3 35 0,-1 0 0,0-1 0,-1 1 0,0 0 0,-1 1 0,0-1 0,-8-13 0,10 20 0,-1 0 0,1-1 0,-1 1 0,0 0 0,0 1 0,0-1 0,-1 0 0,1 1 0,-1 0 0,0 0 0,0 0 0,0 0 0,0 1 0,-1 0 0,1-1 0,-1 2 0,1-1 0,-1 0 0,-9-1 0,5 2-4,0 0 1,0 1-1,0 0 1,0 1-1,-13 2 1,-14 10-104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06.12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0 32127,'0'2'304,"0"5"-80,19-2-160,7 0-16,5-1-48,0-4 0,1 0 0,-4 0 0,-2 0 0,-5 0-48,-8 0-752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06.47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264 70 32159,'32'-61'600,"-32"61"-600,1 0 0,-1 0 0,0 0 1,0-1-1,0 1 0,0 0 0,0 0 0,1 0 0,-1 0 0,0-1 0,0 1 1,0 0-1,0 0 0,0 0 0,0 0 0,0-1 0,0 1 0,0 0 1,0 0-1,0-1 0,0 1 0,0 0 0,0 0 0,0 0 0,0-1 0,0 1 1,0 0-1,0 0 0,0 0 0,0-1 0,0 1 0,0 0 0,0 0 1,0 0-1,0 0 0,-1-1 0,1 1 0,0 0 0,0 0 0,0 0 0,0 0 1,0-1-1,-1 1 0,1 0 0,0 0 0,0 0 0,0 0 0,0 0 1,-1 0-1,1 0 0,0 0 0,0 0 0,0 0 0,-1 0 0,1-1 0,0 1 1,0 0-1,0 0 0,-1 0 0,1 0 0,0 1 0,0-1 0,0 0 0,-1 0 1,1 0-1,-11 4-1,-1 6 1,1 0 0,0 1 0,0 0 0,1 1 0,1 0 0,-16 26 0,4-1 0,-23 55 0,31-61 0,2 0 0,1 1 0,1 0 0,2 1 0,1 0 0,2 0 0,0 34 0,3-62 0,1 0 0,0 0 0,1 0 0,-1 0 0,1 0 0,0 0 0,0 0 0,0 0 0,1-1 0,0 1 0,-1 0 0,2-1 0,-1 1 0,1-1 0,-1 0 0,1 0 0,0 0 0,0 0 0,1-1 0,-1 1 0,1-1 0,0 0 0,0 0 0,0 0 0,0 0 0,1-1 0,-1 1 0,1-1 0,-1 0 0,1-1 0,6 2 0,0 0 0,0-1 0,1 0 0,0-1 0,0 0 0,-1 0 0,20-3 0,-29 2 0,-1-1 0,1 1 0,0-1 0,-1 1 0,1-1 0,-1 1 0,1-1 0,-1 0 0,1 0 0,-1 0 0,1 0 0,-1 0 0,0 0 0,1 0 0,-1 0 0,0-1 0,0 1 0,0 0 0,0-1 0,0 1 0,0-1 0,0 1 0,-1-1 0,1 1 0,-1-1 0,1 0 0,-1 1 0,1-3 0,1-6 0,-1 0 0,0 0 0,-1-17 0,0 16 0,0 6 0,0 1 0,-1 0 0,1-1 0,-1 1 0,0 0 0,0-1 0,0 1 0,-1 0 0,1 0 0,-1 0 0,0 0 0,0 0 0,-1 1 0,1-1 0,-1 1 0,0-1 0,0 1 0,0 0 0,0 0 0,0 0 0,-1 0 0,1 1 0,-1-1 0,0 1 0,0 0 0,0 0 0,-7-2 0,-2 0 0,-1 0 0,0 1 0,0 1 0,0 0 0,0 1 0,0 0 0,-21 2 0,31-1-67,0 1 0,-1-1 0,1 1 1,0 0-1,0 0 0,0 0 0,0 0 0,0 1 0,0-1 0,0 1 0,1 0 1,-1 1-1,0-1 0,1 0 0,-5 5 0,-12 15-4834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06.841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271 74 31630,'28'-74'1137,"-37"169"-1137,-6-24 0,-43 118 0,-44 65 0,61-156 0,26-59 0,1 0 0,2 1 0,1 0 0,3 1 0,-6 55 0,16-79-18,3-20-14,-4 1 13,22-15-200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07.593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196 10 31534,'-5'-3'263,"-3"-4"461,15 7-410,11 1-382,221-1 68,-238 0 0,-1 0 0,1 0 0,-1 0 0,1 0 0,-1 0 0,1 0 0,-1 1 0,1-1 0,-1 0 0,1 0 0,-1 1 0,0-1 0,1 0 0,-1 1 0,1-1 0,-1 0 0,0 1 0,1-1 0,-1 0 0,0 1 0,0-1 0,1 1 0,-1-1 0,0 1 0,0-1 0,1 0 0,-1 1 0,0-1 0,0 1 0,0-1 0,0 1 0,0-1 0,0 1 0,0-1 0,0 1 0,0-1 0,0 2 0,0-1 0,0 0 0,0 1 0,-1-1 0,1 0 0,0 1 0,-1-1 0,1 0 0,-1 1 0,1-1 0,-1 0 0,1 0 0,-1 1 0,0-1 0,-2 2 0,-10 7 0,0-1 0,-1-1 0,0 0 0,0-1 0,-1 0 0,-22 7 0,-6 3 0,27-11 0,5-1 0,0 0 0,0 0 0,0 1 0,-14 10 0,23-15 0,0 1 0,0 0 0,0-1 0,0 1 0,0 0 0,1 0 0,-1 1 0,1-1 0,-1 0 0,1 0 0,0 1 0,0-1 0,0 1 0,0-1 0,0 1 0,0-1 0,1 1 0,-1-1 0,1 1 0,0 0 0,0-1 0,0 1 0,0 0 0,0-1 0,1 6 0,1-4 0,0-1 0,1 1 0,-1 0 0,0-1 0,1 1 0,0-1 0,0 0 0,0 0 0,0 0 0,1 0 0,-1 0 0,1-1 0,5 4 0,9 7 0,-8-5 0,0 0 0,-1 1 0,-1 1 0,1-1 0,-2 1 0,12 18 0,-17-23 0,1-1 0,-1 1 0,0 1 0,0-1 0,0 0 0,-1 0 0,1 1 0,-1-1 0,-1 1 0,1-1 0,-1 1 0,0-1 0,0 1 0,-1-1 0,1 1 0,-1-1 0,-3 10 0,2-11 0,0-1 0,0 0 0,-1 0 0,1 0 0,-1 0 0,1 0 0,-1-1 0,0 1 0,0-1 0,0 1 0,-1-1 0,1 0 0,0 0 0,-1-1 0,1 1 0,-1-1 0,0 0 0,1 0 0,-7 1 0,-4 2 0,-1-2 0,0 0 0,-27 1 0,32-3 0,-1 0 0,1 0 0,-1-2 0,1 1 0,-17-5 0,22 4 0,1 0 0,-1 0 0,0-1 0,1 0 0,0 0 0,0 0 0,-1 0 0,2 0 0,-1-1 0,0 0 0,1 0 0,0 0 0,-4-6 0,2 4-21,2 0-1,-1 0 1,1-1 0,0 1-1,0-1 1,0 1 0,1-1-1,0 0 1,1 0 0,-1 0-1,1 0 1,0-12 0,1 2-1175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08.26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2 32303,'0'-2'384,"21"2"-336,26 0-16,11 0-32,7 0 0,-3 2 0,-9 3 0,-14 2 0,-11-4 0,-12-1 0,-8 5-32,-8-2-176,0 4-1537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08.610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0 32015,'0'2'336,"0"3"-96,21-3-128,8 5-80,5-4 0,5-3-32,0 0 0,-2 0 0,-9 0 0,-4 0 0,-6 0 0,-5 0-32,-8 0-80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09.361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198 200 31775,'-2'-12'117,"0"0"0,1-1 1,0 1-1,1-1 1,0 0-1,1 1 1,0 0-1,5-18 0,-5 26-119,0 0 0,1 1 0,-1-1 0,1 0 0,0 1 0,0-1 0,0 1 0,0-1 0,0 1 0,1 0 0,0 0 0,-1 0-1,1 1 1,0-1 0,1 1 0,-1-1 0,0 1 0,1 0 0,-1 0 0,1 1 0,-1-1 0,1 1 0,0-1 0,0 1 0,0 0-1,0 1 1,0-1 0,0 1 0,0 0 0,4 0 0,-6 0 2,0 0 0,-1 1 0,1-1 0,0 1 0,-1-1 0,1 1 0,0 0 0,-1-1 0,1 1 0,-1 0 0,1 0 0,-1 0 0,0 0 0,1 1 0,-1-1 0,0 0 0,0 0 0,0 1 0,1-1 0,-2 1 0,1-1 0,0 1 0,0-1 0,0 1 0,-1 0 0,1-1 0,-1 1 0,1 0 0,-1 0 0,0-1 0,1 4 0,0 10 0,1 0 0,-3 29 0,1-25 0,0-4 0,0 0 0,-1-1 0,0 1 0,-1 0 0,-1-1 0,0 1 0,-1-1 0,-1 0 0,0 0 0,-1 0 0,-1-1 0,-12 21 0,-8 0 0,-2 0 0,-1-2 0,-1-2 0,-2 0 0,0-3 0,-59 37 0,93-64 0,-1 0 0,0 0 0,0 0 0,0 0 0,0 0 0,0 0 0,0 0 0,0-1 0,0 1 0,0 0 0,0 0 0,0 0 0,0 0 0,0 0 0,0 0 0,0 0 0,0 0 0,0 0 0,0-1 0,0 1 0,0 0 0,0 0 0,0 0 0,0 0 0,0 0 0,0 0 0,0 0 0,0-1 0,0 1 0,0 0 0,0 0 0,0 0 0,0 0 0,0 0 0,0 0 0,0 0 0,0 0 0,0 0 0,0 0 0,0-1 0,-1 1 0,1 0 0,0 0 0,0 0 0,0 0 0,0 0 0,0 0 0,0 0 0,0 0 0,0 0 0,0 0 0,-1 0 0,1 0 0,0 0 0,0 0 0,0 0 0,0 0 0,0 0 0,0 0 0,0 0 0,0 0 0,-1 0 0,1 0 0,0 0 0,0 0 0,0 0 0,0 0 0,1-7 0,0 1 0,1-1 0,0 1 0,0-1 0,1 1 0,0-1 0,0 1 0,0 0 0,1 0 0,-1 1 0,2-1 0,-1 1 0,0 0 0,1 0 0,7-5 0,-8 5 0,1 1 0,0-1 0,0 1 0,0 1 0,1-1 0,-1 1 0,1 0 0,0 0 0,0 1 0,0 0 0,0 0 0,0 0 0,0 0 0,1 1 0,-1 0 0,0 1 0,9 0 0,-12 0 0,-1 1 0,-1 0 0,1 0 0,0 0 0,0 0 0,0 0 0,0 0 0,-1 0 0,1 1 0,0-1 0,-1 1 0,1-1 0,-1 1 0,0 0 0,0-1 0,2 3 0,20 39 0,-8-14 0,-6-15 0,0-1 0,1-1 0,21 22 0,-26-30 0,-1 0 0,1 0 0,0-1 0,0 0 0,0 0 0,0 0 0,0-1 0,1 0 0,-1 0 0,1 0 0,-1-1 0,1 1 0,0-1 0,6 0 0,1 0-5,-8-1-6,1 1 0,0-1 1,-1 0-1,1 0 0,0 0 1,0-1-1,-1 0 0,1 0 1,10-4-1,8-17-357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14.97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314 23 32559,'0'-1'10,"-1"0"0,0 0 1,0 0-1,0 0 0,0 0 1,0 0-1,0 1 0,0-1 1,0 0-1,0 0 0,0 1 0,0-1 1,0 1-1,-1-1 0,1 1 1,0-1-1,-1 1 0,1 0 0,0-1 1,0 1-1,-2 0 0,-32-6-28,-16 3 18,-56 4 0,37 0 0,69-1 0,0 0 0,0 0 0,0 0 0,0 0 0,0 0 0,0 0 0,1 0 0,-1 1 0,0-1 0,0 0 0,0 0 0,0 1 0,0-1 0,0 1 0,0-1 0,0 1 0,1-1 0,-1 1 0,0-1 0,0 1 0,1 0 0,-1-1 0,0 1 0,1 0 0,-1 0 0,1-1 0,-1 1 0,1 0 0,-1 1 0,0 29 0,1-15 0,3 249 0,-3-265 0,0 1 0,0-1 0,1 1 0,-1-1 0,0 1 0,0-1 0,0 0 0,1 1 0,-1-1 0,0 1 0,1-1 0,-1 0 0,0 1 0,1-1 0,-1 0 0,0 1 0,1-1 0,-1 0 0,1 0 0,-1 1 0,0-1 0,1 0 0,-1 0 0,1 0 0,-1 0 0,1 1 0,-1-1 0,1 0 0,-1 0 0,1 0 0,-1 0 0,1 0 0,-1 0 0,0 0 0,2 0 0,16-2 0,-17 1 0,14-2 0,0-1 0,0-1 0,21-9 0,-20 7 0,0 1 0,34-9 0,-42 14 0,1 0 0,-1 0 0,0 0 0,1 1 0,14 1 0,-21 0 0,0-1 0,1 0 0,-1 1 0,0 0 0,0 0 0,1-1 0,-1 1 0,0 1 0,0-1 0,0 0 0,0 0 0,0 1 0,-1-1 0,1 1 0,0 0 0,-1-1 0,1 1 0,-1 0 0,1 0 0,-1 0 0,0 0 0,0 0 0,0 0 0,0 0 0,1 3 0,1 6 0,0 1 0,-1 0 0,0 0 0,-1 0 0,0 0 0,-1 0 0,-2 17 0,1-21 0,0 0 0,-1 0 0,1-1 0,-2 1 0,1-1 0,-1 0 0,0 0 0,-1 0 0,1 0 0,-2 0 0,1-1 0,-7 9 0,2-5 0,-1-1 0,0 0 0,0-1 0,0 0 0,-1-1 0,-13 7 0,18-11 0,-1 0 0,0 0 0,1-1 0,-1 0 0,0 0 0,0-1 0,0 0 0,-1 0 0,1 0 0,0-1 0,0 0 0,-14-3 0,17 3-13,1-2 1,-1 1-1,1 0 0,0-1 1,0 1-1,0-1 0,0 0 1,0 0-1,0 0 0,0-1 1,1 1-1,-1-1 0,1 1 1,-1-1-1,1 0 0,0 0 1,0 0-1,0 0 0,1 0 1,-1-1-1,1 1 0,0 0 1,0-1-1,0 1 0,0-1 0,0 1 1,1-5-1,0-5-1377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15.47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170 146 32447,'2'-26'138,"-2"17"-112,1 0-1,-1 0 1,0 0 0,-1 0 0,-2-11 0,2 19-25,0 0 0,0 0 1,0 0-1,0 0 0,0 0 0,0 0 0,0 0 0,-1 0 0,1 1 0,0-1 0,0 0 0,-1 1 0,1-1 0,-1 1 0,1 0 0,0-1 0,-1 1 1,1 0-1,-1 0 0,1 0 0,-1 0 0,1 0 0,-1 0 0,1 0 0,-1 0 0,-1 1 0,-2 0-1,0 0 0,1-1-1,-1 1 1,0 1 0,1-1 0,0 1-1,-9 4 1,6 0 0,0 0 0,1 0 0,0 1 0,0 0 0,0 0 0,1 1 0,0 0 0,1 0 0,-1 0 0,2 0 0,-1 0 0,1 1 0,0 0 0,-2 14 0,1 0 0,0 1 0,2 0 0,0 0 0,4 35 0,-2-55 0,0 0 0,1 0 0,0 0 0,0 0 0,0 0 0,0 0 0,0 0 0,1-1 0,0 1 0,-1 0 0,1-1 0,1 0 0,-1 1 0,0-1 0,1 0 0,0 0 0,0 0 0,0-1 0,0 1 0,0-1 0,0 1 0,5 1 0,0 0 0,0-1 0,0 0 0,1 0 0,-1-1 0,1 0 0,-1 0 0,1-1 0,0 0 0,11-1 0,-18 0 0,0 0 0,0 0 0,1-1 0,-1 1 0,0 0 0,1-1 0,-1 0 0,0 1 0,0-1 0,0 0 0,0 0 0,0 0 0,0-1 0,0 1 0,0 0 0,0-1 0,-1 1 0,3-3 0,-1 0 0,0 0 0,-1 0 0,0 0 0,1 0 0,-1 0 0,-1 0 0,1-1 0,1-7 0,1-8 0,-2 0 0,0 0 0,-2-28 0,0 35 0,2-57 0,-5-84 0,4 152 0,-1 1 0,0 0 0,0-1 0,0 1 0,0 0 0,-1-1 0,1 1 0,0 0 0,-1-1 0,1 1 0,0 0 0,-1 0 0,1 0 0,-1-1 0,0 1 0,1 0 0,-1 0 0,0 0 0,0 0 0,0 0 0,0 0 0,0 0 0,0 0 0,0 1 0,-1-2 0,1 3 0,0 0 0,1 0 0,-1-1 0,1 1 0,-1 0 0,1 0 0,0 0 0,-1 0 0,1 0 0,0 0 0,0 0 0,0 0 0,0 0 0,-1 0 0,1 0 0,0 0 0,1 2 0,-2 1 0,-4 218 0,5-181 0,1-31 1,-1 1 1,1-1-1,1 0 1,0 1-1,1-1 1,-1 0-1,2 0 0,7 17 1,-9-23-9,0-1 1,0 1-1,1 0 0,-1-1 1,1 0-1,-1 1 0,1-1 1,0 0-1,0 0 0,1 0 1,-1-1-1,0 1 0,1-1 1,0 0-1,0 0 0,-1 0 1,1-1-1,0 1 1,0-1-1,1 0 0,-1 0 1,0 0-1,7 0 0,13-1-470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16.48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50 31390,'0'0'1201,"14"0"-1078,344 0-70,-357 0-54,-1-1 0,0 1 1,0 0-1,1-1 0,-1 1 0,0 0 0,1-1 0,-1 1 1,0 0-1,0-1 0,1 1 0,-1 0 0,0-1 1,0 1-1,0-1 0,0 1 0,0 0 0,0-1 0,0 1 1,0-1-1,1 1 0,-1-1 0,-1 1 0,1 0 1,0-1-1,0 1 0,0-1 0,0 1 0,0 0 1,0-1-1,0 1 0,-1-1 0,1 1 0,0 0 0,0-1 1,-1 0-1,-5-15-201,-12-2-510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24.020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0 27084,'7'65'4727,"1"-27"-4000,14 42 0,-8-37-893,3-1 0,35 66 0,-51-105 163,1 0-1,-1-1 1,1 1 0,-1-1-1,1 0 1,0 1 0,0-1-1,0 0 1,0 0-1,1 0 1,-1 0 0,0-1-1,1 1 1,0 0 0,-1-1-1,1 0 1,0 0 0,-1 0-1,1 0 1,0 0 0,0 0-1,0-1 1,0 1-1,0-1 1,0 0 0,0 0-1,0 0 1,0 0 0,0-1-1,3 0 1,-5 1-15,-1 0 1,1 0-1,0-1 0,0 1 1,0 0-1,0 0 0,-1-1 1,1 1-1,0 0 1,0-1-1,-1 1 0,1-1 1,0 1-1,-1-1 0,1 1 1,0-1-1,0-1 0,8-22-921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16.852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5 31855,'0'-5'912,"0"24"-912,6 18 0,2 10 0,-3 7 0,-5 0 0,0-2 0,0-3 0,0-4 0,0-3 0,0-9-64,0-12-400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17.229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20 140 17864,'0'-8'3973,"0"-16"4809,5-7-5918,-4 28-2919,0-1-1,1 1 1,-1-1-1,1 1 1,0 0-1,0 0 1,0 0-1,1 0 1,-1 0-1,1 0 1,-1 0-1,7-4 1,-3 3 55,1 0 0,-1 0 1,1 1-1,-1 0 0,1 0 1,0 1-1,1-1 0,-1 2 0,0-1 1,0 1-1,1 0 0,-1 0 1,1 1-1,-1 0 0,1 0 1,9 3-1,-15-3 0,0 0 0,0 1 0,1 0 0,-1-1 0,0 1 0,0 0 0,0 0 0,0 0 0,0 1 0,0-1 0,0 0 0,0 1 0,0-1 0,-1 1 0,1 0 0,0-1 0,1 3 0,-1 1 0,1-1 0,-1 1 0,0-1 0,0 1 0,0 0 0,0 0 0,1 8 0,-1 7 0,0 0 0,-1 0 0,-1 22 0,0-34 0,-2 1 0,1 1 0,-1-1 0,0 0 0,-1 0 0,0 0 0,-1 0 0,0 0 0,0-1 0,-1 1 0,0-1 0,0 0 0,-1-1 0,0 1 0,-10 9 0,-13 11 0,0-1 0,-37 23 0,66-49 0,-9 6 0,-24 14 0,33-21 0,-1 0 0,1 1 0,0-1 0,0 0 0,-1 0 0,1 0 0,0 0 0,0 0 0,-1 1 0,1-1 0,0 0 0,-1 0 0,1 0 0,0 0 0,0 0 0,-1 0 0,1 0 0,0 0 0,-1 0 0,1 0 0,0 0 0,-1 0 0,1 0 0,0 0 0,0 0 0,-1 0 0,1 0 0,0 0 0,-1-1 0,1 1 0,0 0 0,0 0 0,-1 0 0,1 0 0,0-1 0,0 1 0,0 0 0,-1 0 0,1-1 0,0 1 0,0 0 0,0 0 0,-1-1 0,1 1 0,0 0 0,0 0 0,0-1 0,0 1 0,0 0 0,0-1 0,0 1 0,0 0 0,0 0 0,0-1 0,0 1 0,0 0 0,0-1 0,0 1 0,0 0 0,0-1 0,0 1 0,0 0 0,0 0 0,0-1 0,0 1 0,1-1 0,-1 1 0,0-5 0,1-1 0,0 1 0,0 0 0,1-1 0,0 1 0,0 0 0,0 0 0,0 0 0,1 0 0,0 0 0,0 1 0,0-1 0,5-5 0,-5 7 0,0-1 0,1 1 0,-1 0 0,0 0 0,1 0 0,0 0 0,0 1 0,0-1 0,0 1 0,0 0 0,0 0 0,1 1 0,-1-1 0,0 1 0,1 0 0,-1 0 0,6 0 0,-7 1 0,-1 0 0,0 1 0,1 0 0,-1-1 0,0 1 0,0 0 0,1 0 0,-1 0 0,0 1 0,0-1 0,0 0 0,-1 1 0,1-1 0,0 1 0,1 1 0,29 35 0,-15-17 0,-9-12-4,0-1 0,1 1 0,0-2 1,0 1-1,0-1 0,1-1 0,0 0 0,1 0 0,0-1 0,-1 0 1,1-1-1,1 0 0,-1-1 0,1 0 0,-1-1 0,1 0 0,20 0 1,24-2-478,4 0-1082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17.60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58 10 31182,'-2'-7'1025,"2"4"-497,8 3-496,18 0-32,5 0 0,5 0 0,-4 0 0,-6 0 0,-8 0 0,-13 0-96,-5 10-592,0 4-7828</inkml:trace>
  <inkml:trace contextRef="#ctx0" brushRef="#br0" timeOffset="1">1 186 31326,'0'11'721,"3"-1"-273,25-1-272,9-2-128,7-7-32,0 0 16,-2 0-32,3 0 0,-4 0 0,-2 0 0,-7 0-64,-17-2-720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18.27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127 164 32239,'-2'-39'263,"1"28"-236,0 0-1,1-1 0,0 1 1,0 0-1,1 0 1,1 0-1,0 0 1,4-15-1,-5 25-21,-1 0-4,0 1 0,0-1-1,0 1 1,0 0 0,0-1 0,0 1-1,0-1 1,1 1 0,-1 0 0,0-1-1,0 1 1,0 0 0,1-1 0,-1 1-1,0 0 1,0 0 0,1-1 0,-1 1-1,0 0 1,1 0 0,-1-1 0,0 1-1,1 0 1,-1 0 0,0 0 0,1 0-1,-1-1 1,1 1 0,3 20-1,-4-18 0,3 398 0,-4-229 0,1-170 0,0-1 0,0 1 0,0-1 0,0 1 0,0-1 0,0 0 0,0 1 0,0-1 0,-1 1 0,1-1 0,0 0 0,0 1 0,0-1 0,-1 1 0,1-1 0,0 0 0,0 1 0,-1-1 0,1 0 0,0 1 0,-1-1 0,1 0 0,0 0 0,-1 1 0,1-1 0,0 0 0,-1 0 0,1 0 0,-1 1 0,1-1 0,0 0 0,-1 0 0,1 0 0,-1 0 0,1 0 0,0 0 0,-1 0 0,-23-4 0,-20-17 0,-25-13 0,107 35 0,-16-3 0,231 9-109,-247-7-182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18.71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0 32095,'0'0'331,"6"0"-102,272 0-117,-277 1-112,-1-1 0,0 1 0,1-1 0,-1 1 0,0-1 0,0 1 0,1-1 0,-1 1 0,0-1 0,0 1 0,0-1 0,0 1 0,0-1 0,1 1 0,-1-1 0,0 1 0,0 0 0,-1-1 0,1 1 0,0-1 0,0 1 0,0-1 0,0 1 0,0-1 0,0 1 0,-1-1 0,1 1 0,0-1 0,0 1 0,-1-1 0,1 1 0,0-1 0,-2 1 0,2 1 0,-31 77 0,3 1 0,4 2 0,-22 131 0,41-194-155,5-19-362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19.04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1 29982,'0'0'2129,"29"0"-1793,13 0-176,5 0-80,2 0-32,3 0-16,-2 0-32,-11 0 0,-5 0 0,-11 0 0,-12 0 0,-6 0-32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19.99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206 182 32351,'1'-34'198,"0"24"-171,0 0 0,0 0 0,-1 0 0,-1 0 0,0 0 0,-4-19 0,4 27-26,0 0 0,0 1 0,-1-1 0,1 0 0,0 1 0,-1-1 0,1 1 0,-1-1 0,1 1 0,-1 0 0,0 0 0,1 0 0,-1 0 0,0 0 0,0 0 0,0 0 0,0 0 0,0 1 0,0-1 0,0 1 0,0-1 0,0 1 0,0 0 0,0 0 0,0 0 0,-1 0 0,1 0 0,0 1 0,0-1 0,-3 1 0,0 0-1,0 0 0,0 1 0,1-1 0,-1 1-1,0 0 1,1 0 0,-1 0 0,1 1 0,-1-1-1,1 1 1,-7 7 0,2 1 0,0 1 0,1 0 0,1 0 0,0 1 0,0 0 0,1 0 0,1 1 0,-7 26 0,8-21 0,1 0 0,0 0 0,1 0 0,1 0 0,1 0 0,4 28 0,-4-44 0,1 0 0,-1-1 0,1 1 0,0 0 0,0 0 0,0 0 0,0 0 0,0-1 0,1 1 0,-1-1 0,1 1 0,0-1 0,0 1 0,0-1 0,0 0 0,0 0 0,0 0 0,1 0 0,-1 0 0,0-1 0,1 1 0,0-1 0,-1 1 0,1-1 0,0 0 0,5 1 0,4 1 0,1-1 0,-1-1 0,1 0 0,0-1 0,12-1 0,-20 1 0,-1 0 0,-1 0 0,1-1 0,0 1 0,0-1 0,-1 0 0,1 0 0,0 0 0,-1-1 0,1 1 0,-1-1 0,0 0 0,1 0 0,-1 0 0,0 0 0,0-1 0,3-3 0,-2 1 0,0 0 0,0 0 0,0-1 0,-1 0 0,0 1 0,0-1 0,0 0 0,2-11 0,1-7 0,-2 1 0,0-1 0,-2 1 0,-1-26 0,1 19 0,-1 8 0,0 0 0,-4-29 0,3 47 0,-1-1 0,0 1 0,1 0 0,-2-1 0,1 1 0,0 0 0,-1 0 0,0 0 0,0 0 0,0 0 0,0 0 0,-1 0 0,1 1 0,-1-1 0,0 1 0,0 0 0,-5-4 0,7 7 0,1-1 0,0 1 0,0 0 0,0 0 0,-1 0 0,1 0 0,0-1 0,0 1 0,-1 0 0,1 0 0,0 0 0,0 0 0,-1 0 0,1 0 0,0 0 0,-1 0 0,1 0 0,0 0 0,0 0 0,-1 0 0,1 0 0,0 0 0,-1 0 0,1 0 0,0 0 0,0 0 0,-1 0 0,1 0 0,0 0 0,0 0 0,-1 1 0,1-1 0,0 0 0,0 0 0,-1 0 0,1 0 0,0 1 0,0-1 0,0 0 0,0 0 0,-1 1 0,1-1 0,0 0 0,0 0 0,0 1 0,0-1 0,0 0 0,0 0 0,0 1 0,-1-1 0,1 0 0,0 0 0,0 1 0,-4 48 0,2 1 0,7 82 0,-4-118 0,1 0 0,0 0 0,1 0 0,1-1 0,0 1 0,1-1 0,0 1 0,1-1 0,0-1 0,1 1 0,12 15 0,-17-27-2,-1 1 0,1 0 1,0 0-1,0-1 0,0 1 0,0-1 1,1 0-1,-1 1 0,0-1 0,0 0 0,1-1 1,-1 1-1,1 0 0,-1-1 0,1 1 1,-1-1-1,1 1 0,-1-1 0,1 0 0,4-1 1,11-1-186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20.342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0 32623,'0'0'144,"18"0"-144,8 0 0,6 0 0,-1 0 0,0 0 0,-7 0 0,-11 0-48,-8 0-112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20.71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0 32047,'0'7'512,"0"5"-384,8-5-80,24 2-16,9-2-32,9-4 0,2-3 0,-2 0 0,-11 0 0,-13 0 0,-11 0 0,-7 0 0,-8-7-1233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4:21.04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157 6 27180,'8'-2'5663,"52"-1"-5739,-14 3 76,57 1 0,-101-1 0,-1 0 0,1 0 0,-1 1 0,1-1 0,-1 0 0,0 1 0,1-1 0,-1 1 0,0-1 0,1 1 0,-1-1 0,0 1 0,0 0 0,1 0 0,-1 0 0,0 0 0,1 1 0,-1-1 0,-1 0 0,1-1 0,-1 1 0,0 0 0,0 0 0,1 0 0,-1 0 0,0-1 0,0 1 0,0 0 0,0 0 0,0 0 0,0 0 0,0 0 0,0-1 0,0 1 0,-1 0 0,1 0 0,0 0 0,0 0 0,-1 0 0,-1 3 0,0 0 0,-1-1 0,1 0 0,0 1 0,-1-1 0,0 0 0,0 0 0,0 0 0,0-1 0,-5 4 0,-47 26 0,34-21 0,0 1 0,1 1 0,-34 28 0,53-40 0,-1 1 0,1-1 0,-1 0 0,1 1 0,0-1 0,0 1 0,0-1 0,0 1 0,0 0 0,0-1 0,0 1 0,0 0 0,1 0 0,-1 0 0,1-1 0,-1 1 0,1 0 0,0 0 0,-1 0 0,1 0 0,0 0 0,0 0 0,1 0 0,-1 0 0,0 0 0,1 0 0,-1-1 0,1 1 0,0 0 0,-1 0 0,1 0 0,0-1 0,0 1 0,0 0 0,0-1 0,0 1 0,1-1 0,-1 1 0,0-1 0,2 2 0,7 5 0,1 1 0,-1-2 0,2 1 0,20 10 0,-12-7 0,-4-1 0,0 0 0,27 23 0,-40-29 0,1-1 0,0 1 0,-1 0 0,0 0 0,0 0 0,0 0 0,-1 1 0,1-1 0,-1 1 0,0-1 0,0 1 0,-1 0 0,1 0 0,-1 0 0,1 9 0,-2-10 0,1 1 0,-1-1 0,0 1 0,0-1 0,-1 1 0,0-1 0,1 0 0,-1 1 0,-1-1 0,1 0 0,-1 0 0,0 1 0,1-1 0,-4 4 0,2-5 0,-1 1 0,0-1 0,1 0 0,-1 0 0,0 0 0,0 0 0,0-1 0,-1 0 0,1 1 0,-1-2 0,1 1 0,-9 2 0,-13 1 0,1 0 0,-1-2 0,0-1 0,-52-2 0,36 0 0,36-1 0,0 1 0,1 0 0,-1-1 0,0 0 0,0-1 0,0 1 0,1-1 0,-1 0 0,1-1 0,-1 1 0,-9-7 0,13 8 0,0-1 0,0 0 0,0 0 0,0 0 0,0 0 0,1 0 0,-1 0 0,1 0 0,-1 0 0,1-1 0,0 1 0,-1-1 0,1 1 0,0-1 0,1 1 0,-1-1 0,0 1 0,1-1 0,0 0 0,-1 1 0,1-1 0,0 0 0,0 0 0,1 1 0,-1-1 0,1 0 0,-1 1 0,2-4 0,7-5-88,9 5-352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24.36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256 1 31566,'-11'36'368,"-2"0"0,-23 45-1,22-51-269,2-4-101,-49 104 10,51-112-16,0-1-1,-2 0 1,0 0 0,-26 26-1,23-31-278,3-10-822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10.901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0 167 31518,'0'0'579,"21"0"-331,877-24 142,-893 24-390,1-1 0,-1 1 0,0-2 0,1 1 0,-1 0 0,5-3 0,-9 4 0,-1-1 0,1 1 0,-1 0 0,1 0 0,-1-1 0,1 1 0,-1 0 0,1-1 0,-1 1 0,0-1 0,1 1 0,-1 0 0,1-1 0,-1 1 0,0-1 0,0 1 0,1-1 0,-1 1 0,0-1 0,0 1 0,0-1 0,1 1 0,-1-1 0,0 0 0,0 0 0,0 0 0,-1 0 0,1 0 0,-1 0 0,1 0 0,-1 0 0,0 0 0,1 0 0,-1 0 0,0 0 0,0 0 0,1 0 0,-1 1 0,0-1 0,0 0 0,0 0 0,0 1 0,-2-2 0,-18-9 0,-1 0 0,0 1 0,-1 1 0,-47-12 0,36 11 0,-45-18 0,139 23 32,-48 5-32,-1 1 0,0 0 0,0 1 0,0 0 0,0 0 0,0 1 0,16 8 0,-23-10 0,0 1 0,-1-1 0,0 1 0,1 0 0,-1 0 0,0 1 0,0-1 0,0 1 0,0 0 0,0-1 0,-1 1 0,1 1 0,-1-1 0,0 0 0,0 0 0,0 1 0,0-1 0,-1 1 0,1 0 0,-1-1 0,0 1 0,0 0 0,0 0 0,-1 0 0,1 5 0,-1-4 0,0 2 0,0 0 0,0 0 0,-1-1 0,1 1 0,-1 0 0,-3 7 0,3-11 0,-1 0 0,0 0 0,0 0 0,0 0 0,0 0 0,0 0 0,-1 0 0,1-1 0,-1 0 0,0 1 0,0-1 0,1 0 0,-2 0 0,-2 1 0,-11 7-421,1-1 1,-36 13-1,36-16-4640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13.28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225 183 19385,'-8'-22'8305,"1"-2"-3803,5 14-4356,-1 0-1,0 1 0,-1-1 1,-7-14-1,9 22-152,1-1 0,-1 1 0,0 0 0,0 0 1,1 0-1,-2 0 0,1 0 0,0 0 0,0 1 0,0-1 0,-1 1 0,1-1 0,-1 1 0,1 0 0,-1 0 0,0 0 1,1 0-1,-1 1 0,0-1 0,0 1 0,-3-1 0,2 1 7,1 0 0,-1 0 0,1 0 0,-1 0 0,1 0 0,-1 1 0,0 0 0,1-1 0,0 1 0,-1 1 0,1-1 0,0 0 0,-1 1 0,-2 2 0,2-1 0,0 1 0,0 0 0,1-1 0,-1 2 0,1-1 0,0 0 0,0 1 0,1-1 0,-3 8 0,-3 5 0,1 0 0,1 1 0,1 0 0,1 0 0,-4 35 0,4-4 0,4 51 0,0-93 0,0-1 0,1 1 0,0 0 0,1-1 0,-1 1 0,1-1 0,0 1 0,1-1 0,-1 0 0,1 0 0,1 0 0,-1 0 0,1-1 0,0 1 0,0-1 0,1 0 0,-1 0 0,1-1 0,0 1 0,1-1 0,-1 0 0,1 0 0,-1-1 0,1 0 0,0 0 0,0 0 0,1-1 0,-1 1 0,1-2 0,-1 1 0,1-1 0,-1 0 0,1 0 0,8 0 0,-10-1 0,-1 0 0,0 0 0,0 0 0,1 0 0,-1-1 0,0 1 0,0-1 0,0 0 0,1-1 0,-1 1 0,0-1 0,-1 1 0,1-1 0,0 0 0,0-1 0,-1 1 0,1-1 0,-1 1 0,0-1 0,0 0 0,0 0 0,0 0 0,-1-1 0,1 1 0,-1-1 0,1 0 0,-1 1 0,-1-1 0,1 0 0,0 0 0,-1 0 0,1-5 0,5-19 0,-1-1 0,-2 0 0,-1-1 0,-1 1 0,-3-53 0,0 27 0,1 53 0,1-19 0,-1 0 0,-1 0 0,-1 0 0,-1 0 0,0 0 0,-13-37 0,14 76 0,2 46 0,4 1 0,3-1 0,2 0 0,18 64 0,-26-123 0,0 0 0,1 0 0,-1-1 0,1 1 0,0-1 0,1 1 0,-1-1 0,1 0 0,0 0 1,0 0-1,0 0 0,0 0 0,8 6 0,-7-8-1,0 0 1,0 0-1,1 0 0,-1 0 1,1-1-1,-1 0 1,1 0-1,0 0 0,-1 0 1,1-1-1,0 0 1,0 0-1,-1 0 1,7-1-1,-8 1-15,-1-1 0,1 1 0,0-1 0,-1 1 0,0-1 0,1 0 0,-1 0 0,5-2 0,21-21-552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14.50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0 32207,'0'98'565,"1"182"-570,-1-267 5,1 1 0,0 0 0,1-1 0,0 1 0,2-1 0,6 21 0,-10-34 0,0 0-1,0 0 1,0 0-1,0 0 1,0 0 0,0 0-1,0-1 1,0 1-1,0 0 1,0 0-1,0 0 1,0 0 0,0 0-1,0 0 1,1 0-1,-1 0 1,0 0 0,0 0-1,0 0 1,0 0-1,0 0 1,0 0 0,0 0-1,0 0 1,0 0-1,0 0 1,0 0-1,0 0 1,0 0 0,0-1-1,0 1 1,0 0-1,0 0 1,1 0 0,-1 0-1,0 0 1,0 0-1,0 0 1,0 0 0,0 0-1,0 0 1,0 0-1,0 1 1,0-1-1,0 0 1,0 0 0,0 0-1,0 0 1,1-10-36,-1-24-308,0-10-793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14.832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7 28077,'0'8'3121,"0"-6"-2673,0 3-31,24-5-129,10 0-96,10 0-96,5 0-48,4 0-16,-1 0-16,-5 0-16,-6 0 0,-7-5 0,-8-2 0,-10 4 0,-8 1 0,-8 0-48,0-1-256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15.45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235 13 32495,'0'0'5,"1"0"1,-1-1-1,0 1 1,0 0-1,0 0 1,0-1-1,0 1 0,0 0 1,0 0-1,0-1 1,0 1-1,0 0 1,0 0-1,0 0 0,0-1 1,0 1-1,0 0 1,0 0-1,0-1 1,0 1-1,0 0 0,0 0 1,0 0-1,-1-1 1,1 1-1,0 0 1,0 0-1,0 0 1,0-1-1,0 1 0,-1 0 1,1 0-1,0 0 1,0 0-1,0-1 1,-1 1-1,1 0 0,0 0 1,0 0-1,0 0 1,-1 0-1,1 0 1,-18-4 58,-28 4-114,35 0 74,-126 0-24,135 0 0,2 0 0,-1 0 0,1-1 0,-1 1 0,1 0 0,-1 0 0,1 0 0,-1 0 0,1 0 0,-1 0 0,1 0 0,-1 0 0,1 0 0,-1 0 0,1 0 0,-1 1 0,1-1 0,-1 0 0,1 0 0,-1 0 0,1 1 0,-1-1 0,1 0 0,0 1 0,-1-1 0,1 0 0,-1 1 0,1-1 0,0 0 0,-1 1 0,0 2 0,1 0 0,-1-1 0,1 1 0,-1 0 0,1 0 0,0-1 0,0 1 0,0 0 0,0 0 0,1 3 0,0 4 0,15 233 0,-16-243 0,0 1 0,0-1 0,0 1 0,1-1 0,-1 1 0,0-1 0,0 1 0,1-1 0,-1 0 0,0 1 0,1-1 0,-1 1 0,0-1 0,1 0 0,-1 1 0,1-1 0,-1 0 0,1 0 0,-1 1 0,1-1 0,-1 0 0,0 0 0,1 0 0,-1 1 0,1-1 0,-1 0 0,1 0 0,-1 0 0,1 0 0,0 0 0,-1 0 0,1 0 0,-1 0 0,1 0 0,-1 0 0,1-1 0,-1 1 0,1 0 0,0 0 0,22-7 0,-8 1 0,1 1 0,-1 0 0,1 1 0,0 1 0,0 1 0,30-2 0,-40 4 0,-1 0 0,1 0 0,0 0 0,-1 1 0,1 0 0,0 0 0,-1 0 0,10 4 0,-12-3 0,-1 0 0,1 0 0,-1 0 0,0 0 0,1 0 0,-1 0 0,0 1 0,0-1 0,-1 1 0,1 0 0,0-1 0,-1 1 0,0 0 0,0 0 0,1 0 0,-2 0 0,2 5 0,0-1 0,0 0 0,-1 0 0,0 0 0,0 1 0,0-1 0,-1 0 0,-2 14 0,2-18 0,-1 0 0,1 0 0,-1 0 0,0 0 0,0 0 0,-1-1 0,1 1 0,-1 0 0,1 0 0,-1-1 0,0 1 0,0-1 0,0 0 0,0 1 0,0-1 0,0 0 0,-1 0 0,1 0 0,-6 2 0,-3 2 0,0-1 0,-1 0 0,0-1 0,0 0 0,0-1 0,0 0 0,-1-1 0,1-1 0,0 0 0,-1 0 0,0-1 0,-13-2 0,25 2-4,1 0 1,-1 0-1,0 0 0,1 0 0,-1 0 1,0-1-1,1 1 0,-1 0 1,0 0-1,1 0 0,-1-1 0,1 1 1,-1 0-1,0-1 0,1 1 1,-1 0-1,1-1 0,-1 1 0,1-1 1,-1 1-1,1-1 0,-1 1 1,1-1-1,0 1 0,-1-1 0,1 0 1,-1 0-1,1-8-260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15.81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108 8 31166,'0'0'36,"0"0"0,0-1 0,0 1-1,0 0 1,0-1 0,0 1 0,0 0 0,0 0 0,0-1-1,0 1 1,0 0 0,0-1 0,0 1 0,0 0-1,-1 0 1,1-1 0,0 1 0,0 0 0,0 0-1,0 0 1,-1-1 0,1 1 0,0 0 0,0 0-1,0 0 1,-1 0 0,1-1 0,0 1 0,0 0-1,-1 0 1,1 0 0,0 0 0,-1 0 0,1 0 0,0 0-1,0 0 1,-1 0 0,1 0 0,-1 0 0,-4 12 249,-1 27-520,6-36 326,-41 300-61,-7 74-33,47-332-194,8-61-310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16.28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46 67 32511,'12'-11'87,"1"0"0,29-18 1,-39 27-89,1 0 1,-1 0 0,1 0-1,0 1 1,0-1 0,0 1-1,0 0 1,0 0 0,0 0-1,0 1 1,0-1 0,0 1 0,1 0-1,-1 0 1,0 1 0,0-1-1,8 3 1,-10-2 0,0 0 0,0 0 0,0 1 0,-1-1 0,1 1 0,0-1 0,0 1 0,-1 0 0,1-1 0,-1 1 0,0 0 0,1 0 0,-1 0 0,0 0 0,0 1 0,0-1 0,0 0 0,-1 0 0,1 0 0,0 4 0,6 49 0,-7-50 0,1 12 0,-1 0 0,-3 29 0,2-39 0,-1 0 0,1-1 0,-2 1 0,1 0 0,-1-1 0,1 0 0,-2 1 0,1-1 0,-6 7 0,-12 13 0,-1-1 0,-1 0 0,-1-2 0,-1-1 0,-1-2 0,-29 19 0,64-43 0,0 0 0,0 0 0,1 1 0,-1 0 0,1 0 0,-1 1 0,1 1 0,0 0 0,10 0 0,101 2 0,-108 0 0,-7-1 0,0 1 0,-1 0 0,1 0 0,0 1-1,-1 0 1,1 0 0,-1 0 0,7 4 0,3 1-7,-8-6-329,-2-1-569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17.802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2 358 31839,'-1'43'1004,"0"83"-1080,2-123 76,-1-1 0,0 1 0,0-1 0,1 0 0,-1 1 0,1-1 0,0 0 0,0 0 0,0 1 0,0-1 0,0 0 0,0 0 0,0 0 0,1 0 0,-1 0 0,1 0 0,-1-1 0,1 1 0,0-1 0,0 1 0,0-1 0,3 3 0,0-2 0,0 0 0,1-1 0,-1 0 0,1 1 0,-1-2 0,1 1 0,-1-1 0,9 0 0,-11 0 0,-1 0 0,0-1 0,1 1 0,-1-1 0,0 0 0,1 0 0,-1 0 0,0 0 0,0 0 0,0 0 0,0-1 0,0 1 0,0-1 0,0 1 0,0-1 0,-1 0 0,1 1 0,-1-1 0,1 0 0,-1 0 0,0 0 0,1 0 0,-1-1 0,0 1 0,1-4 0,2-6 0,0 0 0,-1-1 0,4-23 0,-1-36 0,-6-138 0,-1 187 0,1 4 0,-1-1 0,-1 1 0,0 0 0,-2 0 0,0 0 0,-11-28 0,11 42 0,0 17 0,-1 337 0,5-324 0,1-16 0,-1 0 0,1 0 0,1 0 0,-1 0 0,2-1 0,-1 1 0,1 0 0,0-1 0,1 0 0,0 1 0,1-2 0,5 10 0,-6-12 0,0-1 0,0 1 0,0-1 0,1 1 0,0-1 0,0-1 0,0 1 0,0-1 0,0 0 0,1 0 0,0 0 0,-1-1 0,1 0 0,0 0 0,0 0 0,0-1 0,0 0 0,8 0 0,-5 0 0,0 0 0,0-1 0,0-1 0,0 0 0,-1 0 0,1 0 0,0-1 0,-1 0 0,13-5 0,-17 4 0,1 0 0,-1 1 0,1-1 0,-1-1 0,0 1 0,0-1 0,0 1 0,-1-1 0,0 0 0,1 0 0,-1-1 0,0 1 0,-1-1 0,1 1 0,-1-1 0,0 0 0,2-7 0,0-7 0,0-1 0,-2 1 0,0-1 0,-1 0 0,-1 0 0,-2-20 0,2 36 0,0 0 0,-1 0 0,1 0 0,-1 0 0,0 0 0,0 0 0,0 0 0,0 0 0,-1 0 0,0 0 0,1 1 0,-1-1 0,-1 1 0,1-1 0,-1 1 0,1 0 0,-1 0 0,0 0 0,0 0 0,-7-5 0,4 5 0,0 0 0,-1 0 0,0 1 0,0 0 0,0 0 0,0 0 0,0 1 0,0 0 0,0 0 0,-13 1 0,19 1 0,1-1 0,0 0 0,-1 0 0,1 0 0,-1 1 0,1-1 0,-1 0 0,1 0 0,0 1 0,-1-1 0,1 0 0,0 1 0,-1-1 0,1 1 0,0-1 0,-1 0 0,1 1 0,0-1 0,0 1 0,-1-1 0,1 1 0,0-1 0,0 1 0,0-1 0,0 1 0,0-1 0,0 1 0,0-1 0,0 1 0,0-1 0,0 2 0,1 20 0,-1-17 0,1-1 0,-1 0 0,1 0 0,0-1 0,1 1 0,-1 0 0,1-1 0,-1 1 0,1-1 0,0 1 0,0-1 0,1 0 0,-1 0 0,1 0 0,-1 0 0,1 0 0,0-1 0,0 1 0,0-1 0,1 0 0,-1 0 0,0 0 0,1 0 0,-1 0 0,6 1 0,2 1 0,1 0 0,0-1 0,0 0 0,0-1 0,0 0 0,22 0 0,-29-1 0,1-1 0,0 0 0,0 0 0,0-1 0,-1 1 0,1-1 0,0 0 0,5-3 1,-9 4-2,0-1 1,-1 0 0,1 0 0,-1 0-1,0-1 1,1 1 0,-1 0 0,0 0 0,0-1-1,0 1 1,0-1 0,0 1 0,0-1-1,0 1 1,0-1 0,-1 0 0,1 1 0,-1-1-1,1 0 1,-1 0 0,0 1 0,1-1 0,-1 0-1,0 0 1,0 1 0,-1-4 0,-6 4-921,1 1-2971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19.58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3 30894,'0'0'34,"0"0"-1,0 0 0,0 0 1,0 0-1,0 0 1,0 0-1,0 0 0,0 0 1,0 0-1,0 0 0,0 0 1,1 0-1,-1 0 1,0 0-1,0 0 0,0 0 1,0 0-1,0 0 1,0 0-1,0 0 0,0 0 1,0 0-1,0 0 1,0 0-1,0 0 0,1 0 1,-1 0-1,0 0 1,0 0-1,0 0 0,0 0 1,0 0-1,0-1 1,0 1-1,0 0 0,0 0 1,0 0-1,0 0 0,0 0 1,0 0-1,0 0 1,0 0-1,0 0 0,0 0 1,0 0-1,0 0 1,0-1-1,0 1 0,0 0 1,0 0-1,16 0 244,22 3-419,36 10 154,1-2-1,96-1 1,-170-10-13,-1 0 0,0 0 0,0 0 0,0 0 0,1 0 0,-1 0-1,0 0 1,0 0 0,0 0 0,0 0 0,1 0 0,-1 0 0,0 0 0,0 0 0,0 0 0,0 0 0,0 0 0,1 0 0,-1-1-1,0 1 1,0 0 0,0 0 0,0 0 0,0 0 0,0 0 0,0 0 0,1-1 0,-1 1 0,0 0 0,0 0 0,0 0 0,0 0-1,0-1 1,0 1 0,0 0 0,0 0 0,0 0 0,0 0 0,0-1 0,0 1 0,0 0 0,0 0 0,0 0 0,0 0 0,0-1 0,0 1-1,0 0 1,0 0 0,0 0 0,0 0 0,-1-1 0,1 1 0,0 0 0,0 0 0,0 0 0,0 0 0,0 0 0,0 0 0,0-1-1,-1 1 1,1 0 0,0 0 0,-9-9-425,-15 4-1033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19.93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0 31791,'0'1'38,"0"0"0,1 0 0,-1 0 0,0 0 0,1 0 0,-1 0 0,1 0 0,-1 0 0,1 0 0,0 0 0,-1 0 0,1-1 0,0 1 0,-1 0 0,1 0 0,0-1 0,0 1 0,0-1 0,0 1 0,0 0 0,0-1 0,0 0 0,0 1 0,2 0 0,31 8-133,-24-6 168,29 4-62,0-2 0,1-1 0,74-2 0,-76-3-12,-38-6-319,-2 0-636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25.00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4 1 31887,'3'2'797,"-2"13"-672,0 17-199,-9 174 87,22 244 1,-12-405-356,-2-49-351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22.38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89 190 21114,'0'-50'9587,"1"42"-9155,1 0 0,-1 0 1,1 0-1,1 0 1,-1 0-1,8-13 1,-7 16-479,-1 0 0,1 0 1,1 1-1,-1 0 0,1-1 0,-1 1 1,1 1-1,0-1 0,1 0 0,-1 1 1,1 0-1,-1 0 0,1 1 0,0-1 1,0 1-1,0 0 0,1 0 0,-1 0 1,0 1-1,7-1 0,-8 1 46,-1 1 0,0-1 0,1 1 0,-1 0 0,0 0 0,1 0 0,-1 0 0,0 0 0,1 1 0,-1 0 0,0 0 0,0 0 0,1 0 0,-1 0 0,0 0 0,0 1 0,0 0 0,0-1 0,-1 1 0,1 0 0,0 1 0,-1-1 0,3 3 0,-1 1 0,-1 0 0,0 0 0,0 0 0,0 0 0,-1 0 0,0 0 0,0 1 0,-1-1 0,1 1 0,-2 0 0,1 6 0,1 7 0,-1 0 0,-1 1 0,-1-1 0,0 0 0,-6 20 0,4-27 0,-1 0 0,0 0 0,-1 0 0,0-1 0,-2 0 0,1 0 0,-1 0 0,-13 15 0,-5 4 0,-53 51 0,62-68 0,-1 0 0,0-1 0,-1-1 0,0 0 0,-23 9 0,41-21 0,0 0 0,0 0 0,1-1 0,-1 1 0,0 0 0,0 0 0,0-1 0,0 1 0,0 0 0,0-1 0,0 1 0,0 0 0,0-1 0,0 1 0,0 0 0,0 0 0,0-1 0,0 1 0,0 0 0,0-1 0,-1 1 0,1 0 0,0 0 0,0-1 0,0 1 0,0 0 0,-1 0 0,1-1 0,0 1 0,0 0 0,0 0 0,-1 0 0,1-1 0,0 1 0,0 0 0,-1 0 0,1 0 0,0 0 0,0 0 0,-1-1 0,1 1 0,0 0 0,-1 0 0,1 0 0,0 0 0,0 0 0,-1 0 0,1 0 0,0 0 0,-1 0 0,1 0 0,0 0 0,0 0 0,-1 0 0,1 0 0,0 1 0,-1-1 0,1 0 0,0 0 0,0 0 0,-1 0 0,1 0 0,0 1 0,0-1 0,-1 0 0,1 0 0,0 1 0,0-3 0,1-3 0,0-1 0,1 1 0,-1 0 0,1 0 0,0 0 0,0 0 0,1 0 0,-1 1 0,1-1 0,0 1 0,1-1 0,-1 1 0,6-4 0,0-2 0,1 1 0,0 1 0,1-1 0,17-9 0,-26 17 0,-1 0 0,0 0 0,1 1 0,-1-1 0,1 1 0,-1-1 0,1 1 0,-1-1 0,1 1 0,-1 0 0,1 0 0,-1-1 0,1 1 0,-1 0 0,1 1 0,0-1 0,-1 0 0,1 0 0,-1 1 0,1-1 0,-1 1 0,1-1 0,-1 1 0,0 0 0,1-1 0,-1 1 0,1 0 0,-1 0 0,0 0 0,0 0 0,0 0 0,0 0 0,1 2 0,4 4 0,-1 1 0,0-1 0,-1 1 0,7 16 0,4 6 0,-13-26 1,0-1-1,1 0 1,0 0-1,-1 0 1,1 0 0,0 0-1,0-1 1,0 1 0,1-1-1,-1 0 1,1 0-1,-1 0 1,1 0 0,-1-1-1,7 2 1,1 0-44,1-2 0,-1 1 0,1-1 0,13-1 0,16 0-472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22.871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19 15 32095,'1'-1'27,"-1"0"0,1 0 0,-1 1 0,1-1 0,0 0 0,-1 0 0,1 1 0,0-1 0,0 0-1,0 1 1,-1-1 0,1 1 0,0-1 0,0 1 0,0 0 0,0-1 0,0 1 0,0 0 0,0-1 0,0 1 0,0 0 0,0 0 0,0 0 0,0 0 0,1 0 0,36-2-117,-32 2 146,201 0-51,-206 0-5,0 0 0,-1 0 0,1 0 0,0 0 0,0 0 0,-1 0 0,1 0 0,0 0 0,-1 0 0,1 0 0,0 1 0,-1-1 0,1 0 0,0 0 0,-1 1 0,1-1 0,-1 1 0,1-1 0,-1 0 0,1 1 0,-1-1 0,1 1 0,-1-1 0,1 1 0,-1 0 0,1-1 0,-1 1 0,0-1 0,1 1 0,-1 0 0,0-1 0,0 1 0,1 0 0,-1 0 0,0 1 0,0 0 0,0 0 0,0 0 0,-1 0 0,1-1 0,0 1 0,-1 0 0,0 0 0,1 0 0,-1-1 0,0 1 0,0 0 0,-1 1 0,-6 7 0,0-2 0,0 1 0,-1-1 0,0 0 0,0-1 0,-1 0 0,0-1 0,-12 6 0,12-7 0,1 1 0,-1-1 0,1 2 0,0-1 0,0 1 0,1 1 0,0 0 0,0 0 0,1 0 0,-10 15 0,16-21 0,0 0 0,0 0 0,0 0 0,0 0 0,0 0 0,1 0 0,-1 0 0,1 0 0,0 1 0,-1-1 0,1 0 0,0 0 0,0 0 0,0 1 0,1-1 0,-1 0 0,0 0 0,1 0 0,0 0 0,-1 0 0,1 1 0,0-1 0,0 0 0,0-1 0,0 1 0,1 0 0,-1 0 0,0 0 0,1-1 0,2 3 0,4 3 0,0-1 0,1 0 0,0 0 0,0-1 0,12 5 0,0 0 0,0 1 0,-8-4 0,1 0 0,-2 1 0,1 0 0,19 17 0,-29-22 0,0 0 0,0 1 0,-1-1 0,1 0 0,-1 1 0,0 0 0,0-1 0,0 1 0,0 0 0,-1 0 0,1 0 0,-1 0 0,0 0 0,0 0 0,-1 1 0,1-1 0,-1 0 0,0 0 0,0 1 0,0-1 0,-2 6 0,1-6 0,-1-1 0,0 1 0,0-1 0,0 0 0,0 1 0,0-1 0,0 0 0,-1-1 0,1 1 0,-1 0 0,0-1 0,0 1 0,0-1 0,0 0 0,-1 0 0,1 0 0,0 0 0,-1-1 0,-6 2 0,-6 4 0,0-2 0,-34 7 0,31-9 0,0-1 0,-24 0 0,38-2 0,0 0 0,0 0 0,0 0 0,0-1 0,0 0 0,0 0 0,1-1 0,-1 1 0,0-1 0,0 0 0,1 0 0,-9-6 0,-16-18-123,16 18-362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24.15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0 155 32031,'2'1'25,"-1"0"0,0-1 1,1 1-1,0-1 1,-1 1-1,1-1 1,-1 0-1,1 1 0,-1-1 1,1 0-1,0 0 1,1 0-1,1 0 24,291 4 262,-168-6-297,-54 0-14,101-17 0,-173 19 0,1 0 0,-1-1 0,1 1 0,-1 0 0,1-1 0,-1 1 0,1-1 0,-1 1 0,1-1 0,-1 0 0,1 1 0,-1-1 0,0 0 0,0 0 0,1 0 0,-1 0 0,0 0 0,0 0 0,0 0 0,0-1 0,0 1 0,0 0 0,-1-1 0,1 1 0,0-2 0,-1 2 0,0-1 0,0 1 0,0-1 0,0 1 0,0-1 0,0 1 0,-1 0 0,1-1 0,0 1 0,-1-1 0,0 1 0,1 0 0,-1-1 0,0 1 0,1 0 0,-1 0 0,0 0 0,0-1 0,0 1 0,0 0 0,0 0 0,0 0 0,-1 1 0,1-1 0,0 0 0,0 0 0,-2 0 0,-27-16 0,-1 2 0,0 1 0,-1 1 0,-49-12 0,113 25 0,-9 7 5,0 1-1,-1 1 1,0 1-1,0 1 1,-1 1-1,33 25 1,-50-34-5,0 0 0,0 1 0,0-1 0,-1 1 0,1 0 0,-1 0 0,0 0 0,0 0 0,-1 1 0,1-1 0,-1 1 0,0-1 0,0 1 0,-1 0 0,1 0 0,-1 0 0,0 0 0,-1 0 0,1 0 0,-1 0 0,0 0 0,0 7 0,-1-9 0,1 0 0,-1 1 0,0-1 0,0 0 0,0 0 0,0 1 0,-1-1 0,1 0 0,-1 0 0,0-1 0,0 1 0,0 0 0,0 0 0,0-1 0,-1 0 0,1 1 0,-1-1 0,0 0 0,1 0 0,-7 3 0,-6 4-1,-1-1-1,-27 10 1,37-16 0,-33 10-63,2-9-155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26.12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210 240 31054,'3'-32'533,"-1"0"0,-4-47 0,2 65-446,-1 11-85,1-1-1,0 1 0,-1 0 1,1-1-1,-1 1 0,0 0 1,0 0-1,0 0 1,0-1-1,-1 1 0,1 0 1,-1 1-1,0-1 0,0 0 1,0 0-1,0 1 0,0-1 1,-1 1-1,1 0 0,-6-4 1,3 3-2,0 1-1,0 0 1,0 0 0,0 0 0,-1 0 0,1 1 0,-1 0 0,1 0-1,-1 0 1,1 1 0,-12 0 0,14 1 0,-1 0 0,1-1 0,-1 2 0,1-1 0,-1 0 0,1 1 0,-1-1 0,1 1 0,0 0 0,0 0 0,0 0 0,0 1 0,1-1 0,-1 1 0,0-1 0,1 1 0,0 0 0,0 0 0,0 0 0,0 0 0,0 1 0,-2 4 0,-2 5 0,1 0 0,1 0 0,0 0 0,-5 28 0,6-23 0,1 0 0,0 0 0,1 0 0,1 1 0,1-1 0,5 34 0,-4-47 0,-1 1 0,1-1 0,0 1 0,1-1 0,-1 0 0,1 1 0,0-1 0,0-1 0,0 1 0,1 0 0,0-1 0,0 0 0,0 0 0,0 0 0,1 0 0,0-1 0,-1 1 0,1-1 0,0 0 0,1-1 0,-1 1 0,0-1 0,1 0 0,-1-1 0,10 2 0,-8-1 0,0 0 0,0-1 0,1-1 0,-1 1 0,0-1 0,1 0 0,-1-1 0,0 0 0,9-2 0,-12 2 0,0 0 0,-1-1 0,1 1 0,-1-1 0,1 0 0,-1 0 0,0 0 0,0-1 0,0 1 0,0-1 0,-1 1 0,1-1 0,0 0 0,-1 0 0,0 0 0,0-1 0,0 1 0,0 0 0,1-5 0,3-7 0,-1-1 0,0 0 0,-1 0 0,-1 0 0,2-29 0,-5-87 0,-1 71 0,2 102 0,1-1 0,2 0 0,13 53 0,-12-73 0,14 52 0,-17-65 0,1 0 0,0 0 0,0 0 0,1 0 0,0-1 0,0 1 0,6 6 0,-8-11-1,1 0 0,-1-1 0,0 1 1,1-1-1,-1 1 0,1-1 0,-1 0 0,1 0 0,0 0 1,-1-1-1,1 1 0,0 0 0,-1-1 0,1 0 0,0 0 1,0 0-1,0 0 0,3 0 0,-1 0-10,23 0-122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26.462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0 32623,'5'183'157,"-2"-135"-162,3 0 1,13 54 0,-18-99-26,-1-2 17,0 0-1,0 0 1,0 0-1,1 0 0,-1 0 1,0 0-1,0 0 1,1 0-1,-1 0 1,1 0-1,-1 0 1,1 0-1,-1 0 1,1-1-1,-1 1 1,1 0-1,0 0 1,-1-1-1,1 1 1,0 0-1,0-1 1,-1 1-1,1-1 1,0 1-1,2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26.813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3 31919,'0'0'352,"29"0"-144,13 0-64,7 0-96,1 0-32,-3 0 0,-3 0-16,-5 0 0,-5 0-16,-2 0-336,-9-2-4466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27.299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3 458 31999,'-2'112'605,"2"-111"-605,0 1 0,0 0 0,0-1 0,0 1 0,0-1 0,1 1 0,-1 0 0,1-1 0,-1 1 0,1-1 0,-1 1 0,1-1 0,0 0 0,0 1 0,0-1 0,0 0 0,0 1 0,0-1 0,0 0 0,0 0 0,0 0 0,1 0 0,-1 0 0,0 0 0,1 0 0,-1 0 0,1-1 0,-1 1 0,4 0 0,2 1 8,1-1-1,-1 0 1,1 0-1,-1 0 1,10-2-1,-8 1-1,-6 0-5,-1 0 1,0 0 0,0-1-1,1 1 1,-1-1-1,0 0 1,0 1-1,0-1 1,0 0-1,0 0 1,0 0-1,0-1 1,0 1-1,0 0 1,-1-1-1,3-2 1,0 0 0,0-1-1,0 1 1,-1-1 0,0 0 0,0 0 0,2-7 0,2-4 3,-1-1 1,-1-1 0,4-24-1,1-36-1,-4 0 0,-3 0 0,-8-88 0,4 164-3,-4-35 1,5 36-2,0 0 0,0-1 0,0 1 0,0 0 0,-1 0 0,1 0 0,-1 0 0,1 0 0,-1 0 0,1 0 0,-1 0 0,1 0 0,-1 1 0,0-1 0,1 0 0,-1 0 0,0 0 0,0 1 0,0-1 0,0 0 0,0 1 0,0-1 0,1 1 0,-1-1 0,-1 1 0,1-1 0,0 1 0,-1-1 0,1 2 0,1-1 0,-1 0 0,1 0 0,-1 0 0,1 1 0,-1-1 0,1 0 0,-1 0 0,1 1 0,-1-1 0,1 0 0,-1 1 0,1-1 0,0 1 0,-1-1 0,1 1 0,0-1 0,-1 0 0,1 1 0,0-1 0,0 1 0,-1-1 0,1 1 0,0 0 0,0-1 0,0 1 0,-1 0 0,-2 21 0,3-17 0,-5 70 0,7 99 0,-2-168 0,1 18 0,1 1 0,2 0 0,10 41 0,-10-53 0,0-1 0,1 1 0,1-1 0,0 0 0,0-1 0,1 1 0,0-1 0,15 16 0,-18-23 0,1 0 1,0 0-1,-1-1 1,1 0-1,0 0 1,1 0-1,-1-1 0,0 1 1,1-1-1,0 0 1,-1-1-1,1 0 1,9 2-1,-1-2 5,0 0 0,0-1 1,-1-1-1,24-3 0,-34 4-5,1-1 0,-1 0 0,0 0 0,1 0 0,-1-1 0,0 1 0,1-1 0,-1 0 0,0 0 0,0 0 0,-1 0 0,1 0 0,0-1 0,-1 1 0,1-1 0,-1 0 0,0 0 0,0 0 0,0 0 0,0 0 0,-1 0 0,1 0 0,-1 0 0,0-1 0,2-6 0,0-6 0,0 0 0,-1-1 0,-1 1 0,-1-22 0,0 26 0,0 8 0,0-1 0,0 0 0,0 1 0,-1-1 0,0 0 0,0 1 0,0-1 0,-1 1 0,1-1 0,-1 1 0,0 0 0,0-1 0,-6-6 0,6 8 0,-1 1 0,0-1 0,1 1 0,-1 0 0,0 0 0,0 0 0,0 0 0,-1 1 0,1-1 0,0 1 0,-1 0 0,1 0 0,0 0 0,-1 0 0,1 1 0,-1-1 0,0 1 0,-5 0 0,8 1 0,0-1 0,1 1 0,-1-1 0,1 1 0,-1-1 0,1 1 0,-1 0 0,1-1 0,-1 1 0,1 0 0,-1 0 0,1-1 0,0 1 0,-1 0 0,1 0 0,0 0 0,0-1 0,0 1 0,0 0 0,0 0 0,0 0 0,0-1 0,0 1 0,0 0 0,0 0 0,0 0 0,0 0 0,3 27 0,-1-24 0,-1 0 0,1-1 0,0 1 0,0 0 0,0-1 0,0 1 0,1-1 0,0 0 0,-1 0 0,1 0 0,0 0 0,0 0 0,1-1 0,-1 0 0,0 1 0,1-1 0,0 0 0,-1-1 0,1 1 0,0 0 0,6 0 0,4 2 0,0-1 0,0 0 0,1-1 0,27-1 0,-40-1-2,0 0-1,0 0 1,0 0-1,-1 0 1,1-1-1,0 1 1,0-1 0,0 1-1,0-1 1,0 0-1,-1 0 1,1 0-1,0 0 1,-1 0 0,1 0-1,-1 0 1,1 0-1,-1-1 1,0 1-1,1-1 1,-1 1 0,0-1-1,0 1 1,0-1-1,0 0 1,0 0-1,0 1 1,-1-1-1,1 0 1,0 0 0,-1 0-1,0 0 1,1-2-1,5-30-282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27.643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138 23 9604,'4'-14'19812,"0"6"-16520,-1 24-3233,-6 24-59,-2-1 0,-2 0 0,-18 62 0,3-13 0,-5 24 0,8-37 0,2 2 0,-6 96 0,22-147-53,1-25-388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28.17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170 114 32463,'3'-11'153,"5"-26"-2,-8 36-151,1 0 0,-1 0 0,0 0 0,0 0 0,0 0 0,0 0 0,-1 0 0,1 0 0,0 0 0,0 0 0,-1 0 0,1 0 0,0 0 0,-1 0 0,1 0 0,-1 0 0,1 0 0,-1 0 0,0 0 0,1 1 0,-1-1 0,0 0 0,0 0 0,1 1 0,-1-1 0,0 0 0,0 1 0,-2-2 0,-7 0 0,0 0 0,0 1 0,-1 0 0,1 0 0,0 1 0,-19 3 0,25-3 0,1 1 0,0 0 0,0-1 0,0 1 0,0 1 0,0-1 0,0 0 0,0 1 0,0 0 0,0 0 0,0-1 0,1 2 0,-1-1 0,1 0 0,0 0 0,0 1 0,-1-1 0,1 1 0,1 0 0,-1 0 0,0 0 0,1-1 0,0 1 0,-1 1 0,1-1 0,-1 6 0,-2 5 0,1 1 0,1-1 0,0 1 0,1 24 0,2-30 0,-1 0 0,2-1 0,-1 1 0,1-1 0,1 1 0,-1-1 0,1 0 0,1 0 0,0 0 0,0 0 0,0-1 0,1 0 0,0 0 0,0 0 0,1 0 0,0-1 0,11 9 0,9 7 0,1-2 0,1-1 0,35 17 0,-50-28 0,18 8 0,-23-13 0,0 0 0,0 1 0,-1 0 0,0 0 0,1 1 0,-2 0 0,1 0 0,-1 1 0,1 0 0,8 11 0,-15-17 0,1 1 0,-1 0 0,1-1 0,-1 1 0,0 0 0,1 0 0,-1 0 0,0-1 0,0 1 0,1 0 0,-1 0 0,0 0 0,0 0 0,0-1 0,0 1 0,0 0 0,0 0 0,0 0 0,-1 0 0,1-1 0,0 1 0,0 0 0,-1 0 0,1 0 0,0-1 0,-1 1 0,1 0 0,-1 0 0,1-1 0,-1 1 0,1-1 0,-1 1 0,1 0 0,-2 0 0,-1 1 0,0 0 0,0-1 0,0 1 0,0-1 0,0 0 0,0 0 0,-5 1 0,-15 1 0,-1 0 0,1-2 0,-29-2 0,19 1 0,23 0 0,0-1 0,0 0 0,1 0 0,-1-1 0,1 0 0,-17-6 0,23 7 0,0-1 0,0 1 0,0 0 0,0-1-1,0 0 1,1 1 0,-1-1 0,1 0-1,-1 0 1,1-1 0,0 1 0,0 0-1,0-1 1,0 1 0,0-1 0,1 0 0,-1 0-1,1 1 1,0-1 0,0 0 0,0 0-1,0 0 1,0 0 0,0-6 0,0 5-2,1 0 0,0 0 0,0 1 0,1-1 1,-1 0-1,1 0 0,0 0 0,0 0 0,0 1 1,0-1-1,1 0 0,-1 1 0,5-7 0,0 3-1,0 0-1,0 0 1,1 1-1,14-11 1,28-19 8,46-39 21,-83 65-23,-2-1 0,1 0 0,-2 0-1,1-1 1,13-24 0,-20 29-3,0 0 0,0-1 0,-1 1 0,0 0 0,0-1 0,0-13 0,-1 17 0,-1 0 0,0-1 0,0 1 0,0-1 0,0 1 0,-1-1 0,0 1 0,0 0 0,0-1 0,0 1 0,-1 0 0,0 0 0,-2-5 0,0 5 0,0 0 0,0 0 0,0 0 0,-1 0 0,1 1 0,-1 0 0,0-1 0,0 2 0,0-1 0,0 1 0,-1 0 0,1 0 0,-12-2 0,0 0 0,0 1 0,-1 1 0,-24 1 0,39 1-7,0 0 0,1 0 0,-1 0 0,0 0 0,1 0 0,-1 1 0,1 0 1,-1-1-1,0 1 0,1 0 0,-1 0 0,1 0 0,0 0 0,-1 1 0,1-1 0,0 1 0,0 0 0,0-1 0,-2 4 0,-13 17-558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30.662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1 32191,'0'5'192,"13"-3"-16,18 0-80,11-2-48,5 0-32,3 0 0,-3 0 16,-3 0-32,-5 0 0,-10 0 0,-11 0 0,-5 0 0,-10 0 0,-14 0-320,-20 0-577,-6 0-8147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39:03.394"/>
    </inkml:context>
    <inkml:brush xml:id="br0">
      <inkml:brushProperty name="width" value="0.05" units="cm"/>
      <inkml:brushProperty name="height" value="0.05" units="cm"/>
      <inkml:brushProperty name="color" value="#5009D1"/>
    </inkml:brush>
  </inkml:definitions>
  <inkml:trace contextRef="#ctx0" brushRef="#br0">12 63 32095,'-9'-26'550,"6"19"-424,6 24-130,5 15 4,2 0 0,1-1 0,30 59 0,-4-6 0,-13-24 0,-14-29 0,2-1 0,1 0 0,1-1 0,2 0 0,31 42 0,-46-69 0,1 0 0,-1-1 0,1 1 0,-1 0 0,1-1 0,-1 0 0,1 1 0,0-1 0,0 0 0,0 0 0,0 0 0,0 0 0,0 0 0,0 0 0,4 0 0,-5-1 0,0 0 0,0 0 0,1 0 0,-1 0 0,0-1 0,0 1 0,0 0 0,0-1 0,1 1 0,-1-1 0,0 1 0,0-1 0,0 1 0,0-1 0,0 0 0,0 0 0,-1 0 0,1 1 0,0-1 0,1-2 0,2-4 0,0 0 0,0 0 0,-1 0 0,0 0 0,0-1 0,2-15 0,7-33 0,-4-1 0,3-62 0,-8-119 0,-3 178 0,0 51 0,5 77-408,-2-38-1313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25.380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52 31486,'0'0'673,"8"0"-449,18 0-112,13 0-16,5 0-16,9 0-48,4 0-16,-2-7 0,0-5-16,-3 8 0,-11-6 0,-4 6 0,-11-3 0,-13 2 0,-8 5-48,-5-2-96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30.992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0 30926,'0'5'993,"0"0"-673,13-1-32,24 3-176,10-4-48,8-1-48,5-2 0,-3 0-16,-8 0 0,-12 0 0,-11 0 0,-13 0 0,-2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32.31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205 52 31727,'1'-5'80,"1"1"0,0 0 0,0 0 0,1 0 0,-1 0 0,1 1 0,-1-1 0,1 1 0,0-1 0,1 1 0,-1 0 0,6-4 0,-9 8-80,0 0 0,1-1 0,-1 1 0,0 0 0,0-1 0,1 1 0,-1 0 0,0-1 0,0 1 0,0 0 0,0-1 0,0 1 0,0 0 0,0-1 0,0 1 0,-1 0 0,1-1 0,0 1 0,0 0 0,0-1 0,-1 2 0,-7 15 0,-1 0 0,0 0 0,-2-1 0,0 0 0,0-1 0,-15 14 0,-11 18 0,19-23 0,-15 19 0,-33 58 0,66-101 0,-1 1 0,1 0 0,-1-1 0,1 1 0,-1 0 0,1-1 0,0 1 0,-1 0 0,1-1 0,0 1 0,0 0 0,-1 0 0,1 0 0,0-1 0,0 1 0,0 0 0,0 0 0,0 0 0,0-1 0,0 1 0,0 0 0,1 0 0,-1 0 0,0-1 0,0 1 0,1 0 0,-1 0 0,0-1 0,1 1 0,-1 0 0,1-1 0,-1 1 0,1-1 0,-1 1 0,1 0 0,-1-1 0,1 1 0,0-1 0,-1 1 0,1-1 0,0 0 0,-1 1 0,1-1 0,0 0 0,0 1 0,1-1 0,4 2 0,1-1 0,-1 0 0,1 0 0,11-1 0,-7 1 0,86 2 0,112-11 0,-197 6-4,-11-2-4,-17-5-91,7 5-62,-7-9-591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32.64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6 18 24939,'-3'-14'6472,"2"11"-4824,1 5-1653,1 22-282,-4 530 287,5-543-212,-1-12-635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34.80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1 31791,'279'8'976,"61"-3"-976,-198-7 0,505 11 0,-45 10 0,-389-13 0,50 2 0,64-1 0,-84-4 0,645 16 0,-99-15 0,-538-19 0,5 0 0,292-6 0,-492 19 0,328-24 0,-167 26 0,-273 0-5,21 0-22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39.57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273 0 32607,'0'0'128,"-11"2"-96,-162 25-32,105-14 0,67-12 0,0-1 0,-1 1 0,1 0 0,0-1 0,0 1 0,0 0 0,0 0 0,-1 0 0,1 0 0,1 0 0,-1 0 0,0 0 0,0 0 0,0 0 0,0 0 0,1 1 0,-1-1 0,1 0 0,-1 0 0,1 1 0,-1-1 0,1 0 0,0 1 0,-1-1 0,1 1 0,0-1 0,0 3 0,1 49 0,0-32 0,-1 159 0,2-180 0,-1 0 0,1 0 0,0-1 0,0 1 0,-1 0 0,1-1 0,0 1 0,-1-1 0,1 1 0,-1-1 0,3-1 0,9-4 0,0 0 0,1 0 0,-1 2 0,1 0 0,0 0 0,1 1 0,-1 1 0,0 0 0,1 2 0,-1-1 0,27 4 0,-38-3 0,-1 1 0,0-1 0,1 1 0,-1 0 0,0-1 0,0 1 0,0 0 0,0 1 0,0-1 0,0 0 0,0 1 0,0-1 0,0 1 0,-1-1 0,1 1 0,0 0 0,-1-1 0,0 1 0,2 3 0,-1-1 0,0 0 0,0 1 0,0-1 0,-1 0 0,0 1 0,0-1 0,0 1 0,-1 0 0,1 7 0,-1-6 0,0 1 0,-1-1 0,1 0 0,-1 0 0,-1 0 0,1 0 0,-1 0 0,0 0 0,0 0 0,-1 0 0,1-1 0,-1 1 0,-1-1 0,1 0 0,-6 7 0,3-7 0,-1 0 0,0 0 0,1-1 0,-2 1 0,1-2 0,0 1 0,-1-1 0,0 0 0,1 0 0,-11 1 0,-2 0 0,-1-2 0,-38 0 0,29-10 35,29 8-47,0 0 0,0-1 0,1 1 0,-1 0 0,0-1 0,0 1-1,1 0 1,-1-1 0,0 1 0,1-1 0,-1 1 0,1-1 0,-1 0 0,0 1 0,1-1 0,0 1 0,-1-1-1,1 0 1,-1 1 0,1-1 0,0 0 0,-1 0 0,1 1 0,0-1 0,0 0 0,-1 0 0,1 0 0,0 1-1,0-1 1,0 0 0,0 0 0,0 0 0,0 1 0,0-1 0,1-1 0,3-5-1445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40.04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215 11 32111,'1'-9'426,"1"7"-228,2 21-166,-5 10-32,-1 0 0,-2 0 0,-1 0 0,-2-1 0,0 0 0,-2 0 0,-13 29 0,-121 287 0,122-294 0,22-93-555,11 19-1275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40.91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149 34 30814,'1'-2'80,"-1"1"0,1 0 0,0-1 0,0 1 1,-1 0-1,1 0 0,0 0 0,0-1 0,0 1 0,1 0 0,-1 0 0,0 0 0,0 1 0,0-1 0,1 0 0,-1 0 0,1 1 1,-1-1-1,0 1 0,1-1 0,-1 1 0,1 0 0,2-1 0,39-7-100,-36 7 27,0 0 0,0 0-1,0 1 1,1 0 0,-1 0-1,12 3 1,-17-3-7,0 1 0,1 0 0,-1 0 1,0 0-1,-1 0 0,1 0 0,0 0 0,0 0 0,0 1 1,-1-1-1,1 1 0,-1-1 0,1 1 0,-1 0 0,1-1 0,-1 1 1,0 0-1,0 0 0,0 0 0,0 0 0,0 0 0,-1 0 1,1 0-1,0 0 0,0 4 0,0 3 0,1-1 0,-1 1 0,-1 0 0,0 0 0,0 0 0,0 0 0,-1 0 0,-1 0 0,0 0 0,0 0 0,0-1 0,-1 1 0,-1-1 0,1 0 0,-1 0 0,0 0 0,-1 0 0,0-1 0,-1 1 0,1-1 0,-1-1 0,0 1 0,-11 8 0,-3 3 0,0-1 0,-1-1 0,-1-1 0,0 0 0,-2-2 0,1 0 0,-1-2 0,-34 11 0,58-22 0,-1 0 0,1 0 0,-1 0 0,1 0 0,-1 0 0,1 0 0,-1 0 0,1 0 0,-1 0 0,1 0 0,0 0 0,-1 0 0,1 0 0,-1 0 0,1 0 0,-1-1 0,1 1 0,-1 0 0,1 0 0,0 0 0,-1-1 0,1 1 0,0 0 0,-1-1 0,1 1 0,0 0 0,-1-1 0,1 1 0,0 0 0,-1-1 0,1 1 0,0-1 0,0 1 0,0-1 0,-1 1 0,1 0 0,0-1 0,0 1 0,0-1 0,0 1 0,0-1 0,0 1 0,0-1 0,0 1 0,0-1 0,0 1 0,0-1 0,0 1 0,0 0 0,0-1 0,1 1 0,-1-1 0,0 1 0,0-1 0,1 0 0,-1-1 0,1-1 0,0 1 0,0-1 0,-1 1 0,2 0 0,-1-1 0,0 1 0,0 0 0,3-4 0,0 3 0,0 0 0,0 1 0,1-1 0,-1 1 0,1-1 0,-1 1 0,1 1 0,0-1 0,0 1 0,0-1 0,5 1 0,4-1 0,0 1 0,26 2 0,-34 0 0,-1 0 1,0 1-1,0-1 0,0 1 0,0 1 1,0-1-1,0 1 0,-1 0 1,1 0-1,-1 0 0,0 0 0,0 1 1,0 0-1,0 0 0,6 8 1,28 25-9,-35-35 4,0 0 0,0 0 0,1 0 0,-1-1 0,0 1 0,0-1 0,1 0 0,-1 0-1,1 0 1,-1 0 0,1-1 0,6 1 0,6-1-628,2 0-1945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41.833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250 19 32303,'0'-2'27,"1"1"0,-1 0 0,1-1 1,-1 1-1,1 0 0,0 0 0,0 0 0,0 0 0,0 0 1,0 0-1,0 0 0,0 0 0,0 0 0,0 0 0,2-1 1,-2 3-27,-1-1 0,0 1 0,0-1 0,1 1 0,-1-1 0,0 1 0,0-1 0,0 1 0,0-1 1,0 1-1,0-1 0,0 1 0,0-1 0,0 1 0,0-1 0,0 1 0,0 0 0,0-1 0,0 1 0,0-1 1,0 1-1,-1-1 0,1 1 0,0-1 0,0 1 0,-1 0 0,-68 151-1,16-39 0,-53 166 0,96-244 0,1 0 0,3 0 0,0 1 0,3 0 0,1 0 0,2 45 0,2-65 1,1 0 1,0-1-1,0 0 0,2 1 0,0-2 1,1 1-1,0 0 0,1-1 0,1-1 1,0 1-1,1-1 0,0 0 1,1-1-1,0 0 0,1-1 0,0 0 1,1-1-1,26 18 0,-16-14-33,2 0 0,-1-2-1,1-1 1,1-1 0,0 0 0,0-2-1,1-2 1,0 0 0,0-1-1,40 1 1,33-4-1014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42.179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0 32255,'1'7'39,"1"1"1,0-1-1,0 0 0,0 0 1,1 0-1,0 0 1,1 0-1,0 0 0,7 9 1,5 11 3,-1 1-27,84 180 40,-88-180-55,-1 0-1,-2 1 1,-1 0-1,-1 0 1,4 51-1,-9-50 0,-1 0 0,-2 1 0,-10 59 0,9-76 0,-1-1 0,0 0 0,-1 0 0,0 0 0,-1 0 0,0-1 0,-1 0 0,-1 0 0,0-1 0,0 0 0,-11 10 0,17-18-11,-1 0-1,0-1 1,1 1-1,-1-1 1,-1 0-1,1 1 1,0-1-1,0-1 1,-7 4-1,-1-4-305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42.882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16 377 31582,'-3'4'47,"1"0"0,0 1 0,0-1 0,1 1 0,0-1 0,-1 1 0,1-1 0,1 1 0,-1 0 0,1-1 0,0 1 0,0 0 0,0-1 0,0 1 0,1 0 0,2 6 0,-2-4-31,1-1 0,0 1 0,1-1 0,-1 1 0,1-1 0,1 0-1,-1-1 1,1 1 0,0 0 0,7 6 0,-9-10-13,0 0 1,0 0-1,0 0 0,0 0 0,1-1 0,-1 1 0,0-1 0,1 0 0,-1 0 1,1 1-1,0-2 0,-1 1 0,1 0 0,0 0 0,0-1 0,-1 0 0,1 1 1,0-1-1,0 0 0,0 0 0,-1-1 0,1 1 0,0-1 0,0 1 1,-1-1-1,1 0 0,0 0 0,-1 0 0,1 0 0,-1 0 0,1-1 0,-1 1 1,0-1-1,1 0 0,-1 0 0,0 0 0,0 0 0,0 0 0,-1 0 0,1 0 1,0 0-1,-1-1 0,1 1 0,-1-1 0,2-4 0,2-6-1,-1 0-1,-1 0 1,0 0-1,0-1 0,0-24 1,-3-72 6,-2 49-6,2 18 1,-1 0 1,-3 0-1,-12-59 0,14 95 5,3 12-4,0-1-1,-1 0 0,1 0 1,-1 0-1,0 0 0,0 1 1,-2 6-1,1 11-3,9 292 0,-7-294 0,1 0 0,0 1 0,2-1 0,11 35 0,-14-51 0,1 0 0,0 1 0,0-1 0,0 0 0,0 0 0,1 0 0,-1 0 0,1 0 0,0-1 0,0 1 0,1-1 0,-1 0 0,1 1 0,-1-2 0,1 1 0,0 0 0,0-1 0,0 0 0,1 0 0,-1 0 0,0 0 0,1-1 0,-1 0 0,1 0 0,-1 0 0,8 0 0,-5 0 0,-1-1 0,1 0 0,-1 0 0,1-1 0,-1 0 0,1 0 0,-1 0 0,0-1 0,1 0 0,-1 0 0,10-6 0,-12 5 0,0 0 0,0 0 0,-1 0 0,1-1 0,-1 0 0,0 0 0,0 0 0,0 0 0,-1 0 0,1 0 0,-1-1 0,0 1 0,0-1 0,-1 0 0,0 0 0,2-6 0,0-5 0,0 1 0,-1-1 0,-1 0 0,0 1 0,-1-1 0,-1 0 0,-4-23 0,4 34 0,0-1 0,-1 1 0,0-1 0,0 1 0,0 0 0,-1 0 0,0 0 0,1 0 0,-2 0 0,-5-6 0,6 8 0,0 1 0,0-1 0,0 1 0,0 0 0,-1 0 0,1 0 0,0 0 0,-1 0 0,0 1 0,1 0 0,-1 0 0,0 0 0,0 0 0,0 0 0,1 1 0,-9 0 0,11 0 0,0 0 0,1 0 0,-1 0 0,0 0 0,1 1 0,-1-1 0,0 0 0,0 0 0,1 1 0,-1-1 0,0 0 0,1 1 0,-1-1 0,0 1 0,1-1 0,-1 1 0,1-1 0,-1 1 0,1 0 0,-1-1 0,1 1 0,-1-1 0,1 1 0,0 0 0,-1 1 0,-5 26 0,6-17 0,1 1 0,0-1 0,2 13 0,-2-20 0,0 0 0,1 0 0,-1 1 0,1-2 0,0 1 0,0 0 0,1 0 0,-1-1 0,1 1 0,-1-1 0,1 1 0,0-1 0,0 0 0,1-1 0,-1 1 0,1 0 0,-1-1 0,1 0 0,0 0 0,0 0 0,0 0 0,0 0 0,8 1 0,3 0 0,-1 0 0,0-1 0,1 0 0,-1-1 0,28-3 0,-40 2 1,-1 0-1,1 0 1,0-1 0,-1 1-1,1-1 1,0 1 0,-1-1 0,1 0-1,-1 0 1,1 0 0,-1 0-1,0 0 1,1 0 0,-1 0-1,0 0 1,0 0 0,1 0-1,-1-1 1,0 1 0,1-2 0,12-33-213,-11 21-519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26.51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65 36 31855,'-9'-7'172,"0"1"0,-1 0 1,1 1-1,-14-5 0,19 9-150,416 8 7,-412-7-29,0 0 0,1 0 0,-1 0 0,0 0 0,0 0 0,0 0 0,1 0 0,-1 0 0,0 0 0,0 1 0,0-1 0,1 0 0,-1 0 0,0 0 0,0 0 0,0 0 0,0 0 0,0 1 0,1-1 0,-1 0 0,0 0 0,0 0 0,0 0 0,0 1 0,0-1 0,0 0 0,0 0 0,0 0 0,0 1 0,0-1 0,1 0 0,-1 0 0,0 0 0,0 1 0,0-1 0,0 0 0,-1 0 0,1 1 0,0-1 0,0 0 0,0 0 0,0 0 0,0 1 0,0-1 0,0 0 0,0 0 0,0 0 0,-1 1 0,1 0 0,-2 7 0,-1 0 0,0-1 0,-1 1 0,1-1 0,-2 0 0,-6 10 0,-10 17 0,-23 56 0,4 2 0,5 1 0,-30 117 0,62-198 0,4-46-451,6-8-875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43.269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0 32095,'1'2'26,"-1"0"0,1-1 0,0 1 0,0 0 0,0-1 0,0 1 1,0-1-1,0 0 0,0 1 0,1-1 0,-1 0 0,0 0 0,1 0 0,-1 1 1,1-2-1,-1 1 0,1 0 0,0 0 0,-1 0 0,1-1 0,0 1 0,-1-1 1,1 1-1,0-1 0,2 0 0,58 11-87,-53-10 110,43 3-47,66-2 1,-62-3-3,-75 1-763,-4 0-2252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44.639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9 436 31662,'-4'23'240,"1"-1"0,2 1-1,1 29 1,0-27-203,0-24-37,0 0 1,0 0-1,0 1 1,0-1-1,0 0 1,1 0 0,-1 0-1,0 0 1,1 0-1,-1 0 1,1 0-1,-1 0 1,1 0 0,0 0-1,-1 0 1,1 0-1,0 0 1,0 0 0,0-1-1,-1 1 1,1 0-1,0 0 1,1 0-1,1 0 2,-1 0-1,1 0 1,-1 0-1,1 0 0,0 0 1,-1-1-1,1 1 0,0-1 1,5 0-1,-4 0 2,1 0-1,-1 0 0,1-1 1,-1 0-1,0 0 1,1 0-1,-1 0 0,0-1 1,1 1-1,-1-1 1,0 0-1,5-4 0,-3 0 0,0-1-1,-1 1 0,0-1 1,-1-1-1,1 1 1,-1 0-1,-1-1 0,1 0 1,-1 0-1,-1 0 0,1 0 1,-1-1-1,1-12 1,1-15-3,-2-67 0,-2 72 2,0-23-1,2 23 0,-2 1 0,-1-1 0,-1 1 0,-2 0 0,-12-49 0,6 62 0,10 17 0,0 0 0,0-1 0,0 1 0,-1 0 0,1 0 0,0-1 0,0 1 0,-1 0 0,1 0 0,0 0 0,-1 0 0,1-1 0,0 1 0,0 0 0,-1 0 0,1 0 0,0 0 0,-1 0 0,1 0 0,0 0 0,-1 0 0,1 0 0,0 0 0,-1 0 0,1 0 0,0 0 0,-1 0 0,1 0 0,0 0 0,-1 0 0,1 0 0,0 1 0,-1-1 0,1 0 0,0 0 0,0 0 0,-1 0 0,1 1 0,0-1 0,0 0 0,-1 0 0,1 1 0,0-1 0,0 0 0,0 0 0,-1 1 0,1-1 0,0 0 0,0 1 0,0-1 0,0 0 0,0 1 0,0-1 0,-1 1 0,-2 10 0,-1-1 0,1 1 0,1 1 0,0-1 0,-1 20 0,2 67 1,1-60 3,0 0 3,1 1 1,2-1-1,13 63 0,-13-90-7,0 0 0,0-1 0,1 1 0,0-1-1,1 0 1,0 0 0,0 0 0,1-1 0,1 1 0,-1-1 0,2-1 0,-1 1 0,1-2-1,0 1 1,1-1 0,0 0 0,13 8 0,-14-11 0,0 0 0,0-1 0,0 1 0,1-2 0,-1 1 0,1-1 0,0-1 0,-1 1 0,1-1 0,0-1 0,0 0 0,0 0 0,0-1 0,11-2 0,-16 2 0,1 0 0,0-1 0,-1 0 0,1 0 0,-1 0 0,0 0 0,0-1 0,0 1 0,0-1 0,0 0 0,0 0 0,-1-1 0,1 1 0,-1-1 0,0 0 0,0 0 0,-1 0 0,1 0 0,-1 0 0,0 0 0,0-1 0,0 1 0,0-1 0,-1 0 0,0 1 0,0-1 0,0-5 0,2-9 0,-1 0 0,-1 0 0,-2-29 0,1 44 0,-1-1 0,1 0 0,-1 0 0,0 0 0,0 1 0,-1-1 0,1 0 0,-1 1 0,0 0 0,0-1 0,-1 1 0,1 0 0,-1 0 0,0 0 0,0 0 0,0 1 0,0-1 0,-8-5 0,8 7 0,-1 1 0,1-1 0,-1 1 0,1 0 0,-1 0 0,1 0 0,-8 0 0,10 0 0,1 1 0,-1 0 0,0 0 0,0 0 0,0 0 0,0 0 0,1 0 0,-1 0 0,0 0 0,0 0 0,0 0 0,0 0 0,1 1 0,-1-1 0,0 0 0,0 1 0,0-1 0,1 0 0,-1 1 0,0-1 0,1 1 0,-1-1 0,0 1 0,1-1 0,-1 1 0,0 0 0,1-1 0,-1 1 0,1 0 0,0-1 0,-1 1 0,1 0 0,-1 0 0,1-1 0,0 1 0,-1 1 0,1 1 0,-1 0 0,1 0 0,0 0 0,-1 0 0,1 0 0,1 0 0,-1 0 0,0 0 0,1 0 0,-1 0 0,1 0 0,0 0 0,0 0 0,0 0 0,1-1 0,-1 1 0,1 0 0,-1-1 0,1 1 0,0-1 0,0 0 0,0 0 0,0 1 0,0-1 0,1-1 0,-1 1 0,0 0 0,1 0 0,0-1 0,-1 0 0,1 1 0,0-1 0,0 0 0,0 0 0,0-1 0,-1 1 0,7 0 0,12 2 0,0-1 0,0-1 0,32-2 0,-51 1 0,0 0 0,0 0 0,0 0 0,0-1 0,0 1 0,-1-1 0,1 1 0,0-1 0,0 1 0,0-1 0,-1 0 0,1 0 0,0 0 0,-1 0 0,1 0 0,0 0 0,-1-1 0,0 1 0,1-1 0,-1 1 0,0 0 0,0-1 0,1 0 0,-1 1 0,-1-1 0,1 0 0,0 0 0,1-2 0,-2 4-10,0-1-1,0 1 1,0 0 0,0 0 0,0-1-1,0 1 1,0 0 0,-1 0 0,1-1-1,0 1 1,0 0 0,0 0-1,0 0 1,0-1 0,0 1 0,0 0-1,-1 0 1,1 0 0,0-1-1,0 1 1,0 0 0,0 0 0,-1 0-1,1 0 1,0 0 0,0-1 0,-1 1-1,1 0 1,0 0 0,0 0-1,0 0 1,-1 0 0,1 0 0,0 0-1,0 0 1,-1 0 0,1 0-1,0 0 1,0 0 0,-1 0 0,1 0-1,0 0 1,0 0 0,-1 0 0,1 0-1,0 0 1,0 0 0,-1 1-1,0-1-221,-18 0-2746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45.04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0 27116,'0'3'4897,"5"-2"-3777,11 0-2019,-13-1 1317,502 5-386,-380-5-539,-150 0-1512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45.62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212 160 32479,'1'-1'16,"0"-1"0,0 1 0,0-1 0,0 0-1,-1 0 1,1 1 0,-1-1 0,1 0 0,-1 0 0,1 0 0,-1 0 0,0 0 0,0 1 0,0-1 0,-1-2 0,1 3-14,0 0 1,-1 0 0,1 0 0,-1 0 0,1 0 0,-1 1-1,1-1 1,-1 0 0,1 0 0,-1 0 0,0 1-1,0-1 1,1 0 0,-1 1 0,0-1 0,0 1-1,0-1 1,0 1 0,0-1 0,-1 0 0,-5 0-10,0-1 0,0 1 1,0 0-1,0 0 1,0 1-1,-9 1 1,6-1 26,-7 0-20,7-1 0,0 1 0,0 0 0,0 1 0,0 0 0,-13 4 0,20-5 0,1 1 0,0 0 0,-1 0 0,1 0 0,0 0 0,0 1 0,0-1 0,0 1 0,0-1 0,0 1 0,1-1 0,-1 1 0,0 0 0,1 0 0,-1 0 0,1 0 0,0 0 0,-1 0 0,1 0 0,0 1 0,1-1 0,-1 0 0,0 1 0,1-1 0,-1 0 0,1 1 0,-1 2 0,1 0 0,-1 0 0,1 0 0,0 0 0,0 0 0,1 0 0,-1 0 0,1 0 0,0 0 0,1 0 0,-1-1 0,1 1 0,0 0 0,3 5 0,-1-4 0,1-1 0,-1 1 0,1-1 0,1 0 0,-1 0 0,1-1 0,-1 0 0,12 7 0,57 26 0,-57-31 0,-1 2 0,0 0 0,-1 1 0,0 0 0,0 1 0,25 23 0,-39-32 0,0-1 0,0 1 0,0 0 0,0 1 0,0-1 0,0 0 0,0 0 0,0 0 0,0 1 0,-1-1 0,1 0 0,0 1 0,-1-1 0,1 0 0,-1 1 0,0-1 0,1 1 0,-1-1 0,0 1 0,0-1 0,0 1 0,0-1 0,0 0 0,0 1 0,-1-1 0,1 1 0,0-1 0,-1 1 0,1-1 0,-1 0 0,1 1 0,-1-1 0,0 0 0,0 1 0,1-1 0,-1 0 0,0 0 0,0 0 0,0 0 0,0 0 0,0 0 0,-1 0 0,1 0 0,0 0 0,-3 1 0,-4 2 0,0 0 0,0 0 0,0-1 0,-1 0 0,0-1 0,-9 3 0,-6-2 0,0-1 0,-41-1 0,39-1 0,23 0 0,0 0 0,0 0 0,0 0 0,0 0 0,0-1 0,0 1 0,0-1 0,0 0 0,0 0 0,0 0 0,0 0 0,0 0 0,1-1 0,-1 1 0,1-1 0,-5-3 0,5 2 0,0 0 0,0 1 0,1-1 0,-1 0 0,1 0 0,-1 0 0,1 0 0,0 0 0,1-1 0,-1 1 0,0 0 0,1 0 0,0-1 0,-1 1 0,2-5 0,-1 3 0,1 0 0,-1 0 0,1 0 0,1 0 0,-1 0 0,1 0 0,0 0 0,0 1 0,0-1 0,0 1 0,1-1 0,0 1 0,0 0 0,0 0 0,0 0 0,1 1 0,-1-1 0,5-3 0,10-6 0,0 0 0,38-19 0,-29 17 0,-22 12 0,18-10 0,0-1 0,36-30 0,-54 40 0,0-1 0,-1 1 0,1-1 0,-1 0 0,0-1 0,0 1 0,0-1 0,-1 1 0,0-1 0,0 0 0,0-1 0,-1 1 0,0 0 0,0-1 0,-1 1 0,2-10 0,-3 13 0,1 0 0,-1 1 0,0-1 0,0 0 0,0 0 0,0 0 0,0 0 0,0 0 0,-1 0 0,0 1 0,1-1 0,-1 0 0,0 0 0,0 1 0,-1-1 0,1 1 0,0-1 0,-1 1 0,0-1 0,0 1 0,1 0 0,-1 0 0,0 0 0,-1 0 0,1 0 0,0 0 0,0 1 0,-1-1 0,1 1 0,-1-1 0,0 1 0,1 0 0,-1 0 0,0 0 0,1 1 0,-1-1 0,-6 0 0,-3-2 24,-1 1-1,0 0 1,-25 1 0,36 1-66,0 0 1,-1 0-1,1 0 1,0 0-1,-1 0 1,1 0-1,0 1 1,-1-1-1,1 1 1,0 0-1,0 0 1,0 0-1,0 0 1,0 0-1,0 0 1,0 0-1,0 1 1,0-1 0,0 1-1,1-1 1,-1 1-1,1 0 1,-1 0-1,1-1 1,0 1-1,-1 0 1,1 0-1,0 0 1,-1 4-1,0 21-4907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46.57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1 31022,'0'0'45,"0"1"-1,0-1 1,0 0-1,0 1 1,0-1-1,0 0 1,0 1-1,1-1 1,-1 0-1,0 1 1,0-1-1,0 0 1,1 1-1,-1-1 1,0 0-1,0 1 1,1-1-1,-1 0 1,0 0-1,0 0 1,1 1-1,-1-1 1,0 0-1,1 0 1,-1 0 0,0 1-1,1-1 1,-1 0-1,0 0 1,1 0-1,-1 0 1,0 0-1,1 0 1,-1 0-1,1 0 1,-1 0-1,1 0 1,41 5-18,74-2 0,-53-2-28,-22 0-6,-11 1-120,34-3 0,-77 3-643,0 1 0,-20 7 0,31-9 566,-40 11-5809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46.90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0 29485,'0'7'1553,"0"2"-768,0-1-193,13-4-384,21 3-128,8 0-48,7-4-32,6-3 32,-3 0-32,-2 0 0,-14 0 0,-7 0 0,-19 0 0,-4 0-32,-9-10-3730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50.67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43 300 31406,'3'0'57,"0"-1"1,0 1-1,-1-1 0,1 0 0,0 0 0,-1-1 0,1 1 0,-1-1 0,1 1 1,-1-1-1,1 0 0,-1 1 0,0-1 0,0 0 0,0-1 0,0 1 0,0 0 1,-1 0-1,1-1 0,-1 1 0,1-1 0,-1 0 0,1-3 0,3-4-64,-1-1-1,-1 1 1,1-1 0,2-22-1,-2-15 21,-2-53-1,-2 70-10,8 98-2,-5 265 0,-4-200 0,2-131 0,-1 0 0,0 0 0,0 1 0,0-1 0,0 0 0,0 0 0,0 0 0,-1 0 0,1 1 0,0-1 0,-1 0 0,1 0 0,0 0 0,-1 0 0,0 0 0,1 0 0,-1 0 0,1 0 0,-1 0 0,0 0 0,-1 1 0,0-1 0,0 0 0,0-1 0,0 1 0,0-1 0,0 0 0,0 0 0,0 1 0,0-1 0,1-1 0,-4 1 0,-7 0 0,-25-1 0,-13 0 0,47 2 0,7 0 0,29 3 0,141 1-1,-131-5-3,-43 0-55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5:51.25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217 114 32063,'0'-6'64,"0"-1"0,0 1 1,-1-1-1,0 1 0,0 0 1,-1-1-1,0 1 0,0 0 1,-5-10-1,6 13-63,-1 0 0,0 0 0,0 1 1,0-1-1,-1 1 0,1 0 0,-1-1 0,1 1 1,-1 0-1,0 1 0,1-1 0,-1 0 0,0 1 1,0-1-1,0 1 0,0 0 0,-1 0 0,1 0 1,0 1-1,0-1 0,-4 1 0,-1-1 0,0 0-1,0 1 1,0 0 0,-14 2-1,19-2 0,0 1 0,1 0 0,-1 0 0,0 0 0,1 0 0,-1 0 0,1 1 0,0-1 0,-1 1 0,1 0 0,0-1 0,0 1 0,0 0 0,0 0 0,0 1 0,-2 2 0,-3 7 2,1 1 1,1-1-1,0 1 0,0 0 0,2 0 1,-1 0-1,2 0 0,0 1 1,0-1-1,1 1 0,1 0 0,0-1 1,4 26-1,-3-35-2,0 1 0,0-1 0,1 0 0,-1 1 0,1-1 0,0 0 0,0 0 0,1 0 0,-1-1 0,1 1 0,-1 0 0,1-1 0,1 0 0,-1 1 0,0-1 0,1-1 0,-1 1 0,1 0 0,0-1 0,0 0 0,6 3 0,-3-2 0,-1-1 0,1 0 0,0 0 0,0 0 0,0-1 0,0 0 0,0 0 0,0-1 0,0 0 0,0 0 0,0-1 0,0 0 0,8-2 0,-12 2 0,-1 0 0,0 0 0,0-1 0,0 1 0,1-1 0,-1 1 0,0-1 0,-1 0 0,1 0 0,0 0 0,-1 0 0,1 0 0,-1 0 0,1 0 0,-1-1 0,0 1 0,0 0 0,0-1 0,0 1 0,-1-1 0,1 1 0,0-5 0,2-8 0,-1 0 0,0-24 0,-2 35 0,0-164 0,11 221 0,-3-17 0,4 44 0,-4 1 0,-2 82 0,-7-154 0,1 0 0,-1-1 0,0 1 0,-1 0 0,0-1 0,0 1 0,-1-1 0,0 0 0,-1 0 0,0 0 0,0 0 0,-8 11 0,8-14 0,1-1 0,-1 0 0,0 0 0,0 0 0,-1 0 0,1 0 0,-1-1 0,0 0 0,0 0 0,0 0 0,0-1 0,-1 1 0,1-1 0,0-1 0,-1 1 0,0-1 0,1 0 0,-1 0 0,-9 0 0,-6 0-2,16 0-1,0 0 1,0-1-1,-1 0 1,1 0-1,0 0 1,0 0-1,-1-1 1,1 0-1,0 0 1,0-1-1,-10-3 1,11-2-158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20.83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339 4 31903,'-2'-4'743,"-2"10"-620,-4 13-189,-1 21 75,1-1-1,-3 66 1,8 83 1,3-134-9,6 42 8,3 0-1,28 120 0,-13-87-6,-19-99-2,21 116 0,14 283 0,-42-234 0,5 224 0,13-241 0,3 68 0,-20-78 0,3 187 0,12-171 0,2 66 0,-16 472 0,-23-391 0,-1 4 0,-40 528 0,37-610 0,-26 235 0,-35 379 0,13 409 0,2-353 0,16-171 0,56-612 0,2-67 0,-17 142 0,12-187 0,2 0 0,0 0 0,2 0 0,2 0 0,0-1 0,6 29 0,-7-52 0,1-6 0,-1-10 0,1-21 0,0-23-8,-1-16-32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40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270 6 32143,'0'0'309,"-22"-5"6,-159 5-315,180 0 0,1 0 0,-1 0 0,0 0 0,0 0 0,1 0 0,-1 1 0,0-1 0,0 0 0,1 0 0,-1 1 0,0-1 0,1 1 0,-1-1 0,0 0 0,1 1 0,-1-1 0,1 1 0,-1-1 0,1 1 0,-1 0 0,1-1 0,-1 1 0,1 0 0,0-1 0,-1 1 0,1 0 0,0-1 0,-1 1 0,1 0 0,0-1 0,0 1 0,0 0 0,0 1 0,0 29 0,1-20 0,-1 172 0,1-183 0,0 1 0,0-1 0,1 0 0,-1 1 0,0-1 0,0 0 0,0 0 0,1 0 0,-1 0 0,0 0 0,0 0 0,0 0 0,1 0 0,-1 0 0,0-1 0,2 0 0,31-14 0,-27 12 0,0-1 0,0 1 0,0 0 0,0 1 0,1 0 0,-1 0 0,1 0 0,14 0 0,-11 2 0,0 0 0,0 1 0,0 0 0,0 1 0,0 0 0,0 1 0,16 6 0,-23-8 0,-1 1 0,1 0 0,-1 0 0,1 1 0,-1-1 0,0 1 0,0-1 0,0 1 0,0 0 0,-1 0 0,1 0 0,-1 0 0,1 1 0,-1-1 0,0 1 0,-1-1 0,1 1 0,-1 0 0,1 0 0,-1 0 0,0 0 0,0 0 0,-1 0 0,1 6 0,-1-5 0,0-1 0,0 1 0,0 0 0,0 0 0,-1-1 0,0 1 0,0 0 0,0-1 0,-1 1 0,1-1 0,-1 1 0,0-1 0,0 0 0,-6 8 0,4-7 0,-1 0 0,0-1 0,0 1 0,0-1 0,0 0 0,-1-1 0,1 1 0,-1-1 0,0 0 0,-10 3 0,-3 0 0,0-2 0,0 0 0,0-1 0,-1-1 0,1-1 0,-35-3 0,18 2 0,33 0-24,1 0 1,0-1-1,-1 1 1,1-1-1,0 1 1,-1-1-1,1 0 1,0 0-1,0 1 1,0-2-1,0 1 1,0 0-1,0 0 1,0-1-1,0 1 0,1-1 1,-1 1-1,0-1 1,1 0-1,-1 0 1,1 0-1,0 0 1,0 0-1,0 0 1,0 0-1,0 0 1,0 0-1,0 0 1,0-1-1,1 1 1,0 0-1,-1 0 0,1-1 1,0 1-1,0 0 1,0-1-1,0 1 1,1-5-1,4 0-3956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26.89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3 32111,'0'-2'320,"13"2"-160,21 0-64,16 0-64,12 0-16,1 0 16,-3 0-32,-10 0 0,-14 0 0,-10 0 0,-13 0 0,-10 0 0,-27 0-160,-17 0-640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41.1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1 32079,'-3'15'174,"1"0"1,-2 0 0,-7 20 0,-4 17-186,11-33 11,-30 145 0,30-138 0,2 1 0,0 0 0,2-1 0,4 36 0,-3-55 0,1-1 0,0 1 0,0 0 0,0-1 0,1 0 0,0 1 0,0-1 0,1 0 0,-1 0 0,1-1 0,1 1 0,-1-1 0,1 0 0,0 0 0,0-1 0,0 1 0,1-1 0,-1 0 0,1 0 0,0-1 0,0 0 0,1 0 0,-1 0 0,1-1 0,-1 0 0,1 0 0,7 1 0,3-2-6,-11 0-8,0-1-1,0 1 0,0-1 0,0-1 0,0 1 1,0-1-1,0 0 0,7-2 0,5-10-326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41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 1 31326,'-1'6'165,"0"1"0,0-1-1,0 0 1,-1 1 0,0-1-1,-1 0 1,1 0 0,-6 7-1,-34 57-372,19-34 311,16-25-103,-37 70 0,40-73 0,0 1 0,1 0 0,0 0 0,1 1 0,0-1 0,0 1 0,0 14 0,3-23 0,-1-1 1,1 1-1,-1-1 1,1 1 0,-1-1-1,1 1 1,-1-1-1,1 0 1,0 1-1,-1-1 1,1 0-1,-1 0 1,1 1-1,0-1 1,-1 0-1,1 0 1,0 0-1,0 0 1,-1 0-1,1 0 1,0 0-1,-1 0 1,2 0-1,25 0 14,-19-1-11,34 0 9,-1-2-1,66-13 1,-92 13-14,-1 1 0,28-1 1,-41 3-23,-13 0-1374,-5 0-2617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42.0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0 31743,'-3'42'963,"3"32"-941,-2-12-20,3-1-1,2 1 1,16 78 0,-6-83-74,-10-53-224,-1-3-537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42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 32127,'0'0'11,"0"1"0,1-1-1,-1 0 1,0 0 0,0 0 0,0 0 0,0 0 0,0 0 0,0 0 0,0 0 0,0 0-1,1 0 1,-1 0 0,0 0 0,0 0 0,0 0 0,0 0 0,0 0 0,0 0 0,0 0 0,0 0-1,1 0 1,-1 0 0,0 0 0,0 0 0,0 0 0,0-1 0,0 1 0,0 0 0,0 0 0,0 0-1,0 0 1,0 0 0,1 0 0,-1 0 0,0 0 0,0 0 0,0 0 0,0 0 0,0-1 0,0 1-1,0 0 1,0 0 0,0 0 0,0 0 0,0 0 0,0 0 0,0 0 0,0 0 0,0-1 0,0 1-1,0 0 1,0 0 0,0 0 0,0 0 0,0 0 0,0 0 0,0 0 0,14 4-59,-1 5 52,-1 1 0,-1 0 0,0 0 0,0 1 1,-1 0-1,0 1 0,-1 0 0,12 22 1,-7-10-4,-2 0 1,0 1-1,-2 0 1,8 28-1,-14-36-1,0-1 0,-1 1 0,0 0 0,-2 0 0,0 1 0,0-1 0,-5 32 0,2-39 0,0 0 0,0-1 0,-1 1 0,-1-1 0,1 0 0,-1 0 0,-1 0 0,0-1 0,0 1 0,-1-1 0,0 0 0,0-1 0,-1 0 0,-13 12 0,14-13-88,0-1 0,-1 0 1,1 0-1,-1-1 0,0 1 0,0-2 0,-1 1 0,1-1 1,-1 0-1,0 0 0,-15 2 0,17-5-3228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43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4 396 31598,'-1'3'84,"0"1"-1,1-1 0,-1 0 0,1 0 0,0 1 1,0-1-1,0 0 0,0 5 0,1-4-7,-1 1-72,0 0 1,1 0-1,0 0 1,0-1-1,0 1 0,1 0 1,0-1-1,0 1 1,0-1-1,0 0 1,1 1-1,3 4 0,-4-7 2,-1 0-1,1 0 1,-1 0-1,1-1 0,0 1 1,0 0-1,0-1 0,0 1 1,0-1-1,0 0 1,0 0-1,0 0 0,1 0 1,-1 0-1,0 0 0,1 0 1,-1-1-1,1 1 1,-1-1-1,1 0 0,-1 0 1,0 0-1,1 0 0,-1 0 1,1 0-1,4-2 1,-6 1-3,0 1 0,0-1 0,0 0 0,0 0 0,0 0 0,0 0 0,0 0 0,0 0 0,0 0 0,0-1 0,-1 1 0,1 0 0,0 0 0,-1-1 0,1 1 0,-1 0 0,0-1 0,1 1 0,-1 0 0,0-3 0,4-32 5,-3 32-5,2-221 16,-6 181-15,-1 0 0,-3 0 0,-12-44 0,15 77 11,2 17-18,2 24-14,0-21 22,1 36-5,2-1 0,2 0 0,2 0 0,2-1 0,1 0 0,18 44 0,-24-76 0,1 1 0,1-1 0,0 0 0,8 12 0,-12-20 0,0 0 0,0 0 0,1-1 0,-1 1 0,1 0 0,0-1 0,-1 0 0,1 1 0,0-1 0,1 0 0,-1-1 0,0 1 0,0-1 0,1 1 0,-1-1 0,1 0 0,-1 0 0,6 0 0,-5 0 1,-1-1-1,1 0 1,0 0-1,-1 0 1,1-1-1,-1 1 1,1-1-1,-1 0 1,1 0-1,-1 0 1,1-1 0,-1 1-1,0-1 1,0 0-1,0 0 1,0 0-1,3-3 1,-3 2 0,0 0 1,0-1 0,-1 1-1,1-1 1,-1 0-1,0 0 1,0 0-1,0 0 1,-1 0 0,1 0-1,-1-1 1,0 1-1,0-8 1,1-4-5,0 0-1,-1 0 1,-1 0 0,-3-24 0,2 35 2,1 0 0,-1 1 0,0-1 0,-1 1 1,1-1-1,-1 1 0,0-1 0,0 1 1,0 0-1,0 0 0,-1 0 0,0 0 0,0 0 1,0 1-1,0-1 0,0 1 0,-1 0 1,1 0-1,-7-4 0,9 7 1,1-1 0,0 1 0,-1 0 0,1-1 0,-1 1 0,1 0 0,-1-1 0,1 1 0,-1 0 0,1 0 0,-1-1 0,1 1 0,-1 0 0,1 0 0,-1 0 0,1 0 0,-1 0 0,1 0 0,-1 0 0,0 0 0,1 0 0,-1 0 0,1 0 0,-1 0 0,1 0 0,-1 0 0,1 1 0,-1-1 0,1 0 0,-1 0 0,1 1 0,-1-1 0,1 0 0,-1 1 0,1-1 0,0 0 0,-1 1 0,1-1 0,-1 1 0,1 0 0,0 0 0,0 0 0,0 0 0,0 0 0,0 0 0,0 0 0,0 0 0,0 0 0,0 0 0,1 0 0,-1 0 0,0 0 0,1 0 0,-1 0 0,1 0 0,-1 0 0,1 0 0,-1-1 0,1 1 0,0 0 0,1 1 0,3 3 2,2-1-1,-1 0 1,0 0 0,1 0-1,0 0 1,0-1 0,0 0-1,0-1 1,0 0 0,1 0 0,-1 0-1,1-1 1,0 0 0,-1-1-1,1 1 1,-1-1 0,1-1-1,11-1 1,-18 1-5,-1 1-1,1-1 1,0 1-1,0 0 1,-1-1-1,1 0 1,-1 1-1,1-1 1,0 1-1,-1-1 1,1 1-1,-1-1 1,0 0-1,1 0 1,-1 1 0,1-1-1,-1 0 1,0 1-1,0-1 1,1 0-1,-1 0 1,0 0-1,0 1 1,0-1-1,0 0 1,0 0-1,0 0 1,0 1-1,0-2 1,0-5-325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43.4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31198,'0'0'1345,"10"0"-1185,22 0-96,7 0-64,3 0 0,-1 0 0,-7 0 0,-5 0 0,-8-5 0,-6 1 0,-7 1 0,-5 1 0,-3-5 0,0 4-32,0-4-304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45.5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22 418 32431,'0'0'7,"-1"0"-1,1 0 1,-1-1 0,0 1 0,1 0 0,-1 0-1,1 0 1,-1 0 0,0 0 0,1 0 0,-1 0 0,1 0-1,-1 0 1,0 0 0,1 0 0,-1 0 0,1 0-1,-1 0 1,0 1 0,1-1 0,-1 0 0,1 0-1,-1 1 1,1-1 0,-1 0 0,1 1 0,-1-1-1,1 1 1,-1-1 0,1 1 0,0-1 0,-1 1-1,1-1 1,-1 1 0,1-1 0,0 1 0,0-1-1,-1 1 1,1-1 0,0 1 0,0-1 0,0 1 0,0 0-1,0-1 1,-1 1 0,1 0 0,0-1 0,1 2-1,-2 39-62,1-29 83,1-12-27,0 1 0,0-1 0,0 1 0,0-1 0,1 0 0,-1 0 0,0 1 0,0-1 0,0 0 0,0 0 0,0 0 0,0 0 0,0 0 0,0 0 0,1 0 0,-1-1 0,0 1 0,0 0 0,0 0 0,1-2 0,1 0 1,-1 0 1,1 0-1,-1 0 1,0-1-1,0 1 1,0-1-1,0 0 1,0 1-1,-1-1 0,1 0 1,-1 0-1,0 0 1,1 0-1,-1 0 1,-1-1-1,1 1 0,0 0 1,-1-4-1,6-66 5,-6 67-7,-1-170 1,-2 143 0,-1 0 0,-1 1 0,-12-42 0,15 72 0,1 5 0,-1 15 0,1 24 0,0 5 0,0-13 0,1 0 0,1 1 0,2-1 0,10 42 0,-12-68 0,1-1 0,1 1 0,-1-1 0,1 1 0,1-1 0,-1 0 0,1 0 0,0 0 0,1 0 0,0-1 0,0 0 0,0 0 0,1 0 0,-1-1 0,2 0 0,-1 0 0,0 0 0,1-1 0,0 0 0,0 0 0,0 0 0,0-1 0,16 4 0,-15-5 0,1 0 0,0 0 0,0-1 0,0 0 0,0-1 0,0 0 0,0 0 0,0-1 0,0 0 0,0-1 0,0 1 0,13-6 0,-17 5 0,-1-1 0,0 1 0,1-1 0,-1 1 0,0-1 0,0-1 0,0 1 0,-1 0 0,1-1 0,-1 0 0,0 0 0,0 0 0,0 0 0,-1 0 0,1-1 0,-1 1 0,0-1 0,0 1 0,-1-1 0,0 0 0,1 0 0,-1 0 0,-1 0 0,1-5 0,1-1 0,-2 1 0,1-1 0,-1 0 0,-1 0 0,1 0 0,-2 1 0,-3-16 0,4 23 0,-1 0 0,1 0 0,0 0 0,-1 0 0,0 0 0,0 0 0,0 1 0,0-1 0,0 1 0,0-1 0,-1 1 0,1 0 0,-1 0 0,1 0 0,-1 0 0,0 0 0,0 1 0,0-1 0,0 1 0,0 0 0,0 0 0,-1 0 0,1 0 0,0 0 0,0 1 0,-1 0 0,-5 0 0,0-1 0,7 1 0,-1-1 0,1 1 0,0 0 0,0 0 0,0 0 0,0 0 0,-1 1 0,1-1 0,0 1 0,-2 0 0,3 0 0,0-1 0,1 1 0,-1 0 0,0 0 0,1 0 0,-1-1 0,1 1 0,-1 0 0,1 0 0,-1 0 0,1 0 0,0 0 0,-1 0 0,1 0 0,0 0 0,0 0 0,0 0 0,0 0 0,0 0 0,0 0 0,0 0 0,0 1 0,0-1 0,1 1 0,-1 1-1,1-1 1,-1 1-1,1 0 0,0-1 1,0 1-1,0-1 1,1 1-1,-1-1 0,0 0 1,1 1-1,0-1 0,-1 0 1,1 0-1,0 0 0,0 0 1,0-1-1,0 1 1,1 0-1,-1-1 0,0 0 1,1 1-1,-1-1 0,1 0 1,-1 0-1,1 0 0,0-1 1,-1 1-1,5 0 1,9 2 3,0-1 0,1-1 0,23 0 1,-33-1 1,8 0-6,-9 1 2,-1-1-1,0 0 0,1 0 0,-1-1 0,1 0 1,7-1-1,-12 1-1,1 0 1,-1 1 0,0-1 0,0 0-1,1 0 1,-1 0 0,0 0-1,0 0 1,0 0 0,0 0-1,0 0 1,0 0 0,0 0 0,-1 0-1,1-1 1,0 1 0,-1 0-1,1-1 1,0 1 0,-1-1-1,0 1 1,1 0 0,-1-1 0,0 1-1,0-1 1,0 1 0,0-1-1,0-2 1,-2 4-155,-6 0-466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47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17 280 26540,'-16'-1'5816,"26"-1"-4878,30 0-1465,501-27 527,6-1 0,-192 14 0,-199 6 0,50-10 0,-29 1 0,98-8 0,-150 14 0,213-7 0,-4 2 0,-23 2 0,-179 3 0,154-8 0,-43 1 0,-237 19-15,-13 0-9,-14 0-156,-13 1-561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47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201 78 31326,'0'-49'1436,"0"49"-1436,-1-1 0,1 0 0,0 1 1,-1-1-1,0 0 0,1 1 0,-1-1 0,1 0 1,-1 1-1,0-1 0,1 1 0,-1-1 0,0 1 1,0-1-1,1 1 0,-1 0 0,0-1 1,0 1-1,0 0 0,0 0 0,1 0 0,-1-1 1,0 1-1,0 0 0,0 0 0,-1 1 1,-30-3-2,28 2 1,-7 0 0,-1 0 0,1 1 0,0 0 0,0 1 0,-17 4 0,25-5 0,0 1 0,-1-1 0,1 0 0,0 1 0,0 0 0,0 0 0,0 0 0,0 0 0,1 0 0,-1 1 0,1-1 0,-1 1 0,1-1 0,0 1 0,0 0 0,0 0 0,0 0 0,1 0 0,-1 0 0,1 1 0,0-1 0,-2 7 0,2-4-1,0-1 0,0 1 0,0 0 0,0 0 0,1 0 0,0 0 0,1-1 0,-1 1 0,1 0 0,0 0 0,1 0 0,-1-1 0,1 1 0,0-1 0,0 1 0,1-1 0,0 0 0,0 0 0,0 0-1,0 0 1,1 0 0,0-1 0,0 0 0,0 0 0,5 4 0,17 10 7,1-1-1,0-2 1,1-1-1,45 17 1,26 12-7,-95-40 1,1-1 0,0 1 0,-1 0 0,0 0 0,0 1 0,0-1 0,0 1 0,0 0 0,4 6 0,-7-9 0,0 1 0,0 0 0,0 0 0,0 0 0,0 0 0,-1-1 0,1 1 0,-1 0 0,1 1 0,-1-1 0,0 0 0,1 0 0,-1 0 0,0 0 0,0 0 0,-1 0 0,1 0 0,0 0 0,-1 0 0,1 0 0,-1 0 0,0 0 0,0 0 0,1 0 0,-1 0 0,-3 3 0,-1 1-3,0 0 1,-1-1-1,0 0 1,0 0-1,0 0 1,-1 0-1,1-1 1,-1 0-1,0-1 1,-1 1-1,-9 2 1,-4 2-36,-1-2 0,-42 7 0,59-12 29,-7 1-42,-1 0-1,1-1 1,-1 0-1,0-1 1,-13-2-1,26 2 48,-1 0-1,1 0 0,-1 0 0,0-1 0,1 1 1,-1 0-1,0-1 0,1 1 0,-1 0 0,1-1 1,-1 1-1,1 0 0,-1-1 0,1 1 0,-1-1 1,1 1-1,0-1 0,-1 1 0,1-1 0,-1 1 1,1-1-1,0 0 0,0 1 0,-1-1 0,1 0 1,0 0-1,1-23-92,0 18 88,1 0 0,0 0 0,0 0 1,0 1-1,1-1 0,4-6 0,72-78 72,8-10 209,-78 87-223,-1 1 0,0-1 0,-1 0 0,0-1 0,-1 0 0,8-23 0,-13 31-43,1 0-1,-1 0 1,0 0-1,0-1 1,-1 1-1,1 0 1,-2 0-1,1 0 1,-1-1-1,-2-11 1,2 15-5,-1-1-1,0 0 1,1 1-1,-1-1 1,-1 1 0,1-1-1,0 1 1,-1 0 0,0 0-1,0 0 1,0 0-1,0 1 1,0-1 0,0 1-1,-1 0 1,1 0-1,-5-2 1,-5-2-1,1 1-1,-1 1 1,0 0-1,0 1 1,-1 0 0,1 1-1,-1 1 1,1 0-1,-1 0 1,1 2-1,-1 0 1,-16 3 0,28-4-16,-1 1 0,1 1 0,-1-1 1,1 0-1,0 0 0,0 1 0,-1-1 1,1 1-1,0 0 0,0 0 1,1 0-1,-1 0 0,0 0 0,1 0 1,-1 0-1,1 0 0,0 1 0,-1-1 1,0 4-1,-7 21-913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4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 31679,'0'0'1008,"13"0"-976,21 0-16,10 0 16,6-2-32,-3-7 0,-6 4 0,-4-2 0,-11 2 0,-8 0 0,-10 5-32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28.341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1 108 31598,'0'0'627,"0"1"-607,0-1-1,0 1 1,0-1 0,0 1-1,0-1 1,0 1-1,0-1 1,0 1-1,0-1 1,0 1-1,0-1 1,0 1-1,0-1 1,1 1-1,-1-1 1,0 1-1,0-1 1,0 1-1,1-1 1,-1 1-1,1 0 1,4 0-15,1 1 1,0-1-1,0 0 0,0 0 1,0 0-1,0-1 0,0 0 1,11-2-1,5 2 8,763-8 38,-108-18-51,-175 13 0,-386 13 0,637-5 0,-570 2 0,260-12 0,-159 5 0,-25 2 0,172-1 0,-98 5 0,253-13 0,-521 13 0,-60 3 0,-34-1-5,-2 2-83,-5 0-251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48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 31166,'0'3'817,"6"1"-289,22-4-368,11 0-112,6 0-32,-4 0 16,-4 0-32,-6 0 0,-10-7-32,-5-2-96,-8-1-1425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4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 45 32415,'0'-32'320,"0"20"-292,0 15-24,8 242-4,-8-50 0,0-195 0,0 0 0,0 1 0,0-1 0,0 0 0,0 0 0,0 1 0,0-1 0,0 0 0,0 0 0,0 1 0,0-1 0,0 0 0,0 0 0,0 1 0,0-1 0,0 0 0,0 0 0,0 1 0,0-1 0,-1 0 0,1 0 0,0 0 0,0 1 0,0-1 0,0 0 0,-1 0 0,1 0 0,0 1 0,0-1 0,-1 0 0,1 0 0,0 0 0,0 0 0,0 0 0,-1 0 0,1 0 0,0 1 0,-1-1 0,1 0 0,0 0 0,0 0 0,-1 0 0,1 0 0,0 0 0,0 0 0,-1 0 0,1 0 0,0-1 0,0 1 0,-1 0 0,1 0 0,-2 0 0,-14 0 0,7 1 0,1-1 0,-1 0 0,0-1 0,1 0 0,0 0 0,-1 0 0,-14-6 0,60 3 0,216-12 0,-252 16-6,-1 0 2,0 0-1,1 0 1,-1 0-1,0 0 1,0 0-1,0 0 1,1 0 0,-1 0-1,0 0 1,0 0-1,1 0 1,-1-1-1,0 1 1,0 0-1,0 0 1,1 0-1,-1 0 1,0 0 0,0 0-1,0 0 1,0 0-1,1-1 1,-1 1-1,0 0 1,0 0-1,0 0 1,0 0-1,0-1 1,0 1-1,1 0 1,-1 0 0,0 0-1,0-1 1,0 1-1,0 0 1,0 0-1,0 0 1,0-1-1,0 1 1,0 0-1,0 0 1,0-1 0,0-3-663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49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144 174 30046,'5'-12'247,"-1"1"1,0-2-1,-1 1 0,0 0 1,-1-1-1,-1 1 0,0-1 1,0 0-1,-2 1 1,-1-20-1,1 31-247,0-1 0,0 1 0,0 0 0,1 0 0,-1 0 0,-1 0 0,1 0 0,0 0 0,0 0 0,0 0 0,0 0 0,-1 0 0,1 0 0,0 1 0,-1-1 0,1 1 0,0-1 0,-1 1 0,1-1 0,-1 1 0,1 0 0,-1 0 0,1 0 0,-1 0 0,1 0 0,-1 0 0,-1 0 0,-45 3 0,45-1 0,0-1 0,-1 0 0,1 1 0,0 0 0,1 0 0,-1 0 0,0 0 0,0 0 0,1 0 0,-1 1 0,1-1 0,0 1 0,0 0 0,0-1 0,0 1 0,0 0 0,1 0 0,-3 6 0,-1 5 0,0-1 0,0 1 0,-2 15 0,4-18 0,1 1 0,0-1 0,1 1 0,0 0 0,1 0 0,0 0 0,1-1 0,3 17 0,-3-25 0,0 1 0,0-1 0,1 1 0,-1-1 0,1 1 0,0-1 0,0 0 0,0 0 0,0 0 0,0 0 0,1 0 0,0-1 0,-1 1 0,1-1 0,0 1 0,0-1 0,0 0 0,0 0 0,1 0 0,-1-1 0,1 1 0,-1-1 0,1 0 0,-1 0 0,1 0 0,0 0 0,-1-1 0,1 1 0,6-1 0,-6 0 0,-1 1 0,0-1 0,1 0 0,-1 0 0,1-1 0,-1 1 0,1-1 0,-1 0 0,0 1 0,1-2 0,-1 1 0,0 0 0,0-1 0,0 1 0,4-3 0,-4 1 0,0 0 0,-1 0 0,1-1 0,-1 1 0,1-1 0,-1 1 0,0-1 0,0 0 0,0 0 0,-1 0 0,2-7 0,4-17 0,-1-1 0,4-56 0,-8 56 0,1 18 0,2 12 0,3 16 0,7 45 0,-3-1 0,-2 1 0,2 108 0,-12-159 0,0 0 0,-1 0 0,0 0 0,-1 0 0,0 0 0,0-1 0,-6 13 0,7-19 0,-1-1 0,1 0 0,-1 0 0,0 0 0,0-1 0,0 1 0,0 0 0,-1-1 0,1 1 0,-1-1 0,1 0 0,-1 0 0,0 0 0,0 0 0,0 0 0,0 0 0,0-1 0,0 0 0,-1 0 0,1 1 0,0-2 0,-1 1 0,1 0 0,0-1 0,-1 0 0,-6 0 0,7 1-6,0-1-1,0-1 1,-1 1 0,1 0 0,0-1-1,0 1 1,0-1 0,-1 0-1,1 0 1,0 0 0,0-1-1,0 1 1,1-1 0,-1 0 0,0 1-1,0-1 1,1-1 0,-1 1-1,1 0 1,0 0 0,0-1-1,0 1 1,0-1 0,-2-4 0,-2-5-525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5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121 159 28685,'-2'-1'876,"2"0"-744,-1 0-1,0 1 0,0-1 0,1 1 1,-1-1-1,0 1 0,0-1 0,0 1 0,0-1 1,0 1-1,0 0 0,0 0 0,0-1 1,0 1-1,0 0 0,0 0 0,0 0 1,0 0-1,0 0 0,0 0 0,0 0 0,-1 1 1,-2-1 7,3 0-120,1 0 5,1-7-24,0 1 1,0 0-1,0-1 1,1 1-1,0 0 1,0 0-1,0 0 1,1 1-1,0-1 1,0 1-1,5-8 0,0 3 0,0-1 0,0 2 0,1-1 0,14-11 0,-21 20 0,-1 0 0,0 0 0,0 0 0,1 0 0,-1 0 0,0 0 0,1 0 0,-1 1 0,1-1 0,-1 1 0,1-1 0,0 1 0,-1-1 0,1 1 0,-1 0 0,1 0 0,0 0 0,-1 0 0,1 0 0,0 0 0,-1 0 0,1 0 0,3 1 0,-3 1 0,0-1 0,0 1 0,1-1 0,-1 1 0,0 0 0,-1-1 0,1 1 0,0 0 0,0 0 0,-1 1 0,1-1 0,-1 0 0,2 4 0,2 6 0,0 0 0,-1 0 0,0 1 0,3 21 0,-4-14 0,-1-1 0,-1 1 0,0 0 0,-1 0 0,-2-1 0,-4 30 0,3-36 0,-1 0 0,0-1 0,0 0 0,-2 0 0,1 0 0,-2-1 0,1 1 0,-1-1 0,-1-1 0,-15 17 0,17-19 0,-1-1 0,-1 1 0,1-1 0,-1-1 0,-1 0 0,1 0 0,-1 0 0,0-1 0,0-1 0,-1 1 0,1-2 0,-1 1 0,0-1 0,0-1 0,0 1 0,0-2 0,-12 1 0,21-2 0,0 0 0,0 0 0,0 0 0,0-1 0,1 1 0,-1-1 0,0 1 0,0-1 0,0 1 0,0-1 0,0 1 0,0-1 0,1 0 0,-1 1 0,0-1 0,1 0 0,-1 0 0,0 1 0,1-1 0,-1 0 0,1 0 0,-1 0 0,1 0 0,0 0 0,-1 0 0,1 0 0,0 0 0,0 0 0,-1 0 0,1 0 0,0 0 0,0-2 0,0-42 0,1 31 0,-1 11 0,0 0 0,1 0 0,-1 0 0,1 1 0,0-1 0,0 0 0,0 0 0,0 0 0,0 1 0,1-1 0,-1 0 0,1 1 0,0 0 0,0-1 0,0 1 0,0 0 0,0 0 0,0 0 0,0 0 0,1 0 0,-1 0 0,1 1 0,0-1 0,-1 1 0,1 0 0,0 0 0,5-2 0,-5 2 0,1 0 0,0 0 0,0 0 0,0 1 0,0-1 0,0 1 0,0 0 0,0 0 0,1 0 0,-1 1 0,0 0 0,0-1 0,-1 1 0,1 1 0,0-1 0,0 0 0,0 1 0,-1 0 0,1 0 0,4 3 0,30 36 0,5 5 0,-39-43 0,-1-1 0,0 1 0,1-1 0,-1 0 0,1 0 0,0 0 0,0 0 0,0-1 0,0 1 0,0-1 0,0 0 0,5 0 0,5 1-60,1-1-1,0-1 1,0 0 0,27-5 0,-5-8-872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52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187 57 32111,'-3'-4'73,"1"-1"0,-1 0 0,0 1 1,0-1-1,-1 1 0,1 0 0,-1 0 1,-5-4-1,6 6-73,0 0 0,-1 1-1,1-1 1,-1 1 0,0 0 0,1-1-1,-1 2 1,0-1 0,0 0 0,1 1-1,-1 0 1,-6 0 0,6 1 0,0-1 0,1 1 0,-1 0 0,1 0 0,-1 1 0,1-1 0,-1 1 0,1-1 0,0 1 0,0 0 0,0 0 0,0 1 0,0-1 0,0 1 0,1-1 0,-1 1 0,1 0 0,-1 0 0,1 0 0,0 0 0,0 0 0,1 1 0,-1-1 0,-2 8 0,-1 2 0,0 1 0,1 0 0,1 0 0,0 0 0,-1 19 0,2-19 0,2 1 0,-1-1 0,2 0 0,0 0 0,1 0 0,0 0 0,7 21 0,-7-29 0,0-1 0,0 0 0,1 0 0,0 0 0,0-1 0,0 1 0,0-1 0,1 1 0,0-1 0,0 0 0,0-1 0,1 1 0,-1-1 0,1 0 0,-1 0 0,1 0 0,0 0 0,0-1 0,1 0 0,-1 0 0,11 2 0,3-1 0,0 0 0,0-2 0,27 0 0,-36-1 0,-7 0 0,0 0 0,-1 0 0,1-1 0,0 1 0,-1-1 0,1 1 0,-1-1 0,1 0 0,-1 0 0,1 0 0,-1 0 0,0 0 0,1-1 0,-1 1 0,0-1 0,0 0 0,0 1 0,0-1 0,2-3 0,-1 1 0,0-1 0,-1 1 0,1-1 0,-1 0 0,0 0 0,0 1 0,-1-1 0,1-1 0,0-6 0,0-9 0,0-1 0,-2 1 0,-4-40 0,3 52 0,-1-1 0,0 0 0,0 0 0,-1 1 0,0-1 0,-1 1 0,0 0 0,-1 0 0,0 0 0,0 1 0,-1 0 0,0 0 0,0 0 0,-1 1 0,0 0 0,-11-9 0,17 14 0,-1 1 0,0 0-1,0 0 1,1 0 0,-1 1 0,0-1-1,0 0 1,0 1 0,0-1 0,0 1 0,0-1-1,1 1 1,-1 0 0,0 0 0,-3 0-1,4 0-5,0 1-1,0-1 1,0 0-1,0 1 1,0-1-1,0 1 1,1-1-1,-1 1 0,0-1 1,0 1-1,1 0 1,-1-1-1,0 1 1,1 0-1,-1 0 1,0 0-1,1-1 1,-1 1-1,1 0 0,-1 0 1,1 0-1,0 0 1,-1 0-1,1 0 1,0 0-1,0 0 1,0 0-1,0 0 0,0 1 1,-1 29-514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53.6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12 513 31695,'-1'-2'948,"-1"5"-800,-2 8-236,3-11 88,0 6 0,0-1 0,0 1 0,1 0 0,-1 0 0,2 11 0,-1-16 0,0 0 0,1 0 0,-1 1 0,1-1 0,-1 0 0,1 0 0,-1 0 0,1 0 1,0 0-1,-1 0 0,1 0 0,0 0 0,0 0 0,0 0 0,-1 0 0,1 0 0,0-1 0,0 1 0,1 0 0,-1-1 1,0 1-1,0-1 0,0 1 0,0-1 0,0 1 0,1-1 0,-1 0 0,0 0 0,0 1 0,1-1 0,-1 0 1,1 0-1,5 0 2,-1 1 1,1-1 0,-1 0 0,0-1 0,1 1 0,-1-1-1,0-1 1,10-2 0,-12 2-3,-1 0 1,1 0-1,0-1 0,-1 1 0,1-1 1,-1 0-1,0 0 0,0 0 1,0-1-1,0 1 0,0-1 0,-1 1 1,3-6-1,3-7 0,0 0 0,-1-1 1,-1 0-1,0 0 0,-1 0 0,-1-1 1,3-29-1,-2-127 23,-6 118-16,2 44-7,-1 1 0,0-1 0,-1 1 0,0 0 0,0-1 0,-2 1 0,1 0 0,-1 0 0,-1 0 0,-5-11 0,8 21 0,1 0 0,0 1 0,0-1 0,-1 1 0,1-1 0,-1 0 0,1 1 0,0-1 0,-1 1 0,1-1 0,-1 1 0,1-1 0,-1 1 0,0-1 0,1 1 0,-1 0 0,1-1 0,-1 1 0,0 0 0,1 0 0,-1-1 0,0 1 0,1 0 0,-1 0 0,0 0 0,0 0 0,1 0 0,-1 0 0,0 0 0,1 0 0,-1 0 0,0 0 0,0 0 0,1 0 0,-1 0 0,0 1 0,1-1 0,-1 0 0,1 1 0,-1-1 0,0 0 0,1 1 0,-1-1 0,1 1 0,-1-1 0,1 1 0,-1-1 0,1 1 0,-1-1 0,1 1 0,-1-1 0,1 1 0,0 0 0,-1-1 0,1 2 0,-3 14 0,1 1 0,0 0 0,1 0 0,2 26 0,0-7 0,-1-9 0,2 0 0,1-1 0,0 0 0,2 0 0,11 32 0,-14-48 0,2-1 0,-1 1 0,2-1 0,-1 0 0,1 0 0,0 0 0,1 0 0,0-1 0,1 0 0,-1 0 0,1-1 0,1 0 0,0 0 0,0-1 0,0 0 0,14 8 0,-17-12 0,0 1 0,0-1 0,1 0 0,-1-1 0,0 0 0,1 1 0,-1-2 0,1 1 0,-1-1 0,1 1 0,-1-2 0,1 1 0,-1 0 0,1-1 0,-1 0 0,1-1 0,-1 1 0,0-1 0,0 0 0,1 0 0,-2-1 0,1 1 0,0-1 0,8-6 0,-7 3 0,0 0 0,0 0 0,-1 0 0,0-1 0,0 1 0,-1-1 0,1 0 0,-1-1 0,-1 1 0,0-1 0,0 0 0,0 1 0,-1-1 0,0 0 0,-1-1 0,1-7 0,-1 7 0,0 0 0,-1 0 0,0 0 0,-1 1 0,0-1 0,-1 0 0,1 1 0,-5-12 0,4 16 0,0-1 0,0 1 0,0-1 0,-1 1 0,0 0 0,0 0 0,0 0 0,0 1 0,-1-1 0,1 1 0,-1-1 0,0 1 0,0 0 0,0 1 0,-9-5 0,-8 2 0,20 6 0,1 0 0,0-1 0,-1 1 0,1 0 0,0-1 0,-1 1 0,1 0 0,0-1 0,0 1 0,0 0 0,0 0 0,-1-1 0,1 1 0,0 0 0,0 0 0,1-1 0,-1 1 0,0 0 0,0 0 0,0-1 0,1 2 0,-1-2 0,0 3 0,1-1 0,0 1 0,0-1 0,0 0 0,1 1 0,-1-1 0,0 0 0,1 0 0,0 0 0,-1 0 0,1 0 0,0 0 0,0 0 0,0 0 0,0-1 0,0 1 0,1-1 0,-1 0 0,0 0 0,1 0 0,-1 0 0,0 0 0,1 0 0,0 0 0,-1-1 0,4 1 0,9 2 0,1-1 0,-1-1 0,18-1 0,-33 0 0,2 1-21,1-1-1,0 0 0,-1 0 1,1 0-1,0-1 1,-1 1-1,1-1 1,0 1-1,-1-1 1,1 0-1,-1 0 1,0 0-1,1 0 1,-1 0-1,0-1 1,1 1-1,-1-1 1,0 0-1,0 1 1,0-1-1,0 0 1,-1 0-1,1 0 1,-1 0-1,1-1 1,-1 1-1,1 0 1,-1-1-1,0 1 1,0-1-1,0 1 1,0-4-1,0 0-3206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5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 32127,'0'0'640,"11"0"-640,15 0 0,3 0 0,2 0 0,3 0 0,-8 0 0,-8 0 0,-5-7-32,-5-2-128,-5 0-1217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54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0 514 31022,'0'0'595,"16"-9"195,-10 1-755,0 0 0,-1-1 1,0 0-1,0 0 0,-1 0 1,0 0-1,-1-1 0,4-16 1,0-7-18,3-41 1,-4-157-14,-6 161-5,-2 157 0,0-28 0,3 1 0,9 68 0,-7-111 0,0 0 0,2 0 0,0 0 0,1-1 0,12 26 0,-15-37 0,-1 0 0,1-1 0,0 1 0,0 0 0,1-1 0,-1 0 0,1 0 0,0 0 0,0 0 0,0-1 0,1 1 0,-1-1 0,1 0 0,0 0 0,0-1 0,0 1 0,0-1 0,0 0 0,1-1 0,-1 1 0,7 0 0,-6-1 0,-1-1 0,0 0 0,1 0 0,-1 0 0,0-1 0,1 1 0,-1-1 0,0-1 0,0 1 0,0-1 0,0 0 0,0 0 0,9-5 0,-10 4 0,-1 0 0,1 0 0,-1-1 0,0 0 0,0 0 0,0 1 0,0-2 0,-1 1 0,1 0 0,-1 0 0,0-1 0,0 1 0,-1-1 0,0 0 0,2-8 0,0-3 0,0 0 0,-1 0 0,-1-1 0,-1 1 0,-1-18 0,1 29 0,-1 0 0,1 1 0,-1-1 0,0 1 0,0-1 0,0 1 0,-1-1 0,0 1 0,0 0 0,0 0 0,0-1 0,-1 2 0,1-1 0,-1 0 0,0 0 0,0 1 0,0 0 0,-1-1 0,1 1 0,-1 1 0,0-1 0,-5-3 0,7 5 0,0 0 0,0 1 0,1-1 0,-1 0 0,0 1 0,0-1 0,0 1 0,0 0 0,0-1 0,0 1 0,0 0 0,0 0 0,0 0 0,0 1 0,0-1 0,-3 1 0,4 0 0,0-1 0,0 1 0,0 0 0,0 0 0,0-1 0,0 1 0,1 0 0,-1 0 0,0 0 0,0 0 0,1 0 0,-1 0 0,1 0 0,-1 0 0,1 0 0,-1 1 0,1-1 0,0 0 0,-1 0 0,1 0 0,0 1 0,0-1 0,0 0 0,0 0 0,0 2 0,0 0 0,0 0 0,1 0 0,-1 0 0,1 0 0,0-1 0,0 1 0,0 0 0,0 0 0,0-1 0,0 1 0,1-1 0,-1 1 0,1-1 0,0 0 0,0 0 0,-1 0 0,1 1 0,1-2 0,-1 1 0,0 0 0,0 0 0,1-1 0,-1 1 0,1-1 0,0 0 0,-1 0 0,1 0 0,0 0 0,-1 0 0,6 0 0,9 3 0,0-2 0,1 0 0,33-1 0,-41-1 0,-9 0-6,-1-1 0,0 1-1,1 0 1,-1 0 0,0 0 0,0-1 0,1 1 0,-1 0-1,0 0 1,0-1 0,0 1 0,1 0 0,-1-1 0,0 1-1,0 0 1,0-1 0,0 1 0,0 0 0,0-1-1,0 1 1,1 0 0,-1-1 0,0 1 0,0 0 0,0-1-1,0 1 1,-1 0 0,1-1 0,0 1 0,0 0 0,0-1-1,0 1 1,0 0 0,0-1 0,0 1 0,-1 0-1,1-1 1,-4-6-1040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55.7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0 239 24267,'0'0'8335,"3"0"-8255,362-16 7,-132 2-89,989-115 2,-821 89 0,-224 26 0,153 2 0,-185-2 0,-114 14 0,-19 0 0,-13 0 0,-43 0-171,11 0-3916,-25 0-16626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56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282 210 30894,'0'-10'680,"0"4"-515,1 0 1,-2-1-1,1 1 0,-1 0 0,0 0 0,0 0 1,-3-9-1,3 13-170,0 0-1,0 1 1,-1-1 0,1 0 0,0 0 0,-1 1 0,0-1 0,1 1-1,-1-1 1,0 1 0,0 0 0,0-1 0,0 1 0,0 0-1,0 0 1,0 1 0,0-1 0,0 0 0,-1 1 0,1-1 0,0 1-1,0 0 1,-1 0 0,-2 0 0,-10-2 5,-1 1 0,1 1 0,-1 1 0,1 0 0,-27 6 0,36-6 0,0 1 0,0 0 0,0 1 0,0 0 0,0 0 0,1 0 0,0 0 0,-1 1 0,1 0 0,1 0 0,-1 0 0,1 1 0,-1-1 0,1 1 0,0 0 0,-5 10 0,7-12 0,0 1 0,0-1 0,1 1 0,-1 0 0,1 0 0,0-1 0,0 1 0,0 0 0,0 0 0,1 0 0,-1 0 0,1 0 0,0 0 0,1 0 0,-1 0 0,1 0 0,-1 0 0,1 0 0,0 0 0,4 7 0,-2-5 0,0 0 0,1 0 0,0 0 0,1-1 0,-1 0 0,1 0 0,0 0 0,0 0 0,0-1 0,1 0 0,6 4 0,83 43 0,-64-36 0,-1 1 0,36 27 0,-61-40 0,-1 1 0,1 0 0,-1 1 0,-1-1 0,1 1 0,-1-1 0,1 1 0,-1 0 0,0 0 0,-1 1 0,0-1 0,0 1 0,0-1 0,2 11 0,-3-13 0,-1 1 0,1-1 0,-1 1 0,0-1 0,0 0 0,0 1 0,-1-1 0,1 1 0,-1-1 0,0 0 0,0 1 0,0-1 0,0 0 0,0 0 0,-1 0 0,1 0 0,-1 0 0,0 0 0,0 0 0,0 0 0,-1-1 0,1 1 0,0-1 0,-1 0 0,-4 3 0,0 0-2,0-1 1,0 0-1,-1-1 1,1 0-1,-1 0 1,0-1-1,0 0 0,0 0 1,0-1-1,0 1 1,-1-2-1,1 0 1,0 0-1,0 0 0,-1-1 1,-8-2-1,15 2 2,-1 0 0,1 0 0,0-1-1,0 0 1,-1 1 0,1-1 0,1 0-1,-1 0 1,0 0 0,0 0 0,1 0-1,-1 0 1,1 0 0,-1-1 0,1 1-1,0-1 1,0 1 0,0-1 0,1 1-1,-1-1 1,0 1 0,1-1 0,0-2-1,-2-12 2,0 1-1,3-27 0,-1 23 0,1 8 0,0 0-1,0 0 1,1 0-1,1 0 1,0 0-1,0 0 1,11-21 0,3-1 9,27-38 1,-28 48-6,-1-1 0,-2 0 0,20-48 0,-30 60-4,-1 1 0,0-1 0,-1 1 0,0-1 0,-1-13 0,0 24 0,0 1 0,0-1 0,0 0 0,-1 1 0,1-1 0,0 0 0,-1 1 0,1-1 0,-1 1 0,1-1 0,-1 0 0,0 1 0,0 0 0,1-1 0,-1 1 0,0-1 0,0 1 0,-1 0 0,1 0 0,-2-2 0,0 1 0,0 0 0,-1 0 0,1 0 0,0 1 0,-1-1 0,1 1 0,-1 0 0,-5-1 0,-8 0 0,1 0 0,0 1 0,-20 2 0,26 0 0,5-1-1,1 0 0,-1 0 0,0 1 0,1 0 0,-1 0 0,0 0 0,1 0 0,-1 1 0,1 0 0,0 0 0,0 0 0,-1 1 0,1-1 0,1 1 0,-8 6 0,-17 19-79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30.64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68 1 31454,'-12'2'253,"1"1"-1,0 0 1,0 0-1,-11 7 0,43-1-228,24-2-17,0-2-1,1-1 0,84-6 0,-42 0-4,-78 2-2,3 1 0,-1-1 0,0-1 0,0 0 0,0-1 0,0 0 0,17-5 0,-77 84 0,12-15 0,-46 106 0,-12 74 0,86-222 0,-4 16-3,12-33-12,1-4-13,6-18-89,6-22-312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57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 32207,'0'0'512,"39"0"-464,11 0-48,15 0 0,3 0 0,-3 0 0,-10 0 0,-13 0 0,-16 0 0,-11 0 0,-15-2 0,-10 2-208,-29 0-15223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5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 31967,'13'0'480,"6"3"-256,-1-1-176,3-2 0,0 0-48,2 0 0,3 0 0,3 0 0,0 0 0,5 0 0,-6 0-32,-4-9-208,-9-5-10501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57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95 116 32447,'16'-115'320,"-6"604"-320,-11-488 0,1 0 0,-1 0 0,0-1 0,0 1 0,0-1 0,0 1 0,0-1 0,0 1 0,0-1 0,0 1 0,0-1 0,-1 0 0,1 0 0,0 0 0,0 1 0,0-1 0,0 0 0,0 0 0,0-1 0,0 1 0,-1 0 0,1 0 0,-1-1 0,-4 1 0,-70 0-9,64 0-8,50 0 16,9 0 20,-10 2-27,1-3 1,-1-1 0,54-10 0,-74 5-177,-6-4-507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58.3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 79 31134,'-3'-6'62,"-1"1"-1,0-1 1,0 1 0,0 0-1,0 0 1,-1 1-1,0-1 1,0 1-1,0 0 1,-1 0-1,1 0 1,-1 1 0,0 0-1,0 0 1,0 1-1,0-1 1,0 1-1,-1 1 1,1-1 0,-1 1-1,1 0 1,-1 1-1,0-1 1,1 1-1,-14 2 1,18-2-62,0 0 0,0 1 0,0-1 0,0 1 0,0-1 0,0 1 0,0 0 0,0 0 0,0-1 0,0 1 0,1 1 0,-1-1 0,0 0 0,1 0 0,-1 1 0,1-1 0,-1 1 0,-1 2 0,0 0 0,0 0 0,1 1 0,0-1 0,0 1 0,0-1 0,0 1 0,-1 8 0,0 5 0,0 1 0,2-1 0,0 21 0,1-38 0,0 5 0,0 0 0,1 0 0,0 1 0,0-1 0,0 0 0,1 0 0,0-1 0,0 1 0,1 0 0,-1-1 0,1 1 0,0-1 0,1 0 0,-1 0 0,1 0 0,0 0 0,0-1 0,6 5 0,-4-4 0,0 0 0,1-1 0,-1 0 0,1 0 0,0-1 0,0 0 0,1 0 0,-1-1 0,0 1 0,1-2 0,0 1 0,-1-1 0,1 0 0,9 0 0,-15-1 1,0 0 0,0-1 0,0 1 0,-1 0 0,1 0 0,0-1 0,0 1 0,-1-1 0,1 0 0,0 1 0,-1-1 0,1 0 0,-1 0 0,1 0 0,-1 0 0,1 0 0,-1 0 0,1-1 0,-1 1 0,0 0 1,0-1-1,0 1 0,0-1 0,0 1 0,0-1 0,0 1 0,0-1 0,-1 0 0,1 1 0,0-4 0,1-5-1,-1 1 0,0-1-1,0 0 1,-1-15 0,0 11 1,-3-168-1,5 201 0,1 0 0,1 0 0,0-1 0,12 29 0,2 11 0,-12-31 0,0-1 0,-2 1 0,-1 0 0,-1-1 0,-1 1 0,-3 34 0,1-57 0,1 0 0,-1-1 1,0 1-1,0 0 0,-1-1 0,1 1 0,-1-1 0,0 1 1,1-1-1,-1 0 0,-1 0 0,1 0 0,0 0 0,-1 0 1,0 0-1,1 0 0,-1-1 0,0 0 0,-1 1 0,1-1 1,0 0-1,0-1 0,-1 1 0,1-1 0,-1 1 0,-4 0 1,-8 2-13,1-1 0,-1-1 1,0 0-1,-29-2 1,30-1-960,8-7-3351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6:59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213 118 32495,'0'-6'8,"-1"1"0,1 0 0,-1 0 0,-1 0 0,1-1 0,-1 1 0,1 0 0,-2 1 0,1-1 0,0 0 0,-1 1 0,0-1 0,0 1 0,0 0 0,-1 0 0,1 0 0,-1 0 0,0 1 0,0-1 0,0 1 0,-1 0 0,1 0 0,-1 1 0,1-1 0,-1 1 0,0 0 0,0 0 0,0 1 0,0-1 0,0 1 0,-1 1 0,1-1 0,-11 0 0,14 2-8,-1-1 0,1 1 0,-1 0 0,1 0 0,0 0 0,-1 0 0,1 0 0,0 1 0,0-1 0,0 1 0,0-1 0,0 1 0,0 0 0,0 0 0,1 0 0,-1 0 0,1 0 0,-1 0 0,1 0 0,0 0 0,-1 1 0,1-1 0,1 0 0,-1 1 0,-1 4 0,-3 10 0,0 1 0,-2 25 0,7-42 0,-4 33 0,2 0 0,2 40 0,0-70 0,0-1 0,0 0 0,0 0 0,1 0 0,0 1 0,-1-1 0,1 0 0,0 0 0,0 0 0,1 0 0,-1 0 0,1-1 0,-1 1 0,1 0 0,0 0 0,0-1 0,0 0 0,0 1 0,1-1 0,-1 0 0,0 0 0,6 3 0,-3-2 0,1-1 0,0 0 0,0 0 0,0 0 0,0-1 0,0 0 0,1 0 0,-1-1 0,0 0 0,12 0 0,-15-1 0,0 0 0,0 0 0,0 0 0,0 0 0,0-1 0,0 1 0,-1-1 0,1 0 0,0 0 0,-1 0 0,1 0 0,-1 0 0,0 0 0,0-1 0,0 1 0,0-1 0,0 1 0,0-1 0,-1 0 0,1 0 0,-1 0 0,0 0 0,2-5 0,3-10 0,-1 0 0,6-29 0,-7 16 0,-1 0 0,-2-38 0,7 45 0,3 686 0,-11-661 0,-1 0 0,1 0 0,0-1 0,0 1 0,0 0 0,0 0 0,0-1 0,-1 1 0,1 0 0,0-1 0,-1 1 0,1 0 0,0-1 0,-1 1 0,1 0 0,-1-1 0,1 1 0,-1-1 0,0 1 0,1-1 0,-1 1 0,1-1 0,-1 1 0,0-1 0,1 0 0,-1 1 0,0-1 0,-1 1 0,-28 1 0,22-3 0,0 0 0,1-1 0,-1 1 0,1-2 0,-13-4 0,8 0 0,0-1 0,1 0 0,0 0 0,0-1 0,1-1 0,0 0 0,0 0 0,2-1 0,-1 0 0,1 0 0,-10-19 0,18 28-1,-1 1 0,0-1 0,1 0 0,-1 1 0,1-1 0,0 0 0,-1 1 0,1-1 0,0 0 0,0 1 0,0-1 0,0 0 0,0 1-1,1-1 1,-1 0 0,0 1 0,2-4 0,9-10-92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00.3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71 235 29261,'-5'-72'3491,"5"58"-3490,1-1 1,0 1-1,2 0 1,-1 0-1,2 0 1,0 0-1,0 1 1,1-1-1,10-17 1,-15 31-2,0 0 0,0 0 0,0-1 0,0 1 0,0 0 0,0 0 0,0 0 0,0-1 0,0 1 0,0 0 0,1 0 0,-1-1 0,0 1 0,0 0 0,0 0 0,0 0 0,0 0 0,1-1 0,-1 1 0,0 0 0,0 0 0,0 0 0,1 0 0,-1 0 0,0-1 0,0 1 0,0 0 0,1 0 0,-1 0 0,0 0 0,0 0 0,1 0 0,-1 0 0,0 0 0,0 0 0,1 0 0,-1 0 0,0 0 0,0 0 0,0 0 0,1 0 0,-1 0 0,0 0 0,0 0 0,1 0 0,-1 1 0,0-1 0,0 0 0,0 0 0,1 0 0,-1 0 0,0 0 0,0 1 0,0-1 0,1 0 0,-1 0 0,0 0 0,0 0 0,0 1 0,0-1 0,0 0 0,0 0 0,1 1 0,11 37 0,-2 0 0,-1 0 0,-2 1 0,2 44 0,-5 163 0,-4-239 0,0 0 0,0 0 0,-1-1 0,-1 1 0,1 0 0,-1-1 0,0 1 0,0-1 0,-1 0 0,0 1 0,0-1 0,0-1 0,-1 1 0,0 0 0,-4 5 0,5-10 0,1 1 0,-1 0 0,1-1 0,-1 0 0,0 0 0,0 0 0,1 0 0,-1 0 0,0 0 0,0-1 0,0 1 0,0-1 0,0 0 0,0 0 0,0 0 0,0 0 0,0-1 0,-5 0 0,-5-2 0,0 0 0,-21-9 0,24 6 0,14 1 0,10 0 0,280-26 0,-288 30 6,0-1 0,0 1 0,-1-1 0,1 0 0,5-4 1,-9 6-35,0-1 1,0 0 0,-1-1 0,1 1 0,0 0 0,-1 0 0,1-1 0,0 1 0,-1-1 0,0 0-1,1 1 1,-1-1 0,0 0 0,0 0 0,0 0 0,1-3 0,-1-5-1646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10.9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56 451 32543,'0'-1'5,"0"1"1,0 0-1,0-1 1,-1 1 0,1 0-1,0-1 1,0 1-1,0 0 1,0-1-1,-1 1 1,1 0-1,0 0 1,0-1-1,-1 1 1,1 0-1,0 0 1,-1-1-1,1 1 1,0 0-1,0 0 1,-1 0 0,1 0-1,0 0 1,-1-1-1,1 1 1,0 0-1,-1 0 1,1 0-1,-1 0 1,1 0-1,0 0 1,-1 0-1,1 0 1,0 0-1,-1 0 1,0 1-1,-8 11 36,-4 25-75,12-35 47,-5 25-13,0 0 0,2 0 0,1 0 0,1 36 0,2-61 0,0-1 0,0 0 0,0 1 0,0-1 0,0 0 0,1 1 0,-1-1 0,0 0 0,1 1 0,-1-1 0,1 0 0,-1 1 0,1-1 0,-1 0 0,1 0 0,0 0 0,0 0 0,0 0 0,0 0 0,0 0 0,0 0 0,0 0 0,0 0 0,0 0 0,0-1 0,0 1 0,0 0 0,0-1 0,2 1 0,2 1 0,0-1 0,1 0 0,-1-1 0,0 1 0,1-1 0,4-1 0,0 1 0,-7 0 0,0-1 0,0 1 0,-1-1 0,1 0 0,0 0 0,-1 0 0,1 0 0,0-1 0,-1 1 0,0-1 0,1 0 0,-1 1 0,0-1 0,0 0 0,0 0 0,0 0 0,0-1 0,0 1 0,-1 0 0,1-1 0,-1 1 0,3-5 0,2-7 0,0 0 0,0-1 0,3-15 0,0-7 0,-2-1 0,-2 1 0,2-44 0,-7-115 0,-2 87 0,2 18 0,-10 235 0,0-33 0,8 96 0,2-197 0,1-1 0,0 1 0,1-1 0,0 0 0,1 0 0,0 0 0,0 0 0,1 0 0,0 0 0,0-1 0,1 0 0,10 14 0,-10-16 0,0-1 0,0 0 0,1 0 0,-1 0 0,1-1 0,0 0 0,0 0 0,1 0 0,-1-1 0,1 0 0,0 0 0,0-1 0,0 0 0,0 0 0,0-1 0,0 1 0,8-1 0,-8 0 0,0-1 0,0 1 0,1-2 0,-1 1 0,0-1 0,0 0 0,1 0 0,12-5 0,-17 4 0,0 1 0,-1-1 0,1 0 0,0 0 0,-1 0 0,0-1 0,1 1 0,-1 0 0,0-1 0,0 0 0,0 1 0,0-1 0,-1 0 0,1 0 0,-1 0 0,0 0 0,0 0 0,0 0 0,0 0 0,0-1 0,0-5 0,1-5 0,0-1 0,-1 0 0,0 0 0,-1 0 0,-4-24 0,4 35 0,-1 0 0,0-1 0,0 1 0,0 0 0,0 0 0,-1-1 0,0 1 0,0 0 0,0 1 0,0-1 0,-1 0 0,0 1 0,1-1 0,-1 1 0,0 0 0,-1 0 0,1 0 0,-1 0 0,1 0 0,-1 1 0,0 0 0,0 0 0,-4-2 0,8 4 0,-1 0 0,1 1 0,-1-1 0,1 0 0,-1 1 0,1-1 0,-1 1 0,1-1 0,0 1 0,-1-1 0,1 1 0,0-1 0,0 1 0,-1-1 0,1 1 0,0 0 0,0-1 0,0 1 0,0-1 0,-1 1 0,1 0 0,0-1 0,0 1 0,0-1 0,0 1 0,1 0 0,-1-1 0,0 1 0,0-1 0,0 1 0,0 0 0,0 2 0,0 0 0,1 0 0,-1 1 0,1-1 0,-1 0 0,1 0 0,0 0 0,0 0 0,0 0 0,1 0 0,-1 0 0,1-1 0,0 1 0,-1 0 0,1-1 0,0 1 0,4 2 0,-2-1 0,1-1 0,0 1 0,0-1 0,0 0 0,0-1 0,0 1 0,1-1 0,-1 0 0,6 1 0,5 1 0,-1-2 0,1 0 0,0 0 0,0-2 0,0 0 0,22-3 0,-37 3 0,0 0 0,0 0 0,0 0 0,0 0 0,0-1 0,0 1 0,0 0 0,0-1 0,0 1 0,0-1 0,0 1 0,0-1 0,0 0 0,0 1 0,0-1 0,0 0 0,-1 0 0,1 1 0,0-1 0,-1 0 0,1 0 0,0 0 0,-1 0 0,1 0 0,-1 0 0,1-1 0,1-30 0,-2 21 0,-3 4-195,1 7-803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11.8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30542,'318'5'2209,"-329"-4"-2436,-6 5-602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12.2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26060,'-2'5'5715,"2"-5"-5623,0 1 0,0-1 0,1 0 0,13 2 1021,22 0-1821,-35-2 892,87 1-148,99-3-42,-161-2-301,-17-1-582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12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71 265 32175,'6'-24'118,"1"0"1,1 1-1,2 0 0,19-36 1,14-35-119,-43 90 0,0 4 0,0-1 0,0 1 0,0-1 0,0 0 0,0 1 0,0-1 0,0 0 0,0 1 0,0-1 0,0 1 0,0-1 0,0 0 0,0 1 0,0-1 0,1 1 0,-1-1 0,0 1 0,1-1 0,-1 0 0,0 1 0,1-1 0,0 0 0,4 18 0,-2 94 0,-4-1 0,-5 0 0,-21 115 0,26-223 0,0 4 0,0 0 0,0 0 0,-1 0 0,0 0 0,-3 6 0,5-11 0,0 0 0,-1 0 0,1-1 0,-1 1 0,1 0 0,-1-1 0,1 1 0,-1 0 0,0-1 0,1 1 0,-1-1 0,0 1 0,1-1 0,-1 1 0,0-1 0,0 0 0,1 1 0,-1-1 0,0 0 0,0 1 0,0-1 0,0 0 0,1 0 0,-1 0 0,0 0 0,0 0 0,0 0 0,0 0 0,1 0 0,-1 0 0,0 0 0,0-1 0,0 1 0,0 0 0,1 0 0,-1-1 0,0 1 0,0-1 0,1 1 0,-1-1 0,0 1 0,1-1 0,-1 1 0,-1-2 0,-3-2 0,-50-34 0,51 36 0,0-1 0,0 1 0,-1-1 0,1 1 0,-1 0 0,1 1 0,-1-1 0,-5-1 0,264 10 0,-252-6-9,1-2 1,-1 1-1,1 0 0,-1 0 0,0-1 1,1 0-1,-1 1 0,0-1 1,1 0-1,-1 0 0,0 0 0,0 0 1,0-1-1,3-1 0,3-6-388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31.00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0 32223,'0'0'272,"5"0"-160,18 0-32,14 0-32,2 0-48,0 0 0,-5 0 32,-5 0-32,-8 0 0,-3 0 0,-3 0 0,-4 0-32,2 0-128,-3 0-865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13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90 32175,'-2'-5'15,"0"0"1,-1-1-1,1 1 1,-1 0-1,-1 0 1,1 0-1,-1 1 1,1-1 0,-1 1-1,-1 0 1,1 0-1,0 0 1,-1 1-1,0 0 1,0 0-1,0 0 1,0 0-1,0 1 1,-1-1-1,1 1 1,-1 1 0,0-1-1,1 1 1,-1 0-1,0 0 1,0 1-1,0 0 1,1 0-1,-1 0 1,0 1-1,0-1 1,0 2-1,-6 1 1,8-1-16,0 0 0,0 0 0,0 0 0,0 1 0,0 0 0,0 0 0,1 0 0,-1 0 0,1 1 0,0-1 0,0 1 0,1 0 0,-1 0 0,1 0 0,-1 0 0,1 0 0,1 0 0,-1 1 0,0-1 0,1 0 0,-1 7 0,-2 8 0,0 0 0,2 0 0,0 35 0,1-41 1,1 0 1,1 0-1,0 1 0,1-1 1,6 22-1,-7-32-1,0 0 1,1 1-1,-1-1 0,1 0 1,0 0-1,0 0 0,0 0 0,1 0 1,-1-1-1,1 1 0,0-1 1,-1 1-1,1-1 0,0 0 1,0 0-1,0 0 0,1-1 0,-1 1 1,0-1-1,1 1 0,-1-1 1,1 0-1,-1-1 0,1 1 1,5 0-1,-3 0 1,0 0 0,1-1 0,-1 1 0,1-1-1,-1-1 1,0 1 0,1-1 0,8-2 0,-12 2-1,-1 0 1,0-1-1,1 1 0,-1-1 1,0 1-1,0-1 0,0 0 1,0 0-1,0 0 0,-1 0 1,1 0-1,0 0 0,-1 0 1,1 0-1,-1-1 1,0 1-1,0-1 0,0 1 1,0-1-1,0 1 0,-1-1 1,1-3-1,3-19-1,-1 1 1,-1-2-1,-2-43 1,0-21 29,5 75-24,-1 14-5,0 11 0,25 224 0,-27-205 0,-2-28 0,5 43 0,-3 1 0,-5 78 0,2-118 0,0 1 0,0-1 0,-1 0 1,0 0-1,1 1 0,-2-1 0,1 0 0,-1-1 0,1 1 0,-1 0 1,-1-1-1,1 1 0,-1-1 0,1 0 0,-1 0 0,0-1 0,0 1 1,-1-1-1,1 0 0,-7 3 0,4-2-3,0-1 1,0 0-1,0-1 0,-1 1 1,0-2-1,1 1 0,-1-1 0,0 0 1,0 0-1,1-1 0,-1 0 1,0-1-1,-12-1 0,18 1-21,0 1 0,1-1 0,-1 1 0,0-1 0,1 0 0,-1 1 0,0-1 0,1 0 0,-1 0 0,1 0 0,-1 0 0,1-1 0,0 1 0,0 0 0,-1-1 0,1 1 0,0 0 0,0-1 0,0 1 0,0-1 0,1 0 0,-1 1 0,0-1 0,0-3 0,-1-18-1790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13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 52 25500,'2'-24'5674,"-1"-1"-4116,-2 25-1556,-1-1 0,1 1 0,0-1 0,-1 1 1,1 0-1,0-1 0,-1 1 0,1 0 0,-1 0 0,1 0 0,0 0 0,-1 0 0,1 0 0,-1 1 0,1-1 0,-2 1 0,-1 0-2,-1 1 0,1 0 0,0 0 0,-1 0 0,1 0 0,0 1 0,0 0 0,1-1 0,-1 1 0,0 1 0,1-1 0,0 1 0,0-1 0,-3 5 0,-6 9 0,-17 36 0,25-47 0,-13 30 0,2 1 0,1 0 0,1 1 0,2 0 0,-6 50 0,7-12 0,0 136 0,10-197 0,1 0 0,0 0 0,1 0 0,1 0 0,0 0 0,2 0 0,-1-1 0,14 28 0,-15-36 0,1 1 0,0-1 0,0 0 0,1 0 0,-1 0 0,1 0 0,0-1 0,1 0 0,-1 0 0,1-1 0,0 1 0,1-1 0,-1 0 0,1-1 0,-1 0 0,1 0 0,0 0 0,0-1 0,0 0 0,8 1 0,-7-1-28,0-1 1,-1 0-1,1-1 1,0 1-1,0-2 1,0 1-1,0-1 0,0 0 1,0-1-1,-1 0 1,14-4-1,6-19-1018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14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253 36 32351,'-2'-3'24,"-1"0"1,1 0-1,-1 1 1,0-1-1,0 1 1,0 0 0,0 0-1,-1 0 1,1 0-1,-1 1 1,1-1-1,-1 1 1,1 0-1,-1 0 1,-4 0-1,-7-1-32,1 0 0,-23 2 0,26 0 24,8 0-16,0 0 0,0 1 0,-1-1 0,1 1 0,0 0 0,0 0 0,0 0 0,0 0-1,0 1 1,0-1 0,0 1 0,1 0 0,-1 0 0,0 0 0,1 0 0,-1 0 0,1 0 0,0 1 0,0-1 0,0 1 0,0 0 0,0-1 0,1 1 0,-1 0 0,1 0 0,0 0 0,0 0-1,0 0 1,0 1 0,0 3 0,-3 11 7,1 1-1,1-1 1,1 37 0,1-52-5,0 4-2,0 0 1,1 1-1,0-1 0,1 0 1,-1 0-1,2 0 1,-1 0-1,1 0 1,0-1-1,0 1 0,0-1 1,9 11-1,3 1 0,0-1 0,31 26 0,-29-27 0,0 0 0,19 24 0,-34-39 0,-1 1 0,1 0 0,-1 0 0,1 0 0,-1 0 0,0 0 0,0 0 0,0 0 0,0 0 0,0 1 0,-1-1 0,1 0 0,-1 1 0,1-1 0,-1 0 0,0 1 0,0-1 0,0 0 0,0 1 0,0-1 0,0 1 0,-2 3 0,1-4 0,-1 1 0,1-1 0,-1 0 0,0 0 0,0 0 0,0-1 0,0 1 0,0 0 0,0-1 0,0 1 0,0-1 0,-1 0 0,1 0 0,0 0 0,-1 0 0,1 0 0,-1 0 0,-4 0 0,-14 3-4,0-1-1,0 0 1,-1-2-1,1-1 1,-24-2-1,43 1 5,0 1 0,0-1 0,0 1-1,0-1 1,0 0 0,1 0-1,-1 0 1,0 0 0,1 0 0,-1 0-1,1 0 1,-1-1 0,1 1 0,-1 0-1,1-1 1,0 1 0,0-1-1,0 0 1,0 1 0,0-1 0,0 0-1,0 0 1,0 0 0,1 1 0,-1-1-1,1 0 1,0 0 0,-1-4-1,0 1-2,1 0-1,-1 1 1,1-1-1,0 0 1,1 0-1,-1 0 0,1 0 1,0 1-1,0-1 1,0 0-1,4-6 1,-1 3 0,1 1 0,0 0 0,0 0 0,1 0 0,0 0 0,12-9 1,49-34 15,-19 15 20,-37 27-22,-1-1-1,0 0 1,14-17-1,-21 22-9,-1 0-1,1 0 1,0 0 0,-1-1-1,0 1 1,0-1-1,-1 1 1,1-1 0,-1 0-1,0 0 1,0 0 0,0 1-1,-1-8 1,1 8-1,-1-1 0,-1 0 0,1 0 0,-1 1 0,0-1 0,0 0 0,0 1 0,-1-1 0,1 1 0,-1-1 0,0 1 0,-1 0 0,1-1 0,-4-3 0,1 3 0,0 0 0,-1 0 0,0 0 0,0 0 0,0 1 0,0 0 0,-1 0 0,-9-4 0,11 6-5,0 0 0,0 1 0,0-1 0,0 1 0,0 0 0,0 0 0,-1 0-1,1 1 1,-5-1 0,6 4-374,3 11-1032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14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15 32223,'1'-1'19,"-1"0"-1,1 0 1,0 0 0,-1 0 0,1 0 0,0 1 0,0-1 0,-1 0-1,1 0 1,0 1 0,0-1 0,0 0 0,0 1 0,0-1 0,0 1-1,0 0 1,0-1 0,0 1 0,0 0 0,0-1 0,0 1-1,0 0 1,1 0 0,-1 0 0,0 0 0,0 0 0,0 0 0,0 0-1,2 1 1,38 2-40,-35-1 21,-1 0 0,1 0 0,-1 0 0,0 1 0,1 0 0,-1 0 0,0 0 0,-1 0 0,1 1 0,-1 0 0,0 0 0,1 0 0,-2 1 0,1-1 0,3 6 0,8 13 0,23 46 0,-33-59 0,10 22 0,-1 1 0,-1 0 0,13 58 0,-21-68 0,-1-1 0,-1 1 0,-2 0 0,0 0 0,-1-1 0,-6 43 0,3-52 8,-1-1-1,-1 0 1,1 0 0,-2 0-1,0 0 1,0-1 0,-1 0-1,0 0 1,-1-1-1,0 0 1,-1 0 0,0-1-1,0 0 1,-1-1 0,-13 9-1,5-4-175,0-2-1,0 0 0,-1-1 1,0-1-1,-1-1 1,0-1-1,0 0 0,-34 6 1,4-9-6425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20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1492 1 32127,'-7'2'307,"-15"9"-285,1 1 1,0 1 0,1 0-1,0 2 1,-21 21-1,-1-1-3,-198 153 47,-422 356-17,631-516-49,-334 282-3,385-310-18,-13-1-100,1-1 0,-1 1-1,0-2 1,0 1 0,0-1 0,6-4 0,18-12-2961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21.3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1046 64 31823,'47'-62'864,"-47"61"-835,-3 7-13,-65 109-14,-121 157-1,84-127-1,-313 403 0,355-479-3,12-14-8,2 1 1,-80 124-1,125-174 5,2-3 1,0-1 0,1 1 0,-1 0 0,1-1 0,0 1 0,0 0 0,0 0 0,0 0 0,0 0 0,0 5 0,20-12-801,4-18-1574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31.6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181 159 32447,'-1'-3'17,"0"0"-1,0 0 1,1 0 0,-1 0-1,1 0 1,-1 0 0,1 0 0,0 0-1,0 0 1,1 0 0,-1 0 0,0 0-1,1 0 1,0 0 0,0 0 0,0 0-1,1-3 1,1 2-12,0-1-1,0 1 1,0-1 0,0 1 0,1 0-1,0 0 1,0 1 0,0-1-1,5-2 1,6-4-11,1 1 1,0 0-1,1 1 1,28-8-1,-42 14 6,0 1 0,1 0 0,-1 1 0,1-1 0,-1 0 0,1 1 0,0 0 0,-1 0 0,5 0 0,-6 0 0,-1 1 0,0-1 0,0 1 0,1-1 0,-1 1 0,0-1 0,0 1 0,0 0 0,0-1 0,0 1 0,0 0 0,0 0 0,0 0 0,0 0 0,0 0 0,-1 0 0,1 0 0,0 0 0,-1 0 0,1 0 0,-1 0 0,1 0 0,-1 1 0,1-1 0,-1 0 0,0 0 0,1 2 0,1 10 0,0 0 0,0 0 0,-1 0 0,-1 1 0,0-1 0,-1 0 0,0 0 0,-1 0 0,-1 0 0,0 0 0,-1 0 0,0-1 0,0 1 0,-2-1 0,0 0 0,0-1 0,-1 1 0,-14 17 0,1-4 0,-2-1 0,0-2 0,-1 0 0,-29 20 0,35-29 0,-2 0 0,0-2 0,0 0 0,-1-1 0,-1-1 0,-35 11 0,55-20 0,0 0 0,0 0 0,1 0 0,-1 0 0,0 0 0,0 0 0,0 0 0,0 0 0,1 0 0,-1-1 0,0 1 0,0 0 0,0-1 0,1 1 0,-1 0 0,0-1 0,0 1 0,1-1 0,-1 1 0,0-1 0,1 1 0,-1-1 0,1 0 0,-1 1 0,1-1 0,-1 0 0,1 1 0,-1-1 0,1 0 0,-1 0 0,1 1 0,0-1 0,0 0 0,-1 0 0,1 0 0,0 1 0,0-1 0,0 0 0,0 0 0,0 0 0,0 0 0,0 1 0,0-1 0,0-1 0,0-2 0,0 0 0,0 1 0,1-1 0,-1 0 0,1 1 0,0-1 0,0 0 0,0 1 0,3-7 0,1 4 0,-1 1 0,1-1 0,1 1 0,-1 0 0,1 0 0,0 1 0,0 0 0,0 0 0,1 0 0,0 1 0,-1-1 0,1 2 0,11-4 0,-13 4 0,0 1 0,0-1 0,-1 1 0,1 0 0,0 1 0,0-1 0,0 1 0,0 0 0,0 0 0,0 1 0,0-1 0,0 1 0,0 0 0,-1 1 0,1-1 0,0 1 0,-1 0 0,1 0 0,-1 0 0,0 0 0,7 6 0,3 6 0,23 34 0,-26-33 0,1 1 0,24 23 0,-31-35 0,-1-1-1,1 1 1,0 0-1,0-1 0,1 0 1,-1-1-1,0 1 1,1-1-1,0 0 0,-1 0 1,1-1-1,0 1 1,6 0-1,-4-2-60,-1 1-1,1-1 1,-1 0 0,1 0-1,-1-1 1,8-2-1,21-12-989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32.1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283 61 29870,'0'-2'63,"0"0"1,0-1-1,-1 1 1,1-1-1,-1 1 1,0 0-1,1-1 1,-1 1-1,0 0 1,0 0-1,0 0 1,-1 0 0,1 0-1,-1 0 1,1 0-1,-1 0 1,1 0-1,-1 0 1,0 1-1,0-1 1,0 1-1,0-1 1,0 1-1,0 0 1,0 0-1,0 0 1,-1 0-1,1 0 1,0 1 0,-1-1-1,-2 0 1,-8-1 99,0 0 0,-1 1 0,1 0 1,-19 2-1,28-1-163,0 1 0,-1-1 0,1 1 0,0 0 0,0 0 0,0 1 0,0-1 0,0 1 0,0 0 0,0 0 0,0 0 0,1 1 0,-1-1 0,-3 4 0,1 1 0,0-1 0,0 1 0,1-1 0,0 2 0,0-1 0,-6 14 0,3-4 0,1 0 0,1 0 0,1 1 0,1 0 0,0 0 0,-1 23 0,3-29 0,2 0 0,-1 1 0,2-1 0,0 0 0,3 18 0,-3-27 0,0 1 0,1 0 0,-1 0 0,1-1 0,0 1 0,0 0 0,0-1 0,0 0 0,0 1 0,1-1 0,0 0 0,0-1 0,0 1 0,0 0 0,0-1 0,0 1 0,0-1 0,1 0 0,-1 0 0,6 1 0,6 2 2,0-1 0,0-1 0,0-1 0,1 0 0,-1-1 0,1 0 0,18-3 0,-29 2-2,0 0 0,0-1 0,0 1 0,0-1 0,0 0 0,0-1 0,0 1 0,0-1 0,0 0-1,-1 0 1,1 0 0,-1-1 0,1 0 0,-1 0 0,0 0 0,0 0 0,0 0 0,-1-1 0,1 0 0,3-5 0,-3 2 2,1-1 1,-1 0-1,-1 0 1,1 0 0,-2-1-1,1 1 1,-1-1-1,0 0 1,-1 1-1,1-19 1,-1 10-2,-1 0 0,0-1 0,-2 1 0,0 0 0,-5-20-1,5 30 0,0 0 0,-1 0 0,1 0 0,-2 0 0,1 1 0,-1-1 0,0 1 0,0 0 0,-1 0 0,1 0 0,-1 1 0,-1 0 0,1 0 0,-11-8 0,16 13 0,0 0 0,-1-1 0,1 1 0,-1 0 0,1-1 0,0 1 0,-1 0 0,1 0 0,-1-1 0,1 1 0,0 0 0,-1 0 0,1 0 0,-1 0 0,1 0 0,-1-1 0,1 1 0,-1 0 0,1 0 0,-1 0 0,1 0 0,-1 0 0,1 0 0,-1 1 0,1-1 0,-1 0 0,1 0 0,0 0 0,-1 0 0,1 0 0,-1 1 0,1-1 0,-1 0 0,1 0 0,0 1 0,-1-1 0,1 0 0,0 1 0,-1-1 0,1 0 0,0 1 0,-1-1 0,1 1 0,0-1 0,0 0 0,-1 1 0,1-1 0,0 1 0,0-1 0,0 1 0,0-1 0,0 1 0,0-1 0,0 1 0,0-1 0,0 1 0,0 0 0,-1 35 0,2-25 0,0 9 0,1 1 0,1 0 0,1-1 0,8 28 0,34 80 0,-41-116 4,1 0-1,0-1 1,0 1-1,10 11 1,-14-20-16,0 0 0,1 0 0,-1-1 0,1 1 0,-1 0 0,1-1 0,0 0 0,0 0 0,0 0-1,0 0 1,1 0 0,-1-1 0,0 1 0,1-1 0,-1 0 0,1 0 0,0 0 0,6 0 0,4-1-625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32.4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 32639,'0'-2'128,"0"26"-128,0 15 0,0 18 0,0 4 0,0 0 0,0-5 0,0-4 0,0-12 0,2-5 0,1-12 0,2-8 0,-5-6-32,3-9-96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32.8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 32255,'5'0'192,"26"7"32,13-2-176,9-1-32,1 1 16,1-5-32,-5 0 0,-9 0 0,-7 0-32,-5 0 0,-8-12-224,-11-7-1537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31.463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160 108 31823,'4'-6'72,"-1"0"0,0 0 0,-1-1 1,0 1-1,0 0 0,0-1 0,-1 0 0,1 1 1,-2-1-1,1 0 0,-1 0 0,-1-10 1,1 16-73,0 0 0,-1 0 0,1 1 0,0-1 1,-1 1-1,1-1 0,0 0 0,-1 1 0,1-1 0,-1 1 1,1-1-1,-1 1 0,0-1 0,1 1 0,-1-1 0,1 1 1,-1 0-1,0-1 0,1 1 0,-1 0 0,0-1 1,0 1-1,1 0 0,-1 0 0,0 0 0,1 0 0,-1 0 1,0 0-1,0 0 0,1 0 0,-1 0 0,-1 0 0,-28 4 0,26-3 0,1 1 0,-1 0 0,0 0 0,1 0 0,-1 0 0,1 1 0,-1-1 0,1 1 0,0 0 0,0 0 0,1 0 0,-5 6 0,-26 45 0,31-50 0,-6 14 0,0 0 0,1 1 0,1 0 0,1 0 0,0 0 0,2 1 0,0-1 0,1 1 0,1 22 0,1-38 0,0-1 0,0 1 0,0 0 0,0-1 0,1 1 0,0-1 0,-1 1 0,1-1 0,0 1 0,1-1 0,-1 1 0,1-1 0,-1 0 0,1 0 0,0 0 0,0 0 0,1 0 0,-1 0 0,0 0 0,1-1 0,0 1 0,0-1 0,-1 0 0,1 0 0,1 0 0,-1 0 0,0 0 0,0-1 0,1 0 0,-1 1 0,0-1 0,1 0 0,0-1 0,-1 1 0,1 0 0,5-1 0,-1 1 0,1 0 0,-1-1 0,1 0 0,-1 0 0,13-3 0,-18 3 0,-1-1 0,1 0 0,0 0 0,-1 0 0,1 0 0,-1 0 0,0-1 0,1 1 0,-1-1 0,0 0 0,0 1 0,0-1 0,0 0 0,0 0 0,0 0 0,0-1 0,-1 1 0,1 0 0,1-5 0,5-12 0,-2 0 0,-1-1 0,0 1 0,-1-1 0,-1 0 0,-1 0 0,-1-30 0,-1 23 0,2 0 0,1 0 0,8-35 0,-12 71 0,0 0 0,1-1 0,0 1 0,1 17 0,1 5 0,-2-19 0,0 23 0,6 52 0,-5-78 0,1 1 0,0-1 0,0 0 0,1 1 0,1-1 0,-1-1 0,1 1 0,1 0 0,0-1 0,8 11 0,-9-15 0,0 0 1,0 0-1,1-1 0,0 0 1,-1 0-1,1 0 1,0-1-1,0 1 0,1-1 1,-1 0-1,0-1 0,1 1 1,-1-1-1,1 0 0,-1-1 1,1 1-1,-1-1 1,7 0-1,-5 0-6,0-1-1,0 1 1,0-1-1,0-1 1,0 1 0,0-1-1,0 0 1,0-1-1,-1 0 1,1 0 0,-1 0-1,0-1 1,9-6-1,11-18-2263,-5-4-8231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34.4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267 11 32319,'-1'0'16,"1"-1"0,0 1 1,0-1-1,-1 1 1,1-1-1,0 1 0,-1-1 1,1 1-1,-1 0 0,1-1 1,0 1-1,-1 0 0,1-1 1,-1 1-1,1 0 0,-1 0 1,1-1-1,-1 1 0,1 0 1,-1 0-1,1 0 1,-1 0-1,0-1 0,1 1 1,-1 0-1,1 0 0,-1 0 1,1 0-1,-2 1 0,-22-1-96,18 0 118,-49-2-38,31 1 0,0 0 0,-46 6 0,69-5 0,1 0 0,-1 1 0,0 0 0,1-1 0,-1 1 0,1-1 0,-1 1 0,1-1 0,0 1 0,-1 0 0,1-1 0,0 1 0,-1 0 0,1 0 0,0-1 0,0 1 0,0 0 0,-1 0 0,1-1 0,0 1 0,0 0 0,0 0 0,0 1 0,1 25 0,-1-17 0,-3 15 0,-1 0 0,-9 34 0,7-37 0,1 0 0,1 0 0,-2 39 0,6-60 0,0-1 0,1 0 0,-1 1 0,0-1 0,1 0 0,-1 1 0,1-1 0,-1 0 0,0 1 0,1-1 0,-1 0 0,1 0 0,-1 0 0,1 1 0,-1-1 0,1 0 0,-1 0 0,1 0 0,-1 0 0,1 0 0,-1 0 0,1 0 0,-1 0 0,1 0 0,-1 0 0,1 0 0,-1-1 0,1 1 0,-1 0 0,1 0 0,-1 0 0,1-1 0,-1 1 0,1 0 0,-1-1 0,11-4 0,-1-1 0,0-1 0,0 1 0,9-10 0,31-20 0,-42 33 0,-1-1 0,1 1 0,0 0 0,0 1 0,0 0 0,0 0 0,0 1 0,1 0 0,-1 0 0,12 1 0,-19 0 0,1 0 0,0 0 0,0 1 0,0-1 0,0 0 0,0 1 0,-1-1 0,1 1 0,0 0 0,0 0 0,-1 0 0,1-1 0,-1 2 0,1-1 0,-1 0 0,1 0 0,-1 0 0,0 1 0,2 0 0,0 2 0,-1 0 0,0 0 0,0-1 0,0 1 0,0 0 0,0 1 0,1 7 0,0 4 0,0 0 0,-2 0 0,0 24 0,0-35 0,-1 1 0,0-1 0,0 0 0,-1 1 0,0-1 0,0 1 0,0-1 0,-1 0 0,1 0 0,-1 1 0,0-1 0,-1 0 0,1-1 0,-1 1 0,0 0 0,0-1 0,-1 0 0,1 0 0,-1 0 0,0 0 0,0 0 0,0-1 0,-1 1 0,1-1 0,-1 0 0,-5 2 0,-1-1-1,-1-1 1,0 1-1,1-2 0,-1 0 0,0 0 1,0-1-1,-1-1 0,1 0 0,0-1 1,-14-2-1,26 3-27,-1 0 0,0 0-1,0 0 1,0 0 0,0 0 0,0-1 0,0 1 0,1 0-1,-1-1 1,0 1 0,0 0 0,0-1 0,1 1-1,-1-1 1,0 0 0,1 1 0,-1-1 0,0 1 0,1-1-1,-1 0 1,1 1 0,-1-1 0,1 0 0,-1 0 0,1 0-1,-1 1 1,1-1 0,0 0 0,0 0 0,-1 0-1,1-1 1,-1-14-3640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34.8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215 97 32335,'3'-16'121,"5"-61"190,-10 76-311,0 1 0,1-1 0,-1 0 0,0 1 0,0 0 0,0-1 0,0 1 0,0 0 0,1 0 0,-1 0 0,0 0 0,0 1 0,-3 0 0,4-1 0,-3 1 0,-1 0 0,1 1 0,-1 0 0,1 0 0,0 0 0,0 0 0,0 1 0,0-1 0,0 1 0,1 0 0,-1 0 0,1 1 0,0-1 0,-1 1 0,2 0 0,-1-1 0,-2 6 0,-9 13 0,-19 42 0,29-56 0,-11 27 0,2-1 0,2 1 0,1 1 0,2 0 0,1 0 0,2 1 0,1 0 0,2 0 0,3 47 0,0-78 0,-1 1 0,1-1 1,0 0-1,1 0 0,0 0 0,0 0 0,0 0 0,0 0 1,1 0-1,0 0 0,0-1 0,1 0 0,-1 1 0,1-1 1,0-1-1,1 1 0,-1-1 0,1 1 0,8 5 0,-4-5-3,-1 0-1,1 0 1,0-1-1,0 0 0,1-1 1,-1 0-1,1-1 0,0 1 1,0-2-1,0 1 1,18-1-1,14-2-215,0-1-594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35.3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240 101 32415,'0'-11'166,"-1"-14"3,0 24-168,1 0 0,-1 0-1,0 1 1,1-1 0,-1 0-1,1 0 1,-1 1 0,0-1-1,0 1 1,1-1 0,-1 0-1,0 1 1,0-1 0,0 1-1,0 0 1,1-1 0,-1 1-1,0 0 1,0-1 0,0 1-1,0 0 1,0 0 0,0 0-1,-2 0 1,-7-1-1,0 0 0,-1 1 0,1 0 0,-1 0 0,1 2 0,-1-1 0,-15 5 0,22-4 0,0-1 0,1 1 0,-1 0 0,1 0 0,-1 0 0,1 0 0,0 0 0,0 1 0,0-1 0,0 1 0,1 0 0,-1 0 0,1 0 0,0 0 0,-1 1 0,2-1 0,-1 1 0,0-1 0,1 1 0,-1-1 0,1 1 0,0 0 0,-1 6 0,0-1 0,1 0 0,0 0 0,0 0 0,1 1 0,0-1 0,1 0 0,0 0 0,0 0 0,1 0 0,0 0 0,0 0 0,1-1 0,1 1 0,-1-1 0,1 0 0,1 0 0,-1 0 0,1 0 0,1-1 0,12 14 0,26 22 0,-34-35 0,0 1 0,-1 0 0,0 0 0,0 1 0,-1 0 0,-1 0 0,13 22 0,-20-31 0,1 1 0,-1-1 0,1 0 0,-1 0 0,1 0 0,-1 0 0,0 0 0,1 1 0,-1-1 0,0 0 0,0 0 0,0 1 0,0-1 0,0 0 0,0 0 0,-1 0 0,1 1 0,0-1 0,-1 0 0,1 0 0,0 0 0,-1 0 0,0 0 0,1 0 0,-1 0 0,1 0 0,-1 0 0,0 0 0,0 0 0,0 0 0,0 0 0,0 0 0,1 0 0,-1-1 0,-1 1 0,1-1 0,0 1 0,0 0 0,0-1 0,0 0 0,0 1 0,0-1 0,-1 0 0,1 1 0,-2-1 0,-8 2 0,1-1 0,-1-1-1,0 0 1,-14-1-1,8 0-2,4 1-3,0 0 1,1-1-1,-1 0 1,-18-6-1,28 7 6,1-1 0,-1 0 0,1 1 0,-1-1 0,1 0 0,0 0 0,-1-1 0,1 1 0,0 0 0,0-1 1,0 0-1,0 1 0,0-1 0,0 0 0,1 0 0,-1 0 0,1 0 0,-1 0 0,1 0 0,0 0 0,0-1 0,0 1 0,0 0 0,0-1 0,0 1 0,0-1 0,1 1 0,0-1 0,-1-4 0,1 5 0,1-1 0,-1 1 0,1-1 0,0 1 0,0-1 0,0 1 0,0-1 0,0 1 0,0 0 0,1 0 0,-1-1 0,1 1 0,0 0 0,-1 0 0,1 0 0,0 1 0,0-1 0,0 0 0,0 1 0,3-2 0,9-5 0,-1 0 0,21-7 0,-13 5 0,-2 1-4,2 0 8,-2-1-1,0-1 0,34-25 1,-48 31-3,0 1 0,0-1 0,-1 0 1,1 0-1,-1-1 0,0 0 1,0 1-1,-1-1 0,0 0 1,0-1-1,0 1 0,-1-1 1,0 1-1,0-1 0,-1 0 1,2-13-1,-2 13-1,-1 0 0,0 0 0,0-1 0,-1 1 0,0 0 0,0 0 0,0 0 0,-3-9 0,1 11 0,1 1 0,-1-1 0,0 0 0,0 1 0,0 0 0,0 0 0,-1 0 0,1 0 0,-1 0 0,0 1 0,-8-5 0,6 2 0,-1 2-1,1-1 1,-1 1 0,0 0-1,-1 1 1,1-1 0,-1 2-1,1-1 1,-1 1-1,0 0 1,0 0 0,0 1-1,0 0 1,-16 1 0,24 0-3,-1 0-1,1 0 1,-1 1 0,1-1 0,-1 0 0,0 1 0,1-1 0,-1 0-1,1 1 1,0-1 0,-1 0 0,1 1 0,-1-1 0,1 1 0,0-1-1,-1 1 1,1-1 0,0 1 0,-1-1 0,1 1 0,0-1 0,0 1-1,-1 0 1,1-1 0,0 1 0,0-1 0,0 1 0,0 0 0,0-1-1,0 1 1,0-1 0,0 1 0,0 0 0,0-1 0,0 1 0,0-1-1,1 2 1,-1 3-56,0 20-381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35.6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31438,'21'26'1233,"6"9"-1199,11 14-3,44 76 1,-73-108-32,0 1 0,-1 1 0,0 0-1,-2 0 1,0 0 0,-1 0 0,-1 1 0,2 31 0,-5-38 0,-1 0 0,0 1 0,-1-1 0,0 0 0,-5 18 0,4-23 0,-1-1 0,0 0 0,0 0 0,0 0 0,-1-1 0,0 1 0,-1-1 0,1 0 0,-1 0 0,-10 9 0,5-5-29,-1 0 0,-1-1 0,0 0 0,0 0 0,-1-1 0,-23 11 0,16-13-728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36.0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 32479,'0'0'192,"21"-3"-128,18-4-32,11 5-32,2-3 0,-3 3 0,-4-1 0,-11 1 0,-8 0 0,-13-5-32,-11 7-304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36.3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 31839,'0'10'480,"0"-3"-208,18-3-160,13 1-80,9-5 0,-4 0-32,-2 0 0,-5 0 0,-6-5 0,-7-2-32,-3-5-144,-5 3-4690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36.7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217 70 32287,'10'-22'203,"14"-25"66,-24 47-269,0 0 0,0 0 0,0 0 1,0 0-1,0 0 0,0 0 0,0 0 0,0 1 0,0-1 0,0 0 0,0 0 1,0 0-1,0 0 0,1 0 0,-1 0 0,0 0 0,0 0 0,0 0 1,0 0-1,0 0 0,0 0 0,0 0 0,0 1 0,0-1 0,1 0 0,-1 0 1,0 0-1,0 0 0,0 0 0,0 0 0,0 0 0,0 0 0,0 0 1,1 0-1,-1 0 0,0 0 0,0 0 0,0-1 0,0 1 0,0 0 0,0 0 1,0 0-1,0 0 0,1 0 0,-1 0 0,0 0 0,0 0 0,0 0 1,0 0-1,0 0 0,0 0 0,0 0 0,0-1 0,0 1 0,0 0 0,0 0 1,0 0-1,0 0 0,0 0 0,1 8 0,0 1 0,-1 0 0,-1 0 0,1 0 0,-2-1 0,1 1 0,-1 0 0,0-1 0,-1 0 0,0 1 0,0-1 0,-1 0 0,0 0 0,-7 10 0,-12 15 0,-49 58 0,52-68 0,3-4 0,-1 2 0,-23 34 0,37-50 0,0 2 0,1-1 0,0 0 0,0 1 0,0-1 0,1 1 0,0 0 0,0 0 0,1 0 0,-1 13 0,2-19 0,0 0 0,1 0 0,-1 0 0,0-1 0,1 1 0,-1 0 0,0-1 0,1 1 0,-1 0 0,1-1 0,0 1 0,-1-1 0,1 1 0,-1-1 0,1 1 0,0-1 0,-1 1 0,1-1 0,0 1 0,0-1 0,-1 0 0,1 1 0,0-1 0,0 0 0,-1 0 0,1 0 0,0 0 0,0 0 0,0 0 0,1 0 0,30 1 0,-26-1 0,368 0-91,-397 0-170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37.0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32495,'16'612'-1401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37.4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261 12 31759,'0'0'22,"0"-1"1,0 1-1,0 0 1,0-1 0,0 1-1,0-1 1,0 1 0,0 0-1,0-1 1,0 1 0,0 0-1,0-1 1,0 1-1,0 0 1,0-1 0,0 1-1,-1 0 1,1-1 0,0 1-1,0 0 1,0-1-1,0 1 1,-1 0 0,1 0-1,0-1 1,0 1 0,-1 0-1,1 0 1,0-1 0,-1 1-1,1 0 1,0 0-1,-1 0 1,1-1 0,0 1-1,-1 0 1,1 0 0,0 0-1,-1 0 1,1 0 0,0 0-1,-1 0 1,1 0-1,-1 0 1,-18 11-33,3 4 10,1 1 0,0 1 0,-23 34 0,-31 64 0,54-88 0,1 1 0,2 0 0,-9 31 0,16-43 0,1 1 0,1 1 0,0-1 0,1 0 0,1 1 0,2 30 0,0-44 0,-1-1 0,1 1 0,0-1 0,0 1 0,0-1 0,0 0 0,0 1 0,1-1 0,0 0 0,-1 0 0,1 0 0,0 0 0,0-1 0,1 1 0,4 4 0,-2-3 0,0-1 0,0 1 0,0-1 0,0-1 0,0 1 0,1-1 0,-1 0 0,11 3 0,0-2 0,-1-1 0,1 0 0,0-1 0,0-1 0,0 0 0,18-3 0,-31 2 0,-1 1 0,1-1 0,-1 0 0,1 0 0,-1 0 0,1 0 0,-1 0 0,0 0 0,1-1 0,-1 1 0,0-1 0,0 1 0,0-1 0,0 0 0,-1 0 0,1 0 0,0 0 0,1-2 0,0-1 0,-1 0 0,1 0 0,-1 0 0,0-1 0,0 1 0,-1 0 0,0-1 0,2-8 0,-3 7 0,1 1 0,-1-1 0,0 0 0,0 0 0,0 1 0,-1-1 0,0 0 0,-1 1 0,0-1 0,0 1 0,0-1 0,0 1 0,-1 0 0,0 0 0,-4-6 0,2 8 0,1 0 0,0 0 0,-1 1 0,0 0 0,0 0 0,0 0 1,0 0-1,0 1 0,-1 0 0,1 0 0,-1 0 0,1 1 0,-1-1 0,-8 1 0,0-1-3,0 1 0,-1 1 0,1 1 1,-27 4-1,-13 10-64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39.1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95 79 32399,'2'-5'24,"0"1"1,0-1-1,0 1 1,1 0-1,-1-1 1,1 1-1,0 1 1,0-1-1,1 0 1,-1 1-1,1 0 1,0-1-1,0 1 1,7-4-1,-4 4-24,0 0 0,0 1 0,1 0 1,-1 0-1,1 1 0,-1 0 0,1 0 0,-1 0 0,9 1 0,-11 0 0,1 0 0,-1 0 0,0 0 0,1 1 0,-1 0 0,0 0 0,0 0 0,1 1 0,-1 0 0,0 0 0,0 0 0,8 5 0,-10-4 0,0 0 0,0 1 0,0-1 0,0 1 0,0-1 0,-1 1 0,0 0 0,0 0 0,0 0 0,0 0 0,0 1 0,-1-1 0,0 0 0,0 1 0,0-1 0,0 6 0,1 2 0,-1-1 0,-1 1 0,1-1 0,-2 1 0,0-1 0,0 1 0,-1-1 0,0 0 0,-1 0 0,-1 0 0,1 0 0,-9 15 0,2-8 0,-1-1 0,-1 0 0,0 0 0,-1-2 0,-1 0 0,-19 17 0,9-10 0,-46 32 0,63-49 0,-1 0 0,0 0 0,0-1 0,0 0 0,-1-1 0,0 1 0,1-2 0,-1 1 0,0-1 0,0-1 0,-10 1 0,19-2 0,-1 0 0,1-1 0,-1 1 0,1 0 0,0-1 0,0 1 0,-1 0 0,1-1 0,0 1 0,-1-1 0,1 1 0,0 0 0,0-1 0,0 1 0,0-1 0,-1 1 0,1-1 0,0 1 0,0-1 0,0 1 0,0-1 0,0 1 0,0 0 0,0-1 0,0 1 0,0-1 0,0 1 0,1-1 0,0-15 0,1 11 0,-1 1 0,1 0 0,0 0 0,1 0 0,-1 0 0,0 0 0,1 0 0,0 1 0,0-1 0,0 1 0,0 0 0,1 0 0,-1 0 0,1 0 0,0 0 0,0 1 0,8-4 0,-4 2 0,0 0 0,1 1 0,-1-1 0,1 2 0,0-1 0,0 1 0,-1 1 0,14-1 0,-19 2 0,0 0 0,0 0 0,0 1 0,-1-1 0,1 1 0,0 0 0,-1-1 0,1 1 0,0 1 0,-1-1 0,1 0 0,-1 1 0,0-1 0,1 1 0,-1 0 0,0-1 0,2 4 0,3 3 0,-1-1 0,0 2 0,7 13 0,10 13 0,-16-25-16,2-2 1,-1 1-1,1-1 0,0-1 1,1 0-1,0 0 0,0-1 1,1 0-1,0 0 0,-1-2 1,2 1-1,-1-1 0,0-1 1,1 0-1,0 0 0,0-1 1,0-1-1,0 0 0,0-1 1,0 0-1,0-1 0,21-4 1,7-8-826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31.80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 28 32303,'0'-20'305,"0"13"-188,0 12-75,-1 112-42,3 146 0,10-190-5,-12-72-35,0-3-198,0-8-567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39.5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250 53 32175,'0'-12'223,"-2"-15"78,2 26-299,-1 0 1,1 0-1,-1 0 0,1 1 0,-1-1 1,1 0-1,-1 0 0,0 1 0,0-1 1,1 0-1,-1 1 0,0-1 0,0 1 0,0-1 1,1 1-1,-1-1 0,0 1 0,0 0 1,0-1-1,0 1 0,0 0 0,0 0 1,0 0-1,0 0 0,0 0 0,0 0 0,-2 0 1,-4 1-3,-1 0 0,1 0 1,0 1-1,0 0 0,-1 1 0,1-1 1,1 1-1,-1 1 0,0-1 1,1 1-1,-1 0 0,1 1 1,1-1-1,-1 1 0,0 1 1,1-1-1,0 1 0,-4 6 0,-5 6 0,2-1 0,1 2 0,0-1 0,1 2 0,-10 27 0,15-33-1,1 1 1,1 0-1,0 0 1,1 0-1,1 0 0,0 1 1,1-1-1,3 27 1,-3-39-1,1 0 0,-1 0-1,1 0 1,0 1 0,0-1 0,0-1 0,1 1 0,-1 0 0,1 0 0,-1 0 0,1-1 0,0 1 0,0-1 0,0 1 0,0-1 0,0 0 0,1 0-1,-1 0 1,1 0 0,0 0 0,-1-1 0,1 1 0,0-1 0,0 1 0,0-1 0,0 0 0,4 1 0,5 0 6,0 0 0,0-1 0,1 0 0,-1-1 0,24-3 0,-31 3-5,-1-1 0,1 0 1,-1 0-1,1 0 0,-1-1 1,0 1-1,1-1 0,-1 0 1,0-1-1,0 1 0,-1-1 1,1 1-1,0-1 0,5-6 1,-3 2-1,-1 0 0,1-1 0,-1 1 0,0-1 0,-1 0 0,7-17 0,-2-3 0,-1 0 0,-1-1 0,4-45 0,-5-56 0,-7 168 0,1 0 0,3 0 0,0-1 0,3 1 0,15 56 0,-15-78 3,0 0 1,1 0-1,0-1 0,10 16 1,-15-28-14,1 1 0,-1 0 0,1-1 0,0 1 1,-1-1-1,2 0 0,-1 0 0,0 0 0,1-1 0,-1 1 1,1-1-1,0 1 0,0-1 0,0-1 0,0 1 1,0 0-1,0-1 0,0 0 0,1 0 0,8 1 1,7-2-682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39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32671,'0'0'48,"11"0"0,28 0-48,10 0 0,3 0 0,-2 0 0,-11 0 0,-13 0-32,-13 0-64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40.2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27052,'0'5'5171,"0"-1"-4787,29 1-272,10 2-64,10-5-48,-2-2 0,-5 0 0,-11 0 0,-10 0 0,-10 0 0,-6 0-48,-5-2-576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40.8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233 16 32591,'0'-9'102,"-1"3"-31,-6 20-68,-72 133-3,46-88 0,-41 95 0,68-133 0,0 0 0,1 0 0,1 1 0,1-1 0,0 1 0,2 29 0,1-47 0,0 0 0,1 1 0,-1-1 0,1 0 0,0 1 0,0-1 0,0 0 0,1 0 0,-1 0 0,1 0 0,0 0 0,0-1 0,0 1 0,1 0 0,-1-1 0,1 0 0,0 1 0,0-1 0,0 0 0,0-1 0,1 1 0,-1 0 0,1-1 0,0 0 0,0 0 0,5 2 0,0 0 0,1-1 0,-1 0 0,1-1 0,0 0 0,0-1 0,0 0 0,0-1 0,1 0 0,-1 0 0,14-3 0,-21 3 0,-1-1 0,0 1 0,1-1 0,-1 0 0,0 1 0,1-1 0,-1-1 0,0 1 0,0 0 0,0 0 0,0-1 0,0 1 0,0-1 0,0 0 0,0 1 0,-1-1 0,1 0 0,2-4 0,-2 2 0,0 0 0,0 0 0,-1-1 0,1 1 0,-1 0 0,0-1 0,0 1 0,0-1 0,-1-7 0,0 3 0,0 0 0,-1 0 0,0 0 0,0 1 0,-1-1 0,0 0 0,-1 1 0,0-1 0,0 1 0,-6-9 0,5 10 0,-1 1 0,1 0 0,-1 0 0,0 0 0,-1 1 0,0 0 0,0 0 0,0 0 0,0 1 0,-1 0 0,1 0 0,-1 0 0,0 1 0,0 0 0,-1 1 0,1-1 0,0 1 0,-1 1 0,1 0 0,-1 0 0,0 0 0,1 1 0,-1 0 0,0 0 0,-13 3 0,19-2-2,0-1-1,0 1 1,0 0-1,0 0 1,0 0-1,0 0 1,0 0-1,0 1 1,0-1 0,0 1-1,-2 2 1,-13 24-145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42.2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178 134 32463,'0'-123'304,"0"122"-304,0 1 0,0 0 0,0-1 0,0 1 0,0 0 0,0-1 0,-1 1 0,1 0 0,0-1 0,0 1 0,-1 0 0,1-1 0,0 1 0,0 0 0,-1 0 0,1-1 0,0 1 0,0 0 0,-1 0 0,1-1 0,0 1 0,-1 0 0,1 0 0,0 0 0,-1 0 0,1 0 0,-1 0 0,1-1 0,0 1 0,-1 0 0,1 0 0,0 0 0,-1 0 0,1 0 0,-1 0 0,1 1 0,0-1 0,-1 0 0,1 0 0,-1 0 0,-17 6 0,11-2 0,0 1 0,1 0 0,0 0 0,0 0 0,0 1 0,1 0 0,-1 0 0,-5 11 0,-34 59 0,43-73 0,-4 10 0,0 0 0,0 0 0,1 1 0,1-1 0,0 1 0,1 1 0,1-1 0,0 0 0,0 29 0,2-39 0,0-1 0,0 1 0,0 0 0,0 0 0,1 0 0,0 0 0,0 0 0,0-1 0,0 1 0,1 0 0,-1-1 0,1 1 0,0-1 0,0 0 0,0 1 0,0-1 0,1 0 0,-1 0 0,1 0 0,0-1 0,0 1 0,0-1 0,0 1 0,0-1 0,1 0 0,-1 0 0,1-1 0,-1 1 0,1-1 0,0 1 0,-1-1 0,6 0 0,0 1 0,0 0 0,0-1 0,1 0 0,-1 0 0,0-2 0,1 1 0,-1-1 0,0 0 0,1-1 0,-1 0 0,0 0 0,0-1 0,-1 0 0,17-9 0,-18 8 0,0 0 0,0-1 0,-1 0 0,0-1 0,0 1 0,0-1 0,-1 0 0,0-1 0,0 1 0,0-1 0,-1 0 0,0 0 0,0-1 0,-1 1 0,0-1 0,-1 1 0,4-13 0,-1-14 0,-2-1 0,-1 1 0,-1-1 0,-6-43 0,5 74 0,0-1 0,-1 1 0,1-1 0,-1 1 0,0 0 0,0-1 0,-1 1 0,1 0 0,-3-5 0,0 55 0,4-41 0,7 160 0,-5-149 0,1 1 0,1-1 0,0 1 0,1-1 0,0 0 0,2-1 0,14 27 0,-19-38 19,1 0 1,0-1-1,0 1 1,0-1-1,1 0 1,-1 0-1,1 0 0,0 0 1,-1-1-1,1 1 1,5 1-1,-6-3-149,-1 0 1,0 0-1,1 0 0,-1 0 1,0-1-1,1 1 0,-1-1 0,1 0 1,-1 0-1,1 0 0,-1 0 0,1 0 1,-1 0-1,1 0 0,-1-1 1,1 0-1,-1 1 0,0-1 0,1 0 1,-1 0-1,0 0 0,4-3 0,15-20-12758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42.6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 31566,'0'0'1121,"32"-2"-1089,9 0 16,6-3-48,-5 0 0,-8 5 0,-10 0-32,-14 0-64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42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 22314,'2'0'10053,"35"0"-9813,10 0-144,5 0-64,-8 0-32,-5 0 0,-5 0 0,-13 0-48,-5-2-272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43.3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58 25388,'0'-1'321,"0"0"1,0-1 0,1 1 0,-1 0-1,0 0 1,1 0 0,-1 0 0,1-1-1,-1 1 1,1 0 0,-1 0 0,1 0-1,0 0 1,0 0 0,0 0-1,-1 0 1,1 1 0,0-1 0,0 0-1,2-1 1,30-12 919,38 1-2060,-69 13 1020,18-3-201,0 0 0,0 2 0,0 1 0,0 0 0,26 5 0,-45-5 0,0 1 0,0-1 0,0 1 0,0-1 0,0 1 0,-1-1 0,1 1 0,0 0 0,0 0 0,-1-1 0,1 1 0,-1 0 0,1 0 0,-1 0 0,1 0 0,-1 0 0,1-1 0,-1 1 0,0 0 0,1 0 0,-1 0 0,0 0 0,0 0 0,0 0 0,0 0 0,0 0 0,0 2 0,0 0 0,0 1 0,0-1 0,0 0 0,-1 1 0,0-1 0,1 0 0,-3 6 0,-3 0 0,-1 0 0,0 0 1,0 0-1,0-1 0,-1 0 0,-1-1 0,1 1 0,-1-2 1,0 1-1,-16 7 0,10-4-7,1 0 0,0 0-1,-15 16 1,27-25 7,1 1 0,-1-1 0,1 1 0,-1 0 0,1 0 0,0 0 0,0-1-1,0 1 1,0 0 0,0 0 0,0 0 0,0 1 0,1-1 0,-1 0 0,1 0-1,0 0 1,-1 0 0,1 1 0,0-1 0,0 0 0,1 0 0,-1 0 0,0 0 0,1 1-1,-1-1 1,1 0 0,0 0 0,-1 0 0,1 0 0,0 0 0,0 0 0,1 0 0,-1 0-1,0-1 1,1 1 0,-1 0 0,1-1 0,-1 1 0,1-1 0,0 0 0,-1 1-1,1-1 1,0 0 0,0 0 0,3 1 0,-5-2 0,17 8 5,-1 1 0,0 0-1,-1 1 1,22 19 0,-33-26-5,-1 0 1,0 0-1,0 0 0,-1 0 0,1 1 1,-1-1-1,0 1 0,1-1 1,-2 1-1,1 0 0,0 0 1,-1 0-1,0 0 0,0 0 0,0 0 1,0 0-1,0 1 0,-1-1 1,0 0-1,0 0 0,0 0 1,-1 1-1,1-1 0,-1 0 0,0 0 1,-2 5-1,1-4 0,0-1 0,-1 0 0,0 0 0,0-1 0,0 1 0,0-1 0,0 1 0,-1-1 0,0 0 0,1 0 0,-1-1 0,0 1 0,0-1 0,-1 0 0,1 0 0,0 0 0,-7 1 0,-3 2 0,-1-1 0,1 0 0,-1-1 0,-18 1 0,32-4 0,-8 1 0,-1-1 0,1 0 0,0 0 0,0 0 0,-15-4 0,21 3 0,1 0 0,-1 0 0,0 0 0,1 0 0,-1-1 0,1 1 0,0-1 0,0 0 0,-1 0 0,1 0 0,0 0 0,0 0 0,1 0 0,-1 0 0,0-1 0,1 1 0,0 0 0,-1-1 0,1 0 0,0 1 0,-1-5 0,0 1-3,0-1 1,1 1-1,-1-1 0,1 0 1,0-13-1,1 0-77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48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210 144 32191,'-5'-17'135,"0"2"-67,0 0 0,0 0 0,-1 1 1,-13-22-1,18 34-66,0 0 0,0 0-1,-1 0 1,1 0 0,-1 0 0,1 0 0,-1 1-1,0-1 1,0 0 0,0 1 0,0 0 0,0-1-1,0 1 1,0 0 0,0 0 0,0 0-1,-1 0 1,1 0 0,0 1 0,-1-1 0,1 1-1,0-1 1,-1 1 0,1 0 0,-1 0 0,1 0-1,-1 0 1,1 0 0,0 1 0,-1-1-1,1 1 1,0 0 0,-1-1 0,1 1 0,0 0-1,0 0 1,-3 2 0,1 0-2,0 0 0,0 1 0,1-1 0,-1 1 0,1 0 0,0 0 0,0 0 0,0 0 0,0 1 0,1-1 0,-1 1 0,1-1 0,-2 9 0,-3 9 0,-7 38 0,7-13 6,1 1 1,3 0-1,2 0 1,6 59-1,-5-100-8,1 0 0,1 0 1,-1 0-1,1-1 0,0 1 0,1-1 1,-1 1-1,1-1 0,1 0 0,-1 0 1,1 0-1,0-1 0,0 1 0,1-1 1,5 5-1,-6-7 3,0 0 0,-1 0 0,1 0 0,1-1 0,-1 0 0,0 1 0,0-2-1,1 1 1,-1 0 0,1-1 0,0 0 0,-1 0 0,1-1 0,0 1 0,0-1 0,-1 0 0,1 0 0,0 0 0,0-1 0,-1 0 0,1 0 0,0 0 0,4-2 0,-4 0-1,0 1 0,0-1 1,0 0-1,0-1 0,-1 1 1,0-1-1,0 0 0,0 0 1,0-1-1,0 1 0,-1-1 1,0 1-1,0-1 0,0 0 1,-1 0-1,3-7 0,2-4 0,-1 0 0,-1-1 0,-1 1 0,3-22 0,-3 3 0,-2-1 0,-1 1 0,-5-46 0,4 76 0,0 0 0,-1 0 0,0 0 0,0 0 0,0 0 0,-1 0 0,1 1 0,-1-1 0,0 0 0,-1 1 0,1-1 0,-1 1 0,0 0 0,0 0 0,-4-4 0,7 8 0,0-1 0,0 1 0,-1 0 0,1 0 0,-1 0 0,1-1 0,0 1 0,-1 0 0,1 0 0,0 0 0,-1 0 0,1 0 0,-1 0 0,1 0 0,0 0 0,-1 0 0,1 0 0,-1 0 0,1 0 0,0 0 0,-1 0 0,1 0 0,-1 0 0,1 0 0,0 0 0,-1 0 0,1 1 0,0-1 0,-1 0 0,1 0 0,0 0 0,-1 1 0,1-1 0,0 0 0,-1 0 0,1 1 0,0-1 0,0 0 0,-1 1 0,1-1 0,0 0 0,0 1 0,0-1 0,0 0 0,-1 1 0,1-1 0,0 1 0,0-1 0,0 0 0,0 1 0,0-1 0,0 1 0,0 0 0,-3 24 0,3-22 0,-1 24 0,1-1 0,1 1 0,1 0 0,1 0 0,10 35 0,-5-34 0,-3-7 0,0-1 0,2 0 0,0 0 0,2-1 0,0 0 0,1-1 0,19 27 0,-27-42 0,1-1 1,0 1-1,0-1 0,0 1 0,0-1 1,1 0-1,-1 0 0,1-1 1,-1 1-1,1-1 0,-1 0 1,5 1-1,-6-1-3,0-1 1,0 1-1,0-1 1,0 0-1,1 0 1,-1 0-1,0 0 1,0 0-1,0 0 1,0-1-1,0 1 1,0-1-1,0 1 1,0-1-1,0 0 1,0 0-1,-1 1 1,1-2-1,0 1 1,0 0-1,-1 0 1,1 0-1,2-3 1,10-25-150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48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32367,'0'0'368,"31"0"-336,8-3-32,8-1 0,0-1 0,-5-2 0,-8 0 0,-13 2 0,-8 3 0,-11 2 0,-17 0-1297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32.183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0 31438,'0'3'737,"29"6"-433,13 0-144,10 1-96,3 2-32,2-8-32,-2-1 0,-8-3 0,-3 0 0,-5 0 0,-10 0 0,-5-5-16,-14-9-96,-5 4-913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49.2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29021,'0'5'2545,"0"-1"-1856,8-1-401,23-1-128,8-2-144,5 0 0,-4 0 16,-4 0-32,-7 0 0,-8 0 0,-8 0 0,-5 0-48,-6 0-96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50.1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59 32015,'-1'-1'229,"0"1"-220,1 0 1,-1-1 0,1 1-1,0 0 1,-1 0 0,1 0-1,0 0 1,-1-1 0,1 1 0,-1 0-1,1 0 1,0 0 0,0-1-1,-1 1 1,1 0 0,0-1-1,-1 1 1,1 0 0,0-1-1,0 1 1,0 0 0,-1-1 0,1 1-1,0-1 1,0 1 0,0 0-1,0-1 1,0 1 0,0-1-1,0 1 1,0 0 0,0-1-1,0 1 1,0-1 0,0 1 0,0 0-1,0-1 1,0 1 0,0-1-1,0 1 1,0 0 0,0-1-1,1 1 1,-1 0 0,0-1-1,0 1 1,1 0 0,-1-1 0,0 1-1,0 0 1,1-1 0,-1 1-1,1-1 1,10-3-10,0 0 0,1 1 0,-1 0 0,1 1 0,-1 0 0,13 1 0,10-3 0,-27 2 0,36-4 0,61-3 0,-103 9 0,-1 1 0,0-1 0,1 1 0,-1-1 0,0 1 0,1-1 0,-1 0 0,0 1 0,0-1 0,0 1 0,1-1 0,-1 1 0,0-1 0,0 1 0,0-1 0,0 1 0,0 0 0,0-1 0,0 1 0,0-1 0,0 1 0,0-1 0,0 1 0,0-1 0,0 1 0,-1-1 0,1 1 0,0-1 0,0 1 0,-1-1 0,1 1 0,0-1 0,-1 1 0,-3 7 0,-1 1 0,0-1 0,0 0 0,-1-1 0,0 1 0,0-1 0,-12 9 0,-59 47 0,46-39 0,21-16 0,-28 26 0,36-31 0,0-1 0,0 0 0,0 1 0,1 0 0,-1-1 0,1 1 0,0 0 0,0 0 0,0-1 0,0 1 0,1 0 0,-1 0 0,1 0 0,-1 5 0,2-7 0,-1 1 0,1 0 0,0 0 0,-1-1 0,1 1 0,0-1 0,0 1 0,0-1 0,1 1 0,-1-1 0,0 1 0,0-1 0,1 0 0,-1 0 0,1 0 0,-1 0 0,1 0 0,0 0 0,-1 0 0,1 0 0,0-1 0,-1 1 0,1-1 0,0 1 0,0-1 0,2 1 0,6 2 0,15 6 0,-6-2 0,-1 0 0,0 1 0,27 16 0,-41-22 0,1 1 0,-1 0 0,-1 0 0,1 0 0,0 1 0,-1 0 0,0-1 0,0 1 0,0 0 0,0 1 0,0-1 0,-1 0 0,0 1 0,0-1 0,0 1 0,-1 0 0,1 0 0,-1 0 0,1 6 0,-2-6 0,1 1 0,-1-1 0,-1 1 0,1-1 0,-1 0 0,0 1 0,0-1 0,0 0 0,-1 1 0,0-1 0,0 0 0,0 0 0,0 0 0,-6 7 0,2-5 0,0 0 0,0 0 0,-1-1 0,0 0 0,0 0 0,-1 0 0,1-1 0,-10 4 0,7-3 0,0-1 0,-1-1 0,1 0 0,-1 0 0,0-1 0,0 0 0,0-1 0,0 0 0,-1-1 0,-19-1 0,28 0 0,0-1 0,0 1 0,0-1 0,0 0 0,0 0 0,0 0 1,1-1-1,-1 1 0,0-1 0,1 1 0,-1-1 0,1 0 0,-1 0 0,1 0 0,0 0 0,0-1 0,0 1 0,0 0 1,0-1-1,1 0 0,-1 1 0,-1-6 0,-1 1-3,1 0 1,0 0-1,1 0 1,-1-1-1,2 1 0,-1-1 1,1 0-1,-1-10 1,2 13-105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50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32735,'8'0'32,"16"0"-32,4 17 0,6 11 0,-5 10 0,-8-3 0,-6 5 0,-9-5 0,-6 3 0,0-3 0,-16-2 0,-8-5 0,-2-9 0,6-17-224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51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0 537 32639,'0'0'69,"0"9"-42,0 7-27,1 0 0,1 0 0,0 0 0,5 17 0,-6-27 0,1 0 0,0-1 0,0 1 0,0-1 0,1 1 0,-1-1 0,2 0 0,-1 0 0,0-1 0,1 1 0,0-1 0,0 1 0,0-1 0,0 0 0,8 4 0,-9-6 1,-1-1 0,1 0-1,-1 0 1,1 0 0,-1 0 0,1 0 0,0 0 0,-1-1-1,1 1 1,0-1 0,0 0 0,-1 0 0,1 0-1,0 0 1,0-1 0,0 1 0,-1-1 0,1 1 0,0-1-1,-1 0 1,1 0 0,-1 0 0,1-1 0,-1 1-1,1 0 1,-1-1 0,0 0 0,0 1 0,0-1 0,0 0-1,0 0 1,0 0 0,0 0 0,-1-1 0,1 1 0,-1 0-1,1-1 1,0-3 0,4-9-1,-1 1 0,-1-1 0,0-1 0,-1 1 0,2-29 0,-4-82 0,-2 66 0,-4-129 0,2 151 0,-2 1 0,-20-73 0,20 96 0,2 13 0,2 11 0,0 53 0,3 1 0,3-1 0,18 87 0,-10-90 0,18 66 0,-26-110 0,1-1 0,0 0 0,1-1 0,0 1 0,18 23 0,-21-34 0,0 1 0,1-2 0,-1 1 0,1 0 0,0-1 0,0 0 0,0 0 0,0 0 0,1-1 0,-1 0 0,1 0 0,0 0 0,-1-1 0,1 0 0,0 0 0,0 0 0,0-1 0,0 1 0,0-1 0,0-1 0,0 1 0,-1-1 0,1 0 0,0-1 0,0 1 0,-1-1 0,1 0 0,-1-1 0,1 1 0,-1-1 0,0 0 0,0-1 0,0 1 0,-1-1 0,1 0 0,4-5 0,-5 3 0,0-1 0,0 0 0,-1 0 0,0 0 0,0 0 0,0-1 0,-1 0 0,0 1 0,-1-1 0,1-8 0,0-9 0,-3-44 0,0 62 0,1-1 0,-1 1 0,-1 0 0,1 0 0,-1 0 0,0 0 0,-1 0 0,0 0 0,-7-11 0,9 15 0,-2 0 0,1 0 0,0 1 0,0-1 0,-1 1 0,1-1 0,-1 1 0,0 0 0,0 0 0,0 0 0,0 0 0,0 0 0,0 1 0,-1-1 0,1 1 0,0 0 0,-1 0 0,1 0 0,-1 1 0,1-1 0,-7 1 0,10 0 0,0 0 0,-1 0 0,1 0 0,0 0 0,0 0 0,0 0 0,-1 0 0,1 0 0,0 0 0,0 0 0,-1 0 0,1 0 0,0 0 0,0 0 0,-1 0 0,1 0 0,0 0 0,0 0 0,0 0 0,-1 1 0,1-1 0,0 0 0,0 0 0,0 0 0,0 0 0,-1 1 0,1-1 0,0 0 0,0 0 0,0 0 0,0 1 0,0-1 0,0 0 0,0 0 0,-1 0 0,1 1 0,0-1 0,0 0 0,0 0 0,0 1 0,0-1 0,0 0 0,0 0 0,0 0 0,0 1 0,0-1 0,0 0 0,0 0 0,0 1 0,1-1 0,-1 0 0,0 2 0,1 1 0,-1 0 0,1 0 0,0 0 0,0 0 0,0 0 0,1 0 0,-1-1 0,1 1 0,0 0 0,-1-1 0,1 1 0,0-1 0,0 0 0,1 1 0,-1-1 0,0 0 0,1 0 0,-1-1 0,1 1 0,0 0 0,0-1 0,-1 0 0,1 0 0,0 0 0,5 2 0,3 0 0,1 1 0,-1-1 0,1-1 0,0 0 0,19 0 0,-2 0-6,34-2 20,-61 0-19,1 0 1,-1-1-1,1 1 0,-1-1 1,0 1-1,1-1 1,-1 0-1,0 0 1,1 0-1,-1 0 1,0 0-1,0 0 1,0-1-1,0 1 1,0-1-1,0 0 1,-1 1-1,1-1 1,2-3-1,-2-5-408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51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32719,'0'-7'48,"15"2"-48,22 0 0,7 0 0,3 3 0,-5-5 0,-8 5 0,-11 2 0,-7 0 0,-13 0 0,-29 4-416,-11 18-561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51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30926,'0'4'1153,"10"-1"-705,19-1-288,5-2-112,0 0-16,0 0-32,-6 0 0,-7 0 0,-5 0 0,-8 0 0,-6 0 0,-2-2-144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53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308 187 32271,'7'-31'374,"-2"13"-344,-1 0 1,-1-1-1,1-31 1,-3 48-31,-1 0 0,0 0 0,0 0 0,0 0 0,0 0 0,0 0 0,0 0 0,-1 0 0,1 1 0,-1-1 0,1 0 0,-1 0 0,0 0 0,0 0 0,1 1 0,-1-1 0,-1 0 0,1 1 0,0-1 0,0 1 0,-2-2 0,-1 1 0,0 1 0,0-1 0,0 1 0,-1 0 0,1 0 0,0 1 0,0 0 0,-1-1 0,-5 2 0,0-2 0,-1 1 0,1 0 0,0 0 0,0 1 0,0 1 0,0 0 0,0 0 0,0 1 0,1 0 0,-1 0 0,1 1 0,0 1 0,0-1 0,0 2 0,0-1 0,1 1 0,0 0 0,1 1 0,-1 0 0,-7 9 0,7-7 0,1 0 0,0 1 0,0 0 0,1 0 0,1 0 0,-1 1 0,2 0 0,-1 0 0,-4 19 0,8-23 0,0-1 0,0 1 0,0-1 0,0 0 0,1 1 0,0-1 0,1 1 0,-1-1 0,1 1 0,1-1 0,-1 1 0,1-1 0,0 0 0,0 0 0,1 0 0,0 0 0,0-1 0,0 1 0,6 7 0,0-4 0,0 0 0,0 0 0,0-1 0,1-1 0,1 1 0,14 7 0,70 29 0,-73-36 0,0 1 0,-1 2 0,-1 0 0,1 0 0,21 19 0,-39-28 0,-1 0 0,0 0 0,0 0 0,0 0 0,0 0 0,0 0 0,-1 1 0,1-1 0,-1 1 0,1-1 0,-1 1 0,0-1 0,0 1 0,0 0 0,0-1 0,-1 1 0,1 0 0,-1 0 0,0 0 0,0 0 0,0 0 0,0-1 0,0 1 0,0 0 0,-1 0 0,1 0 0,-3 4 0,1-2 0,0-1 0,0 0 0,-1 1 0,1-1 0,-1 0 0,0 0 0,-1-1 0,1 1 0,-1-1 0,1 1 0,-1-1 0,0 0 0,0-1 0,-8 5 0,-3-1 0,0 0 0,-1-1 0,0 0 0,0-2 0,0 0 0,-1 0 0,1-2 0,-1 0 0,1-1 0,-26-2 0,41 1 0,0 1 0,0-1 0,0 1 0,0-1 0,1 1 0,-1-1 0,0 0 0,0 1 0,0-1 0,1 0 0,-1 0 0,0 1 0,1-1 0,-1 0 0,1 0 0,-1 0 0,1 0 0,-1 0 0,1 0 0,0 0 0,-1 0 0,1 0 0,0 0 0,0 0 0,0 0 0,0 0 0,0 0 0,0 0 0,0 0 0,0-2 0,5-37 0,-2 30 0,0 1 0,1-1 0,0 1 0,1-1 0,0 1 0,0 0 0,14-15 0,57-58 0,-35 39 0,-30 32 0,12-14 0,-1-1 0,32-49 0,-49 68 0,-1-1 0,0 1 0,0-1 0,-1 1 0,0-1 0,0 0 0,-1-1 0,0 1 0,0 0 0,-1-1 0,0 1 0,-1 0 0,0-1 0,0 1 0,-1-1 0,-2-12 0,2 19 0,0-1 0,-1 1 0,1-1 0,0 1 0,-1-1 0,0 1 0,1-1 0,-1 1 0,0 0 0,0 0 0,-1 0 0,1 0 0,0 1 0,-1-1 0,1 1 0,-1-1 0,1 1 0,-1 0 1,1 0-1,-1 0 0,0 0 0,0 0 0,-4 0 0,-7-1-2,-1 0-1,1 0 1,-19 2 0,2 3-102,2 13-264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57:56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39 670 31438,'-1'-39'1324,"-9"171"-1318,-5 69-7,2 1213 1,14-1387 0,-2-1 0,3 0 0,6 41 0,-6-66 0,0 1 0,1-2 0,-1 1 0,1 0 0,-1 0 0,1-1 0,-1 1 0,1-1 0,0 0 0,-1 0 0,1 0 0,-1 0 0,1 0 0,4-1 0,1 0 0,40-2 0,0-2 0,0-2 0,61-17 0,10-2 0,538-60 0,-381 56 0,-197 21 0,636-61 0,214 0 0,-380 25 0,-126 22 0,-53 4 0,-49 7 0,47-3 0,-278 2 0,-58 7 0,62-2 0,-90 7 0,-3 0 0,-1 0 0,0 0 0,1-1 0,-1 1 0,1 0 0,-1 0 0,0-1 0,0 1 0,0 0 0,0-1 0,0 1 0,0 0 0,0 0 0,0-1 0,0 1 0,-1 0 0,1 0 0,0-1 0,-1 1 0,1 0 0,-2-2 0,-6-18 0,0 0 0,2-1 0,0 0 0,2 0 0,-3-27 0,-6-31 0,-77-496 0,50-4 0,30 108 0,11 452 0,1 0 0,5-24 0,-4 25 0,-2 16 0,0-1 0,-1 1 0,1-1 0,-1 0 0,0 1 0,0-1 0,0 0 0,0 1 0,-1-1 0,-1-3 0,2 5 0,-1 1 0,0 0 0,0 0 0,0 0 0,0 0 0,0 0 0,0 0 0,-1 0 0,1 0 0,0 0 0,0 1 0,-1-1 0,1 0 0,0 1 0,-1-1 0,1 1 0,0-1 0,-1 1 0,1 0 0,-1 0 0,1 0 0,-1-1 0,1 1 0,-1 1 0,1-1 0,-2 0 0,-52-1 0,1 3 0,-1 2 0,-66 13 0,-9 14 0,-245 48 0,127-43 0,-415 7 0,120-26 0,403-3 0,-256 59 0,306-53 0,-234 28 0,167-28 0,-23 2 0,-57 8 0,85-7 0,16-3 0,-254 69 0,41 16 0,182-54 0,149-45 0,11-1 0,2 1 0,-17 4-438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0:27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60 31983,'-1'-3'47,"1"1"0,0 0 1,0 0-1,0 0 1,0 0-1,0-1 0,1 1 1,-1 0-1,1 0 1,-1 0-1,1 0 0,0 0 1,0 0-1,0 0 1,0 0-1,0 0 0,2-2 1,0 3-54,0-1 1,-1 1 0,1 0 0,0 0-1,1 0 1,-1 0 0,0 0-1,0 1 1,0 0 0,0-1 0,0 1-1,4 1 1,0-2 5,6 0 0,0 1 0,0 0 0,-1 1 0,1 0 0,12 3 0,-21-3 0,-1 0 0,1 0 0,-1 1 0,0-1 0,1 1 0,-1 0 0,0 0 0,0 0 0,0 0 0,0 1 0,-1-1 0,1 1 0,-1-1 0,1 1 0,-1 0 0,0 0 0,0 0 0,0 0 0,0 1 0,-1-1 0,1 0 0,0 5 0,1 0 0,-1 0 0,0 0 0,-1 0 0,0 1 0,0-1 0,-1 0 0,0 1 0,0-1 0,-1 0 0,0 1 0,0-1 0,-1 0 0,0 0 0,-1 0 0,0 0 0,0 0 0,0-1 0,-1 1 0,0-1 0,-7 9 0,-8 8 0,-1-1 0,-2-1 0,0 0 0,-30 21 0,3-1 0,92-89 0,-17 22 0,288-281 0,-311 304 0,-1 0 0,0 0 0,0-1 0,0 1 0,0 0 0,0-1 0,-1 1 0,1-1 0,-1 0 0,0 0 0,1 1 0,-1-1 0,0 0 0,-1 0 0,2-4 0,-2 5 0,-8 1 0,-2 2 0,1 0 0,-1 1 0,0 0 0,1 1 0,0-1 0,-1 2 0,1 0 0,0 0 0,1 0 0,-1 1 0,1 1 0,0-1 0,0 1 0,1 1 0,-1-1 0,2 1 0,-1 1 0,1-1 0,-7 10 0,6-6 0,0-1 0,0 1 0,1 0 0,1 0 0,0 0 0,0 1 0,1 0 0,0 0 0,1 0 0,1 0 0,0 1 0,1-1 0,0 0 0,1 1 0,1 15 0,0-25 0,0-1 0,0 1 0,0 0 0,0 0 0,0-1 0,1 1 0,-1-1 0,1 1 0,0-1 0,0 0 0,0 0 0,0 0 0,0 0 0,0 0 0,0 0 0,1 0 0,-1-1 0,1 1 0,-1-1 0,1 0 0,0 0 0,0 0 0,-1 0 0,1 0 0,0 0 0,5 0 0,8 1 0,1 1 0,0-2 0,21-1 0,-29 0 0,13 0 0,-11 1 0,1 0 0,-1-1 0,1-1 0,-1 0 0,1 0 0,-1-2 0,1 1 0,-1-1 0,0-1 0,14-6 0,-25 10-12,0 0-1,0 0 1,1 0 0,-1 0-1,0 0 1,0 0 0,1 0-1,-1 0 1,0 0 0,0 0-1,1 0 1,-1-1 0,0 1-1,0 0 1,1 0 0,-1 0-1,0 0 1,0-1 0,0 1-1,0 0 1,1 0 0,-1 0-1,0-1 1,0 1 0,0 0 0,0 0-1,0-1 1,0 1 0,0 0-1,1 0 1,-1-1 0,0 1-1,0 0 1,0 0 0,0-1-1,0 1 1,0 0 0,0 0-1,0-1 1,0 1 0,-1 0-1,1 0 1,0-1 0,0 1-1,0 0 1,0 0 0,0 0-1,0-1 1,-1 1 0,-9-1-2878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0:28.7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32 207 32063,'-1'-2'51,"1"-1"-1,-1 0 1,1 0 0,-1-1 0,1 1 0,0 0 0,0 0-1,0 0 1,1 0 0,-1 0 0,1 0 0,-1 0 0,1 0 0,3-5-1,23-42-151,-10 21 144,24-48-43,-38 108 0,-2 63 0,-2 99 0,-2-159 0,0-1 0,-3-1 0,-16 60 0,21-88 0,0 0 0,-1 0 0,0-1 0,1 1 0,-1 0 0,0-1 0,-1 0 0,1 1 0,-1-1 0,-2 3 0,4-5 0,-1 0 0,1-1 0,0 1 0,0-1 0,-1 1 0,1-1 0,0 0 0,-1 1 0,1-1 0,0 0 0,-1 0 0,1 0 0,0 0 0,-1 0 0,1 0 0,0 0 0,-1-1 0,-1 1 0,-2-1 0,2 0 0,0 0 0,0 0 0,0 0 0,0-1 0,0 1 0,1-1 0,-1 0 0,0 1 0,1-1 0,-3-3 0,136 15 0,6 1 0,-137-11-2,0 0 0,1 0 0,-1 0-1,0 0 1,0 0 0,0 0 0,0 0 0,0 0 0,0 0 0,0 0-1,1 0 1,-1 0 0,0 0 0,0 0 0,0 0 0,0 0 0,0 0-1,0 0 1,0-1 0,0 1 0,1 0 0,-1 0 0,0 0 0,0 0-1,0 0 1,0 0 0,0 0 0,0 0 0,0-1 0,0 1 0,0 0-1,0 0 1,0 0 0,0 0 0,0 0 0,0 0 0,0-1 0,0 1 0,0 0-1,0 0 1,0 0 0,0 0 0,0 0 0,0 0 0,0 0 0,0-1-1,0 1 1,0 0 0,0 0 0,0 0 0,0 0 0,0 0 0,0 0-1,0 0 1,-1-1 0,1 1 0,0 0 0,0 0 0,0 0 0,0 0-1,0 0 1,0 0 0,-1 0-10,-7-9-465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32.542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17 32271,'42'-3'461,"212"-10"-426,-254 13-35,0 0 0,0-1 0,1 1 0,-1 0 0,0 0 0,0 0 0,1 0 0,-1 0 0,0 0 0,1 0 0,-1 1 0,0-1 0,0 0 0,1 0 0,-1 0 0,0 0 0,0 0 0,1 0 0,-1 0 0,0 1 0,0-1 0,0 0 0,1 0 0,-1 0 0,0 0 0,0 1 0,0-1 0,1 0 0,-1 0 0,0 1 0,0-1 0,0 0 0,0 0 0,0 1 0,1 2 0,-1 0 0,1 1 0,-1-1 0,0 0 0,0 0 0,0 0 0,-1 1 0,1-1 0,-1 0 0,0 0 0,-1 4 0,-18 39 0,11-25 0,-17 42 0,3 1 0,3 1 0,2 1 0,-15 120 0,33-173-144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0:29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160 35 31502,'-1'-5'335,"-3"-17"443,3 22-774,1-1 0,0 0 1,-1 1-1,1-1 0,0 1 1,-1 0-1,1-1 1,-1 1-1,1-1 0,-1 1 1,1 0-1,-1-1 0,1 1 1,-1 0-1,1-1 0,-1 1 1,1 0-1,-1 0 0,0-1 1,1 1-1,-1 0 0,1 0 1,-1 0-1,0 0 1,1 0-1,-1 0 0,0 0 1,1 0-1,-1 0 0,1 0 1,-1 1-1,0-1 0,1 0 1,-2 1-1,-1 0-4,1 1 0,-1-1 0,0 1 0,0 0 0,1 0 0,-1 0 0,1 0 0,0 0 0,-1 1 0,1-1 0,0 1 0,-2 3 0,-22 41 0,18-31 0,-2 2 0,0 0 0,2 0 0,0 1 0,1 0 0,1 0 0,1 0 0,1 1 0,-4 39 0,8-48 0,0 0 0,0-1 0,1 1 0,0 0 0,5 18 0,-5-25 0,1 0 0,0 1 0,0-1 0,0-1 0,1 1 0,-1 0 0,1-1 0,0 1 0,0-1 0,0 0 0,1 0 0,-1 0 0,1 0 0,0 0 0,-1-1 0,6 3 0,2-1 0,0 1 0,0-1 0,0-1 0,1 0 0,0-1 0,-1 0 0,1 0 0,0-1 0,0-1 0,17-1 0,-26 0 0,0 1 0,0-1 0,0 0 0,0 0 0,0 0 0,-1 0 0,1 0 0,0 0 0,-1-1 0,1 0 0,-1 1 0,1-1 0,-1 0 0,0 0 0,0 0 0,0 0 0,0-1 0,0 1 0,0 0 0,-1-1 0,1 1 0,-1-1 0,0 0 0,1 0 0,-1 1 0,0-1 0,-1 0 0,1 0 0,0-5 0,2-10 0,0 0 0,-2-1 0,0-28 0,-1 35 0,0-16 0,-1 0 0,-2 0 0,-7-37 0,8 55 0,-1 1 0,0 0 0,0 0 0,0 0 0,-1 0 0,-1 0 0,0 1 0,0 0 0,0 0 0,-1 0 0,0 1 0,-1-1 0,-11-9 0,17 16 6,-1 0 1,1-1-1,-1 1 0,1 0 1,-1 0-1,1 0 1,-1 1-1,0-1 0,0 0 1,1 1-1,-1-1 0,0 1 1,0-1-1,0 1 1,0 0-1,1 0 0,-1 0 1,0 0-1,0 0 0,0 0 1,-2 1-1,3-1-81,-1 1 0,1 0-1,0 0 1,0 0 0,0 0-1,0 0 1,0 0 0,0 0 0,0 0-1,0 1 1,0-1 0,0 0 0,1 1-1,-1-1 1,1 0 0,-1 1 0,1-1-1,-1 0 1,1 1 0,0-1-1,0 1 1,-1-1 0,1 1 0,0-1-1,1 4 1,-1 28-8177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0:29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32127,'0'0'560,"21"0"-512,8 0-16,-3 0-32,3 0 0,-6 0 0,-2 0 0,-5 0 0,-6 0 0,-5 0 0,-2 0 0,0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0:30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87 30270,'0'-2'133,"0"0"0,0 0 0,1 0 0,-1-1 1,0 1-1,1 0 0,-1 0 0,1 0 0,0 0 0,0 0 0,0 0 1,0 0-1,0 1 0,0-1 0,0 0 0,0 0 0,1 1 0,-1-1 1,4-2-1,-2 2-152,1 0 1,0 0 0,0 0-1,0 0 1,0 0-1,0 1 1,0 0-1,8-2 1,-5 2 18,-1 0 0,1 0 0,0 0 0,-1 1 0,10 0 0,-15 1 0,1-1 0,0 0 0,0 1 0,0-1 0,-1 1 0,1 0 0,0-1 0,-1 1 0,1 0 0,-1 0 0,1 0 0,-1 0 0,1 0 0,-1 0 0,0 1 0,1-1 0,-1 0 0,0 1 0,0-1 0,0 1 0,0-1 0,0 1 0,1 2 0,2 13 0,0-1 0,0 1 0,-2 0 0,0-1 0,-1 1 0,-2 32 0,1-23 0,0-17 0,-1 0 0,0-1 0,-1 1 0,0 0 0,0-1 0,-1 1 0,0-1 0,0 0 0,-1 0 0,0 0 0,-6 8 0,-7 7 0,0 0 0,-23 22 0,90-117 0,23-26 0,76-131 0,-147 225 0,-1 2 0,0 1 0,0-1 0,-1 1 0,1-1 0,0 0 0,-1 1 0,1-1 0,-1 1 0,1-1 0,-1 0 0,0 1 0,0-3 0,0 4 0,0 0 0,0 0 0,0 0 0,0 0 0,0 0 0,0 1 0,0-1 0,0 0 0,0 0 0,0 0 0,-1 0 0,1 0 0,0 0 0,0 0 0,0 0 0,0 0 0,0 0 0,0 0 0,0 0 0,0 0 0,0 0 0,-1 0 0,1 0 0,0 0 0,0 0 0,0 0 0,0 0 0,0 0 0,0 0 0,0 0 0,0 0 0,-1 0 0,1 0 0,0 0 0,0 0 0,0 0 0,0 0 0,0 0 0,0 0 0,0 0 0,0 0 0,0 0 0,-1 0 0,1 0 0,0 0 0,0 0 0,0 0 0,0-1 0,0 1 0,0 0 0,0 0 0,0 0 0,0 0 0,0 0 0,0 0 0,0 0 0,0 0 0,0 0 0,0-1 0,-1 2 0,-11 12 0,0 0 0,2 0 0,-1 1 0,2 1 0,0-1 0,1 1 0,0 1 0,1 0 0,1 0 0,1 0 0,0 1 0,1-1 0,1 1 0,0 0 0,1 1 0,1-1 0,2 31 0,0-46 0,-1 0 0,1 0 0,0 1 0,0-1 0,0 0 0,0 0 0,0 0 0,1 0 0,-1 0 0,1 0 0,-1-1 0,1 1 0,0 0 0,-1-1 0,1 1 0,0-1 0,0 1 0,0-1 0,0 0 0,0 0 0,0 0 0,1 0 0,-1 0 0,0-1 0,1 1 0,-1-1 0,0 1 0,4-1 0,11 2 0,0 0 0,33-3 0,-30 1 0,10 1 0,-22 1 0,1-2 0,-1 1 0,1-1 0,-1 0 0,1-1 0,-1 0 0,0 0 0,13-4 0,-22 5-1,1 0-1,0 0 1,0 0 0,0 0-1,0 0 1,0 0 0,0 0 0,0-1-1,-1 1 1,1 0 0,0 0-1,0 0 1,0 0 0,0 0-1,0 0 1,0 0 0,0 0-1,0 0 1,0 0 0,0 0-1,-1 0 1,1 0 0,0-1 0,0 1-1,0 0 1,0 0 0,0 0-1,0 0 1,0 0 0,0 0-1,0 0 1,0 0 0,0-1-1,0 1 1,0 0 0,0 0 0,0 0-1,0 0 1,0 0 0,0 0-1,0 0 1,0-1 0,0 1-1,0 0 1,0 0 0,0 0-1,0 0 1,0 0 0,0 0-1,0 0 1,0 0 0,1-1 0,-1 1-1,0 0 1,0 0 0,0 0-1,0 0 1,0 0 0,-17 0-386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1:03.334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16 219 32623,'-2'-2'6,"1"0"1,-1 0-1,1 0 1,-1-1 0,1 1-1,0 0 1,0-1-1,0 1 1,0 0-1,0-1 1,1 0-1,-1 1 1,1-1-1,0 1 1,-1-1-1,1 1 1,0-1-1,1 0 1,-1 1-1,0-1 1,1 1-1,0-1 1,0-3-1,1 3-6,0 0-1,0 0 0,1 0 0,-1 0 1,0 1-1,1-1 0,0 1 1,-1-1-1,1 1 0,0 0 0,0 0 1,1 0-1,-1 0 0,0 1 0,1-1 1,3 0-1,8-3 1,-1 1 0,1 1 0,0 0 0,0 1 0,0 0 0,0 1 0,0 1 0,0 1 0,19 2 0,-31-2 0,0 0 0,0 0 0,-1 1 0,1-1 0,0 0 0,-1 1 0,1 0 0,-1 0 0,0 0 0,1 0 0,-1 0 0,0 0 0,0 0 0,0 1 0,-1-1 0,1 1 0,-1-1 0,1 1 0,-1 0 0,0 0 0,0-1 0,0 1 0,0 0 0,-1 0 0,1 4 0,2 9 0,-1 1 0,0 0 0,-2 19 0,0-32 0,-1 8 0,0 1 0,-1 0 0,-1 0 0,0-1 0,-1 0 0,0 1 0,-1-1 0,0-1 0,-1 1 0,0-1 0,-1 0 0,0 0 0,-12 12 0,-3 2 0,0 0 0,-2-2 0,-1-1 0,-29 20 0,54-42 0,-1 1 0,1-1 0,-1 1 0,1 0 0,-1-1 0,0 1 0,1-1 0,-1 0 0,0 1 0,0-1 0,1 0 0,-1 1 0,0-1 0,0 0 0,1 0 0,-1 0 0,0 1 0,0-1 0,0 0 0,1 0 0,-1 0 0,-1-1 0,1 0 0,1 0 0,0 1 0,-1-1 0,1 0 0,0 0 0,0 0 0,0 0 0,0 0 0,0 0 0,0 0 0,0 0 0,0 0 0,0 0 0,1 0 0,-1 0 0,0 0 0,1 0 0,-1 0 0,1-1 0,7-19 0,2 1 0,-1 1 0,22-31 0,46-56 0,-46 66 0,28-37 0,-13 19 0,43-73 0,-75 102 0,-14 27 0,-5 4 0,-7 7 0,0 0 0,1 1 0,0 1 0,0 0 0,-16 21 0,-43 70 0,59-84 0,1 1 0,1 0 0,-7 22 0,13-32 0,0 0 0,1 1 0,0-1 0,0 1 0,1-1 0,1 1 0,0 0 0,1 17 0,0-24 0,0 0 0,0-1 0,0 1 0,0 0 0,0-1 0,0 1 0,1-1 0,-1 1 0,1-1 0,0 0 0,0 1 0,0-1 0,0 0 0,0 0 0,0-1 0,0 1 0,1 0 0,-1-1 0,1 1 0,-1-1 0,1 0 0,0 0 0,-1 0 0,1 0 0,0 0 0,5 0 0,8 2 0,0-1 0,0-1 0,26-1 0,-27 0 0,3 1 0,0-2 0,0 0 0,-1-1 0,1-1 0,-1 0 0,0-2 0,0 0 0,0-1 0,0 0 0,-1-1 0,22-13 0,-37 19-1,0 1 0,-1-1 0,1 1 0,0-1 1,0 0-1,0 1 0,0-1 0,-1 0 0,1 1 0,0-1 0,-1 0 0,1 0 0,0 0 1,-1 0-1,1 1 0,-1-1 0,1 0 0,-1 0 0,0 0 0,1 0 0,-1 0 0,0 0 1,0-2-1,0-5-106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1:4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32607,'-7'570'160,"7"-626"-251,0 23-234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1:45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66 30782,'-1'-1'88,"0"-1"1,0 0-1,0 1 0,1-1 1,-1 0-1,1 1 1,-1-1-1,1 0 0,0 0 1,0 0-1,-1 0 0,1 1 1,1-1-1,-1 0 0,0 0 1,0 0-1,1 1 0,-1-1 1,1 0-1,-1 0 0,1 1 1,1-4-1,1 3-92,0 0 1,-1 0-1,1 1 1,0-1-1,0 1 0,0 0 1,0-1-1,0 1 0,0 1 1,0-1-1,0 0 1,6 0-1,15-2 4,0 1 0,0 1 0,1 1 0,-1 1 0,0 1 0,0 1 0,0 2 0,0 0 0,43 16 0,-53-16 0,0 1 0,0 0 0,-1 1 0,0 1 0,0 0 0,0 1 0,-1 0 0,-1 1 0,0 0 0,0 1 0,-1 0 0,0 0 0,-1 1 0,0 1 0,-1-1 0,13 29 0,-18-33 0,0 0 0,0 0 0,-1 0 0,0 1 0,0-1 0,-1 1 0,0 0 0,-1-1 0,0 1 0,0 0 0,-1-1 0,0 1 0,0 0 0,-1-1 0,0 1 0,-1-1 0,0 0 0,0 0 0,-1 0 0,0 0 0,0-1 0,0 1 0,-1-1 0,-1 0 0,1-1 0,-1 1 0,-9 7 0,-18 15 0,0-1 0,-2-2 0,-46 26 0,58-39 0,0-2 0,0 0 0,-1-1 0,0-2 0,-1 0 0,-45 7 0,64-15 0,5 0 0,0 0 0,1-1 0,-1 1 0,0 0 0,0 0 0,1 0 0,-1 0 0,0 0 0,1 0 0,-1 0 0,0 0 0,0 0 0,1 1 0,-1-1 0,0 0 0,1 0 0,-1 1 0,0-1 0,1 0 0,-1 1 0,0-1 0,1 1 0,-1-1 0,1 1 0,-1-1 0,0 1 0,5 2 0,-2-3 0,37 0 0,131-4 0,-141 1 0,-1-1 0,1-1 0,53-17 0,-59 13 0,0 0 0,0-2 0,-1 0 0,-1-1 0,0-2 0,-1 0 0,36-32 0,-44 34 0,-1 0 0,-1-1 0,0 0 0,0 0 0,-1-1 0,-1 0 0,-1-1 0,0 0 0,-1 0 0,0 0 0,-1-1 0,5-31 0,-6 9 0,-1-58 0,-3 79 0,0 15 0,0 0 0,0 1 0,-1-1 0,1 0 0,0 0 0,0 1 0,-1-1 0,1 1 0,-1-1 0,0 0 0,1 1 0,-1-1 0,0 1 0,0-1 0,0 1 0,0 0 0,0-1 0,0 1 0,-1 0 0,1 0 0,0 0 0,0 0 0,-1 0 0,1 0 0,-3-1 0,0 0 0,0 1 0,-1-1 0,1 1 0,0 0 0,-1 1 0,1-1 0,-1 1 0,-4 0 0,8 0 0,0 0 0,-1 0 0,1 1 0,0-1 0,0 0 0,0 1 0,0-1 0,0 1 0,0-1 0,0 1 0,0 0 0,1-1 0,-1 1 0,0 0 0,0 0 0,0 0 0,1 0 0,-1-1 0,1 1 0,-1 0 0,0 0 0,1 0 0,-1 0 0,1 2 0,-10 29 0,9-28 0,-2 22 0,0 0 0,1 0 0,4 45 0,-1-42 0,-1-19 0,1 1 0,1 0 0,0-1 0,1 1 0,-1-1 0,2 0 0,0 0 0,0 0 0,1 0 0,0-1 0,0 0 0,1 0 0,0 0 0,1 0 0,0-1 0,0 0 0,1-1 0,0 0 0,1 0 0,-1-1 0,1 0 0,0 0 0,1-1 0,-1 0 0,1 0 0,0-1 0,0-1 0,1 0 0,-1 0 0,0-1 0,1 0 0,21 0 0,-30-2 0,1 0 0,-1-1 0,1 1 0,-1-1 0,1 0 0,-1 1 0,1-1 0,-1 0 0,0-1 0,1 1 0,-1 0 0,0-1 0,0 1 0,0-1 0,0 1 0,0-1 0,0 0 0,-1 0 0,1 0 0,0 0 0,-1 0 0,0 0 0,1-1 0,-1 1 0,0 0 0,0-1 0,0 1 0,-1-1 0,1 1 0,0-6 0,2-8 0,-1 0 0,0-1 0,-2-28 0,0 32 0,0-195 0,0 206 0,0 0 0,0-1 0,0 1 0,0 0 0,0 0 0,1 0 0,-1-1 0,1 1 0,-1 0 0,1 0 0,0 0 0,0 0 0,0 0 0,0 0 0,0 0 0,0 0 0,0 0 0,1 1 0,-1-1 0,4-2 0,-2 2 0,0 0 0,1 1 0,-1 0 0,0-1 0,1 1 0,0 1 0,-1-1 0,1 0 0,-1 1 0,1 0 0,6 0 0,2 0 0,-6-1 0,1 1 0,0 0 0,-1 0 0,1 0 0,0 1 0,-1 0 0,1 0 0,-1 1 0,0 0 0,1 0 0,-1 0 0,0 1 0,0 0 0,8 5 0,-14-8 0,0 0 0,-1 0 0,1 0 0,0 0 0,0 0 0,0 0 0,0 0 0,0 0 0,-1 0 0,1 0 0,0 0 0,0 0 0,0 0 0,0 0 0,0 0 0,-1 0 0,1 0 0,0 0 0,0 0 0,0 0 0,0 1 0,0-1 0,0 0 0,0 0 0,0 0 0,-1 0 0,1 0 0,0 0 0,0 0 0,0 1 0,0-1 0,0 0 0,0 0 0,0 0 0,0 0 0,0 0 0,0 1 0,0-1 0,0 0 0,0 0 0,0 0 0,0 0 0,0 0 0,0 1 0,0-1 0,0 0 0,0 0 0,0 0 0,0 0 0,0 0 0,0 1 0,1-1 0,-1 0 0,0 0 0,0 0 0,0 0 0,0 0 0,0 0 0,0 0 0,0 0 0,0 1 0,1-1 0,-1 0 0,0 0 0,0 0 0,0 0 0,-9 0 0,-88-6 0,95 6 0,0 0 0,0 0 0,0 0 0,0 1 0,0-1 0,0 1 0,0-1 0,0 1 0,0 0 0,1 0 0,-1 0 0,0 0 0,0 0 0,1 0 0,-1 1 0,1-1 0,-1 0 0,-1 3 0,0 0 0,0 0 0,0 0 0,1 1 0,-1-1 0,1 1 0,0-1 0,-1 7 0,-1 5 0,0-1 0,2 0 0,-2 31 0,4-34 0,0 0 0,0 0 0,1 0 0,1 0 0,0 0 0,0 0 0,1 0 0,6 12 0,-6-17 0,1 0 0,0 0 0,0-1 0,1 1 0,-1-1 0,2 0 0,-1 0 0,1-1 0,-1 1 0,2-1 0,-1 0 0,0-1 0,12 6 0,-13-7 0,-1-1 0,1 1 0,0-1 0,0-1 0,1 1 0,-1-1 0,0 0 0,0 0 0,1 0 0,-1-1 0,1 1 0,-1-1 0,0-1 0,7 0 0,-9 0 0,0 0 0,0 0 0,0 0 0,0 0 0,0-1 0,-1 1 0,1-1 0,0 0 0,-1 1 0,1-1 0,-1 0 0,0-1 0,0 1 0,0 0 0,0-1 0,0 1 0,0-1 0,-1 1 0,1-1 0,-1 0 0,1 0 0,-1 0 0,0 0 0,-1 0 0,2-4 0,2-22 0,-1-1 0,-1 1 0,-3-48 0,-1 21 0,3 35 0,-1 9 0,0 1 0,0-1 0,-1 0 0,-1 0 0,-3-14 0,0 17 0,1 11 0,0 19 0,2 295 0,4-164 0,3 217 0,-5-366 0,0-1 0,0 1 0,-1-1 0,1 0 0,-1 1 0,1-1 0,-1 1 0,0-1 0,0 0 0,0 1 0,0-1 0,0 0 0,-1 0 0,1 0 0,-1 0 0,1 0 0,-1 0 0,0 0 0,0-1 0,1 1 0,-1 0 0,-1-1 0,1 0 0,0 1 0,0-1 0,0 0 0,-1 0 0,1 0 0,0-1 0,-1 1 0,1 0 0,-4-1 0,-8 3 0,0-2 0,0 0 0,-1-1 0,-20-2 0,26 1 0,7 1 0,0 0 0,0-1 0,1 0 0,-1 1 0,0-1 0,0 0 0,1 0 0,-1 1 0,1-1 0,-1-1 0,0 1 0,1 0 0,0 0 0,-1 0 0,1-1 0,0 1 0,0-1 0,0 1 0,0-1 0,0 1 0,0-1 0,0 0 0,0 0 0,1 1 0,-1-1 0,0-3 0,-2-6 0,1 1 0,1-1 0,-2-14 0,3 10 0,-1 0 0,2 0 0,0 1 0,0-1 0,2 1 0,0-1 0,0 1 0,1 0 0,1 0 0,1 0 0,0 1 0,0 0 0,1 0 0,1 0 0,0 1 0,20-22 0,42-44 0,-38 45 0,37-53 0,-60 73 0,0-1 0,-1 1 0,-1-2 0,-1 1 0,0-1 0,0 0 0,6-31 0,-8 11 0,-4 27 0,0 1 0,1-1 0,0 1 0,0 0 0,1-1 0,0 1 0,0 0 0,6-12 0,-5 18 0,0 0 0,-1 0 0,1 0 0,0 0 0,-1 0 0,1 1 0,0 0 0,0-1 0,0 1 0,0 0 0,-1 0 0,1 1 0,0-1 0,0 0 0,0 1 0,5 2 0,-5-1 0,1 0 0,-1 1 0,0-1 0,0 1 0,0 0 0,0 0 0,0 0 0,0 0 0,-1 1 0,1-1 0,-1 1 0,0 0 0,0-1 0,-1 1 0,1 0 0,-1 0 0,2 7 0,1 4 0,-1 0 0,-1 0 0,2 24 0,-5 0 0,-7 59 0,8-90 0,-1-2 0,0 0 0,1 0 0,0 0 0,0 0 0,1 7 0,-1-12 0,1 1 0,-1-1 0,0 0 0,1 0 0,-1 0 0,1 1 0,-1-1 0,1 0 0,0 0 0,-1 0 0,1 0 0,0 0 0,0 0 0,0 0 0,0 0 0,0 0 0,0-1 0,0 1 0,0 0 0,0-1 0,0 1 0,0-1 0,1 1 0,-1-1 0,0 1 0,0-1 0,0 0 0,3 1 0,3 0 0,0 0 0,0-1 0,0 0 0,1 0 0,-1 0 0,0-1 0,0 0 0,0-1 0,0 1 0,0-2 0,0 1 0,0-1 0,-1 1 0,1-2 0,-1 1 0,0-1 0,0 0 0,0 0 0,0-1 0,-1 0 0,0 0 0,0 0 0,0 0 0,0-1 0,5-9 0,-2 1 0,0 0 0,-1 0 0,-1-1 0,-1 0 0,0 0 0,0-1 0,-2 0 0,0 1 0,0-1 0,-1-23 0,0 8 0,-1 16 0,-1 1 0,0 0 0,-4-27 0,4 40 0,0 0 0,0 0 0,-1 1 0,1-1 0,0 0 0,-1 0 0,1 0 0,-1 0 0,1 0 0,-1 0 0,0 1 0,1-1 0,-1 0 0,0 0 0,1 1 0,-1-1 0,0 1 0,0-1 0,0 0 0,0 1 0,1 0 0,-1-1 0,0 1 0,0-1 0,0 1 0,0 0 0,0 0 0,0 0 0,0-1 0,0 1 0,0 0 0,0 0 0,0 0 0,0 1 0,0-1 0,0 0 0,0 0 0,-2 1 0,1 0 0,0-1 0,0 1 0,0-1 0,0 1 0,1 0 0,-1 0 0,0 0 0,0 0 0,1 1 0,-1-1 0,1 0 0,-1 1 0,1-1 0,-1 1 0,1-1 0,0 1 0,0-1 0,-2 3 0,-1 13 0,1 1 0,0-1 0,1 0 0,1 1 0,1-1 0,2 24 0,-2-19 0,1-13 0,-1 0 0,1 0 0,1 1 0,0-1 0,0 0 0,1-1 0,0 1 0,0 0 0,1-1 0,0 0 0,8 13 0,-8-17 0,-1 0 0,1 1 0,0-1 0,0-1 0,0 1 0,0-1 0,1 1 0,-1-1 0,1 0 0,0-1 0,0 1 0,0-1 0,0 0 0,0 0 0,0-1 0,1 1 0,-1-1 0,1-1 0,-1 1 0,8-1 0,-8 1 0,0-2 0,0 1 0,0 0 0,0-1 0,0 0 0,0 0 0,0-1 0,0 1 0,-1-1 0,1 0 0,-1 0 0,1-1 0,-1 1 0,0-1 0,6-5 0,-5 3 0,0 0 0,-1-1 0,0 1 0,0-1 0,0 0 0,-1 0 0,0-1 0,0 1 0,-1 0 0,1-1 0,0-8 0,4-19 0,-3-1 0,0 0 0,-3-1 0,-3-51 0,0 10 0,-2 57 0,4 20 0,0-1 0,-1 1 0,1 0 0,0 0 0,0-1 0,0 1 0,-1 0 0,1 0 0,0 0 0,0-1 0,-1 1 0,1 0 0,0 0 0,-1 0 0,1 0 0,0-1 0,-1 1 0,1 0 0,0 0 0,0 0 0,-1 0 0,1 0 0,0 0 0,-1 0 0,1 0 0,0 0 0,-1 0 0,1 0 0,0 0 0,-1 0 0,1 0 0,0 1 0,-1-1 0,1 0 0,0 0 0,-1 0 0,1 0 0,0 0 0,0 1 0,-1-1 0,1 0 0,0 0 0,0 1 0,0-1 0,-1 0 0,1 0 0,0 1 0,0-1 0,0 0 0,-1 0 0,1 1 0,0-1 0,0 0 0,0 1 0,0-1 0,0 0 0,0 1 0,-3 5 0,0 0 0,0 0 0,1 0 0,0 0 0,0 1 0,0-1 0,1 1 0,0-1 0,0 8 0,0 68 0,1-56 0,0-8 0,0 0 0,1 0 0,1 0 0,1 0 0,8 29 0,-10-43 0,1 0 0,0 1 0,-1-1 0,1 0 0,1-1 0,-1 1 0,1 0 0,-1 0 0,1-1 0,0 0 0,0 0 0,0 1 0,1-2 0,-1 1 0,1 0 0,0-1 0,0 1 0,0-1 0,0 0 0,0-1 0,0 1 0,0-1 0,0 0 0,1 0 0,-1 0 0,1 0 0,-1-1 0,8 1 0,-8-1 2,0 0 0,0 0-1,0-1 1,0 1 0,0-1 0,0 0 0,0 0 0,4-2-1,-6 2-14,0 0-1,-1 0 0,1 0 1,0-1-1,-1 1 0,1 0 1,-1-1-1,0 0 0,1 1 1,-1-1-1,0 0 0,0 1 1,0-1-1,0 0 1,0 0-1,0 0 0,0-3 1,3-14-943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1:4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8 548 32255,'-2'-3'307,"0"10"-132,0 29-100,1 48-120,1-81 45,0 1 0,1 0 0,-1-1 0,1 1 0,0-1 0,0 1 0,0-1 0,1 1 0,-1-1 0,1 0 0,0 1 0,0-1 0,0 0 0,0 0 0,1-1 0,-1 1 0,1 0 0,3 2 0,-4-3 0,0 0 0,1-1 0,-1 1 0,1-1 0,-1 0 0,1 0 0,0 1 0,-1-2 0,1 1 0,0 0 0,0-1 0,0 1 0,0-1 0,-1 0 0,1 0 0,0 0 0,0 0 0,0 0 0,0 0 0,0-1 0,-1 0 0,1 0 0,0 1 0,3-3 0,-3 1 0,0 0 0,0-1 0,-1 1 0,1 0 0,-1-1 0,0 0 0,0 1 0,0-1 0,0 0 0,0 0 0,-1 0 0,1 0 0,-1-1 0,0 1 0,1-5 0,13-59 0,-13 55 0,12-104 0,-10 73 0,18-82 0,-21 123 0,-1-1 0,1 1 0,0 0 0,0 0 1,0 0-1,0 0 0,0 0 0,1 0 0,-1 0 0,0 0 0,1 0 0,0 1 0,-1-1 1,1 1-1,0-1 0,0 1 0,0 0 0,0-1 0,0 1 0,2-1 0,0 1-2,0 0-1,0 0 0,0 0 1,0 1-1,0 0 1,0-1-1,-1 1 0,1 1 1,0-1-1,8 2 0,-11-2 3,0 1 0,0-1-1,1 1 1,-1-1 0,0 1 0,0 0-1,0 0 1,0-1 0,0 1-1,0 0 1,0 0 0,0 0 0,0 0-1,0 0 1,0 0 0,0 2-1,1-1 1,-19 1 0,4-3 6,11-1-5,0 1 0,0 0 0,0-1 0,0 1 0,0 0-1,0 0 1,0 0 0,0 1 0,0-1 0,0 0 0,0 1 0,0-1 0,0 1 0,0 0 0,1 0-1,-1 0 1,0 0 0,0 0 0,1 0 0,-1 0 0,0 0 0,1 1 0,-1-1 0,1 0-1,0 1 1,-1 0 0,1-1 0,-1 3 0,-4 9-1,0 1 0,1 0 0,0 0 0,1 1 0,1 0 0,-2 27 0,3-11 0,1 0 0,5 42 0,-4-68 0,1-1 0,0 0 0,0 1 0,0-1 0,0 0 0,1 0 0,-1 1 0,1-1 0,0 0 0,1-1 0,-1 1 0,1 0 0,-1-1 0,1 1 0,5 3 0,-3-3 0,0 0 0,1 0 0,0 0 0,0-1 0,0 0 0,0 0 0,0-1 0,1 1 0,7 1 0,7 0 0,1-1 0,0-1 0,-1-1 0,1-1 0,25-3 0,-43 3 0,-1 0 0,1 0 0,-1-1 0,0 1 0,0-1 0,1 0 0,-1 0 0,0 0 0,0 0 0,0-1 0,0 0 0,0 1 0,0-1 0,0 0 0,-1 0 0,1 0 0,-1-1 0,1 1 0,-1-1 0,0 1 0,0-1 0,0 0 0,0 1 0,0-1 0,-1 0 0,0-1 0,1 1 0,0-4 0,1-6 0,-1-1 0,0 0 0,-1 0 0,-1 0 0,-2-22 0,2 24 0,-2-6 0,0-1 0,-1 1 0,-1 0 0,-1 1 0,0-1 0,-1 1 0,-10-19 0,13 29 0,-1 0 0,1 0 0,-1 0 0,-1 0 0,1 1 0,-1-1 0,-1 1 0,1 0 0,-1 1 0,0 0 0,0 0 0,0 0 0,-1 0 0,1 1 0,-1 0 0,-1 1 0,1-1 0,-15-3 0,20 6 0,0 1 0,-1-1 0,1 1 0,0 0 0,0 0 0,-1 0 0,1 0 0,0 0 0,0 1 0,-1-1 0,1 1 0,0-1 0,0 1 0,0 0 0,0 0 0,0 0 0,0 0 0,0 0 0,0 0 0,0 1 0,0-1 0,0 1 0,1-1 0,-1 1 0,1-1 0,-1 1 0,1 0 0,0 0 0,-1 0 0,1 0 0,0 0 0,0 0 0,1 0 0,-1 0 0,0 1 0,1-1 0,-1 2 0,-2 10 0,1 0 0,1 0 0,0 1 0,2 23 0,-1-27 0,1-3-1,0-1 0,0 1-1,0-1 1,1 1 0,0-1 0,0 0-1,1 0 1,0 0 0,1 0 0,-1 0-1,1-1 1,0 1 0,1-1 0,-1 0-1,1 0 1,1-1 0,10 10 0,-8-9 0,1 0 0,0 0 0,0-1 1,0 0-1,0-1 0,1 0 0,0 0 1,0-1-1,0 0 0,0-1 0,0 0 1,19 1-1,-21-3 1,0 1 0,1-1 0,-1-1 0,1 0 0,-1 0 0,10-3 0,-15 3 0,0-1 0,0 1 0,0-1 0,0 1 0,0-1 0,0 0 0,-1 0 0,1 0 0,-1-1 0,0 1 0,1-1 0,-1 1 0,0-1 0,0 0 0,-1 1 0,1-1 0,-1 0 0,3-5 0,0-5 1,1-1 0,-2 1 0,0-1 1,-1 1-1,1-20 0,-2-72 23,-2 55-23,2-28-1,-17-133 0,10 263 0,22 984 0,-16-1034 0,0 7 0,0 0 0,0 0 0,-1 0 0,0 0 0,-5 15 0,6-22 0,-1 0 0,0-1 0,1 1 0,-1-1 0,0 1 0,0-1 0,0 1 0,0-1 0,0 1 0,-1-1 0,1 0 0,0 0 0,-1 0 0,1 0 0,0 0 0,-1 0 0,1 0 0,-1 0 0,0 0 0,1-1 0,-1 1 0,0-1 0,1 1 0,-1-1 0,0 0 0,0 0 0,1 1 0,-1-1 0,0 0 0,0 0 0,1-1 0,-1 1 0,0 0 0,1-1 0,-4 0 0,1-1 0,-1 0 0,1 0 0,0 0 0,0 0 0,0-1 0,0 1 0,0-1 0,1 0 0,-1 0 0,1-1 0,0 1 0,-1-1 0,2 0 0,-1 1 0,0-1 0,1-1 0,-2-3 0,-2-4 0,0-1 0,1 1 0,1-1 0,-6-24 0,7 20 0,1 0 0,0 1 0,2-1 0,-1 0 0,2 0 0,3-17 0,-2 23 0,0-1 0,1 1 0,1 1 0,0-1 0,0 0 0,1 1 0,1 0 0,0 0 0,11-15 0,2 3 0,1 0 0,0 1 0,2 1 0,0 0 0,32-19 0,-52 38-46,0-1 0,1 1 0,-1 0 0,1-1-1,-1 1 1,1 1 0,-1-1 0,1 0 0,0 1 0,-1-1 0,1 1 0,0 0-1,5 0 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1:4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2 607 32143,'-1'20'382,"1"-12"-348,0-1 1,0 1 0,0 0 0,1 0-1,0-1 1,2 11 0,-2-16-36,0 0-1,0 0 1,1 1 0,-1-1 0,0 0-1,1 0 1,-1 0 0,1 0-1,-1-1 1,1 1 0,0 0 0,0-1-1,0 1 1,0-1 0,0 1 0,0-1-1,0 0 1,1 0 0,-1 0 0,0 0-1,0-1 1,1 1 0,-1-1 0,1 1-1,2-1 1,2 2 1,-1-1 0,1-1 0,0 0 0,-1 1 0,1-2 0,0 1 0,11-3 0,-15 2 2,-1 0-1,1-1 0,0 1 1,0-1-1,-1 1 1,1-1-1,-1 0 0,1 0 1,-1 0-1,0 0 1,0 0-1,0-1 0,0 1 1,0-1-1,0 1 0,-1-1 1,1 0-1,1-4 1,4-11-1,-1-1 0,0 0 0,-1 0 0,-1 0 0,2-33 0,-3-102-2,-3 106 1,0-223 0,12 881 0,-11-324 0,-1-162 0,0-123 0,0 0 0,0 0 0,0 0 0,0 0 0,0 0 0,0 0 0,0 0 0,0-1 0,0 1 0,0 0 0,0 0 0,-1 0 0,1 0 0,0 0 0,-1 0 0,1 0 0,-1-1 0,1 1 0,-1 0 0,1 0 0,-1 0 0,0-1 0,1 1 0,-1 0 0,0-1 0,1 1 0,-1-1 0,0 1 0,0-1 0,0 1 0,0-1 0,1 0 0,-1 1 0,0-1 0,0 0 0,0 1 0,0-1 0,0 0 0,0 0 0,0 0 0,0 0 0,0 0 0,-1 0 0,0-1 0,-1 1 0,1-1 0,0 0 0,0 0 0,0 1 0,0-1 0,0-1 0,0 1 0,0 0 0,0 0 0,0-1 0,1 1 0,-1-1 0,0 0 0,1 1 0,-1-1 0,0-2 0,-6-10 0,1 1 0,1-2 0,0 1 0,1-1 0,1 0 0,-4-19 0,4 3 0,1 0 0,2-34 0,1 60 0,0 1 0,1-1 0,-1 0 0,1 0 0,0 1 0,1-1 0,-1 1 0,1-1 0,0 1 0,0-1 0,1 1 0,-1 0 0,1 0 0,0 0 0,0 1 0,0-1 0,0 1 0,1-1 0,6-4 0,2 0 0,0 0 0,1 1 0,0 1 0,0 0 0,21-7 0,-30 12 0,0-1 0,0 0 0,0 0 0,0-1 0,0 1 0,0-1 0,-1 0 0,1 0 0,-1 0 0,0 0 0,0-1 0,0 1 0,-1-1 0,1 1 0,-1-1 0,0 0 0,0 0 0,0 0 0,0-1 0,1-7 0,2-7 0,-2-1 0,0 1 0,0-31 0,-1 14 0,0-2 0,-3 27 0,1 0 0,1 1 0,0-1 0,1 0 0,4-16 0,-5 25 0,-1 1 0,1 0 0,0 0 0,0 0 0,0-1 0,0 1 0,0 0 0,0 0 0,1 1 0,-1-1 0,0 0 0,0 0 0,1 0 0,-1 1 0,0-1 0,1 1 0,-1-1 0,1 1 0,-1 0 0,1-1 0,-1 1 0,1 0 0,-1 0 0,1 0 0,-1 0 0,1 0 0,-1 0 0,0 0 0,1 1 0,1 0 0,1-1 0,-1 1 0,1 0 0,0 0 0,-1 0 0,1 1 0,-1-1 0,1 1 0,-1 0 0,0 0 0,6 4 0,-4-1 0,-1 0 0,1 0 0,-1 1 0,-1 0 0,1 0 0,-1 0 0,0 0 0,0 0 0,0 1 0,-1-1 0,2 13 0,-1-2 0,-2 1 0,0 0 0,-2 26 0,0-35 0,-1 1 0,0 0 0,0-1 0,-1 0 0,-7 16 0,6-15 0,0-1 0,0 1 0,2 0 0,-1 0 0,-1 13 0,4-21 0,-1 1 0,1-1 0,0 0 0,0 1 0,0-1 0,0 1 0,0-1 0,0 0 0,1 1 0,-1-1 0,1 0 0,0 0 0,0 1 0,0-1 0,0 0 0,2 4 0,-1-5 0,1 1 0,-1-1 0,0 0 0,1 0 0,-1 0 0,0 0 0,1-1 0,0 1 0,-1-1 0,1 1 0,-1-1 0,1 0 0,-1 0 0,1 0 0,3 0 0,13 0 0,-4 0 0,0 0 0,0-1 0,0 0 0,16-4 0,-26 4 0,-1-1 0,1 0 0,0 0 0,0 0 0,-1-1 0,1 1 0,-1-1 0,0 0 0,0 0 0,0 0 0,0-1 0,0 0 0,-1 0 0,1 0 0,4-7 0,-3 2 0,-1 0 0,1 0 0,-2-1 0,1 1 0,-1-1 0,-1 0 0,0 0 0,2-17 0,-2-10 0,-2-39 0,-1 29 0,1 40 0,-3-46 0,3 51 0,0-1 0,-1 1 0,1-1 0,-1 1 0,1-1 0,-1 1 0,0 0 0,0-1 0,0 1 0,-1 0 0,1 0 0,0 0 0,-1 0 0,1 0 0,-1 0 0,0 0 0,-2-2 0,4 4 0,-1 0 0,0-1 0,1 1 0,-1-1 0,0 1 0,1 0 0,-1-1 0,0 1 0,1 0 0,-1 0 0,0 0 0,0 0 0,0-1 0,1 1 0,-1 0 0,0 0 0,0 0 0,1 1 0,-1-1 0,0 0 0,0 0 0,1 0 0,-1 0 0,0 1 0,1-1 0,-1 0 0,0 1 0,1-1 0,-1 1 0,0-1 0,1 0 0,-1 1 0,1 0 0,-1-1 0,0 1 0,1-1 0,0 1 0,-1 0 0,1-1 0,-1 1 0,1 0 0,0-1 0,-1 1 0,1 0 0,0-1 0,0 1 0,0 0 0,-1 1 0,-5 44 0,5-36 0,-3 36 0,2 0 0,7 88 0,-5-129 0,1 0 0,0 0 0,0-1 0,1 1 0,0 0 0,-1 0 0,1-1 0,1 1 0,-1-1 0,1 1 0,0-1 0,0 0 0,0 0 0,0 0 0,1-1 0,-1 1 0,1-1 0,0 0 0,0 0 0,0 0 0,1-1 0,-1 1 0,7 2 0,3-1 0,-1 0 0,1-1 0,0 0 0,0-1 0,1 0 0,26-2 0,-38 0 0,0 0 0,0 0 0,0-1 0,0 0 0,0 1 0,0-1 0,0 0 0,0-1 0,0 1 0,0 0 0,-1-1 0,1 0 0,-1 1 0,1-1 0,-1 0 0,0 0 0,1-1 0,-1 1 0,0 0 0,-1-1 0,1 1 0,0-1 0,-1 1 0,1-1 0,-1 0 0,0 0 0,0 0 0,0 0 0,0 0 0,0 0 0,0-3 0,2-13 0,0 0 0,-2-1 0,0-35 0,-1 36 0,0-141 0,0 160 0,0-1 0,0 1 0,0-1 0,0 0 0,0 1 0,0-1 0,0 1 0,0-1 0,0 0 0,0 1 0,0-1 0,0 1 0,0-1 0,0 0 0,0 1 0,-1-1 0,1 1 0,0-1 0,0 1 0,-1-1 0,1 1 0,0-1 0,-1 1 0,1-1 0,-1 1 0,1-1 0,0 1 0,-1 0 0,1-1 0,-1 1 0,1 0 0,-1-1 0,1 1 0,-1 0 0,0 0 0,1 0 0,-1-1 0,1 1 0,-1 0 0,1 0 0,-1 0 0,0 0 0,1 0 0,-1 0 0,1 0 0,-2 0 0,1 1 0,0-1 0,-1 1 0,1 0 0,0-1 0,0 1 0,-1 0 0,1 0 0,0 0 0,0 0 0,0 0 0,0 0 0,0 0 0,0 0 0,1 0 0,-1 1 0,0-1 0,0 0 0,1 0 0,-1 3 0,-5 19 0,2 1 0,1 0 0,1 1 0,1-1 0,3 41 0,-1-45 0,-1-12-1,1-1 1,0 1-1,0 0 0,1-1 0,0 0 1,0 1-1,1-1 0,-1 0 1,2 0-1,-1 0 0,1-1 0,0 1 1,1-1-1,-1 0 0,1 0 0,0-1 1,1 1-1,0-1 0,-1 0 1,1 0-1,1-1 0,-1 0 0,1 0 1,0-1-1,0 1 0,0-2 1,0 1-1,0-1 0,1 0 0,-1 0 1,1-1-1,-1 0 0,1 0 0,-1-1 1,1 0-1,14-2 0,-20 2 1,0-1 0,-1 0 0,1 0-1,0 0 1,-1 0 0,1 0 0,0 0 0,-1 0-1,0 0 1,1 0 0,-1-1 0,0 1-1,0-1 1,1 1 0,-1-1 0,0 1 0,0-1-1,-1 0 1,1 1 0,0-1 0,-1 0-1,1 0 1,-1 1 0,1-1 0,-1-3-1,8-58 2,-8 48-1,3-26 0,8-74 0,-9 100 0,1 0 0,1 0 0,0 0 0,1 0 0,8-17 0,-12 30 0,0 0 0,0 0 0,0 0 0,0 0 0,0 0 0,1 0-1,-1 1 1,1-1 0,-1 0 0,1 1 0,0-1 0,-1 1 0,1-1 0,0 1 0,0 0 0,0-1 0,0 1 0,0 1 0,0-1-1,0 0 1,1 0 0,-1 1 0,0-1 0,0 1 0,1-1 0,-1 1 0,0 0 0,0 0 0,1 0 0,3 1 0,3 2-3,0 0 1,0 1-1,0 0 1,-1 0 0,1 1-1,8 6 1,29 14-11,-46-25 13,0-1 0,0 1 1,0 0-1,0 0 0,0 0 0,0 0 0,0 0 1,0-1-1,0 1 0,0 0 0,0 0 0,0 0 1,0 0-1,0 0 0,0-1 0,0 1 0,0 0 0,0 0 1,0 0-1,0 0 0,0 0 0,0 0 0,1-1 1,-1 1-1,0 0 0,0 0 0,0 0 0,0 0 1,0 0-1,0 0 0,0 0 0,1 0 0,-1 0 1,0 0-1,0 0 0,0 0 0,0-1 0,0 1 1,0 0-1,1 0 0,-1 0 0,0 0 0,0 0 1,0 0-1,0 0 0,0 0 0,1 0 0,-1 0 1,0 1-1,0-1 0,0 0 0,0 0 0,0 0 1,1 0-1,-1 0 0,0 0 0,0 0 0,0 0 0,0 0 1,0 0-1,0 0 1,-1-3 0,-1 1 0,0-1-1,1 1 1,-1-1 0,0 1 0,0 0-1,0 0 1,-1 0 0,1 0-1,0 0 1,-1 1 0,1-1-1,-1 1 1,0-1 0,0 1 0,1 0-1,-1 0 1,0 0 0,-5 0-1,5 0 1,0 0-1,-1 0 0,1 0 0,0 1 1,0 0-1,-1 0 0,1 0 0,-1 0 0,1 0 1,0 1-1,-1-1 0,1 1 0,0 0 1,0 0-1,0 0 0,0 0 0,-1 1 1,2-1-1,-5 3 0,2 1 0,1 1 0,0-1 0,0 1 0,1-1 0,0 1 0,0 0 0,0 1 0,0-1 0,1 0 0,0 1 0,-1 7 0,-2 11 0,-3 41 0,6 71 0,2-134 0,0 0 0,1 0 0,-1 0 0,1 0 0,0 0 0,0 0 0,0 0 0,1 0 0,-1 0 0,1 0 0,-1-1 0,1 1 0,0-1 0,0 1 0,0-1 0,0 1 0,1-1 0,-1 0 0,1 0 0,-1 0 0,1-1 0,-1 1 0,1-1 0,0 1 0,0-1 0,0 0 0,3 1 0,-2-1 0,-1 0 0,1 0 0,-1-1 0,1 1 0,-1-1 0,1 0-1,-1 0 1,1 0 0,-1 0 0,0-1 0,1 1 0,-1-1 0,1 0 0,-1 0-1,0 0 1,1-1 0,-1 1 0,0-1 0,0 0 0,0 0 0,0 0 0,-1 0 0,1 0-1,4-5 1,-1-2-2,1 0 0,-2-1 0,1 1 0,-1-2 0,-1 1 0,1 0 0,-2-1 0,0 0-1,0 0 1,2-17 0,-1-14-6,-1-62-1,-2 67 1,-1-366 27,-1 398-12,-3 15-2,-1 19-1,-9 463 11,15-395-14,-2-92-1,2 1 0,-1 0 0,0 0 0,1-1 0,0 1 0,1 0 0,-1-1 0,1 1 0,0-1 0,3 6 0,-3-9 0,0 1 0,-1-1 0,1 0 0,0 0 0,0 0 0,0 0 0,0 0 0,0-1 0,0 1 0,1-1 0,-1 1 0,1-1 0,-1 0 0,1 0 0,-1 0 0,1 0 0,0 0 0,-1-1 0,1 1 0,0-1 0,0 0 0,-1 1 0,4-2 0,-2 2 0,1-1 0,-1-1 0,1 1 0,-1-1 0,0 0 0,0 0 0,1 0 0,-1 0 0,0-1 0,0 0 0,0 1 0,6-5 0,-6 2 0,1 0 0,-1 0-1,0-1 1,0 1 0,0-1-1,0 0 1,-1 0 0,5-9-1,-1-1-4,0-1-1,-1 1 1,-1-1-1,-1 0 0,0-1 1,2-23-1,2-105-14,-6 55 50,-2 281-11,1-79-6,-1-107-13,0 1 0,0-1 0,0 0 0,1 0 0,0 0 0,0 0 0,1 0 0,-1-1 0,1 1 0,0 0 0,0 0 0,0-1 0,1 0 0,0 1 0,0-1 0,4 5 0,-2-5 0,-1-1 0,1 1 0,0-1 0,0 0 0,0 0 0,0-1 0,0 1 0,0-1 0,1 0 0,-1-1 0,1 1 0,0-1 0,-1-1 0,8 2 0,-4-1 0,1 0 0,-1-1 0,1 0 0,-1 0 0,1-1 0,16-3 0,-23 3 0,-1 0 0,1-1 0,-1 1 0,1 0 0,-1-1 0,0 0 0,1 1 0,-1-1 0,0 0 0,0 0 0,0 0 0,0-1 0,-1 1 0,1 0 0,-1-1 0,1 1 0,-1-1 0,0 1 0,0-1 0,0 0 0,0 1 0,0-1 0,-1 0 0,1 0 0,-1 0 0,0 0 0,0-3 0,2-25-2,-1 0 1,-1 0-1,-2 0 1,-7-44-1,5 55 1,-1 0 0,-1 0 0,-1 0 0,-1 1 0,0 0 0,-1 1 0,-18-27 0,24 40 1,0 1 1,0 0-1,0 0 1,-1 0-1,1 0 1,-1 1-1,0-1 1,0 1-1,0 0 1,0 0-1,0 1 1,-1-1-1,1 1 1,-1 0-1,0 0 1,0 1-1,1-1 1,-1 1-1,0 0 1,0 0-1,-1 1 1,1-1-1,0 1 1,0 0-1,0 1 1,-7 0-1,11 0 0,-1-1 0,0 1-1,1-1 1,0 1 0,-1 0 0,1 0-1,-1 0 1,1 0 0,0 0-1,0 0 1,-1 0 0,1 0-1,0 0 1,0 1 0,0-1 0,0 0-1,1 1 1,-1-1 0,0 0-1,0 1 1,1-1 0,-1 1-1,1 0 1,0-1 0,-1 3 0,-2 45-6,3-39 6,0 13 0,0-1 0,2 1 0,0-1 0,10 40 0,-9-55 0,-1 0 0,1 0 0,0 0 0,0 0 0,1 0 0,0-1 0,0 1 0,1-1 0,0 0 0,0 0 0,0-1 0,1 1 0,0-1 0,0-1 0,0 1 0,0-1 0,14 7 0,-15-9 0,-1 0 0,1 0 0,0 0 0,0 0 0,1-1 0,-1 0 0,0 0 0,0 0 0,1-1 0,-1 0 0,11-1 0,-14 1 0,1-1 0,-1 0 0,1 0 0,-1 0 0,1 0 0,-1 0 0,0 0 0,1-1 0,-1 1 0,0-1 0,0 0 0,0 1 0,0-1 0,0 0 0,-1 0 0,1 0 0,0 0 0,-1-1 0,0 1 0,1 0 0,-1-1 0,0 1 0,0-1 0,0-3 0,21-91 0,-19 76 0,1 1 0,1 0 0,0 0 0,2 0 0,16-36 0,-22 54 0,0 0 1,1 1-1,-1-1 1,0 0-1,0 1 0,1-1 1,-1 1-1,0 0 1,1-1-1,0 1 0,-1 0 1,1 0-1,0 0 1,0 0-1,-1 0 0,1 0 1,0 1-1,0-1 1,3 0-1,-4 1 0,1 0 1,-1 0-1,1 0 0,-1 0 0,0 1 1,1-1-1,-1 0 0,0 1 0,1-1 1,-1 1-1,0 0 0,0-1 1,0 1-1,1 0 0,-1 0 0,0-1 1,0 1-1,0 0 0,0 0 0,0 0 1,0 0-1,-1 0 0,1 1 1,0-1-1,0 0 0,-1 0 0,1 1 1,0 0-1,11 29 0,-1 0 0,-2 0 0,-1 1 0,-1 0 0,-2 0 0,-1 1 0,-1 0 0,-3 42 0,-1-68 0,0-1 0,0 0 0,0 0 0,-1 1 0,0-1 0,-1 0 0,1 0 0,-1-1 0,-6 11 0,3-6 0,7-65 0,8 12-2,2 0-1,2 0 1,2 2 0,2 0 0,1 0-1,27-42 1,-43 81 2,-1-1 1,0 1-1,0-1 1,0 1 0,0 0 0,1 0-1,-1 0 1,1-1 0,-1 1-1,1 1 1,0-1 0,0 0-1,0 0 1,0 1 0,0-1 0,0 1-1,0 0 1,1-1 0,2 0-1,-4 3 1,0 1-1,0-1 0,-1 0 0,1 1 0,-1-1 0,1 1 0,-1-1 1,1 1-1,-1-1 0,0 1 0,0-1 0,0 1 0,0-1 1,0 3-1,0 1 0,8 351 16,-8-340-5,0-25-10,-1-30-7,2 0 1,2-1-1,10-49 0,-8 66 4,25-88-1,-25 96 3,0 0 0,1 0 0,1 1 0,1 0 0,9-13 0,-17 26 0,1-1 0,0 1 0,0-1 0,0 1 0,-1 0 0,1-1 0,1 1 0,-1 0 0,0 0 0,0 0 0,0 0 0,1 0 0,-1 0 0,0 0 0,1 1 0,-1-1 0,1 0 0,-1 1 0,1-1 0,-1 1 0,1-1 0,-1 1 0,1 0 0,0 0 0,-1 0 0,1-1 0,-1 2 0,1-1 0,0 0 0,-1 0 0,1 0 0,-1 1 0,4 0 0,-3 1 0,1 0 0,0 1 1,-1-1-1,1 0 1,-1 1-1,0 0 0,1-1 1,-1 1-1,-1 0 0,1 0 1,0 0-1,-1 0 1,1 0-1,0 5 0,7 21 6,-1 1 0,-2 1 0,0-1 0,0 35 0,-3 127-11,-4-119 7,-3-53 0,4-19-3,0-1 1,0 1-1,0-1 1,-1 0-1,1 1 1,0-1-1,0 0 1,-1 1 0,1-1-1,0 0 1,-1 0-1,1 1 1,0-1-1,-1 0 1,1 0-1,0 1 1,-1-1 0,1 0-1,0 0 1,-1 0-1,1 0 1,-1 0-1,1 0 1,-1 1-1,1-1 1,0 0-1,-1 0 1,1 0 0,-1 0-1,1-1 1,0 1-1,-1 0 1,1 0-1,-1 0 1,1 0-1,0 0 1,-1 0-1,1-1 1,-1 1 0,1 0-1,0 0 1,-1-1-1,1 1 1,-1-1-1,-2-4-92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1:5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4673 31118,'3'-38'387,"1"-1"-1,2 1 1,15-53-1,-3 15-288,-3 11-97,2 1 0,3 0 1,48-104-1,112-226-1,-15 30 0,-102 209 0,-5 14 0,-38 103 0,3 1 0,1 1 0,1 1 0,31-32 0,17-22 0,87-104 0,-97 122 0,-3-2 0,56-91 0,-60 79 0,121-137 0,-14 19 0,-83 104 0,119-116 0,28-31 0,-119 104 0,18-22 0,-112 148 0,1 2 0,0-1 0,1 2 0,0 0 0,34-19 0,97-39 0,-132 64 0,128-59 0,251-160 0,-209 106 0,-159 103 0,1 2 0,56-23 0,11-7 0,-93 45 0,0-1 0,0 0 0,-1 1 0,1-1 0,0 0 0,-1 0 0,1 1 0,-1-1 0,1 0 0,-1 0 0,1 0 0,-1 1 0,0-1 0,1 0 0,-1 0 0,0 0 0,1 0 0,-1 0 0,0 0 0,0 0 0,0 0 0,0 0 0,0 0 0,0 0 0,0 0 0,-1 0 0,1 0 0,0 1 0,0-1 0,-1-1 0,0 0 0,1 0 0,-1 1 0,0-1 0,1 0 0,-1 1 0,0-1 0,0 1 0,0-1 0,0 1 0,0 0 0,-1-1 0,1 1 0,0 0 0,-1 0 0,-1-2 0,-15-3 0,-1 0 0,0 0 0,0 2 0,0 0 0,-20 0 0,-82-1 0,219 3 0,110 5 0,-206-4 0,0 1 0,0 1 0,-1-1 0,1 0 0,0 0 0,0 0 0,0 1 0,-1-1 0,1 1 0,0 0 0,-1-1 0,1 1 0,0 0 0,-1 0 0,1 0 0,-1 0 0,1 0 0,-1 1 0,0-1 0,1 0 0,-1 1 0,1 1 0,0 1 0,-1 0 0,0 0 0,0 1 0,-1-1 0,1 0 0,-1 0 0,0 1 0,0 4 0,0 1 0,-1 0 0,-1 0 0,1 0 0,-1-1 0,-1 1 0,0 0 0,0-1 0,-1 0 0,0 0 0,0 0 0,-10 13 0,-9 12 0,-35 38 0,43-54 0,-19 23-1,-56 64-27,48-62-119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1:5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3127 30318,'11'-3'220,"-1"-1"0,-1 0 1,1-1-1,0 1 0,-1-2 0,0 0 0,0 0 1,-1 0-1,0-1 0,10-10 0,243-218-194,-137 132-25,96-57-1,-160 121 0,-2-2 0,100-92 0,-32 16 0,213-154 0,-108 93 0,-129 96 0,461-357 0,-503 394 0,146-98 0,-124 90 0,-2-4 0,79-72 0,-86 63 0,4-6 0,162-115 0,-27 61 0,-15 9 0,-167 101 0,1 0 0,57-20 0,-7 4 0,-77 30 0,-1-1 0,0 1 0,0-1 0,0 1 0,0-1 0,-1 0 0,1 0 0,-1 0 0,1 0 0,-1-1 0,0 1 0,2-8 0,1 3 0,-2 5 0,0-1 0,0 1 0,0 0 0,1 0 0,-1 0 0,1 0 0,0 1 0,0 0 0,0-1 0,0 1 0,0 1 0,0-1 0,7-1 0,-5 1 0,1 0 0,-1-1 0,0 0 0,-1 0 0,1 0 0,5-5 0,-10 8 0,-1-1 0,0 0 0,0 1 0,0-1 0,0 1 0,0-1 0,0 1 0,0-1 0,0 1 0,0-1 0,0 1 0,0-1 0,0 1 0,0-1 0,0 1 0,-1-1 0,1 1 0,0-1 0,0 1 0,-1-1 0,1 1 0,0-1 0,0 1 0,-1-1 0,1 1 0,-1 0 0,1-1 0,0 1 0,-1 0 0,1-1 0,-1 1 0,1 0 0,-1 0 0,0-1 0,-16-6 0,0 1 0,0 1 0,0 1 0,-1 0 0,0 1 0,0 1 0,-21 0 0,-51-1 0,54 3 0,30 0 0,11 1 0,287 3 0,-280-3 0,-11 1 0,-2 0 0,1 20 0,1-8 0,-1 0 0,0 0 0,-1 0 0,-1 0 0,0 0 0,-8 24 0,-21 36-165,-4-2-1,-54 85 1,62-114-2316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39:06.891"/>
    </inkml:context>
    <inkml:brush xml:id="br0">
      <inkml:brushProperty name="width" value="0.05" units="cm"/>
      <inkml:brushProperty name="height" value="0.05" units="cm"/>
      <inkml:brushProperty name="color" value="#5009D1"/>
    </inkml:brush>
  </inkml:definitions>
  <inkml:trace contextRef="#ctx0" brushRef="#br0">151 690 32223,'-2'-10'141,"1"-1"-48,-1-1 1,-1 1-1,-7-20 1,9 29-93,0 0 0,0 0 0,0 0 0,0 0 0,0 0 0,0 0 0,-1 0 0,1 0 1,-1 1-1,1-1 0,-1 1 0,0-1 0,1 1 0,-1-1 0,0 1 0,0 0 0,0 0 0,0 0 0,0 0 0,0 0 1,0 1-1,-1-1 0,1 1 0,0-1 0,0 1 0,-3 0 0,3 0-1,-1 1 0,0-1 0,1 1 0,-1 0 0,1 0 0,-1 0 0,1 0 0,-1 0 0,1 1 0,0-1 0,0 1 0,0 0 0,-1-1 0,2 1 0,-1 0 0,0 0 0,0 0 0,1 1 0,-1-1 0,1 0 0,-1 1 0,1-1 0,0 1 0,0-1 0,0 1 0,1-1 0,-2 4 0,-3 13 0,1 0 0,-4 33 0,7-42 0,-7 53 0,3 1 0,5 85 0,0-146-1,0-1 0,1 1 0,0 0 0,-1-1 0,1 1 0,0-1 0,1 1 1,-1-1-1,0 1 0,1-1 0,-1 0 0,1 0 0,0 1 0,0-1 0,0 0 0,0-1 0,0 1 0,0 0 0,0-1 0,0 1 0,1-1 1,-1 1-1,1-1 0,-1 0 0,1 0 0,-1 0 0,1-1 0,0 1 0,-1-1 0,1 1 0,0-1 0,4 0 0,-2 0 1,0 1 0,0-1 0,0-1 0,0 1 0,0-1 0,-1 0 0,1 0 0,0 0 0,-1 0 0,1-1 0,-1 0-1,1 0 1,-1 0 0,0-1 0,0 1 0,0-1 0,6-6 0,-5 4 0,-1-1 0,0 0 0,-1-1 0,1 1 0,-1-1 0,-1 1 0,1-1 0,-1 0 0,0 0 0,1-13 0,0-6 1,-2-43 0,-1 44 2,0 19 0,1-12 0,-1 1 0,0 0-1,-2-1 1,0 1-1,0 0 1,-2 0 0,0 0-1,-11-28 1,9 40-3,3 14 0,3 23 0,0-26 0,1 30 0,1 0 0,2-1 0,10 42 0,-10-58 0,2 1 0,0-1 0,1-1 0,1 1 0,0-1 0,2-1 0,14 23 0,-18-33-3,0-1-1,0 1 1,0-1 0,1 0 0,0-1-1,7 6 1,-11-9 3,-1-1-1,0 1 1,0-1 0,1 0-1,-1 0 1,0 0 0,1 0-1,-1 0 1,1-1 0,0 1-1,-1-1 1,1 1 0,-1-1-1,1 0 1,0 0-1,-1 0 1,1 0 0,0-1-1,-1 1 1,1-1 0,-1 0-1,1 1 1,-1-1 0,1 0-1,2-2 1,0-1 0,-1 0 0,-1 0 0,1 0 0,0 0 0,-1-1 0,0 1 0,0-1 0,-1 0 0,1 0 0,-1 0 0,0 0 0,0 0 0,-1 0 0,1-1 0,-1 1 0,1-11 0,0-12 0,-1-1 0,-2-30 0,0 20 0,-4-132 27,5 170-27,0 0 0,0-1 0,1 1 0,-1 0 1,1 0-1,-1 0 0,1 0 0,-1 0 0,1 0 0,-1 0 1,1 0-1,0 0 0,0 0 0,-1 0 0,1 0 0,0 1 1,0-1-1,0 0 0,0 1 0,0-1 0,0 0 0,0 1 1,0-1-1,0 1 0,1 0 0,-1-1 0,0 1 0,0 0 1,0-1-1,0 1 0,0 0 0,1 0 0,1 0 1,50 1-2,-37 0 1,-11-1-1,0 1-1,0-1 1,0 1 0,0 0 0,0 0-1,0 0 1,0 1 0,-1 0 0,1 0-1,0 0 1,-1 0 0,0 1 0,1 0-1,-1-1 1,0 2 0,0-1 0,-1 0-1,1 1 1,-1 0 0,0 0 0,0 0-1,0 0 1,0 0 0,0 1 0,-1-1-1,0 1 1,0-1 0,-1 1-1,1 0 1,-1 0 0,0 0 0,0 0-1,0 0 1,-1 0 0,0 5 0,0 4 0,0 0 1,-1 0 0,-1 0-1,0 0 1,-1 0 0,-1-1-1,-6 19 1,6-23 0,1 1-1,1-1 1,0 1 0,0 0-1,1 0 1,0 0 0,1 0 0,1 14-1,-1-24 0,1 1 1,-1 0-1,0 0 0,1 0 0,-1-1 0,1 1 0,-1 0 0,1 0 0,-1-1 0,1 1 1,-1-1-1,1 1 0,0 0 0,-1-1 0,1 1 0,0-1 0,-1 1 0,1-1 0,0 0 1,0 1-1,-1-1 0,1 0 0,0 1 0,0-1 0,0 0 0,0 0 0,0 0 0,1 0 1,31 1-14,-25-1 11,-1 0 1,1 0 0,0 0 0,-1-1 0,1 0 0,-1 0 0,1-1 1,12-5-1,-15 5 0,-1-1 1,0 1 0,0-1 0,0 0 0,0 0-1,0-1 1,-1 1 0,1-1 0,-1 0 0,0 0-1,0 0 1,0 0 0,2-6 0,3-5 2,-1-1 0,-1 0 0,0-1 1,-1 0-1,-1 1 0,4-35 0,-2-107 57,-6 131-28,-1 22-3,-1 10-22,-1 14-8,2 268 3,1-281 0,0-1 0,0 0 0,1 1 0,0-1-1,0 0 1,0 0 0,1 0 0,-1 0 0,1 0 0,1 0 0,-1 0 0,1 0 0,-1-1-1,1 1 1,6 6 0,-5-8-1,0 0-1,0-1 0,0 1 0,0-1 1,0 1-1,0-1 0,1-1 1,-1 1-1,1-1 0,-1 1 1,1-1-1,0 0 0,-1-1 1,1 1-1,0-1 0,0 0 1,9-1-1,-10 0 1,-1 0 0,1 0 0,0 0 0,0 0 0,-1-1 0,1 1 0,-1-1 0,1 0 0,-1 0 0,0 0 0,0-1 0,0 1 0,0-1 0,0 0 0,0 0 0,-1 0 0,1 0 0,-1 0 0,0 0 0,0 0 0,0-1 1,0 1-1,-1-1 0,1 0 0,1-7 0,1-6-1,1 0 0,-2-1 0,-1 0 0,1-25 0,-3-31-13,-1 46 12,2 0-1,0 0 1,10-54-1,-10 80 4,0-1-1,0 0 1,0 1 0,0-1-1,1 1 1,-1-1 0,1 1-1,-1 0 1,1 0 0,0 0-1,0 0 1,0 0 0,0 0-1,1 0 1,-1 0 0,0 1-1,1-1 1,-1 1 0,1 0-1,-1 0 1,1 0 0,0 0-1,-1 0 1,1 1 0,0-1-1,0 1 1,-1-1 0,1 1 0,0 0-1,0 0 1,0 1 0,-1-1-1,1 0 1,0 1 0,0 0-1,-1-1 1,1 1 0,0 0-1,-1 1 1,1-1 0,-1 0-1,1 1 1,-1-1 0,0 1-1,0 0 1,0 0 0,0 0-1,3 4 1,0-2-6,-1 1 1,0 0-1,0 0 1,-1 0-1,1 1 1,-1-1-1,0 1 1,-1 0-1,0-1 1,0 1-1,0 0 1,0 1-1,-1-1 1,1 10-1,-2-16 6,0 0 0,0 1 0,0-1 0,0 0-1,-1 0 1,1 0 0,0 0 0,0 0 0,0 0 0,0 0 0,0 0-1,0 0 1,-1 0 0,1 1 0,0-1 0,0 0 0,0 0 0,0 0-1,0 0 1,-1 0 0,1 0 0,0 0 0,0 0 0,0 0-1,0 0 1,0 0 0,-1 0 0,1 0 0,0-1 0,0 1 0,0 0-1,0 0 1,0 0 0,-1 0 0,1 0 0,0 0 0,0 0 0,0 0-1,0 0 1,0 0 0,0-1 0,0 1 0,-1 0 0,1 0-1,0 0 1,0 0 0,0 0 0,0 0 0,0-1 0,0 1 0,0 0-1,0 0 1,0 0 0,0 0 0,0 0 0,0-1 0,0 1 0,-7-9 8,4 4-7,0-1-1,-1 1 0,1 0 1,-1 0-1,0 0 0,0 0 1,-8-6-1,10 10 0,0-1 0,-1 1 0,1 0 0,-1 0 0,1 0 0,-1 0 0,1 0 0,-1 0 0,1 1 0,-1-1 0,0 1 0,1-1 0,-1 1 0,0 0 0,0 0 0,1 1 0,-1-1 0,0 0 0,1 1 0,-1 0 0,-2 0 0,1 1-1,1 0 0,-1 0 0,1 0 0,-1 0 0,1 1 0,0-1 1,0 1-1,0 0 0,1 0 0,-1 0 0,0 0 0,1 0 0,0 1 0,0-1 0,0 1 0,0-1 0,1 1 0,-1 0 1,1 0-1,-1 6 0,-2 4-2,1 1 1,1 0-1,1-1 0,-1 19 1,2-31 2,0 16 1,0-1 0,1 1 0,1-1 0,7 33 0,-7-44-1,0-1 1,0 0-1,0 1 1,1-1-1,0 0 1,0-1 0,1 1-1,-1 0 1,1-1-1,0 0 1,0 0-1,0 0 1,1 0 0,-1-1-1,1 0 1,0 0-1,0 0 1,0 0-1,6 1 1,-3-1 0,-1 0 0,1-1 0,-1 0-1,1-1 1,0 0 0,-1 0 0,1-1 0,10 0 0,-16 0 0,1 0 1,0 0-1,0 0 1,0-1-1,-1 0 1,1 1-1,0-1 1,0 0-1,-1 0 1,1 0-1,-1-1 1,1 1-1,-1-1 1,0 1-1,1-1 1,-1 0-1,0 0 1,0 0-1,0 0 1,0 0-1,-1 0 1,1-1-1,0 1 1,1-5-1,1-8 12,0-2-1,-1 1 0,-1 0 1,-1 0-1,0-1 0,-3-29 1,1 5-4,-7-116 13,3 344-25,4-159 3,3 42 0,-2-65 0,1-1 0,0 1 0,0-1 0,0 1 0,1-1 0,-1 1 0,1-1 0,0 0 0,1 0 0,-1 0 0,1 0 0,3 5 0,-4-8 0,0 1 0,0 0-1,0-1 1,1 1 0,-1-1 0,0 0 0,1 0 0,-1 0-1,0 0 1,1 0 0,-1 0 0,1-1 0,0 1-1,-1-1 1,1 0 0,-1 0 0,1 0 0,-1 0 0,1 0-1,0 0 1,-1-1 0,1 1 0,-1-1 0,1 0-1,2-1 1,-1 0 0,1 1-1,-1-1 0,0 0 1,0-1-1,0 1 1,0-1-1,-1 0 0,1 0 1,-1 0-1,1 0 1,-1 0-1,0-1 0,3-5 1,-1-2-1,0 0 1,0 0 0,-1-1-1,-1 0 1,0 0-1,0 0 1,0-15 0,1-89 0,-4 102 0,0-14 0,-10-305 29,7 325-26,1 17-3,-5 74 0,7 111 0,2-85 0,-3-87 0,1 0 0,2 1 0,0-1 0,9 37 0,-9-53 0,0 0 0,0 0 0,0 0 0,1-1 0,0 1 0,0-1 0,1 0 0,0 1 0,0-2 0,0 1 0,0 0 0,1-1 0,-1 0 0,1 0 0,0 0 0,1-1 0,-1 1 0,1-1 0,-1 0 0,1-1 0,7 3 0,-6-3 0,0 0 0,1 0 0,-1 0 0,0-1 0,1 0 0,8 0 0,-14-1 0,0 0 0,0 0 0,0-1 0,0 1 0,0 0 0,0-1 0,0 1 0,-1-1 0,1 0 0,0 0 0,0 0 0,-1 0 0,1 0 0,-1 0 0,1 0 0,0 0 0,-1 0 0,0-1 0,1 1 0,-1-1 0,0 1 0,0-1 0,0 1 0,0-1 0,0 0 0,0 1 0,1-5 0,4-21 0,-1-1 0,-1 0 0,-2-1 0,0 1 0,-5-51 0,1 11 0,-1-57 0,3 179 0,3 92 0,-2-132 0,1 1 0,1 0 0,0-1 0,2 1 0,-1-1 0,1 0 0,12 21 0,-15-31 0,1 0 0,-1 0 0,1-1 0,0 1 0,0-1 0,0 0 0,1 0 0,-1 0 0,1 0 0,-1-1 0,1 1 0,0-1 0,0 0 0,0 0 0,1 0 0,3 1 0,4-1 0,0 0 0,0 0 0,0-1 0,20 0 0,-29-1 0,0 0 0,1-1 0,-1 1 0,0-1 0,0 1 0,0-1 0,0 0 0,0 0 0,0-1 0,0 1 0,0 0 0,0-1 0,0 0 0,-1 0 0,1 0 0,-1 0 0,1 0 0,-1 0 0,0-1 0,0 1 0,0-1 0,0 1 0,0-1 0,0 0 0,-1 0 0,0 0 0,1 0 0,-1 0 0,0 0 0,0 0 0,0-5 0,2-10 0,0-1 0,-1 0 0,-2 0 0,-1-25 0,1 14 0,0-176 32,-10 416-32,9-199 0,0 4 0,0 1 0,0-1 0,2 0 0,0 1 0,3 15 0,-3-27 0,0-1 0,0 1 0,0-1 0,0 0 0,1 1 0,-1-1 0,1 0 0,0 0 0,0 0 0,0 0 0,1-1 0,-1 1 0,1 0 0,-1-1 0,1 0 0,0 1 0,0-1 0,0 0 0,0-1 0,0 1 0,0 0 0,1-1 0,-1 0 0,0 0 0,1 0 0,6 1 0,-1 0 0,0-1 0,0 0 0,0 0 0,1-1 0,-1 0 0,0 0 0,0-1 0,1-1 0,-1 1 0,16-7 0,-20 6 0,0 0 0,-1-1 0,1 0 0,0 0 0,-1 0 0,0-1 0,0 1 0,0-1 0,0 0 0,-1 0 0,1 0 0,-1-1 0,0 1 0,0-1 0,-1 0 0,0 0 0,1 0 0,-1 0 0,-1 0 0,2-5 0,2-17 0,-2 0 0,0 0 0,-2 0 0,-1 0 0,-4-32 0,3 48 0,0 1 0,-1-1 0,0 0 0,-1 1 0,-1-1 0,1 1 0,-2 0 0,1 0 0,-8-11 0,9 17 0,0-1 0,0 1 0,0 0 0,-1 0 0,1 0 0,-1 1 0,0-1 0,-1 1 0,1 0 0,0 0 0,-1 0 0,0 1 0,1-1 0,-1 1 0,0 1 0,0-1 0,0 0 0,-1 1 0,1 0 0,-9 0 0,10 0 0,1 1 0,-1 0 0,0 0 0,1 1 0,-1-1 0,0 1 0,1-1 0,-1 1 0,0 0 0,1 1 0,0-1 0,-1 1 0,1-1 0,0 1 0,-6 4 0,6-2 0,-1-1 0,1 1 0,0 0 0,1 0 0,-1 1 0,1-1 0,0 1 0,0-1 0,0 1 0,0 0 0,-1 7 0,-1 10 0,0 1 0,2 0 0,0 0 0,2 0 0,0 0 0,5 28 0,-5-46 0,1 0 0,1 0 0,-1 0 0,1 0 0,-1-1 0,1 1 0,1 0 0,-1-1 0,1 1 0,-1-1 0,1 0 0,1 0 0,-1 0 0,0 0 0,1 0 0,0-1 0,6 5 0,-4-4 0,0-1 0,0 1 0,1-1 0,-1-1 0,1 1 0,0-1 0,0 0 0,-1 0 0,1-1 0,0 0 0,14 0 0,-18-1 0,-1 0 0,0 0 0,1-1 0,-1 1 0,0-1 0,1 1 0,-1-1 0,0 0 0,0 0 0,0 0 0,1 0 0,-1 0 0,0-1 0,0 1 0,-1 0 0,1-1 0,0 0 0,2-2 0,-1 0 0,0-1 0,0 1 0,0-1 0,-1 0 0,1 0 0,-1 0 0,2-9 0,1-8 0,-1 1 0,-1-1 0,0-24 0,-3 39 0,1-49 0,-1 30 0,6-51 0,-6 75 0,1 0 0,0-1 0,0 1 0,0 0 0,0 0 0,0 0 0,0 0 0,0 0 0,1 0 0,-1 0 0,1 1 0,0-1 0,-1 1 0,1-1 0,0 1 0,0-1 0,0 1 0,0 0 0,0 0 0,0 0 0,0 0 0,0 0 0,1 0 0,-1 1 0,0-1 0,0 1 0,1-1 0,-1 1 0,0 0 0,1 0 0,-1 0 0,0 0 0,1 1 0,-1-1 0,0 1 0,1-1 0,-1 1 0,0 0 0,0 0 0,0 0 0,0 0 0,1 0 0,-2 0 0,1 1 0,0-1 0,0 0 0,0 1 0,2 3 0,3 3 0,0 1 0,-1 1 0,0-1 0,0 1 0,-1 0 0,-1 0 0,1 1 0,-2-1 0,0 1 0,4 19 0,-3 5 0,-1 0 0,-1 39 0,-3-66 0,1 0 0,-1-1 0,-1 1 0,1 0 0,-1-1 0,-6 14 0,-5 22 0,21-132 0,32-75 0,-32 138 0,2 1 0,0 1 0,1 0 0,20-30 0,-31 53 0,1 0 0,-1 0 0,1 0 0,-1 1 0,1-1 0,-1 0 0,1 1 0,0-1 0,-1 0 0,1 1 0,0-1 0,0 1 0,-1-1 0,1 1 0,0-1 0,0 1 0,0 0 0,0-1 0,1 1 0,-1 0 0,-1 0 0,1 0 0,0 0 0,-1 0 0,1 1 0,0-1 0,-1 0 0,1 0 0,-1 1 0,1-1 0,-1 1 0,1-1 0,-1 0 0,1 1 0,-1-1 0,1 1 0,-1-1 0,0 1 0,1-1 0,0 2 0,11 32 0,-11-32 0,25 153 0,-20-111 0,1 0 0,14 47 0,-20-87 0,1 0 0,-1 0 0,1 0 0,0 0 0,0 0 0,0-1 0,0 1 0,1-1 0,-1 0 0,1 1 0,0-1 0,0 0 0,0-1 0,0 1 0,1 0 0,-1-1 0,1 0 0,-1 0 0,1 0 0,0 0 0,0-1 0,6 2 0,3 0 0,0-1 0,1-1 0,-1 0 0,1-1 0,22-3 0,-29 3 0,-1-1 0,1 0 0,-1 0 0,1-1 0,-1 0 0,1 0 0,-1-1 0,0 1 0,0-1 0,0-1 0,0 1 0,-1-1 0,0 0 0,7-6 0,-5 3 0,-1-1 0,0 1 0,0-1 0,0-1 0,-1 1 0,0-1 0,-1 0 0,6-16 0,-2-3 0,-2-1 0,0 0 0,-2 0 0,-1 0 0,-1-43 0,-2 62 0,0 0 0,0 0 0,-1 1 0,-1-1 0,0 0 0,-3-11 0,4 18 0,0 0 0,-1 1 0,1-1 0,-1 0 0,1 1 0,-1 0 0,0-1 0,0 1 0,0 0 0,0 0 0,0 0 0,-1 0 0,1 0 0,-1 0 0,1 1 0,-1-1 0,0 1 0,1 0 0,-1 0 0,0 0 0,0 0 0,0 0 0,-5 0 0,4 0 0,0 0 0,0 1 0,0-1 0,0 1 0,0 0 0,0 0 0,-1 1 0,1-1 0,0 1 0,0 0 0,0 0 0,-5 2 0,7-1 0,-1 0 0,0 0 0,1 0 0,-1 0 0,1 0 0,-1 0 0,1 1 0,0-1 0,0 1 0,0 0 0,1 0 0,-1-1 0,1 1 0,-1 0 0,-1 6 0,-3 12 0,0 0 0,1 1 0,1 0 0,-1 41 0,8 90 0,-3-150 0,1 1 0,-1 0 0,1 0 0,0-1 0,1 1 0,-1 0 0,1-1 0,-1 1 0,1-1 0,0 0 0,0 0 0,1 1 0,-1-1 0,0-1 0,1 1 0,0 0 0,0-1 0,0 1 0,0-1 0,0 0 0,0 0 0,1 0 0,-1 0 0,1-1 0,-1 1 0,6 0 0,-6-1 0,1 0 0,-1 0 0,1 0 0,-1-1 0,1 0 0,-1 0 0,1 0 0,-1 0 0,1 0 0,-1-1 0,1 1 0,-1-1 0,1 0 0,-1 0 0,1 0 0,-1-1 0,0 1 0,0-1 0,0 0 0,0 0 0,0 0 0,0 0 0,0 0 0,-1-1 0,1 1 0,-1-1 0,0 0 0,3-3 0,2-5 0,-1-1 0,-1 0 0,0 0 0,-1 0 0,0-1 0,-1 1 0,0-1 0,1-14 0,0-15 0,-4-49 0,0 47 0,0 37 0,0 7 0,1-1 0,-1 0 0,0 1 0,0-1 0,1 0 0,-1 0 0,0 1 0,0-1 0,0 0 0,0 1 0,0-1 0,0 0 0,0 0 0,0 1 0,-1-1 0,1 0 0,0 1 0,0-1 0,-1 0 0,1 1 0,0-1 0,-1 0 0,1 1 0,0-1 0,-1 1 0,1-1 0,-1 0 0,1 1 0,-1-1 0,1 1 0,-1 0 0,1-1 0,-1 1 0,0-1 0,1 1 0,-1 0 0,0-1 0,-1 1 0,1 0 0,0 1 0,0 0 0,0-1 0,0 1 0,0 0 0,1-1 0,-1 1 0,0 0 0,0 0 0,0 0 0,1 0 0,-1 0 0,0 0 0,1 0 0,-1 0 0,1 0 0,-1 0 0,1 0 0,0 0 0,-1 0 0,1 1 0,0-1 0,0 2 0,-7 34 0,7-34 0,-4 34 0,2 0 0,1 0 0,6 49 0,-4-81 0,-1 1 0,1-1 0,1 0 0,-1 0 0,1 0 0,0 0 0,0 0 0,0 0 0,0 0 0,1 0 0,0-1 0,0 1 0,1-1 0,-1 0 0,1 0 0,0 0 0,0-1 0,0 1 0,0-1 0,1 0 0,6 4 0,-1-3 0,0 0 0,1-1 0,-1 0 0,1 0 0,0-1 0,-1 0 0,1-1 0,0 0 0,16-2 0,-22 1 0,0 0 0,0-1 0,0 0 0,0 0 0,0 0 0,0-1 0,0 1 0,0-1 0,0 0 0,-1-1 0,1 1 0,-1-1 0,0 0 0,1 0 0,5-7 0,-3 3 0,-1-1 0,0 1 0,0-1 0,-1-1 0,0 1 0,-1-1 0,7-17 0,-2-3 0,-2 0 0,-1 0 0,-1 0 0,1-50 0,-2-8 0,-4 0 0,-4 0 0,-17-104 0,19 179 0,-9-31 0,11 41 0,0 1 0,-1 0 0,1-1 0,-1 1 0,0 0 0,1 0 0,-1-1 0,0 1 0,0 0 0,1 0 0,-1 0 0,0 0 0,0 0 0,0 0 0,-1 0 0,1 0 0,0 0 0,0 1 0,0-1 0,-1 0 0,1 1 0,0-1 0,-3 0 0,2 1 0,1 0 0,0 0 0,0 1 0,-1-1 0,1 0 0,0 1 0,0-1 0,-1 0 0,1 1 0,0 0 0,0-1 0,0 1 0,0 0 0,0-1 0,0 1 0,0 0 0,0 0 0,0 0 0,0 0 0,0 0 0,1 0 0,-1 0 0,0 0 0,1 0 0,-1 0 0,0 0 0,0 2 0,-10 38 0,9-35 0,-8 61 0,3 1 0,3 0 0,5 84 0,1-52 0,-2-69 0,-1 13 0,2 1 0,9 49 0,-9-82 0,2 0 0,0 0 0,0 0 0,1 0 0,1 0 0,0-1 0,1 0 0,0 0 0,0 0 0,1-1 0,0 0 0,13 13 0,-16-20 0,-1 0 0,1 0 0,1-1 0,-1 1 0,0-1 0,1 0 0,-1 0 0,1 0 0,-1 0 0,9 1 0,-11-3 0,1 1 0,-1-1 0,0 0 0,1 1-1,-1-1 1,0 0 0,1 0 0,-1-1-1,1 1 1,-1 0 0,0-1 0,0 1-1,1-1 1,-1 0 0,0 0 0,0 0-1,0 0 1,0 0 0,0 0 0,0-1-1,0 1 1,0-1 0,3-3 0,-2-1-61,0 0 0,0-1 1,0 1-1,-1-1 1,0 1-1,-1-1 0,1 0 1,-1 0-1,-1 0 0,1-7 1,0-35-2694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32.91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48 32031,'0'0'224,"26"0"-48,13 0 0,10 0-80,6 0-64,-5 0 0,-3-3-32,-8-1 0,-5-8 0,-8 5-32,-8-5-32,-2 5-352,-1 5-9045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29.985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1 115 32111,'22'2'350,"37"8"-1,18 3-392,399-1 43,-310-14 0,-68 4 0,-29 0 0,104-10 0,-165 7 0,1-1 0,-1 1 0,0-1 0,-1-1 0,9-3 0,-15 4 0,0 0 0,0 0 0,-1 0 0,1 0 0,-1 0 0,1 0 0,-1 0 0,0-1 0,0 1 0,0 0 0,0 0 0,0 0 0,-1 0 0,1-1 0,-1 1 0,1 0 0,-2-2 0,-2-1 0,0 1 0,0 0 0,-1 1 0,0-1 0,1 1 0,-1 0 0,0 0 0,-1 0 0,1 0 0,0 1 0,-8-2 0,-66-17 0,-58-7 0,149 31 0,-1 1 0,0 0 0,0 1 0,-1 0 0,1 1 0,17 13 0,7 3 0,-21-14 0,-1-1 0,-1 2 0,0 0 0,0 1 0,16 16 0,-26-24 0,0 0 0,0 0 0,0 1 0,0-1 0,0 1 0,-1-1 0,1 1 0,-1-1 0,0 1 0,1 0 0,-1 0 0,-1 0 0,1 0 0,0 0 0,-1 0 0,1 0 0,-1 0 0,0 0 0,0 0 0,0 0 0,0 0 0,-1 0 0,1 0 0,-1 0 0,0 0 0,0 0 0,0-1 0,0 1 0,0 0 0,-1 0 0,1-1 0,-1 1 0,0-1 0,-2 4 0,-10 8-5,0-1 1,0 0-1,-1-2 0,-1 1 1,0-2-1,0 0 0,-33 14 1,17-11-183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31.502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160 203 31839,'1'-55'882,"-2"-61"-836,1 114-46,-1 1 0,1-1 0,0 1 0,-1-1 0,1 1 0,-1-1 0,1 1 0,-1 0 0,0-1 0,0 1 0,0 0 0,0 0 0,0-1 0,0 1 0,0 0 0,0 0 0,0 0 0,0 0 0,0 1 0,-1-1 0,1 0 0,0 0 0,-1 1 0,1-1 0,-1 1 0,1-1 0,-1 1 0,1-1 0,0 1 0,-1 0 0,-1 0 0,0-1 0,0 1 0,0 0 0,0 0 0,0 1 0,0-1 0,0 0 0,0 1 0,0 0 0,0 0 0,0 0 0,0 0 0,0 0 0,0 0 0,1 1 0,-1-1 0,-2 3 0,-2 3 0,1 0 0,1 0 0,-1 0 0,1 1 0,0 0 0,1 0 0,-1 0 0,2 0 0,-1 1 0,1 0 0,1 0 0,-3 14 0,0 5 0,1 1 0,0 51 0,4-64 0,0-4 0,0-1 0,0 1 0,1 0 0,4 16 0,-4-24 0,1 0 0,-1 0 0,1-1 0,0 1 0,0-1 0,0 1 0,0-1 0,1 0 0,-1 1 0,1-1 0,0-1 0,0 1 0,0 0 0,0-1 0,1 1 0,4 2 0,-4-3 0,0 1 0,0-1 0,1 0 0,-1 0 0,1 0 0,-1-1 0,1 0 0,-1 0 0,1 0 0,0 0 0,0-1 0,0 1 0,-1-1 0,1 0 0,0-1 0,0 1 0,-1-1 0,1 0 0,6-2 0,-6 0 0,0 1 0,-1-1 0,1 0 0,-1 0 0,1-1 0,-1 1 0,0-1 0,0 0 0,-1 0 0,1 0 0,-1 0 0,0-1 0,0 0 0,0 1 0,-1-1 0,3-7 0,2-10 0,-1-1 0,-1 0 0,0-1 0,-2 1 0,-1 0 0,-1-1 0,-3-33 0,2 19 0,0 31 0,0 1 0,0 0 0,0 0 0,0 0 0,-1 1 0,0-1 0,0 0 0,-4-11 0,2 69 0,4-13 0,9 78 0,-8-105 0,1 1 0,0-1 0,0 1 0,2-1 0,-1 0 0,1-1 0,1 1 0,0-1 0,1 0 0,9 12 0,-14-21-8,1 0 1,-1 1-1,0-1 1,1 0-1,-1 0 0,1-1 1,-1 1-1,1-1 1,0 1-1,0-1 0,0 0 1,0 0-1,0 0 1,0 0-1,0 0 1,0-1-1,0 0 0,0 1 1,0-1-1,0 0 1,1 0-1,-1-1 0,0 1 1,0-1-1,4-1 1,11-12-724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31.840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1 31566,'-1'76'1154,"3"239"-1107,5-274-935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32.168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1 32143,'0'0'240,"26"0"-48,8 2-112,7 3-48,4 0 0,-1-5-16,3 0-16,-5 0 0,-3 0-16,-3 0-144,-7-3-1585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32.621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1 557 31614,'0'9'214,"-1"-4"-124,1 1 1,0-1 0,1 1 0,-1-1 0,1 1-1,3 9 1,-3-13-86,0 0 0,0 0 0,0-1 0,0 1-1,1 0 1,-1-1 0,0 1 0,1-1 0,-1 0 0,1 1 0,0-1-1,-1 0 1,1 0 0,0 0 0,0 0 0,-1 0 0,1-1 0,0 1-1,0 0 1,0-1 0,0 0 0,4 1 0,1 1 5,0-1 0,1 0 0,-1-1 1,0 1-1,0-2 0,1 1 0,-1-1 0,9-1 0,-13 1-7,0-1 0,0 1 0,0 0 0,0-1 0,0 0 0,-1 0 0,1 0 1,0 0-1,-1 0 0,1 0 0,-1-1 0,0 1 0,0-1 0,0 0 0,0 1 0,-1-1 0,1 0 0,-1 0 0,1 0 0,0-5 0,6-16 4,-1 0 1,-2 0 0,0-1 0,2-43-1,-8-103-10,-1 105 5,3 42-2,-2 1 0,-1 0 0,-1 0 0,0 0 0,-14-42 0,13 59 0,1 10 0,-1 15 0,2 192 0,2-199 0,1 12 0,2-1 0,0 0 0,1 0 0,1 0 0,2 0 0,0-1 0,1 0 0,1-1 0,1 0 0,1 0 0,1-1 0,1 0 0,1-1 0,22 25 0,-31-40 0,-1 0 0,1 0 0,0 0 0,0-1 0,0 1 0,0-1 0,1 0 0,-1-1 0,1 1 0,7 1 0,-2-2 0,1 0 0,0 0 0,0-1 0,15-1 0,-24 0 0,-1 0 0,1 0 0,-1 0 0,1-1 0,-1 1 0,1-1 0,-1 0 0,0 0 0,1 0 0,-1 0 0,0 0 0,0 0 0,1-1 0,-1 1 0,0-1 0,0 0 0,-1 1 0,1-1 0,0 0 0,-1 0 0,1 0 0,-1 0 0,1 0 0,-1-1 0,0 1 0,0 0 0,0-1 0,0 1 0,0 0 0,0-5 0,2-7 0,-1 0 0,0-1 0,-1 1 0,-1-19 0,0 22 0,0-4 0,-1 0 0,0 1 0,-1-1 0,-7-23 0,8 33 0,-1-1 0,0 1 0,0 0 0,0 0 0,-1 0 0,1 1 0,-1-1 0,0 1 0,-1-1 0,1 1 0,-1 0 0,0 0 0,0 1 0,0-1 0,0 1 0,-6-3 0,10 5 0,0 1 0,-1 0 0,1 0 0,0-1 0,0 1 0,-1 0 0,1 0 0,0 0 0,-1-1 0,1 1 0,0 0 0,0 0 0,-1 0 0,1 0 0,0 0 0,-1 0 0,1 0 0,-1 0 0,1-1 0,0 1 0,-1 0 0,1 0 0,0 1 0,-1-1 0,1 0 0,0 0 0,-1 0 0,1 0 0,0 0 0,-1 0 0,1 0 0,0 0 0,-1 1 0,1-1 0,0 0 0,0 0 0,-1 0 0,1 1 0,0-1 0,0 0 0,-1 0 0,1 1 0,0-1 0,0 0 0,0 1 0,-1-1 0,1 0 0,0 1 0,0-1 0,0 0 0,0 1 0,0-1 0,0 2 0,0-1 0,0 0 0,0 1 0,0-1 0,0 0 0,0 0 0,1 1 0,-1-1 0,0 0 0,1 0 0,-1 0 0,1 1 0,1 0 0,3 5 0,1-1 0,0 0 0,0-1 0,1 1 0,0-1 0,0 0 0,0-1 0,0 1 0,1-1 0,0-1 0,0 0 0,0 0 0,15 3 0,0 0 0,1-2 0,0-1 0,42 0 0,-66-3 0,1 0 0,0 0 0,-1 0 1,1 0-1,0 0 0,-1 0 0,1 0 0,0 0 0,-1-1 1,1 1-1,0 0 0,-1 0 0,1-1 0,-1 1 0,1 0 1,0-1-1,-1 1 0,1-1 0,-1 1 0,1 0 0,-1-1 0,1 1 1,-1-1-1,0 0 0,1 1 0,-1-1 0,0 1 0,1-1 1,-1 0-1,0 1 0,1-2 0,-3-23-106,-4 11-273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34.046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5 31422,'75'1'1347,"136"-4"-1349,-205 0-131,-19 3-342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34.437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1 31278,'0'0'1377,"13"0"-1329,18 0-16,8 0 0,3 0-32,-8 0 0,-3 0 0,-8 0 0,-2 0 0,-5 0-48,-3 0-80,0 0-1185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34.82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148 138 31358,'2'-29'460,"2"0"0,9-32 1,-9 43-433,-2 170-28,-4 174 0,2-324 0,-1 0 0,1 0 0,0 0 0,-1-1 0,1 1 0,-1 0 0,1 0 0,-1-1 0,0 1 0,0 0 0,0-1 0,0 1 0,0-1 0,0 1 0,0-1 0,0 0 0,-1 1 0,1-1 0,0 0 0,-1 0 0,1 0 0,-1 0 0,1 0 0,-1 0 0,0 0 0,0-1 0,1 1 0,-1 0 0,0-1 0,-3 1 0,-5 0 0,-1 0 0,1 0 0,-1-1 0,-14-1 0,1-1 0,20 2 0,1 0 0,0 0 0,-1 0 0,1 0 0,0-1 0,-1 0 0,1 0 0,0 0 0,0 0 0,-6-3 0,21 2 0,264-3 0,-272 5-34,1-1 0,-1 1-1,1-1 1,-1 0 0,1 0 0,-1 0 0,0 0-1,1-1 1,-1 1 0,6-5 0,2-5-1303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35.21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126 95 32511,'0'-56'256,"-1"55"-256,1 1 0,-1-1 0,1 0 0,-1 1 0,1-1 0,-1 1 0,0-1 0,1 1 0,-1-1 0,0 1 0,1-1 0,-1 1 0,0 0 0,1-1 0,-1 1 0,0 0 0,0 0 0,0-1 0,1 1 0,-1 0 0,0 0 0,0 0 0,0 0 0,1 0 0,-1 0 0,0 0 0,0 0 0,-1 1 0,0-1 0,-1 0 0,0 0 0,1 1 0,-1-1 0,1 1 0,-1 0 0,1-1 0,-1 1 0,1 0 0,-4 2 0,1 3 0,0 0 0,0 0 0,0 0 0,1 0 0,-1 1 0,2-1 0,-1 1 0,1 0 0,0 1 0,0-1 0,-1 8 0,-2 7 0,1 1 0,-3 35 0,5-36 0,2 1 0,0-1 0,2 1 0,4 32 0,-4-49 0,0-1 0,1 1 0,0 0 0,0-1 0,0 1 0,0-1 0,1 0 0,0 0 0,0 0 0,1 0 0,-1 0 0,1 0 0,0-1 0,0 0 0,0 0 0,1 0 0,0 0 0,-1-1 0,1 0 0,1 0 0,8 4 0,-7-4 0,0 0 0,0-1 0,0 0 0,0-1 0,0 1 0,0-1 0,0 0 0,1-1 0,-1 0 0,0 0 0,0-1 0,10-1 0,-14 1 0,1 0 0,-1 0 0,1-1 0,-1 1 0,0-1 0,1 0 0,-1 0 0,0 0 0,-1 0 0,1 0 0,0-1 0,0 1 0,-1-1 0,0 0 0,1 0 0,-1 0 0,0 0 0,0 0 0,-1 0 0,1 0 0,-1-1 0,1 1 0,-1-1 0,0 1 0,0-8 0,3-12 0,-2-1 0,0 0 0,-2 1 0,0-1 0,-2 0 0,-1 0 0,-1 1 0,0 0 0,-2 0 0,-1 0 0,-1 0 0,-1 1 0,0 1 0,-15-24 0,21 40 0,0 1 0,0 0 0,-1 0 0,1 0 0,-1 0 0,0 1 0,0-1 0,0 1 0,0 0 0,-6-3 0,8 5 0,0 0 0,0 1 0,0-1 0,0 0 0,0 1 0,0-1 0,0 1 0,0 0 0,0 0 0,0-1 0,0 1 0,0 1 0,0-1 0,0 0 0,0 0 0,0 1 0,0-1 0,0 1 0,0 0 0,0-1 0,0 1 0,0 0 0,0 0 0,1 0 0,-1 1 0,0-1 0,1 0 0,-1 1 0,-1 1 0,-1 2-7,-1 1 0,1 0 0,0 1 0,-4 8 0,-13 34-166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36.563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0 192 21242,'140'1'9564,"75"2"-6585,145 0-3997,-359-2 1018,0-1 0,0 0 0,1 0 0,-1 0 0,0 0 0,0 0 0,0 0 0,1 0 0,-1 0 0,0-1 0,0 1 0,0 0 0,0-1 0,1 1 0,-1-1 0,0 1 0,0-1 0,0 0 0,0 1 0,0-1 0,0 0 0,0 0 0,-1 0 0,1 1 0,0-1 0,0 0 0,0 0 0,-1 0 0,1 0 0,-1-1 0,1 1 0,-1 0 0,1 0 0,-1 0 0,0 0 0,1 0 0,-1-1 0,0 1 0,0 0 0,0 0 0,0 0 0,0-1 0,0 1 0,0 0 0,0 0 0,-1 0 0,1-1 0,0 1 0,-1 0 0,1 0 0,-1 0 0,1 0 0,-1 0 0,0 0 0,1 0 0,-1 0 0,0 0 0,-1-1 0,-11-14 0,-1 1 0,0 1 0,-1 0 0,-1 1 0,0 0 0,-33-19 0,39 27 0,0-1 0,-1 1 0,1 1 0,-1 0 0,0 0 0,-21-3 0,32 7 0,0 0 0,0 0 0,-1 0 0,1 0 0,0 0 0,0 1 0,0-1 0,0 0 0,0 0 0,0 0 0,0 0 0,0 0 0,0 0 0,-1 0 0,1 0 0,0 0 0,0 1 0,0-1 0,0 0 0,0 0 0,0 0 0,0 0 0,0 0 0,0 0 0,0 1 0,0-1 0,0 0 0,0 0 0,0 0 0,0 0 0,0 0 0,0 0 0,0 1 0,0-1 0,0 0 0,0 0 0,0 0 0,0 0 0,1 0 0,-1 0 0,0 0 0,0 0 0,0 1 0,0-1 0,0 0 0,0 0 0,0 0 0,0 0 0,0 0 0,0 0 0,1 0 0,-1 0 0,0 0 0,0 0 0,0 0 0,0 0 0,0 0 0,0 0 0,0 0 0,1 0 0,-1 0 0,0 0 0,0 0 0,0 0 0,0 0 0,0 0 0,0 0 0,1 0 0,10 10 0,39 22 0,77 39 0,-42-25 0,-79-43 0,0 1 0,-1-1 0,0 1 0,0 0 0,0 0 0,0 1 0,-1 0 0,0 0 0,6 7 0,-9-10 0,0 1 0,1-1 0,-1 0 0,0 1 0,0 0 0,-1-1 0,1 1 0,0-1 0,-1 1 0,0 0 0,1 0 0,-1-1 0,0 1 0,-1 0 0,1-1 0,0 1 0,-1 0 0,1-1 0,-1 1 0,0 0 0,0-1 0,0 1 0,0-1 0,-1 0 0,1 1 0,-2 2 0,-2 0 0,0 1 0,0-1 0,0 0 0,0 0 0,-1-1 0,0 1 0,-10 5 0,-53 24 0,47-23 0,-93 40-109,69-34-310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33.450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1 517 31614,'0'12'356,"-1"-3"-233,1-1 0,0 1 0,1 0 0,0 0 0,4 14-1,-4-21-121,0 0 0,-1 0 0,1 0 0,0 0 0,1 0 0,-1-1 0,0 1 0,0 0 0,1-1 0,-1 1 0,1-1-1,-1 1 1,1-1 0,0 0 0,-1 1 0,1-1 0,0 0 0,0 0 0,0-1 0,0 1 0,0 0 0,0 0 0,0-1-1,0 0 1,0 1 0,0-1 0,1 0 0,-1 0 0,2 0 0,1 0-1,0 0 0,0 0 0,0 0 0,-1-1 0,1 1 0,0-1 0,0 0 0,-1-1 0,1 1 1,4-3-1,-6 1 1,0 1 1,0 0 0,0-1 0,0 0 0,-1 0 0,0 0 0,1 0-1,-1 0 1,0 0 0,0-1 0,-1 1 0,1-1 0,1-4 0,6-19-1,-1 0 0,-1 0 0,-2-1 0,5-54 1,-8-115-3,-4 110 1,1 53 0,0 22 0,1-1 0,0 1 0,2-14 0,-12 119 0,4 154 0,7-177 0,-2-53 0,2 0 0,0 0 0,1 1 0,0-1 0,2 0 0,7 24 0,-9-36 0,0 0 0,0 0 0,1-1 0,0 1 0,0-1 0,0 1 0,0-1 0,1 0 0,-1 0 0,1 0 0,0-1 0,0 1 0,1-1 0,-1 0 0,1 0 0,-1-1 0,1 1 0,0-1 0,0 0 0,0 0 0,0-1 0,0 0 0,1 1 0,8-1 0,0 1 0,-1-1 0,0 0 0,0-1 0,0 0 0,1-1 0,13-4 0,-22 4 0,-1 0 0,1-1 0,-1 0 0,0 0 0,0 0 0,0 0 0,0-1 0,0 0 0,0 0 0,-1 0 0,1 0 0,-1 0 0,0-1 0,0 1 0,0-1 0,0 0 0,-1 0 0,1 0 0,-1 0 0,3-8 0,-1-3 0,-1 0 0,0-1 0,-1 0 0,0 1 0,-2-1 0,1 0 0,-5-30 0,4 40 0,-1 1 0,0-1 0,0 1 0,0-1 0,-1 1 0,0-1 0,0 1 0,0 0 0,0-1 0,-1 1 0,0 0 0,-5-5 0,6 7 0,-1 0 0,0 0 0,0 1 0,0-1 0,0 1 0,0 0 0,-1 0 0,1 0 0,-1 1 0,0-1 0,1 1 0,-1-1 0,0 1 0,0 1 0,1-1 0,-1 0 0,0 1 0,-7 0 0,11 0 0,-1 0 0,1 0 0,-1 1 0,1-1 0,-1 0 0,1 0 0,-1 1 0,1-1 0,-1 1 0,1-1 0,0 0 0,-1 1 0,1-1 0,-1 1 0,1-1 0,0 1 0,0-1 0,-1 1 0,1-1 0,0 1 0,0-1 0,-1 1 0,1-1 0,0 1 0,0-1 0,0 1 0,0 0 0,0-1 0,0 1 0,0-1 0,0 2 0,0 23 0,1-19 0,-1-2 0,1-1 0,0 0 0,0 0 0,1 0 0,-1 1 0,1-1 0,-1 0 0,1-1 0,0 1 0,0 0 0,0 0 0,0-1 0,1 0 0,-1 1 0,1-1 0,-1 0 0,1 0 0,0 0 0,0 0 0,0-1 0,5 3 0,0 0 0,1 0 0,1 0 0,-1 0 0,1-1 0,-1-1 0,14 2 0,-20-3 0,6 0 0,0 0 0,0-1 0,0 0 0,0 0 0,10-3 0,-18 2-2,0 1-1,0-1 1,-1-1 0,1 1 0,0 0-1,-1 0 1,1 0 0,-1 0 0,1 0-1,-1-1 1,0 1 0,1 0 0,-1 0-1,0 0 1,0-1 0,0 1 0,0 0-1,0-1 1,0 1 0,0 0 0,0 0-1,-1-2 1,0-3-106,1-8-564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41.715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238 256 32191,'1'-36'336,"0"15"-282,-1 0 0,0 0 1,-2 0-1,-7-38 0,8 54-55,0 2 0,0-1 0,-1 0 0,1 0 0,-1 0 0,0 0 0,0 1 0,0-1 0,-1 1 0,1 0 0,-1 0 0,0-1 0,0 2 0,0-1 0,0 0 0,0 1 0,0-1 0,-1 1 0,1 0 0,-1 0 0,0 0 0,0 1 0,0-1 0,0 1 0,0 0 0,0 0 0,0 0 0,0 1 0,0-1 0,-7 1 0,6 0 1,0 0 0,1 0 0,-1 1 0,0-1 0,1 1 0,-1 0 0,1 1 0,-1-1 0,1 1 0,0-1 0,0 1 0,0 1 0,-8 4 0,8-3 0,-1 0 0,1 1 0,0 0 0,1 0 0,-1 0 0,1 0 0,0 0 0,0 1 0,1-1 0,-3 9 0,-1 6 0,1 1 0,1 0 0,1 0 0,1 0 0,1 0 0,1 0 0,5 42 0,-4-56 0,0-1 0,1 1 0,0-1 0,0 0 0,1 1 0,0-1 0,0 0 0,0 0 0,0-1 0,1 1 0,0-1 0,0 0 0,1 0 0,0 0 0,0 0 0,0-1 0,0 0 0,0 0 0,9 5 0,-7-6 0,-1 1 0,2-1 0,-1 0 0,0 0 0,1 0 0,-1-1 0,1-1 0,0 1 0,-1-1 0,1-1 0,0 1 0,0-1 0,0 0 0,-1-1 0,1 0 0,12-3 0,-17 3 0,0-1 0,0 1 0,0-1 0,0 1 0,-1-1 0,1 0 0,0 0 0,-1 0 0,0 0 0,1-1 0,-1 1 0,0-1 0,0 1 0,0-1 0,-1 0 0,1 0 0,-1 0 0,1 0 0,-1 0 0,0 0 0,0 0 0,1-6 0,1-7 0,-1 1 0,-1-1 0,0-23 0,-1 34 0,1-27 0,-1 1 0,-2-1 0,-1 1 0,-1-1 0,-2 1 0,-14-44 0,18 133 0,4-26 0,2-1 0,1 1 0,15 49 0,39 90 0,-56-165-14,-2-3 3,0 1-1,0-1 0,0 1 0,0-1 1,1 0-1,0 0 0,0 1 0,-1-1 0,2 0 1,-1-1-1,0 1 0,1 0 0,-1-1 0,1 1 1,0-1-1,0 0 0,0 0 0,4 3 1,15-3-857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42.091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18 32543,'1'-17'193,"-1"27"-151,2 31-53,-4 87 11,4 140-8,-2-265-42,0-3 21,0 1 0,0 0-1,0 0 1,0-1-1,0 1 1,0 0 0,0 0-1,0-1 1,0 1-1,0 0 1,0 0 0,1-1-1,-1 1 1,0 0 0,0-1-1,1 1 1,-1 0-1,0-1 1,1 1 0,-1 0-1,1-1 1,-1 1 0,1-1-1,-1 1 1,1-1-1,0 1 1,-1-1 0,1 1-1,-1-1 1,2 1 0,3-1-3037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42.435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3 50 31839,'-3'-5'816,"8"5"-752,29 0-48,13 0 16,11 0-32,-1 0 0,-2-4 0,-3 1 0,-8-6 0,-5 2-32,-5-5-224,-8 3-8532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42.827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18 549 31871,'-2'6'56,"-1"-1"0,1 0 0,0 1 0,0 0 0,0 0 0,1-1 0,0 1 0,0 0 0,0 0 0,1 0 0,0 0 0,0 0 0,2 12 0,-1-16-55,-1-1-1,0 1 1,1-1-1,0 1 1,-1 0 0,1-1-1,0 1 1,0-1 0,0 0-1,0 1 1,0-1 0,0 0-1,0 1 1,0-1 0,1 0-1,-1 0 1,0 0-1,1 0 1,-1 0 0,1-1-1,-1 1 1,1 0 0,-1-1-1,1 1 1,-1-1 0,1 1-1,0-1 1,-1 0-1,4 1 1,6 0 8,1 0-1,0 0 1,13-2-1,-11 1 0,-10 0-7,0 0 0,0-1 1,0 0-1,0 1 0,0-1 0,-1 0 0,1-1 0,0 1 0,0-1 0,-1 0 0,1 0 0,-1 0 0,1 0 0,-1 0 0,4-4 0,-2 0 2,1 0-1,-1-1 1,1 1-1,-2-1 1,1 0-1,-1 0 1,4-8 0,0-6-1,-1 0 1,0 0 0,-1 0-1,5-41 1,-5-18-3,-2 1 0,-9-90 0,5 158 0,-1 1 0,0 0 0,0-1 0,-1 1 0,0 0 0,-1 0 0,0 0 0,-8-17 0,11 26 0,0 1 0,-1 0 0,1-1 0,0 1 0,0 0 0,0-1 0,0 1 0,0 0 0,0 0 0,-1-1 0,1 1 0,0 0 0,0 0 0,0-1 0,-1 1 0,1 0 0,0 0 0,0-1 0,-1 1 0,1 0 0,0 0 0,0 0 0,-1 0 0,1 0 0,0-1 0,-1 1 0,1 0 0,0 0 0,-1 0 0,1 0 0,0 0 0,-1 0 0,1 0 0,0 0 0,-1 0 0,1 0 0,0 0 0,0 0 0,-1 0 0,1 1 0,0-1 0,-1 0 0,1 0 0,0 0 0,-1 0 0,1 1 0,-7 16 0,2 36 0,2 0 0,2 0 0,9 82 0,-6-115 0,1 0 0,1 0 0,1-1 0,1 0 0,1 1 0,0-2 0,11 21 0,-13-32 0,-1 1 0,1-1 0,1-1 0,-1 1 0,1-1 0,0 0 0,1 0 0,-1 0 0,1-1 0,0 0 0,1-1 0,-1 0 0,1 0 0,0 0 0,0-1 0,0 0 0,0 0 0,16 2 0,-7-2 0,0-1 0,0 0 0,0-1 0,32-3 0,-45 2 0,0-1 0,0 1 0,-1-1 0,1 0 0,0 0 0,-1 0 0,1 0 0,-1 0 0,1-1 0,-1 0 0,0 0 0,0 0 0,1 0 0,-2 0 0,1-1 0,0 1 0,0-1 0,-1 0 0,1 0 0,-1 0 0,0 0 0,0 0 0,0 0 0,0-1 0,-1 1 0,1-1 0,-1 1 0,1-5 0,0-2 0,-1 0 0,0 0 0,0 1 0,-1-1 0,0 0 0,-1 0 0,0 0 0,-1 0 0,0 0 0,-1 0 0,0 1 0,0 0 0,-9-18 0,8 20 0,0 0 0,-1 0 0,0 0 0,0 1 0,0 0 0,-1 0 0,0 0 0,0 1 0,-1 0 0,1 0 0,-1 0 0,0 1 0,0 0 0,-1 0 0,1 1 0,-1 0 0,-11-3 0,4 5 0,15 0 0,0 1 0,0 0 0,-1 0 0,1 0 0,0 0 0,0 0 0,0 0 0,0 0 0,0 0 0,0 0 0,0 0 0,-1 0 0,1 0 0,0 0 0,0 0 0,0 0 0,0 0 0,0 0 0,0 0 0,0 0 0,-1 0 0,1 0 0,0 0 0,0 0 0,0 0 0,0 0 0,0 0 0,0 0 0,-1 0 0,1 0 0,0 0 0,0 0 0,0 0 0,0 1 0,0-1 0,0 0 0,0 0 0,0 0 0,0 0 0,0 0 0,-1 0 0,1 0 0,0 0 0,0 0 0,0 1 0,0-1 0,0 0 0,0 0 0,0 0 0,0 0 0,0 0 0,0 0 0,0 1 0,0-1 0,0 0 0,0 0 0,0 0 0,0 0 0,0 0 0,0 0 0,0 0 0,0 1 0,6 4 0,-5-5 0,5 4 0,0 0 0,1 0 0,0-1 0,0 0 0,0 0 0,0-1 0,0 1 0,1-2 0,12 3 0,7-2 0,38-1 0,-41-1 0,-22 0 2,0 0 0,-1 0-1,1 0 1,0 0 0,0 0 0,-1-1 0,1 1-1,0-1 1,-1 1 0,1-1 0,0 1 0,-1-1-1,1 0 1,-1 0 0,1 0 0,-1 0 0,1 0-1,-1 0 1,0 0 0,1 0 0,-1-1 0,1 0-1,8-14-2600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43.186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13 32191,'0'-3'464,"23"1"-400,17 2-16,4 0-48,-2-2 0,-8-3 0,-8 5 0,-5 0 0,-14 0-80,-4 0-640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43.530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1 31807,'0'0'656,"0"5"-464,10 2-128,19-3-48,5-4 16,-3 0-32,-2 0 0,-8 0 0,-11 0-48,-4 0-96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44.693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36 282 32031,'22'-46'637,"-11"25"-617,-1-1 0,-2 0 0,0 0-1,7-29 1,-14 44-20,3-16 0,4-45 0,-8 640 0,0-569 0,0 0 0,0 0 0,0 0 0,0 0 0,0 0 0,-1 0 0,1 0 0,-1 0 0,0 0 0,0 0 0,0 0 0,0 0 0,-1 0 0,1-1 0,-1 1 0,1-1 0,-4 5 0,1-5 0,1 0 0,0-1 0,0 1 0,-1-1 0,1 1 0,-1-1 0,1 0 0,-1-1 0,1 1 0,-1-1 0,0 1 0,1-1 0,-1 0 0,-3-1 0,1 2 0,0-1 0,0-1 0,0 1 0,0-1 0,0 0 0,-8-3 0,25 5 0,0 0 0,0-1 0,18-2 0,-7 1 0,7 0-27,49-3 84,-72 3-91,1 0-1,-1 0 0,0-1 0,0 0 0,0 0 1,0-1-1,0 0 0,0 0 0,9-6 1,-5 1-1042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45.147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42 110 30782,'-3'-7'199,"1"0"-1,0-1 1,0 1-1,1-1 1,0 0-1,1 1 1,-1-1-1,2 0 1,0-10-1,0 17-198,-1 0 0,1-1 0,0 1 0,0 0 0,0-1 0,0 1 0,0 0 0,0 0 0,0 0 0,0 0 0,1 0 0,-1 0 0,0 0 0,1 0 0,-1 1 0,0-1 0,1 0 0,-1 1 0,1-1 0,-1 1 0,1 0 0,-1-1 0,1 1 0,1 0 0,43-3 0,-41 3 0,-2 0 0,1 0 0,-1 1 0,1-1 0,-1 1 0,0-1 0,1 1 0,-1 0 0,0 0 0,0 1 0,0-1 0,0 1 0,0-1 0,0 1 0,0 0 0,-1 0 0,1 0 0,3 4 0,-2-1 0,0 0 0,-1 0 0,1 0 0,-1 1 0,0-1 0,-1 1 0,0 0 0,4 11 0,-2 2 0,-1 0 0,-1 0 0,0 0 0,-1 0 0,-3 26 0,1-36 0,0 0 0,-1 0 0,0 0 0,-1-1 0,0 1 0,0 0 0,-1-1 0,0 0 0,0 0 0,-1 0 0,-7 9 0,-7 6 0,-1-1 0,-26 22 0,23-22 0,-28 32 0,50-52 0,-1-1 0,1 1 0,0 0 0,0 0 0,0 0 0,0 0 0,0 0 0,0 0 0,-1 4 0,2-5 0,1-1 0,-1 0 0,0 1 0,0-1 0,0 0 0,1 0 0,-1 1 0,0-1 0,0 0 0,1 0 0,-1 1 0,0-1 0,0 0 0,1 0 0,-1 0 0,0 1 0,1-1 0,-1 0 0,0 0 0,1 0 0,-1 0 0,0 0 0,1 0 0,-1 0 0,0 0 0,1 0 0,-1 0 0,1 0 0,-1 0 0,0 0 0,1 0 0,-1 0 0,0 0 0,1 0 0,0-1 0,1 1 0,49-2 0,53-10 0,-78 8 0,-3 2-14,36 1 1,-28 1-267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2:46.737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76 92 31342,'-75'-5'1230,"146"3"-1035,520-7-195,-500 6 0,1094-1 0,-649 6 0,-422-2 0,766-12 0,-562-4 0,324-8 0,-427 14 0,-138 4 0,100 4-8,-203 2-32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3:00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31230,'332'0'1537,"-367"-2"-1721,23 2-544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33.80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12 31326,'91'-2'1441,"-52"4"-1441,-17 0-2,0-1 0,0-1 0,28-3 0,-50 3-4,0 0 0,1 0-1,-1 0 1,0-1 0,0 1 0,0 0 0,1 0 0,-1 0-1,0 0 1,0 0 0,0 0 0,0 0 0,1 0-1,-1-1 1,0 1 0,0 0 0,0 0 0,0 0 0,0 0-1,0 0 1,1-1 0,-1 1 0,0 0 0,0 0 0,0 0-1,0-1 1,0 1 0,0 0 0,0 0 0,0 0-1,0 0 1,0-1 0,0 1 0,0 0 0,0 0 0,0 0-1,0-1 1,0 1 0,0-1-97,0-4-842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3:02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272 300 32511,'3'-71'248,"0"48"-246,-2 0 0,-1 0 0,-4-31 0,4 51-2,0 1 0,-1-1 0,1 1 0,-1-1 0,0 1 0,0-1 0,0 1 0,0 0 0,-1-1 0,1 1 0,-1 0 0,1 0 0,-1 0 0,0 0 0,1 0 0,-1 0 0,0 1 0,0-1 0,-1 0 0,1 1 0,0 0 0,-4-2 0,-1 0 0,0 1 0,1 1 0,-1-1 0,-1 1 0,1 0 0,0 1 0,-8 0 0,10 0 0,1 1 0,0 0 0,-1 0 0,1 0 0,0 1 0,0-1 0,0 1 0,0 0 0,0 0 0,0 1 0,1-1 0,-1 1 0,1-1 0,0 1 0,-1 0 0,1 1 0,1-1 0,-1 0 0,0 1 0,-2 4 0,-4 7 0,-1 1 0,2 1 0,-10 27 0,5-4 0,2 1 0,2 0 0,2 0 0,1 1 0,2 0 0,4 73 0,0-111 0,0 0 0,0 0 0,0 0 0,1-1 0,-1 1 0,1 0 0,0 0 0,0-1 0,1 1 0,-1 0 0,1-1 0,0 1 0,-1-1 0,2 0 0,-1 0 0,0 0 0,1 0 0,-1 0 0,4 3 0,-1-3 0,0 0 0,0-1 0,0 1 0,0-1 0,1 0 0,-1-1 0,0 1 0,1-1 0,-1 0 0,1-1 0,-1 1 0,11-1 0,-9 0 0,-1-1 0,1 1 0,-1-1 0,0 0 0,1 0 0,-1-1 0,0 0 0,0 0 0,0-1 0,0 1 0,0-1 0,-1 0 0,1-1 0,8-7 0,-7 5 0,-1-1 0,0 0 0,0 0 0,-1 0 0,0-1 0,0 0 0,-1 0 0,1 0 0,3-12 0,0-7 0,-1 0 0,-2-1 0,0 0 0,-2 1 0,0-52 0,-4 51 0,0-1 0,-2 1 0,-10-48 0,10 65 0,0 0 0,-1 1 0,0-1 0,0 1 0,-1 0 0,0 0 0,-1 0 0,0 1 0,-1 0 0,0 0 0,0 1 0,-13-12 0,20 19 0,-1 0 0,0 1 0,0-1 0,0 0 0,0 1 0,0-1 0,0 0 0,0 1 0,0-1 0,0 1 0,0 0 0,0-1 0,0 1 0,0 0 0,0 0 0,0-1 0,0 1 0,0 0 0,-1 0 0,1 0 0,-1 1 0,1-1 0,0 1 0,0-1 0,0 1 0,1-1 0,-1 1 0,0 0 0,0-1 0,1 1 0,-1 0 0,1 0 0,-1 0 0,0-1 0,1 1 0,0 0 0,-1 0 0,1 0 0,-1 0 0,1 2 0,-2 5 0,1 1 0,0-1 0,0 1 0,1 10 0,0-13 0,0 34-56,0-3-224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3:02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28333,'10'0'2509,"49"0"-207,138-3-2679,-174 1 377,222-19 0,-308 19-592,20 2-1505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3:03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31855,'0'0'728,"9"0"-576,131 2-119,166-4-34,-214-9 1,-89 10-28,-12-1-115,-10 2-326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3:03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259 28 32415,'0'-28'352,"0"66"-352,2-8 0,-2 0 0,-2 0 0,0 0 0,-2 0 0,-15 58 0,-52 79 0,11-29 0,-31 100 0,89-233-3,0-2 1,1-1 0,0 1 0,0 0 0,0-1 0,0 1 1,0 0-1,0 0 0,1 0 0,0 0 0,-1-1 0,1 1 0,0 0 0,0 0 0,1 4 0,1-7-158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3:09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30878,'347'2'1889,"-373"-6"-1916,11 1-106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3:10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127 148 31326,'66'-118'1402,"-62"112"-1363,-2 4-39,0 0 0,0 0 0,0 0 0,0 0 0,0 1 0,0-1 0,1 1 0,-1-1 0,0 1 0,1 0 0,-1 0 0,1 0 0,0 0 0,-1 0 0,1 1 0,0-1 0,-1 1 0,1 0 0,0 0 0,-1 0 0,1 0 0,0 0 0,-1 0 0,1 1 0,0-1 0,-1 1 0,1 0 0,0 0 0,-1 0 0,1 0 0,-1 0 0,0 1 0,1-1 0,-1 1 0,3 2 0,0 4 0,0-1 0,-1 1 0,0 1 0,0-1 0,-1 0 0,0 1 0,0 0 0,-1-1 0,-1 1 0,1 0 0,-1 0 0,-1 0 0,1 0 0,-2 0 0,-1 15 0,0-10 0,-1 0 0,-1 0 0,0 0 0,0-1 0,-1 0 0,-1 1 0,-1-2 0,0 1 0,-10 14 0,0-4 0,-1-1 0,-1-1 0,-1 0 0,-1-2 0,0 0 0,-2-1 0,0-1 0,-48 26 0,71-43 0,-1 1 0,1-1 0,-1 1 0,0-1 0,0 1 0,1-1 0,-1 0 0,0 1 0,1-1 0,-1 0 0,0 1 0,0-1 0,0 0 0,1 0 0,-1 0 0,0 0 0,0 0 0,0 0 0,1 0 0,-1 0 0,0 0 0,0 0 0,0 0 0,0 0 0,1-1 0,-1 1 0,0 0 0,0-1 0,1 1 0,-1 0 0,0-1 0,1 1 0,-1-1 0,0 1 0,1-1 0,-1 0 0,0-2 0,0 0 0,0 0 0,1 1 0,0-1 0,-1 0 0,1 0 0,0 0 0,1-4 0,-1-6 0,0 4 0,0 0 0,0 0 0,0 0 0,1 0 0,0 0 0,4-12 0,-4 18 0,-1 1 0,1 0 0,0 0 0,0 0 0,1 0 0,-1 0 0,0 0 0,1 0 0,-1 0 0,1 1 0,-1-1 0,1 0 0,0 1 0,0-1 0,0 1 0,0 0 0,0 0 0,0 0 0,0 0 0,0 0 0,0 0 0,1 0 0,-1 1 0,0-1 0,1 1 0,2-1 0,-2 1 0,1-1 0,0 1 0,-1 0 0,1 0 0,0 0 0,-1 0 0,1 0 0,0 1 0,-1 0 0,1 0 0,0 0 0,-1 0 0,1 1 0,-1-1 0,0 1 0,0 0 0,5 3 0,-1 1 0,-1 1 0,0 0 0,-1 1 0,1-1 0,7 15 0,-10-17 0,2 4 0,0-1 0,1 0 0,0-1 0,0 0 0,1 0 0,0 0 0,0 0 0,1-1 0,-1-1 0,1 1 0,1-1 0,-1-1 0,1 1 0,0-1 0,0-1 0,0 0 0,0 0 0,0-1 0,1 0 0,-1 0 0,1-1 0,18 0 0,2 0-2,-21 0 0,0-1-1,-1 0 0,1 0 0,-1 0 0,1-1 1,-1 0-1,1-1 0,14-5 0,-3-6-130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3:2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6 108 31983,'-1'-8'278,"-2"-12"145,2 19-325,1 12-113,16 229 15,-1-47 0,-14 106 0,2 51 0,1-296 0,16 81 0,-19-133 0,0 1 0,0-1 0,0 1 0,0-1 0,1 0 0,-1 0 0,1 1 0,3 2 0,9 19 0,-14-23 0,1 0 0,-1 0 0,1 0 0,0 0 0,-1 0 0,1 0 0,0 0 0,-1 0 0,1 0 0,0-1 0,0 1 0,0 0 0,0 0 0,0-1 0,0 1 0,0 0 0,0-1 0,0 1 0,0-1 0,0 0 0,0 1 0,0-1 0,0 0 0,1 1 0,-1-1 0,0 0 0,0 0 0,0 0 0,2 0 0,40-10 0,-14 2 0,151-18 0,-138 22 0,-1 2 0,48 3 0,-17 1 0,1112 0 0,-983-14 0,-66 1 0,223-11 0,-151 13 0,112-2 0,790 4 0,-1108 6 0,0 0 0,0-1 0,0 1 0,-1 0 0,1 0 0,0 0 0,-1 0 0,1-1 0,-1 1 0,0 0 0,1 0 0,-1-1 0,0 1 0,1 0 0,-1-1 0,0 1 0,0 0 0,0-1 0,-1-1 0,0-32 0,-16-13 0,12 38 0,1-1 0,0 0 0,-4-15 0,-5-72 0,-3-189 0,1-8 0,6 226 0,-22-320 0,31 387 0,-1 2 0,-1 0 0,1-1 0,-1 1 0,1 0 0,0-1 0,-1 1 0,1 0 0,-1 0 0,1 0 0,0 0 0,-1 1 0,-2-1 0,-2 1 0,-8-1 0,-53 0 0,-96 11 0,-248 23 0,274-27 0,-95 0 0,-86 6 0,-466 6 0,535-21 0,187 2 0,-259-11 0,142-1 0,133 10 0,-263 2 0,280 3 0,-33 9 0,39-7 0,0-1 0,-42 2 0,-386-6 0,451 1-7,-1-1 0,1 1 0,-1 0 0,1 0 0,0 0 0,0 0 0,-1-1-1,1 1 1,0 0 0,0 0 0,0 0 0,0 0 0,0 0 0,0 0 0,0-1 0,0 1 0,0 0 0,1 0 0,-1 1 0,5-1-380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3:27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888 123 32367,'0'-80'400,"0"79"-400,-1-1 0,1 1 0,-1-1 0,0 1 0,1 0 0,-1-1 0,0 1 0,0 0 0,0 0 0,0 0 0,0-1 0,0 1 0,0 0 0,0 0 0,0 1 0,0-1 0,-1 0 0,1 0 0,0 0 0,-1 1 0,1-1 0,0 1 0,-1-1 0,1 1 0,-3-1 0,-41-9 0,42 10 0,-29-4 0,0 2 0,-1 1 0,-48 6 0,63-2 0,0 0 0,0 2 0,0 0 0,1 1 0,0 1 0,0 0 0,1 1 0,0 1 0,0 1 0,1 0 0,-22 20 0,12-8 0,1 1 0,1 1 0,2 1 0,0 1 0,-26 43 0,16-12 0,2 1 0,-27 77 0,-28 129 0,71-215 0,1 1 0,3 0 0,3 0 0,-2 76 0,8-96 0,1 1 0,1-1 0,2 0 0,1 0 0,14 50 0,-7-45 0,0-1 0,26 48 0,-30-68 0,0-1 0,1 0 0,0 0 0,2-1 0,-1 0 0,1-1 0,1 0 0,16 11 0,7 1 0,1-2 0,1-1 0,1-2 0,0-2 0,2-1 0,0-2 0,0-2 0,60 9 0,13-5 0,211-1 0,-278-14 0,0-1 0,0-2 0,67-14 0,-43 1 0,-1-3 0,-1-3 0,102-47 0,-149 58 0,0-1 0,-1 0 0,0-2 0,-1 0 0,0-2 0,-1 0 0,-1-1 0,-1 0 0,0-2 0,-1 1 0,-1-2 0,-1 0 0,-1-1 0,15-34 0,-13 18 0,-2-1 0,-1-1 0,-2 0 0,5-45 0,-1-163 0,-15 226 0,1 1 0,-2 0 0,-1 0 0,-1 0 0,0 0 0,-16-36 0,-63-109 0,71 141 0,-12-20 0,-43-57 0,51 80 0,0 1 0,-1 1 0,-1 1 0,-32-25 0,13 15 0,-1 2 0,-1 1 0,-1 2 0,-1 2 0,-1 2 0,0 2 0,-53-14 0,-30-3 0,-71-16 0,172 48 0,0 0 0,-35 2 0,17 1 0,34 0 0,1 0 0,-1 1 0,1 0 0,0 0 0,-1 1 0,1 0 0,0 0 0,1 1 0,-1 0 0,1 1 0,-10 6 0,0 2 0,1-1 0,1 2 0,-23 26 0,8-5-35,-3-2-138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3:28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44 31390,'-1'-2'51,"1"0"0,-1 0-1,1 1 1,-1-1 0,0 0 0,0 1-1,0-1 1,0 1 0,0-1-1,0 1 1,-1-1 0,1 1 0,0 0-1,-1-1 1,1 1 0,-1 0-1,1 0 1,-1 0 0,1 0-1,-1 1 1,0-1 0,1 0 0,-1 1-1,0-1 1,0 1 0,-3-1-1,3 0-51,-1 1 0,1-1 0,0 1 0,-1-1 0,1 1 0,-1 0 0,1 0 0,0 0-1,-1 0 1,1 0 0,0 1 0,-1-1 0,1 1 0,0 0 0,-1-1 0,1 1 0,0 0-1,0 0 1,0 1 0,0-1 0,-3 2 0,2 2 1,-1 1 0,1-1 0,1 1 0,-1 0 0,1 0 0,0 0 0,0 0 0,1 0 0,0 0 0,0 0 0,0 8 0,0 6 0,1 0 0,3 26 0,-3-44 0,1 0 0,-1 0 0,1 0 0,-1 0 0,1 0 0,0 0-1,0 0 1,0 0 0,0 0 0,0 0 0,0 0 0,1 0 0,-1-1 0,1 1 0,-1-1 0,1 1 0,-1-1 0,1 1 0,0-1 0,0 0 0,0 0-1,0 0 1,0 0 0,0 0 0,0 0 0,0-1 0,0 1 0,3 0 0,5 1 6,0-1-1,0 0 1,1-1 0,15-1 0,-24 1-6,0-1 0,0 1 0,0-1 0,0 1 1,-1-1-1,1 0 0,0 0 0,-1 0 0,1 0 1,0 0-1,-1 0 0,1 0 0,-1-1 0,0 1 1,1 0-1,-1-1 0,0 1 0,0-1 0,0 0 1,0 1-1,0-1 0,0 0 0,0 0 0,-1 1 1,1-1-1,-1 0 0,1 0 0,-1 0 0,1-3 1,0-9-2,1 0 1,-2 0 0,0-15 0,-1 14 0,2 9 0,-2 0 0,1 0 0,-1 0 0,1 1 0,-2-1 0,1 0 0,-1 0 0,0 1 0,-4-11 0,4 13 0,0 1 0,1 0 0,-1-1 0,0 1 0,0 0 0,0 0 0,-1 0 0,1 0 0,0 1 0,-1-1 0,1 0 0,-1 1 0,0 0 0,1 0 0,-1 0 0,0 0 0,0 0 0,0 0 0,0 1 0,1-1 0,-7 1 0,6-1 0,1 1 0,-1 0 0,0 0 0,1 0 0,-1 0 0,1 0 0,-1 1 0,0-1 0,1 1 0,-1 0 0,1 0 0,-1-1 0,1 2 0,-1-1 0,1 0 0,0 0 0,0 1 0,0-1 0,0 1 0,-3 2 0,3-1 0,0 1 0,0 0 0,0 0 0,1-1 0,-1 1 0,1 0 0,0 0 0,0 1 0,0-1 0,1 0 0,-1 0 0,1 6 0,0-3 0,-1 0 0,1 1 0,0 0 0,0 0 0,1-1 0,-1 1 0,5 12 0,-5-18 0,1 0 0,0 0 0,0 0 0,1 0 0,-1-1 0,0 1 0,0 0 0,1-1 0,-1 1 0,1-1 0,0 1 0,-1-1 0,1 0 0,0 0 0,0 0 0,0 0 0,0 0 0,-1 0 0,2 0 0,-1-1 0,0 1 0,0-1 0,0 1 0,0-1 0,0 0 0,0 0 0,0 0 0,4 0 0,-4 0 0,1 0 0,-1 0 0,0 0 0,0 0 0,0 0 0,0-1 0,0 1 0,0-1 0,0 1 0,0-1 0,0 0 0,0 0 0,0 0 0,0 0 0,0 0 0,-1 0 0,1 0 0,0 0 0,2-4 0,-2 2 0,-1 0 0,1 0 0,-1 0 0,0 0 0,0 0 0,0 0 0,-1 0 0,1 0 0,-1-1 0,1 1 0,-1 0 0,-1-5 0,1 2 0,1 1 0,-1 0 0,0 0 0,-1 0 0,1 0 0,-1 1 0,0-1 0,-2-7 0,2 11 0,0-1 0,0 1 0,0 0 0,0-1 0,0 1 0,0 0 0,-1-1 0,1 1 0,0 0 0,-1 0 0,1 0 0,-1 0 0,1 0 0,-1 1 0,0-1 0,1 0 0,-1 1 0,0-1 0,1 1 0,-1 0 0,0-1 0,0 1 0,1 0 0,-4 0 0,-1 0 0,-18 0 0,23 1 0,0-1 0,1 0 0,-1 1 0,0-1 0,1 0 0,-1 1 0,0-1 0,1 1 0,-1-1 0,0 1 0,1-1 0,-1 1 0,1-1 0,-1 1 0,1 0 0,-1-1 0,1 1 0,0 0 0,-1-1 0,1 1 0,0 0 0,-1 0 0,1-1 0,0 1 0,0 0 0,0 0 0,0 1 0,-1 39-96,3-23-192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3:2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34 31695,'0'-2'44,"0"1"1,0 0-1,0 0 1,0 0-1,0-1 1,0 1-1,0 0 1,0 0-1,0 0 1,-1-1-1,1 1 1,-1 0-1,1 0 1,-1 0-1,1 0 1,-1 0-1,1 0 1,-1 0 0,0 0-1,0 0 1,1 0-1,-2-1 1,-1 1-46,1 0 1,-1 1-1,0-1 0,1 0 1,-1 1-1,0 0 1,0 0-1,1 0 1,-4 0-1,2 0 20,-1 0-17,0 0 0,1 0 0,-1 0 0,0 1 0,0 0 0,0 0 0,1 0 0,-1 0 0,1 1 0,-1 0-1,-7 4 1,9-4-1,0 1 0,0 0 0,1-1-1,-1 1 1,1 0 0,0 1-1,-1-1 1,2 0 0,-1 1 0,0-1-1,1 1 1,-1-1 0,1 1 0,0 0-1,-1 6 1,0 4-1,0 0 0,0 0 0,2 0 0,0 1 0,0-1 0,4 18 0,-3-30 0,0 0 0,0 0 0,0 0 0,0 0 0,1 0 0,-1 0 0,1 0 0,0-1 0,-1 1 0,1 0 0,0-1 0,0 0 0,0 1 0,0-1 0,0 0 0,0 0 0,1 0 0,-1 0 0,0 0 0,1-1 0,-1 1 0,0-1 0,1 1 0,-1-1 0,0 0 0,5 0 0,-2 1 0,0-1 0,0 0 0,0 0 0,1 0 0,-1-1 0,0 0 0,0 0 0,0 0 0,0 0 0,0-1 0,9-4 0,-11 3 0,0 0 0,0 0 0,0 0 0,-1-1 0,1 1 0,-1-1 0,0 1 0,0-1 0,0 0 0,-1 0 0,1 0 0,-1 0 0,0 0 0,0 0 0,0-1 0,0-7 0,0-2 0,0 0 0,-1 1 0,-4-29 0,3 40 0,1-1 0,-1 0 0,1 1 0,-1-1 0,0 0 0,0 1 0,0-1 0,-1 1 0,1 0 0,0-1 0,-1 1 0,0 0 0,1 0 0,-1 0 0,0 0 0,0 0 0,0 0 0,0 1 0,-1-1 0,1 1 0,0-1 0,-1 1 0,-4-2 0,0 1 0,0 0 0,0 1 0,0 0 0,0 0 0,0 0 0,-1 1 0,-13 2 0,19-2 0,-1 0 0,1 1 0,0 0 0,-1-1 0,1 1 0,0 0 0,0 0 0,0 0 0,-1 0 0,1 1 0,0-1 0,1 1 0,-1-1 0,0 1 0,0 0 0,1-1 0,-1 1 0,1 0 0,-1 0 0,1 0 0,0 0 0,0 0 0,0 1 0,0-1 0,0 0 0,0 0 0,0 5 0,-1 0 0,1 2 0,-1-1 0,2 0 0,-1 0 0,1 0 0,1 0 0,1 10 0,-1-14 0,0-1 0,0 0 0,1 0 0,-1 1 0,1-1 0,0 0 0,0 0 0,0-1 0,0 1 0,0 0 0,1-1 0,-1 1 0,1-1 0,0 0 0,0 0 0,0 0 0,0 0 0,0 0 0,0-1 0,0 1 0,0-1 0,1 0 0,-1 0 0,6 1 0,0 0 0,0 0 0,0 0 0,1-1 0,-1-1 0,0 1 0,1-1 0,-1-1 0,13-2 0,-21 2 0,1 0 0,-1 0 0,1 0 0,-1 0 0,0 0 0,0-1 0,0 1 0,1 0 0,-1-1 0,0 1 0,-1-1 0,1 1 0,0-1 0,0 0 0,-1 1 0,1-1 0,-1 0 0,1 1 0,-1-1 0,0 0 0,0 1 0,1-1 0,-1 0 0,-1 0 0,1 1 0,-1-4 0,1-1 0,0 0 0,-1 0 0,1 0 0,-2 0 0,1 0 0,-1 0 0,-2-6 0,2 8 0,-1 0 0,1 1 0,-1-1 0,0 1 0,0 0 0,-1-1 0,1 1 0,-1 1 0,1-1 0,-1 0 0,0 1 0,0 0 0,0 0 0,0 0 0,0 0 0,-1 1 0,1 0 0,0-1 0,-1 2 0,1-1 0,-1 0 0,1 1 0,-1 0 0,1 0 0,-1 0 0,-4 2 0,7-2-5,0 1 1,1 0-1,-1 0 0,0 0 1,1 0-1,0 0 1,-1 1-1,1-1 0,0 0 1,-1 1-1,1-1 0,0 1 1,0-1-1,0 1 0,0-1 1,0 1-1,1 0 0,-1 0 1,0-1-1,1 1 1,0 0-1,-1 2 0,-5 26-400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34.18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15 31006,'21'0'1313,"10"0"-1009,11 0-208,-3 0-80,-2 0 16,-6 0-32,-5 0 0,-5 0 0,-5 0 0,-3 0 0,-3 0 0,-7 0 0,-3-2-32,0-1-128,0-6-1745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3:30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47 24715,'-13'1'7244,"-4"1"-5927,6-1-2267,16 0 1391,468-17-441,-295 1 0,33-1 0,-175 13 0,-19 2 0,-39 0 0,1 1-123,-4 0-490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3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7 31662,'0'-1'18,"0"1"0,0 0-1,0 0 1,0 0-1,0-1 1,0 1-1,0 0 1,0 0-1,0 0 1,0-1-1,0 1 1,0 0-1,0 0 1,0 0-1,0 0 1,0-1 0,0 1-1,0 0 1,0 0-1,0 0 1,0-1-1,0 1 1,-1 0-1,1 0 1,0 0-1,0 0 1,0 0-1,0-1 1,0 1-1,-1 0 1,1 0 0,0 0-1,0 0 1,0 0-1,-1 0 1,1 0-1,0 0 1,0 0-1,0 0 1,0 0-1,-1 0 1,1 0-1,0 0 1,0 0-1,0 0 1,-1 0 0,1 0-1,0 0 1,0 0-1,0 0 1,-1 0-1,1 0 1,0 0-1,0 0 1,-4 16 230,4 39-452,0-43 300,-5 102-96,-22 121 0,2-19 0,32-462 0,-4-89 0,-2 347 0,1 0 0,1 0 0,0 0 0,1-1 0,5 12 0,5 19 0,9 58 0,-16-65 0,1-1 0,1 0 0,2 0 0,25 53 0,-34-84 0,-1 1 0,1-1 0,0 0 0,0 0 0,1 0 0,-1-1 0,0 1 0,1 0 0,0-1 0,-1 0 0,1 1 0,0-1 0,0 0 0,1-1 0,-1 1 0,0 0 0,0-1 0,1 0 0,-1 0 0,1 0 0,-1 0 0,1 0 0,0-1 0,-1 0 0,1 1 0,6-2 0,-8 1 0,0-1 0,1 0 0,-1 0 0,0 1 0,0-1 0,1-1 0,-1 1 0,0 0 0,0-1 0,0 1 0,0-1 0,-1 1 0,1-1 0,0 0 0,-1 0 0,1 0 0,-1 0 0,1 0 0,-1 0 0,0 0 0,0 0 0,0-1 0,1-2 0,3-9 0,0 1 0,5-27 0,-2-16 0,-3 1 0,-2-1 0,-6-66 0,1 19 0,1 214 0,3 175 0,-1-271 0,1-1 0,0 0 0,9 28 0,-9-37 0,0 1 0,0-1 0,0 1 0,1-1 0,0 0 0,0 0 0,0 0 0,0 0 0,1-1 0,0 0 0,0 1 0,7 4 0,-9-7 0,-1-1 0,1 0 0,0 0 0,0 0 0,0 0 0,0 0 0,0 0 0,0-1 0,0 1 0,0 0 0,1-1 0,-1 0 0,0 0 0,0 1 0,0-1 0,0 0 0,1-1 0,-1 1 0,0 0 0,0-1 0,3 0 0,-2-1 0,0 1 0,-1-1 0,1 0 0,0 0 0,-1 0 0,1 0 0,-1 0 0,1-1 0,-1 1 0,0-1 0,0 0 0,2-4 0,4-7 0,-1-1 0,-1 0 0,0-1 0,4-20 0,-9 33 0,41-203 0,-42 203 0,1-1 0,0 1 0,0 0 0,0 0 0,0 0 0,1 0 0,-1 0 0,1 1 0,0-1 0,0 0 0,0 1 0,0-1 0,0 1 0,1-1 0,-1 1 0,1 0 0,-1 0 0,1 0 0,0 1 0,0-1 0,-1 1 0,1-1 0,7-1 0,-15 6 0,0 1 0,0-1 0,1 1 0,0 0 0,-1 0 0,2 0 0,-1 1 0,0-1 0,1 1 0,0 0 0,0 0 0,0 0 0,-2 8 0,-1 0 0,1 0 0,1 0 0,0 1 0,-3 24 0,5-21 0,0-1 0,1 1 0,1-1 0,1 1 0,0-1 0,5 20 0,-5-30 0,1-1 0,0 0 0,0 1 0,0-1 0,1 0 0,0-1 0,0 1 0,0 0 0,0-1 0,1 0 0,0 1 0,0-1 0,0-1 0,0 1 0,0-1 0,1 1 0,0-1 0,0-1 0,-1 1 0,2-1 0,9 4 0,3-2 0,0 0 0,0-1 0,0-1 0,1-1 0,36-2 0,-54 1 0,4 0 0,0 0 0,-1 0 0,1-1 0,0 0 0,-1 0 0,1 0 0,-1-1 0,1 1 0,-1-1 0,1 0 0,-1 0 0,0-1 0,0 1 0,0-1 0,0 0 0,-1 0 0,1 0 0,-1 0 0,0-1 0,0 0 0,0 1 0,0-1 0,0 0 0,-1 0 0,0-1 0,0 1 0,0 0 0,0-1 0,-1 1 0,0-1 0,0 1 0,1-8 0,0-2 0,-1 0 0,-1 0 0,0 0 0,-1 0 0,0 0 0,-1 0 0,-1 0 0,0 1 0,-1-1 0,0 1 0,-1 0 0,-13-24 0,14 30 0,0 0 0,-1 0 0,0 0 0,-1 1 0,1 0 0,-1 0 0,0 0 0,-1 1 0,1 0 0,-1 0 0,0 0 0,0 1 0,-1 0 0,1 1 0,-1-1 0,0 2 0,0-1 0,0 1 0,0 0 0,0 1 0,0-1 0,-15 1 0,20 1 0,0 0 0,1 0 0,-1 0 0,0 0 0,1 1 0,-1-1 0,0 1 0,1-1 0,-1 1 0,1 0 0,-1 0 0,-3 2 0,5-2 0,0 1 0,0-1 0,-1 1 0,1-1 0,0 1 0,0 0 0,0-1 0,1 1 0,-1 0 0,0 0 0,1-1 0,-1 1 0,1 0 0,0 0 0,-1 0 0,1 0 0,0 3 0,-1 3 0,1 0 0,0 0 0,0 0 0,0 0 0,1-1 0,0 1 0,1 0 0,0 0 0,0-1 0,0 1 0,1-1 0,0 0 0,1 0 0,-1 0 0,2 0 0,-1 0 0,1-1 0,0 0 0,0 0 0,0 0 0,1-1 0,0 1 0,0-1 0,0-1 0,1 1 0,7 3 0,-5-3 0,0-1 0,1 1 0,-1-2 0,1 1 0,0-1 0,0-1 0,1 0 0,-1 0 0,0-1 0,1-1 0,-1 1 0,0-2 0,1 1 0,12-3 0,-21 2 1,1 0 0,-1 1 0,0-1 0,0 0-1,0 0 1,0 0 0,0 0 0,0 0 0,-1-1 0,1 1 0,0-1 0,0 1-1,-1-1 1,1 1 0,-1-1 0,0 0 0,1 0 0,-1 0 0,2-4 0,-1 1-36,0 0 1,-1 0-1,1-1 0,-1 1 1,0 0-1,1-11 1,-2-6-959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3:39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26 612 32319,'0'0'15,"-1"0"0,0 0 0,1 0 0,-1 1 0,0-1 0,1 0 0,-1 0 0,0 0 0,1 1 0,-1-1 0,0 0 0,1 1 0,-1-1 0,1 0 0,-1 1 0,1-1 0,-1 1 1,1-1-1,-1 1 0,1-1 0,-1 1 0,1 0 0,-1-1 0,1 1 0,0-1 0,-1 1 0,1 1 0,-4 21-85,3-17 103,0 2-32,-2 12-2,2-1 0,1 38 0,0-53 0,0 0 1,0 0-1,1 0 1,-1-1-1,1 1 1,0 0-1,0 0 1,1-1-1,-1 1 1,1-1-1,0 1 1,0-1-1,0 0 1,0 0-1,0 0 1,1 0-1,-1 0 1,1 0-1,0-1 1,0 1-1,6 3 1,-7-5 0,0 0 1,1 0 0,-1 0 0,1 0-1,-1 0 1,1-1 0,-1 1 0,1-1-1,-1 0 1,1 0 0,0 0-1,-1 0 1,1 0 0,-1 0 0,1-1-1,0 1 1,-1-1 0,1 0 0,-1 1-1,0-1 1,1 0 0,-1-1 0,0 1-1,1 0 1,-1-1 0,0 1 0,0-1-1,0 0 1,0 0 0,-1 1 0,1-1-1,0 0 1,-1-1 0,1 1-1,1-4 1,5-8 2,-2 0 0,0 0 0,0-1 0,5-24 0,-9 33-2,22-112 23,5-17-12,-24 119-12,0 0 0,1 0-1,1 1 1,0 0 0,19-28 0,-23 39 0,1-1 0,-1 1 0,1 1 0,0-1 0,1 0 0,-1 1 0,0 0 0,1 0 0,0 0 0,0 1 0,0-1 0,6-1 0,-8 3 0,-1 0 0,1 1 0,0-1 0,0 1 0,0-1 0,0 1 0,0 0 0,0 0 0,0 0 0,0 1 0,-1-1 0,1 1 0,0-1 0,0 1 0,0 0 0,-1 0 0,1 0 0,0 1 0,-1-1 0,1 1 0,-1-1 0,1 1 0,-1 0 0,3 2 0,1 4 0,0-1 0,-1 1 0,0-1 0,0 2 0,-1-1 0,1 0 0,-2 1 0,1 0 0,-2 0 0,1 0 0,2 18 0,-1 8 0,-1 65 0,-3-86 0,0-2 0,-1 1 0,-1-1 0,1 0 0,-2 0 0,0-1 0,-1 1 0,0 0 0,0-1 0,-1 0 0,-1 0 0,0-1 0,0 1 0,-1-1 0,0 0 0,-1-1 0,0 0 0,-11 9 0,17-16 0,0 0 0,0 0 0,0 0 0,0 0 0,0-1 0,-1 1 0,1-1 0,-1 0 0,1 1 0,-1-1 0,0 0 0,1 0 0,-1-1 0,0 1 0,0-1 0,0 1 0,1-1 0,-1 0 0,0 0 0,0 0 0,0 0 0,0-1 0,1 1 0,-1-1 0,0 0 0,0 1 0,1-1 0,-1-1 0,1 1 0,-1 0 0,1 0 0,-1-1 0,1 0 0,0 1 0,-1-1 0,1 0 0,0 0 0,-3-5 0,-3-2 0,1-1 0,0-1 0,0 1 0,1-1 0,1 0 0,0 0 0,-6-21 0,5 15 0,2-1 0,0 0 0,1 0 0,1 0 0,0 0 0,2 0 0,1-28 0,0 46 0,-1-1 0,0 0 0,1 1 0,-1-1 0,1 1 0,-1-1 0,1 1 0,-1-1 0,1 1 0,-1 0 0,1-1 0,-1 1 0,1 0 0,-1-1 0,1 1 0,0 0 0,-1-1 0,1 1 0,0 0 0,-1 0 0,1 0 0,0 0 0,-1 0 0,1 0 0,0 0 0,-1 0 0,1 0 0,-1 0 0,1 0 0,0 0 0,-1 0 0,1 1 0,0-1 0,0 1 0,2-1 0,-1 1 0,1-1 0,-1 1 0,0 0 0,1 0 0,-1 0 0,0 0 0,0 1 0,4 2 0,3 7 0,-1 0 0,0 1 0,-1 0 0,8 18 0,7 11 0,-11-23 0,1 0-1,0 0 1,1-2 0,1 1-1,17 15 1,-26-28-1,0 0 0,0 0-1,1 0 1,-1 0 0,1-1 0,-1 0 0,1 0 0,0 0-1,0-1 1,1 0 0,-1 0 0,0-1 0,1 0 0,-1 0-1,0 0 1,1-1 0,0 0 0,-1 0 0,1 0-1,12-3 1,-16 1 3,0 1-1,-1 0 1,1-1-1,0 0 1,-1 1-1,1-1 1,-1 0-1,1-1 1,-1 1-1,0 0 1,0-1-1,0 1 1,0-1-1,0 1 1,-1-1-1,1 0 1,-1 0-1,2-4 1,3-9-3,0 0 0,3-19 0,-8 29 2,15-92-1,4-16 0,-17 103 0,0 0 0,1 1 0,0 0 0,1 0 0,0 0 0,0 0 0,1 1 0,7-9 0,-11 15-1,1 1 0,-1-1 0,1 1-1,0 0 1,-1 0 0,1 0 0,0 1 0,1-1 0,-1 1-1,0 0 1,0-1 0,0 1 0,1 1 0,-1-1 0,1 0-1,-1 1 1,6 0 0,-7 0 0,1 0 1,0 0-1,-1 0 1,1 0-1,-1 1 0,1-1 1,0 1-1,-1 0 1,0 0-1,1 0 0,-1 0 1,1 0-1,-1 0 1,0 1-1,0-1 0,0 1 1,0 0-1,0-1 1,0 1-1,0 0 1,-1 0-1,3 3 0,-4-5 1,0 1 0,0-1 0,0 0 0,0 0 0,-1 1 0,1-1 0,0 0 0,0 0 0,0 0 0,0 1 0,-1-1 0,1 0 0,0 0 0,0 0 0,0 0 0,-1 1 0,1-1 0,0 0 0,0 0 0,-1 0 0,1 0 0,0 0 0,0 0 0,-1 0 0,1 0 0,0 0 0,0 0 0,-1 0 0,1 0 0,0 0 0,0 0 0,-1 0 0,1 0 0,0 0 0,0 0 0,-1 0 0,0 0 0,-5 1 1,1 0-1,-1 1 0,0-1 1,1 2-1,0-1 0,-1 0 1,1 1-1,0 0 0,0 0 1,0 1-1,1-1 0,-1 1 1,1 0-1,0 0 1,0 0-1,0 1 0,1 0 1,-1-1-1,1 1 0,-2 6 1,-3 2 3,2 1-1,0 0 1,0 0 0,1 1 0,1 0 0,-4 24 0,6-26-7,1 0-1,0 0 1,0 0-1,1 0 1,1 0-1,0 0 1,5 17-1,-5-25 4,1 0 0,0 0 0,0 0 0,0-1-1,1 1 1,-1-1 0,1 0 0,0 0 0,1 0-1,-1 0 1,1 0 0,-1-1 0,1 1 0,0-1-1,1 0 1,-1 0 0,0-1 0,1 1 0,0-1-1,-1 0 1,6 1 0,4 1 0,0-1 0,-1-1 0,1 0 0,0-1 0,27 0 0,-28-2 0,-10 2 0,0-1 0,-1 0 0,1-1 0,0 1 0,0 0 0,0-1 0,-1 0 0,1 1 0,0-1 0,-1 0 0,1 0 0,-1-1 0,1 1 0,-1-1 0,0 1 0,1-1 0,-1 0 0,0 1 0,0-1 0,0 0 0,0-1 0,0 1 0,-1 0 0,1 0 0,-1-1 0,1 1 0,-1-1 0,0 1 0,0-1 0,1-3 0,0-6 0,1-1 0,-2 0 0,0 0 0,0 0 0,-2-17 0,1 7 0,-1 2 3,-1 1 0,-1 0 0,-1-1 0,0 1 0,-2 0-1,0 1 1,-1 0 0,-1 0 0,-1 0 0,-12-19 0,18 34-3,0-1 0,-1 0 0,0 1 0,1-1 0,-2 1 0,1 0 0,0 0 0,-9-5 0,12 9 0,0-1 0,0 0 0,0 1 0,0-1 0,0 1 0,0-1 0,0 1 0,0 0 0,0-1 0,0 1 0,0 0 0,0 0 0,0 0 0,0-1 0,0 1 0,0 0 0,0 1 0,0-1 0,-1 0 0,1 0 0,0 0 0,0 1 0,0-1 0,0 0 0,0 1 0,0-1 0,0 1 0,0-1 0,0 1 0,0 0 0,1-1 0,-1 1 0,0 0 0,0 0 0,0-1 0,1 1 0,-1 0 0,1 0 0,-1 0 0,0 0 0,1 0 0,-1 0 0,1 0 0,0 0 0,-1 0 0,1 0 0,0 0 0,0 0 0,0 0 0,0 0 0,-1 1 0,2 0 0,-4 14-2,1 0 0,1 0-1,1 0 1,0 1 0,1-1 0,1 0 0,0 0 0,1 0-1,1 0 1,1-1 0,8 21 0,-10-28 0,1 0 1,-1 0-1,1 0 1,1-1-1,0 0 1,0 0 0,0 0-1,1 0 1,0-1-1,0 0 1,0 0-1,1-1 1,0 0-1,0 0 1,1 0-1,-1-1 1,1 0-1,0-1 1,0 1 0,0-1-1,0-1 1,1 0-1,10 2 1,-9-3 0,-1-1 1,1 1-1,0-2 1,-1 1-1,19-4 1,-24 3 0,-1 0 0,1 0 0,-1-1 0,0 1 0,0-1 0,0 0 0,0 0 0,0 0 0,0 0 0,0 0 0,-1-1 0,1 1 0,-1-1 0,1 0 0,-1 0 0,0 0 0,0 0 0,-1 0 0,3-4 0,2-8 3,-1 0-1,-1 0 1,0 0 0,-1 0 0,0-1-1,0-18 1,-3-101 21,-1 72-8,1 42-14,1-10-1,-1-1-1,-2 1 1,-1-1-1,-13-55 1,11 83-1,-1 13 0,2 30 0,1 0 0,4 52 0,0-31 0,2 7 0,4-1 0,2 0 0,3 0 0,27 82 0,-38-142 0,1 1 0,1-1 0,-1 1 0,1-1 0,7 12 0,-9-17 0,0 0 0,0 0 0,0 0 0,0 0 0,0 0 0,0 0 0,0 0 0,0 0 0,0 0 0,0-1 0,0 1 0,1 0 0,-1-1 0,0 1 0,0-1 0,1 1 0,-1-1 0,0 1 0,1-1 0,-1 0 0,1 0 0,-1 0 0,0 0 0,1 0 0,-1 0 0,1 0 0,-1 0 0,0-1 0,1 1 0,-1 0 0,0-1 0,1 1 0,-1-1 0,0 0 0,0 1 0,2-2 0,1-1 0,0 0 0,-1 0 0,0 0 0,1-1 0,-1 1 0,-1-1 0,1 0 0,0 0 0,-1 0 0,0 0 0,3-7 0,16-52 0,-13 22 0,-2 0 0,-1 0 0,-3 0 0,-3-61 0,0 34 0,-1 64 0,-2 10 0,-2 11 0,2 13 0,1 58 0,3-76 0,1-1 0,0 0 0,1 0 0,0 0 0,1 0 0,0 0 0,1 0 0,8 16 0,-10-23 0,1 0 0,-1-1 0,1 1 0,0-1 0,0 0 0,0 0 0,0 0 0,1 0 0,-1 0 0,1-1 0,0 1 0,0-1 0,-1 0 0,9 3 0,-2-2 0,-1-1 0,1 0 0,0-1 0,0 0 0,16 0 0,-24-1 0,1-1 0,-1 1 0,0 0 0,0-1 0,0 0 0,1 1 0,-1-1 0,0 0 0,0 0 0,0 0 0,0-1 0,0 1 0,-1 0 0,1-1 0,0 1 0,0-1 0,-1 1 0,1-1 0,-1 0 0,0 0 0,1 0 0,-1 0 0,0 0 0,0 0 0,0 0 0,-1 0 0,1 0 0,0 0 0,0-4 0,2-8 0,-1 0 0,0 0 0,0-23 0,-2 31 0,0-166 0,0 204 0,-1-8 0,1 1 0,1-1 0,1 0 0,10 43 0,-10-61 0,0 0 0,0 0 0,0 0 0,1 0 0,0 0 0,0-1 0,1 1 0,0-1 0,0 0 0,0 0 0,0 0 0,1 0 0,0-1 0,0 0 0,0 0 0,0 0 0,1-1 0,-1 0 0,1 0 0,0 0 0,0 0 0,0-1 0,8 2 0,-10-3 0,0 0 0,0 0 0,0 0 0,0-1 0,0 1 0,0-1 0,0 0 0,0 0 0,1 0 0,-1-1 0,0 1 0,0-1 0,6-2 0,-7 2 0,-1-1 0,1 0 0,-1 0 0,0 0 0,0 0 0,0 0 0,0 0 0,0 0 0,0-1 0,0 1 0,-1-1 0,0 1 0,1-1 0,-1 0 0,0 1 0,0-1 0,0 0 0,0 0 0,0-3 0,7-40 0,-2 0 0,-2-1 0,-2 0 0,-5-49 0,2 13 0,2 33 0,0 30 0,0 0 0,-1 0 0,-1 0 0,-2 1 0,-4-25 0,7 44 0,0-1 0,0 0 0,0 0 0,0 0 0,-1 1 0,1-1 0,0 0 0,0 0 0,-1 0 0,1 1 0,0-1 0,-1 0 0,1 1 0,-1-1 0,1 0 0,-1 1 0,1-1 0,-1 0 0,1 1 0,-1-1 0,1 1 0,-1-1 0,-1 1 0,-1 5 0,-2 27 0,2 0 0,2 1 0,3 49 0,0-12 0,-3-28 0,5 93 0,-3-119 0,1 0 0,1 0 0,1 0 0,0 0 0,1 0 0,8 15 0,-11-26 0,1 0 0,0 0 0,0 0 0,0-1 0,1 1 0,0-1 0,0 0 0,0 0 0,0 0 0,0-1 0,1 1 0,0-1 0,-1 0 0,1 0 0,0-1 0,9 4 0,-4-4 0,-1 1 0,0-2 0,1 1 0,-1-1 0,1-1 0,0 1 0,-1-2 0,19-2 0,-24 2 0,-1 0 0,0 0 0,0 0 0,0-1 0,0 1 0,0-1 0,0 0 0,0 0 0,-1 0 0,1 0 0,0 0 0,-1-1 0,0 1 0,0-1 0,0 0 0,0 0 0,0 1 0,0-1 0,-1 0 0,1-1 0,-1 1 0,0 0 0,0 0 0,0 0 0,0-1 0,0-5 0,2-11 0,0-1 0,-2 1 0,-1-24 0,0 31 0,2-49 0,-1 31 0,0-1 0,-3 1 0,-7-52 0,11 97 0,-1-1 0,-1 0 0,-2 23 0,1 2 0,2 0 0,2 0 0,2-1 0,14 58 0,-18-91 0,0 1 0,0-1 0,1 0 0,-1 1 0,1-1 0,0 0 0,0 0 0,0 0 0,1 0 0,0-1 0,-1 1 0,1-1 0,0 1 0,5 3 0,-4-5 0,0 0 0,1 0 0,0 0 0,-1 0 0,1 0 0,0-1 0,0 0 0,0 0 0,0-1 0,0 1 0,0-1 0,7 0 0,-9 0 0,0 0 0,1-1 0,-1 1 0,0-1 0,0 0 0,0 1 0,0-1 0,0-1 0,0 1 0,0 0 0,0-1 0,-1 1 0,1-1 0,0 0 0,-1 0 0,3-2 0,-1-1 0,0 1 0,0-1 0,-1 0 0,1 0 0,-1 0 0,0 0 0,4-12 0,-1-4 0,0 0 0,-1 0 0,3-38 0,-2-122 0,-7 138 0,1 117 0,1 126 0,-1-195 0,1 1 0,0 0 0,0 0 0,0-1 0,0 1 0,1-1 0,0 1 0,0-1 0,1 0 0,-1 0 0,1 1 0,0-2 0,1 1 0,-1 0 0,1-1 0,0 0 0,8 8 0,-6-8 0,1 0 0,-1 0 0,1 0 0,0-1 0,1 0 0,-1 0 0,0-1 0,1 0 0,-1 0 0,1-1 0,0 0 0,12 0 0,-14-1 0,0 1 0,1-1 0,-1-1 0,0 1 0,0-1 0,0 0 0,0 0 0,11-5 0,-14 5 0,0-1 0,-1 0 0,1 0 0,-1 0 0,1 0 0,-1-1 0,0 1 0,0-1 0,0 1 0,0-1 0,0 0 0,-1 0 0,1 1 0,-1-1 0,1 0 0,-1-1 0,0 1 0,0-5 0,3-11 0,-2 0 0,0 1 0,-1-1 0,-2-23 0,0 7 0,1 13 0,-1 0 0,-1-1 0,-8-32 0,8 46 0,-1-1 0,0 1 0,0 0 0,-1 0 0,0 0 0,-1 1 0,0 0 0,0-1 0,-1 2 0,-11-14 0,15 19 0,1 1 0,0 0 0,-1-1 0,1 1 0,-1 0 0,1 0 0,-1 0 0,1 0 0,-1 0 0,0 0 0,1 1 0,-1-1 0,0 0 0,0 1 0,0 0 0,1-1 0,-1 1 0,0 0 0,0 0 0,0 0 0,0 0 0,0 0 0,1 0 0,-1 0 0,0 1 0,-2 0 0,2 0 0,0 1 0,0-1 0,0 0 0,0 1 0,0 0 0,1-1 0,-1 1 0,1 0 0,-1 0 0,1 0 0,0-1 0,0 2 0,0-1 0,0 0 0,0 0 0,0 0 0,0 0 0,1 1 0,-1-1 0,1 3 0,-3 15 0,0 1 0,2-1 0,0 1 0,2 0 0,3 26 0,-2-38 0,-1 0 0,2 0-1,-1 0 1,1 0 0,0 0-1,1-1 1,0 1-1,0-1 1,1 0 0,0 0-1,1-1 1,-1 0-1,1 0 1,9 8 0,-9-12-2,-1 1 0,1-1 1,0 0-1,0-1 0,1 0 1,-1 0-1,0 0 0,1-1 1,-1 0-1,1 0 0,-1 0 1,1-1-1,0 0 0,-1 0 1,14-3-1,-18 3 2,0-1 0,0 1 0,1 0 0,-1-1 0,0 0 0,0 1 0,0-1 0,0 0 0,0 0 0,0 0 0,0-1 0,0 1 0,-1 0 0,1-1 0,0 1 0,-1-1 0,3-2 0,-1 0 0,-1 0 0,0 0 0,0 0 0,0 0 0,0-1 0,-1 1 0,1 0 0,0-7 0,1-10 0,-2 1 1,0-1-1,-2-24 1,0 17 2,0 6 9,3-47 3,-1 63-15,-1 0 0,2 0 0,-1 0 0,0 1 0,1-1 0,0 1 0,1-1 0,-1 1 0,4-6 0,-5 9 0,0 1 0,0 0 0,0-1 0,1 1 0,-1 0 0,0 0 0,0-1 0,1 1 0,-1 0 0,0 0 0,1 1 0,-1-1 0,1 0 0,0 0 0,-1 1 0,1-1 0,-1 1 0,1-1 0,0 1 0,-1 0 0,1 0 0,0 0 0,0 0 0,-1 0 0,1 0 0,0 0 0,-1 0 0,1 1 0,0-1 0,-1 1 0,1-1 0,-1 1 0,1 0 0,0-1 0,2 3 0,0 0 0,0 0 0,0 0 0,0 0 0,0 0 0,0 1 0,-1 0 0,1 0 0,-1 0 0,0 0 0,4 8 0,2 10 0,0 0 0,-2 1 0,0-1 0,-2 2 0,0-1 0,-2 0 0,0 1 0,-2 0 0,0 0 0,-5 31 0,-3-19 3,-3 2-35,10-36 13,6-21 3,28-71 15,26-66 13,-46 126-5,1 0 0,35-53 0,-48 80-6,-1 1 1,0 0-1,1 0 0,0 0 0,-1 0 1,1 0-1,0 0 0,0 0 0,0 1 1,0-1-1,0 0 0,0 1 0,1 0 1,-1 0-1,0-1 0,1 1 1,-1 1-1,1-1 0,-1 0 0,5 0 1,-6 1-2,0 1 0,0-1 0,0 1 1,0 0-1,-1-1 0,1 1 0,0 0 0,0 0 1,-1-1-1,1 1 0,0 0 0,-1 0 0,1 0 1,-1 0-1,1 0 0,-1 0 0,1 0 1,-1 0-1,0 0 0,0 0 0,1 0 0,-1 0 1,0 0-1,0 0 0,0 0 0,0 2 1,2 37-2,-2-33 1,0 129 0,1 35 0,-1-169 0,1 0 0,-1 0 0,1 1 0,-1-1 0,1 0 0,0 0 0,0 0 0,0 0 0,0 0 0,0 0 0,1 0 0,-1 0 0,1-1 0,-1 1 0,1 0 0,-1-1 0,1 1 0,0-1 0,0 0 0,0 1 0,0-1 0,0 0 0,0 0 0,0 0 0,0-1 0,0 1 0,0 0 0,1-1 0,-1 1 0,0-1 0,0 0 0,1 0 0,-1 0 0,0 0 0,1 0 0,-1 0 0,0-1 0,0 1 0,1-1 0,-1 0 0,0 1 0,0-1 0,0 0 0,0 0 0,0 0 0,0-1 0,0 1 0,0 0 0,-1-1 0,1 1 0,3-4 0,4-12 0,0 0 0,-2 0 0,1 0 0,7-31 0,1 0 0,62-188 0,-58 172 0,-19 62 0,0-3 0,1-1 0,0 1 0,1-1 0,-1 1 0,4-6 0,-5 10 0,-1 1 0,1-1 0,0 0 0,-1 0 0,1 1 0,0-1 0,-1 0 0,1 1 0,0-1 0,0 0 0,0 1 0,0-1 0,-1 1 0,1 0 0,0-1 0,0 1 0,0 0 0,0-1 0,0 1 0,0 0 0,0 0 0,0 0 0,0 0 0,0 0 0,0 0 0,0 0 0,0 0 0,0 1 0,0-1 0,0 0 0,0 0 0,0 1 0,0-1 0,0 1 0,-1-1 0,3 1 0,0 2 0,1 0 0,-1 0 0,0 0 0,0 0 0,0 0 0,0 0 0,0 1 0,-1 0 0,0-1 0,1 1 0,1 5 0,19 50 0,-15-36 0,5 14 0,15 66 0,-25-86 0,-1-1 0,0 0 0,-1 0 0,-1 1 0,0-1 0,-6 33 0,5-44 0,-1 1 0,0-1 0,0 1 0,-1-1 0,0 0 0,0 0 0,0 0 0,0 0 0,-1 0 0,0-1 0,0 0 0,0 1 0,0-2 0,-1 1 0,0 0 0,0-1 0,-8 5 0,5-4 0,0 0 0,0-1 0,0 0 0,-1 0 0,0 0 0,1-1 0,-1-1 0,0 1 0,0-2 0,-18 1 0,23-2 0,0 1 0,0-1 0,0 0 0,0 0 0,1 0 0,-1 0 0,0-1 0,0 0 0,1 0 0,-1 0 0,1 0 0,0 0 0,-1-1 0,1 1 0,-3-5 0,1 2 0,0-1 0,1 0 0,0 0 0,0-1 0,1 1 0,0-1 0,-5-12 0,3-1 0,0 0 0,1 0 0,1 0 0,1 0 0,1-23 0,1-27 0,0 69 0,0 1 0,1 0 0,-1-1 0,0 1 0,0 0 0,1 0 0,-1-1 0,0 1 0,1 0 0,-1 0 0,0-1 0,1 1 0,-1 0 0,1 0 0,-1 0 0,0 0 0,1 0 0,-1 0 0,0 0 0,1 0 0,-1 0 0,1 0 0,-1 0 0,0 0 0,1 0 0,-1 0 0,1 0 0,-1 0 0,0 0 0,1 0 0,-1 0 0,0 1 0,1-1 0,-1 0 0,0 0 0,1 0 0,-1 1 0,5 3 0,-1 0 0,0 0 0,0 0 0,0 1 0,0 0 0,-1-1 0,0 1 0,0 1 0,0-1 0,-1 0 0,0 1 0,3 9 0,4 7 0,15 33 0,-8-16 0,33 56 0,-44-86 0,1 1 0,0-2 0,1 1 0,0-1 0,0 0 0,1 0 0,0-1 0,0 0 0,1 0 0,19 10 0,-23-14 0,0-1 0,0 0 0,1 0 0,0 0-1,-1-1 1,1 0 0,0 0 0,-1 0 0,1-1 0,0 0 0,0 0 0,0 0 0,-1-1-1,1 1 1,0-2 0,0 1 0,-1 0 0,1-1 0,-1 0 0,0-1 0,1 1-1,-1-1 1,0 0 0,0 0 0,-1-1 0,1 1 0,-1-1 0,1 0 0,-1 0 0,-1-1-1,1 1 1,0-1 0,-1 0 0,0 0 0,0 0 0,-1 0 0,1 0 0,-1-1 0,0 1-1,-1-1 1,1 1 0,-1-1 0,0 0 0,0 1 0,-1-12 0,-2-9-59,-12 4-133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3:39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36 32495,'-2'-3'18,"-1"1"1,1 0-1,-1 0 1,0 0-1,0 0 1,0 1-1,0-1 1,0 1-1,0-1 1,-1 1-1,1 0 1,0 0-1,-4 0 1,5 1-19,1 0 0,-1 0 1,1 0-1,-1 1 1,1-1-1,-1 0 1,1 1-1,0-1 0,-1 1 1,1 0-1,0-1 1,-1 1-1,1 0 1,0 0-1,0 0 0,-1 0 1,1 0-1,0 0 1,0 0-1,0 0 1,0 0-1,1 1 1,-1-1-1,0 0 0,0 1 1,1-1-1,-1 0 1,1 1-1,-1-1 1,0 3-1,-1 3-2,0 1-1,0-1 1,1 1-1,-1 0 1,2-1 0,-1 1-1,1 0 1,0 0-1,1 0 1,0-1 0,0 1-1,1 0 1,4 12 0,-5-16 3,1 1 0,1-1 0,-1 0 0,0 0 0,1-1 0,0 1 0,0 0 1,0-1-1,0 0 0,1 0 0,-1 0 0,1 0 0,0 0 0,0-1 0,0 1 1,0-1-1,0 0 0,0 0 0,1-1 0,-1 1 0,1-1 0,-1 0 0,1 0 1,4 0-1,-2 0-1,-1-1 1,1 1 0,-1-1-1,1 0 1,0-1 0,-1 1-1,1-1 1,9-3-1,-13 3 0,0-1 0,-1 1 0,1-1 0,-1 1 0,0-1 0,0 0 0,0 0 0,1 0 0,-2 0 0,1 0 0,0 0 0,0 0 0,-1-1 0,1 1 0,-1-1 0,0 1 0,0-1 0,0 0 0,0 1 0,0-1 0,0 0 0,0-3 0,1-3 0,-1 0 0,1 0 0,-2 0 0,1 0 0,-1-1 0,-1 1 0,1 0 0,-2 0 0,-3-15 0,4 20 0,0 0 0,0 1 0,-1-1 0,0 1 0,0-1 0,0 1 0,0 0 0,0 0 0,0 0 0,-1 0 0,0 0 0,1 1 0,-1-1 0,0 1 0,0-1 0,-1 1 0,1 0 0,0 1 0,-1-1 0,1 0 0,-1 1 0,1 0 0,-1 0 0,0 0 0,-6-1 0,6 1-6,-1 1 1,0-1-1,0 1 0,1 0 1,-1 0-1,0 1 0,0-1 1,1 1-1,-1 0 0,0 0 0,1 1 1,-1-1-1,1 1 0,0 0 1,-1 0-1,1 1 0,0-1 1,0 1-1,0 0 0,1 0 1,-1 0-1,-5 6 0,-22 30-455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3:40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32415,'0'0'224,"36"0"-144,19 0-32,15 0-48,3 0 0,-5 0 0,-8-7 0,-16-2 0,-12 2 0,-17 0-32,-15 0-192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04.116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0 153 31630,'0'0'966,"7"0"-848,71 1-86,187-5-8,-202-1-25,-1-2 0,75-18 0,-30-2 1,-107 26 0,0 1 0,-1 0 0,1 0 0,0 0 0,0 0 0,-1 0 0,1-1 0,0 1 0,0 0 0,-1 0 0,1 0 0,0-1 0,0 1 0,-1 0 0,1 0 0,0-1 0,0 1 0,0 0 0,0-1 0,0 1 0,-1 0 0,1-1 0,0 1 0,0 0 0,0-1 0,0 1 0,0 0 0,0-1 0,0 1 0,0 0 0,0-1 0,0 1 0,0 0 0,0 0 0,0-1 0,0 1 0,1 0 0,-1-1 0,0 1 0,0 0 0,0-1 0,0 1 0,1 0 0,-1 0 0,0-1 0,0 1 0,0 0 0,1 0 0,-1-1 0,0 1 0,0 0 0,1 0 0,-1 0 0,0 0 0,1-1 0,-1 1 0,0 0 0,1 0 0,-1 0 0,0 0 0,0 0 0,1 0 0,-1 0 0,0 0 0,1 0 0,-1 0 0,0 0 0,1 0 0,-26-10 0,-64-8 0,65 14 0,0 0 0,1-2 0,-41-14 0,64 19 0,0 1 0,0 0 0,1 0 0,-1 0 0,0 0 0,0 0 0,0 0 0,0 0 0,0 0 0,0 0 0,0 0 0,0 0 0,0 0 0,0 0 0,0 0 0,0-1 0,0 1 0,1 0 0,-1 0 0,0 0 0,0 0 0,0 0 0,0 0 0,0 0 0,0 0 0,0-1 0,0 1 0,0 0 0,0 0 0,0 0 0,0 0 0,0 0 0,0 0 0,0 0 0,0 0 0,0 0 0,-1-1 0,1 1 0,0 0 0,0 0 0,0 0 0,0 0 0,0 0 0,0 0 0,0 0 0,0 0 0,0 0 0,0 0 0,0 0 0,0-1 0,0 1 0,-1 0 0,1 0 0,0 0 0,0 0 0,0 0 0,0 0 0,0 0 0,0 0 0,16-2 0,23 1 0,-25 1 0,0 0 0,1 2 0,-1 0 0,0 0 0,0 1 0,0 1 0,0 1 0,-1 0 0,1 0 0,-1 1 0,-1 1 0,1 0 0,12 10 0,-24-15 0,1-1 0,0 1 0,0 0 0,-1 0 0,1 0 0,-1 0 0,0 0 0,1 0 0,-1 0 0,0 0 0,0 0 0,-1 1 0,1-1 0,0 0 0,-1 1 0,1-1 0,-1 1 0,0-1 0,0 0 0,0 1 0,0-1 0,0 1 0,0-1 0,-1 0 0,1 1 0,-2 3 0,0-1 0,0-1 0,0 1 0,0 0 0,-1-1 0,1 1 0,-1-1 0,0 0 0,-1 0 0,1 0 0,-1 0 0,-3 3 0,-50 33-32,31-26-128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06.201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211 200 32095,'1'-34'452,"1"15"-382,-2 0 0,-4-36 1,4 51-71,0 1 0,-1-1 1,0 1-1,0-1 1,0 1-1,0 0 1,-1-1-1,1 1 0,-1 0 1,0 0-1,0 0 1,0 0-1,0 0 1,0 0-1,-1 1 0,1-1 1,-1 1-1,0 0 1,0 0-1,0 0 1,-3-2-1,3 3 0,1-1 0,-1 2 0,0-1 0,1 0 0,-1 1 0,0-1 0,1 1 0,-1 0 0,0 0 0,1 0 0,-1 0 0,0 0 0,0 0 0,1 1 0,-1 0 0,0-1 0,1 1 0,-1 0 0,1 0 0,-1 0 0,1 1 0,0-1 0,-1 1 0,1-1 0,0 1 0,0 0 0,0-1 0,0 1 0,-2 3 0,-4 5 0,1 1 0,0-1 0,0 1 0,-9 23 0,7-14 0,2 1 0,0 0 0,1 0 0,1 0 0,1 1 0,1 0 0,1-1 0,1 1 0,0 0 0,6 41 0,-4-60 0,0 1 0,0-1 0,0 1 0,0-1 0,1 1 0,-1-1 0,1 0 0,0 1 0,0-1 0,0 0 0,1-1 0,-1 1 0,1 0 0,-1-1 0,1 1 0,0-1 0,0 0 0,0 0 0,7 4 0,-4-4 0,1 1 0,0-1 0,0 0 0,0 0 0,1-1 0,-1 0 0,0 0 0,0-1 0,10 0 0,-13 0 0,-1-1 0,1 0 0,0 0 0,-1 0 0,1 0 0,-1-1 0,1 1 0,-1-1 0,0 0 0,1 0 0,-1 0 0,0 0 0,0-1 0,0 1 0,-1-1 0,1 0 0,-1 0 0,1 0 0,-1 0 0,0 0 0,0 0 0,-1-1 0,1 1 0,0-1 0,-1 1 0,1-6 0,3-7 0,-1 1 0,-1-1 0,0 0 0,-1 0 0,-1-18 0,1-4 0,-3 1 0,0-1 0,-3 0 0,-14-63 0,16 94 0,-1-3 0,2 24 0,0 58 0,3-1 0,23 138 0,-21-193 0,-3-8 0,0 1 0,1-1 0,1 0 0,-1 0 0,1 0 0,1 0 0,7 13 0,-10-20-3,0-1 0,-1 1-1,1 0 1,-1-1 0,1 1 0,0-1 0,0 1 0,-1-1-1,1 1 1,0-1 0,0 1 0,0-1 0,0 0-1,-1 1 1,1-1 0,0 0 0,0 0 0,0 0-1,0 0 1,0 1 0,0-2 0,0 1 0,1 0 0,-2 0-1,13 0-204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06.58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0 32415,'10'364'352,"-10"-324"-613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06.918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13 32207,'8'0'256,"28"0"-112,8 0-64,3 0-64,-2 0 0,-6 0-16,0 0 0,-2 0 0,-9 0-64,1-12-576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07.325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1 445 32367,'0'4'67,"0"9"-11,-1-6-42,1 0 1,0 0-1,1 1 1,0-1-1,0 0 0,3 10 1,-3-15-15,0 0 1,0 1-1,0-1 1,1 0 0,-1 0-1,1 0 1,-1 0-1,1 0 1,0-1-1,0 1 1,-1 0-1,1-1 1,0 0 0,1 1-1,-1-1 1,0 0-1,0 0 1,0 0-1,1 0 1,-1 0 0,1-1-1,-1 1 1,5 0-1,-1 0 1,-1 0 0,1-1 0,0 1 0,0-1 0,0 0 0,7-1 0,-11 0 0,-1 1 1,1-1-1,0 1 0,-1-1 0,1 0 0,0 1 0,-1-1 0,1 0 0,-1 0 0,1 0 0,-1 0 0,0-1 0,1 1 1,-1 0-1,0 0 0,0-1 0,0 1 0,0-1 0,0 1 0,0-1 0,0 0 0,1-2 0,2-15 8,0 1-1,-1 0 0,0-1 1,-2 0-1,0 1 0,-3-25 1,2 6-1,0 24-4,-5-148 8,2 137-3,0 0-1,-2 0 1,0 0-1,-15-37 1,14 52-4,2 13-5,2 21 0,2-15 0,8 204 0,-4-186 0,0 1 0,2 0 0,1-1 0,2-1 0,16 41 0,-22-63 0,-1 0 0,1 1 0,0-1 0,0 0 0,0 0 0,1-1 0,-1 1 0,1-1 0,0 1 0,1-1 0,-1-1 0,1 1 0,0 0 0,0-1 0,0 0 0,0 0 0,0-1 0,1 0 0,-1 1 0,1-2 0,-1 1 0,1-1 0,0 0 0,0 0 0,0 0 0,-1-1 0,1 0 0,0 0 0,0 0 0,0-1 0,7-2 0,-11 3 0,0-1 0,0 0 0,1 0 0,-1 0 0,0-1 0,0 1 0,0 0 0,0-1 0,-1 1 0,1-1 0,0 0 0,-1 1 0,1-1 0,-1 0 0,1 0 0,1-3 0,-1-1 0,1 1 0,-1-1 0,0 1 0,-1-1 0,1 0 0,0-8 0,-1-1 0,0 1 0,-1-1 0,0 0 0,-5-24 0,3 30 0,-1 0 0,1 1 0,-2-1 0,1 1 0,-1 0 0,-1 0 0,-7-12 0,9 16 0,0 1 0,1-1 0,-1 1 0,-1-1 0,1 1 0,0 0 0,-1 0 0,0 0 0,0 1 0,1-1 0,-1 1 0,-1 0 0,1 0 0,0 0 0,-1 1 0,-7-3 0,12 4 0,-1 0 0,1 0 0,0 0 0,0 0 0,-1-1 0,1 1 0,0 0 0,0 0 0,-1 0 0,1 0 0,0 0 0,0 0 0,-1 0 0,1 0 0,0 0 0,0 0 0,-1 0 0,1 0 0,0 0 0,-1 0 0,1 0 0,0 0 0,0 0 0,-1 1 0,1-1 0,0 0 0,0 0 0,0 0 0,-1 0 0,1 0 0,0 1 0,0-1 0,-1 0 0,1 0 0,0 0 0,0 1 0,0-1 0,0 0 0,0 0 0,-1 0 0,1 1 0,0-1 0,0 0 0,0 0 0,0 1 0,0-1 0,0 0 0,0 1 0,0-1 0,0 0 0,0 0 0,0 1 0,0-1 0,0 0 0,0 0 0,0 1 0,0-1 0,0 0 0,0 1 0,1 0 0,-1 2 0,0-1 0,0 0 0,1 0 0,-1 1 0,1-1 0,-1 0 0,1 0 0,0 0 0,0 0 0,0 0 0,0 0 0,0 0 0,1 0 0,-1 0 0,0 0 0,1 0 0,1 1 0,1 0 0,0 1 0,1-1 0,-1 0 0,1 0 0,0-1 0,0 0 0,5 3 0,4-1 0,-1 0 0,1-1 0,0 0 0,27 1 0,-21-3-15,39 0 45,-57-1-38,0-1 0,0 1 0,0 0 0,0-1 0,0 1 0,0-1 1,0 1-1,0-1 0,0 0 0,0 0 0,-1 0 0,1 0 0,0 0 0,-1 0 0,1-1 0,-1 1 0,1 0 0,-1-1 0,0 1 0,1-1 0,-1 1 0,0-1 0,1-2 0,4-21-616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42.082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1 31454,'0'0'1284,"7"0"-1255,371 2-29,-381 0 0,1 0 0,-1 1 0,1-1 0,-1 0 0,1 1 0,0 0 0,0-1 0,1 1 0,-1 0 0,-2 6 0,0-2 0,-9 15 0,2 2 0,0 0 0,-12 41 0,-13 80 0,26-102 0,2 4 0,1 0 0,3 1 0,2 65 0,2-243-1422,0 92-3943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07.66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128 26 32431,'0'-2'29,"0"1"-14,0 0 0,0 0 1,0 0-1,0-1 0,0 1 1,0 0-1,0 0 1,1 0-1,-1-1 0,0 1 1,1 0-1,-1 0 0,1 0 1,-1 0-1,1 0 1,-1 0-1,1 0 0,0 0 1,1-2-1,1 33-15,-5 51 0,-4 0 0,-3 0 0,-4-1 0,-33 116 0,43-184 0,-12 35-2,2 0 1,2 1-1,2 0 1,-3 68-1,14-114-89,4-2-210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08.27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194 44 32287,'9'-7'232,"-8"7"-222,1-1 0,-1 0 0,0 1 0,0-1 0,1 0 0,-1 0 0,0 0 0,0 0 0,0 0-1,0-1 1,-1 1 0,1 0 0,0 0 0,0-1 0,-1 1 0,1 0 0,0-1 0,-1 1 0,0 0-1,1-1 1,-1 1 0,0-1 0,1 1 0,-1-2 0,-6 2-10,1 0 0,0 0 0,0 1 0,-1 0 0,-8 0 0,9 0 0,-34-1 0,26 0 0,0 0 0,0 1 0,0 0 0,-1 1 0,1 1 0,-15 3 0,26-4 0,0 0 0,1 0 0,-1 1 0,0-1 0,1 0 0,-1 0 0,1 1 0,-1-1 0,1 1 0,0-1 0,-1 1 0,1 0 0,0 0 0,0-1 0,0 1 0,0 0 0,1 0 0,-1 0 0,1 0 0,-1 0 0,1 0 0,-1 0 0,1 0 0,0 2 0,-1 10 0,1 0 0,2 22 0,-1-11 0,-1 151 0,0-176 0,0 0 0,0 0 0,1 1 0,-1-1 0,0 0 0,0 1 0,0-1 0,0 0 0,0 0 0,1 1 0,-1-1 0,0 0 0,0 0 0,1 1 0,-1-1 0,0 0 0,0 0 0,1 0 0,-1 1 0,0-1 0,1 0 0,-1 0 0,0 0 0,0 0 0,1 0 0,-1 0 0,0 0 0,1 0 0,-1 0 0,0 0 0,1 0 0,-1 0 0,0 0 0,1 0 0,-1 0 0,0 0 0,1 0 0,-1 0 0,0 0 0,1 0 0,-1 0 0,0 0 0,0-1 0,1 1 0,-1 0 0,1-1 0,12-5 0,18-31 0,-29 32 0,1 1 0,1-1 0,-1 0 0,0 1 0,1 0 0,0 0 0,0 0 0,1 1 0,-1-1 0,1 1 0,-1 0 0,1 0 0,0 0 0,0 1 0,0 0 0,0 0 0,1 0 0,9-1 0,-11 2 0,-1 0 0,1 1 0,-1 0 0,0 0 0,1 0 0,-1 0 0,1 0 0,-1 1 0,1 0 0,-1-1 0,0 1 0,0 0 0,1 1 0,-1-1 0,0 1 0,0-1 0,0 1 0,5 4 0,-5-3 0,-1 1 0,1 0 0,-1 0 0,0 0 0,0 0 0,0 0 0,-1 0 0,1 1 0,-1-1 0,0 0 0,0 1 0,0-1 0,-1 1 0,0 5 0,2 7 0,-1 1 0,-1 0 0,0 0 0,-2-1 0,0 1 0,-1-1 0,-5 20 0,6-32 0,0 0 0,0 0 0,0 0 0,-1 0 0,0-1 0,0 1 0,0-1 0,0 1 0,-1-1 0,1 0 0,-1-1 0,0 1 0,0-1 0,-1 1 0,1-1 0,0 0 0,-1-1 0,0 1 0,0-1 0,0 0 0,0 0 0,0-1 0,0 1 0,-1-1 0,1 0 0,0-1 0,-9 1 0,13-1-8,-9 1 20,0-1 1,0 0 0,0-1-1,-15-2 1,22 2-42,1 1 0,-1-1 0,1 0 0,-1 0 0,1 0-1,0 0 1,0-1 0,0 1 0,-1 0 0,1-1 0,0 0 0,1 1 0,-1-1 0,0 0 0,0 0 0,1 0 0,-1 0 0,1 0 0,0-1 0,0 1 0,0 0-1,-2-5 1,2-3-2719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09.640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19 27693,'102'1'5213,"152"-2"-5352,-232-3 141,-21 4-3,-1 0 0,1 0 1,-1 0-1,1 0 0,0 0 1,-1 0-1,1 0 1,-1 0-1,1 0 0,-1 0 1,1-1-1,0 1 0,-1 0 1,1 0-1,-1-1 0,1 1 1,-1 0-1,1-1 1,-1 1-1,0 0 0,1-1 1,-1 1-1,1-1 0,-1 1 1,0-1-1,1 1 1,-1-1-1,0 1 0,0-1 1,1 1-1,-1-2 0,-6 0-241,-16 0-618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09.985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1 31775,'0'7'480,"0"-5"-256,3 1-96,28-1-32,11 0-64,8-2-32,-6 0 32,-5 0-32,-8 0 0,-7 3 0,-9-3 0,-7 0 0,-3 0-32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10.602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108 232 21370,'-1'-35'7842,"0"0"-4129,-1-1-3766,2 0 1,6-49-1,-5 80 53,1 24 0,-2 486 0,0-504 0,0-1 0,0 1 0,0 0 0,-1 0 0,1 0 0,0 0 0,0-1 0,-1 1 0,1 0 0,0 0 0,-1-1 0,1 1 0,-1 0 0,1 0 0,-1-1 0,1 1 0,-1-1 0,1 1 0,-1 0 0,0-1 0,1 1 0,-1-1 0,0 1 0,0-1 0,1 0 0,-1 1 0,-1-1 0,-2 1 0,0 0 0,1 0 0,-1 0 0,0-1 0,1 0 0,-1 0 0,-3 0 0,-5-1 0,0 0 0,0-1 0,-17-6 0,203 4 0,-153 5-2,-16 0-2,0 0 1,0-1-1,0 0 0,1 0 0,-1 0 0,0-1 0,0 0 1,0 0-1,6-1 0,-8-1-209,-3-1-574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11.725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0 191 31470,'9'-32'658,"21"-51"-1,-2 8-675,-24 147 18,-3 77 0,-3 165 0,2-311 0,0-1 0,0 1 0,0-1 0,0 0 0,-1 1 0,1-1 0,-1 1 0,0-1 0,0 0 0,-1 3 0,1-4 0,0 0 0,1-1 0,-1 1 0,0 0 0,-1-1 0,1 1 0,0 0 0,0-1 0,0 1 0,0-1 0,0 0 0,-1 1 0,1-1 0,0 0 0,0 0 0,0 1 0,-1-1 0,1 0 0,0 0 0,-2-1 0,-32 0 0,33 0 0,22 1 0,153 0-8,-172-1-80,-1 0-200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12.117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160 38 31983,'11'-27'590,"-4"16"-442,-7 11-148,0 0 1,0 0 0,0 0 0,-1 0-1,1 1 1,0-1 0,0 0 0,0 0-1,0 0 1,0 0 0,0 0 0,0 0-1,0 0 1,0 0 0,0 0 0,0 0-1,0 1 1,0-1 0,0 0 0,0 0-1,0 0 1,1 0 0,-1 0 0,0 0-1,0 0 1,0 0 0,0 0 0,0 0-1,0 0 1,0 1 0,0-1 0,0 0-1,0 0 1,0 0 0,0 0 0,0 0-1,0 0 1,0 0 0,1 0 0,-1 0-1,0 0 1,0 0 0,0 0 0,0 0-1,0 0 1,0 0 0,0 0 0,0 0-1,0 0 1,0 0 0,1 0 0,-1 0-1,0 0 1,0 0 0,0 0 0,0 0-1,0 0 1,0 0 0,0 0 0,0 0-1,0 0 1,-2 34-1,-2 1 0,-2-1 0,-10 36 0,2-12 0,-40 151 0,-16 77 0,64-247-3,-2 60 1,8-97-41,0-4-274,0-6-839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12.78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302 12 32527,'0'0'5,"0"0"0,0 0 0,1 0 0,-1-1 1,0 1-1,0 0 0,0 0 0,0 0 0,0-1 0,0 1 1,0 0-1,0 0 0,0-1 0,0 1 0,0 0 0,0 0 0,0-1 1,0 1-1,0 0 0,0 0 0,0-1 0,0 1 0,0 0 0,0 0 1,-1 0-1,1-1 0,0 1 0,0 0 0,0 0 0,0 0 0,0-1 1,-1 1-1,1 0 0,0 0 0,0 0 0,0 0 0,-1 0 0,1-1 1,0 1-1,-15-4 52,-26 4-101,31 1 65,-5-1-21,-1 1 0,1 1 0,0 1 0,-1 0 0,1 1 0,1 0 0,-1 1 0,1 1 0,-1 0 0,2 1 0,-1 1 0,-16 12 0,28-19 0,0 0 0,0 0 0,1 0 0,-1 0 0,0 1 0,1-1 0,-1 0 0,1 1 0,0 0 0,-1-1 0,1 1 0,0 0 0,0 0 0,0-1 0,0 1 0,0 0 0,1 0 0,-1 0 0,1 0 0,-1 0 0,1 0 0,0 0 0,-1 0 0,1 1 0,0-1 0,0 0 0,1 0 0,-1 0 0,0 0 0,1 0 0,-1 0 0,1 0 0,0 0 0,-1 0 0,1 0 0,2 2 0,1 7 0,0 0 0,-1 1 0,-1-1 0,1 1 0,-2-1 0,0 1 0,0 0 0,-1-1 0,-1 13 0,1 0 0,0-24 0,1 1 0,-1-1 0,1 0 0,-1 1 0,1-1 0,0 0 0,-1 0 0,1 0 0,0 0 0,-1 0 0,1 0 0,0 0 0,-1 0 0,1 0 0,0 0 0,-1 0 0,1 0 0,0 0 0,-1 0 0,1 0 0,-1-1 0,1 1 0,0 0 0,-1-1 0,1 1 0,54-34 0,-47 27 0,1 1 0,0 1 0,-1-1 0,2 1 0,-1 1 0,1 0 0,-1 0 0,1 1 0,0 0 0,11-2 0,-20 5 0,5 0 0,-1-1 0,1 1 0,-1 0 0,1 0 0,7 2 0,-11-2 0,-1 1 0,1-1 0,-1 1 0,0-1 0,1 1 0,-1 0 0,0 0 0,1 0 0,-1 0 0,0 0 0,0 0 0,0 0 0,0 0 0,0 0 0,0 0 0,0 1 0,0-1 0,0 0 0,0 1 0,-1-1 0,1 1 0,0 2 0,3 13 0,0 0 0,-1 1 0,-1-1 0,-1 1 0,-2 34 0,0-47 0,0-1 0,0 0 0,0 1 0,-1-1 0,1 0 0,-1 0 0,0 0 0,-1 0 0,1 0 0,-1 0 0,0-1 0,1 1 0,-2-1 0,1 0 0,0 0 0,-1 0 0,1 0 0,-1-1 0,0 1 0,-5 2 0,-10 5 0,1-1 0,-2-1 0,-20 6 0,29-11 0,0-1 0,-1 0 0,1-1 0,0 0 0,-19-2 0,12 1 0,17 0-4,0 0 0,0 0 0,1 0 0,-1 0-1,0 0 1,0 0 0,0 0 0,1 0 0,-1 0 0,0-1 0,0 1 0,1 0-1,-1 0 1,0-1 0,1 1 0,-1-1 0,0 1 0,1 0 0,-1-1 0,0 1-1,1-1 1,-1 0 0,1 1 0,-1-1 0,1 1 0,-1-1 0,1 0 0,0 1-1,-1-1 1,1 0 0,0 1 0,-1-2 0,0-8-548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14.511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7 133 31566,'-7'2'820,"8"1"-549,13 4-254,14 0-2,-1-2 1,1-1 0,36 1-1,91-5-15,-64-2 31,-41 2-31,-49-2 0,-1 1 0,1-1 0,-1 1 0,1-1 0,-1 1 0,0-1 0,1 1 0,-1-1 0,0 0 0,0 1 0,0-1 0,0 1 0,-1-1 0,1 1 0,-1-3 0,-1-1 0,1 0 0,-1 1 0,-1-1 0,1 0 0,-1 1 0,0 0 0,0 0 0,0 0 0,0 0 0,-1 0 0,-4-4 0,-52-36 0,10 8 0,109 83 0,-43-35 0,0 0 0,0 1 0,-2 0 0,1 1 0,-2 1 0,0 0 0,13 21 0,-24-32 0,1 0 0,-2 0 0,1 0 0,0 0 0,-1 0 0,0 0 0,0 0 0,0 1 0,-1-1 0,1 0 0,-1 1 0,0-1 0,0 0 0,0 1 0,-1-1 0,0 0 0,0 1 0,0-1 0,0 0 0,-1 0 0,1 0 0,-1 0 0,0 0 0,0 0 0,-1 0 0,1-1 0,-1 1 0,0-1 0,1 0 0,-2 0 0,1 0 0,0 0 0,-5 3 0,-1 0-157,0-1 0,-1 0 1,1 0-1,-1-1 0,0-1 0,0 1 0,-1-2 0,-18 4 1,19-6-6197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15.13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189 203 32495,'0'-9'46,"0"-5"-9,0 0 1,0 0-1,-2 0 0,0 0 1,-6-22-1,7 33-37,0 0 0,0 0 0,-1 0 0,1 0 0,-1 0 0,0 0 0,0 0 0,0 1 1,0-1-1,-1 1 0,1-1 0,0 1 0,-1 0 0,0 0 0,0 0 0,1 0 0,-1 1 0,0-1 0,-1 1 0,1 0 0,0 0 0,0 0 1,0 0-1,-1 0 0,1 1 0,0-1 0,-1 1 0,1 0 0,-4 0 0,4 1 0,0 0 0,0-1 0,0 1 0,-1 0 0,2 1 0,-1-1 0,0 0 0,0 1 0,0 0 0,1-1 0,-1 1 0,1 0 0,-1 1 0,1-1 0,0 0 0,0 1 0,0-1 0,0 1 0,0-1 0,0 1 0,1 0 0,-3 5 0,-2 6 0,0 1 0,1-1 0,-6 25 0,7-14 0,1 0 0,1 0 0,2 30 0,0-36 0,0-16 0,-1 1 0,1-1 0,0 1 0,1-1 0,-1 1 0,1-1 0,-1 1 0,1-1 0,0 0 0,0 1 0,1-1 0,-1 0 0,1 0 0,-1 0 0,1 0 0,0 0 0,0 0 0,0-1 0,1 1 0,-1-1 0,0 1 0,1-1 0,0 0 0,0 0 0,-1 0 0,1 0 0,1 0 0,-1-1 0,0 0 0,0 1 0,0-1 0,1 0 0,-1 0 0,0-1 0,5 1 0,1 0 0,0 0 0,0-1 0,0-1 0,15-1 0,-21 1 0,0 1 0,-1-1 0,1 0 0,-1 0 0,1 0 0,-1 0 0,0-1 0,1 1 0,-1-1 0,0 1 0,0-1 0,0 0 0,0 1 0,0-1 0,0 0 0,-1 0 0,1-1 0,-1 1 0,3-5 0,0-3 0,0-1 0,0 0 0,-1 0 0,-1 0 0,0 0 0,1-18 0,-3-72 0,-2 47 0,-8-62 0,11 142 0,1 0 0,1-1 0,12 42 0,29 78 0,-29-99 0,-9-24-1,-5-17 0,-1 0-1,2 0 1,-1 0-1,1-1 1,-1 1-1,1 0 1,0-1-1,1 1 1,-1-1-1,1 0 1,3 5-1,1-8-502,5-1-1662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42.410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1 31278,'0'0'1150,"17"0"-939,276 0-435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15.466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22 1 29582,'0'0'59,"-1"0"1,1 0 0,0 0 0,0 0 0,0 0 0,0 0 0,0 1 0,0-1 0,0 0 0,0 0 0,-1 0 0,1 0-1,0 0 1,0 0 0,0 0 0,0 0 0,0 0 0,0 0 0,-1 0 0,1 0 0,0 0 0,0 0 0,0 0 0,0 0-1,0 0 1,-1 0 0,1 0 0,0 0 0,0 0 0,0 0 0,0 0 0,0 0 0,-1 0 0,1 0 0,0 0 0,0 0-1,0 0 1,0 0 0,0 0 0,0 0 0,-1-1 0,1 1 0,0 0 0,0 0 0,0 0 0,0 0 0,0 0 0,0 0-1,0-1 1,-6 29 409,-1 39-748,4 167 278,4-158-6,-1-75-19,2 4-487,1-5-1085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15.795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3 29950,'0'-2'2369,"8"2"-2225,28 0 0,9 0-96,4 0-32,1 0 0,-1 0-16,-4 0-48,-9 0-464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17.421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16 370 32079,'-1'0'25,"0"1"-1,0-1 1,0 1 0,1 0 0,-1-1 0,0 1 0,0 0-1,0 0 1,0 0 0,1-1 0,-1 1 0,0 0 0,1 0-1,-1 0 1,1 0 0,-1 0 0,1 0 0,-1 0 0,1 0-1,0 0 1,-1 1 0,1-1 0,0 0 0,0 0 0,0 0-1,0 0 1,0 0 0,0 2 0,0 45-147,0-37 180,-1 2-56,3 20-6,-1-32 5,-1-1 0,0 1 0,1 0 0,-1 0 0,1 0 0,-1 0 0,1 0 0,0-1 0,-1 1 0,1 0 0,0-1 0,0 1 0,-1 0 0,1-1-1,0 1 1,0-1 0,0 1 0,0-1 0,0 0 0,-1 1 0,1-1 0,0 0 0,0 1 0,0-1 0,0 0 0,0 0 0,0 0 0,0 0 0,2 0 0,2 0-1,1 0 1,-1 0 0,1 0 0,-1-1-1,1 0 1,-1 0 0,10-3-1,-13 2 0,1 1 0,-1-1 0,1 0 0,-1 0 0,0 0 0,0 0 0,0 0 0,0 0 0,0 0 0,-1-1 0,1 1 0,-1-1 0,1 1 0,-1-1 0,0 0 0,1-3 0,3-9 0,-1 0 0,0 0 0,-1 0 0,1-30 0,-4-66 0,-1 54 0,3 3 0,-1 31 0,0 0 0,-2 0 0,0 1 0,-6-30 0,2 121 0,4 24 0,3 120 0,-1-204 0,-1 0 0,2-1 0,-1 1 0,1-1 0,1 0 0,-1 1 0,1-1 0,1 0 0,0-1 0,0 1 0,8 10 0,-9-13 0,1-1 0,0 0 0,0-1 0,0 1 0,0-1 0,1 0 0,0 0 0,-1 0 0,1 0 0,0-1 0,0 0 0,1 0 0,-1 0 0,0-1 0,0 0 0,1 0 0,-1 0 0,10 0 0,-6-1 0,-1 0 0,1 0 0,-1-1 0,1 0 0,14-3 0,-20 3 0,0 0 0,0 0 0,0-1 0,-1 1 0,1-1 0,0 0 0,-1 0 0,1 0 0,-1 0 0,0 0 0,0 0 0,0 0 0,0-1 0,0 1 0,0-1 0,0 0 0,-1 1 0,0-1 0,2-4 0,0-1 0,-1-1 0,0 0 0,0 0 0,-1 1 0,0-1 0,0 0 0,-1 0 0,-1 0 0,-1-14 0,1 16 0,0 0 0,-1 0 0,0 0 0,0 0 0,0 0 0,-1 1 0,0-1 0,-1 1 0,1 0 0,-1 0 0,0 0 0,-6-6 0,6 8 0,0 0 0,-1 0 0,0 0 0,0 1 0,0 0 0,0 0 0,0 0 0,-1 1 0,1-1 0,-1 1 0,1 0 0,-11-1 0,16 3 0,-1 0 0,1 1 0,-1-1 0,1 1 0,0-1 0,0 0 0,-1 1 0,1-1 0,0 1 0,0-1 0,-1 0 0,1 1 0,0-1 0,0 1 0,0-1 0,0 1 0,0-1 0,0 1 0,0-1 0,0 1 0,0-1 0,0 1 0,0-1 0,0 1 0,0-1 0,0 1 0,0-1 0,0 1 0,0-1 0,1 1 0,-1 0 0,0-1 0,2 4 0,0 0 0,0-1 0,0 1 0,0-1 0,0 1 0,1-1 0,0 0 0,-1 0 0,1 0 0,0 0 0,1-1 0,-1 1 0,0-1 0,1 0 0,-1 0 0,1 0 0,4 2 0,2 0 0,1 1 0,-1-1 0,1-1 0,0 0 0,15 2 0,-23-5-13,1 1-4,1 0 0,-1-1 0,1 1 0,-1-1 0,1 0 0,-1 0 0,1-1 0,-1 0 0,1 1 0,5-3 0,-2-11-791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17.74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136 21 20425,'4'-6'7809,"3"-3"-4100,0 4-2674,-4 11-1246,-3 23 211,2 7 0,-3 0 0,-1 0 0,-2 0 0,-12 57 0,-34 52-3,-9 29 13,52-145-31,0 0 0,2 1-1,2-1 1,-1 34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18.423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253 5 32495,'-35'-4'296,"-29"3"-320,48 1 24,0 1 0,0 0 0,1 1 0,-1 0 0,0 1 0,1 1 0,-23 9 0,37-10 0,0 0 0,0 0 0,0 0 0,1 0 0,-1 0 0,1 0 0,0 0 0,0 0 0,0 1 0,0-1 0,1 5 0,-1 0 0,0 186 0,1-193 0,-1 0 0,1 0 0,-1-1 0,1 1 0,-1 0 0,1-1 0,-1 1 0,1-1 0,0 1 0,-1 0 0,1-1 0,0 1 0,0-1 0,-1 0 0,1 1 0,0-1 0,0 0 0,0 1 0,-1-1 0,1 0 0,0 0 0,0 0 0,0 0 0,0 0 0,0 0 0,-1 0 0,1 0 0,0 0 0,1 0 0,31-4 0,18-22 0,-43 20 0,1 1 0,0 0 0,1 1 0,-1 0 0,1 0 0,0 1 0,0 0 0,14-2 0,-18 4 0,1 1 0,-1 0 0,0-1 0,1 2 0,-1-1 0,0 1 0,11 2 0,-14-1 0,0-1 0,-1 0 0,0 1 0,1 0 0,-1-1 0,0 1 0,1 0 0,-1 0 0,0 0 0,-1 1 0,1-1 0,0 0 0,-1 1 0,1-1 0,-1 1 0,0 0 0,1-1 0,0 5 0,2 6 0,-1-1 0,-1 1 0,0 0 0,0 1 0,-1-1 0,-1 0 0,0 0 0,-1 1 0,-3 15 0,3-26 0,0 1 0,0-1 0,0 0 0,-1 0 0,1 1 0,-1-1 0,0 0 0,0 0 0,0 0 0,0-1 0,-1 1 0,1 0 0,-1-1 0,0 0 0,0 1 0,1-1 0,-1 0 0,-1-1 0,1 1 0,0 0 0,0-1 0,-1 0 0,1 0 0,0 0 0,-7 1 0,-8 1 0,0 0 0,-1-2 0,-32-1 0,28-1 0,19 1-22,1 0-1,0 0 1,-1-1-1,1 1 1,0-1-1,0 0 1,0 0 0,0 0-1,0-1 1,0 1-1,0-1 1,0 0-1,0 1 1,0-1 0,1 0-1,-1-1 1,1 1-1,0 0 1,0-1-1,0 1 1,0-1 0,0 0-1,0 0 1,0 0-1,1 0 1,0 0-1,-1 0 1,1 0 0,1 0-1,-1 0 1,-1-5-1,2-11-3309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19.564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8 32015,'0'0'696,"2"0"-675,347-7-1990,-367 7-5423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19.894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8 31182,'0'7'593,"16"0"-1,23-5-368,11-2-128,7 0-64,-2 0-16,-1 0-16,-9 0 32,-6 0-32,-8 0 0,-13 0 0,-4 0 0,-9 0 0,-5-5-48,0-4-192,0 0-2609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25.245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87 177 32063,'0'-25'354,"-1"13"-292,1 0 0,0 0 0,1 1 0,0-1 1,5-19-1,-4 27-63,-1 1 0,1-1 0,-1 1 0,1 0 0,0 0 0,0 0 0,0 0 0,0 0 0,1 0 0,-1 1 0,1-1 0,0 1 0,0-1 0,0 1 0,0 0 1,0 0-1,0 1 0,0-1 0,1 1 0,-1-1 0,1 1 0,-1 0 0,5-1 0,-5 1 1,0 1 0,0-1 0,0 0 0,1 1 0,-1 0 0,0-1 0,0 1 0,1 0 0,-1 1 0,0-1 0,0 1 0,1-1 0,-1 1 0,0 0 0,5 2 0,-6-1 0,0 0 0,0-1 0,0 1 0,0 0 0,0 0 0,-1 1 0,1-1 0,-1 0 0,1 1 0,-1-1 0,0 1 0,0-1 0,0 1 0,0-1 0,0 1 0,0 0 0,-1-1 0,1 5 0,2 14 0,0 1 0,-1 1 0,-2 21 0,0-34 0,-1 0 0,0-1 0,-1 1 0,0-1 0,0 1 0,-1-1 0,-1 0 0,1 1 0,-7 10 0,-5 1 0,0 0 0,-2-1 0,0 0 0,-1-1 0,-1-1 0,0-1 0,-2-1 0,0-1 0,-35 20 0,55-37 0,1 0 0,-1 0 0,0 0 0,1 1 0,0-1 0,-1 0 0,1 0 0,0 0 0,0 0 0,0 0 0,0 0 0,1-3 0,0 1 0,0 0 0,1 0 0,-1 1 0,1-1 0,0 1 0,0-1 0,0 1 0,0 0 0,0 0 0,1 0 0,0 0 0,-1 0 0,1 0 0,0 1 0,1-1 0,-1 1 0,0 0 0,0 0 0,1 0 0,0 1 0,6-3 0,-3 1 0,-1 1 0,0 0 0,1 0 0,-1 1 0,1 0 0,-1 0 0,1 1 0,-1-1 0,1 2 0,0-1 0,-1 1 0,12 2 0,-13-1 0,-1 0 1,0 1-1,0 0 0,0-1 0,0 1 1,-1 1-1,1-1 0,-1 1 1,0-1-1,0 1 0,0 0 0,4 6 1,-5-6-4,0 0-1,0 0 1,1 0 0,0-1 0,0 1 0,0-1 0,0 0-1,0 0 1,1 0 0,-1-1 0,1 1 0,0-1 0,-1 1-1,1-1 1,1 0 0,-1-1 0,5 2 0,9-2-285,-2-1-620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25.698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67 56 31983,'5'-5'46,"0"0"0,1 0 0,-1 0 0,1 1 0,0 0 0,0 0 1,1 0-1,-1 1 0,1 0 0,0 0 0,-1 1 0,1-1 0,0 2 1,1-1-1,-1 1 0,14-1 0,-19 2-46,-1 1 0,1-1 0,-1 1 0,1-1 0,-1 1 0,0 0 0,1 0 0,-1-1 0,0 1 0,0 0 0,1 0 0,-1 0 0,0 0 0,0 1 0,0-1 0,0 0 0,0 0 0,0 1 0,-1-1 0,1 0 0,0 1 0,-1-1 0,1 1 0,-1-1 0,1 1 0,-1-1 0,0 1 0,0-1 0,0 1 0,0 1 0,4 56 0,-4-53 0,0-5 0,0 21 0,-4 35 0,3-50 0,-1 0 0,0 0 0,0 0 0,0 0 0,-1 0 0,0-1 0,0 1 0,-7 9 0,-8 6 0,-1 0 0,-1-1 0,0-2 0,-2 0 0,-29 20 0,16-12 0,34-27 0,1 0 0,0 0 0,0 0 0,0 1 0,0-1 0,0 0 0,-1 0 0,1 0 0,0 0 0,0 0 0,0 0 0,0 0 0,0 0 0,-1 0 0,1 0 0,0 0 0,0 0 0,0 1 0,0-1 0,0 0 0,0 0 0,0 0 0,0 0 0,0 0 0,-1 0 0,1 1 0,0-1 0,0 0 0,0 0 0,0 0 0,0 0 0,0 0 0,0 1 0,0-1 0,0 0 0,0 0 0,0 0 0,0 0 0,0 1 0,0-1 0,0 0 0,0 0 0,0 0 0,0 0 0,1 0 0,-1 1 0,0-1 0,0 0 0,0 0 0,0 0 0,0 0 0,11 1 0,14-4 0,17-5-3,1 2 1,76-1-1,-118 7-72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26.120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203 24 32495,'10'-23'227,"-10"23"-226,0 0 0,0-1 0,1 1 0,-1 0 0,0 0 0,0 0 0,0 0 0,1 0 0,-1 0 0,0 0 0,0 1 0,0-1 0,0 0 0,1 0 0,-1 0 0,0 0 0,0 0 0,0 0 0,0 0 0,1 0 0,-1 0 0,0 0 0,0 0 0,0 1 0,0-1 0,0 0 0,1 0 0,-1 0 0,0 0 0,0 0 0,0 1 0,0-1 0,0 0 0,0 0 0,0 0 0,0 0 0,0 1 0,0-1 0,0 0 0,0 0 0,0 0 0,0 1 0,0-1 0,0 0 0,0 0 0,0 0 1,0 0-1,0 1 0,0-1 0,0 0 0,0 0 0,0 0 0,0 0 0,0 1 0,-2 49-12,-9 5 11,-3-2 0,-35 91 0,10-34 0,-62 261 0,101-367-4,-1 11-203,7-25-526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3:42.87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150 57 27020,'1'-2'542,"8"-19"3528,-7 18-3915,-1-1 0,0 1 1,0-1-1,0 0 0,0 0 1,0-7-1,-11 11-112,6 0-43,0 0 0,0 0 1,0 1-1,0 0 0,0 0 1,0 0-1,1 0 0,-1 1 1,0 0-1,1-1 0,-1 1 1,1 0-1,-1 1 0,-3 3 1,1-1-1,0 1 0,0 1 0,1-1 0,0 1 0,1-1 0,-8 14 0,4-1 0,0 0 0,0 0 0,2 1 0,1 0 0,-4 24 0,5-22 0,2-1 0,0 1 0,1 0 0,3 36 0,-1-52 0,0-1 0,-1 1 0,2-1 0,-1 0 0,1 0 0,0 0 0,0 0 0,0 0 0,1 0 0,-1 0 0,1-1 0,0 1 0,1-1 0,-1 0 0,1 0 0,0 0 0,0 0 0,0-1 0,0 1 0,1-1 0,-1 0 0,1-1 0,9 5 0,-1-3 0,1-1 0,-1-1 0,0 0 0,1-1 0,0 0 0,22-3 0,-27 2 0,-4 0 0,0-1 0,0 1 0,0-1 0,0 0 0,0-1 0,-1 1 0,1-1 0,-1 0 0,1 0 0,-1 0 0,0-1 0,1 0 0,-1 0 0,0 0 0,-1 0 0,1 0 0,-1-1 0,1 1 0,-1-1 0,0 0 0,-1 0 0,1 0 0,0-1 0,-1 1 0,0-1 0,0 1 0,-1-1 0,2-7 0,2-8 0,0 0 0,-2-1 0,-1 0 0,0 0 0,-2-27 0,0 37 0,0 0 0,-1 0 0,-1 0 0,0 1 0,0-1 0,-1 0 0,0 1 0,0 0 0,-2 0 0,1 0 0,-1 0 0,0 0 0,-1 1 0,0 0 0,-1 1 0,0-1 0,0 1 0,-13-10 0,16 15-5,0 1 0,0-1-1,0 1 1,-1 1 0,1-1 0,-1 1-1,1-1 1,-1 1 0,1 1 0,-1-1 0,0 1-1,0-1 1,1 1 0,-1 1 0,0-1-1,1 1 1,-1-1 0,0 1 0,1 1 0,-1-1-1,1 1 1,-6 2 0,-14 19-339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26.826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73 197 31486,'0'-10'833,"1"-8"-783,0 0-1,1 0 1,1 0 0,1 0 0,0 1 0,1 0-1,1-1 1,12-24 0,-15 40-50,0 6 0,0 27 0,0 1 0,-2 0 0,-4 33 0,1 2 0,-13 231 0,15-297 0,0 0 0,0-1 0,0 1 0,0-1 0,0 1 0,0 0 0,-1-1 0,1 1 0,0-1 0,0 1 0,-1 0 0,1-1 0,0 1 0,-1-1 0,1 1 0,0-1 0,-1 1 0,1-1 0,-1 1 0,1-1 0,-1 0 0,1 1 0,-1-1 0,1 0 0,-1 1 0,1-1 0,-1 0 0,0 0 0,1 1 0,-2-1 0,-20-5 0,15 2 0,1-1 0,-1 0 0,1 0 0,-7-7 0,-24-24 0,37 35 0,0 0 0,0 0 0,0 0 0,0 1 0,1-1 0,-1 0 0,0 0 0,0 0 0,0 0 0,0 0 0,0 0 0,0 0 0,0 0 0,0 0 0,0 0 0,1 0 0,-1 0 0,0 0 0,0 0 0,0 0 0,0 0 0,0 0 0,0 0 0,0 0 0,1 0 0,-1 0 0,0 0 0,0 0 0,0 0 0,0 0 0,0 0 0,0 0 0,0 0 0,0 0 0,0 0 0,1 0 0,-1 0 0,0 0 0,0-1 0,0 1 0,0 0 0,0 0 0,0 0 0,0 0 0,0 0 0,0 0 0,0 0 0,0 0 0,0 0 0,0 0 0,0-1 0,0 1 0,1 0 0,-1 0 0,0 0 0,0 0 0,0 0 0,0 0 0,0 0 0,0-1 0,0 1 0,0 0 0,-1 0 0,1 0 0,0 0 0,0 0 0,2 0 0,263 0-11,-265 0-154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27.264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114 44 31887,'-1'-1'63,"-2"-4"65,1 0-1,-2 0 0,1 0 0,0 1 0,-6-6 0,8 9-126,0 1 0,1-1 1,-1 0-1,0 1 0,0-1 1,0 0-1,0 1 0,0-1 1,0 1-1,0 0 1,0-1-1,0 1 0,0 0 1,0-1-1,0 1 0,0 0 1,0 0-1,0 0 0,0 0 1,0 0-1,0 0 1,0 0-1,0 0 0,0 0 1,0 1-1,0-1 0,0 0 1,0 1-1,0-1 0,0 1 1,0-1-1,0 1 0,0-1 1,0 1-1,0 0 1,1-1-1,-1 1 0,0 0 1,0 1-1,-4 4-1,1 0 0,0 1 0,0 0 0,0 0 0,1 0 0,0 0 0,1 1 0,-4 13 0,1 4 0,-3 39 0,5-25 0,6 68 0,-3-101 0,1-1 0,0 1 0,1-1 0,-1 0 0,1 1 0,0-1 0,0 0 0,1 0 0,-1 0 0,1 0 0,0-1 0,1 1 0,-1-1 0,1 0 0,0 0 0,0 0 0,0 0 0,0-1 0,6 4 0,-2-2 0,-1-1 0,2 0 0,-1-1 0,0 0 0,1 0 0,-1 0 0,1-1 0,0-1 0,0 1 0,-1-1 0,11-1 0,-16 0 0,0 0 0,-1-1 0,1 1 0,-1-1 0,1 0 0,-1 0 0,1 0 0,-1 0 0,1 0 0,-1 0 0,0-1 0,1 1 0,-1-1 0,0 1 0,0-1 0,0 0 0,0 0 0,-1 0 0,1 0 0,0 0 0,-1 0 0,0-1 0,1 1 0,-1-1 0,0 1 0,0 0 0,0-1 0,-1 0 0,1 1 0,0-5 0,2-9 0,-1-1 0,0 1 0,-1-29 0,-1 36 0,1-33 0,0 15 0,-1 0 0,-3-31 0,2 52 0,0 0 0,0 0 0,0-1 0,-1 1 0,0 1 0,0-1 0,-1 0 0,0 0 0,0 1 0,0-1 0,0 1 0,-1 0 0,0 0 0,-7-7 0,7 10-9,0-1 0,1 1 0,-1 1 1,0-1-1,0 0 0,0 1 0,0 0 0,0 0 0,-1 0 1,1 0-1,0 1 0,0 0 0,0 0 0,-1 0 0,-4 1 1,-4-1-195,-13 0-1070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30.84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25 11 31823,'-4'-5'633,"3"4"-621,0 1 1,1-1 0,-1 1 0,0-1-1,1 1 1,-1-1 0,0 1 0,0 0-1,0-1 1,1 1 0,-1 0 0,0 0-1,0-1 1,0 1 0,0 0 0,0 0-1,1 0 1,-1 0 0,0 0 0,0 0-1,0 0 1,0 1 0,-1-1 0,233 12-8,-101-13-5,315 10 0,444 8 0,-592-19 0,172 13 0,-195 8 0,-80-10 0,108 8 0,83-4 0,-215-12 0,-17 3 0,411 5 0,683-12 0,-616 6 0,-485 4 0,3 0 0,-161 1 0,-13-2-8,-3-2-32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49.493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210 37 26364,'-2'-16'5262,"2"14"-5142,0 1-1,0 0 1,-1 0-1,1 0 0,-1-1 1,1 1-1,-1 0 1,1 0-1,-1 0 0,0 0 1,1 0-1,-1 0 1,-2-2-1,2 3-137,0-1-1,0 1 1,-1-1 0,1 1-1,0 0 1,-1 0 0,1 0 0,-1-1-1,1 1 1,0 0 0,-1 1-1,1-1 1,0 0 0,-1 0-1,1 0 1,0 1 0,-1-1-1,1 1 1,0-1 0,-1 1 0,1 0-1,0-1 1,0 1 0,0 0-1,0 0 1,0 0 0,0 0-1,-2 1 1,-6 6 18,0 1 0,1 0 0,-1 0 0,2 0 0,-1 1 0,1 1 0,1-1 0,-6 13 0,-4 10 0,-18 55 0,26-61 0,0 0 0,2 1 0,1 0 0,1 0 0,1 0 0,2 0 0,3 53 0,-1-75 0,0 0 0,0-1 0,0 1 0,1 0 0,0-1 0,0 1 0,0-1 0,1 1 0,0-1 0,0 0 0,0 0 0,1 0 0,-1-1 0,1 1 0,0-1 0,1 0 0,-1 0 0,1 0 0,-1-1 0,1 1 0,9 4 0,-4-4 0,0 0 0,1-1 0,-1 0 0,1 0 0,0-1 0,-1-1 0,1 0 0,0 0 0,0-1 0,21-2 0,-27 1 0,0 1 0,-1-1 0,1 0 0,-1-1 0,1 1 0,-1-1 0,1 0 0,-1 0 0,0 0 0,0-1 0,0 1 0,0-1 0,0 0 0,-1 0 0,6-6 0,-4 2 0,0 1 0,-1-1 0,0 1 0,-1-1 0,1 0 0,-1-1 0,-1 1 0,4-14 0,-1-8 0,-1-1 0,-2 1 0,-2-58 0,0 82 0,-2-21 0,0 0 0,-2 1 0,-1-1 0,-1 1 0,-1 0 0,-1 1 0,-1-1 0,-1 2 0,-22-38 0,29 56 0,-1 0 0,1 1 0,-1-1 0,0 1 0,0 0 0,-1 0 0,1 1 0,-1-1 0,0 1 0,0 0 0,-8-4 0,11 6 0,0 0 0,0 0 0,0 1 0,0-1 0,0 1 0,1-1 0,-1 1 0,0 0 0,-1 0 0,1 0 0,0 0 0,0 0 0,0 0 0,0 0 0,0 1 0,0-1 0,1 1 0,-1 0 0,0-1 0,0 1 0,0 0 0,0 0 0,1 0 0,-1 0 0,0 0 0,1 1 0,-1-1 0,1 0 0,-1 1 0,1-1 0,0 1 0,0 0 0,-1-1 0,0 4 0,-2 2-56,1 0-1,0 0 1,1 1-1,-3 13 1,1 1-2509,3 16-11284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49.902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6 0 32319,'-6'0'448,"22"2"-448,15 8 0,8 2 0,6-5 0,-1-3 0,3-1 0,-3-1 0,-7-2 0,-8 0 0,-16 0 0,-8 0 0,-5 2-224,-29 3-2321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50.245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0 31534,'0'10'833,"3"1"-609,28 1-112,6-2-80,10-6 0,-3-4-32,-2 3 0,-8-3 0,-8 2 0,-8 0 0,-8-2 0,-7 0-32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4:50.761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160 101 32303,'0'-2'27,"0"-1"0,0 1 0,0-1 0,0 1 0,0-1 0,0 1 0,-1 0 1,0-1-1,1 1 0,-1 0 0,0-1 0,0 1 0,0 0 0,0 0 0,-3-4 0,2 5-25,0-1 0,0 1 0,0 0 0,0 0 0,-1 0 0,1 0 0,-1 0 0,1 1 0,0-1 0,-1 1-1,1-1 1,-1 1 0,1 0 0,-1 0 0,-4 0 0,6 0-2,-1 1 0,1-1 0,0 0 0,-1 1 0,1-1 0,0 1 0,-1-1 0,1 1 0,0-1 0,-1 1 0,1 0 0,0 0 0,0 0 0,0 0 0,0 0 0,0 0 0,0 0 0,0 0 0,0 0 0,0 0 0,1 0 0,-2 2 0,-14 34 0,12-25 0,-10 29 0,2 0 0,2 1 0,2 1 0,1-1 0,2 1 0,2 61 0,3-97 0,0 0 0,1 0 0,0-1 0,0 1 0,1 0 0,0-1 0,0 1 0,1-1 0,-1 1 0,2-1 0,-1 0 0,0 0 0,1-1 0,0 1 0,1-1 0,-1 0 0,1 0 0,0 0 0,0 0 0,0-1 0,1 0 0,0 0 0,-1-1 0,1 1 0,1-1 0,-1 0 0,0-1 0,1 0 0,-1 0 0,1 0 0,8 1 0,-2-1 0,-1 0 0,1-1 0,-1 0 0,1-1 0,-1 0 0,1-1 0,12-3 0,-19 3 0,-1 0 0,0-1 0,0 0 0,1 0 0,-1 0 0,-1-1 0,1 0 0,0 0 0,-1 0 0,1 0 0,-1-1 0,0 1 0,0-1 0,-1 0 0,1-1 0,-1 1 0,0-1 0,4-6 0,-2 0 0,0-1 0,0 0 0,-1 0 0,-1 0 0,0-1 0,-1 1 0,1-14 0,0-92 0,-4 76 0,1 14 0,-1 0 0,-1 1 0,-2-1 0,-8-35 0,9 54 0,0 1 0,0-1 0,-1 1 0,0 0 0,0 0 0,-1 0 0,-9-11 0,11 15 0,-1 0 0,1 1 0,-1-1 0,0 1 0,0 0 0,0 0 0,0 1 0,-1-1 0,1 1 0,-1 0 0,0 0 0,1 1 0,-1-1 0,-9-1 0,9 2-5,-1 0 0,0 0 0,1 1 1,-1-1-1,0 1 0,0 0 0,1 1 0,-1 0 0,0 0 0,1 0 1,-1 0-1,1 1 0,-1 0 0,1 0 0,0 0 0,0 1 0,0 0 1,0 0-1,0 0 0,0 0 0,1 1 0,0 0 0,0 0 0,0 0 1,0 1-1,0-1 0,-2 6 0,-19 35-675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5:16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32 31262,'-3'-11'227,"-3"-8"611,2 17-498,1 11-240,-20 120-100,-9 159 0,20 136 0,-8-102 0,20-315 0,-1-6 0,1 0 0,0 0 0,0 0 0,0 0 0,0 0 0,0 0 0,0 1 0,0-1 0,0 0 0,0 0 0,0 0 0,1 0 0,-1 0 0,0 0 0,1 0 0,-1 0 0,1 0 0,-1-1 0,1 1 0,0 0 0,-1 0 0,1 0 0,0 0 0,-1-1 0,1 1 0,1 1 0,1-1 0,-1-1 0,1 1 0,0 0 0,-1-1 0,1 1 0,0-1 0,0 0 0,3 0 0,9 1 0,276 5 0,-169-8 0,1484-3 0,-1099 22 0,-259-2 0,1 0 0,-58-15 0,-189 0 0,0 0 0,0 0 0,0-1 0,0 1 0,0-1 0,0 1 0,0-1 0,-1 0 0,1 1 0,0-1 0,0 0 0,-1 0 0,1 0 0,-1-1 0,1 1 0,-1 0 0,1 0 0,-1-1 0,0 1 0,0-1 0,0 1 0,0-1 0,0 0 0,0 1 0,0-1 0,0 0 0,0 0 0,-1 0 0,1 1 0,-1-1 0,1-2 0,0-7 0,0-1 0,0 1 0,-1 0 0,-2-17 0,0-2 0,-2-42 0,-4 1 0,-2 0 0,-22-75 0,12 62 0,-12-131 0,28 1 0,5 138 0,3 61 0,2 6 0,-7 9 0,1-1 0,0 1 0,0-1 0,0 1 0,0-1 0,-1 0 0,1 1 0,0-1 0,-1 1 0,1-1 0,0 1 0,-1-1 0,1 1 0,0 0 0,-1-1 0,1 1 0,-1-1 0,1 1 0,-1 0 0,1 0 0,-1-1 0,1 1 0,-1 0 0,1 0 0,-1-1 0,0 1 0,1 0 0,-1 0 0,1 0 0,-2 0 0,2 0 0,-20-5 0,0 2 0,0 0 0,-1 1 0,1 2 0,-36 2 0,3-1 0,-513-10 0,214 9 0,308-3 0,0-1 0,-75-18 0,69 12 0,-83-8 0,-168-3 0,201 13 0,-292 3 0,221 7 0,-156-16 0,316 15 0,0 0 0,0 1 0,0 1 0,1 0 0,-1 0 0,-13 7 0,13-6 0,1 0 0,-1 0 0,0-1 0,0 0 0,-1-1 0,-15 2 0,4 0-184,20-4-416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5:25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753 99 31967,'15'-22'350,"-9"15"-295,0-1 1,-1 0 0,0 0-1,0-1 1,-1 1-1,0-1 1,3-11 0,-9 25-56,-1 0 1,1-1 0,-1 1 0,0-1-1,0 0 1,-7 7 0,-5 8-1,10-13 0,-198 263 0,-22-17 0,-58 44 0,276-287 0,1-2 0,0 0 0,-1 0 0,0-1 0,-8 6 0,15-11-1,0-1-1,0 0 0,0 0 1,-1 0-1,1 0 1,0 0-1,0 0 1,0 0-1,0 0 1,0 0-1,0 0 1,-1 0-1,1 0 1,0 0-1,0 0 1,0 0-1,0 0 1,0 0-1,-1 0 1,1 0-1,0 0 1,0 0-1,0 0 1,0-1-1,0 1 1,-1 0-1,1 0 1,0 0-1,0 0 1,0 0-1,0 0 1,0 0-1,0 0 1,0-1-1,0 1 1,0 0-1,-1 0 1,1 0-1,0 0 1,0 0-1,0 0 1,0-1-1,0 1 1,0 0-1,0 0 1,0 0-1,0 0 1,0 0-1,0-1 1,0 1-1,0 0 1,0 0-1,0 0 1,0 0-1,0 0 1,0-1-1,0 1 1,0 0-1,1 0 1,-1 0-1,0 0 1,0 0-1,0 0 1,0-1-1,0 1 1,0 0-1,0 0 1,1 0-1,-1-4-57,0-21-402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5:25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797 8 31743,'0'0'25,"0"0"0,0-1 0,-1 1 0,1 0 0,0 0 0,0-1 0,0 1 0,0 0 0,0 0 1,0-1-1,0 1 0,0 0 0,1 0 0,-1-1 0,0 1 0,0 0 0,0 0 0,0-1 0,0 1 1,0 0-1,0 0 0,1-1 0,-1 1 0,0 0 0,0 0 0,0 0 0,0-1 0,1 1 0,-1 0 0,0 0 1,0 0-1,1 0 0,-1 0 0,0-1 0,0 1 0,0 0 0,1 0 0,-1 1-22,0-1 0,0 1 1,1 0-1,-1-1 0,0 1 0,0 0 0,0-1 0,-1 1 0,1 0 0,0-1 0,0 1 0,0 0 0,0-1 0,-1 1 0,1 0 0,0-1 1,0 1-1,-1-1 0,1 1 0,-1-1 0,1 1 0,-1 0 0,-36 50-3,-1-1 0,-64 63 0,87-98 0,-276 274 0,30-32 0,245-241-15,-21 26-255,46-56-614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11.371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303 388 32191,'2'-9'57,"1"-1"1,-2 0 0,0 1-1,0-1 1,0 0-1,-1 1 1,-1-1 0,0 0-1,-2-9 1,2 15-58,1 0 0,-2 1 0,1 0 0,0-1 0,-1 1 0,0 0 0,1 0 0,-1-1 0,0 2 0,-1-1 0,1 0 0,-1 0 0,1 1 0,-1-1 0,0 1 0,0 0 0,0 0 0,0 0 0,0 0 0,0 0 0,0 1 0,-1-1 0,1 1 0,-1 0 0,1 0 0,-1 0 0,1 1 0,-7-1 0,3 0 0,1 1 0,0-1 0,0 1 0,-1 1 0,1-1 0,0 1 0,0 0 0,0 1 0,-1-1 0,1 1 0,1 0 0,-1 1 0,0 0 0,1-1 0,-11 9 0,5-1 0,1 1 0,0 1 0,1-1 0,0 2 0,1-1 0,0 1 0,1 0 0,0 1 0,1 0 0,1 0 0,-5 19 0,4-8 0,1 1 0,0 1 0,3-1 0,0 1 0,2 39 0,0-62 0,1 0 0,-1 0 0,1-1 0,0 1 0,0 0 0,0-1 0,0 1 0,1-1 0,-1 1 0,1-1 0,0 1 0,0-1 0,0 0 0,0 0 0,1 0 0,-1 0 0,1-1 0,0 1 0,0-1 0,0 1 0,0-1 0,0 0 0,0 0 0,0-1 0,6 3 0,2 0 0,1-1 0,0 0 0,-1-1 0,1 0 0,0-1 0,22 0 0,-31-1 0,0 0 0,-1 0 0,1-1 0,0 1 0,-1-1 0,1 1 0,-1-1 0,1 0 0,-1 0 0,1 0 0,-1 0 0,1-1 0,-1 1 0,0-1 0,0 1 0,0-1 0,4-4 0,-3 2 0,0 0 0,0 0 0,0 0 0,-1-1 0,0 1 0,0-1 0,0 0 0,0 1 0,0-7 0,2-11 0,-1 1 0,-1-1 0,-2-35 0,0 39 0,0-9 0,-1 1 0,-2 0 0,0 1 0,-2-1 0,-9-29 0,76 244 0,-61-185 0,3 12 0,1 0 0,1 0 0,11 24 0,-15-36 0,0-1 0,-1 0 0,1 0 0,0 0 0,1 0 0,-1-1 0,0 1 0,1 0 0,0-1 0,-1 0 0,1 1 0,0-1 0,0-1 0,0 1 0,0 0 0,1-1 0,-1 1 0,0-1 0,1 0 0,-1 0 0,1 0 0,-1-1 0,6 1 0,-7-1 0,-1 1 0,1-1 0,0 0 0,0 0 0,0 0 0,0 0 0,0 0 0,-1-1 0,1 1 0,0 0 0,0-1 0,-1 0 0,1 1 0,0-1 0,0 0 0,-1 0 0,1 0 0,-1 0 0,1 0 0,-1 0 0,1 0 0,-1-1 0,0 1 0,0 0 0,1-1 0,-1 1 0,0-1 0,0 1 0,-1-1 0,1 0 0,0 1 0,0-1 0,-1 0 0,1 0 0,-1 1 0,1-1 0,-1 0 0,0 0 0,0-2 0,4-20 0,-2 1 0,0-1 0,-2-29 0,-1 35 0,0-1 0,2 0 0,0 1 0,1 0 0,1-1 0,11-33 0,-14 51 0,0 0 0,0 0 0,0 0 0,1 0 0,-1 0 0,0 0 0,1 0 0,-1 0 0,0 0 0,1 1 0,-1-1 0,1 0 0,0 0 0,-1 0 0,1 1 0,0-1 0,-1 0 0,1 1 0,0-1 0,0 1 0,0-1 0,-1 1 0,1-1 0,0 1 0,0 0 0,0-1 0,0 1 0,0 0 0,0-1 0,0 1 0,0 0 0,0 0 0,0 0 0,0 0 0,0 0 0,0 0 0,0 0 0,-1 1 0,1-1 0,0 0 0,0 0 0,2 1 0,-1 1 0,1 0 0,0 0 0,-1 0 0,1 1 0,-1-1 0,0 0 0,0 1 0,0 0 0,0-1 0,0 1 0,1 3 0,14 29 0,33 57 0,-49-92 0,-1 0 0,0 0 0,0 0 0,0 0 0,0 0 0,1 0 0,-1 0 0,0 0 0,0 0 0,0 0 0,1 0 0,-1 0 0,0 0 0,0 0 0,0 0 0,0 0 0,1 0 0,-1 0 0,0 0 0,0 0 0,0 0 0,0 0 0,0-1 0,1 1 0,-1 0 0,0 0 0,0 0 0,0 0 0,0 0 0,0 0 0,0-1 0,0 1 0,1 0 0,-1 0 0,0 0 0,0 0 0,0-1 0,0 1 0,0 0 0,0 0 0,0 0 0,0 0 0,0-1 0,0 1 0,0 0 0,0 0 0,0 0 0,0-1 0,0 1 0,0 0 0,0 0 0,0 0 0,0 0 0,0-1 0,-1 1 0,1 0 0,0 0 0,0 0 0,1-14 0,-1 12 0,0 0 0,0-1 0,0 1 0,0 0 0,0-1 0,0 1 0,-1 0 0,1-1 0,-1 1 0,0 0 0,0 0 0,0 0 0,0 0 0,0-1 0,0 1 0,0 1 0,-1-1 0,1 0 0,-1 0 0,1 0 0,-1 1 0,-3-3 0,1 2 0,0 0 0,-1 1 0,1-1 0,-1 1 0,1 0 0,-1 0 0,0 1 0,1-1 0,-1 1 0,-7 0 0,9 1 0,0-1 0,-1 1 0,1 0 0,0 0 0,-1 0 0,1 0 0,0 1 0,0-1 0,0 1 0,0 0 0,0 0 0,0 0 0,1 0 0,-1 1 0,1-1 0,-1 1 0,1-1 0,0 1 0,0 0 0,0 0 0,0 0 0,1 0 0,-1 0 0,-1 5 0,-1 3 0,0 0 0,0 0 0,1 0 0,0 1 0,1-1 0,-1 15 0,2-11-1,0 0-1,1 0 1,1 0-1,0 0 1,5 23 0,-5-34 0,1 0 0,-1 0 0,1 0 0,0 0 0,0 0 0,1 0 0,-1 0 0,1-1 0,-1 1 0,1-1 0,0 0 0,1 0 0,-1 0 0,0 0 0,1 0 0,0-1 0,0 0 0,-1 1 0,1-1 0,0-1 0,1 1 0,-1-1 0,5 2 0,-2-1 1,-1-1 0,1 0 0,-1 0 0,1 0 0,-1-1 0,1 0 0,-1 0 0,1 0 0,-1-1 0,8-2 0,-10 2 0,-1 0 0,1-1 1,0 1-1,0-1 0,-1 0 1,1 0-1,-1 0 0,1-1 1,-1 1-1,0-1 0,0 0 1,0 0-1,-1 0 0,1 0 1,-1 0-1,5-7 0,-2-2 4,0 0 0,0 1-1,-1-2 1,-1 1-1,0 0 1,-1-1 0,2-22-1,-5-96-7,0 76 6,-2 20-2,-1 1 0,-1 0 0,-15-50 0,3 13 0,9 144 0,8 211 0,-1-276 0,2 0 0,-1 0 0,1 0 0,1 0 0,-1 0 0,1 0 0,1 0 0,0 0 0,0-1 0,0 1 0,1-1 0,0 0 0,0 0 0,0-1 0,1 1 0,1-1 0,-1 0 0,1 0 0,0-1 0,0 1 0,0-1 0,1-1 0,0 1 0,0-1 0,0 0 0,0-1 0,0 0 0,1 0 0,0 0 0,0-1 0,-1 0 0,1-1 0,12 1 0,-7-1 0,-1-1 0,1 0 0,24-5 0,-32 4 0,-1 0 0,1 0 0,-1-1 0,0 0 0,0 0 0,1 0 0,-1-1 0,-1 1 0,1-1 0,0 0 0,-1 0 0,1 0 0,-1-1 0,3-3 0,3-6 0,0 0 0,-2 0 0,1-1 0,-2 0 0,0 0 0,0-1 0,-2 1 0,0-1 0,0 0 0,-1-1 0,-1 1 0,-1 0 0,0-1 0,-1 1 0,-2-23 0,1 35 0,1 0 0,-1 0 0,0 0 0,0 0 0,0 1 0,0-1 0,0 1 0,0-1 0,-1 0 0,1 1 0,-1 0 0,0-1 0,1 1 0,-1 0 0,0 0 0,-1 0 0,1 0 0,0 0 0,0 1 0,-1-1 0,1 1 0,-1-1 0,0 1 0,1 0 0,-4-1 0,0 0 0,0 1 0,0-1 0,0 1 0,0 0 0,0 1 0,0 0 0,0-1 0,0 2 0,0-1 0,0 1 0,-7 1 0,11-1 0,0 0 0,0 0 0,0 0 0,1 0 0,-1 0 0,0 0 0,0 1 0,1-1 0,-1 1 0,1-1 0,-1 1 0,1 0 0,-1-1 0,1 1 0,0 0 0,0 0 0,0 0 0,0 0 0,0 0 0,0 0 0,1 0 0,-1 2 0,-8 51 0,9-53 0,-1 13 0,1-1 0,0 1 0,1-1 0,0 0 0,1 1 0,1-1 0,1 0 0,0 0 0,0-1 0,7 15 0,-8-22 0,1 1 0,-1-1 0,1-1 0,0 1 0,0 0 0,1-1 0,0 0 0,0 0 0,0 0 0,0-1 0,1 0 0,0 0 0,0 0 0,0-1 0,0 0 0,0 0 0,1 0 0,-1-1 0,1 0 0,0 0 0,-1 0 0,14 0 0,-14-1 0,0-1 0,0 0 0,0 0 0,-1 0 0,1 0 0,0-1 0,0 0 0,-1-1 0,1 1 0,-1-1 0,1 0 0,-1 0 0,8-5 0,-9 4 0,0-1 0,0 0 0,0 0 0,-1 0 0,1 0 0,-1 0 0,0-1 0,0 1 0,-1-1 0,1 0 0,-1 0 0,0 0 0,-1 0 0,3-10 0,1-13 0,-1 0 0,-2 0 0,-1-54 0,-2 43 0,1 11 0,-1 0 0,-2 1 0,-1-1 0,-1 1 0,-1 0 0,-2 0 0,0 0 0,-2 1 0,-23-43 0,8 38 0,24 68 0,6 56 0,5 1 0,3-1 0,34 120 0,-45-204 0,17 57 0,-17-60 0,0 0 0,1-1 0,0 1 0,0-1 0,0 0 0,1 1 0,-1-2 0,8 9 0,-10-13-4,-1 1-1,1-1 1,-1 1 0,1-1-1,-1 0 1,1 1 0,-1-1 0,1 0-1,-1 0 1,1 1 0,-1-1-1,1 0 1,0 0 0,-1 0-1,1 0 1,-1 1 0,1-1 0,0 0-1,-1 0 1,1 0 0,-1-1-1,1 1 1,0 0 0,-1 0-1,1 0 1,-1 0 0,1 0-1,-1-1 1,1 1 0,-1 0 0,1-1-1,-1 1 1,1 0 0,-1-1-1,1 1 1,-1 0 0,1-1-1,-1 1 1,1-1 0,-1 1 0,0-1-1,1 1 1,-1-2 0,6-28-687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5:27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60 230 25772,'-10'4'5667,"1"0"-4968,9-4-686,0 0 0,-1 0 1,1-1-1,0 1 1,0 0-1,0 0 0,0 0 1,0 0-1,0 0 1,-1-1-1,1 1 0,0 0 1,0 0-1,0 0 0,0-1 1,0 1-1,0 0 1,0 0-1,0 0 0,0 0 1,0-1-1,0 1 1,0 0-1,0 0 0,0 0 1,0-1-1,0 1 1,0 0-1,0 0 0,0 0 1,0-1-1,0 1 1,1 0-1,-1 0 0,0 0 1,0 0-1,0-1 0,0 1 1,0 0-1,0 0 1,1 0-1,-1 0 0,0 0 1,0 0-1,0-1 1,1 1-1,18-39-13,-1-1 0,-3-1 0,19-69 0,-36 124 0,1-1 0,1 0 0,1 24 0,1 4 0,6 380 0,-9-421 0,0 1 0,1-1 0,-1 0 0,0 1 0,0-1 0,1 1 0,-1-1 0,0 0 0,0 0 0,0 1 0,1-1 0,-1 0 0,0 0 0,0 0 0,0 0 0,0 0 0,0 0 0,1 0 0,-1 0 0,-1-1 0,1 1 0,-10 0 0,1 0 0,-1-1 0,1-1 0,0 0 0,-1 0 0,1-1 0,-12-5 0,3 0 0,16 5 0,27 3 0,3 1 0,243-1 0,-270 0-5,1 0 0,-1 0 0,0 0 0,1-1-1,-1 1 1,1 0 0,-1 0 0,0 0 0,1 0 0,-1-1 0,1 1 0,-1 0-1,0-1 1,1 1 0,-1 0 0,0 0 0,0-1 0,1 1 0,-1-1 0,0 1 0,0 0-1,1-1 1,-1 1 0,0 0 0,0-1 0,0 1 0,0-1 0,0 1 0,1-1-1,-1 1 1,0 0 0,0-1 0,0 1 0,0-1 0,0 1 0,0-1 0,-1 1 0,1-1-1,0 1 1,0-1 0,0-1-102,0-8-873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5:28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20 127 31807,'0'-127'960,"4"130"-960,2 7 0,3 26 0,-1 0 0,-3 1 0,0-1 0,-2 67 0,3 10 0,-6-44 0,-2-68 0,-1 0 0,1-1 0,-1 1 0,1-1 0,-1 1 0,0-1 0,1 0 0,-1 0 0,-3-1 0,4 1 0,-24-1 0,17 0 0,20 1 0,208 4-8,-218-4-51,-4 0-1891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5:28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209 56 32415,'6'-15'142,"14"-25"68,-17 63-210,-5 27 0,-3 0 0,-1 0 0,-19 68 0,-54 148 0,50-179 0,-56 186 0,79-230-109,8-58-246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5:29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272 47 32063,'11'-8'176,"1"0"0,0 0 0,22-9 0,-40 18-176,0 0 0,-1-1 0,1 0 0,0 0 0,-1 0 0,-7-2 0,-9 1 0,-22-1 0,31 0 0,1 2 0,-1-1 0,0 1 0,1 1 0,-1 0 0,1 1 0,-1 1 0,-13 4 0,26-6 0,0 0 0,0-1 0,1 1 0,-1 0 0,0 0 0,0 0 0,1 0 0,-1 0 0,1 0 0,-1 0 0,1 0 0,-1 0 0,1 0 0,0 0 0,-1 0 0,1 0 0,0 0 0,0 0 0,0 0 0,0 3 0,1 29 0,-1-20 0,0 121 0,0-133 0,0 0 0,1 0 0,-1-1 0,0 1 0,0 0 0,1-1 0,-1 1 0,1 0 0,-1 0 0,0-1 0,1 1 0,-1-1 0,1 1 0,-1-1 0,1 1 0,0 0 0,-1-1 0,1 0 0,-1 1 0,1-1 0,0 1 0,0-1 0,-1 0 0,1 1 0,0-1 0,-1 0 0,1 0 0,0 0 0,0 0 0,0 1 0,-1-1 0,1 0 0,0 0 0,0-1 0,-1 1 0,1 0 0,0 0 0,0 0 0,0-1 0,33-8 0,-23 3 0,0 1 0,0 1 0,1 0 0,0 0 0,-1 1 0,1 1 0,0 0 0,1 0 0,-1 1 0,0 1 0,14 1 0,-21-1 0,-1 0 0,0 1 0,1 0 0,-1 0 0,0 0 0,0 1 0,0-1 0,1 1 0,-2 0 0,1 0 0,0 0 0,0 1 0,-1-1 0,1 1 0,-1 0 0,0 0 0,0 0 0,0 0 0,0 1 0,0-1 0,-1 1 0,1 0 0,-1 0 0,0 0 0,-1 0 0,1 0 0,-1 0 0,1 0 0,-1 0 0,0 1 0,-1-1 0,1 1 0,-1 7 0,1-7 0,-1 0 0,1-1 0,-1 1 0,0 0 0,0 0 0,-1 0 0,0-1 0,0 1 0,0 0 0,0 0 0,-1-1 0,1 1 0,-1-1 0,0 0 0,-1 1 0,1-1 0,-1 0 0,0 0 0,0 0 0,0-1 0,0 1 0,-1-1 0,1 0 0,-1 0 0,-5 4 0,-3 0 0,0-1 0,0 0 0,0-1 0,0 0 0,-1 0 0,0-2 0,0 0 0,-16 2 0,-11-1 0,-56-1 0,93-3-2,0 0 1,-1 0-1,1 0 0,0 0 1,-1-1-1,1 0 0,0 1 1,0-1-1,-1 0 0,1-1 1,0 1-1,0-1 1,0 1-1,1-1 0,-1 0 1,0 0-1,1 0 0,-1 0 1,1-1-1,-3-2 0,-1-7-171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5:33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0 560 32063,'0'0'445,"0"2"-279,1 160-105,-1-159-61,0 0 0,1-1 0,-1 1 0,1 0 0,0-1 0,0 1 0,0 0 0,0-1 0,0 1 0,1-1 0,-1 0 0,1 1 0,-1-1 0,1 0 0,0 0 0,0 0 0,0 0 0,0 0 0,0-1 0,0 1 0,1 0 0,-1-1 0,1 0 0,-1 1 0,1-1 0,-1 0 0,1-1 0,4 2 0,-4-1 0,1 0 0,0-1 0,-1 1 1,1-1-1,0 0 0,-1 0 0,1-1 1,0 1-1,-1-1 0,1 1 0,-1-1 1,1 0-1,-1 0 0,1-1 0,-1 1 1,1-1-1,-1 0 0,0 0 1,0 0-1,0 0 0,4-4 0,-1-2 3,0 1-1,0-1 0,-1-1 0,0 1 1,0-1-1,-1 0 0,-1 0 0,1 0 1,-1-1-1,-1 1 0,0-1 0,2-16 1,-1-12-6,-4-75 1,-1 67 4,1 32-2,0 1 0,0 0 0,-1 0 0,-1-1 0,-7-20 0,5 26 0,1 12 0,-1 12 0,-2 41 0,2 0 0,4 91 0,2-79 0,-1-46 0,1 1 0,1-1 0,6 26 0,-7-43 0,0 0 0,1 0 0,0-1 0,-1 1 0,2 0 0,-1-1 0,1 0 0,0 0 0,0 0 0,0 0 0,1 0 0,-1 0 0,1-1 0,1 0 0,-1 0 0,0 0 0,10 6 0,-12-8 0,1-1 0,0 0 0,-1 0 0,1 0 0,0 0 0,0 0 0,0-1 0,0 1 0,0-1 0,0 0 0,0 0 0,0 0 0,-1 0 0,1 0 0,0-1 0,0 1 0,0-1 0,0 0 0,0 0 0,-1 0 0,1 0 0,0 0 0,-1 0 0,1-1 0,-1 0 0,1 1 0,-1-1 0,0 0 0,1 0 0,-1 0 0,0 0 0,-1-1 0,1 1 0,2-4 0,3-5 0,-1-1 0,-1 1 0,1-1 0,-2 0 0,0 0 0,5-22 0,-3-6 0,3-73 0,-7 69 0,9-55 0,-10 95 0,-1 0 0,1 0 0,0 0 0,0 1 0,1-1 0,-1 0 0,1 1 0,0-1 0,0 1 0,3-6 0,-3 8 0,0-1 0,0 1 0,0-1 0,0 1 0,0 0 0,0 0 0,1 0 0,-1 0 0,0 0 0,0 0 0,1 0 0,-1 1 0,1 0 0,-1-1 0,0 1 0,1 0 0,3 0 0,-5 0 0,1 1 0,-1-1 0,0 0 0,1 0 0,-1 1 0,0-1 0,0 1 0,0 0 0,1-1 0,-1 1 0,0 0 0,0-1 0,0 1 0,0 0 0,0 0 0,0 0 0,-1 0 0,1 0 0,0 0 0,0 0 0,-1 0 0,2 2 0,12 32 0,-11-25 0,8 26-4,-1 0 0,-3 1 0,-1 1 0,-1-1 0,-2 1 0,-2-1 0,-5 48 0,13-147-4,33-113 0,-35 151 8,15-37 0,-18 53 0,-1 1 0,1 0 0,1 0 0,-1 0 0,1 0 0,0 1 0,1 0 0,11-10 0,-16 14 0,1 1 1,0 0-1,-1-1 0,1 1 1,0 0-1,0 0 1,0 0-1,0 1 0,0-1 1,0 0-1,0 1 0,0-1 1,0 1-1,0 0 0,0-1 1,1 1-1,-1 0 1,0 0-1,0 1 0,0-1 1,2 1-1,-2 0 0,0-1 1,0 1-1,-1 0 0,1 1 1,0-1-1,-1 0 1,0 0-1,1 1 0,-1-1 1,0 0-1,1 1 0,-1 0 1,0-1-1,0 1 0,0 0 1,0-1-1,-1 1 1,1 0-1,0 0 0,-1 0 1,1 3-1,3 25 0,-1-1 0,-1 1 0,-4 52 0,0-41 0,4 44 0,-2-84 0,0 0 0,0 0 0,1-1 0,-1 1 0,0 0 0,0-1 0,1 1 0,-1 0 0,1-1-1,-1 1 1,1 0 0,-1-1 0,1 1 0,-1-1 0,1 1 0,-1-1 0,1 1 0,0-1 0,-1 1 0,1-1 0,0 0 0,0 1 0,-1-1 0,1 0 0,0 0 0,0 1 0,-1-1 0,1 0-1,1 0 1,26 1-8,-21-1 5,-2-1 2,0 1 0,0-1 1,-1 0-1,1-1 1,0 1-1,-1-1 0,1 0 1,-1 0-1,0-1 1,0 1-1,0-1 0,0 0 1,0 0-1,0 0 1,-1 0-1,1-1 0,-1 1 1,0-1-1,0 0 1,-1 0-1,5-7 0,0-2 1,-1 0-1,0 0 0,-1 0 0,0-1 1,-1 1-1,4-21 0,-2-20 2,-2-1-1,-2 1 1,-7-71 0,2 97 11,0 0 0,-2 0 0,-1 1 1,-9-28-1,16 61-12,0 0 0,-1 0 0,1 0 0,-1 0 0,-1 0 0,0 7 0,-1 13 0,13 114 0,-1-7 0,-9 83 0,11 247 0,-4-327 0,-10-118 0,-2-18 0,2 0 0,-3-1 0,1 0 0,-1 0 0,1 0 0,-1 0 0,1-1 0,0 1 0,0-1 0,0 0 0,0-1 0,-6-3 0,-45-36 0,22 16 0,-6 0 0,26 18 0,0 0 0,0-1 0,1 0 0,0-1 0,-16-18 0,26 25 0,0 1 0,1 0 0,0-1 0,-1 1 0,1-1 0,0 1 0,0-1 0,1 0 0,-1 1 0,0-1 0,1 0 0,0 1 0,-1-1 0,1 0 0,0 0 0,1 1 0,-1-1 0,0 0 0,1 0 0,-1 1 0,1-1 0,0 0 0,2-3 0,-1 1 0,1 0 0,0 0 0,0 1 0,0-1 0,1 1 0,-1-1 0,1 1 0,0 0 0,9-6 0,22-12 0,0 1 0,2 2 0,44-17 0,-41 19 0,0-2 0,55-34 0,-89 49 0,0-1 0,0 0 0,0-1 0,-1 1 0,0-1 0,0 0 0,0 0 0,-1-1 0,1 1 0,-2-1 0,1 0 0,-1 0 0,0 0 0,-1-1 0,1 1 0,1-11 0,-1-8 0,0 0 0,-2 0 0,-3-39 0,1 32 0,1 22 0,0 1 0,-1-1 0,0 1 0,-1-1 0,0 1 0,0 0 0,-1 0 0,-6-14 0,10 27 0,-1 1 0,1 0 0,-1 0 0,0 0 0,0 0 0,0-1 0,-1 6 0,0 12 0,3 17 0,2 0 0,2-1 0,1 0 0,1 0 0,17 42 0,-24-76 0,0 0 0,1 0 0,-1 0 0,1-1 0,-1 1 0,1 0 0,0-1 0,0 1 0,0-1 0,1 0 0,-1 0 0,0 0 0,1 0 0,0 0 0,-1 0 0,1-1 0,0 1 0,0-1 0,0 1 0,0-1 0,0 0 0,0-1 0,0 1 0,0 0 0,0-1 0,0 0 0,0 1 0,1-1 0,-1-1 0,0 1 0,0 0 0,0-1 0,4-1 0,-5 2 0,-1-1 0,1 0 0,0 0 0,-1 0 0,1 0 0,-1-1 0,0 1 0,1 0 0,-1-1 0,0 1 0,0 0 0,0-1 0,0 0 0,0 1 0,0-1 0,0 1 0,0-1 0,-1 0 0,1 0 0,0-3 0,5-42 0,-5 38 0,2-93 0,-2 61 0,1 1 0,8-50 0,-9 88 0,-1 0 0,0 0 0,1 0 0,-1 0 0,1 0 0,0 0 0,0 1 0,-1-1 0,1 0 0,0 0 0,1 1 0,-1-1 0,0 1 0,0-1 0,1 1 0,-1-1 0,1 1 0,-1 0 0,1 0 0,-1-1 0,1 1 0,0 0 0,0 1 0,2-2 0,-3 2 0,1 0 0,0 0 0,-1 0 0,1 0 0,0 0 0,-1 0 0,1 1 0,-1-1 0,1 0 0,-1 1 0,1 0 0,-1-1 0,1 1 0,-1 0 0,1 0 0,-1 0 0,0 0 0,1 0 0,-1 0 0,0 0 0,0 0 0,0 0 0,0 0 0,0 1 0,0-1 0,0 0 0,0 1 0,0 2 0,5 9 0,0 0 0,-1 1 0,-1 0 0,0 0 0,-1 0 0,-1 0 0,1 21 0,-4 105 0,0-110 0,1-25 0,0 0 0,-1 1 0,0-1 0,0-1 0,0 1 0,-1 0 0,1 0 0,-1 0 0,0-1 0,-4 7 0,6-11 0,0 0 0,0 0 0,0 0 0,0 0 0,0 0 0,0 0 0,0 0 0,0 0 0,0-1 0,0 1 0,0 0 0,0 0 0,0 0 0,0 0 0,0 0 0,0 0 0,0 0 0,0 0 0,0 0 0,0-1 0,0 1 0,0 0 0,0 0 0,0 0 0,0 0 0,0 0 0,0 0 0,0 0 0,0 0 0,0 0 0,0 0 0,0 0 0,0-1 0,0 1 0,0 0 0,0 0 0,0 0 0,0 0 0,0 0 0,-1 0 0,1 0 0,0 0 0,0 0 0,0 0 0,0 0 0,0 0 0,0 0 0,0 0 0,0 0 0,0 0 0,0 0 0,-1 0 0,1 0 0,0 0 0,0 0 0,0 0 0,0 0 0,0 0 0,0 0 0,0 0 0,0 0 0,0 0 0,-1 0 0,1 0 0,0-11 0,2-30 0,2 1 0,2-1 0,1 1 0,2 1 0,2-1 0,22-51 0,-29 80 0,1 1 0,0-1 0,0 1 0,11-15 0,-14 23 0,0-1 0,0 1 0,1-1 0,-1 1 0,1 0 0,-1 0 0,1 0 0,0 1 0,0-1 0,0 1 0,0-1 0,0 1 0,0 0 0,0 0 0,0 0 0,0 1 0,1-1 0,-1 1 0,6-1 0,-8 1 0,0 1 0,0-1 0,1 0 0,-1 1 0,0-1 0,0 0 0,0 1 0,0 0 0,0-1 0,0 1 0,0-1 0,0 1 0,0 0 0,0 0 0,0 0 0,0 0 0,0-1 0,-1 1 0,1 0 0,0 0 0,-1 0 0,1 1 0,0-1 0,0 2 0,10 33 0,-9-27 0,5 31 0,-1 1 0,-2 0 0,-2 0 0,-4 52 0,0-15 0,6-72 0,1-5-1,0 0 0,0 0 1,0 0-1,0-1 0,-1 0 0,1 0 1,0 0-1,0 0 0,0-1 0,0 0 0,-1 0 1,1 0-1,0-1 0,-1 0 0,1 0 0,-1 0 1,1 0-1,-1-1 0,0 1 0,0-1 1,0 0-1,0 0 0,-1-1 0,1 1 0,-1-1 1,0 0-1,0 0 0,3-6 0,3-3 0,-2 0 0,0 0 0,-1-1 0,0 0 0,-1 0 0,0 0 0,-1-1 0,2-18 0,-1-18 3,-3-73 0,-3 77 21,-2 38-18,1 8-5,0 8 0,-1 52 0,7 103 0,-2-153 0,0 1 0,0 0 0,1 0 0,0-1 0,0 1 0,1-1 0,1 0 0,0 0 0,0-1 0,0 1 0,13 13 0,-14-17 0,1 0 0,0 0 0,0 0 0,1-1 0,-1 0 0,1 0 0,0 0 0,0 0 0,0-1 0,1 0 0,-1-1 0,1 1 0,0-1 0,-1 0 0,1-1 0,0 0 0,11 1 0,-15-2 0,0 0 0,0 0 0,0 0 0,0-1 0,0 1 0,0-1 0,0 1 0,0-1 0,0 0 0,0 0 0,0 0 0,-1-1 0,1 1 0,0-1 0,-1 1 0,1-1 0,2-2 0,-2 0 0,-1 0 0,1 0 0,-1 0 0,0 0 0,0 0 0,0 0 0,-1 0 0,1-1 0,-1 1 0,0-1 0,1-7 0,4-53 0,-2-1 0,-6-74 0,0 39 0,2-163 0,-7 376 0,7 285 0,-1-383 0,2 1 0,0-1 0,0-1 0,1 1 0,8 25 0,-9-34 0,1-1 0,0 0 0,0 0 0,0 0 0,0 0 0,1-1 0,-1 1 0,1 0 0,0-1 0,0 0 0,1 0 0,-1 0 0,1 0 0,-1 0 0,1-1 0,0 0 0,0 1 0,0-1 0,0-1 0,0 1 0,0-1 0,7 2 0,2 0 0,1-2 0,-1 0 0,0 0 0,0-1 0,1-1 0,-1 0 0,0 0 0,0-2 0,0 0 0,0 0 0,0-1 0,0-1 0,-1 0 0,0 0 0,0-1 0,-1-1 0,1 0 0,-2-1 0,1 0 0,-1-1 0,0 0 0,0 0 0,-1-1 0,-1 0 0,0-1 0,0 1 0,-1-2 0,0 1 0,-1-1 0,-1 0 0,1 0 0,-2-1 0,0 0 0,0 0 0,-1 0 0,2-23 0,-3 12 0,-1 0 0,-4-41 0,3 62 0,-1 0 0,0 0 0,0 1 0,0-1 0,0 0 0,0 0 0,0 1 0,-1-1 0,1 0 0,-1 1 0,0 0 0,0-1 0,0 1 0,0 0 0,0 0 0,0 0 0,-1 0 0,1 0 0,-1 1 0,1-1 0,-1 1 0,0-1 0,-3 0 0,4 1 0,0 0 0,-1 1 0,1-1 0,0 1 0,-1-1 0,1 1 0,-1 0 0,1 0 0,-1 0 0,1 0 0,0 1 0,-1-1 0,1 1 0,-1-1 0,1 1 0,0 0 0,0 0 0,-1 0 0,1 0 0,0 0 0,0 0 0,0 1 0,0-1 0,0 1 0,0 0 0,1-1 0,-1 1 0,-2 3 0,0 2 0,0 0 0,0 0 0,1 0 0,0 0 0,0 1 0,1-1 0,0 1 0,0-1 0,0 11 0,-1 10 0,2 36 0,2-37 0,-1-14 0,1 0 0,0 0 0,1 0 0,0 0 0,1 0 0,1 0 0,0-1 0,10 22 0,-11-28 0,0 0 0,1-1 0,-1 0 0,1 1 0,0-1 0,0 0 0,1-1 0,0 1 0,-1-1 0,1 0 0,1 0 0,-1-1 0,1 1 0,-1-1 0,1 0 0,0-1 0,0 0 0,0 0 0,0 0 0,8 1 0,-5-1 0,-1-1 0,1-1 0,0 1 0,-1-2 0,1 1 0,0-1 0,-1 0 0,1-1 0,-1 0 0,0 0 0,1-1 0,-1 0 0,10-5 0,-12 4 0,-1 1 0,0-1 0,0 0-1,-1 0 1,1 0 0,-1-1-1,0 0 1,0 0 0,-1 0 0,1 0-1,-1 0 1,0-1 0,-1 1-1,1-1 1,-1 0 0,0 0 0,0 0-1,-1 0 1,1-7 0,-1 6-39,1 0 1,-2 0-1,1 0 1,-1 1 0,0-1-1,-1 0 1,0 0-1,0 0 1,-3-10-1,2 13-143,-1-1 0,0 1 0,0 0 0,0 0 0,0 1-1,-6-5 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5:33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9 32543,'-1'0'5,"-1"0"0,0 0 0,0 0 0,0 0 0,1 0 0,-1 1 0,0-1 0,0 1 0,1-1 0,-1 1 0,0-1 0,1 1 0,-1 0 0,0 0 0,1 0 0,-1 0 0,1 0 0,-1 0 0,0 2 0,0 0-1,0 0 1,0 0-1,1 0 1,-1 1-1,1-1 0,0 0 1,0 1-1,0-1 1,0 7-1,-1 3-3,0 1 0,1-1 0,0 1 0,1 0-1,1 0 1,0-1 0,1 1 0,4 16 0,-4-26-1,-1 1 1,0-1-1,1 0 0,0 0 0,0 0 1,0 0-1,1 0 0,-1 0 0,1-1 1,0 1-1,0-1 0,0 0 1,0 0-1,1 0 0,-1 0 0,1-1 1,0 1-1,0-1 0,0 0 0,0 0 1,0 0-1,0-1 0,0 1 1,1-1-1,-1 0 0,1 0 0,-1-1 1,8 1-1,-6-1 2,-1 1-1,0-1 1,0-1 0,1 1-1,-1-1 1,0 0 0,0 0-1,0 0 1,9-4 0,-11 3-1,-1 1 0,0-1 0,1 0 0,-1 0 0,0 0 0,0-1 0,0 1 0,0 0 1,-1-1-1,1 1 0,-1-1 0,1 0 0,-1 1 0,0-1 0,0 0 0,0 0 0,0 0 0,0-4 0,1-1 1,-1 0 0,1 0-1,-2 0 1,1 0 0,-1 0 0,0 0-1,-1 0 1,0 0 0,0 0-1,-1 0 1,0 0 0,0 0 0,-1 1-1,0-1 1,0 1 0,-7-13-1,5 15-1,1-1 0,-1 1 0,0-1 0,0 1 0,0 1 0,-1-1 0,1 1-1,-1 0 1,0 0 0,-1 0 0,1 1 0,-1 0 0,1 1 0,-1-1 0,0 1-1,0 0 1,0 1 0,0 0 0,-8-1 0,9 2-1,-1-1-6,1 0 1,-1 1-1,1 0 0,-1 0 0,1 0 1,-1 1-1,1 0 0,-13 3 1,15-1-19,1-1 0,-1 1 0,0 0 0,1 0 0,-1 0 1,-3 5-1,6-7 20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5:34.0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32479,'55'0'176,"16"0"-128,7 0-16,0 0 0,-10 0-32,-8 0 0,-24 0 0,-15 0 0,-18 0 0,-3-2 0,-16-7-64,-25 4-624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5:34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33 32479,'-4'-3'20,"0"0"1,1-1-1,-1 2 1,-1-1-1,1 0 1,0 1-1,-1 0 1,1 0-1,-1 0 1,1 0-1,-8-1 1,10 3-21,0 0 0,-1-1 1,1 1-1,-1 0 1,1 0-1,0 0 0,-1 0 1,1 0-1,-1 1 1,1-1-1,0 1 0,-1 0 1,1 0-1,0 0 1,0 0-1,0 0 0,0 0 1,-1 0-1,2 0 1,-1 1-1,0 0 0,0-1 1,0 1-1,1 0 1,-3 3-1,0 1 0,0 1 0,1 0 0,0 0 0,0 0 0,1 0 0,-1 0 0,2 1 0,-3 12 0,1 64 0,3-80 0,0 0 0,0 0 0,0-1 0,0 1 0,1 0 0,0 0 0,-1 0 0,1-1 0,1 1 0,-1 0 0,1-1 0,-1 1 0,4 4 0,-3-6 0,0 0 0,0 0 0,0 0 0,0 0 0,0-1 0,0 1 0,0-1 0,0 1 0,1-1 0,-1 0 0,1 0 0,-1 0 0,1 0 0,-1-1 0,1 1 0,-1 0 0,1-1 0,0 0 0,2 0 0,0 1 1,-1-1 1,1 0-1,-1 0 0,1 0 1,-1-1-1,1 0 0,-1 0 1,0 0-1,1 0 0,-1 0 1,0-1-1,7-4 1,-8 4-2,-1 0 1,1 0 0,-1-1-1,0 1 1,0-1 0,0 0 0,0 1-1,-1-1 1,1 0 0,-1 0-1,0 0 1,0 0 0,0 0 0,0-1-1,0 1 1,0 0 0,-1 0 0,0-1-1,0-2 1,1-3-1,0-1 0,-1 1 0,-1 0 0,1 0 0,-1 0 0,-1 0 0,0 0 1,0 0-1,-1 0 0,-4-9 0,5 14-1,0 1 1,0-1 0,0 1-1,-1 0 1,1 0 0,-1 0-1,0 0 1,0 0 0,0 0-1,0 1 1,0 0 0,-1-1-1,1 1 1,-1 0 0,0 1-1,1-1 1,-1 1 0,0 0-1,0-1 1,0 2 0,0-1-1,0 0 1,0 1 0,0 0-1,-4 0 1,-24 1-85,-2 3-190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5:34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193 39 32271,'-4'-3'19,"0"1"0,1-1 1,-1 1-1,0 0 0,0 0 1,0 1-1,-1-1 0,1 1 1,0 0-1,0 0 0,-1 0 1,1 0-1,-1 1 0,1 0 1,0 0-1,-1 0 0,1 1 0,-1-1 1,1 1-1,-8 2 0,7 0-19,0-1 0,0 1-1,0 0 1,0 0 0,0 0-1,1 1 1,0 0 0,-1 0-1,1 0 1,1 0 0,-1 0-1,1 1 1,-1 0 0,1 0-1,-2 6 1,0 0 2,0 0 1,1 1-1,1 0 1,0 0-1,0 0 1,1 0-1,1 0 1,0 0-1,0 1 0,2-1 1,2 22-1,-3-32-2,1 1 1,0 0-1,-1-1 0,1 1 0,0-1 0,1 1 0,-1-1 0,0 1 0,1-1 1,-1 0-1,1 0 0,0 1 0,0-1 0,0 0 0,0-1 0,0 1 0,0 0 1,3 1-1,-1-1 3,0 1 0,1-1 0,-1-1 0,1 1 0,0-1 0,0 0 0,-1 0 0,1 0 0,9 0 0,-8 0-1,0-1 0,0 0-1,-1-1 1,1 0 0,0 0 0,0 0 0,-1 0 0,1-1 0,0 0 0,-1 0 0,0 0 0,1-1 0,-1 0-1,0 0 1,-1 0 0,1-1 0,7-6 0,-8 5-2,-1-1 0,1 1 0,-1-1 0,-1 0 0,1 0 0,-1 0 0,0 0 0,0 0 0,2-13 0,-2-1 0,-1-37 0,-1 44 0,0 8 0,0 0 0,0-1 0,-1 1 0,0 0 0,-1-1 0,1 1 0,-1 0 0,0 0 0,0 0 0,0 0 0,-1 0 0,1 1 0,-1-1 0,-1 1 0,-3-6 0,4 8 0,0-1 0,0 0 0,0 1-1,0 0 1,-1-1 0,1 1 0,0 1-1,-1-1 1,0 0 0,1 1 0,-1 0-1,0 0 1,0 0 0,0 0 0,0 1-1,1-1 1,-1 1 0,0 0-1,0 0 1,0 0 0,-8 2 0,9-1-19,1 0-1,-1 0 1,0 0 0,0 0 0,1 1 0,-1-1 0,1 1 0,-1 0 0,1-1 0,-1 1 0,1 0 0,0 1-1,0-1 1,0 0 0,0 0 0,1 1 0,-1-1 0,-2 6 0,-8 22-1278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5:38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20 527 32527,'0'0'3,"0"0"1,0 0-1,0 0 0,0 0 0,0 0 1,0 0-1,0 0 0,0 0 1,0-1-1,-1 1 0,1 0 1,0 0-1,0 0 0,0 0 1,0 0-1,0 0 0,0 0 1,0 0-1,0 0 0,-1 0 0,1 0 1,0 0-1,0 0 0,0 0 1,0 0-1,0 0 0,0 0 1,0 0-1,-1 0 0,1 0 1,0 0-1,0 0 0,0 0 1,0 0-1,0 0 0,0 0 0,0 0 1,0 1-1,-1-1 0,1 0 1,0 0-1,0 0 0,0 0 1,0 0-1,0 0 0,0 0 1,0 0-1,0 0 0,0 1 1,0-1-1,0 0 0,0 0 0,0 0 1,0 0-1,0 0 0,0 0 1,0 0-1,0 0 0,0 1 1,0-1-1,0 0 0,0 0 1,0 0-1,0 0 0,0 0 1,0 0-1,0 1 0,-4 15 33,-1 18-57,3-3 21,0-13 0,0 1 0,2-1 0,0 0 0,1 1 0,1-1 0,4 23 0,-4-38 0,0 1 0,0 0 0,0-1 0,1 0 0,-1 1 0,1-1 0,0 0 0,-1 0 0,1 0 0,1-1 0,-1 1 0,0-1 0,1 0 0,-1 0 0,1 0 0,0 0 0,4 1 0,-6-2 0,1 0 0,0 0 0,-1 0 0,1 0 0,0-1 0,0 1 0,0-1 0,-1 0 0,1 0 0,0 0 0,0 0 0,0 0 0,0-1 0,-1 1 0,1-1 0,0 0 0,-1 1 0,1-1 0,0-1 0,-1 1 0,1 0 0,-1-1 0,0 1 0,1-1 0,-1 0 0,2-2 0,3-4 0,-1-2 0,0 1 0,0-1 0,-1 1 0,0-1 0,-1-1 0,4-14 0,18-84 0,-21 85 0,8-48 0,-9 43 0,1 0 0,1 0 0,2 1 0,1 0 0,20-45 0,-26 69 0,-1 0 0,0 0 0,1 0 0,0 0 0,0 1 0,0-1 0,0 1 0,1 0 0,-1 0 0,1 0 0,0 1 0,0-1 0,0 1 0,0 0 0,0 0 0,0 0 0,0 1 0,1-1 0,-1 1 0,1 0 0,-1 0 0,1 1 0,0-1 0,-1 1 0,1 0 0,-1 0 0,9 2 0,-5 0 0,-1 0 0,0 0 0,0 0 0,0 1 0,0 0 0,-1 1 0,1 0 0,-1 0 0,0 0 0,0 0 0,0 1 0,-1 0 0,1 1 0,-1-1 0,-1 1 0,6 6 0,-3 1 0,1 1 0,-2-1 0,0 1 0,-1 0 0,0 0 0,-1 1 0,0 0 0,-2-1 0,0 1 0,0 0 0,-1 22 0,-1-25 0,-1-1 0,0 1 0,-1-1 0,0 1 0,0-1 0,-1 0 0,-1 0 0,0 0 0,0-1 0,-1 1 0,-1-1 0,0 0 0,0-1 0,-1 1 0,-10 10 0,8-10 0,-1-1 0,-1 0 0,1-1 0,-2 0 0,1 0 0,-1-1 0,0-1 0,0 0 0,-1-1 0,0 0 0,0-1 0,0 0 0,0-1 0,-1-1 0,1 0 0,-16 0 0,27-2 0,-1 0 0,0 0 0,0-1 0,0 1 0,0-1 0,1 0 0,-1 0 0,0 0 0,0 0 0,1 0 0,-1-1 0,1 1 0,-1-1 0,1 1 0,0-1 0,-3-3 0,1 1 0,0-1 0,1 1 0,-1-1 0,1 0 0,0 0 0,0-1 0,-3-7 0,0-7 0,0 0 0,2-1 0,-4-30 0,1-114-8,8 134-11,-2 31 19,1-1 0,0 1 0,0-1 0,0 1 0,0-1-1,0 1 1,0-1 0,0 0 0,0 1 0,0-1 0,0 1 0,1-1 0,-1 1-1,0-1 1,0 1 0,0-1 0,1 1 0,-1-1 0,0 1 0,1 0-1,-1-1 1,0 1 0,1-1 0,-1 1 0,0 0 0,1-1 0,-1 1-1,1 0 1,-1-1 0,1 1 0,-1 0 0,1 0 0,-1-1 0,1 1-1,-1 0 1,1 0 0,-1 0 0,1 0 0,0 0 0,0 0 0,1 0-1,-1 1 1,0-1 0,1 1 0,-1-1 0,0 1 0,0 0 0,1-1 0,-1 1-1,0 0 1,0 0 0,0 0 0,0 0 0,0 0 0,0 0 0,0 0-1,0 1 1,16 25-2,-1 1-1,21 49 1,-28-54 1,1 0 0,2-1 0,0 0 1,1-1-1,1-1 0,22 26 0,-30-41-1,-1-1 1,1 1-1,-1-1 0,1-1 1,1 1-1,-1-1 0,0 0 1,1 0-1,0-1 1,-1 0-1,1 0 0,0-1 1,0 0-1,10 1 0,-11-2 1,0 1 0,0-2 0,-1 1 0,1 0 0,0-1 0,-1 0 0,1-1 0,0 1 0,-1-1-1,0 0 1,1 0 0,-1-1 0,0 0 0,0 0 0,0 0 0,-1 0 0,1-1 0,4-4 0,0-2 2,-1-1 1,0-1 0,0 0 0,-1 0-1,-1 0 1,0-1 0,7-21 0,0-10-3,7-46 0,-13 50 8,19-55 0,-25 91-7,1 0 0,-1-1 1,1 1-1,0 0 0,0 0 0,0 0 0,1 0 0,-1 1 0,1-1 0,0 0 0,0 1 0,1 0 0,-1 0 0,0 0 1,1 0-1,0 1 0,0-1 0,0 1 0,0 0 0,0 0 0,0 0 0,0 1 0,1-1 0,-1 1 0,1 0 0,-1 0 0,1 1 1,-1 0-1,1-1 0,-1 1 0,1 1 0,8 0 0,-12 0 0,0-1-1,1 1 1,-1-1-1,0 1 1,1-1-1,-1 1 1,0 0-1,0-1 1,0 1-1,1 0 1,-1 0 0,0 0-1,0 0 1,0 0-1,0 0 1,-1 0-1,1 1 1,0-1-1,0 0 1,-1 0-1,1 1 1,-1-1 0,1 0-1,-1 1 1,1 1-1,3 38-48,-5-40 50,0 0 0,0-1 0,0 1 0,0 0 0,0 0 0,0-1 1,-1 1-1,1 0 0,0-1 0,0 1 0,-1-1 0,1 0 0,0 1 0,-1-1 1,1 0-1,0 0 0,-1 0 0,-1 0 0,-9 2 7,4 1-5,1 0 0,-1 0 0,1 1 1,-1 0-1,1 1 0,0-1 0,1 2 0,-1-1 0,1 0 0,0 1 1,1 0-1,-1 1 0,1-1 0,0 1 0,1 0 0,-1 0 0,-5 16 1,5-10-4,0 1 1,1 0 0,1 0 0,0 0-1,1 1 1,1-1 0,0 1 0,1-1-1,2 21 1,-1-31-1,-1 0 0,1 0 0,1 0 0,-1 0 0,0 0 0,1 0 0,0 0 0,0-1 0,0 1 0,0-1 0,0 1 0,1-1 0,0 0 0,-1 0 0,1 0 0,0 0 0,1-1 0,-1 1 0,0-1 0,1 0 0,-1 0 0,1 0 0,0 0 0,0-1 0,-1 1 0,1-1 0,8 2 0,5 0 0,1 0-1,0-1 1,-1-1-1,1-1 1,18-2-1,-32 2 0,0 0 1,-1-1-1,1 1 0,-1-1 0,1 0 0,-1 0 0,0 0 1,1-1-1,-1 1 0,0-1 0,0 0 0,0 0 0,0 0 1,0 0-1,0 0 0,3-4 0,-3 2 1,1-1 1,-1 0-1,0 1 0,0-1 0,-1 0 1,0-1-1,0 1 0,0 0 0,2-9 1,-1-5 1,-1 1 0,-1-1 1,0 0-1,-1 0 1,-4-25-1,2 29-2,-1 1 0,-1-1 0,0 0 0,-11-25 0,11 31 0,0 0 0,-1 1 0,0-1 0,0 1 0,-1 0 0,0 1 0,-1-1 0,-9-8 0,14 14 0,1 1 0,-1 0 0,1 0 0,-1 0 0,1 0 0,-1 0 0,1 0 0,-1 0 0,0 0 0,1 1 0,-1-1 0,0 0 0,0 1 0,0 0 0,1-1 0,-1 1 0,0 0 0,0 0 0,-2 0 0,2 1 0,1-1 0,0 1 0,0 0 0,0 0 0,-1-1 0,1 1 0,0 0 0,0 0 0,0 0 0,1 0 0,-1 0 0,0 0 0,0 0 0,0 0 0,1 1 0,-1-1 0,1 0 0,-1 0 0,0 3 0,-2 7 0,1-1 0,1 1 0,0 0 0,0 20 0,1-8 0,0 1 1,2-1-1,1 0 1,11 44-1,-11-58-3,0 0 0,0-1 0,1 1 0,1-1 0,-1 0 0,1 0 0,1 0 0,-1-1 0,1 0 0,0 0 0,1 0 0,0-1 1,0 0-1,0 0 0,13 6 0,-13-8 0,-1-1 0,1 0 0,0 0 1,0-1-1,0 0 0,0 0 0,0-1 0,0 0 1,1 0-1,-1-1 0,14 0 0,-17-1 3,1 1 0,-1-1 0,0 0 0,1 0 0,-1 0 0,0 0 0,0-1 0,0 0 0,0 0 0,0 0 0,0 0-1,-1-1 1,1 1 0,-1-1 0,1 0 0,-1 0 0,0 0 0,0-1 0,5-6 0,-2-3 2,0 0 0,0 0 0,-1-1 0,-1 1 0,0-1 0,-1 0 0,2-22 0,-1-103 22,-4 103-16,0-293 24,0 837-32,1-476 0,1 1 0,8 41 0,-9-66 0,1-1 0,0 1 0,0-1 0,0 1 0,1-1 0,0 0 0,1 1 0,-1-2 0,1 1 0,1 0 0,-1-1 0,1 0 0,0 0 0,1 0 0,8 7 0,-11-12 0,0 1 0,0 0 0,1-1 0,-1 0 0,1 1 0,-1-2 0,1 1 0,-1 0 0,1 0 0,-1-1 0,1 0 0,-1 0 0,1 0 0,0 0 0,-1-1 0,1 1 0,-1-1 0,1 0 0,-1 0 0,1 0 0,-1 0 0,0-1 0,1 0 0,-1 1 0,0-1 0,0 0 0,0 0 0,0-1 0,-1 1 0,5-5 0,1-5 0,0-1 0,-1 0 0,-1-1 0,0 0 0,-1 0 0,0 0 0,-1 0 0,-1-1 0,4-28 0,-3-14 1,-3-72 0,-2 67 2,8 110-4,3 0 0,2-1-1,29 77 1,-36-114 0,-1-1 1,2 0-1,-1 0 1,12 14-1,-15-21 0,-1 0 0,1 0 0,0-1 0,0 1 0,-1-1 0,1 1 0,0-1 1,0 0-1,0 0 0,1 0 0,-1 0 0,0 0 0,0 0 0,0 0 0,1-1 0,-1 1 0,0-1 0,1 0 0,-1 0 0,1 0 0,-1 0 0,0 0 0,1 0 0,-1-1 0,0 1 1,1-1-1,1 0 0,-2 0 1,0 0-1,0 0 1,-1-1 0,1 1 0,-1-1 0,1 1 0,-1-1 0,0 1-1,1-1 1,-1 1 0,0-1 0,0 0 0,0 0 0,0 0 0,0 0-1,-1 0 1,1 0 0,-1 0 0,1 0 0,0-2 0,5-48 0,-6 40 0,4-221 19,-5 182-6,0 112-13,0-12 0,5 62 0,-4-106-1,1 1 0,0-1 0,0 1 1,1-1-1,0 0 0,0 1 0,0-1 0,0 0 0,1 0 1,-1-1-1,1 1 0,1-1 0,-1 1 0,7 6 0,-6-8-2,0 0 0,0 0 0,0-1 0,1 0 0,-1 0 0,0 0 0,1 0 0,-1 0 0,1-1 0,0 0 0,-1 0 0,1 0 0,0-1 0,0 0 0,0 0 0,8-1 0,-8 1 3,-1-1-1,0 0 1,1-1-1,-1 1 1,0-1 0,0 1-1,0-1 1,0 0 0,-1-1-1,1 1 1,0-1 0,-1 0-1,0 1 1,1-1-1,-1-1 1,-1 1 0,1 0-1,0-1 1,-1 0 0,1 1-1,-1-1 1,0 0 0,-1 0-1,1 0 1,-1-1-1,2-5 1,2-9 5,-1 1 0,-1-1 1,-1 0-1,0-35 0,-17-289 27,9 301-19,7 137-12,4 1 0,3-2-1,23 100 1,-26-177-1,0 1 0,0-1 0,2 0 0,11 23 0,-15-35 0,0 0 0,0 0 0,1-1 0,-1 1 0,1-1 0,0 0 0,9 7 0,-10-9 0,-1 0 0,1-1 0,0 1 0,-1-1 0,1 0 0,0 0 0,0 0 0,0 0 0,-1-1 0,1 1 0,0-1 0,0 0 0,0 0 0,0 0 0,0 0 0,4-1 0,-5 1 0,0-1 0,0 0 0,0 1 0,-1-1 0,1 0 0,0 0 0,-1 0 0,1-1 0,-1 1 0,1 0 0,-1 0 0,1-1 0,-1 1 0,0-1 0,0 1 0,0-1 0,0 0 0,0 1 0,0-1 0,0 0 0,0 0 0,0-2 0,11-45 0,-11 43 0,3-39 0,-1-1 0,-4-57 0,0 72 0,1 17 0,0 6 0,0-1 0,0 0 0,-1 0 0,0 1 0,0-1 0,-1 1 0,0-1 0,-6-14 0,5 43-13,3 19 14,4 108 10,-2-126-11,1 0 0,1-1 0,0 0 1,2 0-1,9 22 0,-14-39 0,1 0 0,0 1 0,0-1 0,1 0 0,-1 0 0,1 0 0,-1-1 0,1 1 0,0-1 0,0 1 0,0-1 0,0 0 0,0 0 0,1 0 0,6 2 0,-9-3 0,1 0 0,0-1 0,0 1 0,0-1 0,0 0 0,-1 1 0,1-1 0,0 0 0,0 0 0,0 0 0,0 0 0,0 0 0,0-1 0,0 1 0,0-1 0,-1 1 0,1-1 0,0 1 0,0-1 0,0 0 0,-1 0 0,1 0 0,-1 0 0,1 0 0,-1-1 0,1 1 0,-1 0 0,1-1 0,-1 1 0,0-1 0,0 1 0,1-3 0,3-6 0,0-1 0,-1 1 0,-1-1 0,1 0 0,-2 0 0,0 0 0,1-16 0,1-83 0,-4 97 0,0-113 0,0 157 0,0 17 0,7 63 0,-6-98 0,1 0 0,1 1 0,1-1 0,0 0 0,0-1 0,1 1 0,1-1 0,0 0 0,13 19 0,-17-28 0,1 0 0,0 0 0,-1 0 0,2 0 0,-1 0 0,0 0 0,0-1 0,1 0 0,0 1 0,-1-1 0,1-1 0,0 1 0,4 1 0,-1-1 0,1-1 0,-1 0 0,1 0 0,-1-1 0,0 0 0,12-1 0,-16 0 0,0 1 0,0-1 0,0 0 0,-1 0 0,1 0 0,0 0 0,-1-1 0,1 1 0,-1-1 0,0 1 0,1-1 0,-1 0 0,0 0 0,0 0 0,0 0 0,0 0 0,0-1 0,-1 1 0,1-1 0,-1 1 0,1-1 0,-1 1 0,0-1 0,0 0 0,0 0 0,-1 1 0,1-1 0,0-4 0,2-10 0,-1-1 0,0 1 0,-2-26 0,0 33 0,1-13-2,-2 0 0,-1-1 0,-9-41 0,9 58 1,0-1 1,0 1-1,-1-1 1,0 1-1,-1 0 1,0 0-1,0 0 1,0 1-1,-1-1 1,0 1-1,0 0 1,0 0-1,-1 1 1,-12-10-1,15 13 1,0 0 0,-1 1 0,1-1 0,0 1 0,-1-1 0,1 1 0,-1 0 0,1 0 0,-1 1 0,0-1 0,1 1 0,-1 0 0,-5 0 0,7 0 0,0 0 0,1 1 0,-1-1 0,0 1 0,0-1 0,0 1 0,0-1 0,1 1 0,-1 0 0,0 0 0,0 0 0,1 0 0,-1 0 0,1 1 0,-1-1 0,1 0 0,0 1 0,-1-1 0,1 1 0,0-1 0,0 1 0,0-1 0,0 1 0,-1 3 0,-2 8-8,0 0 1,2 0-1,-1 0 0,2 0 1,-1 0-1,2 0 0,0 1 1,0-1-1,4 14 0,-3-18-1,1 1 0,0-1 0,0 0-1,1 0 1,1 0 0,-1-1 0,1 1 0,1-1 0,0 0-1,0 0 1,0 0 0,1-1 0,10 11 0,-11-14-47,1 0 0,0 0 0,0-1 1,0 0-1,0 0 0,0 0 1,0-1-1,1 0 0,-1 0 0,1 0 1,0-1-1,-1 0 0,1 0 1,0-1-1,0 0 0,11-1 0,-15 0 37,-1 1-1,0 0 0,1-1 1,-1 0-1,0 0 0,1 0 1,-1 0-1,0 0 0,0 0 1,0 0-1,0-1 0,0 1 1,0-1-1,0 1 0,-1-1 1,1 0-1,0 0 0,-1 0 0,0 0 1,1 0-1,-1 0 0,0 0 1,0 0-1,0-1 0,0 1 1,0 0-1,-1 0 0,1-4 1,3-11 156,0 1 1,-2 0 0,1-18 0,-2 25 26,1-21 174,10-76 138,-11 97-465,1 1 0,0 0 0,1-1 1,0 1-1,0 0 0,0 1 0,1-1 0,1 1 0,8-13 0,-12 19-11,1-1 0,-1 0 1,1 1-1,0-1 0,0 1 0,0-1 0,0 1 0,0 0 0,0 0 0,0 0 0,0 0 1,0 0-1,0 0 0,0 1 0,1-1 0,-1 1 0,0 0 0,1-1 0,-1 1 0,0 0 0,1 0 1,-1 1-1,0-1 0,0 0 0,1 1 0,-1-1 0,3 2 0,-2-1 0,0 1 0,1-1 0,-1 1 0,0 0 0,0 0 0,-1 0 0,1 1 0,0-1 0,-1 0 0,1 1 0,-1 0 0,0 0 0,0 0 0,0 0 0,3 5 0,3 17 0,0-1 0,-2 1 0,-1 1 0,-1-1 0,-1 1 0,-1-1 0,-1 1 0,-5 42 0,4-61 1,-1 0 0,1-1 1,-2 1-1,1 0 0,-1-1 0,0 1 1,0-1-1,-1 0 0,0 0 0,0 0 0,0 0 1,-7 8-1,10-14-1,0 0 0,0 0 0,0 1-1,-1-1 1,1 0 0,0 0 0,0 0 0,0 0 0,0 0 0,0 0-1,-1 0 1,1 0 0,0 0 0,0-1 0,0 1 0,0 0 0,0 0-1,-1 0 1,1 0 0,0 0 0,0 0 0,0 0 0,0 0 0,0 0-1,0 0 1,-1 0 0,1-1 0,0 1 0,0 0 0,0 0 0,0 0-1,0 0 1,0 0 0,0 0 0,0-1 0,0 1 0,0 0 0,0 0-1,0 0 1,0 0 0,0 0 0,0-1 0,-1 1 0,1 0 0,0 0-1,1 0 1,-1 0 0,0 0 0,0-1 0,0 1 0,0 0 0,0 0-1,0 0 1,0 0 0,0 0 0,0-1 0,0 1 0,0 0 0,0 0 0,0 0-1,0 0 1,1 0 0,-1-2-4,1-19-6,1 0 0,1-1 0,1 1-1,1 0 1,15-39 0,51-99 65,-71 158-55,8-16 3,-6 10-2,1 1 1,-1 0-1,1 1 0,0-1 1,1 0-1,0 1 0,0 0 1,0 0-1,6-6 0,-10 11-1,0 0 0,1 0 0,-1-1 0,0 1 0,0 0 0,0 0 0,0 0 0,1 0 0,-1 0-1,0 0 1,0 0 0,0 0 0,0 0 0,1 0 0,-1 0 0,0 0 0,0 0 0,0 0 0,1 0 0,-1 0 0,0 0-1,0 0 1,0 0 0,1 0 0,-1 0 0,0 0 0,0 0 0,0 0 0,0 0 0,1 0 0,-1 0 0,0 0 0,0 1-1,0-1 1,0 0 0,0 0 0,1 0 0,-1 0 0,0 0 0,0 1 0,0-1 0,0 0 0,0 0 0,0 0-1,4 14-4,-4 20 0,0-29 6,0 389 15,0-393-16,0 0 0,0 0 0,0 1 0,0-1 0,0 0 0,1 0 0,-1 1 0,0-1 0,1 0 0,-1 0 0,0 0 0,1 1 0,0-1 0,-1 0 0,1 0 0,0 0 0,-1 0 0,1 0 0,0 0 0,0 0 0,0-1 0,0 1 0,0 0 0,0 0 0,0-1 0,0 1 0,0 0 0,0-1 0,1 1 0,-1-1 0,0 0 0,0 1 0,0-1 0,1 0 0,-1 0 0,0 0 0,0 0 0,1 0 0,1 0 0,1 0 0,-1-1 0,0 1 0,0-1 0,0 0 0,1 0 0,-1 0 0,0 0 0,0 0 0,-1-1 0,1 1 0,0-1 0,0 0 0,-1 0 0,1 0 0,2-3 0,3-6 0,0 0 0,0-1 0,-1 0 0,-1 0 0,0-1 0,4-14 0,23-87 0,-20 65 0,1-7 2,-10 36 6,1 0 1,1 0-1,0 0 1,1 0-1,2 1 1,19-35-1,-25 51-7,0 0 1,1 0-1,-1 0 0,0 0 0,1 1 0,0-1 0,-1 1 0,1 0 0,0 0 0,0 0 0,1 0 1,-1 1-1,0 0 0,0 0 0,1 0 0,-1 0 0,6 0 0,-6 1-1,0 0 0,0 0 0,0 0 0,0 0 0,0 1 0,-1 0 0,1-1 0,0 1 0,0 0 0,-1 1 0,1-1-1,-1 1 1,1 0 0,-1 0 0,0 0 0,1 0 0,-1 0 0,0 1 0,3 3 0,0 3 0,0-1 0,-1 1 0,0 1 0,-1-1 0,0 1 0,0-1 0,-1 1 0,0 0 0,1 11 0,0 6 1,-1 0 1,-1 35 0,-2-51 1,-1-1-1,-1 1 0,0 0 0,0-1 0,-1 0 1,-1 0-1,0 0 0,0 0 0,-1 0 1,0-1-1,0 0 0,-8 10 0,0-2-2,0-1-1,-1-1 1,-1 0 0,0-1-1,-23 16 1,32-26 0,0-1 0,1 1 0,-1-1 0,-1 0 0,1 0 0,0-1 0,-1 0 0,1 0 0,-1-1 0,0 1 0,-9-1 0,13 0 0,0-1 0,0 0 0,0-1 0,0 1 0,0-1 0,0 1 0,0-1 0,0 0 0,0 0 0,0 0 0,1-1 0,-1 1 0,0 0 0,1-1 0,-1 0 0,1 0 0,-1 0 0,1 0 0,0 0 0,0 0 0,0-1 0,0 1 0,0 0 0,1-1 0,-3-5 0,-1-2 0,2 0 0,-1 0 0,1-1 0,1 0 0,0 1 0,-1-23 0,3 4-15,4-41 1,-3 59 7,1-1 1,1 1-1,0 0 1,0-1 0,1 1-1,1 1 1,-1-1-1,2 1 1,8-13 0,-14 22 6,1 0 0,-1-1 0,1 1 1,0 0-1,0 0 0,-1 0 1,1 0-1,0 0 0,0 0 0,0 0 1,0 1-1,0-1 0,0 0 1,0 0-1,1 1 0,-1-1 0,0 1 1,0-1-1,0 1 0,3-1 1,-3 1-1,0 0 1,0 1-1,0-1 1,-1 0-1,1 1 1,0-1 0,0 1-1,0-1 1,0 1-1,-1-1 1,1 1-1,0 0 1,0-1 0,-1 1-1,1 0 1,-1 0-1,1-1 1,0 1-1,-1 0 1,0 0 0,1 1-1,4 9 4,-1-1 0,-1 1 0,5 20 0,-5-16-9,4 10 7,1 1 0,2-1 0,0-1 0,2 0-1,0 0 1,2-1 0,17 22 0,-24-36-1,0 0 0,1 0 0,0-1 0,1 0 0,-1 0-1,2-1 1,-1 0 0,1-1 0,0 0 0,0 0 0,1-1 0,0-1 0,0 1 0,0-2-1,0 0 1,0 0 0,1-1 0,16 1 0,-21-2-1,43-4 0,-47 3 0,1-1 0,-1 0 0,0-1 0,0 1 0,1-1 0,-1 1 0,0-1 0,0 0 0,-1 0 0,1 0 0,0 0 0,3-5 0,3-3-70,0-1 1,-1 0-1,-1-1 0,1 1 1,-2-2-1,0 1 0,7-21 0,-1-12-1997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12.300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92 186 32015,'-4'-16'122,"0"-1"0,2 1-1,0-1 1,0 0 0,3-26 0,-1 26-101,0 16-21,0-1 0,0 1 0,0-1 0,1 0 0,-1 1 0,1-1 0,-1 1 0,1-1 0,0 1 0,-1-1 0,1 1 0,0-1 0,0 1 0,0 0 0,0-1 0,0 1 0,0 0 0,0 0 0,1 0 0,-1 0 0,0 0 0,1 0 0,-1 0 0,1 0 0,-1 1 0,1-1 0,-1 1 0,1-1 0,1 0 0,4-1 0,1 1 0,-1-1 0,1 2 0,-1-1 0,9 1 0,-13 0 0,-1 1 0,1-1 0,0 1 0,-1 0 0,1 0 0,-1 0 0,1 0 0,-1 1 0,0-1 0,1 1 0,-1-1 0,0 1 0,0 0 0,0 0 0,0 0 0,0 0 0,-1 0 0,1 0 0,0 0 0,-1 1 0,0-1 0,1 1 0,-1-1 0,1 4 0,2 3 0,-1 2 0,1-1 0,-1 0 0,-1 1 0,2 13 0,-3-4 0,0 0 0,0-1 0,-6 41 0,3-50 0,0 0 0,0 0 0,-1-1 0,-1 1 0,0 0 0,0-1 0,0 0 0,-1 0 0,-10 13 0,-2 0 0,-2-1 0,0 0 0,-1-2 0,-2 0 0,1-1 0,-44 26 0,65-44 0,0 0 0,0 1 0,0-1 0,0 0 0,0 0 0,0 0 0,0 0 0,0 0 0,0 0 0,0 0 0,-1 0 0,1 0 0,0 0 0,0 0 0,0 0 0,0 0 0,0 0 0,0 0 0,0 0 0,0 0 0,-1 0 0,1 0 0,0 0 0,0 0 0,0 0 0,0 0 0,0 0 0,0 0 0,0 0 0,0 0 0,0 0 0,0 0 0,-1 0 0,1-1 0,0 1 0,0 0 0,0 0 0,0 0 0,0 0 0,0 0 0,0 0 0,0 0 0,0 0 0,0 0 0,0 0 0,0-1 0,0 1 0,0 0 0,0 0 0,0 0 0,0 0 0,0 0 0,0 0 0,0 0 0,0 0 0,0 0 0,0-1 0,0 1 0,0 0 0,0 0 0,0 0 0,0 0 0,0 0 0,0 0 0,0 0 0,0-6 0,1 0 0,0 0 0,0 0 0,0 0 0,1 0 0,0 0 0,0 1 0,0-1 0,1 1 0,0 0 0,0-1 0,0 1 0,1 1 0,5-8 0,-6 10 0,-1-1 0,0 1 0,1-1 0,0 1 0,-1 0 0,1 0 0,0 0 0,0 1 0,0-1 0,1 1 0,-1-1 0,5 0 0,-6 2 0,0-1 0,0 1 0,0 0 0,0 0 0,1 0 0,-1 1 0,0-1 0,0 0 0,0 1 0,0-1 0,1 1 0,-1 0 0,0 0 0,0 0 0,-1 0 0,1 0 0,0 0 0,0 1 0,0-1 0,-1 0 0,3 3 0,6 7 0,0 1 0,13 20-1,-14-19 2,1 0 0,18 20 0,-24-29-4,0-1 0,0 0 0,0 0 0,0 0 0,1 0 0,-1-1 0,1 1 0,0-1 0,-1 0 0,1-1 0,0 1 0,9 1 0,2-1-352,1-1 1,-1-1 0,0 0-1,18-3 1,10-6-6257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5:39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21 32383,'-4'-1'20,"0"1"-1,-1-1 1,1 1 0,0 0 0,0 0 0,0 0-1,0 1 1,0-1 0,0 1 0,0 0 0,-5 2-1,7-2-18,1 1-1,-1-1 0,1 1 0,-1-1 0,1 1 0,0 0 0,-1 0 0,1-1 0,0 1 1,0 0-1,0 0 0,1 0 0,-1 0 0,0 0 0,1 1 0,-1-1 0,1 0 0,0 0 1,0 0-1,0 0 0,0 1 0,0 1 0,-1 3 1,1 0 0,0 0 0,1 0 0,-1 0 0,1 0 0,1 0 0,-1 0 1,1 0-1,0-1 0,5 10 0,-4-11 0,0-1 0,0 0 1,0 0-1,1 0 1,-1 0-1,1-1 0,0 1 1,0-1-1,1 0 0,-1 0 1,1-1-1,-1 1 0,1-1 1,9 3-1,-6-2 4,0 0 1,1-1-1,-1-1 0,0 1 1,1-1-1,-1-1 0,0 0 0,1 0 1,13-2-1,-19 2-3,0-1 0,0 1 1,1-1-1,-1 0 0,0 0 0,0 0 0,0-1 1,0 1-1,-1-1 0,1 0 0,0 1 0,-1-1 0,1 0 1,-1-1-1,1 1 0,-1 0 0,0-1 0,0 1 1,0-1-1,0 0 0,-1 1 0,1-1 0,-1 0 0,1 0 1,-1 0-1,1-6 0,0 2-2,-1 1 0,0-1 0,0 0 0,-1 0 0,0 0 0,0 0 0,0 0 0,-1 0 0,0 0 0,0 0 0,-1 1 0,0-1 0,-5-12 0,4 15 0,1 0 0,-1 1 0,0-1 0,0 1 0,0-1 0,0 1 0,0 0 0,-1 1 0,1-1 0,-1 0 0,0 1 0,0 0 0,0 0 0,0 0 0,0 0 0,0 1 0,0 0 0,-1-1 0,1 2 0,-1-1 0,1 0 0,-6 1 0,5-1-4,0 1 0,0 0-1,0 0 1,0 1 0,1 0 0,-1-1 0,0 1 0,0 1-1,1-1 1,-1 1 0,1 0 0,-1 0 0,1 0 0,0 1-1,0-1 1,0 1 0,0 0 0,0 0 0,1 0-1,-1 1 1,1-1 0,-5 8 0,-19 29-284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5:39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32447,'7'5'160,"33"0"-64,12-3-64,8-2 0,2 0-32,-4 0 0,-9 0 0,-10 0-32,-15 0-64,-16 0-1841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6:04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37 350 26268,'-4'-6'4147,"-5"-15"-1795,11 58-2352,8 47 0,3 38 0,-12 286 0,-1-864 0,0 436 0,0 1 0,2-1 0,0 1 0,1-1 0,1 1 0,1 0 0,13-35 0,-16 51 0,0 1 0,0-1 0,1 0 0,-1 0 0,1 1 0,-1 0 0,1-1 0,0 1 0,0 0 0,0 0 0,0 1 0,0-1 0,0 0 0,1 1 0,-1 0 0,0 0 0,1 0 0,-1 0 0,1 1 0,-1-1 0,1 1 0,0 0 0,-1 0 0,5 1 0,-4-1 0,1 0 0,0 0 0,0 1 0,0 0 0,-1 0 0,1 1 0,0-1 0,-1 1 0,0 0 0,1 0 0,-1 0 0,0 1 0,0 0 0,0-1 0,0 1 0,6 7 0,-4 0 0,-1 0 0,1 1 0,-2-1 0,1 1 0,-1 0 0,-1 1 0,0-1 0,-1 1 0,0-1 0,-1 1 0,0 0 0,-1-1 0,0 1 0,-1 0 0,-3 17 0,3-24 0,0 1 0,-1-1 0,0 0 0,0 1 0,0-1 0,-1 0 0,0 0 0,0-1 0,0 1 0,-1-1 0,1 1 0,-1-1 0,0 0 0,0-1 0,-1 1 0,1-1 0,-1 1 0,1-1 0,-1-1 0,0 1 0,-9 3 0,1-1 0,0-1 0,0-1 0,0 0 0,0 0 0,-1-1 0,1-1 0,-25 0 0,35-2 0,0 1 0,0 0 0,1-1 0,-1 1 0,0-1 0,1 0 0,-1 0 0,1 0 0,-1 0 0,1-1 0,0 1 0,-1-1 0,1 1 0,0-1 0,0 0 0,0 0 0,0 0 0,0 0 0,1 0 0,-4-5 0,3 3 0,-1-1 0,1 1 0,0-1 0,0 0 0,1 0 0,0 0 0,-1 0 0,2 0 0,-1-1 0,0-7 0,2 12 0,-1-1 0,1 1 0,-1 0 0,1 0 0,0 0 0,-1 0 0,1 0 0,0 0 0,0 0 0,0 0 0,0 0 0,0 1 0,0-1 0,0 0 0,0 0 0,0 1 0,0-1 0,0 1 0,0-1 0,0 1 0,1-1 0,-1 1 0,0 0 0,0 0 0,1 0 0,-1-1 0,0 1 0,0 0 0,2 1 0,48-3 0,-41 2 0,-5 0 0,1 0 0,-1 0 0,1 1 0,0 0 0,-1 0 0,1 1 0,-1-1 0,0 1 0,0 0 0,1 0 0,-1 1 0,0 0 0,-1 0 0,1 0 0,6 6 0,-5-3 0,0 0 0,-1 1 0,0-1 0,0 1 0,-1 1 0,0-1 0,0 1 0,0 0 0,3 14 0,9 38 0,-13-43 0,1-1 0,1 0 0,12 30 0,-15-43 0,0 0 0,0-1 0,0 1 0,1 0 0,-1-1 0,1 1 0,0-1 0,-1 0 0,1 0 0,0 0 0,0 0 0,0 0 0,1-1 0,-1 0 0,0 1 0,0-1 0,1 0 0,-1 0 0,1-1 0,-1 1 0,1-1 0,-1 0 0,1 0 0,-1 0 0,1 0 0,-1-1 0,1 1 0,4-2 0,-1 0 0,1 1 0,-1-2 0,1 1 0,-1-1 0,0 0 0,0 0 0,0-1 0,0 0 0,-1 0 0,0-1 0,11-9 0,-8 3 0,-1-1 0,1 1 0,-2-2 0,0 1 0,0-1 0,-1 0 0,-1 0 0,0-1 0,-1 1 0,3-17 0,-1-5 0,-1 0 0,-1-67 0,-4 101 0,0 0 0,0 0 0,0 1 0,0-1 0,0 0 0,0 0 0,0 1 0,0-1 0,-1 0 0,1 0 0,0 1 0,0-1 0,-1 0 0,1 0 0,-1 1 0,1-1 0,-1 0 0,1 1 0,-1-1 0,1 1 0,-1-1 0,1 1 0,-1-1 0,0 1 0,1-1 0,-1 1 0,0-1 0,1 1 0,-1 0 0,0 0 0,0-1 0,1 1 0,-1 0 0,0 0 0,0 0 0,-1 0 0,0 0 0,0 0 0,-1 0 0,1 0 0,0 0 0,0 1 0,-1 0 0,1-1 0,0 1 0,0 0 0,0 0 0,0 0 0,-3 2 0,0 1 0,0 1 0,0-1 0,0 1 0,1 0 0,0 1 0,0-1 0,0 1 0,1-1 0,0 1 0,0 0 0,0 0 0,1 1 0,0-1 0,0 0 0,-2 13 0,1 7 0,0-1 0,2 48 0,2-59 0,0-1 0,1 0 0,0 1 0,2-1 0,-1 0 0,1-1 0,1 1 0,0-1 0,1 0 0,1 0 0,-1 0 0,10 10 0,-11-15 0,1 0 0,-1 0 0,1-1 0,1 0 0,-1 0 0,1-1 0,0 0 0,0 0 0,1 0 0,0-1 0,-1 0 0,1-1 0,1 1 0,-1-2 0,0 1 0,1-1 0,-1-1 0,1 1 0,12-1 0,-18-1 0,-1 0 0,1 0 0,0 0 0,0-1 0,-1 0 0,1 1 0,0-1 0,-1 0 0,1 0 0,-1-1 0,1 1 0,-1 0 0,1-1 0,-1 1 0,0-1 0,3-3 0,-1 1 0,0-1 0,-1 0 0,1 1 0,-1-1 0,0 0 0,-1-1 0,4-8 0,1-8 0,-2-1 0,0 0 0,2-27 0,-5 35 0,5-78 0,-5 59 0,1 1 0,10-49 0,-13 81 0,1-1 0,0 1 0,-1-1 0,1 1 0,0 0 0,0 0 0,0-1 0,0 1 0,0 0 0,0 0 0,0 0 0,1 0 0,-1 0 0,0 0 0,0 1 0,1-1 0,-1 0 0,0 1 0,1-1 0,-1 1 0,1-1 0,-1 1 0,1-1 0,-1 1 0,1 0 0,-1 0 0,1 0 0,-1 0 0,1 0 0,0 0 0,1 1 0,3-1 0,0 1 0,0 0 0,-1 1 0,1-1 0,0 1 0,10 5 0,30 26 0,-38-26 0,1 0 0,-1-1 0,1 0 0,0 0 0,14 5 0,-23-11 0,1 0 0,-1 0 0,0 0 0,0 0 0,0 0 0,0 0 0,1 0 0,-1-1 0,0 1 0,0 0 0,0 0 0,0 0 0,1 0 0,-1 0 0,0-1 0,0 1 0,0 0 0,0 0 0,0 0 0,0-1 0,0 1 0,0 0 0,0 0 0,1 0 0,-1-1 0,0 1 0,0 0 0,0 0 0,0-1 0,0 1 0,0 0 0,-1 0 0,1 0 0,0-1 0,0 1 0,0 0 0,0 0 0,0 0 0,0-1 0,0 1 0,0 0 0,0 0 0,0 0 0,-1-1 0,-2-9 0,1 6 0,0 0 0,-1 0 0,0 0 0,0 0 0,0 1 0,0-1 0,0 1 0,-1 0 0,0 0 0,1 0 0,-1 1 0,0-1 0,0 1 0,-1 0 0,1 0 0,-6-2 0,8 4 0,0-1 0,-1 0 0,1 1 0,-1-1 0,0 1 0,1 0 0,-1 0 0,1 0 0,-1 0 0,1 0 0,-1 1 0,1-1 0,-1 1 0,1 0 0,-1 0 0,1-1 0,0 1 0,-1 1 0,1-1 0,0 0 0,0 1 0,0-1 0,0 1 0,0-1 0,0 1 0,0 0 0,1 0 0,-1 0 0,0 0 0,-1 4 0,-2 2 0,2 1 0,-1-1 0,1 1 0,0-1 0,1 1 0,0 0 0,-1 13 0,1 66 0,2-56 0,0-23 0,0 1 0,1-1 0,0 0 0,1 1 0,0-1 0,0 0 0,1 0 0,0 0 0,1 0 0,0-1 0,0 0 0,10 15 0,-10-18 0,0 0 0,0-1 0,1 0 0,-1 0 0,1 0 0,0 0 0,0-1 0,0 0 0,0 0 0,1 0 0,-1-1 0,1 0 0,0 0 0,0 0 0,-1 0 0,1-1 0,0 0 0,0-1 0,0 1 0,11-1 0,-15-1 0,1 1 0,-1 0 0,0-1 0,0 1 0,0-1 0,0 0 0,0 1 0,-1-1 0,1 0 0,0 0 0,0 0 0,0-1 0,-1 1 0,1 0 0,-1-1 0,1 1 0,1-2 0,0-2 0,0 1 0,0-1 0,0 1 0,0-1 0,-1 0 0,3-8 0,0-3 0,-1-1 0,-1 1 0,3-30 0,-2-21 0,-2 0 0,-3-1 0,-3 1 0,-3 0 0,-19-75 0,15 108 0,11 62 0,0 2 0,13 233 0,-10-234 0,2 1 0,1-1 0,2-1 0,1 1 0,0-1 0,27 50 0,-33-74 0,0 0 0,0 0 0,0-1 0,0 1 0,0-1 0,1 0 0,-1 0 0,1 0 0,0 0 0,0-1 0,0 1 0,0-1 0,6 2 0,-7-3 0,0 0 0,0 0 0,0 0 0,0-1 0,0 1 0,0-1 0,0 1 0,0-1 0,0 0 0,0-1 0,0 1 0,1 0 0,-1-1 0,0 0 0,0 1 0,0-1 0,0 0 0,0-1 0,-1 1 0,1 0 0,4-4 0,-2 0 0,0 0 0,0-1 0,0 1 0,-1-1 0,0-1 0,0 1 0,-1 0 0,0-1 0,0 0 0,0 1 0,-1-1 0,3-13 0,1-9 0,4-52 0,-7-50 0,-3 110 0,-2 15 0,2 6 0,0 0 0,0 0 0,0 0 0,0 0 0,0 0 0,0 0 0,0 1 0,0-1 0,0 0 0,0 0 0,0 0 0,0 0 0,0 0 0,0 0 0,0 0 0,0 0 0,0 0 0,0 0 0,0 0 0,0 0 0,0 0 0,-1 1 0,1-1 0,0 0 0,0 0 0,0 0 0,0 0 0,0 0 0,0 0 0,0 0 0,0 0 0,0 0 0,0 0 0,0 0 0,0 0 0,0 0 0,0 0 0,-1 0 0,1 0 0,0 0 0,0 0 0,0 0 0,0 0 0,0 0 0,0 0 0,0 0 0,0 0 0,0 0 0,0 0 0,0 0 0,0 0 0,0 0 0,-1 0 0,1 0 0,0 0 0,-1 63 0,1 62 0,1-110 0,0 0 0,2-1 0,0 1 0,0-1 0,1 0 0,9 19 0,-11-29-1,0 0-1,1 0 1,0 0-1,0-1 1,0 1 0,0-1-1,1 1 1,-1-1-1,1 0 1,0-1-1,0 1 1,0-1 0,0 1-1,0-1 1,0 0-1,7 1 1,-8-2 0,-1 0 0,1 0 1,0-1-1,0 1 0,-1-1 0,1 0 0,0 0 1,0 0-1,-1 0 0,1 0 0,0-1 0,0 1 1,-1-1-1,1 0 0,0 1 0,-1-1 0,1-1 1,-1 1-1,1 0 0,-1-1 0,0 1 0,1-1 1,-1 1-1,0-1 0,0 0 0,0 0 0,0 0 1,-1 0-1,3-4 0,1-2 2,-1-1-1,0-1 1,0 1 0,-1-1 0,0 1 0,-1-1-1,0 0 1,1-11 0,0-84 8,-3 84-9,0-87 32,0 108-32,0-1 0,0 1 0,1 0 0,-1 0 0,0-1 0,0 1 0,0 0 0,0 0 0,0-1 0,0 1 0,0 0 0,0 0 0,0-1 0,0 1 0,0 0 0,0 0 0,0-1 0,0 1 0,0 0 0,0 0 0,0-1 0,0 1 0,0 0 0,-1 0 0,1 0 0,0-1 0,0 1 0,0 0 0,0 0 0,0 0 0,-1-1 0,1 1 0,0 0 0,0 0 0,0 0 0,-1 0 0,1-1 0,0 1 0,0 0 0,-1 0 0,1 0 0,0 0 0,0 0 0,0 0 0,-1 0 0,1 0 0,0 0 0,0 0 0,-1 0 0,1 0 0,0 0 0,-1 0 0,0 0 0,1 1 0,-1 0 0,1-1 0,-1 1 0,1 0 0,-1-1 0,1 1 0,0 0 0,-1-1 0,1 1 0,0 0 0,-1 0 0,1-1 0,0 1 0,0 0 0,0 0 0,0 0 0,-1 1 0,0 22 0,1 0 0,0 0 0,2 0 0,7 33 0,-7-45 0,1 0 0,1-1 0,0 0 0,1 0 0,0 0 0,0 0 0,1-1 0,1 0 0,0 0 0,0 0 0,9 8 0,-13-15 0,1 0 0,-1 0 0,1-1 0,-1 1 0,1-1 0,0 0 0,-1 0 0,1 0 0,0-1 0,1 1 0,-1-1 0,0 0 0,0 0 0,0-1 0,6 1 0,-8-1 0,0 0 0,1 0 0,-1 0 0,1 0 0,-1-1 0,0 1 0,1-1 0,-1 0 0,0 0 0,0 1 0,0-1 0,1-1 0,-1 1 0,0 0 0,0 0 0,-1-1 0,1 1 0,0-1 0,0 0 0,-1 1 0,1-1 0,-1 0 0,1 0 0,-1 0 0,0 0 0,0 0 0,2-4 0,3-17 0,0 0 0,-2-1 0,-1 1 0,0-1 0,-2 0 0,-2-36 0,3-37 0,-2 95 0,0 1 0,0-1 0,0 1 0,1-1 0,-1 0 0,0 1 0,1-1 0,-1 1 0,1-1 0,0 1 0,-1-1 0,1 1 0,0-1 0,0 1 0,0 0 0,0-1 0,0 1 0,0 0 0,0 0 0,1 0 0,-1 0 0,0 0 0,2-1 0,-1 2 0,-1-1 0,0 1 0,1 0 0,-1 0 0,1 0 0,-1 0 0,0 0 0,1 1 0,-1-1 0,1 0 0,-1 1 0,0-1 0,1 0 0,-1 1 0,0 0 0,0-1 0,1 1 0,-1 0 0,0 0 0,0-1 0,0 1 0,0 0 0,0 0 0,0 0 0,0 0 0,0 1 0,1 1 0,9 13 0,0 0 0,-1 1 0,-1 1 0,-1-1 0,0 1 0,-2 0 0,0 1 0,7 37 0,-8-22 0,-1-1 0,-2 1 0,-1 0 0,-5 47 0,-3-51 0,5-41 0,5-58 0,3 0 0,3 0 0,25-94 0,-31 149 0,-2 8 0,0 1 0,0-1 0,0 1 0,1 0 0,-1 0 0,1-1 0,1 1 0,-1 0 0,1 1 0,0-1 0,5-7 0,-6 11 0,0 0 0,-1 0 0,1 0 0,-1 1 0,1-1 0,0 0 0,-1 1 0,1 0 0,0-1 0,0 1 0,0 0 0,-1 0 0,1 0 0,0 0 0,0 0 0,0 0 0,-1 0 0,1 0 0,0 1 0,0-1 0,-1 1 0,4 1 0,-2-1 0,-1 0 0,1 1 0,0 0 0,0-1 0,-1 1 0,1 0 0,-1 0 0,0 1 0,1-1 0,-1 0 0,2 4 0,1 3 0,0 1 0,0 0 0,-2-1 0,1 1 0,-1 1 0,0-1 0,-1 0 0,-1 1 0,2 13 0,-2 13 0,-5 50 0,0-8 0,3-59 0,1-13 0,-1 1 0,1-1 0,1 0 0,0 1 0,1 8 0,-1-15 0,-1 1 0,1 0 0,-1-1 0,1 1 0,0-1 0,0 1 0,0-1 0,0 1 0,0-1 0,0 1 0,0-1 0,0 0 0,1 0 0,-1 0 0,0 0 0,1 0 0,-1 0 0,1 0 0,-1 0 0,1 0 0,-1-1 0,1 1 0,0-1 0,-1 1 0,1-1 0,3 1 0,5 1 0,0-1 0,-1 0 0,1 0 0,0-1 0,0 0 0,0-1 0,0 0 0,-1-1 0,1 0 0,0 0 0,-1-1 0,1 0 0,-1-1 0,0 0 0,0 0 0,-1-1 0,1 0 0,-1-1 0,0 0 0,0 0 0,-1 0 0,10-12 0,-6 3 0,0 1 0,-1-2 0,-1 1 0,0-1 0,-1-1 0,-1 1 0,-1-1 0,0-1 0,-1 1 0,-1-1 0,0 0 0,-2 0 0,0 0 0,-1-29 0,-1 44 0,0 0 0,0 1 0,0-1 0,-1 1 0,1-1 0,-1 1 0,0-1 0,1 1 0,-1-1 0,0 1 0,-1-1 0,1 1 0,0 0 0,-1 0 0,1 0 0,-1 0 0,1 0 0,-1 0 0,0 0 0,0 0 0,0 1 0,0-1 0,0 1 0,0-1 0,-1 1 0,1 0 0,0 0 0,-1 0 0,-2-1 0,-6-1 0,0 1 0,0 0 0,-1 1 0,1 0 0,-16 1 0,24 0 0,1 0 0,-1 0 0,0 0 0,0 1 0,1-1 0,-1 1 0,1 0 0,-1-1 0,1 1 0,-1 1 0,1-1 0,-1 0 0,1 1 0,0-1 0,0 1 0,-1-1 0,-1 4 0,1-2 0,0 1 0,1 0 0,-1 0 0,1 0 0,0 0 0,0 0 0,0 0 0,0 1 0,-1 6 0,0 8 0,0 1 0,1 0 0,2 36 0,0-38 0,0-3 0,0 1 0,2-1 0,-1 1 0,2-1 0,0 0 0,9 24 0,-11-35 0,1 0 0,0 1 0,0-1 0,0-1 0,0 1 0,1 0 0,0 0 0,-1-1 0,1 0 0,0 1 0,1-1 0,-1 0 0,1-1 0,-1 1 0,1-1 0,0 1 0,0-1 0,0 0 0,0-1 0,0 1 0,0-1 0,1 1 0,-1-1 0,0 0 0,1-1 0,-1 1 0,5-1 0,-7 0 0,1 0 0,-1 0 0,0-1 0,0 1 0,0-1 0,0 1 0,0-1 0,0 0 0,0 1 0,0-1 0,-1 0 0,1 0 0,0-1 0,0 1 0,-1 0 0,1 0 0,-1-1 0,1 1 0,-1-1 0,0 0 0,1 1 0,-1-1 0,0 0 0,0 0 0,0 0 0,0 1 0,0-4 0,3-6 0,-1 1 0,-1-1 0,0 0 0,1-12 0,-3 15 0,10-369 0,-11 237 0,0 137 0,-1 13 0,-1 20 0,2 64 0,4 129 0,-1-199 0,0-1 0,2 1 0,12 38 0,-13-53 0,0 1 0,1-1 0,0 0 0,0 0 0,1 0 0,1-1 0,-1 1 0,1-1 0,1-1 0,-1 1 0,10 7 0,-11-12 0,-1 0 0,1 0 0,0 0 0,0-1 0,0 0 0,0 0 0,0 0 0,0-1 0,0 1 0,1-1 0,-1 0 0,1-1 0,-1 0 0,1 0 0,-1 0 0,1 0 0,7-2 0,-6 0 0,0 1 0,-1-1 0,1 0 0,-1-1 0,1 0 0,-1 0 0,0 0 0,0-1 0,-1 1 0,1-2 0,-1 1 0,0 0 0,7-8 0,0-3 0,-1-1 0,-1 0 0,0 0 0,-1-1 0,-1 0 0,0-1 0,-1 0 0,7-31 0,-8 21 0,-2 0 0,0 0 0,-2-1 0,-1 1 0,-4-34 0,3 59 0,0 0 0,0 0 0,-1-1 0,1 1 0,-1 0 0,0 0 0,0-1 0,0 1 0,-1 0 0,1 0 0,-1 0 0,0 0 0,1 1 0,-1-1 0,-1 0 0,1 1 0,0 0 0,-4-4 0,2 3 0,0 1 0,-1 0 0,1 0 0,0 1 0,-1-1 0,1 1 0,-1 0 0,1 0 0,-1 0 0,1 1 0,-1-1 0,-6 2 0,9-1 0,0 0 0,-1 0 0,1 0 0,0 1 0,0-1 0,0 1 0,0-1 0,-1 1 0,1 0 0,0 0 0,0 0 0,0 0 0,1 0 0,-1 1 0,0-1 0,0 0 0,1 1 0,-1-1 0,-1 3 0,0 0 0,0 0 0,1 1 0,-1-1 0,1 1 0,0 0 0,0-1 0,1 1 0,-2 6 0,-1 11 0,2-1 0,0 0 0,1 26 0,1-39 0,0 12 0,0 1 0,2-1 0,0 1 0,1-1 0,7 22 0,-9-37 0,0-1 0,1 1 0,0-1 0,0 0 0,0 0 0,0 1 0,1-1 0,-1-1 0,1 1 0,0 0 0,0-1 0,1 1 0,-1-1 0,1 0 0,0 0 0,0 0 0,-1-1 0,2 1 0,-1-1 0,0 0 0,0 0 0,1-1 0,-1 1 0,1-1 0,0 0 0,-1 0 0,1 0 0,5-1 0,-6 1 0,-1-1 0,1 0 0,0 0 0,0 0 0,0 0 0,-1-1 0,1 0 0,0 0 0,0 0 0,-1 0 0,1 0 0,-1-1 0,6-2 0,-6 1 0,0 0 0,-1 0 0,1 0 0,-1 0 0,0 0 0,0 0 0,0 0 0,0-1 0,-1 1 0,1-1 0,-1 0 0,0 1 0,2-8 0,1-11 0,-1 1 0,0-1 0,-1 0 0,-2 0 0,-2-25 0,1 30 0,-1 1 0,-1-1 0,0 1 0,-1 0 0,-1 0 0,-1 1 0,-10-22 0,12 65 0,3 33 0,-1-32 0,2-1 0,1 1 0,8 55 0,-7-77-1,0 0-1,0 0 1,1 0 0,0 0-1,0 0 1,1-1-1,5 8 1,-8-13 0,0 1 1,1 0-1,-1-1 0,0 1 1,1 0-1,-1-1 0,1 0 1,0 1-1,0-1 0,-1 0 1,1 0-1,0 0 0,0 0 1,0 0-1,0 0 0,0-1 1,0 1-1,0-1 0,0 1 0,0-1 1,0 0-1,1 0 0,-1 0 1,0 0-1,0 0 0,0 0 1,0-1-1,0 1 0,0-1 1,3 0-1,-3 0 2,-1 0 0,1-1 0,0 1 0,-1 0 0,1-1 0,-1 1 0,1 0 0,-1-1 0,0 0 0,0 1 0,0-1 1,1 0-1,-2 0 0,1 1 0,0-1 0,0 0 0,0 0 0,0-2 0,7-41 13,-7 35-16,8-118 2,4-23 0,-13 147 0,1 0 0,0 0 0,0 0 0,1 0 0,-1 1 0,1-1 0,0 0 0,0 1 0,4-7 0,-5 9 0,0 1 0,0-1 0,0 0 0,-1 0 0,1 1 0,0-1 0,0 1 0,0-1 0,0 1 0,0-1 0,1 1 0,-1-1 0,0 1 0,0 0 0,0 0 0,0 0 0,0-1 0,0 1 0,1 0 0,-1 0 0,0 1 0,0-1 0,0 0 0,0 0 0,0 0 0,0 1 0,0-1 0,1 1 0,-1-1 0,0 1 0,0-1 0,0 1 0,-1-1 0,1 1 0,0 0 0,0 0 0,0-1 0,0 1 0,-1 0 0,2 2 0,10 12 0,0 1 0,-1 0 0,-1 1 0,0 1 0,-2-1 0,10 27 0,-3-9 0,-6-13 0,0 1 0,-1-1 0,-1 2 0,-1-1 0,-2 1 0,0 0 0,1 44 0,-6-133 0,5-108 0,-2 153 0,1 0 0,1 1 0,0-1 0,2 1 0,0 0 0,15-29 0,-20 45 0,0 1 0,1-1 0,-1 1 0,1 0 0,-1 0 0,1 0 0,0 0 0,0 0 0,0 0 0,0 0 0,3-1 0,-5 3 0,1-1 0,-1 1 0,1 0 0,-1 0 0,1 0 0,-1 0 0,1 0 0,-1 0 0,1-1 0,-1 1 0,0 0 0,1 0 0,-1 0 0,1 1 0,-1-1 0,1 0 0,-1 0 0,1 0 0,-1 0 0,1 0 0,-1 1 0,1-1 0,0 0 0,0 1 0,0 0 0,0 0 0,0 0 0,-1 1 0,1-1 0,0 0 0,0 0 0,-1 0 0,1 0 0,-1 1 0,1-1 0,-1 0 0,1 2 0,32 173 0,-9-38 0,-24-136 0,1-1 0,-1 1 0,1 0 0,-1 0 0,1-1 0,-1 1 0,1 0 0,0-1 0,0 1 0,0-1 0,0 1 0,0-1 0,0 1 0,1-1 0,-1 0 0,0 0 0,1 1 0,-1-1 0,1 0 0,-1 0 0,1 0 0,-1-1 0,1 1 0,1 1 0,3-1 0,0 0 0,0-1 0,-1 1 0,1-1 0,0 0 0,7-2 0,-3 2 0,-2-1 0,1-1 0,-1 1 0,1-1 0,-1-1 0,0 0 0,0 0 0,0-1 0,0 1 0,-1-2 0,1 1 0,-1-1 0,0 0 0,-1-1 0,1 1 0,-1-1 0,0-1 0,-1 1 0,6-8 0,-2 1 0,-1 0 0,0 0 0,-1-1 0,0 0 0,-1 0 0,-1 0 0,-1-1 0,1 0 0,2-23 0,-2-31 0,-4-115 0,-2 166 0,0 0 0,-1 0 0,-1 0 0,0 1 0,-2-1 0,-12-32 0,9 37 0,3 18 0,1 24 0,4-27 0,-3 311 0,4-187 0,-1-120 0,-1 21-1,1 1 0,1-1 0,2 0 0,0 0 1,14 45-1,-17-71-47,0-5-857,-3-20-3083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6:04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32495,'0'-2'208,"28"2"-144,17-3-64,4 3 0,17 0 0,1-7 0,1 5 0,-8-3 0,-21 0 0,-13 3 0,-15 0 0,-11-5-64,-21 4-1153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6:0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76 32431,'-5'-68'294,"5"61"-263,0 8-15,0 36-21,-1 194 5,2 259 0,9-376 0,-8-110 0,1-10 0,2-13 0,4-116-542,-9 92-1909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6:0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30 32383,'-4'0'11,"-1"0"14,0-1 1,-1 2-1,1-1 1,0 1-1,0-1 1,-1 1-1,-5 2 1,10-2-21,-1 0 0,1 0 0,-1 0 0,1 1 0,-1-1 0,1 0 0,0 1 0,-1-1 0,1 1 0,0-1 0,0 1 0,0-1 0,0 1 1,0 0-1,1-1 0,-1 1 0,0 0 0,1 0 0,-1 0 0,1-1 0,0 1 0,-1 0 0,1 2 0,-1 1-4,1 0 0,-1 0 0,1 0 0,0 0-1,1 0 1,-1 0 0,1 0 0,2 8 0,-3-12-1,1 1 1,0 0-1,0-1 0,0 1 1,0-1-1,0 1 0,0-1 1,1 1-1,-1-1 0,0 0 1,1 0-1,-1 0 0,1 0 0,-1 0 1,1 0-1,0 0 0,-1 0 1,1-1-1,0 1 0,0 0 1,-1-1-1,1 0 0,0 1 1,3-1-1,-3 0-1,9 2 5,1-1-1,0-1 1,15 0-1,-25 0-2,0 0-1,0 0 1,0-1 0,0 1-1,-1 0 1,1-1 0,0 1 0,0-1-1,0 0 1,0 1 0,-1-1-1,1 0 1,0 0 0,-1 0-1,1 0 1,-1-1 0,1 1-1,-1 0 1,0-1 0,1 1-1,-1 0 1,0-1 0,0 0-1,0 1 1,0-1 0,0 0-1,1-3 1,-1 0-1,0 0 0,0 0 0,0 0 0,-1 0 0,0-1 0,0 1 0,0 0 0,-1 0 0,1 0 0,-1-1 0,-3-6 0,3 8 0,-1 1 0,0 0 0,1 0 0,-1 0 0,0 0 0,-1 1 0,1-1 0,0 1 0,-1-1 0,0 1 0,1 0 0,-1 0 0,0 0 0,0 0 0,0 0 0,-1 1 0,-4-3 0,0 2 0,0 0 0,-1 0 0,1 1 0,-1 0 0,1 0 0,-1 1 0,-14 1 0,22 0 0,-1-1 0,1 1 0,-1-1 0,1 1 0,0 0 0,-1 0 0,1 0 0,0 0 0,-1 0 0,1 0 0,0 0 0,0 0 0,0 0 0,0 0 0,0 1 0,0-1 0,0 1 0,1-1 0,-1 0 0,0 1 0,1-1 0,-1 1 0,1-1 0,-1 1 0,1 0 0,0-1 0,0 1 0,0-1 0,0 4 0,-1-1 0,1 0 0,0 1 0,0-1 0,0 0 0,1 0 0,-1 1 0,1-1 0,0 0 0,0 0 0,3 7 0,0-6 0,0-1 0,0 0 0,0 0 0,1 0 0,0-1 0,-1 0 0,1 0 0,0 0 0,1 0 0,-1-1 0,0 0 0,1 0 0,-1 0 0,1-1 0,-1 0 0,1 0 0,0 0 0,0 0 0,7-1 0,-12-1 0,0 1 0,0-1 0,0 1 0,0-1 0,0 1 0,0-1 0,0 1 0,0-1 0,0 0 0,0 0 0,0 1 0,-1-1 0,1 0 0,0 0 0,0 0 0,-1 0 0,1 0 0,-1 0 0,1 0 0,-1 0 0,1 0 0,-1 0 0,0 0 0,1 0 0,-1 0 0,0-1 0,0 1 0,0 0 0,0 0 0,0 0 0,0 0 0,0 0 0,0-1 0,0 1 0,-1-2 0,1 0 0,-1-1-1,1 0 1,-1 1-1,0-1 1,1 1-1,-2-1 1,1 1-1,0-1 1,-1 1-1,-2-6 1,-11-2-59,2 2-133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6:0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83 31166,'-4'-8'178,"1"1"0,0-1 0,1 0 0,-1 0 0,2 0-1,-1-1 1,1 1 0,0-11 0,1 25-178,40 668 0,-39-597-339,-1-96-907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06:07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34 31743,'0'-1'40,"0"0"1,0 1 0,0-1-1,-1 0 1,1 0 0,0 0-1,-1 1 1,1-1 0,0 0-1,-1 1 1,1-1 0,-1 0-1,1 1 1,-1-1 0,0 1 0,1-1-1,-1 1 1,1-1 0,-1 1-1,0-1 1,1 1 0,-1-1-1,-1 1 1,-3-2-40,-1 1 0,1 1 0,0-1 0,-1 1-1,1 0 1,0 0 0,-1 0 0,-5 2 0,9-2-1,1 0 1,-1 1-1,0-1 0,1 1 0,-1 0 1,1 0-1,-1-1 0,1 1 0,-1 0 1,1 0-1,0 1 0,-1-1 1,1 0-1,0 0 0,0 0 0,0 1 1,0-1-1,0 1 0,0-1 0,0 1 1,0-1-1,1 1 0,-1-1 1,1 1-1,-1 0 0,1-1 0,-1 1 1,1 2-1,-1 1 0,0 1 0,1-1 0,0 1 0,0-1 0,0 1 0,1-1 0,2 11 0,-3-14 0,1 0 0,0 0 0,0 0 0,0 0 0,1 0 0,-1-1 0,0 1 0,1 0 0,-1-1 0,1 1 0,0-1 0,-1 0 0,1 0 0,0 1 0,0-1 0,0 0 0,0 0 0,0-1 0,0 1 0,0 0 0,0-1 0,3 1 0,3 1 1,0 0 1,0-1-1,0 0 0,1-1 1,13 0-1,-21 0 0,1 0 0,0 0-1,-1 0 1,1-1 0,-1 1-1,1-1 1,0 1 0,-1-1 0,1 1-1,-1-1 1,1 0 0,-1 1 0,0-1-1,1 0 1,-1 0 0,0 0-1,1 0 1,-1-1 0,0 1 0,0 0-1,0 0 1,0-1 0,0 1 0,0-1-1,-1 1 1,1 0 0,0-1-1,-1 0 1,1 1 0,-1-1 0,0 1-1,1-4 1,-1 2-1,1 1 0,-1-1 0,0 0 0,0 0 0,0 0 0,-1 0 0,1 0 0,-1 0 0,0 0 0,0 0 0,0 1 0,0-1 0,0 0 0,0 1 0,-1-1 0,1 1 0,-1-1 0,0 1 0,0 0 0,0-1 0,0 1 0,0 0 0,0 0 0,-5-2 0,1 1 0,0 0 0,0 1 0,0-1 0,0 2 0,0-1 0,-1 1 0,1 0 0,-1 0 0,1 1 0,-9 0 0,13-1 0,1 1 0,-1 0 0,0 0 0,0 0 0,0 0 0,1 0 0,-1 1 0,0-1 0,0 1 0,1-1 0,-1 1 0,0-1 0,1 1 0,-1 0 0,0 0 0,1 0 0,-1 0 0,1 0 0,-1 0 0,1 0 0,-2 3 0,1-1 0,1 0 0,0 0 0,0 1 0,0-1 0,1 0 0,-1 0 0,1 1 0,-1-1 0,1 1 0,1 4 0,-1-5 0,0-1 0,1 1 0,-1-1 0,1 1 0,-1 0 0,1-1 0,0 0 0,0 1 0,0-1 0,1 1 0,-1-1 0,1 0 0,-1 0 0,1 0 0,-1 0 0,1 0 0,0 0 0,0-1 0,0 1 0,0 0 0,1-1 0,-1 0 0,0 1 0,0-1 0,1 0 0,-1 0 0,1 0 0,-1-1 0,1 1 0,2 0 0,3 1 0,1-1 0,-1 0 0,1 0 0,0 0 0,-1-1 0,1-1 0,-1 0 0,12-2 0,-19 3 0,1-1 0,-1 0 0,1 0 0,-1 0 0,1 0 0,-1 0 0,0 0 0,1 0 0,-1 0 0,0-1 0,0 1 0,0 0 0,0-1 0,0 1 0,0-1 0,0 1 0,-1-1 0,1 1 0,0-1 0,-1 0 0,1 1 0,-1-1 0,0 0 0,1 0 0,-1 1 0,0-4 0,-2-48 0,2 49 0,0 2 0,0 1 0,0-1 0,-1 0 0,1 1 0,-1-1 0,1 0 0,-1 1 0,1-1 0,-1 1 0,0-1 0,0 1 1,0-1-1,0 1 0,0-1 0,0 1 0,0 0 0,0 0 0,-1 0 0,1 0 0,0-1 0,-1 2 0,1-1 0,-1 0 0,1 0 0,-1 0 0,1 1 0,-3-1 0,-3-1-2,0 1 1,0 0-1,0 0 0,-1 1 0,-8 0 0,6 0-7,-26 0-84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8:52.753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94 31246,'0'0'22,"0"0"0,0 0 0,0 0 0,0 0 0,0 0 0,0 0 0,0 0 0,1 0-1,-1 0 1,0 1 0,0-1 0,0 0 0,0 0 0,0 0 0,0 0 0,0 0 0,0 0 0,0 0 0,0 0-1,0 0 1,0 0 0,0 0 0,0 0 0,0 0 0,1 0 0,-1 0 0,0 0 0,0 1 0,0-1 0,0 0-1,0 0 1,0 0 0,0 0 0,0 0 0,0 0 0,0 0 0,0 0 0,0 0 0,0 0 0,0 0 0,0 1-1,0-1 1,0 0 0,0 0 0,0 0 0,0 0 0,0 0 0,0 0 0,0 0 0,-1 0 0,1 0-1,0 0 1,0 0 0,0 0 0,0 1 0,0-1 0,0 0 0,0 0 0,0 0 0,15 2 281,27 1-553,-36-2 368,564 5-115,-333-8-3,873 5-3,-1111-13-10,-2 6 13,0 0-1,0 0 1,0 1-1,0-1 1,0 1-1,-1 0 1,0 0-1,0 0 1,0 1-1,0-1 1,-7-2-1,-55-21-7,35 16 6,21 6 2,1 0 0,0 1 0,0 0 0,0 0 0,0 1 0,0 0 0,-16-1 0,42 5 5,-1 0 1,1 2-1,-1-1 0,1 2 1,-1 0-1,0 1 0,-1 1 1,0 0-1,0 1 0,14 10 1,-26-16-6,0 1 0,0-1 0,-1 1 0,1-1 0,-1 1 1,0 0-1,0 0 0,0 0 0,0 0 0,0 1 0,-1-1 0,1 0 1,-1 1-1,0-1 0,0 1 0,0 0 0,0-1 0,-1 1 0,0 0 1,0-1-1,0 1 0,0 0 0,0-1 0,-1 1 0,1-1 0,-1 1 1,0 0-1,0-1 0,0 1 0,-1-1 0,1 0 0,-1 1 0,0-1 1,0 0-1,0 0 0,-3 3 0,-15 12-2,-1-1-1,-38 25 1,25-19-63,13-10-842,2-9-2980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8:54.37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265 248 31614,'-4'-22'399,"-1"1"0,-8-22 0,10 36-403,0 0 0,0 0 0,0 1 0,0-1 0,-1 1 0,0 0 0,-1 0 0,1 1 0,-1-1 0,-6-4 0,6 8 4,0 0 0,1 1 0,-1-1 0,0 1 0,0 0 0,0 1 0,0-1 0,0 1 0,0 0 0,0 0 0,0 1 0,0-1 0,0 1 0,0 0 0,0 1 0,-7 2 0,6 0 0,0 0 0,1 1 0,-1-1 0,1 1 0,1 0 0,-1 1 0,1-1 0,-1 1 0,2 0 0,-1 0 0,-4 9 0,1 1 0,0 1 0,1 0 0,-6 24 0,8-18 0,1 1 0,1-1 0,1 0 0,3 36 0,-2-55 0,0 1 0,1 0 0,0-1 0,0 1 0,0-1 0,0 1 0,1-1 0,0 0 0,0 1 0,0-1 0,0 0 0,1 0 0,-1 0 0,1-1 0,0 1 0,0-1 0,1 1 0,-1-1 0,1 0 0,-1 0 0,1-1 0,4 3 0,0-1 0,-1-1 0,1 0 0,0 0 0,-1-1 0,1 0 0,0-1 0,0 0 0,0 0 0,1 0 0,-1-1 0,15-2 0,-19 2 0,-1-1 0,0 0 0,1 0 0,-1 0 0,0 0 0,0 0 0,0 0 0,0-1 0,0 0 0,0 0 0,0 1 0,-1-2 0,1 1 0,0 0 0,3-4 0,-2 0 0,0 1 0,-1-1 0,1 0 0,-1 0 0,0 0 0,0 0 0,2-9 0,0-6 0,0 0 0,-2 0 0,2-42 0,-5-191 0,0 249 0,0 0 0,0 0 0,-1 0 0,0 0 0,0 1 0,-3-9 0,0 7 0,2 11 0,0 13 0,2 26 0,5 121 0,-3-143 0,1 1 0,1-1 0,2-1 0,0 1 0,13 30 0,-16-46 0,3 9 0,1-1 0,15 23 0,-20-34 0,0 0 0,0 0 0,1 0 0,-1-1 0,0 1 0,1-1 0,0 0 0,-1 1 0,1-1 0,0 0 0,0-1 0,0 1 0,0-1 0,1 1 0,-1-1 0,0 0 0,0 0 0,6 1 0,-5-2 0,0 0 0,-1 0 0,1 0 0,-1 0 0,1 0 0,-1-1 0,1 1 0,-1-1 0,1 0 0,-1 0 1,0-1-1,0 1 0,1-1 0,4-3 0,-3 1-2,0-1 1,-1 0 0,1 0 0,-1-1-1,0 1 1,6-12 0,6-15-87,-6 1-200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15.799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105 303 32191,'-3'-6'339,"2"5"-326,1-1-1,-1 1 1,0-1-1,1 1 0,-1-1 1,0 1-1,0 0 1,0-1-1,0 1 1,0 0-1,-1 0 1,1 0-1,0 0 1,0 0-1,-1 0 1,1 0-1,-1 0 1,-2-1-1,3 3-12,0 0 0,1 0 0,-1 0 0,0 0 0,1 0 0,-1 0 0,1 0 0,-1 0 0,1 0 0,0 1 0,-1-1 0,1 0 0,0 0 0,0 0 0,0 1 0,0 0 0,0 1 0,-3 18 0,1 1 0,2-1 0,3 43 0,-3-61 0,1 0 0,0 0 0,0-1 0,0 1 0,0 0 0,0-1 0,0 1 0,1-1 0,-1 1 0,1-1 0,0 0 0,-1 0 0,1 1 0,0-1 0,1-1 0,-1 1 0,0 0 0,0 0 0,1-1 0,-1 1 0,1-1 0,-1 0 0,1 0 0,0 0 0,-1 0 0,1 0 0,3 0 0,7 1 0,0 0 0,0-1 0,0 0 0,19-2 0,-29 1 0,-1-1 0,0 1 0,0 0 0,1-1 0,-1 0 0,0 1 0,0-1 0,0 0 0,0 0 0,0 0 0,0 0 0,0-1 0,0 1 0,-1 0 0,1-1 0,0 1 0,-1-1 0,1 0 0,-1 1 0,2-4 0,0 0 0,-1 0 0,1 0 0,-1 0 0,0 0 0,-1 0 0,1 0 0,-1 0 0,1-10 0,-1 7 0,-1 0 0,0 0 0,0 1 0,-1-1 0,1 0 0,-2 0 0,1 1 0,-1-1 0,0 1 0,-1-1 0,0 1 0,-6-13 0,5 15 0,0 1 0,0-1 0,0 1 0,-1 0 0,0 0 0,0 0 0,0 1 0,0 0 0,0 0 0,-1 0 0,1 1 0,-1-1 0,-6 0 0,1 0 0,0 1 0,0 0 0,-1 1 0,1 0 0,0 1 0,-14 1 0,21-1 0,1 1 0,0 0 0,-1 0 0,1 0 0,0 0 0,0 1 0,0-1 0,0 1 0,0 0 0,0 0 0,0 0 0,1 0 0,-1 0 0,1 1 0,-1-1 0,1 1 0,0 0 0,0-1 0,0 1 0,0 0 0,1 0 0,-1 1 0,1-1 0,0 0 0,0 0 0,-2 6 0,0 6 0,-1 1 0,2-1 0,0 0 0,1 26 0,1-40 0,-1 17 0,2 1 0,0-1 0,5 24 0,-4-35 0,0 0 0,0 0 0,1-1 0,0 1 0,0-1 0,1 1 0,0-1 0,0 0 0,0 0 0,1-1 0,8 9 0,-8-9 0,1 0 0,0-1 0,0 1 0,1-1 0,-1-1 0,1 1 0,0-1 0,0 0 0,0 0 0,0-1 0,15 3 0,-2-3 0,0 0 0,0-1 0,27-3 0,-38 1 0,0 0 0,0 0 0,0-1 0,0-1 0,0 0 0,-1 0 0,1 0 0,-1-1 0,0-1 0,0 1 0,0-1 0,-1 0 0,0-1 0,0 0 0,0 0 0,0-1 0,-1 1 0,0-2 0,-1 1 0,0 0 0,8-15 0,-4 5 0,-1-1 0,-1 1 0,0-2 0,-2 1 0,0 0 0,-1-1 0,-1 0 0,0 0 0,-1-28 0,-2 45 0,1 1 0,-1 0 0,0 0 0,1 0 0,-1 0 0,1 0 0,-1 0 0,1 0 0,-1 0 0,1 0 0,0 0 0,-1 1 0,1-1 0,0 0 0,0 0 0,-1 1 0,1-1 0,0 0 0,0 1 0,0-1 0,0 1 0,0-1 0,0 1 0,0-1 0,0 1 0,0 0 0,0-1 0,1 1 0,-1 0 0,0 0 0,2 0 0,43-1 0,-35 1 0,59 0 0,-76 0 0,0-1 0,0 1 0,-1 1 0,1-1 0,0 1 0,0 0 0,0 0 0,0 1 0,0 0 0,0 0 0,1 0 0,-1 1 0,1 0 0,-1 0 0,1 0 0,0 1 0,0-1 0,0 1 0,1 1 0,-1-1 0,-6 10 0,4-4 0,2 0 0,-1 1 0,1 0 0,1 0 0,0 0 0,0 0 0,1 1 0,1-1 0,0 1 0,1 0 0,0 0 0,0 0 0,1-1 0,3 18 0,-3-25 0,1-1 0,-1 1 0,1-1 0,0 1 0,0-1 0,0 0 0,1 1 0,-1-1 0,1 0 0,0 0 0,0 0 0,0 0 0,0 0 0,0-1 0,1 1 0,-1 0 0,1-1 0,-1 0 0,1 0 0,0 0 0,0 0 0,0 0 0,0 0 0,1-1 0,-1 0 0,0 1 0,1-1 0,3 0 0,5 2 0,-1-1 0,1-1 0,-1 0 0,1 0 0,-1-1 0,1-1 0,17-3 0,-27 4 0,1-1 0,0 1 0,0-1 0,-1 0 0,1 0 0,-1 0 0,1 0 0,-1-1 0,1 1 0,-1-1 0,0 0 0,1 1 0,-1-1 0,0 0 0,0 0 0,0 0 0,-1 0 0,1-1 0,0 1 0,-1-1 0,0 1 0,1-1 0,-1 1 0,0-1 0,1-4 0,0-5 0,0 0 0,0 0 0,-1 0 0,-1-21 0,-1 16 0,1 1 0,-1 0 0,0 1 0,-2-1 0,0 0 0,0 1 0,-1-1 0,-13-28 0,13 77 0,2 36 0,0-35 0,2-1 0,0 0 0,11 60 0,-9-82 0,2-1 0,-1 0 0,1 0 0,0 0 0,1 0 0,1-1 0,-1 0 0,13 15 0,-15-19 0,1-1 0,0 0 0,0 0 0,0-1 0,1 1 0,-1-1 0,1 0 0,0 0 0,0 0 0,0-1 0,0 1 0,0-1 0,0 0 0,1-1 0,-1 0 0,1 1 0,0-2 0,5 1 0,-9-1 0,-1 0 0,1 0 0,-1-1 0,1 1 0,-1-1 0,1 1 0,-1-1 0,0 1 0,1-1 0,-1 0 0,0 0 0,1 0 0,-1 0 0,0 0 0,0 0 0,0 0 0,0 0 0,0 0 0,0-1 0,0 1 0,0 0 0,0-1 0,-1 1 0,1 0 0,0-1 0,-1 1 0,1-1 0,-1 1 0,1-4 0,1-6 0,0 0 0,-1 0 0,0-14 0,0 12 0,3-331 0,-5 257 0,1 133 0,1 1 0,3-1 0,1 1 0,3-1 0,21 73 0,-28-116 0,0 0 0,0 0 0,1 0 0,-1 1 0,1-1 0,-1 0 0,1-1 0,0 1 0,0 0 0,0 0 0,1-1 0,-1 1 0,1-1 0,-1 0 0,1 0 0,0 0 0,0 0 0,0 0 0,0-1 0,0 1 0,0-1 0,0 0 0,0 0 0,1 0 0,-1 0 0,0 0 0,1-1 0,-1 0 0,0 1 0,1-1 0,5-1 0,-6 1 0,0-1 0,0 0 0,0 1 0,0-1 0,-1 0 0,1-1 0,0 1 0,0 0 0,-1-1 0,1 1 0,-1-1 0,0 0 0,1 0 0,-1 0 0,0 0 0,0 0 0,0-1 0,0 1 0,0 0 0,-1-1 0,1 0 0,-1 1 0,0-1 0,2-4 0,2-5 0,0-1 0,-1-1 0,-1 1 0,3-17 0,-1-15 0,-2-1 0,-3-52 0,-1 33 0,1 64 0,0 1 0,0-1 0,0 1 0,1-1 0,-1 1 0,0 0 0,0-1 0,0 1 0,0-1 0,0 1 0,0-1 0,0 1 0,0-1 0,0 1 0,-1-1 0,1 1 0,0-1 0,0 1 0,0-1 0,0 1 0,-1-1 0,1 1 0,0 0 0,0-1 0,-1 1 0,1-1 0,0 1 0,-1 0 0,0-1 0,-3 6 0,4-5 0,-3 14 0,1 0 0,0 0 0,1 1 0,0-1 0,3 29 0,0-3 0,-3-20 0,2 0 0,0 1 0,1-1 0,7 27 0,-7-42 0,-1 0 0,1 1 0,0-1 0,0 0 0,0-1 0,1 1 0,0 0 0,0-1 0,0 1 0,1-1 0,-1 0 0,1 0 0,0 0 0,0-1 0,0 0 0,1 1 0,-1-1 0,1-1 0,-1 1 0,1-1 0,9 4 0,-5-3 0,1-1 0,0 1 0,0-1 0,0-1 0,1 0 0,-1-1 0,0 0 0,0 0 0,1-1 0,-1 0 0,0-1 0,0 0 0,0-1 0,0 0 0,-1 0 0,1-1 0,-1-1 0,0 1 0,0-1 0,0-1 0,12-10 0,-13 7 0,0 1 0,0-2 0,-1 1 0,-1-1 0,0 0 0,0 0 0,-1-1 0,0 0 0,-1 0 0,0 0 0,3-16 0,-2 2 0,-2-1 0,-1 1 0,-1 0 0,-2-31 0,1 51 0,-1 1 0,1-1 0,-1 1 0,0-1 0,0 1 0,0-1 0,0 1 0,-1-1 0,0 1 0,0 0 0,0 0 0,0 0 0,-1 0 0,1 1 0,-1-1 0,-6-5 0,5 6 0,0 0 0,-1 0 0,1 0 0,-1 1 0,1 0 0,-1 0 0,0 0 0,0 0 0,0 1 0,0 0 0,0 0 0,0 0 0,0 1 0,-9 0 0,11 0 0,1 0 0,-1 0 0,1 0 0,-1 1 0,1-1 0,0 1 0,-1 0 0,1-1 0,0 1 0,-1 0 0,1 0 0,0 1 0,0-1 0,0 0 0,0 1 0,0-1 0,-3 4 0,2-1 0,0-1 0,1 1 0,0 0 0,0-1 0,0 1 0,0 0 0,0 1 0,1-1 0,-2 6 0,0 10 0,1 0 0,0 0 0,3 33 0,-1-28 0,0-17 0,0 12 0,1-1 0,0 1 0,4 19 0,-3-32 0,0-1 0,0 0 0,0 1 0,1-1 0,-1 0 0,2 0 0,-1 0 0,1-1 0,-1 1 0,2-1 0,-1 0 0,9 8 0,-11-11 0,0 0 0,1 0 0,-1 0 0,1 0 0,0-1 0,-1 1 0,1-1 0,0 1 0,0-1 0,0 0 0,0 0 0,0-1 0,0 1 0,0 0 0,1-1 0,-1 0 0,0 0 0,0 0 0,0 0 0,0 0 0,0-1 0,1 1 0,-1-1 0,0 0 0,5-2 1,-4 1-3,0-1 0,0 1 1,0-1-1,0 0 1,0 0-1,-1 0 0,1 0 1,-1-1-1,0 1 1,0-1-1,0 0 0,-1 0 1,1 0-1,-1 0 1,0 0-1,2-5 0,1-12 2,0-1-1,-1 1 0,-2-1 1,0 0-1,-1 0 0,-3-37 0,1 33 1,1 23 1,0-1 1,0 0-1,0 0 1,0 0-1,0 0 1,-1 1 0,1-1-1,-1 0 1,0 0-1,0 0 1,-1 1 0,1-1-1,-1 0 1,0 1-1,0 0 1,-3-5 0,5 8-2,0 0 0,-1 0 0,1 0 0,0 0 0,0 0 0,-1 1 1,1-1-1,0 0 0,-1 0 0,1 0 0,0 0 0,0 1 0,-1-1 1,1 0-1,0 0 0,0 0 0,0 1 0,-1-1 0,1 0 0,0 0 0,0 1 1,0-1-1,0 0 0,-1 0 0,1 1 0,0-1 0,0 0 0,0 1 1,0-1-1,0 0 0,0 0 0,0 1 0,0-1 0,0 0 0,0 1 1,0-1-1,0 0 0,0 1 0,0-1 0,0 1 0,-2 16-5,0 6-1,1 0 0,0 0 0,2 0 0,6 34 1,-6-49 5,1-1 0,0 1 0,1-1 0,0 0 0,0 0 0,0 0 1,1 0-1,0-1 0,1 1 0,-1-1 0,1 0 0,0 0 0,1-1 0,-1 1 1,1-1-1,0-1 0,10 7 0,-9-7 0,2 1 0,-1-2 0,0 1 0,1-1 0,-1-1 0,1 1 0,0-1 0,16 1 0,-22-3 0,1 1 0,-1-1 0,0 0 0,0 0 0,0-1 0,0 1 0,1-1 0,-1 1 0,0-1 0,0 0 0,0 0 0,0 0 0,0-1 0,-1 1 0,1-1 0,0 1 0,-1-1 0,1 0 0,-1 0 0,1 0 0,-1 0 0,0-1 0,0 1 0,0-1 0,0 1 0,0-1 0,2-5 0,2-13 4,-1-1 1,-1 0-1,-1 0 1,-1 0-1,0 0 1,-4-38-1,2 21-3,0-240-1,-7 447 0,2-79 0,7 116 0,-1-200 0,-1 0 0,1 1 0,0-1 0,1 0 0,-1 0 0,1 0 0,0 0 0,0 0 0,0 0 0,1 0 0,0-1 0,0 1 0,0-1 0,0 0 0,1 0 0,-1 0 0,8 6 0,-5-6 0,1-1 0,-1 1 0,0-1 0,1 0 0,0-1 0,0 0 0,-1 0 0,1 0 0,0-1 0,1 1 0,-1-2 0,13 1 0,-17-1-1,1 0-1,0-1 1,-1 1-1,1-1 1,-1 1-1,1-1 1,-1 0-1,1 0 1,-1-1-1,0 1 1,1-1-1,-1 0 1,0 0-1,0 0 1,0 0 0,4-4-1,-3 2 1,-1 0 1,0-1-1,1 0 0,-1 1 0,-1-1 0,1 0 1,-1 0-1,0-1 0,3-8 0,-1-9 2,0 0-1,-1-1 0,-2 1 1,-1-27-1,0 35-1,1-3 6,-2-1-1,0 1 1,-1-1-1,0 1 1,-2 0-1,-10-32 1,15 79-5,-2-12 0,1 6 0,5 118 0,-4-126 0,2 1 0,0-1 0,1 0 0,0 0 0,1 0 0,14 27 0,-18-39 0,1-1 0,0 1 0,0-1 0,-1 0 0,1 0 0,1 0 0,-1 0 0,0 0 0,0 0 0,1 0 0,-1-1 0,1 1 0,-1-1 0,1 0 0,0 0 0,0 0 0,-1 0 0,1 0 0,0 0 0,0-1 0,0 0 0,0 1 0,0-1 0,0 0 0,0 0 0,0-1 0,0 1 0,-1-1 0,1 1 0,3-2 0,-1 1 0,0-1 0,0 0 0,0 0 0,0 0 0,0-1 0,-1 1 0,1-1 0,-1 0 0,0-1 0,0 1 0,0-1 0,0 0 0,-1 0 0,1 0 0,4-8 0,-2 0 0,-1 0 0,0-1 0,-1 1 0,-1-1 0,0 0 0,0 0 0,0-17 0,-1-97 0,-3 71 0,1 55 0,0-1 0,0 0 0,0 1 0,0-1 0,-1 0 0,1 1 0,0-1 0,-1 0 0,1 1 0,-1-1 0,0 0 0,1 1 0,-1-1 0,0 1 0,-1-2 0,1 2 0,1 1 0,0 0 0,0 0 0,0 0 0,0 0 0,-1 0 0,1 0 0,0 0 0,0 0 0,0 0 0,-1 0 0,1 0 0,0 0 0,0 0 0,0 0 0,0 0 0,-1 0 0,1 0 0,0 0 0,0 0 0,0 0 0,-1 0 0,1 0 0,0 0 0,0 0 0,0 0 0,-1 0 0,1 0 0,0 0 0,0 0 0,0 1 0,0-1 0,0 0 0,-1 0 0,1 0 0,0 0 0,0 0 0,0 1 0,0-1 0,-6 17 0,2 33 0,2-1 0,5 57 0,-2-75 0,-1-26 0,0 1 0,0-1 0,1 1 0,0-1 0,0 0 0,1 0 0,-1 1 0,1-1 0,0 0 0,0 0 0,1-1 0,-1 1 0,1 0 0,0-1 0,1 0 0,-1 1 0,1-1 0,0-1 0,0 1 0,0 0 0,0-1 0,0 0 0,1 0 0,0 0 0,-1-1 0,1 0 0,0 1 0,0-2 0,1 1 0,-1-1 0,0 1 0,0-1 0,1-1 0,6 1 0,-2 0 0,0-1 0,0 1 0,0-2 0,0 0 0,16-3 0,-22 3 0,-1 0 0,1-1 0,-1 1 0,0-1 0,0 1 0,0-1 0,0 0 0,0 0 0,0 0 0,0-1 0,-1 1 0,1-1 0,-1 0 0,0 1 0,0-1 0,0 0 0,0 0 0,0 0 0,1-5 0,2-5 0,-1-1 0,-1 0 0,0-1 0,-1 1 0,-1 0 0,0-1 0,-2-25 0,1 14 0,-1 12 0,0 1 0,-1-1 0,0 1 0,-1-1 0,0 1 0,-1 0 0,-1 0 0,-6-13 0,9 21 0,-1 0 0,0 0 0,-1 0 0,1 0 0,-1 1 0,1 0 0,-2-1 0,1 2 0,-8-7 0,9 8 0,0 0 0,-1 0 0,1 1 0,0 0 0,-1-1 0,1 1 0,-1 0 0,1 1 0,-1-1 0,1 1 0,-1-1 0,1 1 0,-1 0 0,0 1 0,1-1 0,-7 2 0,8-1 0,0-1 0,0 1 0,0 0 0,0 0 0,1 0 0,-1 1 0,1-1 0,-1 0 0,1 0 0,-1 1 0,1-1 0,-1 1 0,1-1 0,0 1 0,0 0 0,0 0 0,0-1 0,0 1 0,1 0 0,-1 0 0,0 0 0,0 3 0,-7 45 0,8-48 0,-2 20-1,1-1-1,1 1 1,1-1 0,0 0 0,2 1-1,6 22 1,-8-37 0,1-1 0,0 0 0,0 0 0,1 0 1,0 0-1,0 0 0,0-1 0,1 1 0,0-1 0,0 0 0,0 0 0,1 0 0,-1-1 0,1 0 0,0 1 0,1-2 0,-1 1 0,1-1 1,-1 1-1,1-1 0,0-1 0,0 1 0,0-1 0,9 2 0,-8-3 1,0 1 0,1-1 0,-1 0 0,0-1 0,0 1 0,0-1 0,0-1 0,1 1 0,11-4 0,-16 3 0,1-1 0,-1 0 0,0 1 0,1-1 0,-1-1-1,0 1 1,0 0 0,0-1 0,-1 1 0,1-1 0,-1 0-1,1 0 1,-1 0 0,0 0 0,0-1 0,0 1 0,-1 0 0,1-1-1,1-6 1,4-13-2,-2-1-1,0 1 1,-2-1-1,0 0 1,-2-34-1,0 21 11,7-41-1,-8 76-6,0-1 0,1 1 1,-1 0-1,1 0 0,0 1 0,-1-1 0,1 0 0,0 0 0,0 0 0,0 0 0,0 1 0,0-1 0,1 0 0,-1 1 0,0-1 0,1 1 0,-1-1 1,1 1-1,0 0 0,-1 0 0,1 0 0,0 0 0,0 0 0,0 0 0,0 0 0,0 0 0,0 1 0,0-1 0,0 1 0,0 0 0,2-1 1,-1 1-2,0 0 0,0 1 0,-1-1 0,1 0 0,0 1 0,0 0 0,0-1 0,-1 1 0,1 1 0,0-1 0,-1 0 0,1 0 0,-1 1 0,1 0 0,-1-1 0,0 1 0,0 0 0,1 0 0,-1 0 0,3 5 0,8 12-2,0 1 0,-1 1-1,-1 0 1,-1 0 0,-1 1 0,-1 1-1,-1-1 1,-1 1 0,-1 0 0,-1 1 0,2 34-1,-6 3-2,-1-104-32,0 18 32,1-1 1,0 0-1,2 0 1,1 0-1,10-38 1,-12 62 4,30-78-1,-28 73 2,0 0 1,1 1 0,0-1 0,0 1-1,1 0 1,0 0 0,0 1-1,0 0 1,8-6 0,-12 9-1,1 1-1,-1 0 1,1 0 0,-1 0 0,1 0-1,-1 0 1,1 0 0,0 1 0,-1-1-1,1 0 1,0 1 0,0-1 0,-1 1-1,1 0 1,0 0 0,0-1 0,0 1-1,-1 0 1,1 1 0,0-1 0,0 0-1,0 0 1,-1 1 0,1-1 0,0 1-1,-1 0 1,1-1 0,0 1 0,-1 0-1,1 0 1,-1 0 0,1 0 0,-1 0-1,1 0 1,-1 1 0,0-1-1,0 0 1,1 1 0,-1-1 0,0 1-1,0-1 1,0 3 0,4 17 1,-1 1 1,-1-1-1,-1 1 0,-1 0 0,-3 40 1,0-7-1,2 33-2,1-87 0,-1 0 0,1 0 0,0 0 0,-1-1 0,1 1 0,0 0 0,0-1 0,0 1 0,-1-1 0,1 1 0,0-1 0,0 1 0,0-1 0,0 1 0,0-1 0,0 0 0,0 0 0,0 1 0,0-1 0,0 0 0,0 0 0,0 0 0,0 0 0,0 0 0,0 0 0,0 0 0,1-1 0,30-2 0,-26 2 2,0-1 0,1-1-1,-1 1 1,0-1 0,0 0 0,-1-1 0,1 1-1,-1-1 1,1 0 0,-1 0 0,0-1 0,-1 0-1,1 1 1,-1-2 0,0 1 0,6-11 0,5-9-2,-2 0 1,16-40-1,47-138 0,-76 201 0,1 1 0,0-1 0,-1 0 0,1 0 0,0 1 0,0-1 0,0 1 0,0-1 0,1 1 0,-1-1 0,0 1 0,0 0 0,1 0 0,-1-1 0,1 1 0,-1 0 0,1 0 0,2 0 0,-3 0 0,0 1 0,0 0 0,0 0 0,1 0 0,-1 0 0,0 0 0,0 1 0,0-1 0,1 0 0,-1 1 0,0-1 0,0 0 0,0 1 0,0-1 0,0 1 0,0 0 0,0-1 0,0 1 0,0 0 0,1 1 0,5 5 0,0 1 0,-1-1 0,0 1 0,-1 1 0,6 9 0,-7-11 0,7 11 0,0 1 0,-2 0 0,0 0 0,-1 1 0,-1 1 0,-1-1 0,0 1 0,-2 0 0,3 37 0,-7-52 0,1 2 0,-1 1 0,-1 0 0,1-1 0,-2 1 0,-2 10 0,3-16 0,0 1 0,-1-1 0,1 0 0,-1 0 0,0 0 0,0 0 0,-1 0 0,1-1 0,0 1 0,-1-1 0,0 1 0,1-1 0,-1 0 0,0 0 0,0 0 0,-4 2 0,-1 0 0,-1-1 0,0 0 0,1 0 0,-1 0 0,-1-1 0,1-1 0,0 1 0,-11-1 0,15-1 0,0 1 0,0-1 0,0-1 0,0 1 0,0-1 0,0 0 0,0 0 0,0 0 0,0-1 0,0 0 0,1 0 0,-1 0 0,1 0 0,-1-1 0,1 1 0,-6-6 0,3 0 0,1 0 0,0 0 0,0-1 0,0 0 0,1 0 0,1 0 0,-1-1 0,2 0 0,-1 0 0,1 0 0,1 0 0,-2-11 0,0-16 0,1 0 0,2-40 0,2 44 0,-1 32 0,0 1 0,0 0 0,0-1 0,0 1 0,0-1 0,0 1 0,1-1 0,-1 1 0,0 0 0,0-1 0,1 1 0,-1-1 0,0 1 0,0 0 0,1-1 0,-1 1 0,0 0 0,1-1 0,-1 1 0,0 0 0,1 0 0,-1-1 0,1 1 0,-1 0 0,1 0 0,-1 0 0,0-1 0,1 1 0,-1 0 0,1 0 0,-1 0 0,1 0 0,-1 0 0,1 0 0,-1 0 0,1 0 0,-1 0 0,1 0 0,-1 0 0,0 1 0,1-1 0,-1 0 0,1 0 0,-1 0 0,1 0 0,-1 1 0,0-1 0,1 1 0,24 13 0,-13 1 0,0 1 0,0 1 0,-2 0 0,0 0 0,-1 1 0,-1 0 0,9 29 0,-10-27 0,0 0 0,1-1 0,1-1 0,1 1 0,0-1 0,2-1 0,16 20 0,-23-32 0,0-1 0,1 0 0,-1 0 0,1 0 0,0-1 0,0 0 0,0 0 0,1-1 0,-1 0 0,1 0 0,-1 0 0,1-1 0,0 1 0,-1-2 0,1 1 0,12-1 0,-11-1 0,1 1 0,-1-1 0,0 0 0,0-1 0,0 0 0,0-1 0,0 1 0,0-1 0,-1-1 0,1 0 0,-1 0 0,0 0 0,8-7 0,-2 0 1,-1-1 0,19-24 0,-27 31-5,0 0 0,-1 0 0,0 0 0,0-1-1,0 1 1,-1-1 0,0 0 0,0 0 0,0 0 0,1-11-1,-5-1-205,-13 2-513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8:54.755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0 32559,'0'447'0,"0"-483"-720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8:55.09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3 31983,'34'5'336,"13"-3"-80,10 0-160,6-2-64,-3 0 0,0 0-32,-5 0 0,-14 0 0,-7 0 0,-10 0 0,-14 0 0,-7-4-48,-3-3-320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8:56.117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27 420 30398,'0'0'22,"-1"0"-1,1-1 1,0 1 0,0 0-1,-1 0 1,1-1-1,0 1 1,0 0 0,-1 0-1,1 0 1,0 0 0,0-1-1,-1 1 1,1 0 0,0 0-1,-1 0 1,1 0 0,0 0-1,-1 0 1,1 0-1,0 0 1,-1 0 0,1 0-1,0 0 1,-1 0 0,1 0-1,0 0 1,-1 0 0,1 0-1,0 0 1,0 0 0,-1 1-1,1-1 1,0 0 0,-1 0-1,1 0 1,0 0-1,0 1 1,-1-1 0,1 0-1,-7 18 691,3 30 1,4-44-704,-1 19-9,-1-7 2,2 1-1,0 0 1,0-1-1,2 1 1,4 21-1,-5-34-1,0 0 1,0-1-1,1 1 0,-1-1 0,1 0 0,0 0 1,0 1-1,0-1 0,0 0 0,0-1 1,1 1-1,-1 0 0,1-1 0,0 1 1,0-1-1,0 0 0,0 0 0,0 0 0,0 0 1,0 0-1,1-1 0,-1 0 0,1 0 1,-1 0-1,1 0 0,0 0 0,-1 0 1,1-1-1,6 0 0,-6 1 0,1-1 0,-1 0 0,1 1 0,-1-2 0,1 1 0,-1 0 0,1-1 0,-1 0 0,1 0 0,-1-1 0,0 1 0,0-1 0,0 0 0,0 0 0,0 0 0,0 0 0,0-1 0,-1 1 0,1-1 0,-1 0 0,0 0 0,1-1 0,-2 1 0,1-1 0,0 1 0,-1-1 0,1 0 0,-1 0 0,0 0 0,0 0 0,1-5 0,2-6 1,0-1 1,0 0-1,-2 0 0,0 0 0,2-23 1,-3-87 22,-3 79-24,2 1 0,-2 0 0,-3 0 0,-1 1 0,-2-1 0,-14-45 0,13 75 0,6 37 0,1 64 0,3 110 0,0-172 0,1-1 0,1 0 0,0 1 0,2-2 0,1 1 0,14 31 0,-18-47 0,1 1 0,0-1 0,0 1 0,1-1 0,-1 0 0,1-1 0,1 1 0,-1-1 0,1 0 0,0-1 0,0 1 0,0-1 0,1 0 0,-1-1 0,1 1 0,0-1 0,0-1 0,0 1 0,0-1 0,1 0 0,-1-1 0,1 0 0,-1 0 0,1-1 0,-1 0 0,1 0 0,-1 0 0,1-1 0,8-2 0,-12 2 0,-1-1 0,1 1 0,-1 0 0,0-1 0,0 0 0,0 1 0,0-1 0,0-1 0,0 1 0,0 0 0,-1-1 0,1 1 0,-1-1 0,1 0 0,-1 0 0,0 0 0,0 0 0,-1 0 0,1 0 0,-1 0 0,1-1 0,-1 1 0,0-1 0,0 1 0,0-1 0,0-4 0,1-3 0,-1-1 0,0 1 0,0-1 0,-1 1 0,-1-1 0,0 0 0,-3-12 0,2 17 0,-1 0 0,-1 0 0,1 0 0,-1 1 0,0-1 0,0 1 0,-1 0 0,0 0 0,0 0 0,0 1 0,-1 0 0,0 0 0,0 0 0,0 1 0,-1 0 0,-7-4 0,14 9 0,-1-1 0,1 1 0,0 0 0,0-1 0,0 1 0,0 0 0,0-1 0,0 1 0,0 0 0,0-1 0,0 1 0,1 0 0,-1-1 0,0 1 0,0 0 0,0-1 0,1 1 0,-1 0 0,1-1 0,-1 1 0,0-1 0,1 1 0,0 0 0,4 4 0,0 0 0,0-1 0,1 1 0,0-1 0,0-1 0,0 1 0,0-1 0,0 0 0,0-1 0,1 1 0,0-1 0,-1 0 0,1-1 0,0 0 0,9 1 0,13 1 0,0-2 0,36-3 0,-63 2-1,-1 0 0,1 1 0,-1-1 0,1-1 1,-1 1-1,1 0 0,0 0 0,-1-1 0,1 1 0,-1 0 0,1-1 0,-1 0 0,0 1 1,1-1-1,-1 0 0,0 0 0,1 0 0,-1 1 0,0-1 0,0-1 0,0 1 0,1 0 1,-1 0-1,-1 0 0,1-1 0,0 1 0,0 0 0,0-1 0,-1 1 0,1-1 0,0 1 1,-1-2-1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8:56.504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1 32639,'0'415'-189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8:56.84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6 2 31662,'-5'-2'865,"25"2"-833,22 12 48,10-3-32,3 3-48,0-10 16,-6-2-16,-7 0 0,-5 0-112,-3 0-752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8:57.177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150 134 32383,'0'-7'35,"1"-1"0,-1 1 0,1 0 0,1 0 0,-1 0 0,1 0 0,0 0 0,1 0 0,0 0 1,4-7-1,-5 10-36,0 0 1,1 1 0,-1 0 0,1 0 0,0 0 0,0 0 0,0 0 0,1 0 0,-1 1 0,1-1 0,-1 1 0,1 0 0,0 0-1,0 1 1,0-1 0,0 1 0,0 0 0,0 0 0,5-1 0,-7 2 0,0 0 0,0 0 0,-1 0 0,1 0 0,0 0 0,0 0 0,0 1 0,0-1 0,0 1 0,0-1 0,-1 1 0,1 0 0,0 0 0,-1 0 0,1 0 0,0 0 0,-1 0 0,1 0 0,-1 0 0,0 1 0,1-1 0,-1 1 0,0-1 0,0 1 0,0-1 0,0 1 0,0 0 0,0-1 0,0 1 0,-1 0 0,1 0 0,-1-1 0,1 1 0,0 2 0,1 9 0,1 0 0,-2 0 0,1 25 0,-2-33 0,1 19 0,-1 0 0,-2-1 0,-4 26 0,4-38 0,-1-1 0,0 1 0,-1-1 0,0 1 0,0-1 0,-1-1 0,-1 1 0,-12 16 0,-14 11 0,-2-2 0,-1-2 0,-2-1 0,-51 35 0,74-62 0,9-13 0,7-19 0,-1 23 0,1-4 0,-1 0 0,2 0 0,-1 1 0,1-1 0,0 1 0,1 0 0,0-1 0,0 2 0,0-1 0,1 0 0,0 1 0,9-9 0,-12 12 0,1 0 0,0 0 0,0 1 0,0-1 0,1 1 0,-1-1 0,1 1 0,-1 0 0,1 0 0,0 1 0,0-1 0,0 1 0,0 0 0,0 0 0,0 0 0,0 0 0,0 1 0,0 0 0,0 0 0,0 0 0,0 0 0,1 1 0,-1-1 0,0 1 0,0 0 0,5 2 0,-3 1 0,0 0 0,0 0 0,-1 1 0,0 0 0,0 0 0,0 0 0,7 12 0,20 18 0,-24-29-16,1 1 0,0-1 1,0-1-1,1 0 0,0 0 0,-1-1 1,2 0-1,-1-1 0,0 0 0,1 0 0,21 1 1,12-2-356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8:57.553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231 115 31999,'0'-93'768,"0"92"-768,-1 0 0,1 0 0,0 0 0,-1 0 0,1 0 0,0 0 0,-1 0 0,1 0 0,-1 0 0,0 0 0,1 0 0,-1 0 0,0 1 0,1-1 0,-1 0 0,0 0 0,0 1 0,0-1 0,0 1 0,0-1 0,0 1 0,0-1 0,0 1 0,0-1 0,0 1 0,0 0 0,0-1 0,0 1 0,0 0 0,0 0 0,0 0 0,0 0 0,-2 0 0,-3 0 0,-1 0 0,1 0 0,0 1 0,-12 2 0,10-1 0,1 1 0,1 0 0,-1 1 0,0-1 0,1 1 0,0 1 0,0-1 0,0 1 0,0 0 0,1 0 0,-1 1 0,2 0 0,-1-1 0,0 2 0,-4 8 0,0 0 0,1 1 0,0 0 0,1 1 0,1-1 0,-7 29 0,10-32 0,1 0 0,0 1 0,0 0 0,1-1 0,1 1 0,3 23 0,-3-32 0,1 0 0,1 0 0,-1 0 0,1 0 0,0 0 0,0-1 0,0 1 0,0-1 0,1 1 0,0-1 0,0 0 0,0 0 0,1 0 0,-1 0 0,1-1 0,0 1 0,0-1 0,0 0 0,0 0 0,8 3 0,-1-1 0,0-1 0,0 0 0,1 0 0,-1-2 0,1 1 0,21 1 0,71-5 0,-97 0 0,0 0 0,0 0 0,0-1 0,0 0 0,0 0 0,-1-1 0,1 0 0,6-4 0,-11 6 0,0 1 0,0-2 0,0 1 0,0 0 0,-1 0 0,1 0 0,0-1 0,-1 1 0,1-1 0,-1 0 0,1 1 0,-1-1 0,0 0 0,0 0 0,0 0 0,0 0 0,0 0 0,0 0 0,0 0 0,-1 0 0,1 0 0,-1 0 0,1 0 0,-1 0 0,0-1 0,0 1 0,0 0 0,0 0 0,0 0 0,-1-3 0,-6-3-53,-11 4-214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8:58.602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1 30158,'121'8'2784,"-13"0"-2959,82-1 116,-212-7-365,-10 0-1062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8:58.931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1 30782,'0'0'1169,"0"2"-833,24 0-64,15 1-160,8-3-80,3 2 0,-1-2-32,-5 0 0,-4 0 0,-9 0 0,-5 0 0,-8 0 0,-2 0-80,-6 0-288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8:59.493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62 146 32527,'-1'-10'18,"1"0"1,0 0-1,0 1 1,1-1-1,1 0 1,0 1-1,0-1 1,0 1-1,1-1 1,1 1-1,0 0 1,5-10-1,-8 18-18,8-10 0,-8 26 0,-1-11 0,5 495 0,-6-498 0,0-1 0,0 1 0,0-1 0,0 1 0,0-1 0,0 0 0,0 0 0,0 1 0,-1-1 0,1 0 0,0 0 0,0 0 0,0 0 0,0 0 0,0 0 0,0 0 0,-2-1 0,3 1 0,-39-8 0,32 6 0,0 0 0,-1 1 0,1-1 0,-10 1 0,300 1 0,-267-5-467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39:07.423"/>
    </inkml:context>
    <inkml:brush xml:id="br0">
      <inkml:brushProperty name="width" value="0.05" units="cm"/>
      <inkml:brushProperty name="height" value="0.05" units="cm"/>
      <inkml:brushProperty name="color" value="#5009D1"/>
    </inkml:brush>
  </inkml:definitions>
  <inkml:trace contextRef="#ctx0" brushRef="#br0">144 10 31198,'-2'-1'48,"0"0"0,0-1 0,-1 1 0,1 1 0,0-1 0,-1 0 0,1 0 0,0 1 0,-1 0 0,1-1 0,-1 1 0,1 0 0,0 0 1,-1 0-1,1 0 0,-1 1 0,1-1 0,-1 1 0,1-1 0,0 1 0,-1 0 0,1 0 0,0 0 0,0 0 0,0 0 0,0 1 0,0-1 0,0 1 0,0-1 0,0 1 0,0 0 0,-2 3 0,-4 4-64,0 1 1,1 0-1,0 0 1,0 1-1,-4 12 1,7-16 17,1 1 0,0 0 1,1 0-1,0 1 0,0-1 1,0 0-1,1 1 0,1-1 1,-1 1-1,3 14 0,-2-19-1,0-1 0,0 0-1,1 0 1,0-1-1,-1 1 1,1 0 0,0 0-1,1 0 1,-1 0-1,0-1 1,1 1 0,-1-1-1,1 1 1,0-1 0,0 1-1,0-1 1,0 0-1,0 0 1,1 0 0,-1 0-1,1 0 1,-1-1-1,1 1 1,-1-1 0,1 0-1,0 0 1,0 0 0,0 0-1,0 0 1,0 0-1,5 0 1,-3 0 2,1-1-1,-1 0 1,1 0 0,0 0-1,-1 0 1,1-1 0,-1 0-1,0 0 1,11-4 0,-14 3-3,1 1 0,-1-1 1,0 1-1,0-1 0,0 0 0,0 0 0,0 0 1,0 0-1,0 0 0,-1-1 0,1 1 1,-1 0-1,0-1 0,0 1 0,0-1 0,0 1 1,0-1-1,0 0 0,-1 1 0,1-1 1,-1 0-1,1-3 0,0-3 0,0 1 0,-1-1 0,0 0 0,0 1 0,-1-1 0,0 0 0,0 1 0,-1-1 0,0 1 0,-5-11 0,6 16 0,-1-1 0,0 1 0,0 0 0,0 0 0,-1 0 0,1 0 0,-1 0 0,0 0 0,1 1 0,-1 0 0,0-1 0,-1 1 0,1 0 0,0 0 0,0 1 0,-1-1 0,1 1 0,-1-1 0,0 1 0,1 0 0,-1 1 0,0-1 0,0 0 0,1 1 0,-9 0 0,11 0 0,-1 0 1,1 0-1,-1 1 0,1-1 1,-1 0-1,1 1 0,-1-1 0,1 0 1,-1 1-1,1 0 0,-1-1 1,1 1-1,0 0 0,-1 0 1,1 0-1,0 0 0,0 0 0,0 0 1,0 0-1,-2 2 0,1 1-37,0-1 0,0 1 0,0 0 0,1 0 0,-1 0 0,-1 6 0,-3 20-975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16.222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61 9 32063,'-1'-1'30,"-1"0"1,0 0 0,0 0-1,1 0 1,-1 1-1,0-1 1,0 0 0,0 1-1,0 0 1,0-1 0,0 1-1,0 0 1,0 0 0,0 0-1,0 0 1,-3 1-1,3-1-22,1 1-1,0 0 1,0-1-1,0 1 1,0 0-1,0 0 1,0 0-1,0 0 1,0 0-1,0 0 1,0 0-1,0 0 1,0 0-1,1 0 1,-1 0-1,0 0 1,1 1-1,-1 1 1,-2 7-19,2-1 1,-1 1-1,1-1 0,1 1 1,0 14-1,0-11 52,0-11-41,0 0 0,0 0 0,1 0 0,-1 0 1,0 0-1,1 0 0,-1 0 0,1-1 0,0 1 0,-1 0 0,1 0 0,0 0 1,0-1-1,0 1 0,0-1 0,0 1 0,1-1 0,-1 1 0,0-1 0,1 0 1,-1 1-1,1-1 0,0 0 0,-1 0 0,1 0 0,0 0 0,-1 0 0,1-1 1,4 2-1,3 0 9,0 0 1,1-1 0,-1 0-1,19-1 1,-24 0-3,-2 0-7,-1 0 0,0 0 0,0 0 1,1 0-1,-1-1 0,0 1 0,1 0 0,-1-1 1,0 1-1,0-1 0,0 1 0,1-1 1,-1 0-1,0 0 0,0 1 0,0-1 0,0 0 1,0 0-1,0 0 0,-1 0 0,3-2 0,-2 0 1,1 0-1,-1-1 0,1 1 0,-1 0 0,0-1 0,0 1 0,0-1 0,0-3 1,0-10-2,0 0 1,-4-28 0,3 35 0,0 9 0,0 1 0,0-1 0,0 0 0,-1 0 0,1 0 0,0 0 0,0 0 0,-1 0 0,1 1 0,0-1 0,-1 0 0,1 0 0,-1 1 0,1-1 0,-1 0 0,1 0 0,-1 1 0,0-1 0,1 1 0,-1-1 0,0 0 0,1 1 0,-1-1 0,0 1 0,0 0 0,0-1 0,1 1 0,-1 0 0,0-1 0,0 1 0,0 0 0,0 0 0,0 0 0,0 0 0,1-1 0,-1 1 0,0 1 0,0-1 0,0 0 0,0 0 0,0 0 0,0 0 0,1 1 0,-1-1 0,0 0 0,-1 1 0,-2 0-7,0 1 0,0-1 0,0 1 0,1 0 0,-1 0 0,1 1 0,-1-1 1,1 1-1,-4 2 0,-18 28-332,-1 5-758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8:59.932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46 27 32351,'0'-2'22,"0"1"0,0 0 1,0-1-1,0 1 0,0 0 1,0 0-1,0-1 0,0 1 0,0 0 1,1 0-1,-1-1 0,1 1 1,-1 0-1,1 0 0,-1 0 0,2-2 1,0 2-20,0 0 1,0 1-1,0-1 1,0 1-1,0 0 0,0-1 1,0 1-1,0 0 1,0 0-1,4 1 1,-6-1-5,5 0 1,0 1 0,0-1 0,0 1 0,0 1 0,0-1 0,0 1 0,0 0 0,0 0 0,-1 0 0,1 0 0,-1 1 0,0 0 0,0 0 0,0 0 0,0 1 0,0-1 0,-1 1 0,1 0 0,-1 0 0,0 0 0,0 0 0,-1 0 0,1 1 0,-1 0 0,0-1 0,2 7 0,2 5 0,-1 0 0,-1 1 0,0-1 0,-1 1 0,-1 0 0,1 30 0,-3-41 0,-1 0 0,0 1 0,0-1 0,0 0 0,0 0 0,-1 0 0,0 1 0,0-2 0,-1 1 0,0 0 0,0 0 0,0-1 0,-1 0 0,1 0 0,-7 7 0,-5 3 0,-1-1 0,0-1 0,-25 16 0,22-16 0,-36 31 0,54-44 0,1 0 0,-1 1 0,1-1 0,-1 0 0,1 1 0,-1-1 0,1 0 0,0 1 0,-1-1 0,1 1 0,-1-1 0,1 0 0,0 1 0,-1-1 0,1 1 0,0-1 0,0 1 0,-1-1 0,1 1 0,0-1 0,0 1 0,0 0 0,-1-1 0,1 1 0,0-1 0,0 1 0,0-1 0,0 1 0,0 0 0,0-1 0,0 1 0,1-1 0,-1 1 0,0-1 0,0 1 0,0-1 0,1 1 0,-1-1 0,0 1 0,0-1 0,1 1 0,-1-1 0,0 1 0,1-1 0,-1 1 0,1-1 0,-1 0 0,0 1 0,1-1 0,-1 0 0,1 1 0,-1-1 0,1 0 0,-1 1 0,1-1 0,-1 0 0,1 0 0,0 0 0,-1 0 0,1 0 0,-1 1 0,1-1 0,-1 0 0,1 0 0,0 0 0,-1-1 0,1 1 0,51 2 0,-41-3 0,37 2 0,61-2 0,-97 0 0,0 0 0,1-1 0,-1-1 0,0 0 0,-1-1 0,18-7 0,-22 9-4,-6 2-4,-1-1 1,1 1 0,-1 0-1,1 0 1,-1 0-1,1 0 1,-1 0-1,0 0 1,1-1 0,-1 1-1,1 0 1,-1 0-1,0-1 1,1 1-1,-1 0 1,0 0-1,1-1 1,-1 1 0,0-1-1,1 1 1,-1 0-1,0-1 1,0 1-1,1 0 1,-1-2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02.171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0 234 31839,'0'0'781,"3"0"-749,215 1 24,531-19-29,-605 4-27,197-45 0,-335 57-1,0 0-1,0 0 1,0-1-1,0 0 1,-1 0-1,1 0 1,5-6-1,14-7-2,-13 11 0,-7 2-4,-21-3 7,-106-43 11,51 18-7,64 26-1,15 4 4,16 3 2,2 6-3,-1 1 1,0 1-1,-1 1 0,0 1 1,31 21-1,-49-29-5,1 0 0,-1 1 0,0 0 0,0 0 0,0 1 0,-1-1 0,0 1 0,9 12 0,-12-14 0,0 0 0,0 0 0,-1 0 0,1 0 0,-1 1 0,1-1 0,-1 0 0,-1 1 0,1-1 0,-1 1 0,1-1 0,-1 0 0,-1 1 0,1-1 0,-1 1 0,1-1 0,-3 6 0,1-6 0,0 0 0,0 0 0,0 0 0,-1 0 0,1 0 0,-1-1 0,0 1 0,0-1 0,-1 0 0,1 1 0,-1-1 0,1-1 0,-7 4 0,-61 33-2,53-30-1,12-6-27,0 0-1,0 0 1,0-1 0,0 0 0,0 0 0,-10 1 0,-6-2-698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05.457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243 288 31823,'6'-30'660,"-2"8"-577,-1 0 0,0-30 0,-3 52-82,0-16 6,0 0 1,-1 0 0,-7-31-1,8 43-7,-1 1 1,0 0-1,0 0 0,0 0 0,0 0 0,-1 0 0,1 0 0,-1 0 1,0 0-1,0 0 0,0 0 0,0 1 0,0-1 0,-1 1 0,1 0 0,-1 0 1,1 0-1,-1 0 0,0 0 0,0 0 0,0 1 0,0-1 0,0 1 1,0 0-1,0 0 0,-5-1 0,2 1 0,0 0 0,1 1 0,-1 0 0,0 0 0,0 0 0,1 1 0,-1 0 0,0 0 0,1 0 0,-1 1 0,1 0 0,0 0 0,-1 0 0,1 1 0,0 0 0,-6 4 0,4-1 0,1-1 0,0 1 0,0 1 0,1-1 0,-1 1 0,2 0 0,-1 1 0,1-1 0,0 1 0,-4 11 0,1 1 0,2 1 0,0 0 0,1 1 0,1-1 0,1 1 0,2 33 0,0-48 0,0-1 0,0 1 0,0-1 0,1 1 0,0-1 0,1 1 0,0-1 0,0 0 0,0 1 0,0-1 0,1 0 0,0 0 0,1-1 0,-1 1 0,1-1 0,0 1 0,0-1 0,1-1 0,-1 1 0,1 0 0,0-1 0,1 0 0,-1 0 0,1-1 0,-1 0 0,1 1 0,0-2 0,0 1 0,0-1 0,1 0 0,11 2 0,-8-2 0,0-1 0,0-1 0,0 1 0,-1-2 0,1 1 0,0-1 0,11-3 0,-17 3 0,0-1 0,0 0 0,0 1 0,0-1 0,0-1 0,-1 1 0,1 0 0,-1-1 0,1 0 0,-1 0 0,0 0 0,0 0 0,0 0 0,-1-1 0,1 1 0,-1-1 0,0 0 0,3-5 0,0-2 0,-1-1 0,0 0 0,-1 0 0,0 0 0,-1 0 0,2-20 0,-4-79 0,-1 57 0,1 46 0,0 1 0,0-1 0,-1 0 0,0 1 0,0-1 0,-1 1 0,-3-11 0,4 65 0,10-12 0,1-1 0,28 62 0,-24-63 0,-12-28 0,0 0 0,1-1 0,-1 1 0,1-1 0,0 1 0,0-1 0,1 0 0,-1 0 0,1-1 0,0 1 0,0-1 0,0 0 0,0 0 0,1 0 0,-1 0 0,1-1 0,0 0 0,5 2 0,-6-3 0,0 0 0,0 0 0,0 0 0,0-1-1,0 0 1,0 0 0,0 0 0,0 0-1,0-1 1,0 1 0,0-1 0,0 0-1,-1 0 1,1-1 0,0 1 0,-1-1 0,1 0-1,-1 0 1,1 0 0,-1 0 0,0 0-1,0-1 1,0 1 0,4-5 0,16-20-99,-2-1-293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06.086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10 2 31262,'0'-1'29,"0"1"1,-1 0-1,1 0 0,0 0 0,0 0 0,-1 0 0,1 0 0,0 0 1,-1 0-1,1 0 0,0 0 0,0 0 0,-1 0 0,1 0 0,0 0 1,-1 0-1,1 0 0,0 0 0,0 0 0,-1 0 0,1 0 0,0 0 0,0 0 1,-1 1-1,1-1 0,0 0 0,0 0 0,-1 0 0,1 0 0,0 1 1,0-1-1,0 0 0,-1 0 0,1 0 0,0 1 0,0-1 0,0 0 1,0 1-1,0-1 0,0 0 0,-1 0 0,1 1 0,0-1 0,0 1 0,1-1-20,-1 1 0,1 0 0,0-1 0,0 1 0,-1-1 0,1 1 0,0-1 0,0 0 0,0 1 0,-1-1 0,1 0 0,0 1 0,0-1 0,0 0 0,0 0 0,0 0 0,1 0 0,238 8-39,-177-9-255,-69 1-777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06.866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0 558 31518,'0'0'998,"0"0"-958,1 2-34,0-1 0,0 0 0,0 0 0,0 0 0,-1-1 0,1 1 0,0 0 0,1 0 0,-1 0 0,0-1 0,0 1 0,0-1 0,0 1 0,0-1 0,1 1 0,-1-1-1,0 0 1,0 1 0,1-1 0,-1 0 0,0 0 0,1 0 0,-1 0 0,0 0 0,0 0 0,2-1 0,2 2-3,1-1-1,-1-1 1,0 1-1,0-1 1,11-2-1,-12 0-1,1 0 0,-1 0-1,0-1 1,0 1-1,0-1 1,0 0-1,0 0 1,-1 0 0,0-1-1,0 1 1,0-1-1,0 0 1,-1 0 0,0 0-1,0 0 1,0 0-1,2-9 1,1-10 7,0-1 0,2-35 0,-3-173-8,-2 94 0,-3 463 0,2-303 0,2-1 0,1 0 0,7 27 0,-9-39 0,1 0 0,0 0 0,0-1 0,1 1 0,0-1 0,0 0 0,1 0 0,0 0 0,0-1 0,0 1 0,8 6 0,-8-11 0,-1 1 0,1-1 0,0 0 0,0 0 0,0 0 0,0-1 0,0 1 0,0-1 0,1-1 0,-1 1 0,0-1 0,0 0 0,1 0 0,-1 0 0,0-1 0,0 1 0,1-1 0,-1-1 0,0 1 0,0-1 0,0 0 0,-1 0 0,1 0 0,0-1 0,-1 0 0,1 0 0,-1 0 0,0 0 0,7-8 0,-8 6 0,1 0 0,-2 0 0,1-1 0,-1 1 0,0-1 0,0 0 0,0 1 0,-1-1 0,1-9 0,0-54 0,-2 45 0,0 19 0,0-1 0,-1 1 0,0-1 0,0 1 0,0-1 0,-1 1 0,1 0 0,-1-1 0,0 1 0,-1 0 0,1 0 0,-1 0 0,0 1 0,-1-1 0,1 1 0,-1 0 0,-5-5 0,4 3 0,8 17 0,1-8 0,0 0 0,0 0 0,0 0 0,0-1 0,1 1 0,-1-1 0,1 0 0,0-1 0,0 1 0,-1-1 0,1 0 0,0 0 0,0 0 0,8 0 0,11 0 0,39-4 0,-62 3 0,1 1 0,-1-2 0,0 1 0,0 0 0,1 0 0,-1 0 0,0 0 0,0-1 0,1 1 0,-1-1 0,0 1 0,0-1 0,0 1 0,0-1 0,0 0 0,0 0 0,0 1 0,0-1 0,1-1 0,-2-1-40,-2 2-160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09.580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22 31823,'0'0'525,"3"2"-138,317-2-355,-320 0-33,1 0 0,-1 0 0,0 0 0,0 0 0,0 0 0,0 0 0,0 0 0,0 0 0,1 0 0,-1 0 0,0 0 0,0 0 0,0 0 0,0 0 0,0 0 0,0 0 0,1 0 0,-1 0 0,0 0 0,0 0 0,0 0 0,0-1 0,0 1 1,0 0-1,0 0 0,0 0 0,0 0 0,0 0 0,1 0 0,-1 0 0,0-1 0,0 1 0,0 0 0,0 0 0,0 0 0,0 0 0,0 0 0,0 0 0,0-1 0,0 1 0,0 0 0,0 0 0,0 0 0,0 0 0,0 0 0,0 0 0,0-1 0,0 1 0,0 0 0,-1 0 0,1 0 0,0 0 0,0 0 0,0 0 0,0-1 0,0 1 0,0 0 0,0 0 0,0 0 0,0 0 0,0 0 0,-1 0 0,1 0 0,0 0 0,-6-7-532,5 6 388,-6-9-2491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10.096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256 44 31422,'0'-2'38,"-1"0"1,1 0-1,0 0 0,-1 0 0,0 0 0,1 0 0,-1 1 0,0-1 0,0 0 0,0 0 0,0 1 0,0-1 1,-1 1-1,1-1 0,0 1 0,-1-1 0,1 1 0,-1 0 0,0 0 0,1 0 0,-1 0 0,0 0 0,1 0 1,-1 0-1,0 0 0,0 1 0,0-1 0,0 1 0,0 0 0,0-1 0,-4 1 0,-1-1-35,0 0 0,0 1 0,0 0 0,-1 0 0,1 1 0,0 0 0,0 0 0,-8 2 0,9 0 0,-1 0 0,1 1-1,0-1 1,0 1 0,1 0-1,-1 0 1,1 1 0,0 0-1,0 0 1,0 0 0,-4 8-1,-1 0 2,1 0 0,1 1 0,-13 28 0,17-28-3,0-1 0,1 1-1,0 0 1,1 0 0,0 1-1,1-1 1,1 16 0,0-26 0,1 1 0,-1-1 0,1 0 0,-1 0 0,1 1-1,0-1 1,1 0 0,-1 0 0,1 0 0,0 0 0,0 0 0,0-1 0,0 1 0,1 0 0,-1-1 0,1 0 0,0 1 0,0-1 0,0-1 0,0 1 0,1 0 0,-1-1 0,1 1 0,0-1 0,0 0 0,0 0 0,0-1 0,0 1 0,0-1 0,7 2 0,12 1 2,0 0 1,0-2 0,0 0-1,34-2 1,-31-1-7,-19 2 3,0-2 0,1 1 0,-1-1 0,0 0 0,0-1 0,0 0 0,0 0 0,9-4 0,-13 5 0,-1-1 0,1 1 0,-1 0 0,0-1-1,0 0 1,0 1 0,0-1 0,0 0-1,0 0 1,0 0 0,-1-1 0,1 1 0,-1 0-1,1-1 1,-1 1 0,0 0 0,0-1-1,0 0 1,0 1 0,0-1 0,-1 1 0,1-1-1,-1 0 1,0 0 0,0-2 0,0 4-8,0 0 0,0 0 1,0 0-1,0 1 0,0-1 1,0 0-1,0 0 0,0 0 1,-1 0-1,1 1 0,0-1 0,-1 0 1,1 0-1,0 0 0,-1 1 1,1-1-1,-1 0 0,1 1 1,-1-1-1,0 0 0,1 1 1,-1-1-1,0 1 0,0-1 1,-13-5-564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10.456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233 0 30414,'-3'46'425,"-2"0"0,-1-1 0,-3 1-1,-2-1 1,-20 55 0,-106 228-621,133-319 193,-1-1-2,2 0 0,-1 0 0,1 1 0,0-1 0,0 1 0,1-1 0,-1 15 0,15-25-923,9-10-2007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11.086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21 10 31598,'0'0'23,"0"0"0,0 0 0,0 0 0,0-1 0,0 1 0,0 0 0,0 0 0,0 0 0,0-1-1,0 1 1,0 0 0,0 0 0,0 0 0,0-1 0,0 1 0,0 0 0,0 0 0,0 0 0,0 0-1,0-1 1,0 1 0,0 0 0,1 0 0,-1 0 0,0 0 0,0-1 0,0 1 0,0 0 0,0 0 0,1 0-1,-1 0 1,0 0 0,0 0 0,0-1 0,0 1 0,1 0 0,-1 0 0,0 0 0,0 0 0,0 0-1,0 0 1,1 0 0,-1 0 0,17-3 251,28 3-490,-34 0 319,234 0-103,-245 0 0,1 0 0,-1 0 0,0 0 0,1 0 0,-1 0 0,1 0 0,-1 0 0,1 0 0,-1 0 0,0 0 0,1 1 0,-1-1 0,1 0 0,-1 0 0,0 0 0,1 1 0,-1-1 0,0 0 0,1 1 0,-1-1 0,0 0 0,1 0 0,-1 1 0,0-1 0,0 0 0,0 1 0,1-1 0,-1 1 0,0-1 0,0 0 0,0 1 0,0-1 0,1 1 0,-1-1 0,0 1 0,0-1 0,0 0 0,0 1 0,0-1 0,0 1 0,0-1 0,0 0 0,-1 1 0,1-1 0,0 1 0,0-1 0,0 1 0,-1 1 0,0 0 0,1-1 0,-1 1 0,0 0 0,0-1 0,0 1 0,0-1 0,0 1 0,0-1 0,0 1 0,-1-1 0,-1 2 0,-15 9 0,-1-1 0,-36 15 0,37-18 0,1 0 0,0 1 0,0 0 0,1 2 0,-16 12 0,31-22 0,-1 0 0,1 0 0,0 1 0,-1-1 0,1 0 0,0 1 0,0-1 0,0 1 0,0 0 0,0-1 0,0 1 0,0 0 0,0-1 0,1 1 0,-1 0 0,1 0 0,-1 3 0,1-3 0,0-1 0,1 0 0,-1 0 0,0 1 0,1-1 0,-1 0 0,1 0 0,0 0 0,-1 1 0,1-1 0,0 0 0,0 0 0,-1 0 0,1 0 0,0-1 0,0 1 0,0 0 0,0 0 0,3 1 0,6 3 0,0-1 0,0 0 0,1 0 0,21 4 0,-15-3 0,1-1 0,-5-1 0,0 1 0,-1 0 0,1 1 0,22 12 0,-32-15 0,0 0 0,0 0 0,0 0 0,0 1 0,0-1 0,-1 1 0,1 0 0,-1 0 0,0 0 0,0 0 0,0 0 0,0 0 0,-1 1 0,1-1 0,-1 1 0,0-1 0,0 1 0,0-1 0,0 1 0,-1 0 0,1-1 0,-1 7 0,0-7 0,0 0 0,0 0 0,0 0 0,0 0 0,0 0 0,-1 0 0,1 0 0,-1 0 0,0 0 0,0 0 0,0 0 0,0 0 0,-1 0 0,1-1 0,-1 1 0,0-1 0,1 1 0,-1-1 0,0 1 0,-1-1 0,1 0 0,0 0 0,0 0 0,-1 0 0,1-1 0,-1 1 0,-5 2 0,-6 2 0,-1 1 0,0-2 0,0 0 0,-1 0 0,1-2 0,-23 3 0,-96 0 0,132-6-10,0 0-1,-1 0 1,1 0 0,-1-1 0,1 1-1,0-1 1,-1 0 0,1 1 0,0-1-1,0 0 1,-1 0 0,1 0 0,0-1-1,0 1 1,0 0 0,0-1 0,1 0-1,-1 1 1,0-1 0,0 0 0,1 0-1,0 0 1,-1 0 0,1 0 0,0 0-1,0 0 1,0 0 0,0-1 0,0 1-1,0 0 1,0-4 0,0-13-1503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12.56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0 31422,'359'0'395,"-386"0"-3303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16.55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59 31134,'31'0'817,"8"0"-209,8 0-480,0 0-96,0-7-16,0-2-16,-8-3 0,-8 3-16,-10-5-64,-15 7-1121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12.914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34 31566,'0'0'1121,"12"0"-1046,385-5-70,-397 5-16,1 0 0,0 0 0,-1 0 0,1 0 0,-1 0 0,1 0 1,0 0-1,-1-1 0,1 1 0,0 0 0,-1 0 0,1-1 0,-1 1 0,1 0 0,0-1 0,-1 1 0,1 0 0,-1-1 0,1 1 1,-1-1-1,0 1 0,1-1 0,-1 1 0,1-1 0,-1 1 0,0-1 0,1 0 0,-1 1 0,0-1 0,0 0 0,1 1 1,-1-1-1,0 1 0,0-1 0,0 0 0,0 1 0,0-1 0,0 0 0,0 1 0,0-2 0,0-1-768,0-4-3549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14.457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21 187 30814,'0'0'1638,"-2"-40"-1323,9 22-315,0 1 0,1-1 0,12-17 0,-4 5 0,-14 25 0,-1 3 0,-1 1 0,0 0 0,1-1 0,-1 1 0,1-1 0,0 1 0,-1 0 0,1 0 0,0-1 0,0 1 0,0 0 0,0 0 0,0 0 0,0 0 0,0 0 0,0 0 0,0 0 0,2-1 0,-3 9 0,0 476 0,-2-482 0,1-1 0,-1 1 0,0-1 0,0 1 0,0-1 0,0 0 0,-1 0 0,1 0 0,0 0 0,-2-1 0,2 1 0,-61 0 0,57 0 0,40 0 0,17 2 0,33 0 0,-75-3 0,0 1 0,1-1 0,-1-1 0,0 0 0,0 0 0,12-5 0,-14 2-7,-10 3-24,-15 2-193,15 0 99,-17 0-1009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16.908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20 260 31278,'-20'0'1321,"30"2"-1059,33 1-356,534-3 94,-264-25 0,44-1 0,-309 24 0,286-16 0,-333 18 0,0 0 0,0 0 0,1 0 0,-1 0 0,0-1 0,0 1 0,0 0 0,0-1 0,0 1 0,0 0 0,0-1 0,0 0 0,0 1 0,0-1 0,0 1 0,0-1 0,-1 0 0,1 0 0,0 1 0,0-1 0,-1 0 0,1 0 0,0 0 0,0-1 0,1-26 0,-3 13 0,1 12 0,-1-1 0,0 1 0,1 0 0,-2 0 0,1 0 0,0 0 0,0 0 0,-1 0 0,0 1 0,1-1 0,-1 0 0,0 1 0,0-1 0,-1 1 0,1 0 0,0 0 0,-1 0 0,0 0 0,1 0 0,-1 0 0,-3-1 0,-11-6 0,-1 0 0,-24-8 0,23 9 0,7 3 0,-4-2 0,0 1 0,0 1 0,-1 0 0,-17-3 0,45 11 0,0 1 0,1 0 0,-1 1 0,-1 0 0,1 0 0,13 10 0,64 46 0,-87-60 0,12 9 0,-1 0 0,18 18 0,-27-25 0,0 0 0,0 0 0,-1 1 0,0-1 0,1 1 0,-1 0 0,-1 0 0,1 0 0,0-1 0,-1 2 0,0-1 0,0 0 0,0 0 0,0 8 0,0-9 0,-1-1 0,0 1 0,1-1 0,-1 1 0,0-1 0,-1 1 0,1-1 0,0 0 0,-1 1 0,1-1 0,-1 1 0,0-1 0,0 0 0,0 0 0,0 1 0,0-1 0,0 0 0,-1 0 0,1 0 0,-1 0 0,1 0 0,-1-1 0,0 1 0,0 0 0,0-1 0,0 1 0,0-1 0,0 0 0,0 1 0,-3 0 0,-15 6-12,0-2 0,-36 8 0,31-8-141,3 1-538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18.04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248 297 31791,'1'-37'562,"0"6"-345,-7-59-1,5 81-217,-1 0-1,0 0 0,0 0 0,-1 0 1,-1 0-1,1 1 0,-1-1 0,-1 1 0,1 0 1,-12-13-1,13 18 2,0 0 0,0 0 0,0 1 0,-1-1 0,0 1 0,1 0 0,-1 0 0,0 0 0,0 0 0,0 1 0,0 0 0,0-1 0,-1 2 0,1-1 0,0 0 0,0 1 0,-1 0 0,1 0 0,0 0 0,0 0 0,-1 1 0,1 0 0,0 0 0,0 0 0,0 0 0,0 0 0,0 1 0,0 0 0,0 0 0,0 0 0,1 0 0,-1 1 0,1-1 0,-1 1 0,1 0 0,0 0 0,-4 6 0,0 2 0,1 1 0,0 1 0,1-1 0,0 1 0,1 0 0,1 0 0,0 0 0,-1 16 0,0 16 0,3 49 0,1-64 0,0-21 0,0 1 0,1-1 0,0 0 0,1 1 0,0-1 0,0 0 0,1 0 0,0 0 0,1-1 0,5 10 0,-6-14 0,-1 1 0,1-1 0,1 0 0,-1 0 0,1 0 0,-1 0 0,1-1 0,0 0 0,1 1 0,-1-1 0,0-1 0,1 1 0,0-1 0,-1 0 0,1 0 0,0 0 0,0 0 0,0-1 0,8 1 0,-7-1 0,0 0 0,0-1 0,0 1 0,1-1 0,-1-1 0,0 1 0,0-1 0,0 0 0,0-1 0,0 1 0,0-1 0,-1 0 0,10-5 0,-11 4 0,0 0 0,0-1 0,0 1 0,0-1 0,0 0 0,-1 0 0,0 0 0,0-1 0,0 1 0,0-1 0,-1 0 0,0 0 0,0 0 0,0 0 0,0 0 0,0-5 0,6-31 0,-3 0 0,-1-1 0,-2 1 0,-4-59 0,0 15 0,2 44 0,-1 76 0,2 1 0,1-1 0,2 0 0,17 68 0,-14-79 0,21 42 0,-24-58 0,0 0 0,0 0 0,1-1 0,1 0 0,-1 0 0,1 0 0,0-1 0,12 10 0,-15-14-4,1 0 0,-1 0 0,1 0 0,0-1 0,0 0 0,0 1-1,0-1 1,0-1 0,0 1 0,0 0 0,0-1 0,0 0 0,0 0 0,0 0 0,0-1 0,0 1 0,0-1 0,7-2 0,12-15-255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18.441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0 31679,'225'7'1088,"-132"-7"-1109,-93-1-598,0-3-2071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19.192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1 637 28909,'0'13'1233,"0"-8"-972,-1-1 0,1 1 0,1 0 0,-1 0 0,1 0 0,1 5 0,-2-9-240,1 0-1,-1 0 1,1 0-1,0 1 1,-1-1 0,1 0-1,0 0 1,0 0-1,0 0 1,-1 0 0,1 0-1,0 0 1,0-1-1,1 1 1,-1 0-1,0 0 1,0-1 0,0 1-1,0-1 1,1 1-1,-1-1 1,0 1 0,0-1-1,1 0 1,-1 0-1,0 0 1,3 0 0,-1 1-16,0 0 1,1-1 0,-1 0-1,1 0 1,-1 0 0,0 0-1,1-1 1,-1 1-1,1-1 1,-1 0 0,0 0-1,1 0 1,-1 0 0,0 0-1,0-1 1,0 0 0,0 0-1,0 1 1,0-2 0,-1 1-1,1 0 1,-1 0 0,1-1-1,-1 1 1,0-1 0,0 0-1,0 0 1,0 0 0,-1 0-1,1 0 1,-1 0 0,2-5-1,4-12 2,0 0 0,-1-1-1,-1 1 1,5-40-1,-2-89-4,-7 128-2,-1-277 0,-4 266 0,4 31 0,-1 0 0,1 1 0,-1-1 0,1 0 0,-1 0 0,1 1 0,-1-1 0,0 0 0,1 1 0,-1-1 0,0 1 0,1-1 0,-1 1 0,0-1 0,0 1 0,1 0 0,-1-1 0,0 1 0,0 0 0,0-1 0,1 1 0,-1 0 0,0 0 0,0 0 0,0 0 0,0 0 0,0 0 0,0 0 0,0 0 0,-1 0 0,1 1 0,-1 0 0,1-1 0,0 1 0,-1 0 0,1 0 0,0 0 0,0 0 0,0 0 0,0 0 0,0 0 0,0 0 0,0 0 0,0 1 0,0-1 0,0 0 0,1 1 0,-1-1 0,0 0 0,1 1 0,-1-1 0,1 1 0,0-1 0,-1 1 0,1 2 0,-6 44 0,6-41 0,-5 59 0,4 1 0,7 73 0,-4-123 0,1-1 0,0 0 0,2-1 0,0 1 0,1-1 0,0 1 0,14 21 0,-17-31 0,1 0 0,0 1 0,0-2 0,1 1 0,0-1 0,0 1 0,0-1 0,0-1 0,1 1 0,0-1 0,0 0 0,0 0 0,1-1 0,-1 1 0,1-1 0,0-1 0,-1 0 0,1 0 0,8 2 0,-6-3 0,0 0 0,1 0 0,-1-1 0,0 0 0,1-1 0,-1 0 0,0 0 0,12-4 0,-17 4 0,-1-1 0,1 0 0,-1 0 0,0 0 0,0 0 0,1-1 0,-1 1 0,-1-1 0,1 0 0,0 1 0,-1-1 0,1-1 0,-1 1 0,0 0 0,0 0 0,-1-1 0,1 1 0,0-1 0,-1 0 0,0 1 0,0-1 0,0-4 0,3-9 0,-1-1 0,0 1 0,-2-1 0,0 1 0,-3-34 0,1 45 0,1 1 0,-1 0 0,0-1 0,0 1 0,0 0 0,-1 0 0,1 0 0,-2 0 0,1 0 0,0 0 0,-1 1 0,0-1 0,0 1 0,0 0 0,0 0 0,-1 0 0,0 0 0,0 0 0,0 1 0,0 0 0,0 0 0,-1 0 0,-6-4 0,10 7 0,0 0 0,1-1 0,-1 1 0,0-1 0,1 1 0,-1 0 0,0 0 0,1-1 0,-1 1 0,0 0 0,0 0 0,1 0 0,-1 0 0,0 0 0,0 0 0,1 0 0,-1 0 0,0 0 0,0 0 0,1 0 0,-1 0 0,0 1 0,0-1 0,1 0 0,-1 0 0,0 1 0,1-1 0,-1 1 0,0-1 0,1 1 0,-1-1 0,1 1 0,-1-1 0,1 1 0,-2 0 0,0 27 0,3-17 0,-1-8 0,1 0 0,-1-1 0,1 1 0,0-1 0,0 1 0,0-1 0,0 1 0,0-1 0,0 0 0,1 1 0,-1-1 0,1 0 0,0 0 0,0 0 0,-1 0 0,1-1 0,0 1 0,1 0 0,-1-1 0,0 1 0,0-1 0,1 0 0,-1 0 0,1 0 0,-1 0 0,1 0 0,-1 0 0,5 0 0,6 2 0,1 0 0,0-1 0,-1-1 0,18 0 0,-27-1-1,-2 1-2,-1-1 0,1 0 0,-1 0 0,0 0 0,1 0-1,-1-1 1,1 1 0,-1 0 0,1-1 0,-1 1 0,1 0 0,-1-1 0,0 0 0,1 1 0,-1-1 0,0 0 0,2-1 0,10-17-149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19.552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138 1 32655,'2'8'22,"0"1"1,-1 0-1,-1-1 1,1 14-1,-6 40-22,-1 1 0,-4-1 0,-20 71 0,7-31 0,2-7 0,5-30 0,-14 133 0,30-192-47,-1-6 34,1 1 0,0-1 0,-1 1 0,1-1 0,0 1 0,0 0 0,0-1 0,0 1 0,-1 0 0,1-1 0,0 1 0,0 0 1,0-1-1,0 1 0,1-1 0,-1 1 0,0 0 0,0-1 0,0 1 0,0 0 0,1-1 0,-1 1 0,0-1 0,1 1 0,-1-1 0,0 1 0,1-1 0,-1 1 0,1-1 0,-1 1 0,0-1 0,1 1 0,-1-1 0,1 0 0,0 1 0,-1-1 0,1 0 0,-1 1 0,1-1 0,0 0 0,22 0-2241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19.978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14 83 31855,'0'-3'47,"0"1"1,0-1 0,1 1-1,-1-1 1,1 1 0,-1-1-1,1 1 1,0-1 0,0 1-1,0 0 1,0 0 0,1-1-1,-1 1 1,0 0 0,1 0-1,0 0 1,2-3 0,0 2-33,1 0 0,-1 0-1,0 0 1,1 1 0,-1-1 0,1 1 0,0 0 0,6-1 0,6-1-31,0 0 0,0 2 0,-1 0 0,24 1 0,-38 1 16,-1 0 0,0 0 0,0 0 0,1 1 0,-1-1 0,0 0 0,0 1 0,1-1 0,-1 1 0,0-1 0,0 1 0,0-1 0,0 1 0,0 0 0,0 0 0,0-1 0,0 1 0,0 0 0,0 0 0,0 0 0,1 2 0,-1 0 0,1 0 0,-1 0 0,1 0 0,-1 0 0,0 1 0,0-1 0,0 0 0,0 5 0,0 0 0,-1-1 0,0 1 0,0-1 0,-1 1 0,0-1 0,0 1 0,-3 10 0,-1-8 0,1-1 0,-1 0 0,-1 0 0,0 0 0,0-1 0,-1 0 0,0 0 0,-8 7 0,-71 57 0,56-48 0,-3 10 0,32-33 0,0 0 0,0 0 0,1 0 0,-1 0 0,0 0 0,1 0 0,-1 1 0,1-1 0,0 0 0,-1 0 0,1 0 0,0 1 0,-1-1 0,1 2 0,1-3 0,-1 1 0,0 0 0,0-1 0,1 1 0,-1 0 0,0-1 0,1 1 0,-1-1 0,1 1 0,-1-1 0,1 1 0,-1-1 0,1 1 0,-1-1 0,1 1 0,-1-1 0,1 0 0,0 1 0,-1-1 0,1 0 0,-1 0 0,1 1 0,0-1 0,-1 0 0,1 0 0,0 0 0,0 0 0,0 0 0,39 4 0,0-1 0,57-5 0,-22 0 0,-62-1 36,-13 3-50,1 0 0,-1-1 0,0 1 0,0 0 0,0 0 0,1-1 0,-1 1 0,0 0 0,0 0 0,0-1-1,0 1 1,0 0 0,0-1 0,0 1 0,0 0 0,1 0 0,-1-1 0,0 1 0,0 0 0,0-1 0,0 1-1,-1 0 1,1-1 0,0 1 0,0 0 0,0-1 0,0 1 0,0 0 0,0 0 0,0-1 0,0 1 0,-1 0 0,1 0-1,0-1 1,0 1 0,0 0 0,-1-1 0,-5-4-2096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20.917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0 32031,'0'0'539,"3"1"-435,14 3-91,1 0 0,-1-2 1,1 0-1,0-1 0,0 0 1,20-3-1,14 1-13,257 3 0,-366-3-187,21-2-266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21.282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7 0 31102,'-2'92'1665,"1"-23"-1665,-1-38 0,1 1 0,2-1 0,1 1 0,1-1 0,2 1 0,9 30 0,-14-61-17,0 0 1,0 0-1,1 0 0,-1-1 1,0 1-1,1 0 0,-1 0 1,1 0-1,-1 0 0,1-1 1,-1 1-1,1 0 1,-1-1-1,1 1 0,0 0 1,-1-1-1,1 1 0,0-1 1,0 1-1,0-1 0,-1 1 1,1-1-1,0 0 0,0 1 1,0-1-1,0 0 0,0 0 1,0 1-1,-1-1 0,1 0 1,0 0-1,2 0 0,5 0-1802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223 315 31999,'1'-18'239,"1"0"1,4-20-1,-2 20-224,-2 0 0,2-22 0,-3 4-10,0 23-5,-1 0 0,0 0 0,0 0 0,-4-20 0,3 30 0,-1 0 0,1 1 0,-1-1 0,1 1 0,-1-1 0,0 1 0,0 0 0,0 0 0,0-1 0,0 1 0,-1 1 0,1-1 0,0 0 0,-1 1 0,0-1 0,1 1 0,-1 0 0,0-1 0,0 1 0,1 1 0,-1-1 0,0 0 0,0 1 0,0-1 0,0 1 0,0 0 0,-3 0 0,1 0 0,-1 0 0,1 0 0,0 0 0,-1 1 0,1-1 0,0 1 0,0 1 0,0-1 0,0 1 0,0 0 0,0 0 0,0 0 0,1 1 0,-8 4 0,3 3 0,1 0 0,0 0 0,1 1 0,0 0 0,0 0 0,1 0 0,1 1 0,0 0 0,1 0 0,0 0 0,1 1 0,-3 19 0,2 0 0,1 0 0,1 0 0,5 59 0,-2-84 0,-1-1 0,1 0 0,1 0 0,-1-1 0,1 1 0,0 0 0,0 0 0,1-1 0,-1 1 0,1-1 0,0 0 0,1 0 0,0 0 0,-1 0 0,1 0 0,1-1 0,-1 0 0,1 0 0,-1 0 0,7 3 0,-3-3 0,0 0 0,0 0 0,0-1 0,1 0 0,0-1 0,-1 1 0,1-2 0,0 1 0,0-1 0,0-1 0,0 0 0,16-1 0,-21 0 0,0 1 0,0-1 0,0 0 0,0 0 0,0 0 0,0 0 0,0-1 0,-1 0 0,1 0 0,0 0 0,-1 0 0,0 0 0,1-1 0,-1 1 0,4-5 0,-3 2 0,0 0 0,-1-1 0,1 1 0,-1-1 0,0 1 0,-1-1 0,1 0 0,-1 0 0,1-7 0,2-11 0,-2-1 0,-1 1 0,-1-1 0,-2-26 0,1 36 0,0 3 0,0 0 0,-1-1 0,-1 1 0,0 0 0,0 0 0,-1 0 0,-1 0 0,0 1 0,-1-1 0,0 1 0,0 0 0,-1 1 0,-11-16 0,15 46 0,10 24 0,3 0 0,1-1 0,3 0 0,26 55 0,-34-83 0,0 0 0,1-1 0,1 0 0,0 0 0,1-1 0,18 19 0,-28-32-4,1 1 0,0 0 0,0 0 0,0 0 0,0 0-1,0-1 1,0 1 0,0 0 0,1-1 0,-1 1 0,0-1 0,0 0 0,0 1 0,0-1 0,1 0 0,-1 0-1,0 1 1,0-1 0,1 0 0,-1 0 0,0 0 0,0-1 0,1 1 0,-1 0 0,0 0 0,0-1 0,1 1-1,-1-1 1,0 1 0,0-1 0,0 1 0,0-1 0,0 0 0,0 1 0,0-1 0,0 0 0,0 0 0,0 0-1,0 0 1,-1 0 0,1 0 0,0 0 0,0 0 0,0-1 0,9-30-724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25.760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32 22 23979,'-3'-1'3022,"-11"-5"1077,13 5-4003,0 1 0,0 0 1,0-1-1,0 1 0,0-1 1,0 1-1,0-1 0,1 0 1,-1 1-1,0-1 1,0 0-1,1 0 0,-1 0 1,0 1-1,1-1 0,-2-1 1,17 0-68,306 2-29,-320 0 0,-1 0 0,0 0 0,0 0 0,0 0 0,0 0 0,0 0 0,0 0 0,1 0 0,-1 0 0,0 0 0,0 0 0,0 0 0,0 1 0,0-1 0,0 0 0,0 0 0,1 0 0,-1 0 0,0 0 0,0 0 0,0 0 0,0 0 0,0 1 0,0-1 0,0 0 0,0 0 0,0 0 0,0 0 0,0 0 0,0 1 0,0-1 0,0 0 0,0 0 0,0 0 0,0 0 0,0 0 0,0 0 0,0 1 0,0-1 0,0 0 0,0 0 0,0 0 0,0 0 0,0 0 0,0 1 0,0-1 0,0 0 0,0 0 0,0 0 0,0 0 0,-1 0 0,1 0 0,0 0 0,0 0 0,0 1 0,0-1 0,0 0 0,0 0 0,0 0 0,-1 0 0,1 0 0,0 0 0,0 0 0,0 0 0,0 0 0,-1 0 0,-15 15 0,-1-2 0,-1 0 0,-20 12 0,-10 7 0,19-13 0,16-12 0,1 1 0,0 1 0,1 0 0,-11 11 0,22-19 0,0-1 0,-1 0 0,1 1 0,0-1 0,-1 0 0,1 1 0,0-1 0,-1 0 0,1 1 0,0-1 0,0 1 0,0-1 0,-1 1 0,1-1 0,0 1 0,0-1 0,0 0 0,0 1 0,0-1 0,0 1 0,0-1 0,0 1 0,0-1 0,0 1 0,0-1 0,0 1 0,0-1 0,1 1 0,-1-1 0,0 1 0,0-1 0,0 0 0,1 1 0,-1-1 0,0 1 0,0-1 0,1 0 0,-1 1 0,0-1 0,1 0 0,-1 1 0,0-1 0,1 0 0,-1 1 0,1-1 0,-1 0 0,1 0 0,-1 0 0,1 1 0,28 7 0,-23-6 0,32 6 0,-23-6 0,0 1 0,-1 1 0,0 0 0,0 1 0,17 8 0,-27-11 0,-1 1 0,1-1 0,-1 1 0,0-1 0,0 1 0,0 0 0,0 0 0,-1 0 0,1 0 0,-1 1 0,0-1 0,0 1 0,0-1 0,0 1 0,0 0 0,-1 0 0,0 0 0,0-1 0,0 1 0,0 1 0,0-1 0,-1 0 0,0 8 0,0-7 0,1-1 0,-1 1 0,0 0 0,-1 0 0,0 0 0,1 0 0,-1 0 0,-1 0 0,1 0 0,-1-1 0,0 1 0,0 0 0,0-1 0,-1 0 0,1 1 0,-1-1 0,0 0 0,0-1 0,-1 1 0,1 0 0,-8 5 0,0-1 0,0 0 0,0-1 0,-1 0 0,0-1 0,0-1 0,0 0 0,-1 0 0,1-1 0,-1-1 0,0 0 0,-1-1 0,1 0 0,0-1 0,-17 0 0,29-2 0,1 1 0,-1 0 0,0 0 0,0-1 0,1 1 0,-1 0 0,0-1 0,1 1 0,-1 0 0,0-1 0,1 1 0,-1-1 0,1 1 0,-1-1 0,1 0 0,-1 1 0,1-1 0,-1 1 0,1-1 0,0 0 0,-1 1 1,1-1-1,0 0 0,-1 0 0,1 1 0,0-1 0,0 0 0,0 0 0,0 1 0,0-1 0,0 0 0,0-1 0,0-32-6,0 24-8,2-20-231,9 1-628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26.173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256 86 31823,'0'-4'68,"0"-1"0,0 1 0,-1-1 1,1 1-1,-1 0 0,0-1 1,0 1-1,0 0 0,-1 0 0,0 0 1,-4-8-1,5 10-64,-1 0 0,0 0 0,0 0 0,-1 0 0,1 0 0,0 1 0,0-1 0,-1 0 0,1 1 0,-1 0 0,0 0 0,1 0 0,-1 0 0,0 0 0,0 0 0,1 1 0,-1-1 0,0 1 0,-5 0 0,2-1-4,0 1 1,0 0-1,1 0 1,-1 0-1,0 1 1,0 0 0,0 0-1,1 0 1,-1 1-1,0 0 1,1 0-1,-1 1 1,1-1-1,0 1 1,0 0 0,0 0-1,0 1 1,1 0-1,-1-1 1,1 1-1,0 1 1,0-1-1,-4 6 1,2 0-1,-1-1 0,1 1 0,1 0 0,0 1 0,0-1 0,1 1 0,0 0 0,1 0 0,-3 15 0,3 1 0,0 0 0,3 49 0,0-71 0,0 0 0,1 0 0,-1-1 1,1 1-1,0 0 0,1 0 0,-1-1 0,1 1 0,0 0 0,0-1 1,1 0-1,-1 0 0,1 1 0,0-2 0,6 8 0,-3-6 2,1 1 0,-1-2-1,1 1 1,-1-1 0,1 0-1,0-1 1,1 1 0,-1-1-1,8 2 1,12 1 1,0-1-1,0-1 1,0-1-1,44-1 1,-69-2-3,0 0 0,0 0 0,0 0 1,0-1-1,0 1 0,-1 0 0,1-1 0,0 0 0,0 1 0,0-1 0,-1 0 1,1 0-1,0 0 0,-1 0 0,1 0 0,-1 0 0,1 0 0,-1-1 1,0 1-1,1 0 0,-1-1 0,0 1 0,1-3 0,-1 1-2,1 1-1,-1-1 0,0 0 0,-1 0 1,1 0-1,0 0 0,-1 0 1,0 1-1,1-1 0,-1 0 1,0 0-1,-1 0 0,1 0 0,-1-5 1,-4 4-198,-8 3-571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26.791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0 31967,'0'0'352,"10"0"-96,24 0-144,13 0-80,5 0-16,6 0 16,-6 0-32,-3 0 0,-4 0 0,-11 0 0,-6 0 0,-7 0 0,-13 0 0,-3 0 0,-10 2-1505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27.166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0 30974,'0'5'592,"5"4"1,26-4-337,14-3-112,7 1-80,3-3-16,-3 0 0,-10 0-32,-9 0-16,-6 0 0,-12 0 0,-4 0 0,-4 0-32,-7-5-128,0-4-1649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29.717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0 288 32287,'0'0'253,"4"-13"-63,10-15-185,0 0 0,-2-2 1,-1 1-1,-1-2 0,-1 1 1,5-45-1,-14 71-5,0 3 0,0 0 0,0 0 0,0 0 0,0 0 0,0 0 0,0 1 0,0-1 0,0 0 0,0 0 0,0 0 0,0 0 0,1 0 0,-1 1 0,0-1 0,1 0 0,-1 0 0,1 1 0,-1-1 0,1 0 0,-1 0 0,1 1 0,0-2 0,2 29 0,10 514 0,-14-540 0,0 0 0,1 0 0,-1 1 0,0-1 0,0 0 0,0 0 0,0 0 0,0 0 0,0 0 0,0 0 0,0-1 0,0 1 0,-1 0 0,1-1 0,0 1 0,0 0 0,-1-1 0,1 1 0,0-1 0,-1 0 0,1 1 0,0-1 0,-1 0 0,1 0 0,-3 0 0,-40 3 0,24-3 0,38 1 0,37 0 0,128-1 0,-183 0-1,1 0 0,-1 1 0,1-1 0,-1 0 0,0 0-1,1 0 1,-1 0 0,1 0 0,-1 0 0,0 0 0,1 0 0,-1 0 0,1-1 0,-1 1 0,0 0 0,1 0 0,-1 0-1,0 0 1,1 0 0,-1-1 0,1 1 0,-1 0 0,0 0 0,0-1 0,1 1 0,-1 0 0,0-1 0,1 1-1,-1 0 1,0-1 0,0 1 0,0 0 0,1-1 0,-1 1 0,0 0 0,0-1 0,0 1 0,0-1 0,0 1-1,0 0 1,0-1 0,0 1 0,1-1 0,-2 1 0,1 0 0,0-1 0,0 1 0,0-1 0,0 1 0,0 0 0,0-1-1,0-2-32,0-8-291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19:30.170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 79 32303,'-1'-3'13,"1"1"1,0-1 0,0 0-1,0 0 1,0 0 0,1 0-1,-1 0 1,1 1 0,0-1-1,0 0 1,0 0 0,0 1-1,0-1 1,1 1 0,-1-1-1,1 1 1,-1 0 0,1-1-1,0 1 1,0 0 0,0 0-1,0 0 1,1 0-1,-1 1 1,0-1 0,1 1-1,-1-1 1,1 1 0,-1 0-1,1 0 1,0 0 0,0 0-1,4-1 1,4 0-14,-1 1 0,1 0 0,0 1 0,0 0 0,11 2 0,-20-2 0,0 0 0,0 1 0,0 0 0,0-1 0,-1 1 0,1 0 0,0 0 0,0 0 0,-1 0 0,1 1 0,-1-1 0,1 0 0,-1 1 0,1-1 0,-1 1 0,0-1 0,0 1 0,0-1 0,0 1 0,0 0 0,0 0 0,0-1 0,-1 1 0,1 0 0,0 0 0,-1 0 0,0 0 0,1 2 0,1 9 0,-1 0 0,0 0 0,-1 16 0,0-16 0,0-1 0,-1 0 0,0 0 0,-1 1 0,0-1 0,-1 0 0,0 0 0,-7 14 0,0-5 0,-1 0 0,-25 35 0,19-31 0,-28 44 0,42-62 0,-1 0 0,2 0 0,-1 0 0,1 0 0,0 0 0,0 0 0,1 1 0,0-1 0,0 8 0,1-14 0,1 1 0,0-1 0,-1 1 0,1-1 0,0 0 0,0 1 0,0-1 0,0 0 0,0 0 0,0 0 0,0 1 0,0-1 0,0 0 0,1 0 0,-1-1 0,0 1 0,1 0 0,-1 0 0,0-1 0,1 1 0,-1-1 0,1 1 0,-1-1 0,1 1 0,-1-1 0,4 0 0,45 7 0,110-7 0,-156 0 0,-1 0 0,1 0 0,0 0 0,0-1 0,0 1 0,-1-1 0,1 0 0,-1 0 0,1 0 0,0-1 0,4-2 0,-7 4-20,-1-1 0,0 1 0,0 0 1,0 0-1,0 0 0,0 0 0,0 0 0,0 0 0,0 0 0,0 0 1,0 0-1,1 0 0,-1 0 0,0 0 0,0-1 0,0 1 0,0 0 1,0 0-1,0 0 0,0 0 0,0 0 0,0 0 0,0 0 0,0 0 1,0-1-1,0 1 0,0 0 0,0 0 0,0 0 0,0 0 0,0 0 1,0 0-1,0 0 0,0-1 0,0 1 0,0 0 0,0 0 0,0 0 1,0 0-1,0 0 0,0 0 0,-1 0 0,1 0 0,0 0 0,0-1 1,0 1-1,0 0 0,0 0 0,0 0 0,0 0 0,0 0 0,0 0 1,0 0-1,-1 0 0,1 0 0,0 0 0,0 0 0,0 0 0,0 0 1,0 0-1,0 0 0,0 0 0,0 0 0,-1 0 0,1 0 0,0 0 1,0 0-1,0 0 0,0 0 0,-16 0-6418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2:45.5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1 249 32543,'0'0'173,"2"0"-157,51-2 2,66-13 0,3-1-19,757-32 1,-816 46 0,83-6 0,-141 7 0,-4 1 0,-1 0 0,0 0 0,0-1 0,0 1 0,0 0 0,1 0 0,-1-1 0,0 1 0,0 0 0,0-1 0,0 1 0,0 0 0,0-1 0,0 1 0,0 0 0,0-1 0,0 1 0,0 0 0,0-1 0,0 1 0,0 0 0,0-1 0,0 1 0,0 0 0,0 0 0,0-1 0,-1 1 0,1 0 0,0-1 0,0 1 0,0 0 0,0 0 0,-1-1 0,1 1 0,0 0 0,0 0 0,-1-1 0,1 1 0,0 0 0,0 0 0,-1 0 0,1 0 0,0-1 0,-1 1 0,1 0 0,0 0 0,-1 0 0,1 0 0,-1 0 0,-12-9 0,-54-25 0,47 26 0,0-2 0,1-1 0,-34-24 0,43 27 0,7 6 0,0 0 0,0 0 0,0 0 0,0 0 0,1-1 0,-1 1 0,1-1 0,0 0 0,-3-3 0,7 6 0,-1-1 0,0 1 0,1 0 0,-1-1 0,0 1 0,1 0 0,-1 0 0,0 0 0,1 0 0,-1 0 0,0 0 0,2 1 0,4 0 0,-1 1 0,0 0 0,0 1 0,0-1 0,0 1 0,0 0 0,-1 1 0,6 3 0,43 37 0,-41-33 0,-7-5 0,1 1 0,-1-1 0,0 1 0,0 0 0,0 1 0,-1-1 0,-1 1 0,1 0 0,4 13 0,-7-18 0,-1 1 0,0 0 0,0 0 0,0-1 0,-1 1 0,1 0 0,-1 0 0,0 0 0,0 0 0,0 0 0,-1 0 0,1 0 0,-1 0 0,0-1 0,0 1 0,0 0 0,-1 0 0,1-1 0,-1 1 0,0-1 0,0 1 0,0-1 0,-5 6 0,-1 0-2,-1 0 0,1-1 0,-1 0-1,-1-1 1,0 0 0,0 0 0,0-1 0,-1 0 0,-18 7 0,11-11-105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2:46.3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122 265 30190,'1'-14'558,"1"-1"0,0 1 0,1-1 0,5-13 1,-4 14-602,0-1 0,-1 0 0,-1 0 1,1-16-1,-3-57 43,0 141 0,-2 39 0,5 1 0,17 99 0,-18-175 0,0 0 0,-1 21 0,-2-37 0,1 0 0,0-1 0,-1 1 0,1 0 0,-1-1 0,0 1 0,1 0 0,-1-1 0,1 1 0,-1 0 0,0-1 0,0 1 0,1-1 0,-1 1 0,0-1 0,0 0 0,1 1 0,-1-1 0,0 0 0,0 0 0,0 1 0,0-1 0,-1 0 0,-26 5 0,24-4 0,-34 3 0,-48-1 0,81-2 0,5-1 0,0 0 0,0 0 0,0 0 0,0 1 0,0-1 0,0 0 0,0 0 0,0 0 0,0 1 0,0-1 0,0 0 0,0 0 0,0 0 0,0 0 0,1 0 0,-1 1 0,0-1 0,0 0 0,0 0 0,0 0 0,0 0 0,0 0 0,1 0 0,-1 0 0,0 1 0,0-1 0,0 0 0,0 0 0,1 0 0,-1 0 0,0 0 0,0 0 0,0 0 0,1 0 0,-1 0 0,0 0 0,0 0 0,0 0 0,0 0 0,1 0 0,-1 0 0,0 0 0,0 0 0,206 2 0,-107-4 0,-91 2-28,18-2 88,-25 2-71,0 0-1,-1 0 0,1-1 1,-1 1-1,1 0 0,0-1 1,-1 1-1,1 0 1,-1-1-1,1 1 0,-1-1 1,1 1-1,-1-1 0,1 1 1,-1-1-1,1 1 1,-1-1-1,0 0 0,1 1 1,-1-1-1,0 0 0,0 1 1,1-1-1,-1 0 1,0 1-1,0-1 0,0 0 1,0 1-1,0-1 0,0-1 1,0-7-1310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2:46.8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423 59 32271,'-10'-8'52,"-1"1"0,0 0 1,0 1-1,-1 0 0,0 1 0,0 1 1,0-1-1,-13-1 0,18 4-52,1 1 0,-1 0-1,0 1 1,1 0-1,-1 0 1,0 0 0,0 1-1,1 0 1,-1 0 0,1 0-1,-1 1 1,1 0 0,-1 1-1,1-1 1,0 1 0,0 0-1,-7 6 1,-1 2 0,0 2 0,1-1 0,1 2 0,0 0 0,1 0 0,0 1 0,1 0 0,1 1 0,1 0 0,0 1 0,1-1 0,-7 27 0,3-4 0,2 1 0,2-1 0,1 1 0,0 65 0,5-87 0,2 1 0,0-1 0,1 0 0,1 1 0,0-1 0,12 33 0,-10-40 0,0 0 0,1 0 0,0 0 0,1-1 0,0 0 0,0 0 0,1-1 0,1 0 0,-1 0 0,1-1 0,14 9 0,-11-8-1,0-1-1,1-1 1,0 0-1,1-1 1,0-1 0,0 0-1,24 6 1,-13-7 0,-1-1 1,1 0-1,44-3 1,-61 0 1,0-1 0,-1 0 0,1-1 0,0 1 0,-1-1 0,1-1 0,-1 1 0,0-1 0,0-1 0,0 1 0,0-1 0,10-8 0,-8 4 1,-1 1 0,-1-1 0,1 0 0,-1-1 0,-1 1 0,0-2 0,0 1 0,5-13 0,0-2 0,-2-1 0,-1 0 0,-1-1 0,-1 0 0,-2 0 0,3-46 0,-7 70-2,4-43 0,-3 0 0,-1-1 0,-13-88 0,11 123 0,-1-1 0,0 1 0,0-1 0,-1 1 0,-1 0 0,0 0 0,0 1 0,-1 0 0,0 0 0,-1 0 0,0 0 0,-1 1 0,0 1 0,0-1 0,-1 1 0,0 1 0,-1-1 0,1 1 0,-1 1 0,-18-9 0,13 9 0,0 1 1,0 0-1,-1 0 0,0 2 1,0 0-1,0 1 0,-24 0 1,30 2-4,1 0 1,-1 1 0,0 0-1,1 0 1,-1 1 0,1 1 0,-1-1-1,1 2 1,0-1 0,0 1-1,0 1 1,1-1 0,-11 9 0,-27 30-145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2:47.8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1 199 31919,'213'2'877,"261"-5"-906,-440 3 29,0-2 0,0-2 0,0-1 0,-1-1 0,56-18 0,-88 24 0,0-1 0,0 1 0,0-1 0,0 1 0,0-1 0,0 1 0,0-1 0,0 0 0,0 0 0,0 1 0,0-1 0,0 0 0,-1 0 0,1 0 0,0 0 0,-1 0 0,1 0 0,0 0 0,-1 0 0,1 0 0,-1 0 0,0 0 0,1 0 0,-1 0 0,0-1 0,0 1 0,0 0 0,1 0 0,-1 0 0,-1-1 0,1 1 0,0 0 0,0 0 0,0 0 0,0 0 0,-1-2 0,0 0 0,-1 0 0,1 0 0,-1 0 0,1 0 0,-1 1 0,0-1 0,0 1 0,0-1 0,0 1 0,-1-1 0,-2-1 0,-13-8 0,0 0 0,0 2 0,-1 0 0,-1 1 0,1 1 0,-2 1 0,1 1 0,-39-7 0,59 13 0,1 1 0,-1-1 0,0 0 0,0 0 0,0 0 0,0 0 0,0 0 0,0 0 0,0 1 0,0-1 0,0 0 0,0 0 0,0 0 0,0 0 0,0 0 0,0 0 0,0 1 0,0-1 0,0 0 0,0 0 0,0 0 0,0 0 0,0 0 0,0 0 0,-1 0 0,1 1 0,0-1 0,0 0 0,0 0 0,0 0 0,0 0 0,0 0 0,0 0 0,0 0 0,0 0 0,0 0 0,-1 0 0,1 1 0,0-1 0,0 0 0,0 0 0,0 0 0,0 0 0,0 0 0,-1 0 0,1 0 0,0 0 0,0 0 0,0 0 0,0 0 0,0 0 0,0 0 0,-1 0 0,1 0 0,18 14 0,38 20 0,-47-29 0,13 8 0,-9-6 0,0 0 0,19 16 0,-29-21 0,0 0 0,-1 0 0,0 0 0,1 1 0,-1 0 0,0-1 0,0 1 0,0 0 0,0 0 0,-1 0 0,1 0 0,-1 0 0,0 0 0,0 1 0,0-1 0,1 7 0,-2-6 0,0 0 0,1 0 0,-1 0 0,-1 0 0,1 0 0,-1 0 0,1 0 0,-1 0 0,-1 0 0,1 0 0,0 0 0,-1-1 0,0 1 0,0 0 0,0-1 0,0 1 0,0-1 0,-1 0 0,1 0 0,-1 0 0,0 0 0,0 0 0,0-1 0,-1 1 0,1-1 0,-5 3 0,-7 5-94,0-1-1,0 0 1,-1-1 0,0-1 0,-20 7-1,1-5-2540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2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32447,'0'257'320,"0"-247"-320,1 1 0,0-1 0,0 1 0,1-1 0,0 0 0,1 0 0,0 0 0,1 0 0,0 0 0,0-1 0,8 12 0,-12-20-28,0-1 0,1 1 0,0 0 0,-1 0 0,1 0 0,0-1 0,-1 1 0,1 0 0,0-1 0,0 1 0,-1-1 0,1 1 0,0 0 0,0-1 0,0 0 0,0 1 0,0-1 0,0 0 0,0 1 0,0-1 0,0 0 0,0 0 0,1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2:48.5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62 74 32543,'0'-3'11,"0"0"1,0 0-1,1 0 1,-1 0-1,0 1 1,1-1-1,0 0 1,-1 0-1,1 1 0,0-1 1,0 1-1,1-1 1,-1 1-1,1-1 1,-1 1-1,1 0 1,0-1-1,-1 1 1,5-3-1,-2 2-11,0 1-1,0 0 1,1 0-1,-1 0 1,0 1 0,1-1-1,-1 1 1,0 0-1,1 0 1,0 1-1,8-1 1,-9 1 0,0-1 0,0 1 0,0 0 0,0 1 0,0-1 0,0 1 0,0-1 0,0 1 0,-1 0 0,1 1 0,0-1 0,0 1 0,-1-1 0,5 4 0,-5-2 0,0 0 0,-1 0 0,0 0 0,0 0 0,1 0 0,-2 0 0,1 1 0,0-1 0,-1 1 0,1-1 0,-1 1 0,0 0 0,-1-1 0,1 1 0,0 6 0,0 1 0,0-1 0,0 1 0,-1-1 0,0 1 0,-1-1 0,-1 1 0,1-1 0,-2 0 0,1 0 0,-1 0 0,-1 0 0,-6 13 0,2-9 0,-1-1 0,0 0 0,-1 0 0,0-1 0,0 0 0,-2-1 0,-20 16 0,-68 43 0,100-69 0,0-1 0,0 0 0,0 0 0,0 0 0,-1 1 0,1-1 0,0 0 0,0 0 0,0 0 0,-1 1 0,1-1 0,0 0 0,0 0 0,-1 0 0,1 0 0,0 0 0,-1 0 0,1 1 0,0-1 0,0 0 0,-1 0 0,1 0 0,0 0 0,-1 0 0,1 0 0,0 0 0,0 0 0,-1 0 0,1-1 0,0 1 0,-1 0 0,1 0 0,0 0 0,0 0 0,-1 0 0,1 0 0,0 0 0,0-1 0,-1 1 0,1 0 0,0 0 0,0 0 0,0-1 0,-1 1 0,1 0 0,0 0 0,0-1 0,0 1 0,0 0 0,0 0 0,-1-1 0,1 1 0,0 0 0,0 0 0,0-1 0,1-13 0,-1 13 0,3-8 0,-1-1 0,2 1 0,-1-1 0,1 1 0,1 0 0,0 0 0,0 1 0,1 0 0,-1-1 0,2 2 0,-1-1 0,1 1 0,1 0 0,-1 0 0,1 1 0,0 0 0,0 1 0,1 0 0,9-5 0,-15 9 0,0 0 0,0 1 0,0-1 0,-1 1 0,1-1 0,0 1 0,0 0 0,0 0 0,0 1 0,0-1 0,0 0 0,-1 1 0,1 0 0,0 0 0,0 0 0,-1 0 0,1 0 0,0 0 0,-1 1 0,1-1 0,1 3 0,4 2 0,0 2 0,-1-1 0,0 1 0,9 13 0,9 10 0,-22-27-104,0 0 1,1-1-1,-1 0 0,1 1 1,-1-2-1,1 1 0,0 0 1,0-1-1,0 1 0,1-1 1,-1 0-1,0-1 0,1 1 1,-1-1-1,1 0 0,0 0 1,-1 0-1,1 0 0,0-1 1,5 0-1,13 0-7499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2:48.8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569 137 31855,'-6'-8'45,"1"0"1,-1 1-1,-1 0 1,0 0-1,0 1 1,0-1-1,0 2 1,-1-1-1,0 1 1,0 0-1,-1 1 1,1 0-1,-1 0 1,0 1-1,0 0 1,0 0-1,-1 1 0,-16-2 1,15 3-45,0 0 0,0 0 0,0 1 0,0 1 0,0 0 0,0 0 0,0 1 0,1 0 0,-1 1 0,1 0 0,-1 1 0,1 0 0,0 1 0,0 0 0,-12 9 0,2 2-1,2 0 0,0 1 0,1 1 0,1 0 0,0 2 0,2 0 0,0 0 0,1 1 0,1 1 0,1 0 0,1 1 0,1 0 0,2 0 0,0 1 0,1 0 0,1 0 0,1 0 0,2 1 0,0 0 0,2 27 0,0-42 0,1 0 0,0 0 0,1 0 0,0 0-1,1-1 1,-1 1 0,2-1 0,0 1 0,0-1 0,0 0 0,1 0 0,0-1-1,1 0 1,0 0 0,0 0 0,1 0 0,0-1 0,0 0 0,1-1 0,0 0 0,0 0-1,17 9 1,-7-6-1,0 0 0,0-1 0,1-1 0,0-1 0,1 0 0,-1-2 0,30 4 0,-11-5-1,-1-1 1,1-2 0,40-5 0,-63 3 3,-1-1 0,1 0-1,-1-1 1,0-1 0,0 0 0,-1-1-1,1 0 1,-1-1 0,-1-1 0,1 0 0,-1 0-1,-1-1 1,0-1 0,0 0 0,-1-1-1,0 0 1,0 0 0,-1-1 0,-1 0 0,0 0-1,-1-1 1,0 0 0,-1-1 0,-1 0-1,0 1 1,5-22 0,-6 11-2,0 0 0,-1 0 0,-1-1 0,-2 1 0,0 0 0,-1-1 0,-2 1 0,-1 0 0,0 0 0,-2 1 0,-1-1 0,-13-31 0,14 42 0,0 0 0,-1 0 0,-1 1 0,0 0 0,-1 0 0,0 1 0,0 0 0,-1 0 0,-1 1 0,0 1 0,0 0 0,-1 0 0,0 1 0,0 1 0,-1 0 0,0 0 0,0 1 0,-1 1 0,0 1 0,1 0 0,-2 0 0,-14-1 0,5 2 0,1 1 0,-1 1 0,-45 4 0,56-1 0,0 0-1,0 1 0,0 1 1,0 0-1,1 1 1,-1 0-1,1 1 0,-13 8 1,5-1-24,0 2 0,-18 16 0,-27 36-235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2:49.8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71 227 29277,'-70'0'3389,"69"0"-3320,5 0-42,144 0-24,668-21-1,-815 21-2,0 0 0,1 0 0,-1 0 0,0 0 0,1 0 0,-1-1 0,0 1 0,0 0 0,1-1 0,-1 1 0,0-1 0,0 0 0,0 1 0,2-2 0,-2 1 0,-1 1 0,0 0 0,0-1 0,0 1 0,0 0 0,0-1 0,0 1 0,0-1 0,0 1 0,0 0 0,0-1 0,0 1 0,0 0 0,0-1 0,0 1 0,-1 0 0,1-1 0,0 1 0,0-1 0,0 1 0,0 0 0,-1 0 0,1-1 0,0 1 0,0 0 0,-1-1 0,1 1 0,0 0 0,0 0 0,-1-1 0,0 1 0,-37-24 0,30 20 0,-69-35 0,44 24 0,2-1 0,0-2 0,1-1 0,-34-28 0,63 47 0,1 0 0,0 0 0,0 0 0,0 0 0,0 0 0,0 0 0,0 0 0,0 0 0,0 0 0,-1 0 0,1 0 0,0 0 0,0-1 0,0 1 0,0 0 0,0 0 0,0 0 0,0 0 0,0 0 0,0 0 0,0 0 0,0-1 0,0 1 0,0 0 0,0 0 0,0 0 0,0 0 0,0 0 0,0 0 0,0 0 0,0-1 0,0 1 0,0 0 0,0 0 0,0 0 0,0 0 0,0 0 0,0 0 0,0 0 0,0-1 0,0 1 0,0 0 0,0 0 0,0 0 0,0 0 0,0 0 0,0 0 0,0 0 0,1 0 0,-1 0 0,0-1 0,0 1 0,0 0 0,0 0 0,0 0 0,0 0 0,0 0 0,1 0 0,-1 0 0,0 0 0,0 0 0,14-1 0,17 5 0,-19 0 0,-1 1 0,0 0 0,1 1 0,-2 0 0,1 0 0,-1 2 0,0-1 0,0 1 0,-1 0 0,0 1 0,11 14 0,-14-14 0,0-1 0,0 1 0,-1 0 0,0 0 0,0 0 0,-1 1 0,-1-1 0,0 1 0,0 0 0,-1 0 0,0 0 0,0 1 0,-1-1 0,-1 14 0,-1-20 0,0 1 0,0-1 0,0 0 1,0 0-1,-1-1 0,0 1 0,0 0 0,0 0 0,0-1 1,0 1-1,-1-1 0,0 0 0,1 0 0,-1 0 0,0 0 1,-1 0-1,1-1 0,-5 4 0,-9 5-13,-1-1 0,-26 12-1,35-18-2,-19 6-2265,8-6-8591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2:50.3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82 43 32223,'-1'-1'13,"1"0"0,-1 0 0,1 0 0,-1 0 0,1 0 0,0 0 0,-1 0 0,1 0 0,0 0 0,0 0 0,0 0 0,0 0 0,0 0 0,0 0 0,0 0 0,0 0 0,0-1 0,0 1 0,1 0 0,-1 0 0,0 0 0,1 0 0,-1 0 0,1 0-1,-1 0 1,1 1 0,0-1 0,-1 0 0,1 0 0,0 0 0,-1 0 0,1 1 0,0-1 0,0 0 0,0 1 0,0-1 0,0 1 0,0-1 0,0 1 0,0-1 0,0 1 0,0 0 0,0-1 0,0 1 0,2 0 0,7-2-33,0 1 1,0 0-1,0 0 0,12 2 0,-10-1 66,1 0-46,-6-1 0,-1 1 0,1 0 0,-1 1 0,1-1 0,-1 1 0,1 1 0,8 2 0,-14-4 0,1 1 0,0 1 0,-1-1 0,1 0 0,-1 0 0,1 1 0,-1-1 0,0 0 0,1 1 0,-1-1 0,0 1 0,0 0 0,0-1 0,0 1 0,0 0 0,-1 0 0,1 0 0,-1 0 0,1-1 0,-1 1 0,1 0 0,-1 0 0,0 0 0,0 0 0,0 0 0,0 0 0,0 0 0,-1 0 0,0 3 0,1-2 0,-1 0 0,0 0 0,0 0 0,0 0 0,0 0 0,0 0 0,0-1 0,-1 1 0,1 0 0,-1-1 0,0 1 0,0-1 0,-4 5 0,-37 26 0,36-29 0,0 1 0,1-1 0,-1 1 0,1 1 0,1-1 0,-1 1 0,-7 10 0,12-14 0,-1 0 0,1 0 0,0 1 0,0-1 0,1 0 0,-1 1 0,0-1 0,1 1 0,-1-1 0,1 1 0,0-1 0,0 1 0,0-1 0,0 1 0,0-1 0,0 1 0,1-1 0,-1 1 0,1-1 0,0 1 0,0-1 0,0 0 0,0 1 0,0-1 0,0 0 0,1 0 0,-1 0 0,4 4 0,4 3 0,1 0 0,0 0 0,0-1 0,19 11 0,13 11 0,-40-28 0,1 1 0,-1-1 0,0 0 0,0 1 0,-1 0 0,1-1 0,0 1 0,-1 0 0,1 0 0,-1 0 0,0 0 0,0 0 0,0 0 0,0 3 0,-1-4 0,0-1 0,0 1 0,0-1 0,-1 1 0,1-1 0,0 1 0,-1-1 0,1 1 0,-1-1 0,1 1 0,-1-1 0,0 0 0,1 1 0,-1-1 0,0 0 0,0 0 0,0 1 0,0-1 0,0 0 0,0 0 0,-1 0 0,1 0 0,0 0 0,0-1 0,-1 1 0,1 0 0,-1-1 0,1 1 0,0-1 0,-4 2 0,-17 3 0,-1-1 0,0 0 0,0-2 0,0 0 0,-29-3 0,33 1 0,14 0 0,1 0 0,-1 0 1,1-1-1,0 1 0,-1-1 0,1 0 0,0 0 1,0 0-1,-5-3 0,7 3-3,0-1 0,0 1 0,0 0 0,1-1 0,-1 1 0,1-1 0,-1 1 0,1-1 0,0 0 0,-1 0 0,1 0 0,0 1 0,0-1-1,0 0 1,0 0 0,1-1 0,-1 1 0,1 0 0,-1-4 0,-1-26-162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2:50.7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426 65 32495,'-16'-8'29,"0"0"-1,-1 1 1,0 1 0,0 1 0,0 0 0,-1 1 0,-29-2-1,39 5-27,-1 1-1,1 0 1,0 1-1,-1 0 1,1 0-1,0 1 1,0 0-1,-1 0 1,1 1-1,1 0 1,-1 0-1,0 1 1,1 0-1,0 0 1,0 1-1,0 0 1,0 0-1,-6 7 1,2 1-1,0 0 0,2 1 0,-1-1 0,2 2 0,0-1 0,1 1 0,0 1 0,1-1 0,1 1 0,0 0 0,-4 27 0,4-1 0,1-1 0,2 1 0,5 62 0,-1-83 0,1 0-1,0 0 1,2 0-1,0-1 1,2 1 0,0-1-1,1 0 1,1-1 0,0 0-1,2-1 1,20 28-1,-21-33-1,0-1-1,1-1 1,1 1-1,0-2 1,0 0-1,1 0 1,0-1-1,1-1 0,0 0 1,0-1-1,1 0 1,-1-2-1,2 1 1,-1-2-1,0 0 1,18 2-1,-9-3 1,1-1 0,-1-1 0,0-1 0,0-1 0,32-6-1,-43 4 6,0 0-1,0-1 1,-1 0-1,0-1 0,1 0 1,-2-1-1,1 0 0,-1-1 1,0 0-1,0-1 1,13-13-1,-11 8 2,-1-1 0,-1-1 0,-1 1 1,0-2-1,-1 1 0,0-1 0,-1-1 0,-1 1 0,-1-2 0,0 1 0,6-33 1,-7 16-3,-1-1 0,-1 1 1,-2-1-1,-2 0 1,-6-44-1,4 58-2,-1-1 0,-1 2 0,-1-1 0,-1 1 0,0 0 0,-2 0 0,0 0 0,-2 2 0,-22-34 0,25 42 0,0 0 0,-1 0 0,0 1 0,-1 0 0,1 0 0,-2 1 0,1 0 0,-1 1 0,0 1 0,-1-1 0,0 2 0,0 0 0,0 0 0,0 1 0,-1 0 0,1 2 0,-19-3 0,15 4-2,0 1 0,0 0 0,0 2 0,0-1 1,1 2-1,-1 0 0,1 1 0,0 1 0,0 0 0,0 1 0,1 1 0,0 0 1,0 1-1,0 0 0,1 1 0,-14 13 0,-55 51-158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2:54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3 578 32575,'0'0'12,"-1"-1"30,0 7 43,1 4-84,0 18 2,6 55-1,-4-75-2,-1 1 0,1-1 0,1 0 0,-1 0 0,2 0 0,-1 0 0,1 0-1,0-1 1,1 1 0,-1-1 0,8 8 0,-9-12 0,-1-1 1,0 0-1,0 0 0,1 0 1,0-1-1,-1 1 0,1 0 1,0-1-1,-1 0 0,1 1 1,0-1-1,0-1 0,0 1 1,0 0-1,0-1 0,0 1 1,1-1-1,-1 0 0,0 0 1,0 0-1,0 0 0,0-1 1,4 0-1,-2-1 1,0 1-1,-1-1 1,1 0-1,-1 0 1,1-1-1,-1 1 1,0-1 0,0 0-1,0 0 1,0 0-1,-1 0 1,1-1-1,4-6 1,2-4 1,-1-1 0,-1 1-1,0-2 1,-1 1 0,-1-1 0,0 0 0,5-26 0,-3-6 7,3-62 0,-8 67-10,2 0 1,12-48 0,-17 89 0,1-1 0,0 0 0,0 0 0,0 1 0,0-1 0,0 0 0,0 1 0,1-1 0,-1 1 0,1 0 0,0-1 0,0 1 0,0 0 0,0 0 0,0 0 0,0 0 0,0 1 0,1-1 0,-1 1 0,0-1 0,1 1 0,0 0 0,-1 0 0,1 0 0,0 0 0,-1 0 0,1 0 0,0 1 0,0 0 0,0-1 0,0 1 0,0 0 0,4 1 0,0 0 0,-1 0 0,0 1 0,0 0 0,0 0 0,0 0 0,0 0 0,-1 1 0,1 0 0,-1 1 0,1-1 0,-1 1 0,0 0 0,8 9 0,-3-1 0,0 0 0,-1 1 0,-1 0 0,0 0 0,-1 1 0,0 0 0,-1 0 0,7 25 0,-7-13 0,-1 1 0,-1-1 0,-2 1 0,0 33 0,-2-51 0,0 0 0,-1 0 0,0 0 0,0 0 0,-1 0 0,-1 0 0,1-1 0,-1 1 0,-1-1 0,0 1 0,0-1 0,0 0 0,-1-1 0,0 1 0,-1-1 0,0 0 0,0 0 0,0-1 0,-1 0 0,0 0 0,0 0 0,-8 4 0,7-5 0,0 0 0,0-1 0,-1 0 0,1-1 0,-1 0 0,0 0 0,0-1 0,-18 3 0,22-4 0,1-1 0,0 0 0,-1 0 0,1 0 0,0 0 0,0-1 0,-1 0 0,1 1 0,0-2 0,0 1 0,0 0 0,0-1 0,0 0 0,0 0 0,0 0 0,1 0 0,-1 0 0,1-1 0,-1 0 0,-4-6 0,0 0 0,2-1 0,0-1 0,0 1 0,1-1 0,0 0 0,0 0 0,2-1 0,-1 1 0,-1-16 0,0-4 0,2 0 0,0-43 0,3 73 0,0 0 0,0-1 0,1 1 0,-1-1 0,0 1 0,0-1 0,1 1 0,-1 0 0,1-1 0,-1 1 0,1 0 0,-1-1 0,1 1 0,0 0 0,0 0 0,0 0 0,0 0 0,0-1 0,0 1 0,0 0 0,0 1 0,2-3 0,0 2 0,-1 0 0,1 0 0,0 0 0,-1 0 0,1 0 0,0 1 0,0-1 0,0 1 0,-1 0 0,1 0 0,4 0 0,-2 0 0,1 1 0,0 0 0,0 0 0,-1 0 0,1 1 0,-1 0 0,1 0 0,-1 0 0,0 0 0,0 1 0,8 5 0,0 6 0,-1 0 0,0 1 0,-1 0 0,16 30 0,-19-31 0,0-1 0,0 1 0,2-1 0,-1-1 0,2 0 0,0 0 0,20 16 0,-26-24 0,1-1 0,1 0 0,-1 0 0,1 0 0,-1 0 0,1-1 0,0-1 0,-1 1 0,1-1 0,0 0 0,0 0 0,0-1 0,0 0 0,0 0 0,0-1 0,0 0 0,0 0 0,0-1 0,0 1 0,-1-2 0,1 1 0,-1-1 0,1 0 0,-1 0 0,0 0 0,0-1 0,0 0 0,-1 0 0,1-1 0,-1 0 0,0 0 0,6-8 0,-4 3 0,-1-1 0,0 1 0,-1-1 0,0-1 0,0 1 0,-1-1 0,-1 1 0,0-1 0,-1 0 0,1-13 0,1-19 0,-5-64 0,0 47 0,2 41 0,0 16 0,0 0 0,-1-1 0,0 1 0,0 0 0,0 0 0,-1-1 0,1 1 0,-3-7 0,4 11 0,-1 0 0,0 0 0,0 0 0,0 0 0,0 0 0,0 0 0,0 1 0,0-1 0,0 0 0,0 0 0,0 0 0,0 0 0,0 0 0,0 1 0,0-1 0,0 0 0,0 0 0,0 0 0,0 0 0,0 0 0,0 1 0,0-1 0,0 0 0,0 0 0,0 0 0,0 0 0,0 0 0,0 0 0,0 1 0,0-1 0,0 0 0,-1 0 0,1 0 0,0 0 0,0 0 0,0 0 0,0 0 0,0 1 0,0-1 0,0 0 0,-1 0 0,1 0 0,0 0 0,0 0 0,0 0 0,0 0 0,0 0 0,-1 0 0,1 0 0,0 0 0,0 0 0,0 0 0,0 0 0,0 0 0,-1 0 0,1 0 0,0 0 0,0 0 0,0 0 0,0 0 0,0 0 0,-1 0 0,1 0 0,0 0 0,0 0 0,0-1 0,0 1 0,-4 40 0,2 0 0,7 78 0,-4-104 0,2-1 0,-1 1 0,2-1 0,0 0 0,0 0 0,1-1 0,12 22 0,-14-29 0,0 0 0,0 0 0,0 0 0,1-1 0,0 1 0,0-1 0,0 1 0,0-1 0,1-1 0,-1 1 0,1-1 0,0 0 0,0 0 0,1 0 0,-1 0 0,0-1 0,1 0 0,0 0 0,-1-1 0,8 2 0,-10-3 0,1 1 0,0 0 0,-1-1 0,1 0 0,-1 0 0,1 0 0,0 0 0,-1-1 0,1 0 0,-1 1 0,1-1 0,-1 0 0,0-1 0,1 1 0,-1-1 0,0 1 0,0-1 0,0 0 0,0 0 0,0 0 0,0-1 0,0 1 0,-1-1 0,1 1 0,-1-1 0,0 0 0,0 0 0,0 0 0,0 0 0,-1 0 0,1 0 0,-1-1 0,1 1 0,-1-1 0,0-3 0,6-20 0,-1 0 0,-2 0 0,-1 0 0,-1-1 0,-1 1 0,-3-34 0,0 4 0,3 52 0,-3-21 0,2 25 0,0 1 0,0-1 0,0 1 0,0-1 0,0 0 0,0 1 0,0-1 0,-1 1 0,1-1 0,0 0 0,0 1 0,-1-1 0,1 1 0,0-1 0,-1 1 0,1-1 0,-1 1 0,1-1 0,0 1 0,-1 0 0,1-1 0,-1 1 0,1-1 0,-1 1 0,1 0 0,-1 0 0,0-1 0,1 1 0,-1 0 0,1 0 0,-2-1 0,2 2 0,-1 0 0,0 0 0,0 0 0,0 0 0,0 0 0,1 0 0,-1 0 0,1 0 0,-1 0 0,0 0 0,1 0 0,0 1 0,-1-1 0,1 0 0,0 0 0,0 0 0,-1 1 0,1-1 0,0 0 0,0 0 0,0 1 0,1 0 0,-2 3 0,-2 32 0,1-1 0,5 65 0,-2-88 0,1-1 0,0 1 0,1-1 0,0 0 0,1 0 0,0 0 0,1 0 0,0-1 0,1 1 0,0-1 0,15 18 0,-20-27-1,1 0 0,-1 0 1,1 0-1,0 0 0,0 0 0,0 0 0,0-1 1,0 1-1,0-1 0,1 1 0,-1-1 1,1 0-1,-1 0 0,0 0 0,1 0 0,0-1 1,-1 1-1,1-1 0,-1 1 0,1-1 0,0 0 1,-1 0-1,1 0 0,0 0 0,-1 0 0,1-1 1,-1 0-1,1 1 0,-1-1 0,4-1 1,-2-1-1,0 1 1,1-1-1,-2 0 1,1 0-1,0-1 1,-1 1-1,1-1 1,-1 0-1,0 0 1,0 0-1,-1 0 0,1-1 1,-1 1-1,3-7 1,2-9 0,-1 0 0,-1 0 0,-1-1 0,0 1 0,0-24-1,-3-106 10,-3 79 10,3 38-15,-2-54-3,0 80-1,0-1 0,0 1 0,0-1 0,-1 1 0,0 0 0,-1 0 0,0 0 0,-5-11 0,8 18 0,0 0 0,0 1 0,0-1 0,0 0 0,0 0 0,0 0 0,0 0 0,0 1 0,0-1 0,0 0 0,0 0 0,0 0 0,-1 0 0,1 0 0,0 0 0,0 1 0,0-1 0,0 0 0,0 0 0,0 0 0,0 0 0,0 0 0,-1 0 0,1 0 0,0 1 0,0-1 0,0 0 0,0 0 0,0 0 0,0 0 0,-1 0 0,1 0 0,0 0 0,0 0 0,0 0 0,0 0 0,-1 0 0,1 0 0,0 0 0,0 0 0,0 0 0,0 0 0,0 0 0,-1 0 0,1 0 0,0 0 0,0 0 0,0 0 0,0 0 0,0 0 0,-1-1 0,1 1 0,0 0 0,0 0 0,0 0 0,-5 55 0,3 0 0,10 104 0,-6-132 0,1 19 0,2 0 0,2-1 0,17 61 0,-22-100 0,0-1 0,0 1 0,1 0 0,-1-1 0,1 0 0,0 1 0,0-1 0,1-1 0,0 1 0,0 0 0,0-1 0,0 0 0,1 0 0,9 7 0,-8-8 0,1 0 0,0-1 0,-1 1 0,1-2 0,0 1 0,0 0 0,0-1 0,0-1 0,1 1 0,-1-1 0,14-2 0,-15 2 0,-1-1 0,1 0 0,-1 0 0,1 0 0,-1-1 0,1 0 0,-1 0 0,0 0 0,0-1 0,0 1 0,0-1 0,0 0 0,-1-1 0,1 1 0,-1-1 0,0 0 0,0 0 0,0-1 0,-1 1 0,0-1 0,1 1 0,-2-1 0,1 0 0,0 0 0,-1-1 0,2-5 0,1-8 0,0 0 0,-1 0 0,-1-1 0,-1 1 0,-1-1 0,-1-26 0,0 39 0,-1-1 0,0 1 0,0 0 0,0 0 0,-1 0 0,0-1 0,0 2 0,-1-1 0,0 0 0,-6-10 0,7 15 0,0-1 0,0 0 0,0 1 0,0-1 0,-1 1 0,1 0 0,-1 0 0,1 0 0,-1 0 0,0 0 0,0 1 0,0-1 0,0 1 0,0 0 0,0 0 0,0 0 0,0 0 0,0 0 0,-1 1 0,1-1 0,0 1 0,-1 0 0,1 0 0,0 0 0,0 0 0,-5 2 0,6-2 0,1 1 0,0-1 0,-1 1 0,1-1 0,0 1 0,0 0 0,-1-1 0,1 1 0,0 0 0,0 0 0,0 0 0,0 0 0,0 0 0,0 0 0,0 0 0,1 0 0,-1 1 0,0-1 0,1 0 0,-1 0 0,0 1 0,1-1 0,0 0 0,-1 1 0,1-1 0,-1 3 0,-1 42 0,2-35 0,0 0 0,0 0 1,1 0-1,0 1 0,1-1 0,1 0 1,-1-1-1,9 21 0,-8-25-2,0 1 0,1-1 0,0-1 0,0 1 0,0-1 0,1 1-1,0-1 1,0 0 0,0-1 0,1 1 0,-1-1 0,1 0 0,0-1 0,7 4 0,-2-3-4,0 0 1,1-1-1,-1-1 1,1 0-1,0 0 1,-1-1-1,1 0 1,20-2-1,-14 1 5,-12 0 1,0 0 1,0-1-1,0 0 1,0 0-1,-1 0 1,1 0-1,0-1 1,0 0-1,-1 0 1,1-1-1,-1 0 1,0 0-1,0 0 1,8-7-1,-7 5 1,-1 0 0,0-1 0,0 0 0,0-1 0,-1 1 0,0-1 0,-1 1 0,1-1 0,-1 0 0,0-1 0,2-9 0,1-14 5,-1 1 0,-2-1 0,-1 0 0,-2-38 0,-1 37-7,1-4 3,-5-40 0,3 64 2,0-1 0,-1 1 0,0 0 0,-1-1 0,0 2 0,-11-20 0,16 64-4,-3-13 0,20 372 0,-17-381 0,9 68 0,-9-74 0,0 0 0,1 0 0,-1 0 0,1 0 0,0 0 0,1 0 0,-1 0 0,1 0 0,0-1 0,0 0 0,6 8 0,-6-10 0,0 0 0,0-1 0,0 1 0,0-1 0,0 1 0,0-1 0,0 0 0,1 0 0,-1 0 0,0 0 0,1-1 0,-1 0 0,1 1 0,-1-1 0,1 0 0,-1-1 0,0 1 0,1-1 0,4 0 0,-4 0 0,0 0 0,0 0 0,-1-1 0,1 1 0,0-1 0,-1 1 0,1-1 0,-1 0 0,0-1 0,0 1 0,0 0 0,0-1 0,0 0 0,0 0 0,0 0 0,2-3 0,-1-4 0,0 1 0,0 0 0,-1-1 0,0 0 0,-1 0 0,0 0 0,1-17 0,-3-75 0,-1 50 0,0 18 0,0 22 0,0-1 0,1 1 0,1 0 0,3-18 0,-4 29 0,1-1 0,0 0 0,-1 1 0,1-1 0,0 0 0,0 1 0,0-1 0,0 1 0,0-1 0,1 1 0,-1-1 0,0 1 0,1 0 0,-1 0 0,1 0 0,-1 0 0,1 0 0,-1 0 0,1 0 0,0 0 0,0 1 0,-1-1 0,1 0 0,4 0 0,3 0 0,0 0 0,1 0 0,16 1 0,-14 0 0,-7 0 0,-1 1 0,1-1 0,0 0 0,-1 1 0,0 0 0,1 0 0,-1 0 0,1 1 0,-1 0 0,0 0 0,0 0 0,0 0 0,0 0 0,0 1 0,-1-1 0,1 1 0,-1 0 0,0 0 0,0 1 0,6 6 0,-5-3 0,0 0 0,-1 0 0,0 0 0,0 0 0,-1 0 0,1 0 0,-1 1 0,-1 0 0,0-1 0,0 1 0,0 13 0,-1-18 0,0 11 0,1 1 0,-2-1 0,0 1 0,-1-1 0,0 0 0,-1 0 0,-7 18 0,7-25 0,-1 1 0,1 0 0,0 0 0,1 1 0,0-1 0,0 1 0,1-1 0,0 1 0,1-1 0,0 1 0,1 9 0,-1-17 0,0 0 0,0-1 0,1 1 0,-1 0 0,1 0 0,-1 0 0,1 0 0,-1-1 0,1 1 0,0 0 0,-1 0 0,1-1 0,0 1 0,-1 0 0,1-1 0,0 1 0,0-1 0,0 1 0,-1-1 0,1 0 0,0 1 0,0-1 0,0 0 0,0 1 0,0-1 0,0 0 0,1 0 0,33 1-2,-23-1-4,-4 0-3,0 0 1,0-1-1,0 0 0,0 0 1,0 0-1,0-1 1,-1 0-1,1-1 0,10-4 1,-14 4 7,0 1 0,0-1 0,0 0 0,-1 0 0,1-1 0,-1 1 0,0 0 0,0-1 0,0 0 0,-1 0 0,0 0 1,1 0-1,-1 0 0,0-1 0,-1 1 0,1 0 0,-1-1 0,1-5 0,3-21 1,-2 0 1,-1 0-1,-2-45 1,1-30 32,-1 104-33,0-1 1,0 0 0,1 1 0,0-1-1,-1 1 1,1-1 0,0 1 0,0-1 0,0 1-1,1 0 1,-1-1 0,1 1 0,-1 0-1,1 0 1,0 0 0,-1 0 0,1 0-1,0 0 1,0 1 0,1-1 0,-1 1-1,0-1 1,0 1 0,1 0 0,-1 0 0,5-2-1,-3 2 1,0 0-1,1 0 1,-1 1 0,1-1-1,-1 1 1,0 0-1,1 0 1,-1 0 0,1 1-1,-1 0 1,1 0-1,-1 0 1,0 0-1,8 4 1,-9-4-5,-1 0 0,0 1 0,1-1 0,-1 1 0,0-1-1,0 1 1,0 0 0,-1 0 0,1 0 0,0 0 0,-1 0 0,1 0 0,-1 0 0,2 4 0,-23-5-12,14-1 22,1 0 0,-1 0 1,1 0-1,0 1 1,-1 0-1,1 0 0,0 0 1,-7 3-1,10-3-5,-1 1 0,1 0 0,0 0 0,-1 0 0,1 0 0,0 0 0,0 1 0,1-1 0,-1 0 0,0 1 0,1 0 0,-1-1 0,1 1 0,0 0 0,0 0 0,-1 3 0,-5 17 0,1 0 0,2 0-1,0 0 1,-1 33 0,8 96-2,-3-149 1,0-1 0,0 1 0,1 0 0,0 0 0,-1-1 0,1 1 0,0 0 0,0-1 0,0 1 0,0-1 0,1 1 0,-1-1 0,1 0 0,-1 0 0,1 1 0,0-1 0,0 0 0,0 0 0,0-1 0,0 1 0,0 0 0,1-1 0,-1 1 0,1-1 0,-1 0 0,1 0 0,-1 0 0,1 0 0,0 0 0,-1 0 0,1-1 0,0 1 0,4-1 0,-2 0 0,0 0 0,0 0 0,-1-1 0,1 1 0,-1-1 0,1 0 0,0-1 0,-1 1 0,0-1 0,1 0 0,-1 0 0,0 0 0,0 0 0,0-1 0,0 0 0,-1 0 0,1 0 0,-1 0 0,5-6 0,-2 1 0,-2 0 1,1 0 0,-1-1-1,0 1 1,-1-1-1,0 0 1,-1 0-1,1-1 1,-2 1-1,2-13 1,-1-15 3,-3-48 0,-1 31-2,3 37-2,-1 8 1,1 0-1,-1 0 1,-1 0-1,0 0 1,0 1-1,0-1 1,-1 0-1,-1 1 1,-3-10-1,6 18 1,0 1-1,0-1 1,0 0-1,0 0 0,0 0 1,0 1-1,0-1 1,0 0-1,0 0 1,0 0-1,0 1 0,0-1 1,0 0-1,0 0 1,0 0-1,-1 0 0,1 1 1,0-1-1,0 0 1,0 0-1,0 0 1,0 0-1,-1 0 0,1 1 1,0-1-1,0 0 1,0 0-1,-1 0 1,1 0-1,0 0 0,0 0 1,0 0-1,-1 0 1,1 0-1,0 0 0,0 0 1,0 0-1,-1 0 1,1 0-1,0 0 1,0 0-1,0 0 0,-1 0 1,1 0-1,0 0 1,0 0-1,0 0 0,0 0 1,-1 0-1,1 0 1,0-1-1,0 1 1,0 0-1,0 0 0,-1 0 1,1 0-1,0 0 1,0-1-1,0 1 1,0 0-1,0 0 0,0 0 1,-1 0-1,1-1 1,0 1-1,0 0 0,0 0 1,-3 18-3,5 298-30,-1-306 32,0-1 0,1 0 1,-1 1-1,5 11 0,-5-19-1,0 1 1,0-1-1,0 0 1,0 0-1,0 0 0,0 0 1,1 0-1,-1 0 1,1-1-1,-1 1 0,1 0 1,0-1-1,-1 1 1,1-1-1,0 1 0,0-1 1,0 0-1,0 0 1,0 0-1,1 0 0,-1 0 1,0-1-1,3 2 1,-1-2-1,-1 1 0,1-1 0,-1 0 0,1 0 0,-1 0 0,0 0 1,1 0-1,-1-1 0,1 0 0,-1 1 0,0-1 0,1 0 0,-1-1 0,0 1 0,0-1 1,0 1-1,0-1 0,0 0 0,0 0 0,-1 0 0,3-3 0,0-1 0,0 1-1,-1-1 1,0 0-1,-1-1 1,0 1-1,1-1 1,-2 1-1,1-1 1,1-10-1,2-10 4,-1 0 1,-2-1-1,-1-52 0,-1 46 2,7-61-1,-8 93-3,1 1 0,-1-1 0,0 0 0,1 0 0,-1 1 0,1-1 0,0 0 0,-1 1 0,1-1 0,0 1 0,0-1 0,0 1 0,0-1 0,0 1 0,0-1 0,1 1 0,-1 0 0,0 0 0,1 0 0,-1 0 0,1 0 0,-1 0 0,3-1 0,1 1 0,-1 0 0,1 0 0,0 1 0,-1-1 0,1 1 0,0 0 0,5 1 0,-3-1 0,-1 1-1,-1-1 0,0 1 0,0 0 1,0 1-1,0-1 0,0 1 0,-1 0 0,1 0 0,0 1 1,6 4-1,40 35-80,-44-36 62,-7-6 19,0 0 1,0 0-1,0-1 1,-1 1-1,1 0 1,0 0 0,0 0-1,0 0 1,0 0-1,-1 0 1,1 0 0,0 0-1,0 0 1,0 0-1,0 0 1,0 0-1,-1 0 1,1 0 0,0 0-1,0 0 1,0 0-1,0 0 1,-1 0-1,1 0 1,0 0 0,0 0-1,0 0 1,0 0-1,-1 0 1,1 0-1,0 1 1,0-1 0,0 0-1,0 0 1,0 0-1,0 0 1,0 0-1,-1 0 1,1 1 0,0-1-1,0 0 1,0 0-1,0 0 1,0 0 0,0 0-1,0 1 1,0-1-1,0 0 1,0 0-1,0 0 1,0 0 0,0 1-1,0-1 1,0 0-1,0 0 1,0 0-1,0 0 1,0 1 0,0-1-1,0 0 1,0 0-1,0 0 1,0 0-1,0 0 1,0 1 0,1-1-1,-2 0 4,-24-2 22,-21-1 12,43 3-36,0 0-1,0 0 1,0 0-1,1 1 1,-1-1-1,0 1 0,0 0 1,1-1-1,-1 1 1,0 1-1,1-1 1,-3 2-1,1 0-1,1 1 0,0 0 0,0 0 0,0 0 0,0 0 0,0 1 0,1-1 0,0 1 0,0 0 0,0 0 0,1-1 0,-1 1 0,1 0 0,0 8 0,-2 11 0,1 41 0,2-56 0,0 4 0,0 1 0,1-1 0,0 0 0,1 0 0,0 0 0,6 17 0,-6-25 0,0-1 0,1 1 0,-1-1 0,1 1 0,0-1 0,0 0 0,0 0 0,0 0 0,1-1 0,0 1 0,0-1 0,0 0 0,0 0 0,0 0 0,0 0 0,1-1 0,-1 0 0,1 0 0,8 3 0,-2-2 0,0 0 0,1 0 0,-1-1 0,1-1 0,-1 0 0,1 0 0,0-1 0,-1-1 0,1 0 0,-1 0 0,20-5 0,-23 3 0,0 0 0,0 0 0,0-1 0,-1 0 0,1 0 0,-1-1 0,0 0 0,0 0 0,-1-1 0,0 0 0,0 0 0,0 0 0,0-1 0,-1 0 0,0 0 0,6-12 0,-5 6 0,-1 0 0,0 0 0,0-1 0,-2 0 0,0 0 0,3-26 0,-3-91 0,-4 84 0,1 19 0,-3-99 8,1 107-5,0 0-1,-2 0 1,0 0 0,-9-24-1,14 49 2,0-1-1,-1 0 0,1 0 1,-1 1-1,0-1 0,0 0 1,-2 7-1,0 13-3,26 482 0,-23-496 0,-1-1 0,1 0 0,0-1 0,0 1 0,1-1 0,0 0 0,0 1 0,4 8 0,-6-18-5,0 1 1,0 0-1,0 0 0,0 0 0,0 0 0,0-1 1,0 1-1,0 0 0,0 0 0,0 0 1,0 0-1,0-1 0,0 1 0,0 0 1,0 0-1,0 0 0,0 0 0,0 0 1,1-1-1,-1 1 0,0 0 0,0 0 1,0 0-1,0 0 0,0 0 0,0 0 1,0-1-1,1 1 0,-1 0 0,0 0 1,0 0-1,0 0 0,0 0 0,1 0 1,-1 0-1,0 0 0,0 0 0,0 0 1,0 0-1,1 0 0,-1 0 0,0 0 1,0 0-1,0 0 0,0 0 0,1 0 1,-1 0-1,0 0 0,0 0 0,0 0 1,0 0-1,0 0 0,1 0 0,-1 0 1,0 0-1,0 1 0,0-1 0,0 0 1,0 0-1,1 0 0,-1 0 0,0 0 1,0 1-1,0-29-1196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2:54.9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68 32175,'0'-2'432,"21"2"-352,15 0-48,14 0-16,2-3 16,6 1-32,-4-5 0,-7 5 0,-13-3 0,-16-2 0,-15-5 0,-3 3-32,0 2-64,-26-5-864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2:55.2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28 31823,'23'0'384,"22"0"-144,7 0-96,8 0-64,0-2-32,-3-5-32,-7 0-16,-11 2 0,-13 0 0,-10 5 0,-11 0-16,-5-2-96,-5 2-1921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2:56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 83 32559,'-3'-15'158,"-3"16"-107,5 1-51,-1 1 0,1-1 0,-1 1 0,1-1-1,0 1 1,0-1 0,0 1 0,-1 3 0,-4 29 0,1 1 0,2-1 0,1 52 0,2-83 0,0 0 0,0 0 0,1 0 0,-1 0 0,1 0 0,0 0 0,0 0 0,0 0 0,0 0 0,1-1 0,0 1 0,-1 0 0,2-1 0,-1 0 0,0 1 0,0-1 0,1 0 0,0 0 0,0 0 0,0 0 0,0-1 0,0 1 0,6 3 0,-3-4 0,0 0 0,0 1 0,0-2 0,0 1 0,0-1 0,0 0 0,0 0 0,0-1 0,0 1 0,1-1 0,-1-1 0,0 1 0,0-1 0,0 0 0,7-3 0,-8 3 0,0-2 0,1 1 0,-1 0 0,-1-1 0,1 0 0,0 0 0,-1-1 0,1 1 0,-1-1 0,0 0 0,0 0 0,-1 0 0,1-1 0,-1 1 0,0-1 0,0 0 0,0 0 0,-1 0 0,0 0 0,0 0 0,0 0 0,-1-1 0,2-9 0,1-4 0,-2-1 0,0 1 0,-1 0 0,-1-1 0,-4-30 0,3 44 0,0-1 0,0 0 0,-1 0 0,1 1 0,-2-1 0,1 1 0,-1-1 0,0 1 0,0 0 0,-1 0 0,0 0 0,0 1 0,-6-7 0,6 8 0,0 1 0,0-1 0,0 1 0,-1 0 0,1 1 0,-1-1 0,0 1 0,0 0 0,0 0 0,0 0 0,0 1 0,0-1 0,0 1 0,0 1 0,-1-1 0,1 1 0,0 0 0,-6 0 0,7 1 0,0 0 0,-1 0 0,1 0 0,0 0 0,0 1 0,0 0 0,0-1 0,0 1 0,1 1 0,-1-1 0,1 1 0,-1-1 0,1 1 0,0 0 0,0 0 0,0 0 0,0 1 0,1-1 0,-1 1 0,1-1 0,0 1 0,0 0 0,-3 7 0,-1 5 0,1 0 0,0 0 0,2 0 0,-1 0 0,0 18 0,1-7 0,1 1 1,1 0-1,2-1 1,1 1-1,9 46 0,-9-64 0,1-1-1,0 0 1,1 1 0,0-1-1,0 0 1,1-1-1,0 1 1,9 10-1,-9-13 0,-1-2-1,1 1 0,0 0 0,1-1 0,-1 0 1,1 0-1,0-1 0,0 0 0,0 0 0,0 0 1,0 0-1,1-1 0,10 2 0,-7-2 2,0 0-1,0-1 1,0 0-1,1 0 0,-1-1 1,0-1-1,1 0 0,-1 0 1,0-1-1,0 0 1,0-1-1,10-4 0,-13 4 3,0-1 0,0 1 0,0-2-1,-1 1 1,0-1 0,0 0-1,0 0 1,0-1 0,-1 0 0,0 0-1,0 0 1,-1 0 0,1-1 0,-1 0-1,-1 0 1,5-12 0,-2-2-2,0 0 1,-2-1 0,0 1 0,-2-1 0,0 0 0,-3-42-1,0 37 0,2 0 0,0 0 0,10-46 0,-11 71 0,1-1 0,0 0 0,1 0 0,-1 0 0,0 1 0,1-1 0,0 1 0,-1-1 0,1 1 0,0 0 0,0 0 0,0-1 0,1 1 0,-1 1 0,0-1 0,1 0 0,0 1 0,-1-1 0,1 1 0,0 0 0,-1-1 0,1 1 0,0 1 0,0-1 0,0 0 0,5 0 0,5 0 0,-1 1 0,0 0 0,1 0 0,-1 1 0,13 3 0,-17-2 0,-1 0 0,0 0 0,0 1 0,0 0 0,0 0 0,0 1 0,0 0 0,11 9 0,-4-3 0,-14-11 0,0 1 0,1-1 0,-1 1 0,0-1 0,0 1 0,1-1 0,-1 1 0,0-1 0,0 1 0,0-1 0,0 1 0,0-1 0,0 1 0,0-1 0,0 0 0,0 1 0,0-1 0,0 1 0,0-1 0,0 1 0,0-1 0,0 0 0,-1 0 0,0-2 0,-1 1 0,1-1 0,-1 1 0,1-1 0,-1 1 0,0-1 0,0 1 0,0 0 0,-1 0 0,1 0 0,0 0 0,-1 1 0,1-1 0,-1 0 0,0 1 0,1 0 0,-1 0 0,0 0 0,0 0 0,0 0 0,0 0 0,0 1 0,0-1 0,0 1 0,0 0 0,0 0 0,0 0 0,-5 1 0,3 0 0,0-1 0,1 1 0,-1 0 0,0 0 0,1 1 0,0 0 0,-1-1 0,1 2 0,0-1 0,0 0 0,0 1 0,0 0 0,0-1 0,1 2 0,-1-1 0,1 0 0,0 1 0,-3 3 0,1 2 0,0 0 0,1 1 0,0-1 0,1 1 0,0-1 0,1 1 0,-3 16 0,2 4 0,2 36 0,1-48 0,0-12 0,0 0 0,1 0 0,0 0 0,0 0 0,0-1 0,1 1 0,-1 0 0,1-1 0,1 1 0,-1-1 0,1 0 0,0 1 0,0-1 0,1-1 0,-1 1 0,1 0 0,0-1 0,0 0 0,0 0 0,1 0 0,0 0 0,0-1 0,0 0 0,0 0 0,0 0 0,0-1 0,1 1 0,-1-1 0,1 0 0,0-1 0,0 0 0,-1 0 0,1 0 0,9 0 0,-8 0 0,0-1 0,0 0 0,0 0 0,-1-1 0,1 1 0,0-1 0,0-1 0,0 0 0,-1 1 0,1-2 0,12-5 0,-15 5 0,0 0 0,0-1 0,0 1 0,-1-1 0,1 0 0,-1 0 0,0 0 0,0 0 0,0-1 0,0 1 0,-1-1 0,0 0 0,0 0 0,0 1 0,-1-1 0,1 0 0,0-6 0,3-26 0,-2 1 0,-1-1 0,-2 0 0,-9-70 0,9 102 0,0 3 0,0 0 0,0 1 0,0-1 0,0 1 0,0-1 0,0 1 0,0-1 0,-1 1 0,1-1 0,-1 1 0,1 0 0,-1-1 0,1 1 0,-1-1 0,0 1 0,0 0 0,0 0 0,1-1 0,-1 1 0,-2-1 0,0 9 0,-1 33 0,1 0 0,4 72 0,1-32 0,-5 173 0,3 201 0,0-453 0,0 0 0,0 0 0,0 0 0,0 0 0,0 0 0,0 0 0,0 0 0,0 0 0,1 0 0,-1 0 0,0 1 0,1-1 0,-1-1 0,1 1 0,-1 0 0,1 0 0,-1 0 0,1 0 0,-1 0 0,1 0 0,0-1 0,-1 1 0,1 0 0,0 0 0,0-1 0,0 1 0,0-1 0,0 1 0,0-1 0,-1 1 0,1-1 0,0 1 0,0-1 0,0 0 0,1 1 0,0-1 0,0 0 0,-1-1 0,1 1 0,0-1 0,0 1 0,-1-1 0,1 1 0,-1-1 0,1 0 0,0 0 0,-1 0 0,1 0 0,-1 0 0,0 0 0,1 0 0,-1-1 0,0 1 0,0 0 0,0-1 0,0 1 0,0-1 0,1-2 0,4-7-32,-2-2 0,0 1 0,0 0 0,-1-1 0,2-20 0,4-31-608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2:57.3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88 31711,'0'-5'121,"0"0"0,0 0 1,1 0-1,-1 0 1,1 0-1,0 0 0,1 0 1,2-8-1,-2 11-123,-1 0 0,1 0 1,-1 0-1,1 0 0,-1 0 0,1 0 0,0 0 1,0 1-1,0-1 0,0 1 0,0 0 0,0-1 1,1 1-1,-1 0 0,0 0 0,1 0 0,-1 1 1,0-1-1,4 0 0,8-1 2,0 0 0,26 1 0,-40 1 0,1 1 0,0-1 0,-1 1 0,1-1 0,-1 1 0,1 0 0,-1-1 0,1 1 0,-1 0 0,0-1 0,1 1 0,-1 0 0,0 0 0,1-1 0,-1 1 0,0 0 0,0 0 0,0 0 0,1-1 0,-1 1 0,0 1 0,0 0 0,6 33 0,-1 0 0,1 47 0,6 43 0,-12-122 0,0-1 0,0-1 0,0 0 0,1 0 0,-1 1 0,0-1 0,0 0 0,1 0 0,-1 0 0,0 1 0,1-1 0,-1 0 0,1 0 0,0 0 0,-1 0 0,1 0 0,0 0 0,0 0 0,0 0 0,-1 0 0,3 1 0,-2-6 0,0 0 0,0 0 0,-1 0 0,0 0 0,1 0 0,-2-5 0,1 8 0,0 1 0,0-1 0,0 1 0,0-1 0,-1 1 0,1-1 0,0 1 0,0 0 0,-1-1 0,1 1 0,0-1 0,0 1 0,-1 0 0,1-1 0,-1 1 0,1 0 0,0-1 0,-1 1 0,1 0 0,-1 0 0,1 0 0,0-1 0,-1 1 0,1 0 0,-1 0 0,1 0 0,-1 0 0,1 0 0,-1 0 0,1 0 0,-1 0 0,1 0 0,-1 0 0,-20 0 0,15 0 0,-8 0 0,10 0 0,0-1 0,0 1 0,0 0 0,0 0 0,-1 0 0,1 1 0,0 0 0,0-1 0,0 1 0,0 1 0,0-1 0,1 1 0,-1-1 0,0 1 0,-5 4 0,35-1 0,148-2-5,-174-4-83,0-5-251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31614,'0'0'513,"11"0"-225,20 0-128,11 0-48,10 0-96,5 0 0,-2 0 0,-3 0-16,-8 0-16,-7-7-144,-11-7-1217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2:57.7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507 102 32303,'-7'-6'32,"0"0"1,0 0-1,0 1 1,0 0-1,-1 0 1,0 1-1,0 0 1,0 1-1,0 0 1,-1 0 0,1 0-1,-11-1 1,-2 1-32,0 2 1,-1 0 0,1 1 0,-23 2 0,33 0-1,0-1-1,0 2 1,0 0 0,1 0-1,-1 1 1,1 0-1,0 0 1,0 1 0,0 1-1,0 0 1,1 0 0,0 1-1,1 0 1,-1 1-1,1-1 1,1 2 0,-1-1-1,1 1 1,-5 10 0,1-3 0,2 1 1,0 1 0,1 0 0,0 0-1,2 0 1,0 1 0,1 0 0,1 0-1,1 1 1,-1 24 0,3-26-2,1 1 0,1 0 0,0-1 0,2 1 0,0-1 0,1 0 0,1 0 0,0 0 0,10 21 0,-9-28 0,0 0 0,1 0 0,0-1 0,0 0 0,1 0 0,1-1 0,-1 0 0,1 0 0,1-1 0,0 0 0,0-1 0,1 0 0,-1 0 0,21 8 0,-14-8-3,-1-1 0,1-1 0,0 0 0,0-1 0,1-1 0,-1-1 0,1-1 0,20 0 0,-29-1 4,1-1 1,-1 0-1,1 0 0,-1-1 0,0-1 1,0 1-1,0-1 0,0-1 0,0 0 1,0 0-1,-1-1 0,0 0 1,0 0-1,-1-1 0,1 0 0,10-11 1,-6 3-2,-1-2 1,0 1-1,-1-2 1,-1 1 0,0-1-1,-2-1 1,0 1-1,0-1 1,7-37-1,-9 24 0,-1 1 0,-2-1 0,-1 1 0,-1-1 0,-6-44 0,3 57 0,0 1 0,-2-1 0,0 1 0,-1 0 0,-1 0 0,0 0 0,-17-26 0,19 35 0,0 0 0,0 1 0,0 0 0,-1 0 0,0 0 0,-1 1 0,0 0 0,0 0 0,0 1 0,0-1 0,-1 2 0,0-1 0,0 1 0,0 0 0,-1 1 0,1 0 0,-11-2 0,11 3 3,0 1 0,-1 1-1,1-1 1,0 1 0,-1 1 0,1 0 0,0 0-1,0 0 1,0 1 0,0 0 0,0 1 0,0 0 0,0 0-1,-11 7 1,10-4-49,1 0-1,0 1 0,0 0 1,0 0-1,1 1 0,0 0 1,0 0-1,1 0 0,0 1 1,1 0-1,-6 11 0,-11 32-2092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2:59.9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1 540 32351,'0'4'321,"0"1"-313,0 0 0,0-1 0,0 1 0,0 0 0,1-1-1,0 1 1,0-1 0,0 1 0,0-1 0,1 1 0,2 5 0,-2-8-8,0 1 0,0 0 0,0 0 0,1-1 0,-1 1 0,1-1 0,-1 0 0,1 0 0,0 0 0,-1 0 0,1 0 0,0-1 0,1 1 0,-1-1 0,0 0 0,0 0 0,0 0 0,1 0 0,-1 0 0,0-1 0,1 0 0,-1 0 0,1 0 0,-1 0 0,0 0 0,1 0 0,-1-1 0,1 0 0,-1 0 0,6-2 0,-3 1 0,0-1 0,0-1 0,-1 1 0,1-1 0,-1 0 0,0 0 0,0-1 0,0 1 0,-1-1 0,0 0 0,0 0 0,0-1 0,0 1 0,5-13 0,1-6 0,-2-1 0,0 0 0,-2-1 0,-1 0 0,3-39 0,-2-134 0,-6 155 0,0-80 0,-16 197 0,3 41 0,5 0 0,7 138 0,2-117 0,-1-49 0,1 90 0,-23 182 0,19-333 0,3-17 0,0 1 0,-1-1 0,0 0 0,-1 0 0,0 0 0,0 0 0,0 0 0,-1 0 0,0-1 0,-6 10 0,8-16 0,1-1 0,-1 1 0,1-1 0,-1 1 0,0-1 0,1 1 0,-1-1 0,1 1 0,-1-1 0,0 0 0,0 1 0,1-1 0,-1 0 0,0 0 0,1 0 0,-1 0 0,0 1 0,0-1 0,1 0 0,-1 0 0,0 0 0,0 0 0,1-1 0,-1 1 0,0 0 0,0 0 0,1 0 0,-1-1 0,0 1 0,1 0 0,-1 0 0,-1-1 0,-16-18 0,4-8 0,2 0 0,1-1 0,1-1 0,-9-39 0,7 22 0,6 29 0,1-1 0,0 1 0,1-1 0,1 0 0,1 0 0,1-1 0,1 1 0,1-24 0,0 38 0,1 1 0,-1 0 0,0-1 0,1 1 0,0 0 0,-1 0 0,1 0 0,1 1 0,-1-1 0,0 0 0,1 1 0,-1-1 0,1 1 0,-1 0 0,1 0 0,0 0 0,0 0 0,5-2 0,8-3 0,0 0 0,24-7 0,-25 9 0,50-12 0,-39 10 0,0 0 0,40-17 0,-60 21 0,0 0 0,1 0 0,-1-1 0,0 0 0,-1 0 0,1-1 0,-1 1 0,0-1 0,0 0 0,0-1 0,-1 1 0,0-1 0,0 0 0,5-10 0,-4 3 0,0 1 0,-1-1 0,-1 0 0,-1 0 0,1-1 0,-1-13 0,-2-83 0,-1 15 0,1 94 0,0-1 0,0 1 0,0-1 0,1 1 0,-1 0 0,0 0 0,1-1 0,-1 1 0,1 0 0,0 0 0,-1 0 0,1-1 0,0 1 0,0 0 0,0 0 0,0 0 0,-1 0 0,1 0 0,1 1 0,-1-1 0,0 0 0,2-1 0,0 1 0,1-1 0,-1 1 0,1 0 0,-1 0 0,1 0 0,0 1 0,-1-1 0,7 1 0,-3 0 0,0 0 0,0 1 0,-1 0 0,1 0 0,0 0 0,-1 1 0,1 0 0,-1 0 0,11 6 0,-12-5 0,0 1 0,0 1 0,-1-1 0,1 1 0,-1 0 0,0 0 0,0 0 0,0 0 0,-1 1 0,0-1 0,0 1 0,-1 0 0,1 0 0,-1 0 0,2 9 0,0 5 0,-1 0 0,-1 0 0,0 34 0,-3-44 0,0 0 0,0 0 0,-1 0 0,-1 0 0,1-1 0,-2 1 0,1-1 0,-1 0 0,-1 0 0,1 0 0,-10 12 0,-6 14 0,19-33 0,0 1 0,-1-1 0,1 0 0,0 1 0,1-1 0,-1 1 0,0-1 0,1 1 0,-1 0 0,1-1 0,0 5 0,0-6 0,0 0 0,0 0 0,1 0 0,-1-1 0,0 1 0,0 0 0,1 0 0,-1 0 0,1-1 0,-1 1 0,1 0 0,-1 0 0,1-1 0,-1 1 0,1 0 0,0-1 0,-1 1 0,1-1 0,0 1 0,-1-1 0,1 1 0,0-1 0,1 1 0,1 0 0,1 0 0,0-1 0,-1 1 0,1-1 0,0 0 0,0 0 0,-1 0 0,1-1 0,0 1 0,-1-1 0,1 0 0,0 0 0,-1 0 0,5-3 0,-1 1 0,0-1 0,0-1 0,-1 1 0,0-1 0,1 0 0,-2 0 0,1-1 0,-1 0 0,0 0 0,0 0 0,0-1 0,-1 1 0,0-1 0,0 0 0,4-13 0,2-7 0,-1 0 0,11-53 0,-7-18 0,-10 70 0,0 0 0,2 0 0,17-53 0,-21 79 0,0 0 0,0 0 0,0 0 0,0 0 0,1 0 0,-1 1 0,1-1 0,-1 0 0,1 1 0,0-1 0,-1 1 0,1 0 0,0-1 0,0 1 0,0 0 0,0 0 0,0 0 0,0 1 0,1-1 0,-1 0 0,0 1 0,0-1 0,0 1 0,1 0 0,-1 0 0,0 0 0,0 0 0,4 0 0,-5 1 0,0 0 0,0-1 0,-1 1 0,1-1 0,0 1 0,-1 0 0,1 0 0,-1-1 0,1 1 0,-1 0 0,1 0 0,-1 0 0,1-1 0,-1 1 0,0 0 0,0 0 0,1 0 0,-1 0 0,0 0 0,0 0 0,0 0 0,0 0 0,0 0 0,0-1 0,0 1 0,-1 1 0,1 35 0,-1-31 0,0 2 0,0-1 0,-1 0 0,0 0 0,0 0 0,-1 0 0,0 0 0,0 0 0,0-1 0,-5 7 0,2-3 0,0 0 0,2 0 0,-5 13 0,4-6 0,1 1 0,1-1 0,1 1 0,0 0 0,1 0 0,1 0 0,1 0 0,3 21 0,-3-35 0,1 1 0,-1 0 0,0-1 0,1 1 0,0-1 0,0 0 0,1 0 0,-1 1 0,1-2 0,0 1 0,0 0 0,0 0 0,0-1 0,1 0 0,0 0 0,-1 0 0,1 0 0,0 0 0,0-1 0,1 1 0,-1-1 0,0 0 0,6 1 0,6 1 0,-1 0 0,1-1 0,-1-1 0,1 0 0,27-1 0,-40-1 0,0 0 0,1 0 0,-1 0 0,0-1 0,0 1 0,1-1 0,-1 0 0,0 0 0,0 0 0,0 0 0,0-1 0,0 1 0,0-1 0,-1 0 0,1 1 0,0-1 0,-1-1 0,1 1 0,-1 0 0,0-1 0,3-3 0,-2 1 0,0-1 0,0 0 0,0 0 0,-1-1 0,0 1 0,0 0 0,-1-1 0,0 0 0,1-12 0,0-7 0,-2-1 0,0 1 0,-2-1 0,-10-51 0,10 67 0,-1-1 0,-1 1 0,0 0 0,0 0 0,-1 0 0,-1 1 0,0-1 0,0 1 0,-1 0 0,0 1 0,-1 0 0,0 0 0,-13-11 0,17 18 0,1-1 0,-1 1 0,0 0 0,0 0 0,-1 0 0,1 0 0,0 1 0,0 0 0,-1 0 0,-7-1 0,10 2 0,0-1 0,1 1 0,-1 0 0,0 0 0,0 0 0,1 1 0,-1-1 0,0 0 0,1 1 0,-1-1 0,0 1 0,1-1 0,-1 1 0,1 0 0,-1-1 0,1 1 0,-1 0 0,1 0 0,0 0 0,-1 1 0,1-1 0,0 0 0,0 0 0,0 1 0,0-1 0,0 0 0,0 1 0,0-1 0,0 1 0,0 2 0,-2 7 0,0 1-1,1-1 1,1 1 0,0-1 0,1 1-1,0 0 1,0 0 0,1-1 0,1 1-1,0-1 1,1 1 0,0-1-1,0 0 1,2 0 0,-1 0 0,9 14-1,-6-13-2,0 1-1,1-1 1,1 0-1,0-1 1,1 0-1,0 0 1,0-1-1,1-1 0,0 0 1,1 0-1,0-1 1,26 13-1,-31-18-3,0-1 0,1 1-1,-1-1 1,1-1 0,-1 1-1,1-1 1,0-1 0,-1 1-1,1-1 1,0-1 0,7-1-1,-13 2 8,-1-1 1,1 1-1,0-1 0,-1 1 0,0-1 0,1 0 0,-1 0 1,1 0-1,-1 0 0,0 0 0,0 0 0,1 0 0,-1 0 1,0-1-1,0 1 0,0 0 0,0-1 0,-1 1 0,1-1 0,0 1 1,0-1-1,-1 1 0,1-4 0,7-42 11,-7 39-10,1-101 48,-4 89-40,2-1 1,0 1-1,1-1 0,1 1 0,1-1 1,1 1-1,9-30 0,-12 48-9,0 0 0,0 0 0,0 0 0,1 0 0,-1 0 0,1 0 0,-1 0 0,1 0 0,0 0 0,0 1 0,0-1 0,0 1 0,0-1 0,0 1 0,0 0 0,0 0 0,1 0 0,-1 0 0,0 0 0,1 1 0,-1-1 0,0 1 0,1-1 0,-1 1 0,1 0 0,-1 0 0,1 0 0,-1 0 0,1 0 0,-1 1 0,0-1 0,1 1 0,-1 0 0,0-1 0,1 1 0,3 2 0,-2 2 0,1-1 0,-1 1 0,0 0 0,0 0 0,0 0 0,-1 1 0,0-1 0,0 1 0,4 11 0,16 61 0,-14-24 0,-3 1 0,-2 0 0,-3 68 0,-2-87 0,1-77 0,1-1 0,2 0 0,2 1 0,19-74 0,-18 95 0,27-78 0,-29 90 0,0-1 0,0 1 0,0 0 0,1 0 0,0 0 0,1 1 0,0-1 0,9-8 0,-15 16 0,1-1 0,0 0 0,-1 0 0,1 1 0,0-1 0,0 0 0,0 1 0,0-1 0,-1 1 0,1-1 0,0 1 0,0-1 0,0 1 0,0 0 0,0-1 0,0 1 0,0 0 0,0 0 0,0 0 0,1 0 0,-1 0 0,0 0 0,0 0 0,0 0 0,0 0 0,0 0 0,0 1 0,0-1 0,0 0 0,0 1 0,0-1 0,0 1 0,0-1 0,-1 1 0,1-1 0,0 1 0,0 0 0,0-1 0,-1 1 0,1 0 0,0 0 0,-1 0 0,2 1 0,1 4 0,0-1 0,0 1 0,-1 0 0,0 1 0,2 10 0,14 80 0,-5 1 0,1 108 0,-12-184 0,0-47 0,0-7-10,14-173-13,-10 162 23,2 0 1,21-71-1,-26 107 3,0-1-1,0 1 1,1 0 0,0 0 0,5-7-1,-9 13-1,1 1 0,0-1 0,0 0 0,-1 0-1,1 0 1,0 0 0,0 1 0,0-1 0,0 0-1,0 1 1,0-1 0,0 1 0,0-1 0,0 1-1,0 0 1,0-1 0,0 1 0,2-1 0,-2 2-1,1-1 0,-1 0 0,0 1 0,0-1 0,0 1 0,0 0 0,0-1 0,0 1 0,0 0 0,0-1 0,0 1 0,0 0 0,0 0 0,-1 0 0,1 0 0,0 0 0,-1 0 0,1 0 0,0 0 0,-1 0 0,1 0 0,0 2 0,6 15 0,0 0 0,-1 1 0,6 35 0,5 66 0,-12-85 0,3 181 0,-8-197 0,0-17-55,0-1 38,1-1 1,-1 1-1,0-1 1,0 0 0,0 1-1,0-1 1,0 0-1,0 1 1,0-1-1,0 1 1,0-1 0,0 0-1,0 1 1,0-1-1,0 1 1,0-1-1,0 0 1,0 1 0,0-1-1,-1 0 1,1 1-1,0-1 1,0 0-1,0 1 1,-1-1 0,1 0-1,0 1 1,0-1-1,-1 0 1,1 0-1,0 1 1,-1-1 0,1 0-1,0 0 1,-1 1-1,1-1 1,0 0-1,-1 0 1,1 0 0,0 0-1,-1 0 1,1 0-1,0 0 1,-1 1-1,0-1 1,-6 0-3783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01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43 105 32111,'0'0'14,"0"0"0,-1-1 0,1 1 0,0 0 0,-1 0 0,1-1 0,0 1 0,-1 0 0,1 0 0,-1-1 0,1 1 0,0 0 0,-1 0 0,1 0 0,-1 0 0,1 0 0,-1 0 0,1-1 0,0 1 0,-1 0 0,1 0 0,-1 0 0,1 1 0,-1-1 0,1 0 0,-1 0 0,1 0 0,0 0 0,-1 0 0,1 0 0,-1 1 0,1-1 0,0 0 0,-1 0 0,1 1 0,-1-1 0,1 0 0,0 0 0,-1 1 0,1-1 0,0 1 0,0-1 0,-1 0 0,1 1 0,0-1 0,0 0 0,-1 2 0,-6 21-62,3-5 48,1 1 0,1 0 0,0 0 0,2 0 0,0 0 0,1-1 0,4 22 0,-3-36 1,-1 0 0,1 0 0,1-1 0,-1 1-1,0-1 1,1 1 0,0-1 0,0 0 0,0 0 0,0 0 0,0 0 0,1-1 0,-1 1-1,1-1 1,0 0 0,0 0 0,-1 0 0,1-1 0,1 1 0,-1-1 0,0 0-1,0 0 1,6 0 0,-4 0 0,0 0 0,1 0-1,-1-1 1,1 0 0,-1 0 0,1 0-1,-1-1 1,1 0 0,-1 0-1,1-1 1,-1 0 0,0 0 0,0 0-1,11-7 1,-12 5-1,0 0 0,0-1 0,0 0 0,-1 1 0,0-2 0,0 1 0,0 0 0,-1-1 0,1 0 0,-1 0 0,-1 0 0,1 0 0,-1 0 0,0-1 0,1-6 0,0-5 0,-1 0 0,0-1 0,-1 1 0,-2-22 0,0 33 0,0 0 0,0 0 0,-1 0 0,0 0 0,0 0 0,0 1 0,-1-1 0,0 1 0,0 0 0,-1 0 0,0 0 0,0 0 0,0 0 0,-1 1 0,1 0 0,-7-5 0,7 6 0,0 1 0,0 1 0,0-1 0,0 1 0,0-1 0,0 1 0,0 0 0,-1 1 0,1-1 0,-1 1 0,1 0 0,-1 0 0,0 0 0,1 0 0,-1 1 0,0 0 0,0 0 0,1 0 0,-1 1 0,0 0 0,1 0 0,-1 0 0,0 0 0,1 1 0,-5 1 0,3 1 0,1-1 0,-1 1 0,1 0 0,1 0 0,-1 1 0,0-1 0,1 1 0,0 0 0,0 1 0,0-1 0,1 0 0,0 1 0,0 0 0,0 0 0,1 0 0,0 0 0,-2 10 0,-2 6 0,2 0 0,1 0 0,-1 42 0,4-50 2,-1 11-5,1 0 1,1-1-1,5 29 1,-4-45 0,0 1 0,1-1 1,0 0-1,0 0 0,1-1 1,-1 1-1,2-1 0,-1 0 1,1 0-1,0 0 0,1 0 0,-1-1 1,8 6-1,-7-7 2,0 0 0,0-1 0,1 0 0,-1 0 0,1 0 0,0-1 0,1 0 0,-1 0 0,0-1 0,15 3 0,-7-3 0,1-1 0,-1 0 0,1-1 0,20-3 0,-31 3 0,0-1 0,0 0 0,0 0 0,-1-1 0,1 1 0,0-1 0,-1 0 0,0 0 0,1-1 0,-1 1 0,0-1 0,0 0 0,0 0 0,-1 0 0,1-1 0,-1 1 0,0-1 0,0 0 0,0 0 0,0 0 0,-1 0 0,1-1 0,2-6 0,-1-2 0,1 0 0,-2-1 0,0 1 0,0-1 0,-1 0 0,-1 0 0,0-16 0,-2 22 0,1 0 0,0 0 1,1 0-1,-1 1 0,2-1 0,-1 0 0,1 1 1,0-1-1,1 1 0,-1 0 0,2-1 0,-1 1 1,1 1-1,0-1 0,0 0 0,1 1 0,0 0 1,0 0-1,0 1 0,1-1 0,0 1 1,0 0-1,0 1 0,0-1 0,13-5 0,13-8 7,0 1 0,1 2-1,69-21 1,-102 36-7,0 1 0,0-1 0,1 1 0,-1-1 0,0 1 0,0-1 0,0 0 0,0 1 0,0-1 0,0 1 0,0-1 0,0 1 0,0-1 0,0 1 0,0-1 0,0 1 0,0-1 0,0 1 0,0-1 0,0 0 0,0 1 0,-1-1 0,1 1 0,0-1 0,0 1 0,0-1 0,-1 0 0,1 1 0,0-1 0,-1 0 0,1 1 0,0-1 0,-1 0 0,1 1 0,0-1 0,-1 0 0,0 1 0,-2-1 0,-1 0 0,1 1 0,0-1 0,-1 0 0,1-1 0,-1 1 0,1-1 0,0 1 0,-1-1 0,1 0 0,0 0 0,-6-3 0,-23-6 0,28 9 0,0 1 0,1-1 0,-1 1 0,0 0 0,0 0 0,0 1 0,0-1 0,0 1 0,1 0 0,-1 0 0,0 0 0,1 0 0,-1 1 0,1-1 0,-1 1 0,1 0 0,-4 2 0,4 0 0,0-1 0,1 1 0,-1-1 0,1 1 0,0 0 0,0 0 0,0 0 0,0 0 0,1 1 0,0-1 0,0 0 0,0 1 0,0-1 0,0 9 0,-1 6 0,0 1 1,2 0-1,0 0 0,1 0 1,1-1-1,7 31 1,-7-44-3,-1 0 0,1 0 0,0-1 0,1 1 0,-1-1 0,1 1 0,0-1 0,0 0 0,1 0 0,0 0 0,-1-1 0,2 1 0,-1-1 0,0 0 0,1 0 0,0-1 1,0 1-1,0-1 0,0 0 0,0 0 0,1-1 0,0 1 0,-1-1 0,1-1 0,11 3 0,-11-3 1,-1 0-1,1 0 1,0-1 0,-1 1 0,1-2 0,0 1-1,-1 0 1,1-1 0,0 0 0,-1-1-1,1 1 1,-1-1 0,11-5 0,-12 5 1,-1-1 0,1-1 0,0 1 1,-1 0-1,0-1 0,0 0 0,0 0 1,0 0-1,0 0 0,-1 0 0,0-1 0,0 1 1,0 0-1,0-1 0,-1 0 0,2-5 1,5-31 10,-2 0 1,-1-1 0,-3 1 0,-2-45 0,0 61-10,-3 66-2,-2 0 0,-13 55 0,0-1 0,15-78 0,-34 246 0,30-193 0,5 122 0,2-191 0,0 0 0,0-1 0,0 1 0,0 0 0,0 0 0,0-1 0,1 1 0,-1 0 0,0 0 0,1-1 0,-1 1 0,0 0 0,1-1 0,-1 1 0,1 0 0,-1-1 0,1 1 0,0-1 0,-1 1 0,1-1 0,-1 1 0,1-1 0,0 1 0,-1-1 0,1 0 0,0 1 0,0-1 0,-1 0 0,1 0 0,0 1 0,0-1 0,-1 0 0,1 0 0,0 0 0,0 0 0,0 0 0,-1 0 0,1 0 0,0 0 0,0 0 0,0-1 0,-1 1 0,1 0 0,0 0 0,0-1 0,-1 1 0,1 0 0,0-1 0,-1 1 0,1-1 0,0 1 0,-1-1 0,1 1 0,0-2 0,6-4 0,-1 1 0,-1-1 0,1 0 0,-1-1 0,0 1 0,0-1 0,0 0 0,-1-1 0,5-13 0,2-4 0,13-49 0,28-181-8,-52 241-72,0 6-168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04.1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129 474 31743,'-1'-10'160,"2"0"1,-1-1-1,1 1 1,1-1 0,4-13-1,-4 19-155,0-1 1,1 1-1,-1-1 0,1 1 0,1 0 0,-1 0 0,1 1 0,0-1 0,0 1 0,8-7 0,1 0-4,0 0 1,1 1-1,16-9 0,-26 17-1,0 0 0,0 0 0,0 0 0,0 0 0,0 1 0,0 0 0,0 0 0,0 0 0,1 0 0,-1 1 0,0 0 0,1 0 0,-1 0 0,0 0 0,1 1 0,-1-1 0,7 3 0,-9-2 0,-1 1 0,1-1 0,-1 1 0,1-1 0,-1 1 0,1 0 0,-1 0 0,0 0 0,0 0 0,0 0 0,0 0 0,0 0 0,-1 0 0,1 0 0,-1 0 0,1 0 0,-1 0 0,0 1 0,1-1 0,-1 0 0,0 0 0,-1 1 0,1 2 0,0 2 0,1 4 0,0-1 0,-1 1 0,0-1 0,0 1 0,-1-1 0,-1 0 0,0 1 0,0-1 0,-1 0 0,0 0 0,-1 0 0,0 0 0,0-1 0,-7 10 0,-3 1 0,-2-1 0,0 0 0,-1-1 0,0 0 0,-2-1 0,0-2 0,-1 0 0,-22 13 0,42-28 0,-1 0 0,1 0 0,0 0 0,0 0 0,0 0 0,-1 0 0,1 0 0,0 0 0,0-1 0,0 1 0,0 0 0,-1 0 0,1 0 0,0 0 0,0 0 0,0-1 0,0 1 0,0 0 0,0 0 0,-1 0 0,1 0 0,0-1 0,0 1 0,0 0 0,0 0 0,0 0 0,0-1 0,0 1 0,0 0 0,0 0 0,0 0 0,0-1 0,0 1 0,0 0 0,0 0 0,0 0 0,0-1 0,0 1 0,0 0 0,0 0 0,0 0 0,1-1 0,-1 1 0,0 0 0,0 0 0,2-12 0,5 1 0,-1 1 0,1 0 0,1 0 0,0 0 0,1 1 0,0 0 0,0 1 0,0 0 0,1 0 0,1 1 0,17-9 0,-27 15 0,1 0 0,-1 0 0,1 1 0,0-1 0,-1 0 0,1 1 0,0-1 0,0 1 0,-1 0 0,1 0 0,0 0 0,0-1 0,0 2 0,-1-1 0,1 0 0,0 0 0,0 0 0,-1 1 0,1-1 0,0 1 0,-1 0 0,1-1 0,0 1 0,-1 0 0,1 0 0,-1 0 0,1 0 0,-1 0 0,3 3 0,0 1 0,-1 1 0,0 0 0,0-1 0,0 1 0,-1 0 0,3 13 0,-3-13 0,-1-1 0,1 1 0,0 0 0,1-1 0,-1 1 0,1-1 0,7 10 0,-9-14-7,1 0 0,-1 0 0,1 0 0,-1 0 0,1 0 0,-1-1 0,1 1 0,0 0 0,0-1 0,-1 1 0,1-1 0,0 0 0,0 0 0,0 1 0,-1-1 0,1 0 0,0-1 0,0 1 0,0 0 0,-1 0 0,1-1 0,2 0 0,0 0-47,-1 0 0,0 0-1,0 0 1,0-1-1,0 1 1,0-1-1,-1 0 1,1 0 0,0 0-1,-1 0 1,3-3-1,4-8 6,0 0-1,-2 0 1,1-1-1,-2 0 0,0 0 1,7-26-1,-3 4 270,7-61 1,-10-75 240,-7 143-405,0 25-48,0 0-1,0 0 0,-1 0 0,1-1 1,-1 1-1,0 0 0,0 0 1,0 0-1,-1 0 0,0 0 1,1 1-1,-1-1 0,0 0 1,-6-6-1,5 7-4,-1-1 1,0 1-1,0 0 1,0 0-1,0 1 1,-1-1-1,1 1 1,-1 0-1,1 0 1,-1 0-1,0 1 1,-6-2-1,-3 0-1,0 0 0,-1 1 1,1 0-1,-1 1 0,0 1 0,1 1 1,-1 0-1,1 0 0,-1 1 0,1 1 1,0 1-1,0 0 0,0 1 0,0 0 1,1 1-1,0 1 0,0 0 0,-18 13 1,16-6-3,0 0 0,2 1 0,0 0 1,0 2-1,2-1 0,0 1 0,1 1 1,0 0-1,2 0 0,0 1 0,1 0 1,1 0-1,0 0 0,2 1 0,0 0 1,2 0-1,0 0 0,1 1 0,1-1 1,5 37-1,-4-49 0,1 1 0,0 0 0,1 0 0,0-1 0,0 1 0,1-1 0,0 0 0,0 0 0,1-1 0,0 1 0,0-1 0,1 0 0,0 0 0,0-1 0,0 0 0,1 0 0,0 0 0,0-1 0,1 0 0,0 0 0,0-1 0,0 0 0,14 5 0,4-2 0,-1 0 0,1-1 0,1-2 0,-1-1 0,1-1 0,46-2 0,-60 0 0,0-1 0,1-1 0,-1 0 0,-1-1 0,1-1 0,0 0 0,-1 0 0,0-1 0,0-1 0,0 0 0,0 0 0,-1-1 0,17-14 0,-20 13 0,1 0 0,-2-1 0,1 0 0,-1 0 0,0 0 0,-1-1 0,0 0 0,-1 0 0,0-1 0,0 1 0,-1-1 0,-1 0 0,1 0 0,-2-1 0,3-22 0,-3 8 0,-1 0 0,-1-1 0,-1 1 0,-9-47 0,6 57 0,0 0 0,-1 1 0,-1-1 0,0 1 0,-1 0 0,-1 0 0,-1 1 0,-17-24 0,16 26 0,0 0 0,-1 0 0,0 1 0,0 0 0,-1 1 0,-1 0 0,0 1 0,0 0 0,-1 1 0,0 1 0,0 0 0,-1 1 0,0 0 0,0 2 0,0-1 0,-1 2 0,1 0 0,-24-1 0,32 4 0,1 0 0,0 0 0,-1 0 0,1 1 1,-1 0-1,1 0 0,0 1 0,0 0 0,0 0 0,0 0 0,0 1 0,0 0 0,-6 4 1,4 0-4,0 0 0,0 0 0,1 1 0,0-1 0,0 2 0,1-1 1,-8 13-1,-28 52-104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10.581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15 32495,'0'0'4,"1"0"0,-1 0 1,0 0-1,1 0 0,-1 0 0,0 0 1,1 0-1,-1 0 0,0 0 0,1 0 1,-1 0-1,0 0 0,0 0 0,1-1 0,-1 1 1,0 0-1,1 0 0,-1 0 0,0 0 1,0-1-1,1 1 0,-1 0 0,0 0 1,0 0-1,0-1 0,1 1 0,-1 0 1,0 0-1,0-1 0,0 1 0,0 0 1,1 0-1,-1-1 0,0 1 0,0 0 1,0-1-1,0 1 0,0 0 0,0 0 0,0-1 1,0 1-1,0 0 0,0-1 0,0 1 1,0 0-1,0-1 0,0 1 0,0 0 1,0-1-1,0 1 0,0 0 0,-1 0 1,1-1-1,0 1 0,0 0 0,0 0 1,0-1-1,-1 1 0,1 0 0,0 0 1,0-1-1,-1 1 0,1 0 0,0 0 0,0 0 1,-1 0-1,1-1 0,0 1 0,-1 0 1,29-1-52,-23 2 69,397 6-22,-402-7 0,0 0 0,0 0 0,0 0 0,-1 0 0,1 0 0,0 0 0,0 0 0,0 0 0,0 0 0,-1 0 0,1 0 0,0 0 0,0 0 0,0 0 0,0 1 0,0-1 0,0 0 0,-1 0 0,1 0 0,0 0 0,0 0 0,0 1 0,0-1 0,0 0 0,0 0 0,0 0 0,0 0 0,0 0 0,0 1 0,0-1 0,0 0 0,0 0 0,0 0 0,0 0 0,0 1 0,0-1 0,0 0 0,0 0 0,0 0 0,0 0 0,0 1 0,0-1 0,0 0 0,0 0 0,0 0 0,0 0 0,0 0 0,0 1 0,0-1 0,0 0 0,1 0 0,-1 0 0,0 0 0,0 0 0,0 0 0,0 1 0,0-1 0,1 0 0,-1 0 0,0 0 0,0 0 0,0 0 0,-31 7-37,13-5-150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12.474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136 238 31054,'-3'-3'124,"0"-1"0,-1 0 0,1 1 0,0-1 0,1-1 0,-1 1 0,1 0 0,0-1 0,0 1 0,0-1 0,0 0 1,1 1-1,-1-7 0,0-5-160,0-1 1,1-25 0,1 29 117,0 11-82,1-1 0,-1 1 0,0-1 0,1 0 0,-1 1 0,1-1 0,0 1 0,0 0 0,0-1 0,0 1 0,0 0 0,0-1 0,1 1 0,-1 0 0,1 0 0,-1 0 0,4-2 0,-1 0 0,0 1 0,0 0 0,1 0 0,-1 1 0,1-1 0,0 1 0,0 0 0,5-2 0,6 0 0,-1 1 0,1 0 0,0 1 0,27 0 0,-40 2 0,0 0 0,0 0 0,0 0 0,0 0 0,0 1 0,0-1 0,0 1 0,0-1 0,-1 1 0,1 0 0,0 1 0,0-1 0,0 0 0,-1 1 0,1-1 0,-1 1 0,4 3 0,-4-2 0,0 0 0,0 0 0,0 1 0,-1-1 0,1 1 0,-1-1 0,0 1 0,0-1 0,0 1 0,0 0 0,-1 0 0,1-1 0,-1 1 0,-1 4 0,1 6 0,-1 0 0,-1 0 0,0 0 0,-1 0 0,-1 0 0,0-1 0,-1 0 0,0 1 0,-1-2 0,0 1 0,-15 20 0,-6 5 0,-1-2 0,-42 42 0,56-62 0,-2-1 0,1 0 0,-2-1 0,0-1 0,-33 20 0,49-33 0,1 1 0,-1-1 0,1 0 0,-1 1 0,0-1 0,1 0 0,-1 0 0,1 0 0,-1 1 0,1-1 0,-1 0 0,0 0 0,1 0 0,-1 0 0,1 0 0,-1 0 0,0 0 0,1 0 0,-1 0 0,1-1 0,-1 1 0,0 0 0,1 0 0,-1 0 0,1-1 0,-1 1 0,1 0 0,-1-1 0,1 1 0,-1 0 0,1-1 0,-1 1 0,0-1 0,0-1 0,1 0 0,-1 0 0,0 1 0,1-1 0,-1 0 0,1 0 0,-1 0 0,1 1 0,0-1 0,0 0 0,0-3 0,0 1 0,0-1 0,1 1 0,-1-1 0,1 1 0,0 0 0,1-1 0,-1 1 0,1 0 0,-1 0 0,5-6 0,-3 6 0,1 0 0,0 1 0,1-1 0,-1 1 0,1 0 0,-1 0 0,1 0 0,0 1 0,0 0 0,0 0 0,0 0 0,0 0 0,1 1 0,-1 0 0,0 0 0,1 1 0,-1-1 0,11 2 0,-14-1 0,1 0 0,0 1 0,0-1 0,-1 1 0,1 0 0,-1 0 0,1 0 0,-1 0 0,1 1 0,-1-1 0,0 1 0,1-1 0,-1 1 0,3 3 0,31 35 0,-2-4 0,-28-31-14,1-1 0,-1-1-1,1 1 1,0-1 0,-1 0 0,2 0-1,-1-1 1,0 0 0,0-1 0,1 1-1,-1-1 1,0-1 0,1 1 0,-1-1 0,1-1-1,-1 1 1,1-1 0,-1-1 0,1 1-1,-1-1 1,0 0 0,0-1 0,10-5 0,23-19-1118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13.148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14 380 32143,'0'0'10,"0"0"1,0-1-1,0 1 1,0 0-1,0 0 1,0 0-1,0 0 1,0-1-1,0 1 1,0 0-1,0 0 1,0 0-1,0 0 1,0 0-1,0 0 1,0-1-1,-1 1 1,1 0-1,0 0 1,0 0-1,0 0 1,0 0-1,0 0 1,0 0-1,-1-1 1,1 1-1,0 0 1,0 0-1,0 0 1,0 0-1,-1 0 1,1 0-1,0 0 1,0 0-1,0 0 1,0 0-1,0 0 1,-1 0-1,1 0 1,0 0-1,0 0 1,0 0-1,0 0 1,-1 0-1,1 0 1,0 0-1,0 0 1,0 1-1,0-1 1,0 0-1,-1 0 1,-3 11 81,2 15-138,1-13 46,1 1 0,0 0 0,1 0 0,0 0 0,1 0 0,7 21 0,-8-31 0,1 1 0,0-1 0,0 0 0,1 1 0,-1-1 0,1 0 0,0-1 0,0 1 0,0 0 0,0-1 0,1 0 0,-1 0 0,1 0 0,0 0 0,0 0 0,0-1 0,0 0 0,1 0 0,-1 0 0,1 0 0,-1-1 0,1 1 0,4 0 0,-3-1 1,-1 0 0,1-1 1,-1 1-1,1-1 0,-1 0 0,1 0 0,-1-1 0,0 1 1,8-3-1,-10 2 0,0 0 0,0 0 0,0-1 1,0 1-1,0-1 0,0 0 1,0 0-1,-1 0 0,1 0 0,-1 0 1,0-1-1,1 1 0,-1-1 0,0 1 1,2-6-1,2-2-1,-1-1 0,0 0 0,-1-1 0,0 1 0,-1-1 0,0 1 0,2-21 0,-2-7 0,-3-39 0,0 40 0,-2-4 0,-3 0 0,-1 1 0,-11-43 0,-2-9 0,18 92 0,0 6 0,-1 22 0,1 42 0,4 1 0,3 0 0,4-1 0,26 102 0,-34-163 0,1 1 0,0-1 0,1 0 0,0 1 0,0-2 0,1 1 0,5 7 0,-7-12 0,0 1 0,0-1 0,0-1 0,0 1 0,1 0 0,-1-1 0,1 0 0,-1 0 0,1 0 0,0 0 0,0 0 0,0-1 0,0 0 0,0 1 0,0-2 0,9 2 0,-3-1 0,0-1 0,0 0 0,0 0 0,0-1 0,0-1 0,0 1 0,0-2 0,0 1 0,0-1 0,-1-1 0,1 0 0,16-10 0,-20 10 0,0 0 0,-1 0 0,1-1 0,-1 0 0,0 0 0,0-1 0,-1 1 0,0-1 0,0 0 0,0 0 0,0 0 0,-1-1 0,0 1 0,-1-1 0,1 0 0,-1 0 0,-1 0 0,1 0 0,0-8 0,-1 5 0,0 1 0,-1-1 0,0 1 0,-1-1 0,1 1 0,-2-1 0,1 1 0,-2 0 0,-5-18 0,6 22 0,-1 1 0,1 0 0,-1-1 0,0 1 0,0 0 0,-1 1 0,1-1 0,-1 1 0,1-1 0,-1 1 0,0 0 0,0 0 0,-1 1 0,1-1 0,-1 1 0,1 0 0,-1 0 0,0 1 0,1-1 0,-8 0 0,-41-2 0,46 4 0,7 0 0,0 0 0,-1 0 0,1 0 0,0 1 0,-1-1 0,1 0 0,0 0 0,0 0 0,-1 1 0,1-1 0,0 0 0,0 0 0,0 1 0,0-1 0,-1 0 0,1 0 0,0 1 0,0-1 0,0 0 0,0 1 0,0-1 0,0 0 0,0 1 0,0-1 0,0 0 0,-1 1 0,2-1 0,-1 0 0,0 1 0,0-1 0,0 0 0,0 0 0,0 1 0,0-1 0,0 0 0,0 1 0,3 10 0,-1-8 0,0 1 0,0-1 0,1 1 0,-1-1 0,1 0 0,0 0 0,0 0 0,0 0 0,0 0 0,1-1 0,-1 1 0,1-1 0,0 0 0,-1 0 0,1 0 0,0-1 0,5 2 0,5 1 0,-1 0 0,0-1 0,1-1 0,14 1 0,-12-2 0,-8 0 0,1 0 0,-1 0 0,1-1 0,0 0 0,-1-1 0,1 0 0,0 0 0,15-5 0,-23 6-6,0-1 1,0 0-1,0 1 1,0-1-1,0 0 0,0 0 1,-1 0-1,1 0 1,0 0-1,0 0 1,-1 0-1,1 0 0,-1 0 1,1 0-1,-1 0 1,1 0-1,-1 0 0,0 0 1,1 0-1,-1 0 1,0-1-1,0 1 1,0 0-1,0 0 0,0 0 1,0-1-1,0 1 1,0 0-1,-1 0 0,1 0 1,-1-2-1,-8-4-759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14.77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3 45 31278,'0'0'23,"0"0"1,0 0-1,0 0 0,-1 0 0,1 0 0,0 0 0,0 0 1,0-1-1,0 1 0,0 0 0,0 0 0,-1 0 0,1 0 1,0 0-1,0 0 0,0-1 0,0 1 0,0 0 0,0 0 1,0 0-1,0 0 0,0-1 0,0 1 0,0 0 0,0 0 0,0 0 1,0 0-1,0-1 0,0 1 0,0 0 0,0 0 0,0 0 1,0-1-1,0 1 0,0 0 0,0 0 0,0 0 0,0 0 1,0 0-1,0-1 0,0 1 0,1 0 0,-1 0 0,0 0 0,0 0 1,0 0-1,0 0 0,0-1 0,0 1 0,1 0 0,-1 0 1,0 0-1,0 0 0,0 0 0,1 0 0,16-4 315,34 3-614,-40 2 406,62 0-130,-32 1 0,0-2 0,-1-2 0,1-1 0,56-12 0,-97 15 0,1 0 0,-1 0 0,0 0 0,0 0 0,1 0 0,-1 0 0,0 0 0,0 0 0,1 0 0,-1 0 0,0 0 0,0 0 0,0 0 0,1 0 0,-1 0 0,0 0 0,0 0 0,1 0 0,-1-1 0,0 1 0,0 0 0,0 0 0,1 0 0,-1 0 0,0 0 0,0-1 0,0 1 0,0 0 0,1 0 0,-1 0 0,0 0 0,0-1 0,0 1 0,0 0 0,0 0 0,0-1 0,0 1 0,0 0 0,0 0 0,0 0 0,1-1 0,-1 1 0,0 0 0,0 0 0,0-1 0,0 1 0,0 0 0,-1 0 0,1-1 0,0 1 0,0 0 0,0 0 0,0 0 0,0-1 0,-12-5 0,-50 4-520,47 2-1633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19.545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244 39 32415,'-6'-31'352,"4"30"-352,0 0 0,0 0 0,0 0 0,0 0 0,0 1 0,-1-1 0,1 0 0,0 1 0,0 0 0,-1-1 0,1 1 0,0 0 0,0 0 0,-1 0 0,1 0 0,0 1 0,0-1 0,-5 2 0,3-1 0,-1 0 0,0 1 0,0 0 0,1 0 0,-1 0 0,1 0 0,0 1 0,-6 4 0,-4 7 0,0 0 0,1 1 0,1 0 0,0 1 0,1 1 0,1 0 0,1 0 0,0 1 0,1 0 0,1 0 0,1 1 0,0 0 0,2 0 0,0 0 0,1 1 0,1 0 0,1-1 0,0 1 0,5 36 0,-3-51 0,0-1 0,0 0 0,0 0 0,1 0 0,0 0 0,0 0 0,0 0 0,0 0 0,0 0 0,1-1 0,-1 1 0,1-1 0,0 0 0,0 0 0,1 0 0,-1 0 0,1 0 0,-1-1 0,1 0 0,0 1 0,0-2 0,0 1 0,0 0 0,0-1 0,6 2 0,8 1 0,0-1 0,1 0 0,-1-2 0,30-1 0,-39 0 0,-3 0 0,1 0 0,-1-1 0,1 0 0,-1 0 0,1 0 1,-1-1-1,0 0 0,0 0 0,0-1 0,8-4 0,-11 5-1,0 0 1,0 0-1,-1 0 1,1 0-1,-1 0 1,0 0-1,1-1 1,-1 1-1,0-1 1,-1 0-1,1 1 1,0-1-1,-1 0 1,1 0-1,-1 0 1,0 0-1,0-1 1,0 1-1,-1 0 1,1 0-1,-1 0 1,0-5-1,0 3-199,-5 0-597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20.171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269 0 32319,'-55'108'448,"-121"303"-453,168-391-166,1 1 1,1 0 0,1 0-1,0 0 1,-2 39 0,7-48-2853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1 634 31502,'0'1'28,"0"1"1,1-1-1,-1 0 0,1 1 0,-1-1 0,1 0 0,0 0 0,-1 1 0,1-1 0,0 0 0,0 0 0,0 0 0,0 0 0,0 0 1,0 0-1,0 0 0,0 0 0,0-1 0,0 1 0,1 0 0,-1-1 0,0 1 0,1-1 0,-1 1 0,0-1 0,1 1 0,-1-1 1,0 0-1,1 0 0,-1 0 0,1 0 0,-1 0 0,3 0 0,-1 0-20,1 0 1,-1 0-1,1 0 1,-1-1-1,0 1 1,1-1-1,-1 0 0,0 0 1,0 0-1,1 0 1,-1 0-1,0-1 0,5-3 1,-4 0-1,0 0 0,0 0 0,-1-1 0,0 1 0,0-1 0,0 0 0,-1 0 0,0 0 0,0 0 0,0 0 0,-1 0 0,1-11 0,1-13 5,-1-42 1,-3 53-14,2-36 10,-6-141 3,3 168-5,-2 0-1,-1 0 1,-2 0-1,-17-48 1,21 115-8,3 1 0,1-1 0,2 1 0,11 50 0,-7-62 0,33 133 0,-31-135 0,0 0 0,2 0 0,26 45 0,-34-65 0,1-1 0,-1 0 0,1 0 0,1 0 0,-1 0 0,1-1 0,0 0 0,0 0 0,0 0 0,0 0 0,1-1 0,-1 0 0,11 4 0,-6-4 0,1 0 0,-1-1 0,1-1 0,0 1 0,-1-2 0,1 1 0,14-3 0,-20 2 0,0-1 0,-1 0 0,1 0 0,0 0 0,0-1 0,-1 1 0,1-1 0,-1 0 0,0-1 0,0 1 0,0-1 0,0 0 0,0 0 0,0 0 0,-1 0 0,1-1 0,-1 1 0,0-1 0,0 0 0,0 0 0,-1 0 0,1 0 0,-1-1 0,0 1 0,0-1 0,-1 1 0,1-1 0,0-6 0,2-4 0,-1-1 0,-1 1 0,-1-1 0,0 0 0,-1 0 0,0 1 0,-5-28 0,3 35 0,0 0 0,-1 1 0,0-1 0,0 1 0,0-1 0,-1 1 0,0 0 0,0 0 0,-1 1 0,0-1 0,-7-6 0,8 9 0,0 0 0,0 0 0,-1 0 0,1 1 0,-1 0 0,0-1 0,0 2 0,0-1 0,0 0 0,-1 1 0,1 0 0,-1 1 0,1-1 0,-1 1 0,0 0 0,-7 0 0,13 1 0,-1 0 0,1 0 0,0 0 0,-1 0 0,1 0 0,-1 0 0,1 0 0,-1 0 0,1 1 0,0-1 0,-1 0 0,1 0 0,0 1 0,-1-1 0,1 0 0,0 0 0,-1 1 0,1-1 0,0 1 0,-1-1 0,1 0 0,0 1 0,0-1 0,-1 0 0,1 1 0,0-1 0,0 1 0,0-1 0,0 1 0,0-1 0,0 0 0,-1 1 0,1-1 0,0 1 0,0-1 0,0 1 0,1-1 0,-1 1 0,0 0 0,3 14 0,-3-15 0,2 5 0,-1-1 0,2 0 0,-1 0 0,0 0 0,1 0 0,0-1 0,-1 1 0,2-1 0,-1 0 0,0 1 0,1-1 0,-1-1 0,1 1 0,0-1 0,0 1 0,0-1 0,0 0 0,0 0 0,0-1 0,1 1 0,-1-1 0,6 1 0,10 2 0,1-1 0,-1-1 0,33-1 0,-23-5 11,-29 4-16,0-1-1,0 1 0,0-1 1,0 1-1,-1-1 0,1 0 1,0 1-1,0-1 0,-1 0 1,1 0-1,0 1 0,-1-1 1,1 0-1,-1 0 1,1 0-1,-1 0 0,1 0 1,-1 1-1,0-1 0,1 0 1,-1 0-1,0 0 0,0 0 1,0 0-1,0 0 1,0 0-1,0-2 0,0-6-407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20.578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24 25 32463,'8'-4'22,"0"0"1,0 1-1,0 0 0,1 0 1,-1 1-1,0 0 1,1 1-1,0 0 1,-1 0-1,1 0 0,17 3 1,-14-2-20,-11 0-3,1 0 0,-1 0 0,1 0 0,-1 0 0,1 1 0,0-1 0,-1 1 0,1-1 0,-1 1 0,0 0 0,1-1 0,-1 1 0,1 0 0,-1 0 0,0 0 0,0 0 0,0 0 0,1 0 0,-1 0 0,0 1 0,0-1 0,-1 0 0,1 0 0,0 1 0,0-1 0,-1 1 0,1-1 0,0 1 0,-1-1 0,1 3 0,0 0 0,-1-1 0,1 1 0,-1-1 0,0 1 0,0 0 0,0-1 0,-1 1 0,1-1 0,-1 1 0,0-1 0,0 1 0,0-1 0,-2 6 0,-1-2-1,-1 0 0,0 0 0,-1-1 0,-9 10 0,11-12 0,0 0 1,-1 0-1,1 1 0,1-1 1,-1 1-1,1 0 0,-1 0 1,2 0-1,-1 0 0,0 0 0,1 1 1,0-1-1,0 1 0,1 0 1,-2 8-1,3-10 1,1 0 0,-1 1-1,1-1 1,0 0 0,0 0 0,0 0 0,0 0 0,1 0-1,0 0 1,0-1 0,0 1 0,4 5 0,38 38-5,-34-38 3,-1 0 1,0 0-1,14 20 1,-21-25 1,0 0-1,0 0 1,0 0 0,0 0 0,-1 0 0,0 0 0,0 0-1,0 0 1,0 1 0,-1-1 0,1 0 0,-1 1-1,0-1 1,0 0 0,-2 9 0,1-10 0,0 0 0,0 0 0,0 0 1,0 0-1,-1 0 0,1-1 0,-1 1 0,0 0 0,0-1 1,0 1-1,0-1 0,0 0 0,0 1 0,-4 2 0,0-1 1,-1 0 0,0 0 0,1 0 0,-1-1 0,-13 5 0,4-3 1,0-1-1,-1-1 1,1 0-1,-33 1 1,46-4-1,2 0-5,0 0-1,0 0 1,0 0 0,0 0-1,0 0 1,0 0 0,0 0-1,0 0 1,0 0-1,0 0 1,0 0 0,1-1-1,-1 1 1,0 0 0,0-1-1,0 1 1,0 0-1,0-1 1,1 1 0,-1-1-1,0 0 1,0 1 0,1-1-1,-1 1 1,0-1 0,1 0-1,-1 0 1,1 1-1,-1-1 1,1 0 0,-1-1-1,-3-23-432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20.93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 1 31326,'0'2'609,"10"-2"-337,21 2 16,14-2-192,2 0-48,-3 0-16,-2 0 0,-11 0-32,-8 0 0,-10 0-16,-13-2-1057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22.078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112 136 32031,'0'-9'172,"0"0"-69,0 1-1,0-1 1,1 0-1,3-13 1,-3 19-101,0 0 1,0 1 0,1-1 0,-1 0-1,1 0 1,-1 1 0,1-1-1,0 1 1,0 0 0,0-1-1,0 1 1,0 0 0,1 0 0,-1 0-1,1 1 1,3-3 0,3-1-3,0 1 1,1 0-1,-1 1 1,1 0-1,0 0 1,0 1-1,0 1 1,0-1-1,0 2 1,11-1-1,-20 1 0,1 0 0,-1 0 0,0 1 0,1-1 0,-1 0 0,0 0 0,1 1 0,-1-1 0,0 1 0,0-1 0,1 1 0,-1-1 0,0 1 0,0 0 0,0 0 0,0-1 0,0 1 0,0 0 0,0 0 0,0 0 0,0 0 0,0 0 0,-1 0 0,1 1 0,0-1 0,-1 0 0,1 0 0,-1 0 0,1 1 0,0 1 0,0 4 0,0 0 0,0 0 0,0 0 0,-2 12 0,1-11 0,1 8 0,-1 0 0,0 0 0,-1 0 0,-1 0 0,-1-1 0,0 1 0,-1-1 0,-1 1 0,0-1 0,-1-1 0,-12 22 0,-6 2 0,-3 0 0,-1-2 0,-1-1 0,-2-1 0,-69 57 0,87-82 0,13-9 0,-1 0 0,1 0 0,0 0 0,0 0 0,-1 0 0,1 0 0,0 0 0,0 0 0,0 0 0,-1 0 0,1 0 0,0 0 0,0 0 0,0 0 0,-1 0 0,1 0 0,0 0 0,0-1 0,0 1 0,-1 0 0,1 0 0,0 0 0,0 0 0,0 0 0,0 0 0,0 0 0,-1-1 0,1 1 0,0 0 0,0 0 0,0 0 0,0 0 0,0-1 0,0 1 0,-1 0 0,1 0 0,0 0 0,0-1 0,0 1 0,0 0 0,0 0 0,0 0 0,0-1 0,0 1 0,0 0 0,0 0 0,0 0 0,0-1 0,0 1 0,0 0 0,0 0 0,0 0 0,0-1 0,1 1 0,-1 0 0,0 0 0,0-1 0,2-11 0,4-1 0,1 1 0,0 0 0,1 1 0,0 0 0,1 0 0,0 1 0,0 0 0,1 0 0,1 1 0,-1 0 0,24-13 0,-28 19-6,0 0 0,0 0 0,0 1 0,0 0 0,1 0 0,-1 1 0,1-1 0,0 1 0,-1 1 0,1-1 0,0 1 0,-1 0 0,1 1 0,0 0 0,-1 0 0,1 0 1,-1 1-1,1 0 0,-1 0 0,8 4 0,12 9-408,-2-4-840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22.438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194 44 32095,'0'-2'26,"1"1"1,-1-1 0,0 0 0,0 1 0,0-1-1,0 0 1,0 0 0,-1 1 0,1-1-1,-1 0 1,1 1 0,-1-1 0,1 1 0,-1-1-1,0 0 1,0 1 0,0-1 0,0 1-1,0 0 1,0-1 0,0 1 0,0 0 0,0 0-1,-2-2 1,-1 2-29,0 0-1,1 1 0,-1-1 1,0 1-1,0 0 0,1-1 1,-1 2-1,0-1 0,0 0 1,-6 2-1,4 0 3,0 0 0,1 0 0,-1 0 0,1 1 0,0 0 0,0 0 0,0 0 0,0 0 0,0 1 0,1 0 0,-1 0 0,1 0 0,0 0 0,0 1 0,1 0 0,-1 0 0,1 0 0,0 0 1,-4 11-1,1-2-2,0 1 0,0-1 0,2 2 0,0-1 0,1 0 0,-3 24 0,5-24 1,1-1 1,-1 0-1,2 0 0,0 0 1,4 17-1,-3-25 1,-1-1 0,1 1 0,1-1 0,-1 0 1,1 0-1,0 0 0,0 0 0,0 0 0,1 0 0,-1-1 0,1 0 0,1 0 0,-1 0 0,0 0 0,8 4 0,-2-2 1,0 0 0,1-1 0,-1 0 0,1-1-1,1 0 1,-1 0 0,0-2 0,15 3 0,-4-3 1,0 0 0,0-2 0,33-2 0,-53 2-8,1 0 0,0 0 1,0-1-1,-1 1 0,1-1 0,0 1 0,-1-1 0,1 0 1,0 0-1,-1 0 0,0 0 0,1-1 0,-1 1 0,1 0 1,-1-1-1,0 0 0,0 0 0,0 0 0,0 1 0,0-2 1,-1 1-1,1 0 0,0 0 0,-1-1 0,0 1 0,3-5 1,-3-10-526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26.771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22 32271,'378'-17'496,"-347"13"-496,-31 5 0,0 1 0,0-1 0,0 0 0,0 1 0,0-1 0,0 0 0,0 1 0,-1-1 0,1 0 0,0 0 0,-1 1 0,1-1 0,-2 2 0,-27 60 0,4-10 0,2 1 0,2 1 0,-22 93 0,43-146 0,0 0 51,0-4-1230,0-18-3472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27.146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6 1 30830,'-5'0'1601,"5"4"-1441,0 6-80,31-3-32,11-2-32,7-5 16,4 0-32,-4 0 0,-7 0 0,-6 0 0,-10-5 0,-7 0 0,-12 3 0,-4-5-64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27.599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429 0 32479,'-1'18'53,"-1"0"-1,0-1 1,-2 1 0,0-1-1,-9 24 1,-41 89-104,43-104 74,-48 105-23,-89 211 0,30 11 0,111-330 0,2 1 0,18-46 0,5-11-19,1-4-74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32.807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369 8 29806,'-2'-1'268,"0"-1"1,-1 1-1,1 0 0,-1 1 1,1-1-1,-1 0 1,0 1-1,1 0 1,-5-1-1,2 1-260,0 0 0,0 1 1,-1 0-1,1-1 0,0 2 0,0-1 0,0 0 0,0 1 1,0 0-1,1 0 0,-1 1 0,-5 3 0,-9 10 6,1 1 0,1 0 0,1 2 0,0 0 0,1 0 0,2 2 0,0-1 0,-13 30 0,4-2-8,2 1 0,-24 94 0,34-95-2,2 0 0,2 1-1,2-1 1,2 1-1,2 0 1,3 0 0,8 48-1,7 2-3,4-2-1,49 133 0,-49-166 1,-10-23 0,3-1 0,26 54 0,-39-90-2,1-1 1,-1 1-1,1-1 1,0 1-1,0-1 1,0 0-1,1 0 1,-1 0-1,1-1 1,0 1-1,-1-1 1,1 0-1,0 0 1,0 0-1,1 0 1,-1-1-1,0 0 1,0 0-1,1 0 1,-1 0-1,1-1 1,-1 1-1,1-1 1,-1 0-1,0-1 1,1 1-1,-1-1 1,1 0-1,6-2 1,-7 2-48,-1 0 0,1-1 0,-1 1 0,1-1 0,-1 1 0,0-1-1,7-5 1,21-25-1530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34.920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57 67 31038,'-1'-2'116,"0"1"-1,0 0 1,0 0-1,1 0 1,-1-1-1,1 1 1,-1 0-1,1-1 1,-1 1-1,1 0 1,0-1-1,-1 1 1,1-1-1,0-1 1,1 2-116,0 0-1,0 0 1,0 0 0,0 1 0,0-1-1,0 0 1,0 0 0,0 0 0,0 1 0,1-1-1,-1 1 1,0-1 0,0 1 0,1 0-1,-1-1 1,3 1 0,26-9 0,1 2 0,0 0 0,1 3 0,55-2 0,-86 6 0,0 0 0,-1 0 0,1 0 0,0 0 0,-1 1 0,1-1 0,0 0 0,-1 0 0,1 1 0,-1-1 0,1 0 0,0 1 0,-1-1 0,1 0 0,-1 1 0,1-1 0,-1 1 0,1-1 0,-1 1 0,0-1 0,1 1 0,-1-1 0,0 1 0,1 0 0,-1-1 0,1 2 0,2 23 0,-3-20 0,0-1 0,0 1 0,-1 0 0,0-1 0,0 1 0,0-1 0,0 1 0,-4 6 0,0-4 0,-1-1 0,0 0 0,0 0 0,0-1 0,-1 0 0,0 0 0,0 0 0,-12 5 0,-68 29 0,64-30 0,4-2 0,15-6 0,-1 0 0,1 1 0,0 0 0,0 0 0,0 0 0,0 0 0,-4 3 0,8-5 0,-1 1 0,1-1 0,0 0 0,-1 0 0,1 1 0,0-1 0,0 0 0,-1 0 0,1 1 0,0-1 0,0 0 0,-1 1 0,1-1 0,0 1 0,0-1 0,0 0 0,0 1 0,0-1 0,0 0 0,-1 1 0,1-1 0,0 1 0,0-1 0,0 0 0,0 1 0,1-1 0,-1 1 0,0-1 0,0 0 0,0 1 0,0-1 0,0 1 0,0-1 0,0 0 0,1 1 0,-1-1 0,0 0 0,0 1 0,1-1 0,-1 0 0,1 1 0,15 9 0,8 0 0,46 23 0,-63-30 0,-1 1 0,0 0 0,0 0 0,0 1 0,0 0 0,-1 0 0,9 9 0,-12-11 0,0 0 0,0 0 0,-1 0 0,1 0 0,-1 0 0,0 0 0,1 1 0,-1-1 0,-1 0 0,1 1 0,0-1 0,-1 1 0,0-1 0,0 0 0,0 1 0,0-1 0,0 1 0,-1-1 0,0 1 0,1-1 0,-1 0 0,0 1 0,-1-1 0,1 0 0,0 0 0,-1 0 0,0 0 0,0 0 0,0 0 0,0-1 0,0 1 0,-1-1 0,1 1 0,-1-1 0,1 0 0,-1 0 0,-5 4 0,-4 0 0,1-1 0,-1 0 0,0-1 0,0 0 0,0 0 0,0-1 0,-1-1 0,1 0 0,-1-1 0,-17 0 0,28-2 2,0 1 0,0 0-1,0-1 1,0 0 0,1 1 0,-1-1 0,0 0-1,0 0 1,0 0 0,1 0 0,-1-1 0,1 1-1,-1 0 1,1 0 0,-1-1 0,1 1-1,0-1 1,0 0 0,-1 1 0,1-1 0,0 0-1,1 0 1,-1 1 0,0-1 0,-1-4 0,1 3-38,0 0 1,0 0 0,1-1 0,-1 1-1,1 0 1,-1 0 0,1-1 0,0 1 0,0 0-1,0-1 1,1 1 0,-1 0 0,1 0-1,0-1 1,0 1 0,1-3 0,20-18-2406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35.373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6 39 31166,'-1'-1'106,"0"-1"0,1 0 0,-1 1 0,0-1-1,1 1 1,0-1 0,-1 0 0,1 0 0,0 1-1,0-1 1,0 0 0,0-2 0,0 4-92,1-1 0,-1 0 0,0 1 0,0-1 0,1 0 0,-1 1 0,0-1 0,1 1 0,-1-1 0,1 1 0,-1-1 0,1 1 0,-1-1 0,1 1 0,-1-1 0,1 1 0,-1 0-1,1-1 1,0 1 0,-1 0 0,2-1 0,3 0-27,-1 0-1,1 1 1,0-1 0,0 1-1,0 0 1,9 1-1,-13-1 26,5 1-12,0 0 0,0 1 0,-1 0 0,1 0 0,-1 0 0,1 0 0,-1 1 0,0 0 0,0 0 0,0 0 0,0 1 0,-1 0 0,1 0 0,5 6 0,8 10 0,29 44 0,-29-38 0,5 8 0,0 1 0,-3 2 0,-1 0 0,-1 1 0,-2 1 0,-2 0 0,-2 1 0,-2 0 0,-1 1 0,-2 0 0,3 57 0,-10 70 0,-2-145 0,-1-1 0,-1 0 0,0 0 0,-2 0 0,-11 29 0,3-17 0,-2-1 0,-23 35 1,31-55-2,-1-1 0,-1 0-1,0 0 1,0-1 0,-1 0 0,0 0 0,-21 13 0,19-18-76,11-5-158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2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32239,'0'0'464,"21"0"-432,5 0 0,8-7-32,0 2 0,2-2 0,-5-2 0,-7 4 0,-6 3-32,-13-1-64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35.811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209 118 32367,'-1'-5'45,"-2"-8"9,-1 1 0,0 0-1,-1 0 1,0 0 0,-7-11-1,11 21-52,0 0 0,-1 0 0,1 0 0,0 1 0,-1-1 0,1 0-1,-1 1 1,1-1 0,-1 1 0,0-1 0,0 1 0,0 0 0,0 0-1,0 0 1,0 0 0,0 0 0,0 0 0,0 0 0,0 1 0,0-1-1,0 1 1,-1 0 0,1 0 0,0-1 0,0 1 0,0 1 0,-1-1-1,1 0 1,0 0 0,0 1 0,0 0 0,-1-1 0,1 1 0,0 0-1,0 0 1,0 0 0,-3 2 0,-1 2-1,0 0 0,0 0 0,1 0 0,0 0 0,0 1 0,1 0 0,-1 0 0,1 1 0,0-1 0,1 1 0,0 0 0,-3 8 0,-2 5 0,2 0 0,0 0 0,-3 27 0,5-20 0,2-1 0,1 1 0,1 0 0,5 39 0,-4-60 0,1 0 0,0 1 0,0-1 0,0 0 0,1-1 0,0 1 0,0 0 0,1-1 0,-1 0 0,1 1 0,0-2 0,1 1 0,-1 0 0,1-1 0,0 0 0,0 0 0,0 0 0,0-1 0,1 1 0,0-1 0,-1-1 0,1 1 0,0-1 0,7 2 0,-1 0 0,0-1 0,1-1 0,-1 0 0,0-1 0,1 0 0,-1 0 0,1-2 0,-1 1 0,1-2 0,-1 0 0,20-5 0,-28 6 0,0 0 0,-1-1 0,1 1 0,-1-1 0,1 1 0,-1-1 0,0 0 0,1-1 0,-1 1 0,0 0 0,-1-1 0,1 0 0,0 0 0,-1 1 0,1-2 0,-1 1 0,0 0 0,0 0 0,0-1 0,-1 1 0,1-1 0,-1 1 0,1-1 0,-1 0 0,0-4 0,-1 8-58,-1 0 0,0-1 0,1 1 0,-1-1 0,1 1 0,-1 0 0,0-1-1,1 1 1,-1 0 0,0 0 0,1-1 0,-1 1 0,0 0 0,1 0 0,-1 0 0,0 0 0,0 0 0,1 0 0,-1 0 0,0 0 0,1 0 0,-2 1-1,-1-1-1033,-20 0-10662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36.481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19 26108,'93'-1'6775,"155"-12"-6891,-155 8 95,-93 6-206,-11 3-501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36.842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1 32271,'0'4'272,"26"1"-112,21-3-128,10-2 0,6 0-32,-6 0 0,-7 0 0,-11 0 0,-10 0 0,-14 0 0,-7 0 0,-16 0-512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39.728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0 3 32543,'51'11'224,"-11"-5"-224,0-3 0,0-1 0,57-6 0,-80 0 4,-11 0-10,-10 1-32,0 0-202,1-3-681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40.415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97 214 26748,'-3'-66'5986,"4"52"-5983,0 1 1,2-1 0,0 0 0,0 0-1,1 1 1,1 0 0,0 0-1,11-20 1,-15 29-4,-1 1 0,1 4 0,-1-1 0,0 0 0,0 0 0,1 0 0,-1 0 0,0 1 0,1-1 0,-1 0 0,0 0 0,0 1 0,0-1 0,1 0 0,-1 0 0,0 1 0,0-1 0,0 0 0,1 0 0,-1 1 0,0-1 0,0 0 0,0 1 0,0-1 0,0 0 0,0 1 0,0-1 0,0 0 0,0 1 0,0-1 0,0 0 0,0 1 0,8 93 0,-6 143 0,-4-115 0,3-91 0,0-20 0,0 0 0,-1 0 0,-1 0 0,0 0 0,-3 16 0,3-26 0,0 0 0,0 1 0,0-1 0,0 0 0,0 0 0,0 0 0,0 0 0,0 0 0,0 0 0,-1 0 0,1 0 0,0 0 0,-1-1 0,1 1 0,-1-1 0,1 1 0,0-1 0,-1 1 0,1-1 0,-1 0 0,0 0 0,1 1 0,-1-1 0,1 0 0,-1 0 0,1-1 0,-1 1 0,1 0 0,-3-1 0,-3 0 0,0 0 0,-1-1 0,1 0 0,-13-5 0,-34-21 0,61 29 0,1 0 0,-1-1 0,1 1 0,0-2 0,8 0 0,24 0 0,19 7 0,39 1 0,-97-6-5,0-1 1,0 0-1,0 0 1,1 1-1,-1-1 0,0 0 1,0 0-1,0 0 1,1-1-1,-1 1 0,0 0 1,0 0-1,0-1 1,0 1-1,0 0 0,1-1 1,-1 1-1,0-1 1,0 0-1,0 1 0,0-1 1,-1 0-1,1 0 1,0 1-1,0-1 0,0 0 1,0 0-1,-1 0 1,1 0-1,0 0 0,-1 0 1,1 0-1,-1 0 1,1 0-1,-1 0 0,0-1 1,0 1-1,1 0 1,-1-2-1,5-15-659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5:23:41.603"/>
    </inkml:context>
    <inkml:brush xml:id="br0">
      <inkml:brushProperty name="width" value="0.05" units="cm"/>
      <inkml:brushProperty name="height" value="0.05" units="cm"/>
      <inkml:brushProperty name="color" value="#370CB2"/>
    </inkml:brush>
  </inkml:definitions>
  <inkml:trace contextRef="#ctx0" brushRef="#br0">2 38 31118,'0'0'35,"-1"0"0,1 0 0,0-1-1,0 1 1,0 0 0,0 0 0,0 0 0,0-1-1,0 1 1,0 0 0,0 0 0,0-1 0,0 1-1,0 0 1,0 0 0,0 0 0,0-1 0,0 1-1,0 0 1,0 0 0,0-1 0,0 1 0,0 0-1,0 0 1,1 0 0,-1-1 0,0 1 0,0 0-1,0 0 1,0 0 0,0 0 0,1-1 0,-1 1-1,0 0 1,0 0 0,0 0 0,0 0 0,1 0-1,13-4 378,25 1-682,-26 3 415,207-23-140,-219 23-5,-1 0 0,0 0 0,0 0 0,0 0 0,1 0 0,-1 1 0,0-1 0,0 0 0,0 0 0,0 0 0,1 0 0,-1 0 0,0 1 0,0-1 0,0 0 0,0 0 0,0 0 0,0 1 0,1-1 0,-1 0 0,0 0 0,0 0 0,0 1 0,0-1 0,0 0 0,0 0 0,0 0 0,0 1 0,0-1 0,0 0 0,0 0 0,0 0 0,0 1 0,0-1 0,0 0 0,0 0 0,0 0 0,0 1 0,-1-1 0,1 0 0,0 0 0,0 0 0,0 1 0,0-1 0,0 0 0,0 0 0,-1 0 0,1 0 0,0 1 0,0-1 0,0 0 0,0 0 0,-1 0 0,1 0 0,0 0 0,0 0 0,-9 12 0,-9 7 0,-2-2 0,0 0 0,-34 22 0,29-22 0,1 1 0,-27 26 0,51-44 0,-1 0 0,1 1 0,-1-1 0,0 1 0,1-1 0,-1 1 0,1-1 0,-1 1 0,1-1 0,-1 1 0,1-1 0,-1 1 0,1 0 0,0-1 0,-1 1 0,1 0 0,0-1 0,0 1 0,0 0 0,-1-1 0,1 1 0,0 0 0,0 0 0,0-1 0,0 1 0,0 0 0,0-1 0,0 1 0,0 0 0,1 0 0,-1-1 0,0 1 0,0 0 0,0-1 0,1 1 0,-1 0 0,0-1 0,1 1 0,-1 0 0,1-1 0,-1 1 0,1-1 0,-1 1 0,1-1 0,-1 1 0,1-1 0,-1 1 0,2 0 0,3 1 0,0 0 0,1 0 0,-1 0 0,0 0 0,8 0 0,-2 1 0,26 8 0,-15-6 0,0 2 0,-1 0 0,33 17 0,-49-21 0,-1-1 0,1 1 0,0 0 0,-1 1 0,0-1 0,0 1 0,0-1 0,0 1 0,-1 1 0,0-1 0,1 0 0,-1 1 0,-1-1 0,1 1 0,-1 0 0,0 0 0,0 0 0,0 0 0,-1 1 0,2 6 0,-2 0 0,0 0 0,0 0 0,-2 18 0,0-26 0,1 0 0,-1 0 0,0-1 0,0 1 0,0 0 0,-1 0 0,1-1 0,-1 1 0,0 0 0,0-1 0,0 0 0,0 1 0,-1-1 0,-3 3 0,-4 3 0,-2 0 0,1-1 0,-1-1 0,0 0 0,-1 0 0,0-1 0,0-1 0,0 0 0,-1-1 0,1 0 0,-1-1 0,0-1 0,0 0 0,0-1 0,0 0 0,-25-3 0,37 2-7,0-1-1,0 1 1,0-1-1,0 0 1,1 1-1,-1-1 1,0 0-1,0 0 1,0 0-1,1 0 1,-1-1-1,1 1 1,-1 0-1,1-1 1,-1 1-1,1-1 1,0 1-1,0-1 1,-1 0-1,1 0 1,0 1-1,1-1 1,-1 0-1,0 0 1,1 0-1,-1 0 1,1 0-1,-1 0 1,1 0-1,0-3 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5:04.25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746 170 31118,'-2'0'86,"0"-1"-1,0 1 1,0-1-1,-1 1 1,1-1 0,0 0-1,0 0 1,1 0-1,-1 0 1,0 0-1,0 0 1,0-1-1,-2-1 1,-17-11-33,1 6 12,-150-69 172,150 68-232,0 1 0,0 0 0,-1 2 0,0 0 0,-1 1 0,-27-2 0,-134 0-8,157 7 6,21 0-3,0 0 0,0 1 1,0-1-1,0 1 1,0 0-1,0 1 1,1-1-1,-1 1 0,0 0 1,1 0-1,-1 0 1,1 1-1,0-1 0,0 1 1,0 0-1,0 1 1,1-1-1,-1 1 1,1-1-1,0 1 0,0 0 1,0 0-1,0 0 1,1 1-1,-1-1 1,1 0-1,0 1 0,1 0 1,-1-1-1,1 1 1,-1 7-1,-1 0 2,1 0 0,1 0 0,-1 17 0,2-24-1,1-1-1,-1 0 1,0 1-1,1-1 1,0 0 0,0 0-1,0 0 1,1 1 0,-1-1-1,1 0 1,0-1-1,5 8 1,216 239-1,-173-191 0,-39-43 0,2-1 0,-1 0 0,20 16 0,23 12 0,-19-16 0,37 37 0,3 6 0,20 21 0,-71-66 0,47 38 0,-18-17 0,-19-9 0,-28-28 0,1 0 0,0-1 0,1 0 0,11 8 0,40 18 0,-44-26 0,-1 0 0,0 1 0,25 20 0,-15-8 0,2-2 0,0-1 0,1-1 0,32 14 0,-32-16 0,-7-3 0,-1 1 0,26 23 0,-25-19 0,33 21 0,-26-21 0,-13-7 0,0-2 0,21 10 0,9 4 0,12 5 0,43 8 0,55 17 0,-107-41-4,1-2 0,0-3 0,85 1 0,-130-7 3,1 0 1,0 0-1,0 0 1,0 0-1,0-1 1,0 0-1,0 0 0,-1 0 1,1 0-1,0-1 1,-1 0-1,1 0 1,-1 0-1,0-1 0,0 1 1,1-1-1,-2 0 1,1 0-1,0-1 1,-1 1-1,1-1 0,-1 0 1,0 1-1,0-1 1,-1-1-1,1 1 1,3-9-1,-1 1 0,-1 0-1,0-1 1,-1 0 0,0 0-1,-1 0 1,0 0 0,-1 0-1,-1 0 1,0 0 0,-1 0-1,-2-15 1,1 19 1,0 1 0,-1-1 0,0 1 0,-1 0 0,1 0 0,-1 0 0,-8-10 0,-9-20 0,13 25 2,1 1-1,-2 0 1,1 1-1,-2 0 1,1 0-1,-1 1 1,-23-18 0,-9-9 4,-72-60 23,84 73-22,-1 0-1,-36-19 1,57 37 5,-79-54-12,20 4 0,-27-18 0,-41-28 0,-21-14 0,137 102 0,0 1 0,-40-18 0,9 5 0,-9-22 0,41 34 0,0-2 0,-23-21 0,24 19 0,-4 2 0,19 13 0,0 1 0,0 0 0,1-1 0,-1 0 0,1 0 0,0 0 0,-1 0 0,-1-4 0,-2-2 0,0 0 0,0 1 0,-1 0 0,0 0 0,0 0 0,-1 1 0,0 1 0,0 0 0,-1 0 0,-9-5 0,3 2 0,0-1 0,1 0 0,-22-19 0,33 25-9,3 4 4,1 0 0,-1-1 0,1 1 0,-1 0 1,1-1-1,-1 1 0,1-1 0,-1 1 0,1-1 1,0 1-1,-1-1 0,1 0 0,0 1 0,0-1 1,-1 1-1,1-1 0,0 0 0,0 1 0,0-1 0,0 1 1,0-1-1,0 0 0,0 1 0,0-1 0,0 0 1,0 1-1,0-2 0,0-2-587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5:15.57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199 118 30270,'-141'0'2324,"123"4"-2285,20-2-2,10-1-20,261 10 15,120-9-20,-204-3-8,-134-3-4,1-2 0,-1-3 0,85-25 0,-98 24 0,-12 2 0,2 0 0,46-7 0,240-1 0,-167 3 20,3 0-8,591 13-12,-744 0 0,-1 0 0,1 1 0,0-1 0,-1 0 0,1 1 0,-1-1 0,0 1 0,1-1 0,-1 0 0,1 1 0,-1-1 0,0 1 0,1 0 0,-1-1 0,0 1 0,1-1 0,-1 1 0,0-1 0,0 1 0,0 0 0,1-1 0,-1 1 0,0-1 0,0 1 0,0 0 0,0 1 0,0 0 0,10 32 0,-2 1 0,-1 0 0,-2 1 0,1 62 0,-1-15 0,5 4 0,-3-36 0,0 53 0,-7 279 0,-2-359 0,0 0 0,-2 0 0,-12 40 0,10-40 0,0 0 0,2 0 0,-3 44 0,5-37 0,-5 37 0,2-36 0,1 37 0,1 351 0,3-417 0,0 0 0,-1 0 0,1 0 0,-1-1 0,0 1 0,0 0 0,0 0 0,0-1 0,0 1 0,-1 0 0,1-1 0,-1 1 0,0-1 0,-3 4 0,1-4 0,0 0 0,0 0 0,0-1 0,0 0 0,0 0 0,-1 0 0,1 0 0,-1 0 0,1-1 0,-8 0 0,2 1 0,-377 10 0,351-11 0,26-1 0,1 0 0,-1-1 0,1 0 0,0-1 0,-17-6 0,-11-4 0,-32-10 0,56 19 0,1 1 0,0-2 0,0 0 0,1-1 0,-19-11 0,-8-4 0,29 17 0,-8-4 0,0 0 0,0-1 0,1-1 0,-26-21 0,33 23 0,-1 1 0,0 0 0,-14-6 0,15 8 0,1 0 0,0 0 0,0 0 0,0-1 0,1 0 0,-10-10 0,8 7 0,-1 0 0,0 1 0,-1 0 0,0 1 0,-16-9 0,-31-21 0,31 18 0,-2 1 0,0 1 0,-33-14 0,12 7 0,2 1 0,27 14 0,1 0 0,-30-21 0,20 11 0,0 1 0,-43-18 0,18 10 0,49 23 0,-1-2 0,1 1 0,1-1 0,-1 0 0,-7-8 0,-25-21 0,-14 3 0,35 22 0,1 0 0,0-1 0,1-1 0,-25-23 0,28 24 0,0 0 0,-1 0 0,-24-13 0,-17-13 0,37 24 0,-1 0 0,0 2 0,-36-16 0,48 22 0,-1 0 0,1 0 0,-1-1 0,1 0 0,1 0 0,-1 0 0,1-1 0,-6-7 0,6 6 0,-1 1 0,1 0 0,-1 0 0,0 1 0,-1-1 0,-13-7 0,15 9 0,0 0 0,0 0 0,0 0 0,0-1 0,1 1 0,0-1 0,0 0 0,0 0 0,-5-12 0,-17-18 0,12 18 0,1-1 0,1-1 0,0 0 0,-12-26 0,-11-19 0,16 37 0,-2 1 0,0 0 0,-2 2 0,-42-36 0,34 36 0,24 19 0,0-1 0,0 1 0,0-1 0,0-1 0,-9-12 0,-1 0 0,15 17 0,0 0 0,0 0 0,0 0 0,0-1 0,0 1 0,1 0 0,-1-1 0,1 1 0,-1-1 0,1 1 0,0-1 0,0 0 0,0-3 0,-8-18 0,7 21 0,1 0 0,-1 0 0,1-1 0,0 1 0,0 0 0,0-1 0,1 1 0,-1-7 0,1-67 0,1 76 0,-1 0 0,0 0 0,1 0 0,-1-1 0,1 1 0,0 0 0,-1 0 0,1 0 0,0 0 0,-1 0 0,1 0 0,0 1 0,0-1 0,0 0 0,0 0 0,0 1 0,0-1 0,0 0 0,0 1 0,0-1 0,2 0 0,28-8 0,-8 3 0,49-27 0,-69 32 0,-1 0 0,1 0 0,-1 1 0,1-1 0,-1 1 0,1 0 0,0 0 0,-1 0 0,1 0 0,2 0 0,14 1-5,-14 2-150,-4-1-229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08.09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4 400 24571,'-4'-3'7676,"20"-3"-6473,28-5-1918,53 8 715,-48 3 0,0-2 0,51-10 0,-61 4 0,110-20 0,231-16 0,18 20 0,-17-8 0,-57 1 0,267-2-32,-403 19 32,-188 14 0,1 0 0,0 0 0,-1 0 0,1 0-1,0 0 1,-1 0 0,1 0 0,0 0 0,-1-1 0,1 1 0,-1 0 0,1 0-1,0-1 1,-1 1 0,1 0 0,-1-1 0,1 1 0,-1 0 0,1-1 0,-1 1 0,2-2-1,-7-8-4,-21-7-3,4 7 8,0 1 0,-1 1 0,-1 1 0,-43-8 0,35 9 0,-57-20 0,75 21 3,11 5-2,0-1 1,1 1-1,-1-1 1,0 0-1,0 0 0,1 0 1,-1 0-1,1-1 1,-1 1-1,-3-4 1,6 5-1,0-1-1,0 1 1,0-1 0,0 1 0,0 0 0,0-1 0,0 1 0,0-1 0,1 1 0,-1 0-1,0-1 1,0 1 0,0 0 0,1-1 0,-1 1 0,0 0 0,0 0 0,1-1 0,-1 1-1,0 0 1,1 0 0,-1-1 0,0 1 0,1 0 0,-1 0 0,0 0 0,1-1 0,-1 1 0,1 0-1,-1 0 1,0 0 0,1 0 0,-1 0 0,1 0 0,0 0 0,14-2-6,-14 2 7,26-3-1,0 2 1,-1 0-1,44 6 0,-66-4 0,-1-1 1,1 1-1,0 0 0,0 0 0,-1 1 0,1-1 1,0 1-1,-1 0 0,0 0 0,1 0 0,-1 0 0,0 0 1,0 1-1,0-1 0,0 1 0,0 0 0,-1 0 0,0 0 1,1 0-1,-1 0 0,0 1 0,0-1 0,-1 1 0,3 6 1,0 4-3,-1 0 0,-1 1 0,-1-1 1,0 0-1,-1 21 0,0-20 3,-1-11-2,0 0 0,0 0 0,0 0 0,0 0 0,0 0 0,-1 0 0,0 0 0,0 0 0,0 0 0,0-1 0,0 1 0,-1-1 1,0 0-1,1 0 0,-1 0 0,-6 5 0,-7 5-3,0-1 1,-19 11-1,31-21 2,-41 24-79,-2-4-168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14.22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182 122 31919,'0'-14'186,"-2"-40"253,2 50-423,-1 1 0,0-1-1,1 0 1,-2 0 0,1 0 0,0 0 0,-1 1 0,1-1 0,-1 0 0,-4-5 0,3 8-13,0 0-1,1 0 1,-1 0 0,0 0-1,0 1 1,0-1 0,0 1-1,0 0 1,0 0 0,0 0-1,0 0 1,0 0 0,0 1-1,1-1 1,-1 1 0,0 0-1,-5 2 1,3 1-3,1 0 0,0 0 0,0 0 0,0 1 0,0-1 0,1 1 0,-1 0 0,1 0 0,-3 8 0,-20 53 0,26-66 0,-9 24 0,2 0 0,0 0 0,2 1 0,1 0 0,1-1 0,1 1 0,1 1 0,4 43 0,-2-64 0,0 0 0,1-1 0,0 0 0,0 1 0,0-1 0,1 0 0,-1 0 0,1 0 0,0 0 0,0-1 0,0 1 0,1-1 0,-1 0 0,1 0 0,0 0 0,0 0 0,0-1 0,0 0 0,0 1 0,1-1 0,-1-1 0,1 1 0,-1-1 0,1 0 0,-1 0 0,1 0 0,0 0 0,0-1 0,-1 0 0,1 0 0,0 0 0,0-1 0,-1 1 0,1-1 0,5-2 0,-6 1 0,-1 0 0,0 0 0,0-1 0,0 0 0,0 1 0,0-1 0,-1 0 0,1 0 0,-1 0 0,0-1 0,0 1 0,0-1 0,0 1 0,-1-1 0,1 1 0,-1-1 0,0 0 0,1-4 0,2-10 0,-1 0 0,2-30 0,-3-164 0,-2 155 0,0 108 0,12 78 0,-8-106 0,0 0 0,2-1 0,0 0 0,2 0 0,20 41 0,-28-61-5,1 0-1,0 0 1,0 0 0,0 0-1,0 0 1,1 0 0,-1 0-1,0-1 1,1 1 0,-1 0-1,1-1 1,0 1 0,0-1-1,-1 0 1,1 1 0,0-1-1,0 0 1,0 0 0,0 0-1,0 0 1,1-1 0,-1 1-1,0-1 1,0 1 0,0-1-1,1 0 1,-1 1 0,0-1-1,4-1 1,6-1-539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2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31534,'0'0'641,"0"3"-337,5-1-160,16-2-80,10 0-32,3 0-16,-3 0 16,-2 0-32,-8-9-32,-8 2 0,-10-5-208,-3 5-1249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14.57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32415,'12'95'352,"-7"181"-348,-7-159-320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14.89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27 31230,'0'-10'945,"0"3"-673,3 2-144,20 3-96,6 0 0,2 2 0,3 0-16,3 0 0,-1 0-16,1 0 0,-4 0-32,1 0-176,-2 0-1953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15.27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149 50 32319,'0'-2'8,"0"1"0,0-1 0,-1 1 0,1 0 0,0-1 0,-1 1 0,1 0 0,-1-1 0,1 1 0,-1 0 0,1-1 0,-1 1 0,0 0 0,0 0 0,0 0 0,0 0 0,1 0 0,-1 0 0,-1 0 0,1 0 0,0 0 0,0 0 0,0 1 0,0-1 0,-1 0 0,1 1 0,0-1 0,-1 1 0,1-1 0,0 1 0,-1 0 0,1 0 0,0-1 0,-1 1 0,1 0 0,-1 0 0,1 0 0,0 1 0,-1-1 0,1 0 0,0 0 0,-1 1 0,1-1 0,0 1 0,-1-1 0,1 1 0,0 0 0,0-1 0,-1 1 0,1 0 0,0 0 0,0 0 0,0 0 0,0 0 0,-1 2 0,-6 6-8,0 1 0,1 0 0,0 1 0,1 0 0,0 0 0,1 0 0,0 1 0,-5 18 0,3-5 0,1 0 0,1 1 0,-2 31 0,5-26 0,0-1 0,3 1 0,3 31 0,-4-59 0,1 0 0,0 1 0,0-1 0,0 0 0,0 0 0,0 0 0,0 0 0,1 0 0,0 0 0,-1 0 0,1 0 0,0-1 0,0 1 0,1-1 0,-1 1 0,0-1 0,1 0 0,0 0 0,3 2 0,-1-1 0,0-1 0,1 0 0,-1 0 0,1 0 0,0-1 0,0 0 0,-1 0 0,1 0 0,12-1 0,-16 0 0,1 0 0,0-1 0,0 1 0,-1 0 0,1-1 0,-1 0 0,1 0 0,0 0 0,-1 0 0,0 0 0,1 0 0,-1-1 0,0 1 0,1-1 0,-1 1 0,3-4 0,-2 1 0,1 0 0,-1 0 0,0-1 0,0 1 0,-1-1 0,1 0 0,3-9 0,-2-1 0,0-1 0,0 0 0,-2 0 0,2-28 0,-2 11 0,-1-107 0,-2 126 0,-1 0 0,0 0 0,0 0 0,-2 0 0,0 1 0,0-1 0,-10-19 0,13 31 0,-1 0 0,1 0 0,0-1 0,-1 1 0,1 1 1,-1-1-1,0 0 0,0 0 0,0 0 0,0 1 0,0-1 0,0 1 0,0 0 0,0 0 0,0 0 1,-4-2-1,5 3-1,0 0 1,0 0-1,0 0 0,-1 0 1,1 0-1,0 0 1,0 0-1,0 0 1,0 0-1,0 1 1,0-1-1,0 0 0,0 1 1,0-1-1,0 1 1,0-1-1,0 1 1,0 0-1,0-1 1,0 1-1,0 0 1,0 0-1,0-1 0,1 1 1,-1 0-1,0 0 1,1 0-1,-1 0 1,1 0-1,-1 0 1,1 0-1,-1 0 1,1 0-1,0 0 0,-1 0 1,1 2-1,-7 30-295,6 6-830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15.60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20 1 30782,'-4'34'923,"-7"35"0,10-62-816,-2 20-100,2-18 9,3-21-7,5-27-4,-3 23-483,-1-1 1,1-27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16.00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74 43 31871,'5'-5'42,"1"1"1,-1 0-1,1 0 1,0 0-1,0 1 1,0 0-1,1 0 1,-1 0 0,1 1-1,-1 0 1,1 1-1,0-1 1,0 1-1,0 0 1,0 1-1,0 0 1,0 0 0,-1 1-1,11 1 1,-14-1-43,0 0 1,0 0-1,0 0 1,0 1-1,0 0 1,-1-1-1,1 1 1,-1 0-1,1 0 1,-1 0 0,0 0-1,1 1 1,-1-1-1,0 1 1,-1-1-1,1 1 1,0 0-1,-1-1 1,0 1-1,1 0 1,-1 0-1,0 0 1,0 0 0,-1 0-1,1 6 1,3 9 0,-2 0 0,0 0 0,-2 20 0,0-27 2,-1 0-1,-1 0 0,0 0 0,0-1 1,-1 1-1,-1-1 0,1 0 0,-2 1 1,1-1-1,-2-1 0,1 1 0,-10 11 1,-8 9-5,-3-1 0,-32 30 1,33-35 3,10-8-2,5-5 0,-1-1 0,-1 0 0,-17 13 0,29-23 0,-1 0 0,1 1 0,0-1 0,0 0 0,0 0 0,0 0 0,0 1 0,-1-1 0,1 0 0,0 0 0,0 0 0,0 1 0,0-1 0,-1 0 0,1 0 0,0 0 0,0 0 0,-1 0 0,1 0 0,0 0 0,0 1 0,-1-1 0,1 0 0,0 0 0,0 0 0,-1 0 0,1 0 0,0 0 0,0 0 0,0 0 0,-1 0 0,1 0 0,0 0 0,0-1 0,-1 1 0,1 0 0,0 0 0,0 0 0,-1 0 0,1 0 0,0 0 0,0 0 0,0-1 0,-1 1 0,1 0 0,2-7 0,-2 6 0,4-5 0,-1-1 0,1 1 0,0 0 0,1 0 0,-1 1 0,1-1 0,0 1 0,1 0 0,-1 1 0,1-1 0,0 1 0,0 0 0,1 0 0,-1 1 0,1 0 0,-1 0 0,1 1 0,0-1 0,0 1 0,0 1 0,1 0 0,-1 0 0,11 0 0,-13 2 0,-1 1 0,1 0 0,-1 0 0,0 1 0,1-1 0,-1 1 0,-1 0 0,1 0 0,0 0 1,-1 0-1,6 8 0,21 15-9,-24-22-75,1 0 0,-1 0 1,1-1-1,13 5 0,6-4-1106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16.71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3 378 29534,'-1'19'3257,"0"3"-3276,1 1 1,4 41-1,-3-62 19,0 1 0,-1-1 0,1 1 0,0-1 0,0 1 0,1-1 0,-1 0 0,1 1 0,-1-1 0,1 0 0,-1 0 0,1 0 0,0 0 0,0-1 0,0 1 0,0 0 0,1-1 0,2 3 0,0-2 0,0-1 0,-1 1 0,1-1 0,0 1 0,0-1 0,0-1 0,-1 1 0,11-1 0,-13 0 0,0 0 0,0-1 0,0 0 0,0 1 0,0-1 0,0 0 0,-1 0 0,1 0 0,0 0 0,0 0 0,-1-1 0,1 1 0,0 0 0,-1-1 0,1 0 0,-1 1 0,0-1 0,0 0 0,1 1 0,-1-1 0,0 0 0,-1 0 0,1 0 0,1-3 0,3-9 0,0 0 0,3-21 0,-6 26 0,7-42 0,-2 0 0,0-55 0,-6-88 16,-1 145 0,-1 192-16,3 170 0,-2-307 0,0-1 0,1 1 0,0-1 0,0 1 0,0-1 0,1 0 0,-1 1 0,1-1 0,0 0 0,1 0 0,0 0 0,-1 0 0,1-1 0,1 1 0,7 7 0,-7-8 0,2 0 0,-1 0 0,0-1 0,1 0 0,-1 0 0,1-1 0,0 1 0,0-1 0,0 0 0,0-1 0,1 0 0,-1 0 0,10 1 0,-7-1 0,1-1 0,-1 0 0,0-1 0,0 1 0,1-2 0,-1 1 0,0-1 0,0-1 0,-1 0 0,1 0 0,0 0 0,8-6 0,-10 5 0,-1-1 0,0 1 0,-1-1 0,1 0 0,-1 0 0,0-1 0,0 0 0,-1 0 0,1 0 0,-1 0 0,-1-1 0,1 1 0,-1-1 0,0 0 0,3-12 0,-2-4 0,0 1 0,-1-1 0,-2 0 0,0 0 0,-1 0 0,-4-26 0,3 44 0,0-1 0,0 1 0,0 0 0,-1-1 0,0 1 0,0 0 0,0 0 0,0 0 0,-1 0 0,0 1 0,0-1 0,-4-4 0,4 6 0,1 1 0,-1-1 0,0 1 0,0-1 0,-1 1 0,1 0 0,0 0 0,-1 1 0,1-1 0,-1 1 0,1 0 0,-1-1 0,0 2 0,0-1 0,1 0 0,-1 1 0,-6-1 0,8 1 0,1 0 0,0 0 0,-1 0 0,1 0 0,0 0 0,-1 0 0,1 0 0,0 0 0,0 1 0,-1-1 0,1 1 0,0-1 0,0 0 0,-1 1 0,1 0 0,0-1 0,0 1 0,-2 1 0,2 0 0,1 0 0,-1-1 0,1 1 0,-1 0 0,1 0 0,0 0 0,-1 0 0,1 0 0,0-1 0,0 1 0,1 3 0,-1 3 0,-1-5 0,1-1 0,0 0 0,0 1 0,0-1 0,0 1 0,0-1 0,0 0 0,1 1 0,-1-1 0,1 0 0,-1 1 0,1-1 0,0 0 0,0 0 0,0 0 0,0 0 0,1 0 0,-1 0 0,0 0 0,1 0 0,-1 0 0,1 0 0,0-1 0,0 1 0,0-1 0,-1 1 0,1-1 0,0 0 0,1 0 0,-1 0 0,0 0 0,0 0 0,0 0 0,1-1 0,-1 1 0,3 0 0,10 2 0,1-1 0,-1 0 0,1-1 0,0 0 0,21-3 0,-33 2 0,-1 0-1,0-1-1,0 1 1,0-1-1,0 1 1,0-1-1,0 0 1,0 0-1,0 0 1,0-1-1,-1 1 1,1 0-1,0-1 1,-1 0-1,1 0 1,-1 0-1,0 0 1,4-3-1,-9 4-1035,-10 1-3646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17.86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21 24491,'2'0'7400,"14"0"-7007,421-18 90,-410 15-859,-40 3-353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18.19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31182,'0'0'1326,"4"0"-1200,346 0-495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20.15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67 153 32143,'-1'-20'326,"1"12"-269,0 0 0,0-1 0,1 1 0,1-10 0,-1 15-56,0-1 0,1 1 0,-1 0 0,1 0 0,-1-1 0,1 1 0,0 0 0,0 1 0,1-1 0,-1 0 0,0 0 0,6-4 0,-1 3-1,0-1 0,0 1 0,0 0 0,0 1 0,0 0 0,1 0 0,0 0 0,-1 1 0,1 0 0,0 0 0,0 1 0,0 0 0,12 1 0,-19 0 0,1 0 0,-1 0 0,1 1 0,-1-1 0,1 1 0,-1-1 0,1 1 0,-1-1 0,1 1 0,-1 0 0,0 0 0,0 0 0,1 0 0,-1 0 0,0 0 0,0 0 0,0 0 0,0 0 0,0 0 0,0 1 0,0-1 0,0 0 0,-1 1 0,1-1 0,0 0 0,-1 1 0,1-1 0,-1 1 0,0-1 0,1 1 0,-1 1 0,2 8 0,-1 0 0,0 0 0,-1 15 0,0-17 0,-1 5 0,0 0 0,-1-1 0,-1 1 0,0-1 0,-1 1 0,0-1 0,-1 0 0,0 0 0,-1-1 0,-1 0 0,0 0 0,-14 17 0,-3 1 0,-1-1 0,-1-2 0,-41 33 0,66-59 0,-2 2 0,0-1 0,1 1 0,-1-1 0,0 0 0,-1 0 0,1 0 0,0-1 0,-5 2 0,8-2 0,-1-1 0,1 0 0,0 0 0,0 0 0,-1 0 0,1 0 0,0 0 0,-1-1 0,1 1 0,0 0 0,0 0 0,-1 0 0,1 0 0,0 0 0,0 0 0,-1 0 0,1 0 0,0-1 0,0 1 0,-1 0 0,1 0 0,0 0 0,0-1 0,0 1 0,0 0 0,-1 0 0,1 0 0,0-1 0,0 1 0,0 0 0,0 0 0,0-1 0,0 1 0,0 0 0,-1 0 0,1-1 0,0 1 0,0 0 0,0-1 0,0 1 0,0 0 0,0 0 0,0-1 0,0 1 0,0 0 0,1 0 0,-1-1 0,0 1 0,0 0 0,0-1 0,0 1 0,0-1 0,0-5 0,0-1 0,1 1 0,-1-1 0,1 1 0,0-1 0,1 1 0,3-11 0,-4 15 0,0 0 0,0 0 0,1 0 0,-1 1 0,1-1 0,-1 0 0,1 0 0,-1 1 0,1-1 0,0 1 0,0-1 0,0 1 0,0 0 0,0 0 0,0 0 0,0 0 0,0 0 0,0 0 0,1 1 0,-1-1 0,0 1 0,0-1 0,1 1 0,-1 0 0,0 0 0,3 0 0,4 0 0,-6-1 0,0 1 0,0 0 0,0 0 0,0 0 0,0 0 0,0 1 0,0-1 0,0 1 0,0-1 0,0 1 0,0 0 0,0 0 0,-1 0 0,1 1 0,0-1 0,-1 1 0,1 0 0,3 3 0,5 5 5,-1 1 0,1-2 0,1 1 0,13 8 0,-18-15-36,-1 0 0,0 0 0,1 0 1,0 0-1,-1-1 0,1 0 0,0-1 0,0 1 0,0-1 0,12 0 0,4-1-1063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20.47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 1 32143,'-15'103'624,"15"-175"-1120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2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65 220 30670,'1'-13'311,"1"-1"-1,0 1 1,1 1 0,0-1-1,1 0 1,8-17 0,-5 13-337,-1 0 0,5-24 0,-2 4 26,-9 37 0,0 0 0,0 1 0,0-1 0,0 0 0,0 0 0,0 0 0,0 0 0,1 0 0,-1 0 0,0 0 0,0 1 0,0-1 0,0 0 0,0 0 0,0 0 0,0 0 0,0 0 0,0 0 0,0 0 0,1 0 0,-1 0 0,0 0 0,0 0 0,0 0 0,0 0 0,0 0 0,0 0 0,0 0 0,1 0 0,-1 1 0,0-1 0,0 0 0,0-1 0,0 1 0,0 0 0,0 0 0,1 0 0,-1 0 0,0 0 0,0 0 0,0 0 0,0 0 0,0 0 0,0 0 0,0 0 0,1 0 0,-1 0 0,0 0 0,0 0 0,0 0 0,0 0 0,0-1 0,0 1 0,0 0 0,0 0 0,10 41 0,-3 0 0,3 57 0,-6-55 0,5 36 0,8 164 0,-17-243 0,-1 1 0,1-1 0,-1 1 0,0-1 0,1 1 0,-1-1 0,0 0 0,1 1 0,-1-1 0,0 0 0,0 1 0,1-1 0,-1 0 0,0 0 0,0 0 0,0 0 0,1 1 0,-1-1 0,0 0 0,0-1 0,-1 1 0,-28 0 0,22 0 0,-18-1 0,-51-9 0,53 9 0,20 1-8,12 0-11,53 1 42,68-1-18,-114-1-5,-1-1 0,1 0 0,-1-1-1,0-1 1,0 0 0,20-9 0,-30 11-26,-3 2 13,-1 0 0,1 0 0,0-1 0,0 1 0,0 0 0,-1-1 0,1 1 0,0 0 0,0-1 0,-1 1 0,1-1 0,0 0 0,-1 1 0,1-1 0,-1 1 0,1-1 0,-1 0 0,1 1 0,-1-1 0,1 0 0,-1 0 0,0 1 0,1-1 0,-1 0 0,0 0 0,0 0 0,1-1 0,-1 0-974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20.96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42 88 18344,'1'-21'9284,"3"4"-4634,-2 14-4631,-1 0-1,1 0 1,-1 1-1,1-1 1,0 0-1,0 1 1,0-1-1,0 1 1,0 0-1,1 0 1,-1 0-1,1 0 1,-1 0-1,1 0 0,0 1 1,0-1-1,0 1 1,0 0-1,0 0 1,0 0-1,0 0 1,0 1-1,5-1 1,-5 0-19,0 0 1,1 0 0,-1 0-1,0 1 1,1 0 0,-1 0-1,0 0 1,1 0-1,-1 0 1,0 0 0,1 1-1,-1 0 1,0 0 0,0 0-1,0 0 1,0 0 0,0 0-1,0 1 1,0 0 0,0-1-1,4 5 1,-4-2 1,1 0 0,-1 1 0,0-1 0,0 1 0,-1 0 0,1 0 0,-1 0 0,0 0 0,0 0 0,-1 1 0,0-1 0,1 7 0,1 2-2,-1-1 0,0 1 1,-1 0-1,-1 0 0,0-1 1,-1 1-1,-1 0 0,0-1 0,0 1 1,-2-1-1,0 0 0,0 0 1,-1 0-1,0 0 0,-1-1 1,-13 19-1,-7 2 0,-57 54 0,24-27 0,62-59 0,0 0 0,-1-1 0,1 1 0,0-1 0,0 1 0,0-1 0,0 0 0,4-1 0,20-1 0,0-2 0,45-13 0,-38 9 0,36-5 0,-28 5 90,-27 5-241,-22 4-818,-19 5-2579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28.34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219 147 32527,'-2'-3'14,"0"0"1,0 1-1,0-1 1,1 0-1,-1 0 1,1 0-1,0 0 1,0 0-1,0 0 1,0 0-1,0-5 1,0 3 0,-5-20-10,5 19 0,0 1-1,-1 0 0,1-1 1,-1 1-1,0 0 0,-4-8 1,5 12-5,-1-1 1,1 1 0,-1-1-1,1 1 1,-1-1 0,1 1-1,-1 0 1,0 0 0,1 0-1,-1 0 1,0 0 0,0 0-1,0 0 1,0 1 0,0-1-1,0 1 1,0-1 0,0 1-1,0 0 1,0 0 0,0-1-1,-2 2 1,0-1-1,0 0 0,0 0 0,0 1 0,0 0 0,1 0 0,-1 0 0,0 0 0,1 1 0,-1-1 0,0 1 0,1 0 0,0 0 0,-1 0 0,1 0 0,-4 5 0,1-2 0,1 1 0,0 0 0,1 0 0,-1 1 0,1-1 0,0 1 0,-4 10 0,2 1 0,0 0 0,1 0 0,0 1 0,2 0 0,-3 33 0,6-48 0,-1 17 0,0 1 0,1-1 0,2 1 0,6 37 0,-7-54 0,0 0 0,1-1 0,-1 1 0,1-1 0,0 1 0,0-1 0,1 0 0,-1 0 0,1 0 0,0 0 0,0 0 0,0-1 0,0 1 0,1-1 0,-1 0 0,1 0 0,0 0 0,0 0 0,0-1 0,0 0 0,1 0 0,-1 0 0,1 0 0,-1 0 0,1-1 0,-1 0 0,10 1 0,-6-1 0,-1 0 0,1-1 0,0 1 0,0-2 0,0 1 0,0-1 0,0 0 0,9-3 0,-14 2 0,1 1 0,-1-1 0,1 0 0,-1 0 0,0 0 0,0 0 0,0 0 0,0-1 0,0 0 0,0 0 0,0 1 0,-1-1 0,0-1 0,0 1 0,1 0 0,-2-1 0,1 1 0,2-6 0,2-9 0,-1 0 0,-1 0 0,0 0 0,-1-1 0,0-34 0,-7-94 0,3 146 0,1-10 0,-1 0 0,-1 0 0,0 0 0,0 0 0,-1 1 0,-1-1 0,1 1 0,-2-1 0,-10-17 0,15 27 0,0 1 0,0 0 0,-1 0 0,1-1 0,0 1 0,0 0 0,0 0 0,0 0 0,-1-1 0,1 1 0,0 0 0,0 0 0,-1 0 0,1 0 0,0-1 0,0 1 0,-1 0 0,1 0 0,0 0 0,0 0 0,-1 0 0,1 0 0,0 0 0,0 0 0,-1 0 0,1 0 0,0 0 0,-1 0 0,1 0 0,0 0 0,0 0 0,-1 0 0,1 0 0,0 0 0,0 0 0,-1 1 0,1-1 0,0 0 0,0 0 0,-1 0 0,1 0 0,0 0 0,0 1 0,0-1 0,-1 0 0,1 0 0,0 1 0,0-1 0,0 0 0,0 0 0,0 0 0,-1 1 0,1-1 0,0 0 0,0 0 0,0 1 0,0-1 0,0 0 0,0 1 0,0-1 0,0 1 0,-6 19 0,5-19 0,-4 29 0,2 0 0,1 1 0,2 42 0,0-36 0,0-30 2,1 0 0,-1 0 0,1 0 1,1 0-1,-1-1 0,1 1 0,1 0 0,4 10 0,-5-14-13,-1 0-1,1 0 1,0 0 0,0-1-1,0 1 1,0-1-1,0 1 1,0-1-1,1 0 1,-1 0-1,1 0 1,0 0-1,-1 0 1,1-1-1,0 1 1,0-1-1,0 1 1,0-1-1,0 0 1,5 0 0,10 0-776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33.36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212 141 31422,'0'-13'520,"1"5"-380,-1-1-1,-1 0 1,1 0 0,-1 1-1,-4-16 1,4 22-141,0 0 1,0-1 0,0 1-1,0 0 1,0 0-1,-1 1 1,1-1-1,0 0 1,-1 0-1,0 1 1,1-1-1,-1 0 1,0 1-1,0 0 1,0-1 0,0 1-1,0 0 1,0 0-1,0 0 1,0 0-1,0 1 1,0-1-1,-1 0 1,1 1-1,0 0 1,-1 0-1,-1-1 1,-1 1 0,1-1 0,-1 0 0,1 1 0,-1 0 0,1 0 0,-1 1 0,1-1 0,-1 1 0,1 0 0,-1 0 0,1 0 0,0 1 0,0 0 0,0-1 0,0 2 0,0-1 0,0 0 0,0 1 0,0-1 0,1 1 0,0 0 0,-1 1 0,1-1 0,0 0 0,1 1 0,-1 0 0,0-1 0,1 1 0,0 0 0,0 0 0,-2 7 0,-2 4 0,0 2 0,1-1 0,1 1 0,0-1 0,-2 27 0,3 87 0,3-100 0,0-19 0,1 0 0,0 0 0,1 0 0,0 0 0,1-1 0,0 1 0,1-1 0,0 1 0,5 9 0,-6-14 0,0-1 0,1 0 0,-1 1 0,1-1 0,0 0 0,0-1 0,1 1 0,0-1 0,-1 0 0,1 0 0,1 0 0,-1-1 0,0 1 0,1-1 0,0-1 0,0 1 0,7 1 0,-10-3 0,1 0 0,-1 0 0,1 0 0,-1-1 0,1 1 0,-1-1 0,1 0 0,-1 0 0,1-1 0,-1 1 0,1-1 0,-1 1 0,1-1 0,-1 0 0,1 0 0,-1-1 0,0 1 0,0-1 0,0 0 0,1 0 0,-2 0 0,1 0 0,0 0 0,0 0 0,-1-1 0,5-5 0,-1-2 0,0 0 0,0-1 0,-1 1 0,-1-1 0,0 0 0,0-1 0,1-11 0,3-21 0,-2-1 0,-2 0 0,-3 0 0,-4-57 0,3 94 0,-1-1 0,0 0 0,-1 1 0,0-1 0,-1 0 0,1 1 0,-2 0 0,1 0 0,-1 0 0,0 0 0,-6-8 0,7 12 0,1 0 0,-1 0 0,0 0 0,0 1 0,-1-1 0,1 1 0,-1 0 0,0-1 0,1 2 0,-1-1 0,-1 0 0,1 1 0,0 0 0,-1 0 0,1 0 0,-1 0 0,1 1 0,-1 0 0,-9-2 0,11 4-9,0-1 0,0 1 0,1-1 0,-1 1 0,0 0 0,1 0 1,-1 0-1,1 0 0,-1 1 0,1-1 0,-1 1 0,1-1 0,0 1 0,0 0 0,0 0 0,0 0 0,0 0 0,0 0 0,-1 3 1,-1-1-81,-19 21-1053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32.08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28109,'0'0'4255,"0"27"-4039,1-13-204,1-1 1,0 1-1,1-1 0,0 0 0,10 26 1,0-1-12,-12-36 0,-1-1-1,1 1 1,-1-1-1,1 1 1,-1-1 0,1 1-1,0-1 1,0 0-1,0 1 1,0-1 0,0 0-1,0 0 1,0 0-1,1 0 1,-1 0 0,0 0-1,1 0 1,-1 0-1,0 0 1,1 0 0,-1-1-1,3 1 1,1 1 5,1-2 0,-1 1 0,1-1 0,-1 0 0,8 0 1,5-1 3,-12 0-8,0 0 0,0-1 0,0 1 0,0-1-1,0-1 1,0 1 0,-1-1 0,1 0 0,-1 0 0,0-1-1,0 1 1,0-1 0,5-6 0,1 1 2,-2 0 0,0-1 0,0-1 1,-1 1-1,10-16 0,-15 11-111,-8 15-138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34.39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 30 32335,'0'-21'318,"0"13"-214,0 11-94,-18 411-10,14-365 9,3-30-57,0-49-335,1-11-988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34.72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32143,'0'0'178,"3"0"-4,459 0 47,-460 0-242,-3 0-734,-3 0-1459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35.25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108 65 25724,'0'-24'5983,"0"-11"-4971,-1 34-1010,0 1-1,0-1 1,0 0 0,0 1-1,0-1 1,0 1 0,0 0-1,0-1 1,0 1 0,0 0-1,0-1 1,0 1 0,0 0-1,0 0 1,-1 0-1,1 0 1,0 0 0,0 0-1,0 1 1,0-1 0,0 0-1,0 0 1,0 1 0,0-1-1,0 1 1,0-1 0,0 1-1,-2 0 1,0 4-2,-1-1 0,1 0 0,-1 1 0,2-1 0,-1 1 0,0 0 0,1 0 0,-3 8 0,-13 50 0,14-49 0,-4 23 0,2 1 0,1 0 0,1 0 0,3 0 0,1 0 0,5 42 0,-4-71 0,1 0 0,1 0 0,0 0 0,0 0 0,0 0 0,1-1 0,1 0 0,-1 1 0,1-2 0,1 1 0,-1 0 0,1-1 0,11 10 0,-13-13 0,1 1 0,0-1 0,1 0 0,-1-1 0,1 1 0,-1-1 0,1 0 0,0 0 0,0-1 0,1 0 0,-1 0 0,0 0 0,1-1 0,-1 0 0,1 0 0,-1-1 0,1 1 0,-1-2 0,14 0 0,-17-1 0,1 1 0,0-1 0,-1 0 0,0 0 0,1 0 0,-1-1 0,0 1 0,0-1 0,0 1 0,0-1 0,0 0 0,-1 0 0,1 0 0,-1-1 0,0 1 0,0 0 0,0-1 0,-1 0 0,1 1 0,-1-1 0,0 0 0,2-8 0,1-7 0,0 0 0,-1-1 0,0-24 0,-1 10 0,-2 1 0,-1-1 0,-1 1 0,-10-42 0,10 63 0,-1 1 0,-1-1 0,0 1 0,-1 0 0,0 0 0,0 0 0,-1 1 0,-1 0 0,0 0 0,0 0 0,-1 1 0,0 0 0,0 1 0,-1 0 0,-14-10 0,19 15 0,-1 0 0,0 1 0,0-1 0,-1 1 0,1 1 0,0-1 0,-1 1 0,1-1 0,-1 1 0,0 1 0,1-1 0,-1 1 0,-5 1 0,10-1 0,0 0-1,1 0 1,-1 0-1,1 0 1,-1 0 0,1 0-1,-1 1 1,1-1-1,-1 0 1,1 0-1,-1 1 1,1-1 0,-1 0-1,1 1 1,-1-1-1,1 0 1,-1 1 0,1-1-1,0 1 1,-1-1-1,1 1 1,0-1-1,-1 1 1,1-1 0,0 1-1,0-1 1,-1 1-1,1-1 1,0 1 0,0-1-1,0 1 1,0 0-1,-1 24-209,1-17-38,0 17-1377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36.1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1 442 32367,'0'20'160,"-1"-11"-157,1 1 0,1-1 0,0 0 0,0 0-1,4 12 1,-4-19 0,-1 0 0,1 0-1,0 0 1,0 0-1,0 0 1,0 0 0,0 0-1,0 0 1,1-1 0,-1 1-1,1 0 1,-1-1-1,1 0 1,-1 1 0,1-1-1,0 0 1,0 1 0,0-1-1,0 0 1,0-1-1,0 1 1,0 0 0,0 0-1,0-1 1,0 1-1,0-1 1,0 0 0,0 0-1,3 0 1,0 1 6,0-1 0,0 0 0,0-1 0,0 1 0,0-1 0,0 0 1,0 0-1,8-4 0,-10 3-8,0 0 0,0 0 1,0-1-1,0 1 0,0-1 1,-1 0-1,1 0 0,-1 0 0,0 0 1,0 0-1,0 0 0,2-5 1,5-10 3,-2-1 0,0 1 0,-1-1 0,-1 0 0,0 0 0,-2-1 0,2-22 1,-3-144-1,-3 104-6,0 6 1,-6 167 0,6 94 0,2-97 0,-1-75 0,0-1 0,1 1 0,0-1 0,1 0 0,1 1 0,0-1 0,0 0 0,6 11 0,-7-17 0,1-1 0,0-1 0,0 1 0,0 0 0,1-1 0,0 0 0,0 1 0,0-1 0,0-1 0,0 1 0,1-1 0,-1 0 0,1 0 0,0 0 0,0 0 0,1-1 0,-1 0 0,0 0 0,1 0 0,5 0 0,-4 0 0,1 0 0,0-1 0,0 0 0,0-1 0,-1 1 0,1-2 0,0 1 0,13-3 0,-18 2 0,-1 0 0,1 0 0,-1 0 0,1 0 0,-1 0 0,0-1 0,1 1 0,-1-1 0,0 1 0,0-1 0,0 0 0,0 0 0,0 0 0,-1 0 0,1 0 0,-1-1 0,1 1 0,-1 0 0,0-1 0,0 1 0,0-1 0,0 1 0,0-1 0,0 1 0,-1-1 0,1 0 0,-1-3 0,2-7 0,0 1 0,-1 0 0,-1-1 0,0 1 0,-1-1 0,0 1 0,-1 0 0,0 0 0,-1-1 0,0 2 0,-1-1 0,-1 0 0,0 1 0,0 0 0,-1 0 0,0 0 0,-13-16 0,11 21 0,10 5 0,3 1 0,43 2 0,-18-1 0,55-4 0,-85 2 0,2 1-1,-1 0 0,1 0 1,-1 0-1,1-1 0,-1 1 1,1-1-1,-1 1 0,1-1 1,-1 0-1,1 0 0,-1 1 0,0-1 1,1 0-1,1-2 0,-3 3-124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36.51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32175,'0'2'224,"0"1"96,13-1-304,18 3 16,8-3-32,5-2 0,3 2 0,-5-2 0,-3 0 0,-7 0 0,-4 0 0,-9 0 0,-9 0 0,-7 0-96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36.89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27052,'0'3'5027,"0"-1"-4755,0 5-64,13-2-128,16-1-32,7 1-32,6-3 0,0-2-16,-3 0 0,-3 0 0,-5 0 0,-7-4-32,-8-6-160,-6-1-801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2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40 32207,'0'-2'15,"0"1"0,0 0 0,-1-1 0,1 1 0,0 0 0,0-1 1,-1 1-1,1 0 0,-1 0 0,1 0 0,-1-1 0,1 1 0,-1 0 0,0 0 0,0 0 1,0 0-1,1 0 0,-1 0 0,0 0 0,0 0 0,0 1 0,0-1 0,0 0 0,-1 0 1,1 1-1,0-1 0,0 1 0,0-1 0,-1 1 0,1 0 0,0-1 0,0 1 0,-1 0 1,1 0-1,-2 0 0,0-1-16,-1 1 0,1 1 0,0-1 0,0 0-1,-1 1 1,1-1 0,0 1 0,0 0 0,0 0 0,0 1 0,0-1 0,0 0 0,0 1 0,-4 3 0,0 1 3,1 1-1,-1 0 1,1 0 0,0 1-1,1 0 1,0 0-1,0 1 1,1-1 0,0 1-1,0 0 1,1 0 0,0 0-1,-2 16 1,0 6 1,1 0 0,0 58 0,4-81-3,1 0 0,-1 0 0,2 0 0,-1 0 0,1 0 0,0-1 0,0 1 0,1 0 0,0-1 0,0 0 0,6 9 0,-6-11 0,1-1 0,-1 0 0,0 0 0,1 0 0,0 0 0,0-1 0,0 1 0,1-1 0,-1 0 0,1-1 0,0 1 0,-1-1 0,1 0 0,0 0 0,0 0 0,1-1 0,9 2 0,-5-1 0,0-1 0,0 0 0,0-1 0,0 0 0,0 0 0,0-1 0,11-2 0,-16 1 0,-1 1 0,0-1 0,0 1 0,0-1 0,-1 0 0,1-1 0,0 1 0,-1-1 0,1 1 0,-1-1 0,0 0 0,0 0 0,0 0 0,-1-1 0,1 1 0,-1-1 0,1 0 0,2-6 0,-1-1 0,0 0 0,-1 0 0,-1 0 0,0 0 0,0 0 0,-1 0 0,-1 0 0,1-1 0,-3-11 0,2-3 0,0 12 0,0 0 0,-1 0 0,-1 0 0,0 0 0,-1 0 0,-1 0 0,0 0 0,-1 1 0,0 0 0,-1 0 0,0 0 0,-1 1 0,-1 0 0,0 0 0,-10-11 0,15 20-6,-1 0 0,0 0 0,0 0-1,0 0 1,0 1 0,-1 0 0,1 0 0,0 0 0,-1 0 0,0 1 0,1 0-1,-1 0 1,0 0 0,0 0 0,1 1 0,-1 0 0,0 0 0,0 0 0,0 1-1,0-1 1,1 1 0,-1 0 0,0 0 0,1 1 0,-1 0 0,1 0 0,-1 0-1,1 0 1,0 0 0,0 1 0,0 0 0,0 0 0,0 0 0,1 0-1,-1 1 1,-3 4 0,-21 35-872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37.37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158 57 32447,'1'-2'12,"-1"1"0,0 0 0,0 0 0,0-1 0,0 1 0,0 0 0,-1-1 0,1 1 0,0 0 0,-1 0 0,1-1-1,0 1 1,-1 0 0,0 0 0,1 0 0,-1 0 0,0 0 0,1 0 0,-1 0 0,0 0 0,0 0 0,-1-1 0,-1 1-8,1 0 0,-1 0 0,1 0 0,-1 1 1,1-1-1,-1 1 0,0 0 0,1-1 0,-1 1 0,-3 1 0,3 0-4,0 0 0,0 0 0,0 0 0,0 1 0,0-1 0,1 1 0,-1-1 0,0 1 0,1 0 0,-1 1 0,1-1 0,0 0 0,-1 0 0,1 1 0,0 0 0,1-1 0,-1 1 0,0 0 0,1 0 0,-2 3 0,-6 13 0,-13 34 0,14-31 0,2 0 0,0 0 0,1 1 0,1 0 0,2 0 0,0 0 0,1 0 0,1 0 0,4 25 0,-3-43 0,0-1 0,0 1 0,1 0 0,-1-1 0,1 0 0,0 1 0,1-1 0,-1 0 0,1 0 0,-1 0 0,1 0 0,0 0 0,1-1 0,-1 1 0,1-1 0,-1 0 0,1 0 0,0 0 0,6 2 0,-4-2 0,-1 0 0,1-1 0,0 0 0,0 0 0,0-1 0,1 1 0,-1-1 0,0-1 0,0 1 0,1-1 0,-1 0 0,0-1 0,1 1 0,8-3 0,-11 1 0,-1 1 0,1-1 0,-1 0 0,0 0 0,0 0 0,0 0 0,0 0 0,0-1 0,0 1 0,-1-1 0,1 0 0,-1 0 0,0 0 0,0 0 0,0 0 0,0 0 0,0-1 0,-1 1 0,1-1 0,-1 1 0,0-1 0,0 0 0,0-4 0,3-10 0,-1 0 0,-2 0 0,1-26 0,-2 16 0,-4-103 0,2 116 0,0 0 0,-1 0 0,0 0 0,-1 0 0,-1 1 0,-9-20 0,12 31 2,1 1-1,0 0 1,0 0 0,-1 0 0,1 0-1,-1 0 1,0 0 0,1 0-1,-1 0 1,0 1 0,0-1-1,0 1 1,0-1 0,0 1 0,-1 0-1,1 0 1,0 0 0,-1 0-1,1 0 1,0 0 0,-1 1 0,1-1-1,-1 1 1,1 0 0,-4 0-1,3 0-37,-1 0-1,1 1 0,-1 0 1,1 0-1,-1 0 0,1 0 1,0 0-1,-1 1 0,1-1 1,0 1-1,0 0 0,0 0 1,0 0-1,1 0 0,-1 1 1,-3 3-1,-20 24-2537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4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8 32207,'0'0'477,"-5"-4"-442,-41 1-27,-81 5 0,118-1-8,-2 0 7,1 0-1,-1 1 1,-17 5 0,27 19-2,16 220-5,-6-117 0,-8 139 0,-2-122 0,2-17 0,-3 144 0,-1-239 0,-8 34 0,6-39 0,1 1 0,-1 33 0,6-44 0,-1 0 0,-1 0 0,-1 0 0,0 0 0,-2-1 0,0 1 0,-10 27 0,9-31 0,1 1 0,0-1 0,1 1 0,1 0 0,0 0 0,1 21 0,-4 35 0,5-11 0,29-54 0,-18-5 0,23 4 0,1-1 0,0-3 0,66-2 0,-39-1 0,-82-9-59,7 3-106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5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12 30142,'0'0'2574,"-21"-4"-2523,-169-4-51,190 10 0,-1-1 0,0 0 0,1 0 0,0 1 0,-1-1 0,1 0 0,0 1 0,-1-1 0,1 1 0,0-1 0,0 0 0,0 1 0,0-1 0,1 3 0,-1-3 0,3 256 0,-3-256 0,0-1 0,1 0 0,-1 1 0,0-1 0,1 0 0,-1 0 0,0 1 0,1-1 0,-1 0 0,0 0 0,1 0 0,-1 1 0,1-1 0,-1 0 0,0 0 0,1 0 0,-1 0 0,1 0 0,-1 0 0,0 0 0,1 0 0,-1 0 0,1 0 0,-1 0 0,1 0 0,-1 0 0,0 0 0,1 0 0,-1-1 0,1 1 0,-1 0 0,0 0 0,1 0 0,-1-1 0,1 1 0,13-6 0,-6 2 0,0 0 0,-1 1 0,2-1 0,-1 2 0,0-1 0,1 1 0,-1 0 0,1 1 0,0 0 0,-1 0 0,1 1 0,0 0 0,15 3 0,-21-2 0,-1 0 0,1 1 0,-1 0 0,0-1 0,1 1 0,-1 0 0,0 0 0,0 0 0,0 0 0,0 1 0,-1-1 0,1 0 0,-1 1 0,1-1 0,-1 1 0,0 0 0,0-1 0,0 1 0,1 5 0,2 5 0,-1-1 0,2 25 0,-4 78 0,-1-113 0,0 0 0,-1 0 0,1 0 0,-1 0 0,1-1 0,-1 1 0,0 0 0,0 0 0,1-1 0,-1 1 0,0-1 0,0 1 0,-1-1 0,1 1 0,0-1 0,-1 1 0,1-1 0,0 0 0,-1 0 0,1 0 0,-1 0 0,0 0 0,1 0 0,-1 0 0,0-1 0,0 1 0,1 0 0,-1-1 0,0 0 0,0 1 0,0-1 0,-2 0 0,-11 2 0,0-1 0,1-1 0,-19-1 0,13 0 0,15 1 0,1 0 0,-1 0 0,1-1 0,-1 0 0,1 0 0,-1 0 0,1 0 0,0-1 0,0 1 0,-1-1 0,1 0 0,0-1 0,1 1 0,-5-4 0,5 1-2286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5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61 180 31727,'0'0'744,"8"-4"-659,-1-2-67,0-1 0,0 0 0,0-1 0,-1 1 0,-1-1-1,1 0 1,-1-1 0,5-11 0,0-2-10,-1-2 0,7-26-1,-18 80 7,3 56-1,1-19-13,-2-50 0,1 25 0,-1-1 0,-3 1 0,-1-1 0,-19 80 0,23-119 0,-1 1 0,0-1 0,0 0 0,-1 0 0,1 0 0,0 0 0,-1 0 0,1 0 0,-1 0 0,1 0 0,-1 0 0,0-1 0,0 1 0,0-1 0,0 1 0,0-1 0,0 0 0,0 0 0,-1 0 0,1 0 0,0 0 0,-1 0 0,-2 0 0,-6 1 0,1-1 0,-1-1 0,0 1 0,-12-3 0,-2 2 0,263 0-299,-257 0-378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5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 31182,'1'-19'1017,"0"11"-641,-1 11-232,-10 145-141,10-134-1,0 0 0,1 0 0,1 0 0,0 0 0,1 0 0,7 22 0,-7-30-2,-1-1 0,1 1 0,0-1 0,0 0 0,0 0 0,1 0 0,0-1 0,0 1 0,0-1 0,1 0-1,-1 0 1,1 0 0,0-1 0,0 0 0,0 1 0,0-2 0,1 1 0,7 2 0,-8-3 1,0-1 0,-1 1 0,1-1 0,0 0 0,0 0 0,0-1 0,0 1 0,0-1 0,0 0 0,7-2 0,-11 2-1,1-1 1,0 1 0,0-1-1,-1 0 1,1 0 0,0 0 0,-1 0-1,1 0 1,-1 0 0,1 0-1,-1 0 1,0-1 0,1 1 0,-1-1-1,0 1 1,0-1 0,0 1-1,0-1 1,0 0 0,0 1 0,-1-1-1,1 0 1,0 0 0,-1 1-1,1-1 1,-1 0 0,0 0 0,0 0-1,0-2 1,2-10-1,-1 0 0,-1 0 0,0 0 0,0 0 0,-2 1 0,0-1 0,0 0 0,-1 1 0,-1-1 0,-7-16 0,8 24 0,-4-10 0,-1 1 0,-1 0 0,-15-20 0,21 31 0,0 1 0,0-1 0,0 1 0,-1 0 0,1 0 0,-1 1 0,1-1 0,-1 1 0,0-1 0,0 1 0,0 1 0,-1-1 0,1 0 0,0 1 0,0 0 0,-1 0 0,1 0 0,-9 0 0,11 1-9,1 0 1,-1 0-1,0 1 1,0-1-1,0 1 0,1-1 1,-1 1-1,0-1 1,1 1-1,-1 0 1,0 0-1,1 0 0,-1 0 1,1 0-1,0 0 1,-1 0-1,1 0 0,0 1 1,-1-1-1,1 0 1,0 1-1,-1 2 1,-17 21-659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5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94 31807,'9'1'794,"-8"0"-788,1 0-1,0-1 0,-1 1 1,1-1-1,0 0 0,-1 1 1,1-1-1,0 0 0,-1 0 1,1 0-1,0 0 0,-1-1 1,1 1-1,0 0 0,-1-1 1,1 1-1,0-1 1,-1 1-1,1-1 0,-1 0 1,1 0-1,-1 1 0,1-1 1,-1 0-1,0-1 0,1 1 1,-1 0-1,0 0 0,2-3 1,0-1-6,-1 0 1,0 0 0,0 0-1,-1-1 1,1 1 0,-1-1-1,0-6 1,5-20-1,-14 67 0,1 0 0,2 1 0,-1 38 0,5 114 0,3-89 0,-2-98 0,-1 1 0,1-1 0,0 0 0,-1 0 0,1 0 0,0 0 0,-1 1 0,0-1 0,1 0 0,-1 0 0,0 0 0,1 0 0,-1 0 0,0 0 0,0-1 0,0 1 0,0 0 0,0 0 0,0-1 0,0 1 0,0 0 0,0-1 0,0 1 0,0-1 0,0 1 0,0-1 0,-1 0 0,1 1 0,0-1 0,0 0 0,-2 0 0,-44 2 0,38-2 0,-37 0 0,35 0 0,32 0 0,41 2 0,-26-1 0,58-4 0,-89 1-5,-13 2-281,-6 0-624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5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78 31246,'0'-3'111,"-1"1"0,1-1 0,1 1 0,-1-1 0,0 1 1,0-1-1,1 1 0,0-1 0,-1 1 0,1-1 0,0 1 0,2-4 0,0 3-108,-1 1 0,1 0 0,0 0-1,0 0 1,0 0 0,0 0 0,0 0 0,0 1 0,4-2 0,5-1-1,1 0 0,-1 0 0,1 1 0,0 1 0,0 0 0,0 1 0,27 1 0,-39 0-2,0 0 0,1 0 0,-1 0 0,1 0 0,-1 0 0,0 1 0,1-1 0,-1 1 0,0-1 0,1 1 0,-1-1 0,0 1 0,0 0 0,1 0 0,-1 0 0,0-1 0,0 1 0,0 0 0,0 0 0,1 3 0,0-1 0,0 0 0,-1 0 0,1 0 0,-1 0 0,0 0 0,0 0 0,0 1 0,0 5 0,0 3 0,0 0 0,-1 1 0,-1-1 0,-2 13 0,1-14 2,-1-1 1,0 0-1,0 0 1,-1 0-1,-1-1 1,0 1-1,0-1 1,-1 0-1,-8 10 1,-71 75 7,56-64-13,-46 45 3,68-69 0,6-8 0,3-6 0,0 4 0,1 0 0,1 0 0,-1 0 0,0 1 0,1-1 0,0 1 0,0 0 0,0 0 0,0 0 0,0 1 0,0-1 0,1 1 0,-1 0 0,1 0 0,0 1 0,0-1 0,-1 1 0,1 0 0,0 0 0,0 1 0,0 0 0,0 0 0,0 0 0,9 1 0,-9 1 0,0-1 0,-1 1 0,1 0 0,-1 0 0,1 0 0,-1 1 0,0 0 0,1 0 0,-1 0 0,-1 0 0,6 6 0,-3-4 0,-1 0 0,1 0 0,-1-1 0,1 0 0,0 0 0,10 4 0,-8-6-67,1 0 0,-1-1 0,1 0-1,-1 0 1,14-1 0,-16 0-1403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8:5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8 31358,'-23'-7'1049,"23"7"-868,6 0-157,355 0 86,-360 0-110,-1 0 1,0 0-1,1 1 1,-1-1-1,0 0 0,1 0 1,-1 1-1,0-1 1,1 0-1,-1 0 1,0 1-1,1-1 1,-1 0-1,0 1 1,0-1-1,0 0 1,1 1-1,-1-1 1,0 1-1,0-1 0,0 0 1,0 1-1,0-1 1,1 1-1,-1-1 1,0 0-1,0 1 1,0-1-1,0 1 1,-1 0-1,1 15-2,0-14 3,-13 236 32,2-87-34,8-83 1,-12 385 0,17-382 0,0-39 0,-1 0 0,-2 0 0,-7 47 0,0-48 0,-16 40 0,14-46 0,2 0 0,-10 49 0,10-35 0,-18 57 0,17-67 0,1 0 0,1 1 0,-6 57 0,-13 217 0,22-247 0,3-39 0,0 1 0,-1-1 0,-6 23 0,6-34 0,1 0 0,0 1 0,0-1 0,1 13 0,-1-17 0,-2-2 0,0 0 0,0 0 0,0 0 0,0 0 0,-1 0 0,1-1 0,0 1 0,-1-1 0,1 0 0,0 0 0,-1 0 0,-5-2 0,-2 2 0,-244-5-5,254 5-38,1-2-69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00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104 301 25932,'-20'1'3726,"7"-1"-3153,0 2 0,0-1 1,-1 2-1,-16 4 0,63-3-375,937-46-185,-444-7-13,-393 38 0,309 2 2,-110 8-33,-274-1 28,-12 1 3,72-11 0,-117 12 0,0 0 0,-1 0 0,1 0 0,-1 0 0,1 0 0,-1 0 0,1 0 0,0-1 0,-1 1 0,1 0 0,-1 0-1,1 0 1,-1-1 0,1 1 0,-1 0 0,1-1 0,-1 1 0,0-1 0,1 1 0,-1 0 0,1-1 0,-1 1 0,0-1 0,1 1 0,-1-1 0,0 1 0,0-1 0,1 1 0,-1-1 0,0 1 0,0-1 0,0 0 0,0 1 0,0-1 0,0 1 0,0-1 0,0 1-1,0-1 1,0 0 0,0 1 0,0-1 0,0 1 0,0-1 0,0 1 0,0-1 0,-1 1 0,1-1 0,0 1 0,0-1 0,-1 1 0,1-1 0,0 1 0,-1-1 0,1 1 0,-1-1 0,1 1 0,-1 0 0,1-1 0,0 1 0,-1 0 0,1-1 0,-1 1 0,1 0-1,-1 0 1,0-1 0,1 1 0,-2 0 0,-11-3-2,0-1-1,1-1 1,-1 0 0,1 0-1,0-2 1,0 1-1,0-1 1,1-1-1,0 0 1,1-1-1,-10-9 1,-58-61 31,103 77 6,-19 3-32,0 0 0,0 1-1,1 0 1,-1 0 0,0 0 0,-1 0 0,1 1 0,8 5-1,46 33 7,-41-27-11,-15-11 2,0-1 0,0 1 0,0 1 0,-1-1 0,1 0 0,-1 1 0,0 0 0,0 0 0,-1 0 0,1 0 0,-1 0 0,0 1 0,2 4 0,-1 0 0,-1 1 0,-1 0 0,0 0 0,0-1 0,-1 15 0,0-21 0,0 0 0,0 0 0,0 0 0,-1 0 0,1 0 0,-1 0 0,0 0 0,0 0 0,0 0 0,0 0 0,0 0 0,-1-1 0,1 1 0,-4 4 0,1-3-5,-1 0 0,1 0-1,0-1 1,-1 0-1,0 0 1,0 0 0,-7 3-1,-27 10-911,-6-4-3341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0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7 32079,'-3'-1'22,"1"0"0,0 0 1,-1 0-1,1 0 0,0 1 1,-1-1-1,1 1 1,-1 0-1,1-1 0,-1 1 1,1 0-1,-1 1 0,1-1 1,-3 1-1,-2-1 8,2 0-29,-324 14 238,328-14-238,1 0 0,-1 1 0,0-1 0,0 1 0,1-1 0,-1 1 0,1-1 0,-1 1 0,0-1-1,1 1 1,-1 0 0,1-1 0,-1 1 0,1 0 0,0-1 0,-1 1 0,1 0 0,0-1 0,-1 1 0,1 0-1,0 0 1,0 0 0,0-1 0,0 1 0,-1 0 0,1 0 0,0 0 0,0-1 0,1 1 0,-1 0 0,0 0-1,0 0 1,0-1 0,1 1 0,-1 1 0,1 5 4,0 33 2,3 0 1,1 0-1,2 0 1,1-1-1,24 66 1,-17-64-8,-1 1 0,-3 0 0,-1 1 0,-3 0 0,4 54 0,-10 119 0,5 105 0,-4-223 0,-3-65 0,2 1 0,1-1 0,1 0 0,15 62 0,-5-56 0,-2 0 0,-1 1 0,-2 0 0,-3 0 0,2 43 0,-7 629 0,3-711 0,-1-1 0,0 1 0,1-1 0,-1 1 0,1-1 0,-1 0 0,1 0 0,-1 0 0,3-1 0,-3 1 0,87 2 0,-39 1 0,0-4 0,55-6 0,-82 3 0,-15 2 0,0 0 0,1 1 0,-1 0 0,13 0 0,-38-6-131,-1-2-330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39:07.751"/>
    </inkml:context>
    <inkml:brush xml:id="br0">
      <inkml:brushProperty name="width" value="0.05" units="cm"/>
      <inkml:brushProperty name="height" value="0.05" units="cm"/>
      <inkml:brushProperty name="color" value="#5009D1"/>
    </inkml:brush>
  </inkml:definitions>
  <inkml:trace contextRef="#ctx0" brushRef="#br0">0 75 31919,'32'0'544,"9"0"-320,6 0-192,3-7-16,2-7 16,-5 0-32,-3 0 0,-10 7 0,-15-5 0,-14 8-48,-5 1-240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2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76 257 31791,'-2'-8'103,"0"0"0,0-1 0,1 1 0,-1-1 1,2 0-1,-1 1 0,2-1 0,0-9 0,0-8-55,-1 20-48,1 1 0,0-1 0,0 1 0,0 0 0,1 0 0,-1-1 0,1 1 0,1 0 0,-1 0 0,1 1 0,0-1 0,0 1 0,0-1 0,0 1 0,1 0 0,0 0 0,0 0 0,0 1 0,0-1 0,1 1 0,-1 0 0,6-3 0,1 1 0,-1-1 0,1 1 0,0 1 0,1 0 0,-1 0 0,1 2 0,0-1 0,0 1 0,14 0 0,-16 1 0,0 1 0,0 0 0,1 0 0,-1 1 0,15 2 0,-22-2 0,0 0 0,-1 0 0,1 0 0,0 0 0,0 0 0,-1 1 0,1-1 0,-1 1 0,1 0 0,-1 0 0,0-1 0,1 2 0,-1-1 0,0 0 0,0 0 0,-1 1 0,1-1 0,0 1 0,1 5 0,1 3 0,0 0 0,-2 0 0,1 1 0,-1 0 0,-1-1 0,0 1 0,-1 0 0,0-1 0,-1 1 0,0 0 0,-1-1 0,0 1 0,-1-1 0,0 1 0,-1-1 0,0 0 0,-1-1 0,-8 15 0,-19 19-4,-3-1-1,-1-2 1,-1-2-1,-3-1 1,-52 39-1,80-68 3,7-4 1,0 0 0,0-1 0,0 0-1,-1 0 1,1-1 0,-1 1-1,0-1 1,0-1 0,0 1 0,0-1-1,0 0 1,-9 2 0,14-26 14,1 16-12,1 0 0,-1 0-1,2 0 1,-1 0 0,0 0 0,1 0 0,0 0 0,1 1-1,-1-1 1,1 1 0,0-1 0,0 1 0,1 0 0,0 0-1,0 1 1,0-1 0,0 1 0,1 0 0,-1 0 0,1 0-1,0 1 1,0 0 0,0 0 0,8-4 0,2 1 0,-1 0 0,1 1 0,0 0 1,1 1-1,-1 1 0,1 0 0,-1 1 1,23 1-1,-36 1-1,1 0 0,-1 1 0,0-1 0,1 1 0,-1 0 0,0 0 0,0 0 0,0 0 0,0 0 0,0 0 0,0 0 0,0 1 0,0-1 0,-1 1 0,1-1 0,0 1 0,-1 0 0,1 0 0,1 3 0,26 49 0,-9-18-5,-19-33-8,1-1 1,0 0 0,0 0 0,1 0-1,-1 0 1,0 0 0,1 0 0,-1-1-1,1 1 1,-1-1 0,1 1 0,0-1-1,-1 0 1,1 0 0,0 0 0,0-1-1,0 1 1,0-1 0,0 1 0,0-1-1,4 0 1,19 0-545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0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17368,'0'1'672,"0"0"-1,0 0 1,0-1-1,0 1 1,0 0-1,0 0 1,0 0-1,1 0 1,3 6 5372,-3-6-5372,0 0-465,0 0 1,1-1-1,-1 1 0,0-1 1,0 1-1,0-1 1,1 0-1,-1 1 1,0-1-1,1 0 1,-1 0-1,0 0 1,0 0-1,1 0 0,-1 0 1,0 0-1,1-1 1,0 1-1,27-12-2756,-17 1 3769,-7 2-1216,0 0 0,-1 0-1,0 0 1,-1 0-1,0-1 1,-1 1 0,2-12-1,3-41-5,-4 507 2,-5-444 0,0-1 0,0 1 0,0 0 0,-1-1 0,1 0 0,0 1 0,0-1 0,0 0 0,-1 0 0,1 0 0,-3-1 0,2 1 0,-9-1 0,0-1 0,1 0 0,-15-5 0,7 3 0,237 4-5,-217 0-27,-2-1-139,-3-1-453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0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79 31406,'-4'-7'121,"1"1"-1,-1 0 1,0 0-1,0 0 0,-1 0 1,1 1-1,-1 0 1,-1 0-1,1 0 0,-8-5 1,11 9-121,0-1 0,0 1 0,0 0 0,0 0 0,0 0 0,0 0 1,0 0-1,0 0 0,0 1 0,-1-1 0,1 1 0,0 0 0,-1-1 0,1 1 1,0 0-1,0 0 0,-1 0 0,1 1 0,0-1 0,-1 1 0,1-1 0,0 1 0,0 0 1,0-1-1,0 1 0,-1 0 0,1 1 0,0-1 0,1 0 0,-1 1 0,0-1 1,0 1-1,1-1 0,-1 1 0,-2 3 0,-4 6 0,0 1 0,1 0 0,1 0 0,0 1 0,1-1 0,0 1 0,0 0 0,2 1 0,-4 20 0,4-7 0,0 0 0,2 0 0,5 54 0,-4-77 1,0 0 0,1 1 0,0-1 0,0 0 0,0 0 0,0 0 0,0 0-1,1-1 1,0 1 0,0 0 0,0-1 0,0 1 0,1-1 0,-1 1 0,1-1 0,0 0 0,0 0 0,0 0 0,0-1 0,5 4 0,-1-3 0,0 0 0,0 0 0,0-1 0,0 1 0,1-2 0,-1 1 0,1-1 1,-1 0-1,1 0 0,9-1 0,-15 0-1,-1-1 0,1 1 0,0 0 0,0 0 0,-1-1 0,1 1 0,0-1 0,-1 1 0,1-1 0,-1 0 0,1 1 0,0-1 0,-1 0 0,0 0 0,1 0 0,-1-1 0,0 1 0,1 0 0,1-3 0,-1 1 0,0-1 0,1 0 0,-2 0 0,1 1 0,0-1 0,-1 0 0,0-1 0,1-3 0,1-12 0,-1 1 0,-1-37 0,-1 41 0,0-14 0,-1-1 0,-5-30 0,4 50 0,0 1 0,-1 0 0,0-1 0,0 1 0,-1 0 0,0 1 0,0-1 0,-1 1 0,0 0 0,-8-10 0,10 15 0,1 0 0,-1 1 0,0-1 0,0 1 0,0 0 0,-1 0 0,1 0 0,0 0 0,-1 1 0,1-1 0,-1 1 0,0 0 0,1 0 0,-1 0 0,0 0 0,0 1 0,1 0 0,-1 0 0,0 0 0,0 0 0,-4 1 0,8-1-1,-1 0 1,0 0-1,0 1 1,1-1-1,-1 0 1,0 1-1,1-1 1,-1 0-1,0 1 1,1-1-1,-1 1 1,1-1-1,-1 1 1,1-1-1,-1 1 1,1 0-1,-1-1 1,1 1-1,0 0 1,-1-1-1,1 1 1,0 0-1,-1-1 1,1 1-1,0 0 1,0 0-1,0-1 1,0 1-1,-1 1 1,1 28-110,0-21-16,0 16-647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07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31887,'-1'13'266,"0"0"0,-5 23 0,4-23-232,0-6-30,1-11 5,2-24 14,0-7-16,-1 34-79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0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30190,'3'-9'245,"1"0"0,-1 1 1,1 0-1,1-1 0,0 2 1,0-1-1,0 0 0,1 1 0,0 0 1,8-7-1,-9 10-252,0 1 0,1 0 0,-1 0-1,0 0 1,1 0 0,0 1 0,0 0 0,-1 0 0,1 1 0,0 0 0,0 0 0,1 0-1,-1 1 1,0 0 0,0 0 0,8 1 0,-13-1 7,0 1 0,0-1 0,0 0 0,0 1 0,0-1 0,0 0 0,-1 1 0,1-1 0,0 1 0,0 0 0,-1-1 0,1 1 0,0-1 0,0 1 0,-1 0 0,1 0 0,-1-1 0,1 1 0,-1 0 0,1 0 0,-1 0 0,0 0 0,1 0 0,-1 0 0,0 0 0,0-1 0,1 1 0,-1 2 0,2 31 0,-3-28 0,2 15 0,-6 39 0,3-53 0,1 1 0,-1-1 0,-1 1 0,0-1 0,0 0 0,0 1 0,-1-2 0,-5 10 0,-43 46 0,34-41 0,-22 31 0,39-51 0,0 0 0,1-1 0,-1 1 0,1 0 0,-1 0 0,1 0 0,0 0 0,-1 0 0,1 0 0,0 0 0,0 0 0,-1 0 0,1 0 0,0 0 0,0 0 0,0 1 0,1-1 0,-1-1 0,0 1 0,0-1 0,1 1 0,-1-1 0,0 1 0,1-1 0,-1 0 0,0 1 0,1-1 0,-1 1 0,1-1 0,-1 0 0,0 1 0,1-1 0,-1 0 0,1 0 0,-1 0 0,1 1 0,-1-1 0,1 0 0,0 0 0,39 0 0,-25-1 0,218 1 0,-233 0 1,0 1 1,1-1-1,-1 0 1,0 0-1,0 0 1,1 0-1,-1 0 1,0 0-1,1 0 0,-1 0 1,0 0-1,0 0 1,1 0-1,-1 0 1,0 0-1,1 0 0,-1 0 1,0 0-1,0 0 1,1 0-1,-1 0 1,0-1-1,1 1 1,-1 0-1,0 0 0,0 0 1,1 0-1,-1-1 1,0 1-1,0 0 1,0 0-1,1 0 0,-1-1 1,0 1-1,0 0 1,0 0-1,0-1 1,0 1-1,1 0 1,-1-1-1,0 1 0,-5-6-2163,-12 0-7774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0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20 32255,'0'-1'8,"1"1"0,-1-1 0,0 1 0,0-1 1,0 1-1,0-1 0,0 0 0,0 1 0,0-1 0,0 1 0,0-1 1,0 0-1,0 1 0,0-1 0,0 1 0,-1-1 0,1 0 1,0 1-1,0-1 0,-1 1 0,1-1 0,0 1 0,-1-1 1,1 1-1,0-1 0,-1 1 0,1-1 0,-1 1 0,1 0 0,-1-1 1,1 1-1,-1 0 0,1-1 0,-1 1 0,1 0 0,-1 0 1,1-1-1,-1 1 0,0 0 0,1 0 0,-1 0 0,1 0 0,-1 0 1,0 0-1,1 0 0,-1 0 0,1 0 0,-1 0 0,0 0 1,1 0-1,-1 0 0,1 1 0,-1-1 0,1 0 0,-1 0 1,1 1-1,-1-1 0,0 0 0,1 1 0,0-1 0,-1 0 0,1 1 1,-1 0-1,-5 3-17,0 0 1,1 0 0,0 1-1,-8 8 1,1 3 11,1 0-1,1 1 1,0 0-1,1 0 1,0 1-1,2 0 1,0 1-1,1-1 1,-5 28-1,6-14 0,0 1-1,2-1 0,2 1 1,5 62-1,-4-92-1,1 1 0,-1-1 0,1 1 0,0-1 0,0 1 0,0-1 0,1 1 0,-1-1 0,1 0 0,-1 0 0,1 0 0,0 0 0,1 0 0,-1 0 0,0 0 0,1-1 0,0 1 0,-1-1 0,1 0 0,0 0 0,0 0 0,0 0 0,1 0 0,3 1 0,2 0 0,0 0 0,1-1 0,-1 0 0,1 0 0,-1-1 0,1-1 0,18 0 0,-24-1 0,-1 1 0,0-1 0,1 0 0,-1 0 0,0-1 0,0 1 0,1-1 0,-1 1 0,0-1 0,-1 0 0,1 0 0,0-1 0,-1 1 0,1 0 0,-1-1 0,1 1 0,-1-1 0,0 0 0,0 0 0,-1 0 0,1 0 0,0 0 0,-1 0 0,0-1 0,2-4 0,1-6 0,0 0 0,0-1 0,-2 1 0,2-29 0,-2 11 0,-1-1 0,-2 0 0,-5-32 0,4 55 0,0 0 0,0 1 0,-1-1 0,-1 0 0,1 1 0,-1 0 0,-1 0 0,0 0 0,0 0 0,-1 1 0,0 0 0,0 0 0,-1 1 0,-9-9 0,13 13 0,-1 1 0,0-1 0,0 1 0,0 0 0,0 0 0,-1 1 0,1-1 0,0 1 0,-1 0 0,1 0 0,-1 0 0,1 1 0,-1 0 0,1 0 0,-9 0 0,12 1-7,1 0 0,-1 0 0,1-1 0,-1 1-1,1 0 1,-1 0 0,1 0 0,0 0 0,-1 0 0,1-1 0,0 1 0,0 0-1,0 0 1,-1 0 0,1 0 0,0 0 0,0 0 0,1 0 0,-1 0 0,0 0-1,0 1 1,1 0-65,-1 20-755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1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16 32319,'-2'-2'16,"1"1"-1,0 0 1,-1-1 0,0 1 0,1 0 0,-1 0-1,0 0 1,1 0 0,-1 0 0,0 1 0,0-1-1,0 0 1,0 1 0,0-1 0,0 1 0,0 0 0,0 0-1,0 0 1,0 0 0,1 0 0,-5 1 0,4 0-12,-1 0 1,0 0 0,1 0 0,-1 1 0,1-1 0,-1 1 0,1 0 0,0 0 0,0 0 0,0 0 0,0 0-1,0 0 1,-2 3 0,-4 8-8,0 0 1,1 0-1,1 1 0,-7 19 0,13-33 4,-6 17 0,0-1 0,2 2 1,0-1-1,0 0 0,2 1 1,0 0-1,1-1 0,1 1 1,3 30-1,-2-46-1,0 1 0,0 0 0,0-1 0,0 1 0,0-1 0,0 1 0,1-1 0,-1 0 0,1 0 0,-1 1 0,1-1 0,0 0 0,0-1 0,0 1 0,0 0 0,0 0 0,0-1 0,1 1 0,-1-1 0,1 0 0,-1 0 0,1 0 0,-1 0 0,1 0 0,4 1 0,7 0 0,-1 0 1,1-1 0,26 0 0,-26-1 1,-8 0 1,0 0 0,0-1 0,0 1 0,0-1 0,-1 0 0,1 0 0,0-1 0,9-3 0,-13 3-3,1 1 0,-1-1 0,0 0 0,0 1 0,1-1 0,-2 0 0,1 0 0,0 0 0,0-1 0,-1 1 0,1 0 0,-1-1 0,1 1 0,-1-1 0,0 1 0,0-1 0,0 1 0,-1-1 0,1 0 0,0 0 0,-1-2 0,2-7 0,-1-1 0,-1 1 0,0 0 0,-1-1 0,0 1 0,0 0 0,-2 0 0,1 0 0,-2 0 0,0 0 0,0 0 0,-1 1 0,0 0 0,-12-18 0,12 21 0,-1 1 0,1 0 0,-1 0 0,-1 1 0,1-1 0,-1 2 0,0-1 0,0 1 0,-1 0 0,0 0 0,0 1 0,0 0 0,0 0 0,-1 1 0,1 0 0,-1 1 0,0 0 0,0 0 0,0 1 0,-17-1 0,23 2-28,-1 0 0,1 0 0,-1 0 0,1 0 0,-1 1 0,1 0 0,-1-1 0,1 1 0,0 0 0,0 1 0,-6 2 0,-3 7-1333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11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79 31807,'0'0'12,"0"0"1,-1 0 0,1-1 0,0 1 0,-1 0-1,1 0 1,0-1 0,0 1 0,-1 0-1,1 0 1,0-1 0,0 1 0,-1 0 0,1 0-1,0-1 1,0 1 0,0 0 0,0-1 0,-1 1-1,1 0 1,0-1 0,0 1 0,0 0 0,0-1-1,0 1 1,0-1 0,0 1 0,0 0 0,0-1-1,0 1 1,0 0 0,0-1 0,0 1 0,1 0-1,-1-1 1,0 1 0,0 0 0,0-1-1,0 1 1,1 0 0,-1-1 0,0 1 0,0 0-1,0 0 1,1-1 0,-1 1 0,0 0 0,0 0-1,1 0 1,-1-1 0,0 1 0,1 0 0,-1 0-1,0 0 1,1 0 0,-1-1 0,0 1 0,1 0-1,-1 0 1,0 0 0,1 0 0,28-5-55,-22 4 88,157-18 12,93-16 15,-246 32-73,-11 3 0,0 0 0,0 0 0,0 0 0,0 0 0,0 0 0,0 1 0,0-1 0,0 0 0,0 0 0,0 0 0,0 0 0,0 0 0,0 0 0,0 0 0,0 0 0,0 0 0,0 0 0,0 0 0,0 0 0,0 0 0,0 0 0,0 0 0,0 0 0,0 0 0,0 0 0,0 0 0,0 0 0,0 0 0,0 0 0,-4 6 0,0 1 3,0 0 0,0 0 1,1 0-1,0 0 0,0 1 0,1 0 1,0-1-1,0 1 0,-1 16 0,1 8-4,2 38 1,1-30 1,-1-15-1,15 813 0,-13-378 0,-7-351 0,-5 148 0,-3 81 0,2-142 0,3-55 0,-1 79 0,9-133 0,-1-86 0,1-1 0,-1 1 0,0-1 0,1 1 0,-1-1 0,0 1 0,1-1 0,-1 0 0,0 1 0,0-1 0,1 0 0,-1 0 0,0 1 0,0-1 0,0 0 0,1 0 0,-1 0 0,0 0 0,0 0 0,0 0 0,1 0 0,-1 0 0,0-1 0,-1 1 0,-1 0 0,-248-9 0,165 8-35,86 1-31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37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29 135 32095,'-5'-19'641,"5"44"-618,0-10-15,3 497-8,-16-782 0,0-4 0,12 268 0,1 0 0,1 0 0,-1 0 0,1 0 0,0 0 0,1 0 0,-1 0 0,1 0 0,0 1 0,1-1 0,3-6 0,-3 8 0,-1 1 0,1-1 0,0 1 0,0 0 0,1 1 0,-1-1 0,1 0 0,-1 1 0,1 0 0,0 0 0,0 0 0,0 0 0,0 0 0,0 1 0,0 0 0,5-1 0,-3 0 0,0 1 0,1 0 0,-1 0 0,0 1 0,1-1 0,-1 1 0,0 1 0,1-1 0,-1 1 0,0 0 0,1 1 0,-1-1 0,8 4 0,-11-3 0,1 1 0,-1-1 0,1 0 0,-1 1 0,0 0 0,0 0 0,0 0 0,0 0 0,0 0 0,-1 1 0,0-1 0,1 1 0,-1-1 0,-1 1 0,1 0 0,0 0 0,-1 0 0,0 0 0,0 0 0,1 7 0,0-2 0,-1 0 0,1 0 0,-2 0 0,1 0 0,-1 0 0,-1 0 0,1 0 0,-1 0 0,-1 0 0,0 0 0,0 0 0,-1 0 0,0-1 0,-1 1 0,0-1 0,0 0 0,0 0 0,-1-1 0,0 1 0,-1-1 0,0 0 0,0 0 0,0-1 0,-13 10 0,5-4 0,-1-1 0,-22 13 0,31-21 0,0 0 0,-1 0 0,1 0 0,-1-1 0,0 0 0,0 0 0,1 0 0,-1-1 0,-10 0 0,16-1 0,1 0 0,-1 0 0,1 0 0,0 0 0,-1 0 0,1 0 0,-1 0 0,1 0 0,0-1 0,-1 1 0,1 0 0,-1 0 0,1-1 0,0 1 0,-1 0 0,1 0 0,0-1 0,-1 1 0,1 0 0,0-1 0,0 1 0,-1 0 0,1-1 0,0 1 0,0-1 0,0 1 0,-1 0 0,1-1 0,0 1 0,0-1 0,0 1 0,0-1 0,0 1 0,0 0 0,0-1 0,0 1 0,0-1 0,0 1 0,0-1 0,2-12 0,-1 12 0,0-1 0,-1 1 0,1 0 0,0-1 0,0 1 0,0 0 0,0 0 0,0 0 0,0-1 0,0 1 0,1 0 0,-1 0 0,0 1 0,0-1 0,1 0 0,-1 0 0,1 1 0,-1-1 0,1 0 0,-1 1 0,1 0 0,-1-1 0,1 1 0,1 0 0,44-2 0,-36 2 0,-8 1 0,0-1 0,0 1 0,0 0 0,-1 0 0,1 0 0,0 0 0,0 0 0,-1 1 0,1-1 0,-1 1 0,1 0 0,-1 0 0,0 0 0,0 0 0,1 0 0,-2 0 0,1 0 0,0 1 0,0-1 0,2 5 0,4 8 0,0 0 0,8 22 0,-12-27 0,1 3 0,4 9 0,1-1 0,13 21 0,-20-36 0,1 0 0,0-1 0,0 0 0,0 0 0,1 0 0,0-1 0,0 1 0,0-1 0,0 0 0,1-1 0,-1 1 0,7 2 0,-9-4 0,0-1 0,1 0 0,-1 0 0,0 0 0,0-1 0,0 1 0,1-1 0,-1 1 0,0-1 0,0 0 0,1 0 0,-1-1 0,0 1 0,0-1 0,1 0 0,-1 1 0,0-1 0,0-1 0,0 1 0,0 0 0,0-1 0,0 1 0,0-1 0,-1 0 0,1 0 0,-1 0 0,1 0 0,-1-1 0,0 1 0,0-1 0,0 1 0,4-7 0,4-17-1,-1 0 1,-1-1-1,-1 0 0,-1-1 0,4-48 1,0 3-23,-8 63 22,0-4 0,0 1 0,1 0 0,1-1 0,6-15 1,-9 26 0,1 0 0,-1 1 0,0-1 0,1 1 0,0 0 0,-1-1 0,1 1 0,0 0 0,0 0 0,0 0 0,1 0 0,-1 0 0,0 0 0,1 1 0,-1-1 0,1 1 0,0 0 0,-1 0 0,1 0 0,0 0 0,0 0 0,-1 0 0,1 1 0,0-1 0,5 1 0,-4 0 0,-1 0 0,1 0 0,-1 0 0,1 0 0,0 1 0,-1 0 0,1-1 0,-1 1 0,1 1 0,-1-1 0,0 0 0,1 1 0,-1 0 0,0 0 0,0 0 0,0 0 0,0 0 0,-1 0 0,1 1 0,4 4 0,-14-7 3,0-1 0,0 1 0,0 0 0,1 1 0,-1-1-1,0 1 1,0 1 0,1-1 0,-1 1 0,-8 4 0,8 0-3,1-1 0,0 1 0,1 0 0,-1 1 0,1-1 0,0 1 0,1 0 0,0 1 0,0-1 0,0 1 0,1 0 0,0-1 0,1 1 0,-3 13 0,0 6 0,2 0 0,0 1 0,2 30 0,0-50 0,2 0 0,-1 0 0,1 0 0,0-1 0,0 1 0,1 0 0,4 11 0,-4-16 0,-1 1 0,2-1 0,-1 0 0,0 0 0,0 0 0,1 0 0,0 0 0,0 0 0,0-1 0,0 1 0,0-1 0,0 0 0,0 0 0,1 0 0,-1 0 0,1-1 0,4 2 0,0 0 0,-1-1 0,0 1 0,1-2 0,-1 1 0,1-1 0,0-1 0,0 1 0,-1-1 0,1 0 0,0-1 0,-1 0 0,1 0 0,0-1 0,-1 0 0,1 0 0,11-6 0,-13 5 0,0-1 0,0 1 0,-1-1 0,1-1 0,-1 1 0,0-1 0,0 0 0,-1 0 0,1 0 0,-1-1 0,-1 0 0,1 0 0,-1 0 0,0 0 0,0 0 0,0 0 0,-1-1 0,0 1 0,1-9 0,1-3 0,-2 1 0,0-1 0,-1 0 0,0 0 0,-2 0 0,0 1 0,-5-22 0,5 31 0,-1 0 0,0 1 0,0-1 0,-1 1 0,0 0 0,0-1 0,-1 2 0,0-1 0,0 0 0,-1 1 0,1-1 0,-1 1 0,-1 1 0,1-1 0,-1 1 0,0 0 0,-1 0 0,-10-6 0,14 9 0,0 0 0,0 1 0,-1-1 0,1 1 0,0 0 0,-1 0 0,1 0 0,-1 0 0,1 1 0,-1-1 0,1 1 0,-1 0 0,0 0 0,1 0 0,-1 1 0,1-1 0,-1 1 0,1 0 0,-6 1 0,7 0 0,-1 0 0,0-1 0,1 1 0,0 0 0,-1 1 0,1-1 0,0 0 0,0 1 0,0-1 0,0 1 0,1-1 0,-1 1 0,1 0 0,0 0 0,-1 0 0,1 0 0,0 0 0,1 0 0,-1 0 0,0 0 0,1 5 0,-2 7 0,1 0 0,1 0 0,0 0 0,1 0 0,1 0 0,0 0 0,1-1 0,1 1 0,0-1 0,12 27 0,-12-33 0,0 0 0,0-1 0,1 0-1,0 0 1,1 0 0,0 0 0,-1-1-1,2 0 1,-1 0 0,1-1-1,0 0 1,0 0 0,1 0 0,-1-1-1,1 0 1,0-1 0,0 0-1,0 0 1,1 0 0,11 1 0,-10-2-1,1 0 0,-1-1 0,0 0 0,1-1 0,-1 0 0,1-1 0,-1 0 1,20-4-1,-26 3 1,1 0 1,-1 0 0,0 0-1,1-1 1,-1 1-1,-1-1 1,1 0 0,0 0-1,-1 0 1,1-1-1,-1 1 1,0-1 0,0 0-1,0 0 1,-1 0-1,1 0 1,-1-1 0,0 1-1,0 0 1,-1-1-1,2-7 1,3-20-1,-1-1 0,-2 0 0,-1 0 0,-2 0 0,-4-35 0,3 56 0,-5-11 0,1 18 0,1 16 0,0 39 0,2-1 0,7 72 0,-4-107 0,1 0 0,0 0 0,1-1 0,0 0 0,1 1 0,1-1 0,0-1 0,13 24 0,-17-34 0,1-1 0,-1 1 0,1-1 0,-1 1 0,1-1 0,0 1 0,-1-1 0,1 0 0,0 0 0,0 0 0,0 0 0,0 0 0,0 0 0,0 0 0,0-1 0,0 1 0,0-1 0,0 0 0,1 1 0,-1-1 0,0 0 0,0 0 0,0 0 0,0-1 0,1 1 0,-1 0 0,0-1 0,0 1 0,0-1 0,0 0 0,0 0 0,0 0 0,0 0 0,0 0 0,-1 0 0,1 0 0,0-1 0,-1 1 0,1-1 0,0 1 0,-1-1 0,0 0 0,1 1 0,-1-1 0,2-4 0,4-8 0,0-1 0,-1-1 0,0 1 0,-1-1 0,5-31 0,4-88 0,-10 81 0,-6 104 0,6 56 0,-4-99 0,1-1 0,0 1 0,1-1 0,0 0 0,0 1 0,0-1 0,1 0 0,-1 0 0,1 0 0,1-1 0,-1 1 0,8 7 0,-8-9 0,0-1 0,0 0 0,0 0 0,1-1 0,-1 1 0,1-1 0,0 1 0,-1-1 0,1 0 0,0-1 0,0 1 0,0-1 0,1 1 0,-1-1 0,0-1 0,0 1 0,1 0 0,-1-1 0,6 0 0,-8-1 0,0 0 0,0 1 0,0-1 0,0 0 0,0 0 0,0 0 0,-1 0 0,1-1 0,0 1 0,-1 0 0,1-1 0,-1 1 0,0-1 0,1 0 0,-1 1 0,0-1 0,0 0 0,0 0 0,0 1 0,0-1 0,0 0 0,-1 0 0,1 0 0,-1 0 0,1-4 0,2-7 0,0 0 0,0-24 0,-1-17 0,-2 1 0,-3-1 0,-2 0 0,-19-83 0,20 128-3,4 21 11,3 24-82,8-10-273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41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40 425 31422,'-7'45'1472,"-1"11"-1599,8-46 127,-1-2 0,1 0 0,0 0 0,1 1 0,0-1 0,0 0 0,4 12 0,-4-18 0,0 0 0,1 1 0,-1-1 0,0 0 0,1 0 0,0 0 0,-1 0 0,1 0 0,0-1 0,0 1 0,0 0 0,0-1 0,0 1 0,0-1 0,1 0 0,-1 0 0,0 0 0,1 0 0,-1 0 0,1 0 0,-1-1 0,1 1 0,-1-1 0,1 0 0,3 1 0,-1-1 0,1 1 0,-1-1 0,1 0 0,0 0 0,-1 0 0,1-1 0,-1 0 0,1 0 0,-1-1 0,1 1 0,-1-1 0,8-4 0,-10 4 0,1-1 0,-1 0 0,1 0 0,-1 0 0,0 0 0,0-1 0,-1 1 0,1-1 0,-1 0 0,1 0 0,-1 0 0,0 0 0,-1 0 0,1 0 0,-1 0 0,2-9 0,1-16 0,0-1 0,-3 1 0,0-1 0,-5-40 0,4 67 0,0-1 0,-1 1 0,1-1 0,-1 1 0,0-1 0,0 1 0,0 0 0,0-1 0,0 1 0,-1 0 0,1 0 0,-1 0 0,0 0 0,0 0 0,0 0 0,-3-3 0,2 4 0,0 1 0,1-1 0,-1 0 0,0 1 0,0 0 0,0 0 0,0 0 0,0 0 0,0 0 0,-1 0 0,1 1 0,0-1 0,0 1 0,-1 0 0,1 0 0,0 1 0,-6 0 0,5 0 0,0 0 0,0 1 0,0-1 0,0 1 0,0 0 0,0 0 0,0 1 0,1-1 0,-1 1 0,1 0 0,-1-1 0,1 2 0,0-1 0,0 0 0,1 0 0,-1 1 0,1 0 0,-4 7 0,-3 6 0,0 1 0,-10 36 0,11-29 0,2 0 0,1 1 0,1 0 0,1 0 0,2 1 0,0-1 0,2 0 0,4 30 0,-4-51 0,-1-1 0,1 0 0,1 0 0,-1 0 0,1 0 0,-1 0 0,1 0 0,0 0 0,1 0 0,-1-1 0,1 1 0,-1-1 0,1 0 0,0 0 0,0 0 0,1 0 0,-1 0 0,1 0 0,-1-1 0,1 0 0,0 0 0,0 0 0,0 0 0,7 2 0,1-1 0,1 0 0,0-1 0,-1-1 0,1 0 0,0 0 0,0-1 0,14-2 0,-19 1 0,-1 0 0,1 0 0,0-1 0,-1 0 0,0-1 0,1 1 0,-1-2 0,0 1 0,-1-1 0,1 1 0,-1-2 0,9-6 0,-6 3 0,-1 0 0,0-1 0,0 0 0,-1-1 0,0 0 0,0 0 0,5-13 0,1-6 0,-2 0 0,-1-1 0,-1-1 0,-1 1 0,3-34 0,-8 39 0,-3 17 0,1-1 0,1 1 0,-1-1 0,1 1 0,6-14 0,-7 20 0,0 0 0,0 0 0,0 0 0,1 0 0,-1 0 0,0 1 0,1-1 0,0 0 0,-1 1 0,1-1 0,0 1 0,0 0 0,0 0 0,0-1 0,0 1 0,0 1 0,0-1 0,1 0 0,-1 0 0,0 1 0,0-1 0,1 1 0,-1 0 0,0 0 0,5 0 0,-4 0 0,0 0 0,1 1 0,-1-1 0,0 1 0,0 0 0,0 0 0,0 0 0,0 0 0,0 1 0,0-1 0,0 1 0,0 0 0,-1 0 0,1 0 0,0 0 0,-1 0 0,0 0 0,0 1 0,4 4 0,-3-3 0,0 1 0,-1-1 0,1 1 0,-1 0 0,0 0 0,0 0 0,-1 0 0,1 0 0,-1 0 0,0 1 0,-1-1 0,1 7 0,-1-17 0,0 1 0,0 0 0,-1 0 0,0 0 0,1 0 0,-1-1 0,-2-3 0,2 7 0,1 0 0,-1-1 0,0 1 0,0 0 0,1-1 0,-1 1 0,0 0 0,0 0 0,0 0 0,0 0 0,-1 0 0,1 0 0,0 0 0,0 0 0,-1 0 0,1 1 0,0-1 0,-1 1 0,1-1 0,-1 1 0,1-1 0,-1 1 0,1 0 0,-1-1 0,1 1 0,-3 0 0,0 0 0,1 0 0,0 1 0,0-1 0,-1 1 0,1-1 0,0 1 0,0 0 0,0 0 0,0 1 0,0-1 0,0 0 0,0 1 0,1 0 0,-1 0 0,0 0 0,1 0 0,-5 5 0,3-2 0,0 0 0,1 1 0,-1-1 0,1 1 0,0 0 0,0 0 0,1 0 0,-3 10 0,0 7 0,1 0 0,1 0 0,0 48 0,3-64 0,0 0 0,1 0 0,-1 0 0,1 0 0,0 0 0,1-1 0,0 1 0,4 10 0,-4-13 0,1 0 0,-1 0 0,1-1 0,0 1 0,0-1 0,0 0 0,1 1 0,-1-2 0,1 1 0,0 0 0,0-1 0,0 1 0,8 2 0,-2 0 0,1-2 0,0 1 0,0-1 0,0-1 0,0 0 0,17 0 0,3-1 0,34-4 0,-59 3 0,1-1 0,0 0 0,-1-1 0,1 1 0,-1-1 0,1 0 0,-1-1 0,0 0 0,0 0 0,0 0 0,-1-1 0,1 1 0,9-9 0,-8 5 0,-1-1 0,0 1 0,0-1 0,0 0 0,-1-1 0,0 1 0,-1-1 0,6-14 0,-2-4 0,-1 1 0,-1-1 0,-2 0 0,0 0 0,-1-51 0,-2-18 0,-3-108 0,2 197 0,0 3 0,0 0 0,0 0 0,0 0 0,-1 0 0,1 0 0,-1 0 0,0 0 0,0 0 0,-1 0 0,-2-5 0,4 9 0,-3 0 0,1 8 0,-3 196 0,5-101 0,-3 199 0,3-301 0,0 0 0,0 0 0,-1 0 0,1 0 0,0 0 0,0 0 0,0 0 0,0 0 0,0 0 0,1-1 0,-1 1 0,0 0 0,0 0 0,1 0 0,-1 0 0,0 0 0,1 0 0,-1 0 0,1-1 0,-1 1 0,1 0 0,0 0 0,-1-1 0,1 1 0,0 0 0,-1-1 0,1 1 0,0 0 0,0-1 0,-1 1 0,1-1 0,0 0 0,0 1 0,0-1 0,0 1 0,0-1 0,0 0 0,0 0 0,0 0 0,0 0 0,0 0 0,-1 0 0,1 0 0,0 0 0,0 0 0,2 0 0,-2-1 0,0 1 0,0-1 0,0 1 0,0-1 0,0 0 0,0 0 0,0 1 0,0-1 0,0 0 0,0 0 0,0 0 0,0 0 0,0 0 0,-1 0 0,1 0 0,0 0 0,-1-1 0,1 1 0,-1 0 0,1-2 0,13-37 0,-10 25 0,12-35 0,18-47 0,-30 88 0,0 1 0,1-1 0,0 1 0,1-1 0,-1 1 0,1 1 0,1-1 0,8-6 0,-12 11 0,1 0 0,0 1 0,0 0 0,0 0 0,0 0 0,0 0 0,1 1 0,-1-1 0,1 1 0,-1 0 0,0 1 0,1-1 0,0 1 0,-1 0 0,1 0 0,8 1 0,-12 0 0,0-1 0,1 0 0,-1 1 0,0 0 0,0-1 0,1 1 0,-1 0 0,0-1 0,0 1 0,0 0 0,0 0 0,0 0 0,0 0 0,0 0 0,0 0 0,0 0 0,-1 0 0,1 1 0,0-1 0,-1 0 0,1 0 0,-1 1 0,1-1 0,-1 0 0,0 1 0,1-1 0,-1 0 0,0 1 0,0 1 0,2 51 0,-2-41 0,-2 15 0,-6 40 0,5-47 0,0-1 0,1 1 0,1 0 0,2 21 0,0-40 0,0 1 0,-1-1 0,1 0 0,0 0 0,0 1 0,1-1 0,-1 0 0,0 0 0,1 0 0,-1 0 0,1 0 0,0-1 0,-1 1 0,1 0 0,0-1 0,0 1 0,0-1 0,0 0 0,1 0 0,-1 0 0,0 0 0,0 0 0,1 0 0,-1 0 0,0-1 0,1 1 0,-1-1 0,1 0 0,3 0 0,10 2 0,0-2 0,0 0 0,19-2 0,-30 2 0,0-1 0,0 0 0,0 0 0,0 0 0,0 0 0,0-1 0,0 1 0,-1-1 0,1-1 0,-1 1 0,1 0 0,-1-1 0,0 0 0,0 0 0,0-1 0,5-4 0,-4 1 0,1 0 0,-1-1 0,0 1 0,-1-1 0,0 0 0,0 0 0,-1 0 0,3-11 0,1-8 0,-2 0 0,-1-1 0,-1 1 0,-1-44 0,-1 54 0,-1 13 0,1-1 0,-1 1 0,-1-1 0,1 0 0,0 1 0,-3-7 0,3 10 0,-1 0 0,1 0 0,-1 0 0,1 0 0,-1 0 0,0 0 0,0 0 0,1 0 0,-1 0 0,0 0 0,0 0 0,0 1 0,0-1 0,0 0 0,0 1 0,0-1 0,0 1 0,0-1 0,0 1 0,0 0 0,0-1 0,-1 1 0,1 0 0,0 0 0,0 0 0,0-1 0,0 1 0,-1 1 0,0-1 0,-1 0 0,1 0 0,-1 1 0,0-1 0,1 1 0,-1-1 0,0 1 0,1 0 0,-1 0 0,1 0 0,-1 1 0,1-1 0,0 0 0,-1 1 0,1 0 0,0-1 0,0 1 0,0 0 0,0 0 0,1 0 0,-1 0 0,0 1 0,1-1 0,0 0 0,-1 1 0,1-1 0,0 1 0,0-1 0,0 1 0,1 0 0,-1-1 0,0 4 0,-2 11 0,1 1 0,0-1 0,2 33 0,0-33 0,0-12 0,0 0 0,1 0 0,0 0 0,-1-1 0,1 1 0,1 0 0,-1-1 0,1 1 0,0-1 0,0 0 0,0 1 0,0-1 0,1 0 0,0 0 0,0 0 0,0-1 0,0 1 0,0-1 0,1 0 0,-1 1 0,1-2 0,0 1 0,0 0 0,0-1 0,1 0 0,-1 0 0,0 0 0,1 0 0,6 1 0,8 2 0,1-1 0,-1-1 0,1-1 0,0 0 0,36-3 0,-53 1 0,0-1 0,0 1 0,0-1 0,0 1 0,0-1 0,1 0 0,-2 0 0,1-1 0,0 1 0,0 0 0,0-1 0,-1 0 0,1 0 0,0 0 0,-1 0 0,0 0 0,0 0 0,1 0 0,-1-1 0,0 1 0,-1-1 0,1 0 0,0 1 0,-1-1 0,0 0 0,0 0 0,1 0 0,-1-4 0,3-9 0,0 0 0,-2-1 0,0 1 0,0-22 0,-1 13 0,23-457 0,-44 663 0,19-156 0,3 224 0,-1-237 0,1 0 0,0-1 0,1 1 0,0-1 0,1 1 0,0-1 0,1 0 0,7 13 0,-9-19 0,-1-1 0,1 0 0,0 0 0,0 0 0,1-1 0,-1 1 0,1-1 0,0 0 0,-1 0 0,2 0 0,-1 0 0,0-1 0,0 0 0,1 0 0,-1 0 0,1 0 0,0-1 0,-1 1 0,1-1 0,0-1 0,0 1 0,6 0 0,-3-1 0,7 0 0,0 0 0,0-1 0,0 0 0,24-6 0,-34 5 0,0 0 0,0 0 0,-1 0 0,1 0 0,-1-1 0,0 1 0,0-1 0,0 0 0,0-1 0,0 1 0,-1-1 0,1 1 0,-1-1 0,0 0 0,0 0 0,0-1 0,-1 1 0,3-6 0,-1-2 0,0 0 0,-1 0 0,0 0 0,0-1 0,-2 0 0,0 1 0,0-1 0,-2-16 0,1 17 0,0-1 0,0 0 0,1 0 0,1 0 0,0 0 0,1 1 0,0-1 0,6-12 0,-8 22 0,1 1 0,0-1 0,-1 1 0,1 0 0,0 0 0,0 0 0,0 0 0,1 0 0,-1 0 0,0 0 0,1 1 0,-1-1 0,1 1 0,-1 0 0,1-1 0,0 1 0,0 0 0,-1 1 0,1-1 0,0 1 0,0-1 0,0 1 0,0 0 0,0 0 0,0 0 0,0 0 0,3 1 0,-8 0 0,0-1 0,0 1 0,0 0 0,0 0 0,0 0 0,0 0 0,0 0 0,1 1 0,-1-1 0,0 0 0,1 1 0,-3 2 0,-20 24 0,24-27 0,-7 8 0,1 0 0,0 0 0,1 1 0,0 0 0,0 0 0,1 0 0,1 1 0,-5 18 0,5-9 0,0 1 0,1 0 0,3 35 0,-1-53 0,0 1 0,0-1 0,1 0 0,0 0 0,-1 0 0,1 1 0,0-1 0,1 0 0,-1 0 0,0 0 0,1-1 0,0 1 0,0 0 0,0 0 0,0-1 0,0 1 0,3 1 0,0 0 0,0 0 0,0-1 0,0 0 0,0 0 0,1-1 0,-1 1 0,1-1 0,10 3 0,7-1 0,1-1 0,0 0 0,40-2 0,-54-1 0,-8 0 0,1 0 0,0 0 0,0 0 0,-1 0 0,1-1 0,0 1 0,-1-1 0,1 1 0,-1-1 0,1 0 0,0 0 0,-1-1 0,0 1 0,1 0 0,-1-1 0,0 1 0,0-1 0,0 0 0,0 0 0,0 0 0,0 0 0,0 0 0,1-3 0,0 0 0,-1-1 0,0 0 0,0 0 0,0 0 0,-1 0 0,0 0 0,0 0 0,0 0 0,-1-10 0,1-2 0,0 0 0,-2-1 0,0 1 0,-1 0 0,-1 0 0,-1 0 0,0 0 0,-2 1 0,1-1 0,-2 1 0,-1 0 0,0 1 0,-17-26 0,22 38 0,0 1 0,-1 0 0,1 0 0,0 0 0,-1 0 0,0 1 0,1-1 0,-1 1 0,0 0 0,-1 0 0,1 0 0,0 1 0,-7-3 0,8 4 0,1-1 0,-1 1 0,1-1 0,-1 1 0,0 0 0,1 0 0,-1 0 0,1 0 0,-1 1 0,1-1 0,-1 1 0,1-1 0,-1 1 0,1 0 0,0 0 0,-1 0 0,1 0 0,0 0 0,0 1 0,-1-1 0,1 1 0,0-1 0,1 1 0,-1 0 0,-3 3 0,1 2 0,0 0 0,1 0 0,-1 1 0,1-1 0,1 1 0,-1 0 0,1 0 0,1 0 0,-1 0 0,1 9 0,0 10 0,3 48 0,-1-71 0,-1 0 0,1 0 0,-1 0 0,1 0 0,1 0 0,-1 0 0,1-1 0,-1 1 0,1 0 0,0-1 0,0 1 0,0-1 0,1 0 0,0 1 0,-1-1 0,1 0 0,0-1 0,0 1 0,0 0 0,1-1 0,-1 0 0,1 0 0,-1 0 0,1 0 0,0 0 0,-1-1 0,8 2 0,5 1 0,0-1 0,1-1 0,-1 0 0,1-1 0,23-2 0,-36 1 0,0-1 0,0 1 0,1-1 0,-1 0 0,0 0 0,0 0 0,0 0 0,0-1 0,0 0 0,0 0 0,0 0 0,-1 0 0,1 0 0,6-6 0,-6 3 0,0 0 0,0 0 0,0 0 0,0-1 0,-1 1 0,0-1 0,0 0 0,0 0 0,1-6 0,3-13 0,-1 0 0,-2-1 0,-1 1 0,0-28 0,0 20 0,-3 29 0,0 1 0,1 0 0,-1 0 0,1 0 0,0 0 0,0 1 0,0-1 0,0 0 0,0 0 0,1 0 0,2-3 0,-3 5 0,0 1 0,-1-1 0,1 0 0,0 0 0,0 1 0,0-1 0,0 0 0,0 1 0,0-1 0,0 1 0,0 0 0,1-1 0,-1 1 0,0 0 0,0-1 0,0 1 0,0 0 0,1 0 0,-1 0 0,0 0 0,0 0 0,0 1 0,0-1 0,0 0 0,1 0 0,-1 1 0,0-1 0,0 0 0,0 1 0,0 0 0,0-1 0,2 2 0,0 1 0,0-1 0,0 1 0,0 0 0,0 0 0,0 0 0,-1 0 0,1 1 0,-1-1 0,0 1 0,0 0 0,0-1 0,-1 1 0,1 0 0,-1 0 0,1 4 0,3 11 0,4 35 0,-5 1 0,-4 62 0,-1-50 0,1-67 0,0 0 0,0-1 0,0 1 0,0 0 0,0 0 0,0 0 0,0 0 0,1 0 0,-1 0 0,0 0 0,0 0 0,0 0 0,0 0 0,0 0 0,0 0 0,0-1 0,0 1 0,0 0 0,0 0 0,0 0 0,1 0 0,-1 0 0,0 0 0,0 0 0,0 0 0,0 0 0,0 0 0,0 0 0,0 0 0,0 0 0,0 0 0,1 0 0,-1 0 0,0 0 0,0 0 0,0 0 0,0 0 0,0 0 0,0 0 0,0 0 0,0 1 0,0-1 0,1 0 0,-1 0 0,0 0 0,0 0 0,0 0 0,0 0 0,0 0 0,0 0 0,0 0 0,0 0 0,0 0 0,0 0 0,0 1 0,0-1 0,0 0 0,0 0 0,0 0 0,0 0 0,0 0 0,0 0 0,0 0 0,0 1 0,1-2 0,5-5 0,0 0 0,0 0 0,-1 0 0,0-1 0,0 0 0,7-14 0,23-55 0,-23 48 0,10-25 0,-11 24 0,2 0 0,1 0 0,1 1 0,26-36 0,-39 62 0,-2 2 0,0-1 0,0 1 0,1-1 0,-1 1 0,0 0 0,1-1 0,-1 1 0,0-1 0,1 1 0,-1 0 0,0-1 0,1 1 0,-1 0 0,1 0 0,-1-1 0,1 1 0,-1 0 0,1 0 0,-1 0 0,1 0 0,-1 0 0,1-1 0,-1 1 0,1 0 0,-1 0 0,1 0 0,0 0 0,-1 2 0,1 0 0,0 0 0,-1-1 0,1 1 0,-1 0 0,0 0 0,0 0 0,0 0 0,0 0 0,0 0 0,0-1 0,0 3 0,0 0 0,-2 84 0,0-36 0,2-1 0,7 56 0,-7-106-5,0 0 1,0 0-1,0 1 0,1-1 1,-1 0-1,0 0 0,1 0 1,-1 0-1,0 1 0,1-1 1,-1 0-1,1 0 0,0 0 1,-1 0-1,1 0 0,0 0 1,0 0-1,0-1 0,1 2 1,5-2-463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43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35 622 27357,'-2'10'5367,"2"18"-5930,0-23 1014,0-1-443,-1-1-4,1 0-1,0 0 1,0 1 0,1-1-1,-1 0 1,1 0 0,-1 0 0,3 5-1,-2-7-2,0 0 0,0 1 0,0-1-1,0 0 1,0 0 0,0-1 0,0 1-1,0 0 1,1 0 0,-1-1 0,0 1-1,1 0 1,-1-1 0,0 1 0,1-1 0,-1 0-1,1 1 1,-1-1 0,0 0 0,1 0-1,-1 0 1,3 0 0,3 1 4,0-1 0,0 0 0,0 0 0,0-1 1,0 0-1,0 0 0,0-1 0,7-2 0,-10 2-4,0 0 0,0 0 1,0 0-1,-1-1 0,1 0 0,-1 0 0,0 0 1,1 0-1,-1 0 0,-1-1 0,1 1 0,-1-1 1,1 0-1,2-5 0,4-10 4,-1-1-1,-1 1 1,0-2 0,-2 1 0,0-1-1,3-38 1,-2-130-8,-6 142 5,0-16-2,-2-105 0,-3 156 0,5 12 0,-1 0 0,1 1 0,-1-1 0,1 0 0,0 0 0,-1 0 0,1 0 0,-1 0 0,1 1 0,0-1 0,-1 0 0,1 0 0,0 1 0,-1-1 0,1 0 0,0 0 0,0 1 0,-1-1 0,1 0 0,0 1 0,0-1 0,-1 0 0,1 1 0,0-1 0,0 1 0,0-1 0,0 0 0,0 1 0,0-1 0,0 1 0,0-1 0,-1 0 0,1 1 0,0-1 0,1 1 0,-1 0 0,-6 35 0,1 0 0,3 0 0,3 73 0,0-38 0,1 868 0,-2-930 0,1 0 0,-1-1 0,0 1 0,-1-1 0,0 1 0,-4 15 0,4-22 0,0 0 0,0 0 0,0 0 0,-1 0 0,1 0 0,0 0 0,-1 0 0,0 0 0,1 0 0,-1 0 0,0-1 0,0 1 0,0-1 0,0 0 0,0 1 0,0-1 0,0 0 0,0 0 0,0 0 0,-1-1 0,1 1 0,0 0 0,-1-1 0,-3 1 0,1 0 0,0-1 0,0 1 0,0-1 0,0 0 0,0 0 0,0 0 0,0-1 0,0 0 0,0 0 0,0 0 0,0-1 0,1 1 0,-1-1 0,1 0 0,-1-1 0,1 1 0,-1-1 0,1 1 0,-5-6 0,3 1 0,0 1 0,1-1 0,0 0 0,0-1 0,1 1 0,0-1 0,0 0 0,0 0 0,1 0 0,-3-14 0,2 7 0,1 0-1,1 0 1,0 0-1,1 0 1,0-1 0,1 1-1,3-17 1,-1 21-3,-1 1 1,2 0 0,0 0-1,0 0 1,1 0-1,0 1 1,0-1 0,1 1-1,0 0 1,1 1-1,8-11 1,14-10 2,1 1 0,42-31 0,-42 37 0,-2-1 0,-1-1 0,37-42 0,11-48 25,-56 83-23,1 1-1,2 1 1,45-50 0,-60 75-2,-1 0 0,1 0 0,-1 1 0,1 0 0,0 0 0,1 0 0,-1 1 0,0 0 0,1 0 0,-1 0 0,1 1 0,0 0 0,12 0 0,25-5 0,-65 1 0,6 5 0,0 0 0,0 2 0,-22 3 0,31-3 0,0-1 0,0 2 0,0-1 0,0 1 0,1 0 0,-1 0 0,1 0 0,0 1 0,-1 0 0,-7 8 0,5-4 0,1 0 0,-1 1 0,2 0 0,-1 0 0,2 0 0,-1 1 0,1 0 0,0 0 0,-4 15 0,5-8 0,0 0 0,1 1 0,0-1 0,2 1 0,0 19 0,1-33 0,0-1 0,1 1 0,-1 0 0,1 0 0,0 0 0,0-1 0,0 1 0,1 0 0,-1-1 0,1 1 0,0-1 0,0 0 0,0 1 0,0-1 0,0 0 0,1 0 0,0 0 0,-1-1 0,1 1 0,0-1 0,0 1 0,0-1 0,1 0 0,-1 0 0,1-1 0,-1 1 0,1-1 0,-1 1 0,1-1 0,4 1 0,11 2 0,0-1 0,1 0 0,0-1 0,28-2 0,-47 0 0,5 0 0,1 0 0,-1 0 0,1-1 0,-1 0 0,0-1 0,1 1 0,-1-1 0,0 0 0,0 0 0,0-1 0,0 0 0,7-5 0,-9 5 0,-1 0 0,1 0 0,-1-1 0,1 0 0,-1 1 0,0-1 0,-1 0 0,1-1 0,-1 1 0,1 0 0,-1-1 0,-1 1 0,1-1 0,-1 1 0,1-1 0,-1 0 0,0-6 0,1-7 0,-1 1 0,0-1 0,-2 1 0,0 0 0,0-1 0,-9-30 0,8 41 0,0-1 0,0 1 0,-1 0 0,0 0 0,0 0 0,-1 1 0,0-1 0,0 1 0,-1 0 0,0 0 0,0 0 0,0 1 0,0-1 0,-1 1 0,0 1 0,0-1 0,0 1 0,-8-4 0,10 6 0,0 0 0,0 1 0,1-1 0,-1 1 0,0 0 0,0 0 0,0 0 0,0 1 0,-1 0 0,1-1 0,0 1 0,0 1 0,0-1 0,0 0 0,0 1 0,-7 2 0,8-2 0,1 1 0,-1-1 0,1 1 0,-1-1 0,1 1 0,0 0 0,0 0 0,0 0 0,0 0 0,0 1 0,0-1 0,1 0 0,-1 1 0,1-1 0,0 1 0,-1-1 0,1 1 0,0 0 0,1-1 0,-1 1 0,0 0 0,1 0 0,-1 3 0,0 4 0,0 0 0,1 0 0,0 0 1,1-1-1,0 1 0,1 0 0,0-1 0,0 1 0,1-1 1,0 1-1,0-1 0,1 0 0,8 13 0,-5-12-2,1 1-1,0-1 0,0-1 1,1 1-1,0-1 0,1-1 1,-1 0-1,2 0 1,-1-1-1,14 7 0,-14-10 3,0 1-1,0-2 1,1 0-1,-1 0 1,1 0-1,-1-2 1,1 1-1,0-1 1,20-1-1,-30 0 1,1 0 0,-1-1 0,0 1 0,1 0 0,-1 0 0,1-1 0,-1 1 0,0-1 0,1 0 0,-1 1 0,0-1 0,0 0 0,0 0 0,1 0 0,-1 1 0,0-1 0,0 0 0,0-1 0,-1 1 0,1 0 0,0 0 0,0 0 0,0 0 0,-1-1 0,1 1 0,-1 0 0,1-1 0,-1 1 0,1 0 0,-1-1 0,0-1 0,2-7 0,-1 0 0,0 0 0,-1-16 0,0 14 0,-2-44 0,1 26 0,1 1 0,1-1 0,7-40 0,-7 67 1,-1-1 1,1 1-1,0-1 0,0 1 1,1-1-1,-1 1 0,1 0 1,0-1-1,0 1 0,0 0 1,0 0-1,0 0 1,0 1-1,1-1 0,5-4 1,-4 5-2,0 0 1,0 0 0,0 0 0,0 1 0,1-1 0,-1 1 0,1 0 0,-1 0-1,1 1 1,-1-1 0,10 1 0,-8 0-1,1 0 0,-1 1 0,1-1 0,-1 1 0,1 1 0,-1-1 0,0 1 0,0 0 0,0 1 0,0-1 0,11 7 0,-14-6 0,1 0 0,0 0-1,-1 1 1,0-1 0,1 1-1,-1 0 1,-1 0 0,1 0-1,-1 0 1,1 0 0,-1 0-1,0 1 1,-1-1 0,1 1-1,-1-1 1,2 10 0,-2-1-2,-1 1 0,0-1-1,0 0 1,-1 0 0,-1 0 0,0 0 0,-1 0 0,0 0 0,-1 0 0,-1-1 0,-6 13 0,-1 8 0,10-26 2,-1 1 0,1 0 0,0 0 0,1 0 0,0 0 0,0 14 0,1-19 0,0-1 0,0 0 0,0 0 0,0 0 0,1 0 0,-1 0 0,1 1 0,0-1 0,0 0 0,-1 0 0,1 0 0,0-1 0,1 1 0,-1 0 0,0 0 0,0 0 0,1-1 0,-1 1 0,1-1 0,0 1 0,-1-1 0,1 0 0,0 0 0,0 1 0,0-1 0,0 0 0,0-1 0,3 2 0,4 1 4,0-1-1,0 0 1,0-1-1,0 0 1,0-1 0,0 1-1,16-3 1,-21 1-4,-1 1 0,0-1-1,1 0 1,-1 0 0,0 0 0,0 0 0,0-1 0,1 1 0,-1-1 0,-1 0 0,1 1 0,0-2 0,0 1 0,-1 0-1,1 0 1,-1-1 0,0 1 0,0-1 0,0 0 0,0 0 0,0 0 0,-1 0 0,3-5 0,2-17-5,0 0 1,-2 0 0,-1-1-1,-1 1 1,-2-27 0,3-24 3,-2 61 0,0 6 6,-1 0-1,1 0 1,1 0 0,3-12 0,-5 20-5,1-1 0,-1 0 0,1 1 1,0-1-1,0 1 0,-1-1 1,1 1-1,0 0 0,0-1 1,1 1-1,-1 0 0,0 0 1,0 0-1,0-1 0,1 1 1,-1 1-1,1-1 0,-1 0 1,1 0-1,-1 0 0,1 1 1,-1-1-1,1 1 0,0-1 1,-1 1-1,1 0 0,0 0 1,2-1-1,0 1 0,-1 1 0,0-1 0,1 0 0,-1 1 0,0 0 0,0 0 0,0 0 0,1 0 0,-1 0 0,0 1 0,0-1 0,-1 1 0,1 0 0,0 0 0,0 0 0,2 3 0,0 0 0,-1 0 0,0 0 0,0 0 0,-1 1 0,0 0 0,0-1 0,0 1 0,2 7 0,0 4 0,-1 0 0,0 1 0,-1-1 0,-1 1 0,0 26 0,-1-29 0,-1 0 0,0-1 0,-1 1 0,-1-1 0,0 0 0,-1 1 0,-1-1 0,-7 19 0,2-10 0,20-87 0,-10 59 0,39-124 0,-32 107 0,1 0 0,1 1 0,20-33 0,-27 50 0,0 0 0,0 0 0,0 0 0,1 1 0,-1-1 0,1 1 0,0 0 0,6-4 0,-9 7 0,0-1 0,0 1 0,0-1 0,0 1 0,0-1 0,0 1 0,0 0 0,0 0 0,0-1 0,1 1 0,-1 0 0,0 0 0,0 0 0,0 0 0,0 0 0,0 0 0,0 0 0,1 1 0,-1-1 0,0 0 0,0 1 0,0-1 0,0 1 0,0-1 0,0 1 0,0-1 0,0 1 0,0 0 0,0-1 0,-1 1 0,1 0 0,0 0 0,0 0 0,-1-1 0,1 1 0,0 0 0,-1 0 0,1 0 0,-1 0 0,1 0 0,0 2 0,4 11 0,-1-1 0,0 1 0,0 0 0,-2 0 0,1 1 0,-1 15 0,-2 97 0,-1-63 0,2-42 0,1-40 0,3-17 0,3 6-1,1-1 0,1 1 0,2 1 1,17-32-1,-21 45-2,1 0 0,1 1-1,0 0 1,1 0 0,1 1 0,0 1 0,0 0 0,27-19 0,-38 30 4,0 0 1,1 0-1,-1 0 0,0 1 1,0-1-1,0 0 0,1 1 1,-1-1-1,0 1 0,1-1 0,-1 1 1,0 0-1,1 0 0,-1 0 1,0-1-1,1 1 0,-1 0 1,1 1-1,-1-1 0,2 0 1,-2 1-2,0-1 0,0 1 1,-1 0-1,1 0 0,0-1 1,0 1-1,0 0 1,-1 0-1,1 0 0,0 0 1,-1 0-1,1 0 0,0 0 1,-1 0-1,0 0 1,1 0-1,-1 0 0,0 0 1,1 2-1,1 7-1,-1 1 0,-1 0 0,0-1-1,-1 15 1,0-7 4,2 20-10,-1 7 15,-5 52-1,3-84-17,0 0 0,-1 1 0,-1-1 0,0 0 0,0-1 0,-1 1-1,-1-1 1,-9 16 0,7-17-275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2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69 32415,'0'-3'9,"-1"0"0,1 0 1,-1-1-1,0 1 0,0 0 0,0 0 1,0 0-1,0 0 0,-1 1 1,0-1-1,1 0 0,-1 0 0,0 1 1,0-1-1,0 1 0,-1 0 0,1 0 1,0-1-1,-1 2 0,0-1 0,1 0 1,-1 0-1,0 1 0,0-1 1,0 1-1,0 0 0,0 0 0,0 0 1,0 1-1,0-1 0,-1 1 0,1-1 1,0 1-1,0 0 0,-1 0 0,1 1 1,-4 0-1,5-1-9,0 1 0,0 0 0,0 0 0,0 0 0,0 0 0,0 0 0,1 0 0,-1 0 0,0 0 0,1 1 0,-1-1 0,0 1 0,1-1 0,0 1 0,-1 0 0,1 0 0,0-1 0,-1 4 0,-18 40 0,15-33 0,-4 14 0,1 1 0,1-1 0,1 1 0,1 0 0,2 0 0,-1 55 0,4-79 0,1 0 0,-1 0 0,1-1 0,-1 1 0,1 0 0,0 0 0,0-1 0,0 1 0,0-1 0,0 1 0,1-1 0,-1 1 0,1-1 0,0 0 0,-1 1 0,1-1 0,0 0 0,0 0 0,1-1 0,-1 1 0,0 0 0,1-1 0,-1 1 0,0-1 0,1 0 0,0 0 0,-1 0 0,5 1 0,-3-1 0,-1 0 0,1 0 0,0-1 0,0 1 0,0-1 0,0 0 0,0 0 0,0 0 0,-1-1 0,1 1 0,0-1 0,0 0 0,0 0 0,-1 0 0,1-1 0,0 1 0,-1-1 0,1 0 0,-1 0 0,6-4 0,-3-1 0,-1 1 0,1 0 0,-1-1 0,-1 0 0,1 0 0,-1-1 0,-1 1 0,1-1 0,-1 0 0,-1 0 0,1 0 0,-1 0 0,2-17 0,-1-9 0,-2 1 0,-2-39 0,0 45 0,1 20 0,0 1 0,-1-1 0,0 0 0,0 1 0,0-1 0,-1 1 0,0-1 0,0 1 0,-6-11 0,8 17 0,0 0 0,0 0 0,0 0 0,0 0 0,0 0 0,0 1 0,0-1 0,0 0 0,0 0 0,0 0 0,0 0 0,0 0 0,0 0 0,0 0 0,0 0 0,0 0 0,0 0 0,0 0 0,0 0 0,0 0 0,0 0 0,0 0 0,0 0 0,0 1 0,0-1 0,0 0 0,0 0 0,0 0 0,0 0 0,-1 0 0,1 0 0,0 0 0,0 0 0,0 0 0,0 0 0,0 0 0,0 0 0,0 0 0,0 0 0,0 0 0,0 0 0,0 0 0,0 0 0,0 0 0,-1 0 0,1 0 0,0 0 0,0 0 0,0 0 0,0 0 0,0 0 0,0-1 0,0 1 0,0 0 0,0 0 0,-1 9 0,0 22 0,2-1 0,1 1 0,1-1 0,1 0 0,16 57 0,-16-77-16,1 5 26,0 1 0,2-1 0,14 25 0,-20-38-20,0 1 0,1-1 1,0 0-1,0 1 0,-1-1 0,1 0 0,0 0 1,1 0-1,-1 0 0,0 0 0,1-1 0,-1 1 0,1-1 1,-1 1-1,1-1 0,-1 0 0,1 0 0,0 0 1,0-1-1,0 1 0,-1 0 0,1-1 0,0 0 0,0 0 1,0 0-1,0 0 0,5-1 0,6-5-731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47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192 264 32143,'-4'-4'39,"-1"1"1,0-1-1,1 1 1,-1 0-1,-1 0 1,1 1-1,0-1 1,-1 1-1,-7-2 1,11 4-36,-1-1 1,1 1-1,-1 0 0,1-1 1,0 1-1,-1 0 0,1 0 1,-1 1-1,1-1 0,-1 0 1,1 1-1,-1 0 0,1 0 1,0-1-1,0 1 0,-1 0 1,1 1-1,0-1 0,0 0 1,0 1-1,0-1 0,0 1 1,0 0-1,1-1 0,-1 1 1,-2 3-1,-4 8 1,1 0 1,1 0-1,0 1 1,1 0-1,0 0 1,1 0-1,1 0 0,0 1 1,-1 16-1,-2 142 21,6-137-26,0-7 0,1 0 0,6 35 0,-5-54 0,1 1 0,0 0 0,0-1 0,1 0 0,0 0 0,1 0 0,0-1 0,13 18 0,-17-24 1,1-1 0,0 0-1,0 0 1,0 0 0,0 0 0,0 0-1,0 0 1,1 0 0,-1-1 0,1 0 0,-1 1-1,1-1 1,0 0 0,-1 0 0,1 0 0,0 0-1,0-1 1,-1 1 0,1-1 0,0 0-1,0 1 1,0-1 0,0-1 0,-1 1 0,7-1-1,-5 0 1,0-1 0,0 0 0,0 1-1,0-1 1,0-1 0,0 1-1,0-1 1,0 1 0,-1-1 0,0 0-1,1 0 1,-1 0 0,0-1 0,0 1-1,2-5 1,4-8-1,0-1 0,-1 0 0,0 0 0,-2-1 0,0 0 0,-1 0 0,5-35 0,-6 20 0,-2 0 0,-1 0 0,-6-56 0,3 74 0,-1 0 0,0 1 0,-1-1 0,-1 1 0,0-1 0,-14-25 0,17 35 0,-1 0 0,0 0 0,0 0 0,-1 0 0,1 1 0,-1 0 0,0-1 0,0 1 0,-1 1 0,1-1 0,-1 0 0,0 1 0,1 0 0,-2 0 0,1 1 0,0-1 0,0 1 0,-1 0 0,1 1 0,-12-3 0,13 4 0,1 0 0,-1-1 0,0 1 0,1 0 0,-1 1 0,1-1 0,-1 1 0,1 0 0,-1-1 0,1 1 0,-1 1 0,1-1 0,0 0 0,0 1 0,0 0 0,0 0 0,0 0 0,0 0 0,0 0 0,-3 4 0,2 0 0,0 0 0,0 0 0,1 1 0,0 0 0,0-1 0,0 1 0,1 0 0,0 1 0,-1 8 0,-3 13 0,2 2 0,1-1 0,1 0 0,2 1 0,0-1 0,3 0 0,6 36 0,-6-53 0,1-1 0,0 0 0,1 0 0,0 0 0,1-1 0,0 1 0,1-2 0,15 20 0,-17-24 0,0 0 0,1-1 0,0 1 0,0-1 0,0 0 0,1-1 0,0 1 0,-1-1 0,2-1 0,-1 1 0,0-1 0,1-1 0,-1 1 0,1-1 0,11 1 0,-11-1 0,1-2 0,0 1 0,0-1 0,0-1 0,0 1 0,-1-2 0,1 1 0,0-1 0,-1 0 0,1-1 0,-1 0 0,11-6 0,-14 6 0,1-1 0,-1 0 0,0 0 0,0 0 0,-1-1 0,1 1 0,-1-1 0,0-1 0,0 1 0,-1 0 0,1-1 0,-1 0 0,-1 0 0,1 0 0,-1 0 0,0 0 0,2-10 0,1-16 0,-1-1 0,-2 0 0,-4-64 0,0 25 0,2 63 0,0 3 0,0 0 0,0 1 0,0-1 0,1 0 0,-1 0 0,1 1 0,4-10 0,-4 13 0,0 0 0,0 0 0,1 1 0,-1-1 0,1 0 0,-1 1 0,1-1 0,0 1 0,0-1 0,0 1 0,-1 0 0,1 0 0,1 0 0,-1 0 0,0 0 0,0 0 0,0 1 0,0-1 0,0 1 0,1-1 0,-1 1 0,5 0 0,1-1 0,0 0 0,1 1 0,-1 0 0,1 0 0,-1 1 0,0 0 0,1 1 0,-1 0 0,0 0 0,0 0 0,12 7 0,-15-7 0,-1 1 0,0 0 0,0 0 0,0 0 0,0 1 0,-1-1 0,1 1 0,-1 0 0,0 0 0,0 0 0,0 1 0,-1-1 0,1 1 0,-1-1 0,0 1 0,0 0 0,-1-1 0,0 1 0,0 0 0,1 9 0,0-2 0,-1 1 0,-1 0 0,0 0 0,-1 0 0,-1 0 0,-4 18 0,-3 2 0,-15 35 0,13-40 0,7-15 0,0 0 0,1 0 0,0 0 0,1 0 0,1 0 0,0 24 0,1-35 0,0 0 0,0 0 0,0-1 0,0 1 0,1 0 0,-1 0 0,1 0 0,-1-1 0,1 1 0,0 0 0,-1-1 0,1 1 0,0 0 0,0-1 0,0 1 0,0-1 0,1 0 0,-1 1 0,0-1 0,3 2 0,-1-1 0,0 0 0,0-1 0,0 1 0,1-1 0,-1 0 0,0 0 0,0 0 0,1 0 0,-1-1 0,7 1 0,-4-1 0,0 0 0,0 0 0,-1-1 0,1 0 0,0 0 0,0 0 0,-1 0 0,1-1 0,0 0 0,-1 0 0,0-1 0,0 0 0,8-4 0,-4-2 0,0 0 0,-1-1 0,0 0 0,-1 0 0,0 0 0,-1-1 0,0 0 0,0-1 0,-1 1 0,-1-1 0,0 0 0,0 0 0,3-23 0,-2-11 0,-1-1 0,-3-64 0,-1 65 0,0 47 0,0-1 0,0 0 0,-1 0 0,1 0 0,0 0 0,0 0 0,0 0 0,0 1 0,0-1 0,0 0 0,-1 0 0,1 0 0,0 0 0,0 0 0,0 0 0,0 0 0,0 0 0,-1 0 0,1 0 0,0 0 0,0 1 0,0-1 0,0 0 0,-1 0 0,1 0 0,0 0 0,0 0 0,0 0 0,0-1 0,-1 1 0,1 0 0,0 0 0,0 0 0,0 0 0,0 0 0,-1 0 0,1 0 0,0 0 0,0 0 0,0 0 0,0 0 0,0-1 0,-1 1 0,1 0 0,0 0 0,0 0 0,0 0 0,0 0 0,0 0 0,0-1 0,0 1 0,0 0 0,0 0 0,0 0 0,0 0 0,-1-1 0,1 1 0,0 0 0,0 0 0,0-1 0,-2 9 0,0 0 0,0 0 0,0 0 0,1 0 0,0 0 0,1 0 0,0 0 0,1 15 0,0 2 0,-1-16 0,6 138 0,-4-130 0,1-1 0,1 0 0,0 0 0,1 0 0,1 0 0,13 26 0,-17-38 0,0-1 0,0 0 0,0 0 0,1 0 0,-1 0 0,1 0 0,0-1 0,0 1 0,0-1 0,0 1 0,0-1 0,0 0 0,0-1 0,1 1 0,-1 0 0,1-1 0,4 1 0,-6-1 0,1-1 0,-1 1 0,1-1 0,0 0 0,0 0 0,-1 0 0,1-1 0,0 1 0,-1-1 0,1 1 0,-1-1 0,1 0 0,-1 0 0,1 0 0,-1 0 0,1 0 0,-1-1 0,0 1 0,0-1 0,0 1 0,0-1 0,0 0 0,0 0 0,3-3 0,3-7 0,1 0 0,-2 0-1,0-1 1,0 0 0,9-27 0,15-73 3,-27 88-8,2 1-1,1 0 1,1 0 0,0 1 0,2 0 0,17-29-1,-26 49 4,1 1 1,-1-1-1,1 1 0,0-1 0,-1 1 0,1 0 0,0 0 0,0 0 1,0 0-1,1 0 0,-1 1 0,0-1 0,1 1 0,-1-1 0,1 1 1,-1 0-1,1 0 0,0 0 0,-1 0 0,1 0 0,0 1 1,4-1-1,-6 1 2,0 1-1,0-1 1,0 0 0,0 1 0,-1-1 0,1 1 0,0-1 0,0 1 0,0 0 0,-1-1 0,1 1-1,0 0 1,-1-1 0,1 1 0,0 0 0,-1 0 0,1 0 0,-1 0 0,1-1 0,-1 1-1,0 0 1,1 0 0,-1 0 0,0 0 0,0 0 0,1 0 0,-1 0 0,0 0 0,0 0 0,0 0-1,0 2 1,0 42 1,-1-32-1,2-3 9,-1 0 16,-4-16-11,3 5-14,0 0 0,0-1 0,0 1 0,-1 0 0,1 0 0,0 0 0,0 0 0,-1 0 0,1 0 0,0 0 0,-1 0 0,1 0 0,-1 1 0,1-1 0,-1 0 0,1 1 0,-1 0 0,1-1 0,-1 1 0,0 0 0,1 0 0,-1 0 0,0 0 0,1 0 0,-3 0 0,0 0 0,1 1 0,0-1 0,0 1 0,0 0 0,0 0 0,0 0 0,0 0 0,1 0 0,-1 1 0,0-1 0,0 1 0,1 0 0,-4 2 0,1 3 0,0-1 0,0 1 0,0 0 0,1 0 0,0 1 0,1 0 0,-1-1 0,1 1 0,1 0 0,0 0 0,-2 14 0,1-6 0,1 1-1,1 0 0,1 0 1,4 33-1,-4-48 1,1 1-1,-1 0 0,1 0 1,0 0-1,0-1 0,0 1 1,0 0-1,1-1 0,-1 1 1,1-1-1,0 1 0,-1-1 1,1 0-1,0 0 0,0 0 1,1 0-1,-1 0 0,0 0 1,1-1-1,-1 1 0,1-1 1,5 3-1,-3-2 2,1 0 1,-1-1-1,1 0 1,0 0-1,-1 0 0,1-1 1,0 1-1,0-1 1,0-1-1,9-1 0,-12 1-1,0 0 1,0 0-1,0-1 0,-1 1 0,1-1 0,-1 0 0,1 0 0,-1 0 0,0 0 1,1 0-1,-1-1 0,0 1 0,-1 0 0,1-1 0,0 0 0,-1 1 0,1-1 0,-1 0 1,0 0-1,0 0 0,0 0 0,0 0 0,0-4 0,3-9 0,-2 0 0,1 0 0,-1-19 0,-2-167 32,-19 450-32,9-158 0,-55 446 0,64-523 0,-1-1 0,-1 1 0,0-1 0,-8 21 0,10-30 0,-1 0 0,1 0 0,-1 0 0,0-1 0,0 1 0,0 0 0,0-1 0,0 0 0,-1 1 0,1-1 0,0 0 0,-1 0 0,0 0 0,1-1 0,-1 1 0,0-1 0,0 1 0,0-1 0,0 0 0,0 0 0,0 0 0,-1-1 0,-4 1 0,-1 0 0,0 0 0,0-1 0,0-1 0,-1 1 0,-14-4 0,20 3 0,-1-1 0,1 0 0,-1 0 0,1 0 0,0 0 0,0 0 0,0-1 0,0 0 0,0 0 0,1 0 0,-1 0 0,-4-6 0,3 2 0,-1 0 0,1-1 0,0 0 0,0 0 0,1 0 0,0-1 0,1 1 0,0-1 0,-2-10 0,1 0-1,1 0 0,1 0-1,1-27 1,1 39-2,1-1 1,-1 1 0,1 0 0,0 0 0,1-1-1,0 1 1,0 0 0,1 0 0,0 0-1,0 1 1,7-12 0,-4 9 1,1 1-1,0 1 1,0-1-1,1 1 1,-1 0-1,2 1 1,-1 0-1,11-6 1,40-19 0,0 2 1,78-25-1,-47 20 13,-74 28-11,0-1-1,-1-1 1,1 0-1,23-17 1,-34 20-1,0 1 0,0 0 1,-1-1-1,1 0 0,-1 0 1,0-1-1,0 1 1,-1-1-1,1 0 0,-1 0 1,0 0-1,-1 0 0,0 0 1,0-1-1,2-9 0,1-33 9,-3-1 0,-3-62-1,-1 26-7,2 84-1,-1-24 0,1 25 0,0 1 0,0 0 0,0-1 0,0 1 0,0-1 0,1 1 0,-1 0 0,0-1 0,0 1 0,0-1 0,-1 1 0,1 0 0,0-1 0,0 1 0,0-1 0,0 1 0,0 0 0,0-1 0,0 1 0,-1 0 0,1-1 0,0 1 0,0 0 0,-1-1 0,1 1 0,0 0 0,0-1 0,-1 1 0,1 0 0,0 0 0,-1-1 0,1 1 0,0 0 0,-1 0 0,1 0 0,0-1 0,-1 1 0,1 0 0,-1 0 0,1 0 0,0 0 0,-1 0 0,1 0 0,-1 0 0,-2 10 0,-1 185 0,5-113 0,-1-68 0,1 1 0,0-1 0,1 0 0,0 0 0,1 1 0,1-1 0,0-1 0,8 18 0,-10-26 0,0-1 0,0-1 0,0 1 0,1 0 0,0 0 0,0-1 0,0 0 0,0 0 0,0 1 0,0-2 0,1 1 0,0 0 0,-1-1 0,1 1 0,0-1 0,0 0 0,0-1 0,0 1 0,1-1 0,-1 0 0,0 0 0,1 0 0,-1 0 0,1-1 0,-1 1 0,1-1 0,-1-1 0,1 1 0,-1 0 0,6-3 0,-6 2 0,-1 0 0,0-1 0,0 1 0,0-1 0,0 0 0,0 0 0,-1 0 0,1 0 0,-1 0 0,1-1 0,-1 1 0,0-1 0,1 0 0,-2 0 0,1 0 0,0 0 0,0 0 0,-1 0 0,0 0 0,1 0 0,-1 0 0,-1-1 0,1 1 0,0-6 0,3-11 0,-1 0 0,0-36 0,-3 56 0,-1-99 0,3-58 0,-1 154 0,-1 1 0,1 0 0,-1-1 0,1 1 0,0 0 0,0 0 0,0 0 0,0 0 0,0 0 0,1 0 0,-1 0 0,0 0 0,1 0 0,0 0 0,-1 1 0,1-1 0,2-1 0,-3 2 0,0 1 0,1-1 0,-1 0 0,0 1 0,0-1 0,0 1 0,0-1 0,1 1 0,-1 0 0,0 0 0,0-1 0,1 1 0,-1 0 0,0 0 0,1 0 0,-1 0 0,0 0 0,0 1 0,1-1 0,-1 0 0,0 1 0,0-1 0,0 0 0,1 1 0,-1 0 0,0-1 0,0 1 0,0 0 0,0-1 0,0 1 0,0 0 0,0 0 0,1 1 0,3 5 0,-1-1 0,0 1 0,-1 0 0,0 0 0,0 0 0,0 0 0,-1 1 0,0-1 0,2 16 0,5 73 0,-6 120 0,-3-220 0,1 0 0,0-1 0,0 1 0,1 0 0,-1 0 0,4-6 0,3-10 0,11-39 1,32-65 0,-41 102-5,2 1 0,0 0 0,1 1 0,1 0 0,1 1-1,19-18 1,-33 36 4,0 0 0,-1 0-1,1 1 1,0-1 0,0 0 0,0 0-1,0 1 1,0-1 0,0 1-1,0-1 1,0 1 0,0-1 0,0 1-1,1-1 1,1 1 0,-3 0 0,1 0 0,-1 0 0,0 0 0,1 1 0,-1-1 0,1 0-1,-1 0 1,0 0 0,1 1 0,-1-1 0,0 0 0,1 1 0,-1-1 0,0 0 0,1 1 0,-1-1 0,0 0 0,0 1 0,1-1 0,-1 0 0,0 1 0,0-1 0,0 1 0,0-1 0,0 1 0,1-1 0,-1 1-1,0 41 2,-1-28-1,-7 270 0,8-281 1,0 1 0,1 0-1,-1-1 1,1 1 0,0 0 0,-1-1-1,2 1 1,-1-1 0,0 0 0,1 1-1,-1-1 1,1 0 0,0 0 0,0 0 0,0 0-1,1 0 1,-1 0 0,1-1 0,-1 1-1,1-1 1,0 0 0,0 0 0,0 0 0,0 0-1,0 0 1,0-1 0,1 1 0,-1-1-1,5 1 1,6 2 0,0-1 1,-1-1-1,1 0 0,1-1 0,-1-1 1,18-1-1,-25 0-1,0 0 0,-1 0 0,1-1 0,0 0 0,-1 0 0,1-1 0,-1 0 0,0 0 0,0 0 0,0-1 0,0 1 0,-1-2 0,1 1 0,-1-1 0,0 1 0,-1-1 0,1-1 0,-1 1 0,7-11 0,-4 5 0,-1-1 0,1-1 0,-2 1 0,0-1 0,0 0 0,-1 0 0,-1 0 0,0-1 0,1-15 0,0-89 0,-4 105 0,-1 0 0,-1 0 0,0 0 0,-1 1 0,0-1 0,-9-23 0,11 33 0,-1 1 0,1-1 0,0 0 0,-1 1 0,1-1 0,-1 1 0,0-1 0,0 1 0,0 0 0,0 0 0,0 0 0,-1 0 0,1 0 0,-1 1 0,1-1 0,-1 0 0,1 1 0,-1 0 0,0 0 0,0 0 0,0 0 0,0 0 0,0 1 0,1-1 0,-1 1 0,0-1 0,0 1 0,0 0 0,0 1 0,0-1 0,0 0 0,0 1 0,0-1 0,0 1 0,0 0 0,0 0 0,0 0 0,-2 2 0,-1 2 0,1 1 0,0-1 0,0 1 0,0 0 0,1 0 0,0 0 0,0 0 0,1 1 0,-1 0 0,1 0 0,1 0 0,-4 12 0,0 4 0,2-1 0,-5 45 0,9-60 0,-2 14 0,1-1 0,1 0 0,0 1 0,2-1 0,4 20 0,-5-36 0,0 1 0,0-1 0,0 0 0,1 0 0,0 0 0,0 0 0,0 0 0,0 0 0,1 0 0,-1-1 0,1 1 0,0-1 0,0 0 0,0 0 0,1 0 0,-1 0 0,1-1 0,-1 1 0,1-1 0,0 0 0,0 0 0,0 0 0,0 0 0,0-1 0,1 0 0,-1 0 0,0 0 0,1 0 0,4-1 0,-6 1 0,0-1 0,1 1 0,-1-1 0,1 0 0,-1-1 0,1 1 0,-1 0 0,1-1 0,-1 0 0,0 0 0,1 0 0,-1 0 0,0-1 0,6-2 0,-6 1 0,0 0 0,0-1 0,0 1 0,0-1 0,-1 1 0,1-1 0,-1 0 0,0 1 0,0-1 0,0-1 0,1-6 0,3-13 0,-1 0 0,-1 0 0,-1 0 0,-2 0 0,0-1 0,-3-26 0,1-3 0,0 44 0,-2 12 0,0 10 0,-1 24 0,2-1 0,6 70 0,-4-99 0,1-1 0,-1 1 0,1-1 0,1 1 0,-1-1 0,1 1 0,0-1 0,0 0 0,0 0 0,1 0 0,0 0 0,0 0 0,0 0 0,0-1 0,1 0 0,0 1 0,0-1 0,0-1 0,0 1 0,1-1 0,-1 1 0,1-1 0,0-1 0,0 1 0,0-1 0,0 1 0,1-1 0,-1-1 0,1 1 0,-1-1 0,1 0 0,-1 0 0,1-1 0,0 0 0,-1 0 0,1 0 0,-1-1 0,7 0 0,-8 0 0,0-1 0,0 1 0,-1-1 0,1 0 0,0 0 0,-1 0 0,0 0 0,1 0 0,-1-1 0,0 1 0,0-1 0,0 0 0,0 0 0,-1 0 0,1-1 0,-1 1 0,0-1 0,3-5 0,2-5 0,-1 0 0,0-1 0,6-24 0,-3 0 0,-1-1 0,4-77 0,-10-83 0,-3 109 0,1 88 0,1-14 0,-1-1 0,-1 1 0,0 0 0,-1 0 0,-1 0 0,-1 0 0,-9-29 0,12 45 0,1 0 0,0 0 0,-1 0 0,1 0 0,-1 1 0,1-1 0,-1 0 0,1 0 0,-1 0 0,0 0 0,1 0 0,-1 1 0,0-1 0,0 0 0,0 1 0,1-1 0,-1 0 0,0 1 0,0-1 0,0 1 0,0 0 0,0-1 0,0 1 0,0 0 0,0-1 0,0 1 0,0 0 0,0 0 0,0 0 0,0 0 0,0 0 0,0 0 0,0 0 0,0 0 0,0 1 0,-1-1 0,1 0 0,0 1 0,1-1 0,-1 0 0,0 1 0,0-1 0,0 1 0,0 0 0,0-1 0,0 1 0,1 0 0,-1-1 0,0 1 0,0 0 0,1 0 0,-2 1 0,-1 4 0,0 1 0,0 0 0,0-1 0,1 1 0,0 0 0,0 0 0,1 0 0,-2 13 0,1 65 0,2-59 0,0 30 0,2 1 0,2-1 0,3 0 0,22 91 0,27 2-155,-65-174-298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47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26 32367,'-3'-2'16,"1"-1"0,-1 1 1,0 0-1,0 0 0,0 0 1,-1 0-1,1 0 0,0 1 0,-1-1 1,1 1-1,-1 0 0,1 0 1,-1 0-1,1 1 0,-1-1 0,0 1 1,1 0-1,-1 0 0,0 0 1,1 0-1,-1 1 0,0 0 0,1-1 1,-1 1-1,-4 2 0,2 0-18,-1-1 1,1 1-1,0 1 0,0-1 0,0 1 0,1 0 1,-1 0-1,1 1 0,0-1 0,0 1 1,1 0-1,-6 8 0,6-7 2,1 0 0,0 0 0,0 0 0,0 1 0,1-1 0,0 1 0,0-1 0,1 1 0,0 0 0,0 0 0,0 11 0,1-15 0,0 0 0,0 1 0,1-1 0,-1 0 0,1 1 0,0-1 0,0 0 0,0 0 0,0 0 0,1 0 0,-1 0 0,1 0 0,-1 0 0,1 0 0,0-1 0,1 1 0,-1 0 0,0-1 0,1 0 0,-1 0 0,1 0 0,0 0 0,-1 0 0,5 2 0,8 1 0,0-1 0,0 0 0,0-1 0,0-1 0,0 0 0,1-2 0,-1 1 0,29-4 0,-41 2 0,1 1 0,0-1 0,-1 0 0,1 0 0,-1-1 0,1 1 0,-1-1 0,0 1 0,0-1 0,1 0 0,-1 0 0,0 0 0,-1-1 0,1 1 0,0-1 0,-1 0 0,1 0 0,-1 1 0,0-2 0,0 1 0,0 0 0,0 0 0,-1-1 0,0 1 0,1 0 0,0-5 0,-1 4 0,0 0 0,0 0 0,0 0 0,0 0 0,-1-1 0,0 1 0,0 0 0,0 0 0,0-1 0,-1 1 0,1 0 0,-1 0 0,0 0 0,-1 0 0,1 0 0,-1 0 0,1 0 0,-1 0 0,-1 0 0,1 1 0,0-1 0,-5-5 0,2 6 0,1-1 0,-1 1 0,0 0 0,0 0 0,0 0 0,0 0 0,-1 1 0,1 0 0,-1 0 0,1 1 0,-1-1 0,-7 0 0,-8 0 0,0 1 0,-23 1 0,38 1-4,-1-1 0,1 1 0,0 1 0,-1-1 0,1 1 1,0 0-1,0 0 0,0 1 0,0 0 0,1 0 0,-9 6 0,-16 14-5528,17-13-3268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47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35 31967,'-11'-6'81,"-1"1"1,-1 0-1,1 1 1,-1 0-1,0 1 1,1 0-1,-1 1 1,-1 1-1,-12 0 1,18 1-83,-1 0 0,0 0 0,1 1 0,-1 0 0,1 1 0,0 0 0,-1 0 0,1 1 0,0 0 0,0 0 0,1 1 0,-1 0 0,1 0 0,-11 8 0,15-9 1,0-1 0,1 1 0,-1 0 0,1 0 0,-1-1 0,1 2 0,0-1 0,0 0 0,0 0 0,1 1 0,-1-1 0,1 1 0,0-1 0,-1 1 0,2 0 0,-1-1 0,0 1 0,1 0 0,0 0 0,0-1 0,0 1 0,0 0 0,0 0 0,1-1 0,2 8 0,-2-7 0,1 0 0,0 0 0,0-1 0,1 1 0,-1 0 0,1-1 0,0 0 0,0 1 0,0-1 0,0 0 0,0 0 0,1-1 0,-1 1 0,1-1 0,0 0 0,-1 0 0,1 0 0,0 0 0,1-1 0,-1 1 0,8 0 0,2 1 0,1-1 0,0 0 0,0-1 0,0-1 0,21-2 0,-29 1 0,-1 0 0,1 0 0,-1-1 0,0 0 0,0 0 0,0 0 0,0 0 0,0-1 0,0 0 0,0-1 0,-1 1 0,0-1 0,0 0 0,8-8 0,-10 9 0,-1-1 0,0 0 0,1 1 0,-2-1 0,1 0 0,0 0 0,-1 0 0,1 0 0,-1 0 0,0 0 0,-1 0 0,2-7 0,-2 9 0,0 0 0,0 0 0,0 0 0,0-1 0,0 1 0,-1 0 0,1 0 0,-1 0 0,1 0 0,-1 0 0,0 0 0,1 0 0,-1 0 0,0 1 0,0-1 0,-1 0 0,1 0 0,0 1 0,-1-1 0,1 1 0,-1-1 0,1 1 0,-1-1 0,1 1 0,-1 0 0,-2-1 0,-7-2-4,0 1-1,0 1 1,0 0-1,0 1 1,0 0-1,0 0 1,-1 1-1,1 1 1,0 0 0,0 1-1,0 0 1,0 0-1,0 1 1,-12 5-1,-12 8-328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50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1 419 32383,'-1'-9'39,"1"-1"1,1 0-1,0 0 1,0 1-1,1-1 1,0 1-1,4-14 1,-4 20-37,0 0 0,0-1 0,0 1-1,1 0 1,-1 0 0,1 0 0,-1 0 0,1 1 0,0-1-1,0 1 1,0 0 0,1 0 0,-1 0 0,0 0 0,1 0 0,-1 1-1,1-1 1,0 1 0,0 0 0,-1 0 0,7 0 0,-3-1-3,0 1 1,0 0 0,-1 1-1,1 0 1,0 0 0,0 0-1,0 1 1,7 1-1,-11-1 0,0 0 0,0 0 0,0 0 0,0 1 0,-1-1 0,1 1 0,0-1 0,-1 1 0,0 0 0,1 0 0,-1 0 0,0 0 0,0 1 0,0-1 0,0 1 0,0-1 0,-1 1 0,1 0 0,2 5 0,1 7 0,0 1 0,-1 0 0,0 0 0,-1 1 0,1 30 0,-7 88 0,2-113 0,-8 60 0,4-54 0,-1 44 0,25-113 0,-1-8 0,13-56 0,-23 72 0,1 0 0,2 0 0,1 1 0,1 1 0,22-38 0,-33 66 0,0 1 0,0-1 0,0 1 0,0-1 0,0 1 0,0 0 0,1 0 0,-1 0 0,3-2 0,-4 4 0,-1 0 0,1 0 0,-1-1 0,0 1 0,1 0 0,-1 0 0,0 0 0,1 0 0,-1 0 0,1 0 0,-1 0 0,1 0 0,-1 0 0,0 0 0,1 0 0,-1 0 0,1 0 0,-1 0 0,0 0 0,1 1 0,-1-1 0,0 0 0,1 0 0,-1 0 0,1 0 0,-1 1 0,7 17 0,-2 41 0,-5 85 0,-2-61 0,2-83 0,0 1 0,1-1 0,-1 0 0,0 1 0,0-1 0,0 0 0,1 0 0,-1 1 0,0-1 0,0 0 0,0 0 0,1 1 0,-1-1 0,0 0 0,1 0 0,-1 0 0,0 0 0,0 1 0,1-1 0,-1 0 0,0 0 0,1 0 0,-1 0 0,0 0 0,1 0 0,-1 0 0,0 0 0,1 0 0,-1 0 0,0 0 0,1 0 0,-1 0 0,0 0 0,1 0 0,0-1 0,12-3 0,-7-2 0,-1-1 0,0 1 0,0-1 0,-1 0 0,1-1 0,-1 1 0,4-15 0,8-11 0,7-12 0,0 0 0,32-47 0,-47 80 0,0 1 0,1 0 0,1 0 0,-1 1 0,2 0 0,-1 1 0,1 0 0,23-13 0,-30 20 0,-1 0 0,1 1 0,0-1 0,0 1 0,-1 0 0,7-1 0,-9 2 0,0 0 0,0 0 0,-1 0 0,1 0 0,0 0 0,-1 0 0,1 0 0,0 0 0,-1 0 0,1 0 0,0 0 0,-1 0 0,1 1 0,-1-1 0,1 0 0,0 1 0,-1-1 0,1 0 0,-1 1 0,1-1 0,-1 1 0,1-1 0,-1 1 0,1-1 0,-1 1 0,1-1 0,-1 1 0,1-1 0,-1 1 0,0-1 0,0 1 0,1 0 0,-1-1 0,0 1 0,0 0 0,0-1 0,1 1 0,-1 0 0,0-1 0,0 1 0,0 0 0,-1 1 0,2 16 0,-1 17 0,-1 0 0,-1 0 0,-9 40 0,6-50 0,0 0 0,1 0 0,2 0 0,0 0 0,3 43 0,0-64 0,0 1 0,0-1 0,0 0 0,1 0 0,-1 0 0,1 0 0,0 0 0,0 0 0,1 0 0,-1-1 0,1 1 0,-1-1 0,1 1 0,0-1 0,1 0 0,-1 0 0,0-1 0,1 1 0,0-1 0,-1 0 0,1 1 0,0-2 0,0 1 0,0 0 0,0-1 0,1 0 0,-1 0 0,0 0 0,6 0 0,-1 1 0,1-1 0,-1 0 0,1-1 0,0 0 0,-1-1 0,1 0 0,-1 0 0,1-1 0,-1 0 0,0-1 0,0 0 0,15-7 0,-12 2 0,0 1 0,-1-2 0,0 0 0,0 0 0,-1-1 0,0 0 0,-1-1 0,0 0 0,-1 0 0,0-1 0,-1 0 0,-1 0 0,1-1 0,6-22 0,-5 12 0,-2-1 0,-1 0 0,0 0 0,-2 0 0,-1 0 0,-1 0 0,-3-39 0,2 59 0,-1 0 0,1 1 0,-1-1 0,0 0 0,0 0 0,0 0 0,-1 0 0,1 1 0,-1-1 0,0 1 0,0-1 0,0 1 0,-1 0 0,1 0 0,-1 0 0,0 0 0,0 0 0,0 0 0,0 1 0,0 0 0,0-1 0,-1 1 0,1 0 0,-1 1 0,0-1 0,1 1 0,-1-1 0,0 1 0,0 0 0,0 1 0,0-1 0,0 1 0,0-1 0,0 1 0,0 0 0,0 1 0,1-1 0,-1 1 0,0 0 0,0-1 0,0 2 0,0-1 0,0 0 0,1 1 0,-1 0 0,1 0 0,-1 0 0,1 0 0,0 0 0,0 1 0,0 0 0,0-1 0,-3 5 0,0 2 0,0 0 0,1 0 0,1 1 0,-1-1 0,1 1 0,1 0 0,0 1 0,0-1 0,-2 21 0,2 8 0,2 54 0,1-54 0,0-29 0,1 0 0,0 0 0,0 0 0,1 0 0,0 0 0,1 0 0,0-1 0,7 16 0,-8-21 0,0-1 0,0 1 0,0-1 0,0 0 0,1 1 0,-1-1 0,1 0 0,0-1 0,0 1 0,0 0 0,0-1 0,1 0 0,-1 0 0,1 0 0,-1 0 0,1 0 0,-1-1 0,1 1 0,0-1 0,0 0 0,0 0 0,0-1 0,0 1 0,5-1 0,-5 1-1,0-1 0,0 0 0,-1-1 0,1 1 1,0-1-1,0 1 0,-1-1 0,1 0 0,-1 0 0,1-1 0,-1 1 0,1-1 0,-1 0 1,0 0-1,1 0 0,-1 0 0,0 0 0,0-1 0,-1 1 0,1-1 0,-1 0 0,1 0 1,-1 0-1,0 0 0,0 0 0,0-1 0,0 1 0,-1-1 0,2-5 0,4-7 0,0-1 0,-2 0 0,0-1 0,-1 1 0,3-31 0,-2-91 6,-5 117-4,-2 21 16,-1 7-20,-3 12-11,-2 24 13,2 0 0,2 0 0,1 1 0,7 74 0,-4-113 1,0 1 0,1-1 0,0 0 0,0 0 0,0 0 1,0 0-1,1 0 0,0 0 0,-1 0 0,1 0 0,1-1 0,-1 1 0,0-1 0,1 1 0,0-1 1,0 0-1,0 0 0,0 0 0,7 4 0,-6-4 2,1-1 0,0 0 0,0 0-1,0 0 1,0 0 0,0-1 0,0 0 0,0 0 0,1 0 0,-1-1 0,0 1-1,0-1 1,1-1 0,-1 1 0,9-3 0,-9 2-2,-1-1 0,1 1 0,-1-1 0,0 0 0,0-1 0,0 1 0,-1-1 0,1 0 0,0 0 0,-1 0 0,0 0 0,0-1 0,0 1 0,0-1 0,0 0 0,-1 1 0,4-8 0,3-7 0,-1 0 0,10-34 0,-3-4 0,-2-1 0,-3-1 0,4-59 0,-6-174 0,-8 290 0,1 0 0,-1 1 0,0-1 0,0 0 0,0 0 0,0 0 0,0 0 0,0 0 0,0 0 0,0 0 0,0 1 0,-1-1 0,1 0 0,0 0 0,-1 0 0,1 0 0,0 0 0,-1 1 0,1-1 0,-1 0 0,1 0 0,-1 1 0,1-1 0,-1 0 0,0 1 0,1-1 0,-2 0 0,1 1 0,0 1 0,0-1 0,0 1 0,0 0 0,0-1 0,0 1 0,1 0 0,-1 0 0,0-1 0,0 1 0,1 0 0,-1 0 0,1 0 0,-1 0 0,1 0 0,-1 0 0,1 0 0,-1 0 0,1 0 0,0 0 0,0 0 0,-1 0 0,1 2 0,-7 37 0,1 1 0,2 0 0,2 0 0,4 56 0,-1-22 0,-2-1 0,3 95 0,0-159 0,-1-1 0,1 0 0,0 0 0,1 0 0,0-1 0,1 1 0,8 14 0,-12-21 0,1 0 0,1 0 0,-1 0 0,0 0 0,0 0 0,1-1 0,-1 1 0,1 0 0,-1-1 0,1 1 0,0-1 0,0 1 0,0-1 0,0 0 0,0 0 0,0 0 0,0 0 0,0 0 0,0 0 0,0-1 0,0 1 0,1-1 0,-1 1 0,0-1 0,0 0 0,1 0 0,-1 0 0,0 0 0,0 0 0,1-1 0,-1 1 0,0-1 0,0 1 0,1-1 0,-1 0 0,0 0 0,2-1 0,-1 0 0,-1 0 0,1 0 0,-1 0 0,0 0 0,1-1 0,-1 1 0,0-1 0,0 1 0,-1-1 0,1 0 0,-1 0 0,1 1 0,1-7 0,11-42 0,-13 46 0,6-40 0,2-52 0,4-23 0,-13 117 0,1 0 0,0 0 0,0 0 0,-1 0 0,2 0 0,-1 0 0,0 0 0,1 0 0,-1 0 0,1 1 0,0-1 0,0 0 0,0 1 0,0 0 0,0-1 0,1 1 0,-1 0 0,1 0 0,-1 1 0,1-1 0,0 0 0,3-1 0,-1 2 0,1-1 0,-1 1 0,0 0 0,1 0 0,-1 0 0,1 1 0,-1 0 0,1 0 0,-1 1 0,0-1 0,11 3 0,-14-2 0,1 0 0,0 0 0,-1 1 0,1-1 0,-1 0 0,0 1 0,1 0 0,-1-1 0,0 1 0,0 0 0,0 0 0,0 0 0,0 1 0,0-1 0,-1 0 0,1 1 0,-1-1 0,0 1 0,0-1 0,1 1 0,-2 0 0,1-1 0,0 1 0,0 0 0,-1 3 0,3 10 0,-1 1 0,-1-1 0,-2 21 0,1-20 0,-1-7 0,0 0 0,-1-1 0,0 1 0,0 0 0,-1-1 0,0 1 0,-7 12 0,5-12 0,1 0 0,0 0 0,1 0 0,0 0 0,1 0 0,-2 16 0,4-21 0,-1 0 0,1 1 0,0 0 0,0 0 0,1 0 0,2 11 0,-3-15 0,1-1 0,-1 1 0,1-1 0,0 0 0,0 1 0,0-1 0,0 0 0,0 1 0,0-1 0,0 0 0,0 0 0,0 0 0,0 0 0,1 0 0,-1 0 0,0 0 0,1 0 0,-1-1 0,1 1 0,-1-1 0,1 1 0,-1-1 0,1 1 0,-1-1 0,1 0 0,2 1 0,6 0-3,0 0 1,0 0-1,0-1 1,0 0-1,0-1 1,0 0-1,0-1 1,19-5-1,-23 4 3,0 1-1,0-1 0,-1-1 1,1 1-1,-1-1 1,0 0-1,0 0 1,0 0-1,-1-1 0,0 1 1,1-1-1,-2 0 1,1-1-1,0 1 1,3-9-1,1-3 1,-1 0-1,-1 0 1,0-1 0,-1 1-1,-1-1 1,2-28 0,-1-113 18,-5 125-2,-8 109-16,-1-7 0,8-60 0,-1 33 0,1 1 0,6 49 0,-4-86 0,0 0 0,0 0 0,0 0 0,1-1 0,0 1 0,0 0 0,0-1 0,0 1 0,1-1 0,0 0 0,0 0 0,0 0 0,0 0 0,1 0 0,-1-1 0,1 1 0,0-1 0,0 0 0,0-1 0,0 1 0,1 0 0,-1-1 0,1 0 0,0 0 0,-1-1 0,1 1 0,0-1 0,0 0 0,0 0 0,0-1 0,0 1 0,0-1 0,0 0 0,0-1 0,7 0 0,-8 0 0,-1-1 0,0 1 0,0 0 0,0-1 0,0 1 0,0-1 0,-1 0 0,1 0 0,0 0 0,-1-1 0,1 1 0,-1 0 0,0-1 0,0 0 0,0 1 0,0-1 0,0 0 0,-1 0 0,1 0 0,-1 0 0,0-1 0,0 1 0,1-3 0,4-14 0,-1-1 0,4-27 0,-8 43 0,2-17 0,21-97 0,-21 107 0,1 1 0,0 0 0,1 0 0,0 1 0,0 0 0,1-1 0,1 2 0,7-11 0,-12 18 0,0-1 0,0 1 0,0 0 0,1 0 0,-1 0 0,1 0 0,-1 0 0,1 0 0,-1 1 0,1-1 0,0 1 0,0-1 0,0 1 0,0 0 0,0 0 0,0 1 0,0-1 0,0 1 0,0-1 0,0 1 0,4 0 0,-6 1-1,0-1 1,1 1-1,-1-1 0,0 1 0,0 0 1,0 0-1,0 0 0,0-1 0,0 1 1,0 0-1,0 0 0,0 0 0,0 1 1,0-1-1,-1 0 0,1 0 1,0 0-1,-1 0 0,1 1 0,-1-1 1,0 0-1,1 1 0,-1-1 0,0 0 1,0 1-1,0-1 0,0 0 0,0 1 1,0-1-1,0 3 0,0 3-3,4 109-1,-4-83 5,-2-15 3,-1-1-1,0 1 1,-1 0 0,-1-1-1,-1 0 1,-1 0 0,0 0-1,-1-1 1,-1 0 0,0 0-1,-14 17 1,21-50-3,3 10-1,0 0 0,0 1 0,1-1 1,0 1-1,1 0 0,-1 0 0,1 0 0,1 0 0,5-8 1,44-55-24,-30 41 24,22-27 2,-22 29-5,-1-1 0,-2-1 0,0 0 0,22-47 0,-42 75 3,1-1 1,-1 1 0,0 0 0,1-1-1,-1 1 1,0-1 0,0 1-1,1 0 1,-1-1 0,0 1 0,0-1-1,0 1 1,0-1 0,1 1-1,-1-1 1,0 1 0,0 0 0,0-1-1,0 1 1,0-1 0,0 1-1,0-1 1,-1 1 0,1-1 0,0 1-1,0-1 1,0 1 0,0-1 0,-1 1-1,1 0 1,0-1 0,0 1-1,-1-1 1,1 1 0,0 0 0,0-1-1,-1 1 1,1 0 0,-1-1-1,1 1 1,0 0 0,-1 0 0,1-1-1,-1 1 1,1 0 0,0 0 0,-1 0-1,0-1 1,-23 6 9,17-1-10,1-1 0,0 1 0,0 1 0,0-1 0,1 1 0,0 0 0,0 0 0,0 1 0,0 0 0,1 0 0,0 0 0,-4 8 0,0 1 0,0 1 0,1 0 0,1 0 0,-4 19 0,6-20 0,1 0 0,0 0 0,1 0 0,1 0 0,0 1 0,1-1 0,1 0 0,4 22 0,-4-31 0,1 0 0,-1 0 0,2 0 0,-1 0 0,0 0 0,1-1 0,0 1 0,0-1 0,1 0 0,0 0 0,0 0 0,0-1 0,0 1 0,1-1 0,-1 0 0,1 0 0,0 0 0,0-1 0,1 0 0,-1 0 0,1 0 0,-1-1 0,9 3 0,4 0 0,0-1 0,0-1 0,1-1 0,-1 0 0,34-1 0,-39-2 0,0 0-1,0-1 1,1 0-1,-2-1 0,1 0 1,0-1-1,-1 0 0,23-12 1,-29 12-26,0 1 1,0-1-1,0 0 1,-1-1 0,1 0-1,-1 0 1,0 0-1,-1 0 1,1-1 0,-1 0-1,0 0 1,-1 0-1,1 0 1,-1 0 0,0-1-1,-1 1 1,0-1-1,0 0 1,0 0 0,1-11-1,-2-33-1372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51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3 32239,'-8'-1'36,"0"0"0,-1 0 0,1 1 0,0 0 0,0 1 1,0 0-1,-1 0 0,1 1 0,0-1 0,-15 7 0,18-5-32,0-1 0,1 1-1,-1 1 1,0-1 0,1 1 0,0-1 0,-1 1-1,1 0 1,1 1 0,-1-1 0,1 1-1,0 0 1,0 0 0,0 0 0,1 0 0,-4 8-1,3-6-1,1 1-1,-1 0 0,1 0 0,1-1 0,0 1 1,0 0-1,0 0 0,1 0 0,0 1 0,0-1 1,1 0-1,3 11 0,-3-14 0,1 0 0,0 1 0,1-1 0,-1 0-1,1 0 1,0 0 0,0-1 0,1 1 0,-1-1 0,1 1 0,0-1 0,0-1 0,1 1 0,-1 0 0,1-1-1,0 0 1,9 5 0,-2-3 0,1 0-1,0-1 0,0 0 0,1-1 0,-1-1 1,1 0-1,0-1 0,-1 0 0,1-1 1,0-1-1,16-2 0,-26 3 1,-1-1 0,1 0 0,-1 0 0,1 0 0,-1 0 0,0-1 1,1 1-1,-1-1 0,0 0 0,0 0 0,0 0 0,0 0 0,-1-1 0,1 1 0,-1-1 0,1 0 0,-1 1 0,0-1 0,0 0 1,0 0-1,0-1 0,-1 1 0,1 0 0,-1 0 0,2-6 0,-1-3 0,1 0-1,-2 0 1,0 0-1,0 0 1,-1 0-1,-2-16 1,2 22-1,-1 1 0,0-1 0,0 1 1,0 0-1,-1-1 0,0 1 0,0 0 0,0 0 0,-1 0 1,1 0-1,-1 1 0,0-1 0,-1 1 0,1-1 0,-1 1 0,0 0 1,0 1-1,0-1 0,0 1 0,-1-1 0,1 1 0,-10-4 0,3 2-4,-1 1 0,1 0-1,-1 1 1,1 1 0,-1-1-1,0 2 1,0 0 0,0 0-1,-19 2 1,27-1-25,0 1-1,0-1 1,0 1 0,0-1-1,0 1 1,1 1 0,-6 1-1,-21 21-864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19:51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32463,'21'5'112,"29"-5"0,12 0-96,9 0 0,-6 0 0,-5 0-16,-13 0 0,-16-7 0,-13 2-48,-18-4-224,0 4-3522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2:30.71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30 99 29598,'-3'-13'444,"1"-1"373,-1 0 1,0-25 0,4 38-811,-1 0 0,0 1 0,0-1 0,0 0 0,0 1 0,0-1 0,-1 0 0,1 0 0,0 1 0,0-1 1,0 0-1,-1 1 0,1-1 0,0 0 0,-1 1 0,1-1 0,0 1 0,-1-1 0,1 0 0,-1 1 0,1-1 0,-1 1 0,1-1 0,-1 1 0,1 0 0,-1-1 1,0 1-1,1-1 0,-1 1 0,0 0 0,1 0 0,-1-1 0,-1 1 0,2 0-7,0 1 0,-1-1 0,1 0 0,-1 1 0,1-1 0,0 1 0,-1-1 0,1 1 0,0-1 0,0 1 0,-1-1 0,1 1 0,0-1 0,0 1 0,0-1 0,0 1 0,-1-1 0,1 1 0,0-1 0,0 1 0,0-1 0,0 1 0,0-1 0,1 1 0,-1 0 0,0 1 0,-1 113 12,5 0 0,20 115 0,-21-200-16,16 423 4,-16-249 0,0-169 0,1 0 0,14 50 0,3 30 0,22 316 0,-22-283 0,4 29 0,-5 252 0,-9-31 0,-11-388 0,0 10 0,1 64 0,-14 104 0,1-59 0,8 200 0,6-174 0,0-35 0,1-30 0,-11 99 0,-6-80 0,4-40 0,-2 90 0,13-61 0,-2 105 0,-7-154 0,0 12 0,9-53-17,-1-7 11,0-1 1,1 1-1,-1 0 1,0-1-1,0 1 1,0 0-1,0-1 0,0 1 1,0 0-1,0-1 1,0 1-1,0 0 1,0-1-1,0 1 0,0 0 1,0 0-1,-1-1 1,1 1-1,0-1 1,0 1-1,-1 0 0,1-1 1,0 1-1,-1-1 1,1 1-1,-1-1 1,1 1-1,-1-1 0,1 1 1,-1-1-1,1 1 1,-1-1-1,0 1 1,1-1-1,-1 0 0,1 0 1,-1 1-1,0-1 1,1 0-1,-2 1 1,-15-1-1031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2:33.07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1 590 29357,'0'0'1516,"0"-1"-1461,0 1 0,0-1 0,0 1-1,0 0 1,0-1 0,0 1 0,0-1 0,0 1 0,0 0 0,0-1 0,1 1 0,-1 0 0,0-1 0,0 1 0,0-1 0,1 1-1,-1 0 1,0 0 0,0-1 0,1 1 0,-1 0 0,0-1 0,1 1 0,-1 0 0,0 0 0,1-1 0,-1 1 0,1 0 0,29-8-19,0 2 0,1 1 0,0 2 0,55 0 1,-7 0-29,301-40 8,-40-4-17,-122 20 15,-70 7-12,203 0-1,-27 0-1,-98 2 0,-40 11 0,343-30 0,-276 2 0,337-3 0,-554 38 0,699-17 16,29-65 0,-39 42-16,-455 42 0,343-7 0,-359-17 0,-23 0 0,269 8 0,170 9 0,-449-12 11,-95 5-6,139 6 23,-189 6-24,-72 0-14,-17 0 24,-24 0-434,-5 0-1405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2:35.18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50 0 29998,'-2'3'136,"0"-1"0,0 0 0,1 1 1,-1-1-1,1 1 0,-1-1 0,1 1 0,0 0 1,0-1-1,1 1 0,-1 0 0,0 0 0,1 0 1,-1 4-1,2 49 205,0-30-151,-11 271-56,-8 145-73,13-311-61,22 244 0,-14-339 0,3 323 0,1 4 0,7 14 0,-12-225 0,7 26 0,0 52 0,-9 507 0,-2-697 0,-2-1 0,-12 54 0,8-54 0,2 0 0,-2 56 0,7 31 0,5 243 0,1-259 0,2 106 0,-1 318 0,1-469 0,-6-65 0,0 1 0,0-1 0,0 1 0,0-1 0,-1 0 0,1 0 0,0 1 0,0-1 0,0 0 0,0 0 0,0 0 0,0 0 0,0 0 0,0 0 0,0 0 0,0 0 0,0 0 0,1-1 0,-2 1 0,1-1-3,0 0 0,0 1 0,0-1 0,0 0 0,-1 0 0,1 0 0,0 0 0,0 0 0,-1 0 0,1 0 0,-1 0 0,1-1 0,-1 1 0,1 0 0,-1 0 0,0 0 0,1-1 0,-1 1 0,0 0 0,0 0 0,0-1 0,0 1 0,0-2 0,0-3-80,3-30-690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2:38.12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0 118 7796,'0'0'19574,"16"-20"-16205,-9-5-3208,-5 18-125,0 1 0,-1-1 0,0 1 0,0-1 0,0-7 0,-2 80 1474,-1-28-1511,2 0 0,5 47 0,1-30 9,-3 74 1,-3-115-10,0-13 1,-1 0 0,1 0 0,0 0 0,0-1 0,0 1 0,0 0 0,0 0 0,0 0 0,1 0 0,-1 0 0,0 0 0,0 0 0,1 0 0,-1-1 0,0 1 0,1 0 0,-1 0 0,1 0 0,-1 0 0,1-1 0,-1 1 0,1 0 0,0-1 0,-1 1 0,1 0 0,0-1 0,-1 1 0,2 0 0,473-17 61,-92-29-67,-70 7 12,179 27-5,-309 13-2,-122-2 2,312-14-15,-5-19 6,10 0 0,-222 20 15,178 10 0,-174 5-5,431-20 43,114-6-42,-32-12-3,-308 27 0,-131 6 0,28-26 0,-100 7 0,124 3 0,-246 19-2,40 1 13,0-3 1,92-16-1,-77 6-16,1 4 0,117 6 0,60-3-12,44-28 17,-79 7 0,166 19 3,-241 9-6,-137-2-162,-37 0-262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2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32255,'0'-26'462,"0"39"-376,0 45-122,0-28 36,5 129 0,-3-138 0,1-1 0,1 0 0,1-1 0,0 1 0,15 34 0,-19-53-18,-1 0 0,1 0 0,-1 0 0,1 1 0,-1-1 0,1 0 0,0 0 1,0 0-1,-1 0 0,1 0 0,0 0 0,0-1 0,0 1 0,0 0 0,0 0 0,0-1 0,2 2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2:39.95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 0 29421,'2'10'3263,"9"45"-3305,21 135 90,-16-100-27,11 161 0,-27 318 14,4-501-35,18 109 0,-10-105 0,2 94 0,-13 72 0,9 245 0,-1-316 0,-14 198 0,-41 115 0,10 414 0,33-848 0,-2 1 0,-18 79 0,-6 42 0,24 155 0,2-38 0,-5-143 0,8-141 0,0-1 0,0 0 0,0 0 0,0 0 0,0 0 0,0 1 0,0-1 0,0 0 0,0 0 0,0 0 0,0 0 0,0 1 0,0-1 0,0 0 0,0 0 0,0 0 0,0 0 0,0 1 0,0-1 0,0 0 0,0 0 0,0 0 0,0 0 0,1 1 0,-1-1 0,0 0 0,0 0 0,0 0 0,0 0 0,0 0 0,0 0 0,1 1 0,-1-1 0,0 0 0,0 0 0,0 0 0,0 0 0,0 0 0,1 0 0,-1 0 0,0 0 0,0 0 0,0 0 0,1 0 0,-1 0 0,0 0 0,0 0 0,0 0 0,0 0 0,1 0 0,-1 0 0,0 0 0,0 0 0,0 0 0,0 0 0,1 0 0,-1 0 0,0 0 0,0 0 0,0-1 0,9-6 0,-6 2-19,1-1-1,-1 0 1,0 0-1,0-1 1,0 1-1,2-12 1,6-21-469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2:41.30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27 50 30622,'-1'-29'1076,"0"9"-346,-5 42-612,-2 22-96,3 0 1,-1 56 0,11 96 21,45 367 30,-20-283-71,-4-35-3,21 381 0,-65-297 0,8-196 0,10 196 0,15-135 0,0 48 0,-13 0 0,-5 265 0,-6-100 0,9-281 0,-6 449 0,-8-415 0,0 33 0,14-51-3,20-145-45,-10-15-1320,-4-15-5057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2:43.05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35 13 30782,'-15'-12'770,"15"12"-756,0-1 0,-1 1 1,1 0-1,0 0 1,0 0-1,-1 0 1,1 0-1,0 0 0,0 0 1,-1 0-1,1 0 1,0 0-1,0 0 0,-1 0 1,1 1-1,0-1 1,0 0-1,-1 0 1,1 0-1,0 0 0,0 0 1,-1 0-1,1 0 1,0 1-1,0-1 0,0 0 1,0 0-1,-1 0 1,1 1-1,0-1 1,0 0-1,0 0 0,0 1 1,-1-1-1,-2 33 333,3-19-402,-1 7 90,-7 240 185,9-193-195,18 122-1,12-30-13,-9-52-2,-4 0 0,4 133 0,-21 422 4,23-342-5,0-4 0,-3 159-8,-13 71 0,-10-329 0,2 1256 0,-3-1336-5,4 118-6,20-169-18,-21-70 21,0-15 4,-1 1 1,1-1-1,0 1 0,0 0 0,0-1 0,0 1 0,1-1 1,-1 1-1,1-1 0,0 1 0,-1-1 0,1 1 0,0-1 0,0 0 1,0 1-1,1-1 0,-1 0 0,1 0 0,-1 0 0,4 4 1,-2 4 15,1 7-21,-4-16 4,0-1 1,0 0-1,1 0 1,-1 0-1,0 1 1,0-1-1,0 0 1,1 0-1,-1 0 1,0 0-1,0 0 1,1 1-1,-1-1 1,0 0-1,1 0 1,-1 0-1,0 0 1,0 0-1,1 0 1,-1 0-1,0 0 1,0 0-1,1 0 1,-1 0-1,0 0 1,1 0 0,-1 0-1,0 0 1,0-1-1,1 1 1,-1 0-1,0 0 1,0 0-1,1 0 1,-1 0-1,0-1 1,0 1-1,0 0 1,1 0-1,-1 0 1,0-1-1,0 1 1,0 0-1,0 0 1,1 0-1,-1-1 1,0 1-1,0 0 1,0 0-1,0-1 1,0 1-1,0 0 1,0-1-1,0 1 1,0-1-1,9-20-541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2:44.87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 30 30478,'-4'-21'1594,"0"12"-995,40 428-567,-27-348-29,39 643 26,-47-698-29,3 86 0,18 262 0,25 364 0,-13-127 32,-10-188-32,-19-287 0,0 560 0,-7-383 0,-9-156 0,1 1 0,10 354-32,13-427 16,-13-75 17,0 1 0,0-1 0,0 0 1,-1 1-1,1-1 0,0 1 0,0-1 0,1 0 0,-1 1 0,0-1 0,0 0 1,0 1-1,0-1 0,0 0 0,0 1 0,0-1 0,0 0 0,1 1 1,-1-1-1,0 0 0,0 0 0,0 1 0,1-1 0,-1 0 0,0 1 0,1-1 1,-1 0-1,0 0 0,0 0 0,1 1 0,-1-1 0,0 0 0,1 0 0,-1 0 1,0 0-1,1 0 0,-1 0 0,0 0 0,1 0 0,-1 1 0,0-1 1,1 0-1,-1 0 0,0-1 0,1 1 0,-1 0 0,1 0 0,-1 0 0,0 0 1,1 0-1,-1 0 0,1 0 0,-1-1-62,1 1 1,0-1-1,0 1 1,-1-1-1,1 0 1,0 1-1,0-1 1,-1 0-1,1 1 1,-1-1-1,1 0 1,-1 0-1,1 0 1,-1 1-1,1-1 1,-1 0-1,0 0 1,0 0-1,1 0 0,-1 0 1,0 0-1,0 0 1,0-1-1,0-14-4693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2:47.78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90 618 31006,'-3'0'171,"-4"0"-41,0 0 0,0 0 0,1 0 0,-1 1 1,0 0-1,1 0 0,-1 1 0,-12 5 0,12-6 60,7-1-188,0 0-1,-1 1 1,1-1-1,0 0 1,-1 0-1,1 0 1,0 0-1,0 0 1,-1 0 0,1 0-1,0 0 1,-1 1-1,1-1 1,0 0-1,0 0 1,0 0-1,-1 1 1,1-1-1,0 0 1,0 0-1,0 0 1,-1 1-1,1-1 1,0 0-1,0 0 1,0 1-1,0-1 1,0 0-1,0 1 1,-1-1 0,1 0-1,0 1 1,0-1-1,0 0 1,0 0-1,0 1 1,0-1-1,0 0 1,0 1-1,0-1 1,1 0-1,-1 0 1,0 1-1,0-1 1,4 1 17,305-15 74,-115 8-93,-12 0 0,97-30 0,-46 5 0,107 23 0,-206 10 0,134-1 0,305-2 0,-220-28 8,1 0 0,249-7-8,-334 16 0,10 5 0,238-22 0,1048-53 0,-1546 90 0,486-17 0,-319-1 0,544-76 0,-460 62 0,-47 8 0,76-12 0,-171 22 32,-72 11-32,208-5 0,-247 7 0,1-1 0,27-5 0,-30 4 0,0 0 0,24 0 0,14-4 0,-49 5-32,-3-10-128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2:54.63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2 647 25548,'-1'3'7101,"1"8"-7082,5-8-13,0-1 0,0 0-1,0 0 1,0-1 0,1 1 0,-1-1-1,1 0 1,8 0 0,51 1-2,-53-2 4,37 0-6,58 1 1,165-21 0,-129-2 18,531-61-15,-630 81-6,254-23 0,330-55 0,-487 63 0,11 1 0,111-16 0,-27 1 0,271-2 0,-303 23 0,-62 2 0,420-39 0,-346 26 0,356-33 0,218 30 0,-745 24 0,351-26 0,-164 6 0,-19 4 0,155-8 0,-59 5 0,38 10 0,-112 6 0,-126 1 0,-12 1 0,112-17 0,-177 15 0,55 1 0,-61 2 0,27-7 0,5 4 0,-70 3-11,6-1-26,1 1 0,-1 0 0,1 0 0,-1 1 0,1-1 0,-1 1 0,-5 2 0,4 3-1305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2:57.5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82 621 22987,'-19'0'7371,"-1"0"-5205,-17-3-1976,32 3-209,18 1 43,90 6-3,131-9 1,-61-19-17,-60 5-5,652-15 0,-336 23 0,415-34 0,-2 16 0,-188 15 0,-4-42 0,16-19 0,-412 54 0,70-9 0,135-14 0,136-17 0,-440 24 0,-108 22 0,0 1 0,57-4 0,38 6 0,196-21 0,-245 16 0,45-8 0,-115 18 0,0 1 0,26 0 0,-7 1 0,178-8 0,-195 11 0,-9 0 0,0-1 0,1-1 0,-1 0 0,0-1 0,25-7 0,-34 8 0,0-1 0,0 1 0,0 0 0,0 0 0,0 1 0,9 0 0,-10 1 0,0-1 0,1 0 0,-1-1 0,0 1 0,1-1 0,-1-1 0,0 1 0,6-3 0,-9 3 0,1 0 0,-1 1 0,0-1 0,1 1 0,-1 0 0,1 0 0,-1 0 0,1 0 0,5 1 0,6 1 0,93-2-5,-136-1-107,-21-3-347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00.06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1 639 30782,'0'0'942,"17"-5"-214,1-2-693,0 0-1,1 2 0,-1 0 1,1 1-1,0 0 1,0 2-1,22 0 0,24-4 1,-21 0-33,504-54 1,-475 56-3,589-20 0,-267 33 0,-3 0 0,-65-11 0,348 5 0,-522 3 0,257 4 0,-185-9 0,264-3 0,-163-22 0,-6 0 0,-157 19-15,332-21-2,93-35 17,98-38 0,-121-8 0,-410 71 0,19-3 0,11 4 0,9-1 0,-11 11 0,-29 10-67,-170 15-202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0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19 197 31759,'0'0'877,"21"-1"-794,-16-1-81,-1-1 0,0 1 0,0-1 0,-1 0 0,1 0 1,0 0-1,-1 0 0,0 0 0,0-1 0,0 0 0,0 1 0,0-1 0,-1 0 0,0-1 0,0 1 1,0 0-1,0-1 0,-1 1 0,2-6 0,1-5-1,-1-1 0,0 1 1,-1 0-1,-1-24 0,-2 20-1,-3 27 0,-3 32 0,2 258 0,7-167 0,-3-130 0,1 0 0,-1 0 0,1 0 0,-1-1 0,1 1 0,-1 0 0,1 0 0,-1-1 0,0 1 0,1-1 0,-1 1 0,0 0 0,0-1 0,1 1 0,-1-1 0,0 0 0,0 1 0,0-1 0,0 0 0,0 1 0,0-1 0,1 0 0,-1 0 0,0 0 0,0 0 0,0 0 0,-1 0 0,-30 2 0,30-2 0,-33 0 0,28 0 0,24 0 0,15-1 0,-1-1 0,0-1 0,56-14 0,-81 17-5,-29 0-1783,2 0-5351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0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10 248 32159,'1'-8'59,"1"0"0,0 0 0,1 0 0,-1 0 0,1 0 0,1 1 0,-1-1 0,10-13 0,3-8-43,-11 20-11,2-5 3,0-1 0,-1 1 0,0-2 0,-1 1 0,-1 0 0,4-22 0,-8 550-8,0-512 0,0 1 0,-1-1 0,1 1 0,0-1 0,0 1 0,-1-1 0,1 1 0,-1-1 0,1 1 0,-1-1 0,0 0 0,0 0 0,1 1 0,-1-1 0,0 0 0,0 0 0,0 0 0,0 0 0,0 0 0,0 0 0,-1 0 0,0 1 0,-2 0 0,0 0 0,1 0 0,-1-1 0,0 0 0,0 0 0,0 0 0,-7 1 0,-40-1 0,67-3 0,0 0 0,0 0 0,0-2 0,15-5 0,26-5 0,-27 8 0,-15 3-2,0 0 0,29-2 1,-41 2-669,-3-3-2097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2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31470,'0'3'769,"21"1"-481,13 1-160,8 0-80,5 2-16,2-7-32,-2 0 0,-2 0 0,-1 0 0,-8-12-128,-2-7-768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0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33 32559,'-1'-2'6,"1"0"0,-1 1 0,0-1 0,0 1 0,0-1 0,0 1 0,0 0 1,0-1-1,0 1 0,0 0 0,-1 0 0,1-1 0,0 1 0,-1 0 0,1 1 0,-1-1 0,1 0 0,-1 0 0,0 1 1,1-1-1,-1 1 0,0-1 0,1 1 0,-1 0 0,0-1 0,-1 1 0,-2-1-5,1 0 0,0 1 0,0-1 0,0 1 0,-1 0 0,1 0 0,0 0 0,0 1 0,0 0 0,-1 0 0,-3 1 0,5 0-1,-1 0 0,1 1 0,0 0 0,0-1 0,0 1 0,0 0 0,1 0 0,-1 1 0,1-1 0,0 0 0,0 1 0,-3 6 0,-17 52 3,18-50-1,-5 25 4,1 0-1,2 0 0,1 1 1,1 71-1,4-102-5,0-1 0,1 1 0,0-1 0,0 0 0,0 1 0,1-1 0,-1 0 0,2 0 0,-1 0 0,6 10 0,-6-12 0,1-1 0,0 1 0,-1-1 0,2 0 0,-1 0 0,0 0 0,1 0 0,-1 0 0,1-1 0,0 1 0,0-1 0,0 0 0,0 0 0,0-1 0,0 1 0,5 0 0,-2 0 0,1 0 0,-1-1 0,1 0 0,-1 0 0,1-1 0,0 0 0,-1 0 0,1-1 0,0 0 0,-1 0 0,1-1 0,-1 0 0,0 0 0,1-1 0,7-3 0,-10 2 0,1 1 0,-1-1 0,1 0 0,-1-1 0,0 1 0,0-1 0,-1 0 0,0 0 0,0-1 0,0 1 0,0-1 0,-1 0 0,0 0 0,0 0 0,-1 0 0,1-1 0,1-10 0,-1 2 0,0-1 0,-1 1 0,-1-1 0,0 0 0,-1 1 0,-1-1 0,-1 0 0,0 1 0,-1-1 0,-1 1 0,0 0 0,-8-20 0,7 23 0,0 1 0,-1 0 0,0 0 0,-1 0 0,0 1 0,-1 0 0,0 1 0,0-1 0,-1 2 0,0-1 0,-1 1 0,0 1 0,0 0 0,-1 0 0,1 1 0,-14-6 0,15 9 0,1 0 0,-1 1 0,0 0 0,1 1 0,-1 0 0,0 0 0,0 1 0,0 0 0,-12 2 0,20-2 0,-1 0 0,1 1 0,-1-1 1,0 0-1,1 1 0,-1-1 0,1 1 0,-1 0 0,1-1 0,0 1 0,-1 0 1,1 0-1,0 0 0,-1 0 0,1 0 0,0 0 0,0 1 0,0-1 1,0 0-1,0 1 0,0-1 0,0 0 0,1 1 0,-2 2 0,0 3-22,0 0 1,0 0-1,1 1 0,-1 9 0,2-13-3,-3 35-436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1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8 24491,'-5'-5'6838,"-18"2"-4718,-14 5-2807,32-1 687,0 1 0,0-1 1,0 1-1,0 1 0,0-1 0,0 1 1,1-1-1,-1 1 0,1 1 1,0-1-1,0 0 0,0 1 0,0 0 1,1 0-1,0 0 0,0 1 1,0-1-1,0 1 0,-3 7 0,-1 1 0,1 1 0,0 0 0,1 0 0,0 1 0,-4 26 0,7-29 0,1 0 0,0 0 0,1 1 0,0-1 0,4 23 0,-3-30 0,0 0 0,0 0 0,1 0 0,0-1 0,0 1 0,0 0 0,1-1 0,-1 0 0,1 0 0,0 0 0,0 0 0,1 0 0,-1 0 0,1-1 0,0 1 0,8 4 0,-3-3 0,1-1 0,0 0 0,0-1 0,0 0 0,0 0 0,0-1 0,1-1 0,-1 1 0,1-2 0,-1 1 0,1-2 0,0 1 0,18-5 0,-25 4 0,0 0 0,0-1 0,-1 0 0,1 0 0,-1 0 0,1 0 0,-1 0 0,0-1 0,1 1 0,-1-1 0,-1 0 0,1 0 0,0 0 0,-1 0 0,1-1 0,-1 1 0,0-1 0,0 1 0,-1-1 0,1 0 0,-1 0 0,0 0 0,0 0 0,0 0 0,1-7 0,0-7 0,0-1 0,-1 0 0,-1 1 0,-2-24 0,1 37 0,0-1 0,1 1 0,-2 0 0,1-1 0,-1 1 0,0 0 0,0 0 0,0 0 0,-1 0 1,1 0-1,-1 1 0,0-1 0,-1 1 0,1 0 0,-1 0 0,0 0 0,0 0 0,0 1 0,0-1 0,-9-4 0,5 4-1,0 0 0,-1 1 0,1 0 0,-1 0 0,1 1-1,-1 0 1,0 1 0,0 0 0,0 0 0,1 1 0,-1 0 0,-11 1 0,-14 5-66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34.9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1 32143,'-2'0'14,"0"0"1,0 0 0,0 0-1,1 1 1,-1-1 0,0 1-1,0 0 1,0-1 0,0 1-1,1 0 1,-1 0 0,0 0 0,1 0-1,-1 0 1,1 1 0,-1-1-1,1 0 1,-1 1 0,1-1-1,0 1 1,0-1 0,0 1-1,0 0 1,0 0 0,0-1-1,0 1 1,0 0 0,1 0-1,-1 0 1,0 3 0,-1 7-32,0-1 1,1 1-1,1 24 1,0-27 43,0-8-27,0 1-1,0 0 1,0-1 0,1 1-1,-1 0 1,1-1 0,-1 1 0,1-1-1,0 1 1,-1-1 0,1 1-1,0-1 1,0 1 0,0-1 0,0 0-1,0 1 1,0-1 0,1 0-1,-1 0 1,0 0 0,1 0-1,-1 0 1,0 0 0,1 0 0,0 0-1,-1-1 1,1 1 0,-1-1-1,1 1 1,2 0 0,6 1 11,-1-1 0,1 0-1,0 0 1,10-1 0,-13 0 8,-5-1-17,-1 1-1,1 0 1,0-1 0,-1 1 0,1-1 0,0 1-1,-1-1 1,1 0 0,0 0 0,-1 0-1,1 0 1,-1 0 0,0 0 0,1 0-1,-1 0 1,0-1 0,0 1 0,0 0-1,0-1 1,0 1 0,0-1 0,0 1-1,0-1 1,0 1 0,-1-1 0,1 0 0,-1 1-1,1-1 1,-1 0 0,0 0 0,1 1-1,-1-3 1,1-8 8,0-1-1,0 1 0,-2-17 1,0 26-10,1 1 0,0-1 0,0 1 1,-1 0-1,1 0 0,-1 0 0,0 0 1,1 0-1,-1 0 0,0 0 0,0 0 1,-1 0-1,1 1 0,0-1 0,0 0 1,-1 1-1,1-1 0,-1 1 0,0-1 0,1 1 1,-1 0-1,0-1 0,0 1 0,0 0 1,0 0-1,0 1 0,0-1 0,0 0 1,0 1-1,-2-1 0,-8-2 2,0 2 0,0-1-1,0 1 1,-13 2 0,15-1-2,5-1 0,1 1 0,0 1 0,-1-1 0,1 0 0,0 1 0,0 0-1,0 0 1,-1 0 0,1 1 0,0-1 0,0 1 0,1 0 0,-1 0 0,0 1 0,1-1 0,-1 1 0,1-1 0,0 1 0,0 0 0,0 1-1,0-1 1,0 0 0,1 1 0,-1-1 0,1 1 0,0 0 0,0 0 0,1 0 0,-1 0 0,1 0 0,0 0 0,0 0 0,0 1-1,0-1 1,1 7 0,-1-8 0,1 0-1,-1 0 1,1 0 0,0 0-1,0 0 1,0-1-1,1 1 1,-1 0-1,1 0 1,0 0 0,-1 0-1,1 0 1,0 0-1,1-1 1,-1 1-1,0-1 1,1 1 0,0-1-1,2 4 1,-1-4-1,0 0 1,0 0 0,1 0-1,-1 0 1,1-1 0,0 1-1,-1-1 1,1 0 0,0 0 0,0 0-1,-1 0 1,1-1 0,0 0-1,5 0 1,6 1 1,-6 0 1,0 0-1,1-1 1,-1 0 0,11-3 0,-19 3-2,1 0 0,-1 0 0,1-1 0,-1 1 1,1-1-1,-1 1 0,1-1 0,-1 0 0,1 1 1,-1-1-1,0 0 0,0 0 0,1 0 0,-1 0 1,0 0-1,0 0 0,0 0 0,0-1 1,0 1-1,0 0 0,0 0 0,-1-1 0,1 1 1,0-1-1,-1 1 0,1-1 0,-1 1 0,1-1 1,-1 1-1,0-3 0,1-1 0,-1 1 0,0-1 0,0 0 0,0 0 0,0 1 0,-1-1 0,0 0 0,0 1 0,0-1 0,-1 0 0,1 1 0,-1 0 0,-3-6 0,3 8 0,0 0 0,0-1 0,0 1 0,0 0 0,-1 0 0,1 0 0,-1 1 0,1-1 0,-1 0 0,0 1 0,0 0 0,1 0 0,-1 0 0,0 0 0,0 0 0,0 0 0,0 1 0,0-1 0,0 1 0,-1 0 0,-3 0 0,6 1-1,1-1-1,0 1 1,-1-1 0,1 1-1,-1-1 1,1 1 0,0-1-1,0 1 1,-1-1 0,1 1-1,0 0 1,0-1 0,0 1-1,0-1 1,-1 1 0,1 0-1,0-1 1,0 1 0,0 0-1,0-1 1,1 1 0,-1-1-1,0 1 1,0 0 0,0-1-1,1 2 1,-1-2-3,8 18-135,14-1-274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35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50 31566,'0'-9'230,"1"7"-160,-1 0 0,0-1 0,0 1-1,0-1 1,0 1 0,-1 0 0,1-1-1,-1 1 1,1 0 0,-1-1 0,-1-2-1,1 4-62,-1 0 0,1 0 0,0 0 0,-1 0 0,1 1 1,-1-1-1,0 0 0,1 1 0,-1-1 0,1 1 0,-1-1 0,0 1 0,1 0 0,-1 0 0,0 0 0,0-1 0,1 2 0,-4-1 0,1 1-7,1-1 0,0 1 0,-1 0 0,1 1 0,0-1 0,-1 0 0,1 1 0,0 0 0,0-1 0,0 1 0,0 1 0,1-1 0,-1 0 0,0 1 0,1-1 0,0 1 0,0 0 0,-1-1 0,2 1 0,-1 0 0,0 0 0,-1 5 0,-1-1 0,0 1 0,1 0 0,0 0 0,1 0 0,-1 0 0,2 0 0,-1 1 0,0 11 0,2-18-1,0-1 0,0 0 0,0 1 0,1-1 0,-1 0 0,0 1 0,1-1 0,-1 0 0,0 1 0,1-1 1,0 0-1,-1 0 0,1 1 0,0-1 0,0 0 0,-1 0 0,1 0 0,0 0 0,0 0 0,0 0 0,0 0 0,1 0 0,-1-1 0,0 1 0,0 0 0,0-1 0,1 1 0,-1 0 0,0-1 0,1 0 0,-1 1 1,2-1-1,5 1 3,0 0 0,0 0 0,0-1 0,13-1 1,-3 0 12,-14 1-15,1 0 1,-1-1-1,1 1 0,-1-1 1,1 0-1,-1-1 1,0 1-1,1-1 1,-1 0-1,0 0 1,0 0-1,6-4 0,-9 4 0,1 1 0,0 0 0,-1-1 0,0 1 0,1-1 0,-1 1 0,0-1 0,0 0 0,0 0 0,0 1 0,0-1 0,0 0 0,0 0 0,-1 0 0,1 0 0,-1 0 0,1 0 0,-1 0 0,0 0 0,0 0 0,0 0 0,0 0 0,0 0 0,0 0 0,0 0 0,-1 0 0,1 0 0,-1 0 0,0 0 0,-1-3 0,1 3 0,-1-1 0,1 1 0,-1-1 0,0 1 0,0 0 0,0 0 0,0 0 0,0 0 0,0 1 0,0-1 0,-1 0 0,1 1 0,-1-1 0,1 1 0,-1 0 0,0 0 0,1 0 0,-1 0 0,0 1 0,-5-1 0,-7-1 0,0 0 0,-27 2 0,24 1 0,15-1 0,1 0 0,0 0 0,0 0 0,-1 0 0,1 0 0,0 1 0,-1-1 0,1 1 0,0-1 0,0 1 0,0 0 0,0 0 0,0 0 0,0 0 0,0 0 0,0 1 0,0-1 0,0 1 0,-2 2 0,3-2 0,-1 1 0,1 0 0,-1 0 0,1 0 0,0 0 0,0 0 0,0 0 0,1 0 0,-1 0 0,1 0 0,-1 0 0,1 1 0,1 2 0,-1-4 0,0-1 0,1 0 0,-1 1 0,1-1 0,-1 0 0,1 0 0,0 1 0,-1-1 0,1 0 0,0 0 0,0 0 0,0 0 0,0 0 0,0 0 0,0 0 0,0 0 0,0 0 0,0-1 0,0 1 0,0 0 0,1-1 0,-1 1 0,0-1 0,1 1 0,-1-1 0,0 0 0,1 1 0,-1-1 0,2 0 0,45 5 0,-43-5 0,14 1 0,-8 0 0,0 0 0,0-1 0,0 0 0,16-3 0,-26 2 0,0 1 0,-1-1 0,1 0 0,0 1 0,0-1 0,0 0 0,0 0 0,-1 1 0,1-1 0,0 0 0,-1 0 0,1 0 0,-1 0 0,1 0 0,-1 0 0,1 0 0,-1 0 0,1 0 0,-1 0 0,0 0 0,0 0 0,0 0 0,1 0 0,-1 0 0,0 0 0,0 0 0,-1 0 0,1-2 0,0 1 0,0-1 0,0 1 0,-1 0 0,1 0 0,-1 0 0,1 0 0,-1 0 0,0-1 0,0 1 0,0 1 0,0-1 0,0 0 0,-2-3 0,-2 2 0,0 1 0,0-1 0,0 1 0,-1 0 0,1 0 0,-1 1 0,1-1 0,-1 1 0,1 1 0,-1-1 0,0 1 0,0 0 0,1 0 0,-1 1 0,1-1 0,-7 2 0,11-1-1,0 0-1,0 0 1,0-1 0,-1 1 0,1 0-1,0 0 1,1 0 0,-1 0-1,0 0 1,0 0 0,0 1-1,1-1 1,-1 0 0,0 0 0,1 1-1,-1-1 1,1 0 0,0 0-1,-1 1 1,1 1 0,-1-3 1,1 1 0,0 0-1,0-1 1,-1 1 0,1-1 0,0 1 0,0 0 0,0-1 0,0 1 0,0 0-1,0-1 1,0 1 0,0 0 0,0-1 0,0 1 0,0-1 0,0 1 0,1 0-1,-1-1 1,0 1 0,0-1 0,1 1 0,-1 0 0,0-1 0,1 1 0,-1-1 0,0 1-1,1-1 1,-1 1 0,1-1 0,-1 0 0,1 1 0,-1-1 0,1 1 0,-1-1-1,1 0 1,0 0 0,-1 1 0,2-1 0,7 1 0,-7 0 0,1-1 0,0 1 0,-1-1 0,1 0 0,0 0 0,-1 0 0,1-1 0,0 1 0,-1-1 0,4 0 0,-5 0 1,-1 1-1,0 0 1,0-1-1,0 1 1,1-1 0,-1 1-1,0 0 1,0-1-1,0 1 1,0-1 0,0 1-1,0-1 1,0 1-1,0 0 1,0-1-1,0 1 1,0-1 0,0 1-1,0-1 1,0 1-1,-1-1 1,1 1 0,0 0-1,0-1 1,0 1-1,-1 0 1,1-1 0,0 1-1,0-1 1,-1 1-1,1 0 1,0 0 0,-1-1-1,1 1 1,0 0-1,-1 0 1,1-1 0,-1 1-1,1 0 1,0 0-1,-1 0 1,1-1 0,-1 1-1,1 0 1,-30 0-516,29 0-854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36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80 31711,'-1'-2'23,"1"0"1,-1 0 0,1 0 0,-1 0 0,0 0-1,0 0 1,0 0 0,0 0 0,0 0 0,0 0-1,0 0 1,-1 1 0,1-1 0,-1 1 0,1-1 0,-1 1-1,1-1 1,-1 1 0,0 0 0,0 0 0,0 0-1,0 0 1,0 0 0,0 0 0,0 0 0,0 1 0,0-1-1,0 1 1,0-1 0,0 1 0,-1 0 0,1 0-1,0 0 1,0 0 0,0 0 0,0 1 0,-1-1 0,1 1-1,0-1 1,-3 3 0,4-3-24,0 1-1,0 0 1,0-1 0,0 1 0,0 0-1,0 0 1,0 0 0,1 0 0,-1 0-1,0 0 1,1 0 0,-1 0-1,1 0 1,-1 0 0,1 1 0,-1-1-1,1 0 1,0 0 0,0 0-1,-1 1 1,1 1 0,0 33-9,0-25 8,0-8 1,0 0-1,0-1 1,1 1-1,-1 0 1,1-1-1,-1 1 1,1-1 0,0 1-1,0-1 1,0 1-1,0-1 1,0 1 0,1-1-1,-1 0 1,1 0-1,0 0 1,-1 0 0,1 0-1,0 0 1,0 0-1,0-1 1,0 1-1,1-1 1,-1 1 0,0-1-1,1 0 1,-1 0-1,1 0 1,-1 0 0,4 1-1,7 0 2,1 1 0,-1-2 0,1 1 1,23-2-1,-24 0 6,-12-1-6,0 1-1,0 0 1,1 0-1,-1-1 1,0 1 0,0-1-1,0 1 1,1-1-1,-1 0 1,0 1 0,0-1-1,0 0 1,0 0 0,0 1-1,0-1 1,-1 0-1,1 0 1,0 0 0,0 0-1,-1 0 1,1 0-1,0-1 1,-1 1 0,1 0-1,-1 0 1,1 0 0,-1-1-1,0 1 1,0 0-1,1 0 1,-1-1 0,0 1-1,0 0 1,0 0-1,0-1 1,-1 1 0,1 0-1,-1-2 1,1-1 1,0 1-1,-1 0 1,1-1-1,-1 1 1,0 0 0,0-1-1,0 1 1,0 0-1,-1 0 1,0 0 0,1 0-1,-1 0 1,0 0-1,-4-3 1,-4-1-1,-1 0 0,-1 1 0,1 0 1,-1 1-1,0 0 0,0 1 0,0 1 0,-1 0 0,1 0 0,-1 1 1,0 1-1,0 0 0,-19 2 0,31-1-1,0 0-1,0 0 1,0 1 0,0-1 0,0 0-1,0 1 1,0-1 0,0 1 0,0-1-1,1 1 1,-1 0 0,0-1 0,0 1-1,1 0 1,-1 0 0,0-1-1,1 1 1,-1 0 0,1 0 0,-1 0-1,1 0 1,0-1 0,-1 1 0,1 0-1,0 0 1,-1 0 0,1 0-1,0 0 1,0 2 0,-1-1 0,1-1-1,0 1 1,0 0-1,0 0 1,0-1-1,0 1 1,0 0 0,0-1-1,1 1 1,-1 0-1,1-1 1,-1 1-1,1 0 1,-1-1 0,1 1-1,0-1 1,0 1-1,1 1 1,1-1 0,0 0 0,0 0 0,0 0 0,0-1 0,0 1 0,0-1 0,1 0 0,-1 0 0,0 0 0,1 0 0,-1 0 0,7-1 0,50 1 0,-38-2 0,-12 2 0,-7-1 1,0 0 0,1 0 0,-1 0 0,0 0 0,1-1 0,-1 1 0,0-1 0,5-1 0,-7 1-1,0 0 1,0 0-1,0 0 0,0 0 1,0 0-1,0 0 0,0 0 0,0 0 1,-1 0-1,1 0 0,0 0 0,-1 0 1,1-1-1,-1 1 0,1 0 1,-1-1-1,0 1 0,1 0 0,-1-1 1,0 1-1,0 0 0,0-1 0,0 1 1,0-3-1,-1 1 0,1 0 0,0 0 0,-1 0 0,0 0 0,0 0 0,0 0 0,0 0 0,0 0 0,-1 1 0,1-1 0,-1 0 0,0 1 0,1-1 0,-1 1 0,0-1 0,-1 1 0,1 0 0,0 0 0,-1 0 0,1 0 0,-1 1 0,1-1 0,-1 1 0,0-1 0,0 1 0,0 0 0,-5-1 0,-4-2 0,0 1 0,0 0 0,-1 1 0,1 1 0,-21-1 0,32 2 0,0 0 0,0 0 0,0 1 0,0-1 0,0 0 0,0 0 0,0 0 0,0 1 0,0-1 0,0 0 0,0 1 0,0-1 0,0 1 0,0-1 0,0 1 0,1 0 0,-1-1 0,0 1 0,0 0 0,1-1 0,-1 1 0,0 0 0,1 0 0,-1 0 0,1-1 0,-1 1 0,1 0 0,0 0 0,-1 0 0,1 0 0,0 0 0,-1 0 0,1 0 0,0 0 0,0 0 0,0 0 0,0 0 0,0 0 0,0 2 0,0-1 0,1 0 0,-1 0 0,0 0 0,1 0 0,-1 0 0,1 0 0,0 0 0,-1 0 0,1 0 0,0 0 0,0-1 0,0 1 0,1 0 0,-1 0 0,0-1 0,1 1 0,-1-1 0,3 2 0,-1 0-13,1-1 0,0 1 0,1-1 0,-1 0 0,0 0 0,1-1 0,-1 1 1,1-1-1,-1 0 0,1 0 0,-1-1 0,7 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37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36 31662,'1'-9'696,"-1"-9"-337,0 18-358,0-1 0,0 1 1,-1-1-1,1 1 0,0-1 1,0 1-1,0 0 0,-1-1 1,1 1-1,0 0 1,0-1-1,-1 1 0,1-1 1,0 1-1,-1 0 0,1 0 1,0-1-1,-1 1 1,1 0-1,-1 0 0,1-1 1,0 1-1,-1 0 0,1 0 1,-1 0-1,1 0 0,-1 0 1,1 0-1,-1-1 1,1 1-1,0 0 0,-2 0 1,-2 1-2,-1-1 0,0 1 0,1 0 1,-1 0-1,1 1 0,-1-1 0,1 1 1,-1 0-1,1 0 0,0 0 0,0 1 1,0-1-1,0 1 0,1 0 0,-1 0 1,1 1-1,0-1 0,0 1 0,0-1 0,0 1 1,0 0-1,1 0 0,-2 5 0,0-1 0,0 0 0,1 0 0,0 0 0,0 0 0,1 1 0,0-1 0,0 1 0,1 0 0,1-1 0,-1 1 0,1 0 0,2 9 0,-2-15-1,1 0 0,0 0 1,1 0-1,-1 0 0,0 0 0,1 0 1,-1-1-1,1 1 0,0 0 0,0-1 1,0 0-1,0 1 0,1-1 0,-1 0 1,1 0-1,-1 0 0,1-1 0,-1 1 1,1 0-1,0-1 0,0 0 0,0 0 0,0 0 1,0 0-1,0 0 0,0-1 0,6 1 1,11 2 5,-1-2 1,1 0 0,26-2-1,-30 0-6,-13 1 1,-1 0 0,1-1 0,-1 1 0,1-1 0,0 1 0,-1-1 0,1 0 0,-1 0 0,0 0 0,1 0 0,-1 0 0,0-1 0,0 1 0,1-1 0,-1 1 0,0-1 0,0 0 0,-1 0 0,1 0 0,0 0 0,-1 0 0,1 0 0,-1 0 0,0-1 0,0 1 0,1 0 0,-1-1 0,-1 1 0,1-1 0,0 1 0,-1-1 0,1 0 0,-1 1 0,0-5 0,0 2 0,0 0 0,0 0 0,0 0 0,-1 0 0,0 0 0,0 0 0,0 0 0,0 0 0,-1 0 0,0 0 0,0 0 0,0 1 0,-1-1 0,0 1 0,0 0 0,-6-8 0,3 6 0,0 1 0,-1 0 0,1 0 0,-1 1 0,0 0 0,0 0 0,-1 0 0,1 1 0,-1 0 0,1 1 0,-1 0 0,0 0 0,0 0 0,0 1 0,0 0 0,0 1 0,0 0 0,0 0 0,-1 1 0,-11 2 0,18-2 0,1 0 0,-1-1 0,0 1 0,0 0 0,1 1 1,-1-1-1,0 0 0,1 0 0,-1 1 0,1-1 0,0 1 0,-1 0 0,1-1 0,0 1 0,0 0 1,0-1-1,0 1 0,0 0 0,0 0 0,1 0 0,-1 0 0,1 0 0,-1 3 0,0-4-1,1 1 0,0 0 0,0-1 0,-1 1 0,1 0 0,0-1 0,0 1 1,1-1-1,-1 1 0,0 0 0,0-1 0,1 1 0,-1-1 0,1 1 0,-1-1 0,1 1 0,0-1 0,0 1 0,0-1 0,0 0 0,-1 1 0,2-1 0,-1 0 0,0 0 0,0 0 0,0 1 0,1-1 0,-1-1 0,2 3 0,5-1 1,-1 0-1,1-1 0,0 0 1,0 0-1,0 0 1,0-1-1,10-1 0,1 1 1,-17 0 1,-1 0 0,1 0 0,-1 0 0,1 0 0,-1 0-1,0-1 1,1 1 0,-1-1 0,1 1 0,-1-1 0,0 1 0,1-1 0,-1 1 0,0-1 0,0 0 0,0 0 0,1 0-1,-1 0 1,0 0 0,0 0 0,0 0 0,-1 0 0,1 0 0,0 0 0,0-1 0,0 1 0,-1 0 0,2-3 0,-1-1-1,0-1 1,0 0 0,0 1 0,0-1 0,-1-11 0,0 16-1,-1 0 0,1 0 0,-1 0 0,1 0 0,-1 1 0,0-1 0,1 0 0,-1 0 0,0 0 0,1 1 0,-1-1 0,0 1 0,0-1 0,0 0 0,1 1 0,-1-1 0,0 1 0,0 0 0,0-1 0,0 1 0,0 0 0,0-1 0,0 1 0,0 0 0,0 0 0,0 0 0,0 0 0,0 0 0,-1 0 0,-34 1 0,35 1 0,0-1 0,0 1 0,1 0 0,-1 0 0,1-1 0,-1 1-1,1 0 1,0 0 0,-1-1 0,1 1 0,0 0 0,0 0 0,1 0 0,-1 0 0,1 2 0,-1 0-4,7 1-16,0 0-31,-7-4-34,0 0 1,0-1-1,0 1 1,-1-1-1,1 1 0,0 0 1,0-1-1,-1 1 1,1-1-1,-1 1 1,1-1-1,0 1 0,-1-1 1,1 1-1,-1-1 1,0 1-1,1-1 0,-1 1 1,1-1-1,-1 0 1,0 1-1,-23 12-8335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38.8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7 30430,'-9'0'330,"7"0"-212,-1-1 0,1 1 0,-1 1 0,1-1 0,0 0-1,-1 0 1,1 1 0,-5 1 0,6-1-102,0-1-1,0 1 1,0 0-1,1 0 0,-1 0 1,0 0-1,1-1 1,-1 1-1,1 0 0,-1 0 1,1 0-1,-1 0 0,1 0 1,0 0-1,-1 1 1,1-1-1,0 0 0,0 0 1,0 0-1,0 0 1,0 0-1,0 0 0,0 2 1,0-2-15,0 1 1,0-1-1,0 1 1,0-1 0,0 1-1,0-1 1,1 1-1,-1-1 1,0 1-1,1-1 1,-1 1-1,1-1 1,-1 0 0,1 1-1,0-1 1,0 0-1,0 1 1,0-1-1,0 0 1,0 0-1,0 0 1,2 2 0,0-2 5,1 1 0,-1-1 0,1 0 0,-1 0 0,1 0 1,0-1-1,6 1 0,0 0 1,-9-1 0,-1 0 0,1 0-1,0 0 1,-1 0 0,1 0 0,-1 0 0,1-1-1,-1 1 1,1 0 0,0 0 0,-1-1 0,1 1-1,-1 0 1,1 0 0,-1-1 0,0 1-1,1-1 1,-1 1 0,1 0 0,-1-1 0,0 1-1,1-1 1,-1 1 0,0-1 0,1 1-1,-1-1 1,0 1 0,0-1 0,1 1 0,-1-1-1,0 1 1,0-1 0,0 0 0,0 1 0,0-1-1,0 1 1,0-1 0,0 1 0,0-1-1,0 0 1,0 1 0,0-1 0,-1 1 0,1-1-1,0 1 1,0-1 0,0 1 0,-1-1-1,1 1 1,-1-2 0,1 1-9,-1-1 0,0 0 0,1 0 0,-1 0 0,0 0 0,0 1 0,0-1 0,0 0-1,0 1 1,-1-1 0,1 1 0,0-1 0,-1 1 0,1 0 0,-1 0 0,-1-2 0,0 2 1,1 0 0,0 0 0,-1 1 0,1-1 0,-1 1 0,1-1 0,-1 1 0,1 0 0,-1-1 0,1 1 0,-1 1 0,1-1 1,-1 0-1,1 1 0,-1-1 0,1 1 0,0 0 0,-1-1 0,1 1 0,0 0 0,-1 1 0,1-1 0,0 0 0,0 1 0,0-1 0,0 1 0,-2 2 0,2-1-1,-1 0 0,1 1 0,0 0 0,0 0 0,0 0 0,1 0 0,-1 0 0,1 0 0,0 0 0,0 0 0,0 0 1,1 1-1,-1-1 0,1 5 0,0-8 1,0 0-1,1-1 1,-1 1 0,0-1 0,1 1 0,-1 0 0,0-1 0,1 1 0,-1-1 0,0 1 0,1-1-1,-1 1 1,1-1 0,-1 0 0,1 1 0,-1-1 0,1 0 0,-1 1 0,1-1 0,0 0 0,-1 1 0,1-1-1,-1 0 1,1 0 0,0 0 0,-1 0 0,1 1 0,0-1 0,-1 0 0,1 0 0,1-1 0,27 1 1,-20 0 1,-4 0 1,0 0 0,0 0 0,0-1 0,0 1 0,0-1 0,0 0 0,-1 0 0,1-1 0,7-3 0,-10 4-2,0-1 0,0 1 0,0 0 1,-1-1-1,1 0 0,-1 1 0,1-1 0,-1 0 1,0 0-1,1 0 0,-1 0 0,0 0 0,0 0 0,0 0 1,-1 0-1,1 0 0,0 0 0,-1-1 0,0 1 1,1 0-1,-1 0 0,0-1 0,0-3 0,0 4-1,0 0 1,0-1-1,0 1 0,0-1 0,0 1 0,0 0 1,-1-1-1,1 1 0,-1 0 0,1 0 0,-1-1 0,0 1 1,0 0-1,0 0 0,0 0 0,-1 0 0,1 0 0,-2-3 1,0 4-1,0 0 0,0 0 0,0 0-1,1 0 1,-1 0 0,0 0 0,0 1 0,0-1 0,0 1 0,0 0 0,0 0 0,0 0 0,0 0 0,-5 2 0,7-2 0,-1 1-1,1 0 1,0 0 0,-1-1-1,1 1 1,0 0 0,0 0 0,0 1-1,0-1 1,0 0 0,0 0-1,0 0 1,0 1 0,1-1-1,-1 0 1,0 1 0,1-1-1,-1 0 1,1 1 0,-1-1-1,1 1 1,0-1 0,0 1 0,-1-1-1,1 4 1,0-2-1,-1 0 1,1 0-1,0 0 1,0 1-1,0-1 0,0 0 1,1 0-1,-1 0 0,1 0 1,0 0-1,0 0 1,1 4-1,1-5 1,-1 0 0,0 0 0,1 0 0,0 0 0,-1 0 0,1-1 0,0 1 0,0-1 0,0 0 0,0 1 0,0-1 0,0-1 0,0 1 0,0 0 0,5 0 0,56 1 1,-49-2 1,-14-1-2,-1 1 0,1 0 1,-1-1-1,1 1 0,-1-1 0,1 1 1,-1 0-1,1-1 0,-1 1 1,0-1-1,1 1 0,-1-1 1,0 1-1,0-1 0,1 0 0,-1 1 1,0-1-1,0 1 0,0-1 1,0 1-1,0-1 0,0 0 1,0 1-1,0-1 0,0 1 0,0-1 1,0 0-1,0 0 0,0-1 1,0 0-1,0 1 0,0-1 1,-1 0-1,1 0 1,0 0-1,-1 1 0,1-1 1,-1 0-1,0 1 1,-1-3-1,0 2 7,0 0-1,0 0 1,0 0 0,-1 0 0,1 1-1,-1-1 1,1 1 0,-1-1-1,0 1 1,0 0 0,1 0 0,-1 0-1,0 0 1,-5 0 0,-26-2-3499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39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24 31951,'0'-1'17,"0"0"0,0 0 0,0 0 0,0 0 1,0 0-1,0 0 0,0 0 0,0 0 0,-1 0 0,1 1 1,0-1-1,0 0 0,-1 0 0,1 0 0,-1 0 0,1 0 1,-1 0-1,1 1 0,-1-1 0,1 0 0,-1 0 1,0 1-1,-1-2 0,-20 0 300,8 3-278,12-1-39,-1 0-1,1 1 1,-1 0 0,0-1-1,1 1 1,0 0 0,-1 0 0,1 1-1,0-1 1,-1 0 0,1 1-1,0 0 1,0-1 0,0 1-1,0 0 1,1 0 0,-1 0-1,0 0 1,1 0 0,-1 0 0,1 1-1,0-1 1,-2 3 0,2-1-1,-1-1 0,1 1 1,0-1-1,0 1 0,0 0 1,0-1-1,0 1 0,1 0 1,0 0-1,-1 0 0,1-1 1,1 1-1,-1 0 0,1 0 1,-1-1-1,3 7 0,-2-8 0,0-1-1,1 1 0,-1 0 0,0-1 0,1 1 1,-1-1-1,1 0 0,0 0 0,-1 1 0,1-1 1,0 0-1,0 0 0,0-1 0,-1 1 0,1 0 1,0-1-1,0 1 0,0-1 0,0 1 0,4-1 1,47 2-9,-41-2 12,-4 0-3,-3 0 2,1 0-1,0 0 1,-1 0-1,1-1 1,0 0-1,-1 0 1,7-2-1,-10 2 1,-1 0 0,1 0 0,-1 0 0,1 0 0,-1 0 0,0 0 0,1-1 0,-1 1 0,0 0 0,0-1 0,0 1 0,0-1 0,0 1 0,0-1 0,0 0 0,-1 1 0,1-1 0,0 0 0,-1 0 0,0 1 0,1-1 0,-1 0-1,0 0 1,0 0 0,0 0 0,0-3 0,0 3 0,0 0 0,0-1 0,0 1 0,-1-1-1,1 1 1,0 0 0,-1-1 0,0 1 0,1 0 0,-1 0-1,0-1 1,0 1 0,-1 0 0,1 0 0,0 0 0,-1 0 0,1 0-1,-1 1 1,1-1 0,-4-2 0,2 2-1,0 0 0,-1 1 0,1-1 0,-1 1 0,1-1 0,-1 1 0,1 1 1,-1-1-1,0 0 0,0 1 0,0 0 0,-5 0 0,-5-1 0,9 1 0,1 0 0,-1 0 0,0 0 0,0 0 0,1 1 0,-1 0 0,-8 2 0,12-2-1,0 0 0,-1 0 0,1 0 1,0 0-1,-1 0 0,1 1 1,0-1-1,0 0 0,0 0 1,0 1-1,0-1 0,0 1 1,1-1-1,-1 1 0,0-1 1,1 1-1,-1-1 0,1 1 1,0 0-1,-1-1 0,1 1 1,0 0-1,0-1 0,0 1 1,0 0-1,0 1 0,1-1-2,-1-1 0,0 1 0,0 0 0,1-1 0,-1 1 0,1-1 0,-1 1 0,1-1 0,0 1 0,-1-1 0,1 0 0,0 1 0,0-1 0,0 0 0,0 1 0,0-1 0,1 0 0,-1 0 0,0 0 0,0 0 0,1 0 0,-1 0 0,0-1 0,1 1 0,-1 0 0,1-1 0,-1 1 1,1-1-1,0 1 0,-1-1 0,4 0 0,6 2-1,0-1 1,1 0 0,17-2 0,-14 1 5,-14-2 3,0 0 1,-1 0 0,1-1-1,-1 1 1,1 0 0,-1 0-1,0 0 1,1-1 0,-1 1-1,0 0 1,-1 0 0,1 0-1,0-1 1,-1 1 0,0-2-1,0 2-5,-1 0 1,1 0-1,-1 1 0,1-1 0,-1 1 0,0-1 0,0 1 1,1 0-1,-1 0 0,0 0 0,0 0 0,0 0 0,0 0 1,-1 0-1,1 1 0,0-1 0,-3 0 0,0 0 0,1 1 0,0-1 0,-1 1 0,1 0 0,-1 0 0,1 0 0,0 1 0,-6 1 0,9-2-7,1 0 1,0 1-1,-1-1 1,1 1-1,0-1 1,-1 1-1,1-1 1,0 1-1,0 0 1,0-1-1,-1 1 1,1-1-1,0 1 1,0-1-1,0 1 1,0 0-1,0-1 1,0 1-1,0-1 1,0 1-1,0 0 1,1 0-1,-1 1-64,0 8-524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40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 27 32415,'0'-1'6,"-1"-1"1,1 1-1,-1-1 1,1 1 0,-1 0-1,0-1 1,0 1-1,0 0 1,1 0-1,-1 0 1,0-1-1,0 1 1,-1 0-1,1 0 1,0 1-1,0-1 1,0 0-1,-1 0 1,1 0-1,0 1 1,-1-1 0,1 1-1,-1-1 1,1 1-1,0-1 1,-1 1-1,1 0 1,-1 0-1,1 0 1,-1 0-1,-1 0 1,-3 0-5,1-1-1,0 1 1,-1 0 0,1 1-1,0-1 1,-1 1 0,1 0-1,-9 3 1,10-1-2,0 0 0,0-1 0,0 1 0,0 0 0,0 1 0,1-1 0,-1 1 0,1 0 0,0 0 0,0 0 0,0 0 0,1 0 0,-1 0 0,1 1 0,0-1 0,1 1 0,-1 0 0,1 0 0,0-1 0,0 1 0,0 0 0,1 0 0,-1 0 0,1 0 0,1 7 0,-1-10-1,1-1 1,-1 1-1,0-1 0,1 1 1,0-1-1,-1 1 1,1-1-1,0 0 0,0 1 1,-1-1-1,1 0 1,0 1-1,0-1 0,1 0 1,-1 0-1,0 0 1,0 0-1,3 2 0,0-1 1,0 0 0,0 0 0,1 0 0,-1-1 0,1 0 0,6 2 0,9-1 4,-1 0 0,27-1 0,-33-1-1,-9 0-1,9 0 1,-1 0 0,0-1 1,1 0-1,23-6 1,-34 6-3,1 0 0,-1 1 1,1-1-1,-1-1 0,0 1 1,1 0-1,-1 0 0,0-1 1,0 1-1,0-1 0,0 0 1,0 0-1,0 0 0,-1 0 1,1 0-1,-1 0 0,1 0 0,-1 0 1,0-1-1,1 1 0,-1 0 1,-1-1-1,1 1 0,0-1 1,0 1-1,-1-1 0,0 0 1,1 1-1,-1-6 0,0 5 0,0 0 0,0-1 0,0 1-1,0-1 1,-1 1 0,1 0 0,-1-1-1,0 1 1,0 0 0,0-1 0,0 1-1,-1 0 1,1 0 0,-4-4 0,3 5-1,-1 0 1,1 0-1,-1 0 0,0 0 1,0 1-1,0 0 1,0-1-1,0 1 1,0 0-1,0 0 1,0 1-1,0-1 1,0 1-1,-1-1 1,-4 1-1,-3-1-4,0 1 0,-1 0 0,1 0 0,-18 4 0,28-4 3,0 0 1,-1 0-1,1 0 1,-1 1-1,1-1 1,0 0-1,-1 1 0,1-1 1,0 1-1,-1-1 1,1 1-1,0 0 1,0 0-1,0-1 0,0 1 1,0 0-1,0 0 1,0 0-1,0 0 1,0 0-1,0 1 0,0-1 1,0 0-1,1 0 1,-1 1-1,1-1 1,-1 0-1,1 0 0,-1 1 1,1-1-1,0 1 1,-1-1-1,1 0 1,0 1-1,0-1 0,0 1 1,0-1-1,0 0 1,1 1-1,-1-1 1,0 1-1,1-1 0,-1 0 1,1 1-1,-1-1 1,1 0-1,-1 0 1,2 2-1,0-1 0,-1 0 0,0-1 0,1 0 0,-1 1 0,0-1 0,1 0 1,0 0-1,-1 0 0,1 0 0,0 0 0,-1 0 0,1 0 0,0-1 0,0 1 0,0-1 0,-1 1 0,1-1 1,4 1-1,38 1 3,-36-3-3,7 2 4,22-1 15,-36 0-18,0 0 0,0 0 1,-1 0-1,1 0 0,0-1 1,0 1-1,0 0 0,-1 0 1,1-1-1,0 1 0,0-1 1,-1 1-1,1-1 0,0 1 1,-1-1-1,1 1 0,0-1 1,-1 1-1,1-1 0,-1 0 1,1 1-1,-1-1 0,0 0 1,1 0-1,-1 1 0,1-1 1,-1 0-1,0 0 0,0 1 1,0-1-1,1 0 0,-1 0 1,0-1-1,0 1 0,0 1 0,-1-1 0,1 0 0,0 1 0,0-1 0,-1 0 0,1 1 0,0-1 0,-1 1 0,1-1 0,0 0 0,-1 1 0,1-1 0,-1 1 0,1-1 0,-1 1 0,0 0 0,1-1 0,-1 1 0,1-1 0,-1 1 0,0 0 0,1-1 0,-1 1 0,0 0 0,1 0 0,-1 0 0,0 0 0,0-1 0,-24-1 0,24 2 0,-21-1 2,4-1 1,-1 2 0,0 0-1,-22 3 1,41-3-3,-1 0-1,0 0 1,1 0-1,-1 1 1,0-1-1,1 0 1,-1 0-1,1 0 1,-1 0-1,0 1 1,1-1-1,-1 0 1,1 1-1,-1-1 1,1 0-1,-1 1 1,1-1 0,-1 1-1,1-1 1,-1 0-1,1 1 1,0-1-1,-1 1 1,1 0-1,0-1 1,-1 1-1,1-1 1,0 1-1,0-1 1,-1 1-1,1 0 1,0-1-1,0 1 1,0 0-1,0-1 1,0 1-1,0-1 1,0 1-1,0 0 1,0 0-1,1 0 0,-1 0 0,1 0 0,-1 0 0,1 0 0,-1 0 0,1 0 0,0 0 0,-1-1 0,1 1 0,0 0 0,0 0 0,-1-1 0,1 1 0,0 0 1,0-1-1,0 1 0,0-1 0,0 0 0,0 1 0,0-1 0,0 1 0,2-1 0,34 0 7,-31 0-14,0-1 1,0 1-1,-1 0 0,1 0 0,0 1 0,0 0 0,10 3 1,-15-3-636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4:2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62 31518,'0'-3'34,"-1"0"-1,0 0 0,1 0 1,-1 0-1,-1 0 0,1 0 0,0 0 1,0 1-1,-1-1 0,0 1 0,0-1 1,1 1-1,-1-1 0,-1 1 1,1 0-1,0 0 0,0 0 0,-4-2 1,2 2 19,-1 0 1,-1 1 0,1-1-1,0 1 1,0 0-1,0 0 1,-1 1 0,1-1-1,-9 2 1,12-1-54,0 0 1,0 1-1,-1 0 0,1-1 1,0 1-1,0 0 0,0 0 1,0 0-1,0 1 0,0-1 0,0 0 1,1 1-1,-1-1 0,0 1 1,1 0-1,-1-1 0,1 1 1,0 0-1,-1 0 0,1 0 1,0 0-1,0 0 0,0 0 1,-1 4-1,-3 7 3,0 1-1,-4 23 1,0 17-2,3 0 0,0 99 0,6-147-1,1 1-1,-1 0 1,1-1 0,0 1 0,1-1 0,0 0 0,0 1 0,0-1 0,0 0 0,1 0 0,0 0 0,1 0 0,-1-1 0,1 1-1,0-1 1,0 0 0,1 0 0,0 0 0,0-1 0,0 0 0,0 0 0,0 0 0,1 0 0,0-1 0,0 0 0,0 0 0,0-1-1,0 0 1,0 0 0,1 0 0,-1 0 0,1-1 0,9 0 0,-12 0 0,12 0 2,0 0 0,0 0 0,18-3 0,-31 2-1,1-1-1,0 1 1,-1-1-1,1 0 0,0 0 1,-1 0-1,1-1 1,-1 1-1,0-1 0,0 0 1,1 0-1,-1 0 1,0 0-1,-1-1 0,1 1 1,0-1-1,-1 0 1,5-5-1,-2-2 1,0 0 0,-1 0-1,0 0 1,-1 0 0,0-1 0,0 1-1,-1-1 1,1-22 0,-2-7 3,-4-43 1,2 63-5,-1 9 1,0 1 1,0 0-1,-1 0 1,0 0-1,-1 0 0,0 1 1,-1-1-1,0 1 1,0 0-1,-1 0 0,0 1 1,-1 0-1,1 0 0,-2 0 1,1 1-1,-1 0 1,0 0-1,0 1 0,-1 0 1,0 1-1,0 0 1,-15-6-1,22 10-1,0 0 0,-1 0 0,1 1-1,0-1 1,0 1 0,0 0 0,0 0 0,0 0 0,0 0-1,-1 0 1,1 0 0,0 0 0,0 1 0,0-1 0,0 1-1,0-1 1,0 1 0,0 0 0,0 0 0,0 0 0,0 0-1,0 0 1,0 0 0,-2 3 0,0 1-13,0 1 0,0-1 0,1 1 1,0-1-1,0 1 0,-3 10 0,-1 0-50,-13 22-180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3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 28877,'0'0'80,"0"-1"0,-1 1-1,1 0 1,0 0 0,0 0 0,-1-1-1,1 1 1,0 0 0,0 0-1,-1-1 1,1 1 0,0 0 0,0-1-1,0 1 1,0 0 0,-1 0-1,1-1 1,0 1 0,0 0 0,0-1-1,0 1 1,0 0 0,0-1-1,0 1 1,0 0 0,0-1 0,0 1-1,0 0 1,0-1 0,0 1-1,0 0 1,0-1 0,0 1 0,0 0-1,1-1 1,-1 1 0,0 0 0,0-1-1,0 1 1,1 0 0,-1 0-1,0-1 1,0 1 0,21-9 678,36 1-1410,-51 7 928,169-4-276,-131 5 0,-43 1 0,-1-1 0,0 0 0,1 0 0,-1 0 0,1 0 0,-1 0 0,0 1 0,1-1 0,-1 0 0,0 0 0,1 1 0,-1-1 0,0 0 0,1 0 0,-1 1 0,0-1 0,0 0 0,1 1 0,-1-1 0,0 1 0,0-1 0,1 0 0,-1 1 0,0-1 0,0 1 0,0-1 0,0 0 0,0 1 0,0-1 0,0 1 0,0-1 0,0 0 0,0 1 0,0-1 0,0 1 0,0-1 0,0 1 0,-4 18 0,-1-12 0,0 0 0,0 0 0,-1-1 0,1 1 0,-1-1 0,-1 0 0,1-1 0,-1 0 0,0 0 0,-8 4 0,3-1 0,1 0 0,-18 17 0,28-24 0,0 0 0,0 0 0,-1 1 0,1-1 0,1 0 0,-1 0 0,0 0 0,0 1 0,0-1 0,1 1 0,-1-1 0,0 0 0,1 1 0,0-1 0,-1 1 0,1-1 0,0 1 0,0 0 0,-1-1 0,1 1 0,1-1 0,-1 1 0,0-1 0,0 1 0,0-1 0,1 1 0,-1-1 0,1 1 0,-1-1 0,1 1 0,0-1 0,-1 0 0,1 1 0,0-1 0,2 2 0,3 3 0,0 0 0,1 0 0,0-1 0,0 0 0,11 6 0,1 0 0,-10-5 0,-1 0 0,0 0 0,-1 1 0,1 0 0,11 15 0,-16-18 0,0 0 0,-1 0 0,0 1 0,0-1 0,0 1 0,0-1 0,0 1 0,-1 0 0,0 0 0,0 0 0,-1-1 0,1 1 0,-1 0 0,0 6 0,0-8 0,-1-1 0,1 0 0,-1 1 0,0-1 0,1 1 0,-1-1 0,0 0 0,0 0 0,-1 1 0,1-1 0,0 0 0,-1 0 0,1 0 0,-1 0 0,-3 2 0,0 1 0,-1-1 0,0 0 0,1 0 0,-1-1 0,-10 5 0,-5 0 0,0-1 0,-33 6 0,36-10 0,1-1 0,0 0 0,-23-2 0,22 0 0,16 0 0,1-1 0,-1 1 0,0 0 0,0-1 0,0 1 0,0-1 0,0 1 0,1-1 0,-1 0 0,0 0 0,0 0 0,1 0 1,-1 0-1,1 0 0,-1 0 0,1 0 0,-1-1 0,1 1 0,0-1 0,0 1 0,0-1 0,-1 1 0,2-1 0,-1 0 0,0 1 0,0-1 0,0 0 0,1 0 0,-1 0 0,1 0 0,-1 1 0,1-3 0,-2-9-2,1 0 0,0 1-1,2-25 1,0 17-14,-1 15-71,0 1 1,0-1-1,0 0 1,1 0-1,0 1 1,2-8-1,-1 7-341,1-1-1,0 1 0,1 0 1,-1 0-1,5-5 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2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141 111 32031,'0'-58'688,"-2"57"-687,1 1 0,-1-1 0,0 1 0,0-1 1,0 1-1,1 0 0,-1 0 0,0 0 0,0-1 0,0 2 0,1-1 0,-4 0 1,1 0-1,1 1-1,0-1 0,0 0 0,1 1 0,-1-1 0,0 1 0,0 0 0,1 0 0,-1 0 0,0 0 0,1 0 0,-1 0 0,1 1 0,0 0 0,-1-1 0,-3 5 0,2-2 0,0 1 0,0 0 0,0 0 0,1 1 0,-1-1 0,-4 12 0,2-1 0,0 1 0,2 0 0,-1 1 0,-1 21 0,3-17 3,1 0 0,1 0 0,1 0 0,0 0 0,6 29 0,-4-42-2,0-1 0,0 1 0,1-1 0,0 1 0,1-1-1,0 0 1,0 0 0,1-1 0,0 1 0,0-1 0,0 0 0,1 0-1,1-1 1,-1 0 0,13 10 0,-12-12-1,1 1 0,-1-1 0,1 0 0,0-1 0,0 1 0,0-2 0,1 1 0,-1-1 0,1-1 0,-1 1 0,1-1 0,0-1 0,-1 0 0,1 0 0,11-2 0,-18 2 0,0-1 0,-1 1 0,1-1 0,0 0 0,0 0 0,0 0 0,-1 0 0,1 0 0,-1 0 0,1 0 0,-1-1 0,1 1 0,-1 0 0,1-1 0,-1 1 0,0-1 0,0 0 0,0 1 0,0-1 0,0 0 0,0 0 0,-1 1 0,1-1 0,-1 0 0,1-3 0,1-6 0,0 0 0,-1 1 0,-1-18 0,0 25 0,1-37 0,-3-1 0,-1 1 0,-2 0 0,-17-69 0,15 87 0,3 5 0,0 0 0,-2 1 0,0-1 0,-1 1 0,-1 1 0,-18-29 0,25 43 0,1 0 0,-1 0 0,0-1 0,0 2 0,-1-1 0,1 0 0,0 0 0,0 0 0,0 0 0,0 1 0,-1-1 0,1 0 0,0 1 0,-1-1 0,1 1 0,0 0 0,-1-1 0,1 1 0,-1 0 0,1 0 0,-1 0 0,1 0 0,0 0 0,-1 0 0,1 0 0,-1 1 0,1-1 0,0 0 0,-1 1 0,1-1 0,0 1 0,-1 0 0,1-1 0,0 1 0,-2 1 0,0 0 0,0 1-1,-1 0 1,1 0-1,0 0 1,0 1-1,0-1 0,1 1 1,0-1-1,-5 9 1,-9 33-64,0 4-155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23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20 31839,'-2'-1'26,"1"-1"1,-1 0 0,0 1 0,0-1 0,0 1 0,0-1 0,0 1 0,0 0 0,0 0 0,0 0-1,-1 0 1,1 0 0,0 1 0,-1-1 0,1 1 0,0-1 0,-1 1 0,1 0 0,-1 0 0,1 0-1,-1 0 1,1 0 0,0 1 0,-1-1 0,1 1 0,-5 1 0,4-1-24,-1 1-1,0 0 1,1 0 0,-1 0 0,1 0 0,0 1 0,0-1-1,0 1 1,0 0 0,0 0 0,0 0 0,1 0-1,-1 1 1,-3 6 0,0 6 2,1 0 0,1 0-1,0 0 1,1 1 0,1 0 0,1-1 0,0 1-1,1 0 1,3 23 0,-3-34-5,1 0 1,0 0-1,0 0 0,0 0 1,1 0-1,0 0 0,0 0 1,0-1-1,1 1 0,0-1 1,0 0-1,1 1 0,-1-2 1,1 1-1,0 0 0,0-1 1,0 1-1,1-1 1,0-1-1,0 1 0,9 5 1,-4-4 3,0 0 1,1-1 0,-1 0-1,1-1 1,0 0 0,0-1-1,0 0 1,1 0 0,-1-2 0,0 1-1,12-2 1,-21 1-4,0 0 0,0 0 0,-1-1 0,1 1 0,0-1 0,-1 1 0,1-1 0,-1 0 0,1 1 0,0-1 1,-1 0-1,1 0 0,-1 0 0,0 0 0,1 0 0,-1-1 0,0 1 0,2-3 0,-1 1 1,0-1 0,0 1 1,0-1-1,0 0 0,0 0 0,-1 0 1,2-7-1,-1-6 2,0-1 0,0-34 0,-3 43-6,1-5 2,0 0 0,-2 0 0,1 1 0,-2-1 0,0 1 0,-1 0 0,-7-20 0,7 25 0,0 1 0,0-1 0,-1 1 0,0-1 0,0 1 0,0 1 0,-1-1 0,0 1 0,-1 0 0,1 0 0,-1 1 0,0 0 0,-8-4 0,14 8 0,0 0 0,0 1 0,0-1 0,1 0 0,-1 1-1,0-1 1,0 1 0,0 0 0,0-1 0,0 1 0,0 0 0,0 0 0,0-1 0,0 1 0,0 0-1,0 0 1,0 0 0,0 0 0,0 0 0,0 0 0,0 1 0,0-1 0,0 0 0,-1 1 0,1 0-7,0 0 0,1 0 0,-1 1 0,1-1 0,-1 0 0,1 1 1,-1-1-1,1 1 0,0-1 0,-1 0 0,1 1 0,0-1 0,0 1 1,0-1-1,1 3 0,-1 29-297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24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73 32287,'0'-71'475,"0"71"-475,0 0 0,0 0 0,0 0 0,0 0 0,0 0 0,0 0 0,-1 0 0,1-1 1,0 1-1,0 0 0,0 0 0,0 0 0,0 0 0,-1 0 0,1 0 0,0 0 0,0 0 1,0 0-1,0 0 0,0 0 0,-1 0 0,1 0 0,0 0 0,0 0 0,0 0 0,0 0 0,-1 0 1,1 0-1,0 0 0,0 0 0,0 0 0,0 0 0,0 0 0,-1 0 0,1 0 0,0 0 0,0 1 1,0-1-1,0 0 0,0 0 0,0 0 0,-1 0 0,1 0 0,0 0 0,0 1 0,0-1 1,0 0-1,0 0 0,0 0 0,0 0 0,0 1 0,-6 6 0,1 0 0,0 0 0,1 1 0,0-1 0,0 1 0,0 0 0,1 1 0,-3 11 0,-14 74 0,14-45 0,1 0 0,3 68 0,2-114 0,0 0 0,0 0 0,0 0 0,1 0 0,0 0 0,-1 0 0,1-1 0,0 1 0,0 0 0,0 0 0,1 0 0,-1-1 0,1 1 0,0-1 0,-1 1 0,1-1 0,0 0 0,0 0 0,1 1 0,-1-2 0,0 1 0,1 0 0,-1 0 0,1-1 0,-1 1 0,1-1 0,0 0 0,4 2 0,6 0 0,0-1 0,0 0 0,0 0 0,1-1 0,16-2 0,-20 1 0,-2 0 0,-1 0 0,0 0 0,0-1 0,1 0 0,-1-1 0,0 1 0,0-2 0,0 1 0,0-1 0,-1 0 0,1 0 0,-1 0 0,0-1 0,0 0 0,0-1 0,0 1 0,-1-1 0,1 0 0,-1 0 0,-1-1 0,1 1 0,-1-1 0,0 0 0,0-1 0,0 1 0,-1-1 0,0 1 0,-1-1 0,1 0 0,-1 0 0,-1 0 0,1 0 0,0-10 0,-1 9 0,-1 1 0,0 0 0,0 0 0,-1 0 0,0 0 0,0 0 0,0 0 0,-1 0 0,0 0 0,0 0 0,-1 0 0,0 1 0,0 0 0,-1-1 0,0 1 0,0 0 0,0 1 0,0-1 0,-1 1 0,0 0 0,0 0 0,-1 0 0,1 1 0,-1-1 0,0 2 0,0-1 0,-13-5 0,9 5 5,0 0-1,0 1 1,0 0-1,0 1 1,-21-2-1,26 3-27,0 1-1,-1-1 1,1 1-1,0 1 1,0-1-1,0 1 1,0 0-1,1 0 1,-1 0-1,0 0 1,0 1-1,1 0 1,-1 0-1,-5 4 0,0 4-1123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25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72 31919,'-1'-6'79,"0"1"1,-1-1 0,0 1-1,0-1 1,0 1 0,-1 0-1,0-1 1,0 1 0,-5-6-1,7 10-78,1 0-1,-1 0 0,0 0 0,0 0 1,-1 0-1,1 1 0,0-1 0,0 0 0,0 1 1,0-1-1,-1 0 0,1 1 0,0 0 0,-1-1 1,1 1-1,0 0 0,-1-1 0,-1 1 1,1 1-1,0-1 1,0 0 0,0 1 0,0 0 0,0 0 0,1-1 0,-1 1-1,0 0 1,0 0 0,1 1 0,-1-1 0,1 0 0,-1 0 0,1 1-1,0-1 1,-1 1 0,0 1 0,-7 10-1,0 1 0,1-1 0,1 2 0,0-1 0,1 1 0,0 0 0,2 0 0,-1 1 0,-2 24 0,3-11 0,1 0 0,1 0 0,2 0 0,5 43 0,-5-67 0,1 0-1,0 0 1,0 0-1,1 0 1,-1 0 0,1 0-1,0 0 1,0 0 0,1-1-1,-1 1 1,1-1-1,0 0 1,0 0 0,1 0-1,-1 0 1,1 0-1,0-1 1,0 0 0,0 0-1,0 0 1,1 0 0,8 4-1,-1-3 2,0 0 0,0-1 0,0 0 0,1-1 0,-1 0 0,1-1 0,-1-1 0,17 0 0,-25-1 0,0 1 0,0-1 0,0 0 1,0 0-1,0 0 0,0 0 0,0-1 0,0 1 0,0-1 0,-1 0 0,1 0 1,-1-1-1,1 1 0,-1-1 0,0 0 0,0 1 0,0-1 0,0-1 1,-1 1-1,1 0 0,-1-1 0,0 1 0,0-1 0,0 0 0,0 0 1,-1 1-1,3-8 0,0-6-1,0 0 0,-1 0 0,-1-1 0,0 1 0,-1-23 0,-2 21 0,0 1 0,-1-1 0,-1 1 0,-1 0 0,0 0 0,-1 0 0,-2 0 0,1 1 0,-2 0 0,0 1 0,-1-1 0,-1 2 0,-21-28 0,30 42 0,-1-1 0,1 0 0,-1 1 0,1-1 0,-1 1 0,0-1 0,1 1 0,-1 0 0,0-1 0,0 1 0,0 0 0,0 0 0,0 1 0,0-1 0,0 0 0,0 1 0,-1-1 0,1 1 0,0 0 0,0 0 0,0 0 0,-1 0 0,1 0 0,0 0 0,0 0 0,-3 1 0,2 1-2,1-1 0,0 0 1,-1 1-1,1-1 0,0 1 1,0-1-1,0 1 0,0 0 0,0 0 1,1 0-1,-1 0 0,0 0 0,1 1 1,0-1-1,-1 0 0,1 1 1,0-1-1,0 1 0,-1 4 0,-5 37-102,6 2-237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25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13 32223,'0'-1'7,"0"1"0,0-1-1,-1 1 1,1-1 0,0 1 0,0-1 0,0 1 0,0-1 0,0 1 0,-1-1 0,1 1 0,0-1 0,-1 1 0,1-1-1,0 1 1,-1 0 0,1-1 0,0 1 0,-1 0 0,1-1 0,0 1 0,-1 0 0,1-1 0,-1 1 0,1 0-1,-1 0 1,1-1 0,-1 1 0,1 0 0,-1 0 0,1 0 0,-1 0 0,1 0 0,-1 0 0,1 0 0,-1 0-1,1 0 1,-1 0 0,1 0 0,-1 0 0,1 0 0,-1 0 0,0 1 0,-1 0 6,1 0-1,-1 0 1,1 0 0,-1 0 0,1 0 0,0 0 0,0 1-1,0-1 1,-1 0 0,1 1 0,1-1 0,-1 1-1,0 0 1,-1 1 0,-8 26-13,1 1 0,2 0 0,0 1 0,3 0 0,0 0 0,2 0 0,3 62 0,-1-88 0,1 0 0,0 0 0,-1 1 0,2-1 0,-1 0 0,0 0 0,1 0 0,0 0 0,0 0 0,1-1 0,0 1 0,-1-1 0,1 1 0,1-1 0,-1 0 0,0 0 0,6 5 0,-3-6 0,-1 1 0,0-1 0,1 0 0,0 0 0,-1 0 0,1-1 0,0 0 0,1 0 0,-1 0 0,0-1 0,0 0 0,1 0 0,12-1 0,-10 1 1,0-1 0,0 0-1,0-1 1,0 0 0,0-1 0,0 0 0,13-4 0,-18 3-1,0 1 1,0-1 0,0 1 0,0-1 0,-1 0 0,0 0-1,1-1 1,-1 1 0,0-1 0,-1 0 0,1 1-1,-1-1 1,1 0 0,-1 0 0,0-1 0,-1 1 0,3-6-1,-1-2 2,0-1 0,0 1 1,-1-1-1,0 0 0,-1 0 0,-1 0 0,0 1 0,-1-1 0,0 0 0,-1 0 0,0 1 0,-1-1 0,-7-18 0,6 20-2,-1 0 0,1 1 0,-2-1 0,0 1 0,0 0-1,0 1 1,-1-1 0,-1 1 0,0 0 0,0 1 0,-1 0-1,1 1 1,-2-1 0,-19-10 0,25 16 0,0 0 0,-1 1 0,1-1 0,-1 1 0,1 0 0,-1 1 0,0-1 0,1 1 0,-10 0 0,8 0 0,5 0-2,0 0-1,0 1 1,-1-1-1,1 0 1,0 0 0,0 1-1,0-1 1,0 1-1,0-1 1,0 1 0,0-1-1,0 1 1,0 0-1,0-1 1,1 1 0,-1 0-1,0 0 1,0 0-1,0 0 1,1 0 0,-1-1-1,1 1 1,-1 0-1,1 1 1,-1-1 0,1 0-1,-1 0 1,1 0-1,0 0 1,-1 1 0,0 3-25,-8 21-224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26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60 32415,'-3'-2'6,"0"0"0,0 0 0,0 0 0,-1 1-1,1 0 1,0-1 0,-1 1 0,1 0 0,-1 1 0,1-1 0,-1 0 0,1 1 0,-1 0 0,1 0 0,-1 0-1,0 0 1,1 1 0,-1 0 0,1-1 0,-1 1 0,1 0 0,0 0 0,-1 1 0,1-1 0,0 1 0,0 0 0,0 0-1,0 0 1,0 0 0,0 0 0,1 1 0,-1-1 0,1 1 0,-1 0 0,1-1 0,0 1 0,0 0 0,0 0 0,1 1-1,-1-1 1,1 0 0,0 0 0,0 1 0,0-1 0,-1 4 0,-2 25-6,1-1 0,1 0 0,2 1 0,5 43 0,-4-68 0,0 0 0,0 0 0,1 0 0,0 0 0,0 0 0,1-1 0,0 1 0,0-1 0,0 0 0,1 0 0,0 0 0,8 9 0,-9-12 0,1 1 0,0 0 0,0-1 0,0 0 0,1 0 0,-1 0 0,1-1 0,0 1 0,-1-1 0,1 0 0,0-1 0,1 1 0,-1-1 0,0 0 0,0 0 0,0 0 0,7-1 0,-8 1 2,0-1-1,0 0 1,0 0-1,0-1 1,1 1-1,-1-1 1,0 0-1,-1 0 1,1 0 0,0-1-1,0 1 1,0-1-1,-1 0 1,1 0-1,-1 0 1,1 0 0,-1-1-1,0 1 1,0-1-1,0 0 1,0 0-1,-1 0 1,1 0 0,-1-1-1,0 1 1,0 0-1,0-1 1,2-5-1,1-6 2,0-1 1,-1 0-1,-1 0 0,0 0 0,-2 0 0,1 0 0,-2 0 1,0-1-1,-1 1 0,-4-22 0,2 25-3,-1 1 0,0-1 0,0 1 0,-1 0 0,-1 0 0,0 0 0,0 0 0,-2 1 0,1 1 0,-1-1 0,-1 1 0,0 0 0,-18-15 0,25 23 0,0 1-1,0-1 1,0 1 0,-1 0-1,1 0 1,0 0 0,-1 0-1,1 0 1,0 1 0,-1-1-1,1 1 1,-1-1 0,1 1-1,-1 0 1,1 0-1,-5 0 1,6 1-6,-1-1 1,0 1-1,1-1 0,-1 1 1,1 0-1,-1 0 0,0 0 1,1-1-1,0 2 1,-1-1-1,1 0 0,0 0 1,-1 0-1,1 1 0,0-1 1,0 0-1,0 1 0,0-1 1,0 1-1,0-1 0,1 1 1,-2 2-1,-8 29-322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27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99 32351,'0'-12'29,"0"4"6,0 0-1,0 0 1,-1 1 0,0-1-1,-2-10 1,2 17-31,1-1 0,-1 0 1,1 1-1,-1-1 0,0 1 0,0-1 1,0 1-1,0-1 0,0 1 0,0 0 1,0 0-1,0-1 0,0 1 0,-1 0 0,1 0 1,0 0-1,-1 0 0,1 0 0,-1 0 1,1 1-1,-1-1 0,0 0 0,1 1 0,-1-1 1,0 1-1,1 0 0,-1 0 0,0-1 1,1 1-1,-3 0 0,-1 1-4,1-1 0,-1 1 0,0 0 0,1 0 0,-1 1 0,1-1 0,0 1 0,-1 0 0,1 0 0,0 0 0,0 1 0,0-1 0,1 1 0,-1 0 0,0 0 0,1 0 0,0 1 0,0-1 0,0 1 0,0 0 0,1 0 0,-5 7 0,-2 7 0,1 0 0,1 0 0,1 0 0,-6 23 0,5-3 0,1-1 0,1 1 0,2 62 0,3-93 0,0 1 0,0-1 0,1 0 0,0 1 0,0-1 0,1 0 0,0 0 0,1 0 0,-1 0 0,7 12 0,-5-14 0,-1 0 0,1-1 0,0 1 0,1-1 0,-1 0 0,1 0 0,0 0 0,0 0 0,0-1 0,0 0 0,1 0 0,-1 0 0,8 1 0,-7-1 1,1 0 1,0-1-1,-1 0 0,1-1 1,0 0-1,0 0 0,0 0 1,0-1-1,0 0 0,1 0 1,-1-1-1,0 0 0,0 0 1,-1-1-1,1 1 0,0-2 1,13-5-1,-15 5 0,1-1 0,-1 0 1,0 0-1,0 0 0,0-1 0,0 1 0,-1-1 1,0 0-1,0-1 0,0 1 0,-1-1 0,0 0 1,0 0-1,0 0 0,-1 0 0,1 0 0,-2 0 1,1-1-1,1-9 0,0-2-1,-1-1 0,-1 1 0,0-1 0,-1 0 0,-1 1 0,-1-1 0,-1 1 0,0 0 0,-2-1 0,0 1 0,0 1 0,-2-1 0,0 1 0,-1 0 0,-1 1 0,-1 0 0,0 0 0,-19-21 0,25 33 1,1 0 0,-2 0-1,1 0 1,0 1 0,-1 0 0,0 0 0,1 0-1,-1 0 1,-9-3 0,12 5-4,1 1 0,-1-1-1,0 1 1,1 0 0,-1-1 0,0 1 0,1 0-1,-1 0 1,0 0 0,1 0 0,-1 0 0,0 1-1,1-1 1,-1 0 0,0 1 0,1 0 0,-1-1-1,1 1 1,-1 0 0,1-1 0,-1 1 0,1 0-1,-1 0 1,1 0 0,0 0 0,0 1 0,-1-1-1,1 0 1,0 0 0,0 1 0,0-1 0,0 1-1,1-1 1,-2 3 0,-9 27-261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28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18 32063,'0'0'12,"1"-1"1,-2 0-1,1 0 1,0 1-1,0-1 1,0 0-1,0 1 1,0-1-1,0 0 1,-1 0-1,1 1 1,0-1-1,-1 0 1,1 1-1,0-1 1,-1 1-1,1-1 0,-1 1 1,1-1-1,-1 1 1,1-1-1,-1 1 1,1-1-1,-1 1 1,0-1-1,1 1 1,-1 0-1,0-1 1,1 1-1,-1 0 1,0 0-1,1-1 1,-1 1-1,0 0 1,1 0-1,-1 0 1,0 0-1,0 0 1,1 0-1,-1 0 1,0 0-1,0 0 1,1 1-1,-1-1 1,0 0-1,1 0 1,-1 1-1,0-1 1,1 0-1,-1 1 1,0 0-1,-3 1-13,1 0 0,0 0-1,0 1 1,0 0 0,0-1-1,0 1 1,0 0 0,-3 6-1,-7 16 2,1 0 0,0 1 0,2 1 0,2-1 0,0 1 0,2 1 0,0 0 0,2-1 0,2 1 0,0 1 0,2-1 0,3 35 0,-2-60 0,-1 0-1,1 0 0,0 0 1,0 0-1,0 0 0,0 0 1,1 0-1,-1 0 0,1 0 1,-1-1-1,1 1 0,0-1 1,0 1-1,0-1 0,0 0 1,1 1-1,2 1 1,0-1-1,1 1 1,-1-1-1,0-1 1,1 1-1,0-1 1,-1 0 0,1 0-1,11 1 1,-10-1 1,1-1 0,0-1 0,-1 1 0,1-1 0,0-1 0,-1 1 0,1-1 0,-1-1 0,1 1 0,-1-1 0,1 0 0,-1-1 0,0 0 0,12-7 0,-14 6 1,0 0 0,0-1 0,0 1 1,0-1-1,-1-1 0,0 1 0,0 0 0,0-1 0,0 0 0,-1 0 0,0 0 0,-1 0 0,4-11 0,-4 7 1,0 1-1,-1-1 1,0 0 0,-1 0 0,0 0-1,0 0 1,-1 1 0,-3-16-1,-2 3 0,-1-1 0,-1 2-1,0-1 1,-2 1 0,0 1 0,-2 0-1,-15-21 1,17 25-2,7 11-1,1 0 1,-2 0-1,1 0 1,-1 1 0,1-1-1,-1 1 1,0 0-1,-1 0 1,1 0-1,-1 1 1,-6-5 0,10 8-7,0-1-1,0 1 1,0 0 0,0 0 0,-1 0 0,1 0 0,0-1-1,0 1 1,0 1 0,0-1 0,0 0 0,0 0 0,0 0-1,0 0 1,0 1 0,0-1 0,0 1 0,-1 0 0,-9 12-348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28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70 32351,'0'-63'253,"0"63"-250,-1-1 0,1 1 0,0-1 0,-1 1 0,1 0 0,0-1 0,-1 1 0,1-1 0,0 1 0,-1 0 0,1 0 0,-1-1 0,1 1 0,-1 0 0,1 0 0,-1-1 0,1 1 0,-1 0 0,1 0 0,-1 0 0,1 0 0,-1 0 0,1 0 0,-1 0-1,0 0 1,1 0 0,-1 0 0,0 0 0,-20 1 0,19-1 4,-1 1-7,1-1 1,-1 1-1,1 0 0,0 0 0,-1 0 0,1 0 0,0 0 0,-1 0 1,1 1-1,0-1 0,0 1 0,0 0 0,0-1 0,0 1 1,1 0-1,-1 0 0,0 0 0,-1 4 0,-23 45 2,25-48-1,-9 22 0,2 1 1,0 0 0,2 0-1,1 1 1,1-1 0,1 1-1,2 37 1,0-58-2,1-1 0,0 1 0,1-1 0,-1 1 0,1-1 0,0 1 0,1-1 0,-1 1 0,1-1 0,0 0 0,1 0 0,-1 0 0,1 0 0,0 0 0,0 0 0,0-1 0,1 0 0,-1 1 0,1-1 0,0 0 0,1-1 0,-1 1 0,1-1 0,-1 0 0,1 0 0,0 0 0,0-1 0,0 0 0,0 0 0,1 0 0,8 2 0,-5-2 1,0 0-1,0 0 1,0 0-1,0-1 1,1-1 0,-1 1-1,0-2 1,0 1-1,1-1 1,13-3 0,-18 2-1,0 0 1,0 0 0,-1 0-1,1 0 1,-1-1 0,0 1 0,1-1-1,-1 0 1,0 0 0,-1-1-1,1 1 1,-1-1 0,1 0-1,-1 0 1,0 0 0,0 0 0,-1-1-1,0 1 1,1-1 0,1-7-1,0-1 3,0 1-1,-2-1 1,1 0-1,-2 0 0,1 0 1,-2 0-1,0 0 1,0 0-1,-1 1 0,-1-1 1,-3-14-1,0 8-2,-1 0 0,-1 0-1,0 1 1,-2 0 0,0 0-1,-16-23 1,20 33 1,-1 1 0,0 0 0,0 0-1,0 1 1,-1 0 0,-12-9 0,18 14-4,-1 0 1,1 0-1,0 0 0,-1 0 1,1 0-1,-1 0 0,1 1 1,-1-1-1,1 1 0,-1-1 1,1 1-1,-1-1 0,1 1 0,-1 0 1,0 0-1,1 0 0,-1 0 1,1 0-1,-1 0 0,0 0 1,1 1-1,-1-1 0,1 1 1,-1-1-1,1 1 0,-1-1 1,1 1-1,-1 0 0,1 0 1,-1 0-1,1-1 0,0 1 0,0 1 1,-1-1-1,1 0 0,0 0 1,0 0-1,0 1 0,0-1 1,0 0-1,1 1 0,-1-1 1,0 2-1,-10 22-205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3:2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32447,'-3'0'107,"-1"-1"-102,0 1 0,0 0 1,0 1-1,0-1 1,0 1-1,1 0 1,-1 0-1,0 0 0,0 0 1,0 1-1,1 0 1,-1-1-1,1 1 1,-1 0-1,1 1 1,0-1-1,0 1 0,0-1 1,0 1-1,0 0 1,1 0-1,-1 0 1,1 1-1,0-1 0,0 0 1,-3 6-1,-6 13-3,1 1-1,1 0 1,1 1 0,1 0-1,1 0 1,1 0-1,1 1 1,2 0-1,0 0 1,1-1-1,5 46 1,-3-65-2,-1 0 0,1 0 0,0 0 0,1 0 0,-1 0 0,1 0 0,0-1 0,0 1 0,1 0 0,-1-1 0,1 0 0,0 1 0,0-1 0,1 0 0,-1-1 0,1 1 0,0-1 0,0 1 0,0-1 0,0 0 0,0-1 0,1 1 0,-1-1 0,6 3 0,0-2 0,0 0 0,0 0 0,1-1 0,-1 0 0,0 0 0,1-1 0,0-1 0,-1 0 0,1 0 0,17-4 0,-23 3 1,-1 0-1,0 0 1,0-1 0,0 0-1,-1 0 1,1 0-1,0 0 1,-1 0 0,1-1-1,-1 0 1,0 0 0,0 0-1,0 0 1,0 0 0,0 0-1,-1-1 1,1 1 0,-1-1-1,0 0 1,0 0-1,-1 0 1,1 0 0,-1 0-1,0 0 1,0 0 0,1-8-1,1-5 5,-1 1-1,-1-1 0,-1 0 0,0 0 0,-4-23 1,-1 19-5,0 2 1,-1-1-1,-1 1 1,-1 0-1,0 0 1,-2 1-1,0 0 1,-1 0-1,-1 1 1,-21-23-1,29 35 0,-1-1 1,-1 1-1,1 0 1,-1 0-1,0 0 1,-10-5-1,14 9-2,0 0 0,0 0 0,0 0 0,-1 0 0,1 0 0,0 0 0,-1 1 0,1-1 0,-1 1 0,1 0 0,-1 0 0,1 0 0,-1 0 0,1 0 0,-1 0 0,1 0 0,0 1 0,-1 0 0,1-1 0,-1 1 0,1 0 0,0 0 0,-3 1 0,-22 27-711,-3 7-2467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3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7 499 32127,'-4'40'485,"3"-31"-479,0-1-1,0 0 1,1 1 0,0-1 0,1 1 0,1 10-1,-1-17-4,0 0-1,0 0 1,1 0-1,-1 0 1,1 0-1,-1 0 1,1-1-1,-1 1 1,1 0-1,0-1 1,0 0-1,0 1 1,0-1-1,0 0 1,0 0-1,0 0 1,0 0-1,1 0 1,-1-1-1,0 1 1,0-1-1,1 1 1,-1-1-1,3 0 1,1 1 3,0 0 0,0-1 1,0 0-1,0 0 0,0 0 0,-1-1 1,1 0-1,11-3 0,-13 2-3,0-1 0,0 0 1,0 1-1,0-2 0,0 1 0,-1 0 0,1-1 0,-1 1 1,0-1-1,0 0 0,0 0 0,-1 0 0,1-1 0,2-7 1,1-2 1,-1 0-1,-1 0 1,6-26 0,-2-30-2,-3 1 0,-6-89 0,0 66-1,1 80-2,1 6 5,-1 0-1,1 0 1,-2 0-1,1 0 1,-1-1 0,1 1-1,-2 1 1,1-1 0,-1 0-1,0 0 1,0 0-1,-5-9 1,6 14-3,1 1 0,-1-1 0,1 1 0,-1-1 0,1 1 0,-1 0 0,1-1 0,-1 1 0,1 0 0,-1 0 0,1-1 0,-1 1 0,1 0 0,-1 0 0,0 0 0,1-1 0,-1 1 0,0 0 0,1 0 0,-1 0 0,1 0 0,-1 0 0,0 0 0,1 1 0,-1-1 0,1 0 0,-1 0 0,0 0 0,1 0 0,-1 1 0,1-1 0,-1 0 0,1 1 0,-1-1 0,1 0 0,-1 1 0,1-1 0,-1 1 0,1-1 0,-1 1 0,1-1 0,0 1 0,-1-1 0,1 1 0,-1 0 0,-2 40 0,2 1 0,6 65 0,0-66 0,2 0 0,2-1 0,1 0 0,2-1 0,25 54 0,-35-87 0,1 1 0,0-1 0,0 0 0,1 0 0,0-1 0,0 1 0,0-1 0,1 0 0,-1 0 0,1 0 0,0 0 0,1-1 0,-1 0 0,1 0 0,0 0 0,0-1 0,0 0 0,0 0 0,1-1 0,-1 0 0,1 0 0,0 0 0,-1-1 0,1 0 0,0 0 0,0 0 0,0-1 0,0 0 0,-1-1 0,12-1 0,-14 1 0,0 0 0,0 0 0,0 0 0,0-1 0,0 1 0,-1-1 0,1 0 0,-1 0 0,1 0 0,-1 0 0,0-1 0,1 1 0,-1-1 0,-1 0 0,1 0 0,0 0 0,-1 0 0,1-1 0,-1 1 0,0-1 0,0 1 0,-1-1 0,1 0 0,-1 0 0,0 0 0,1 1 0,-1-7 0,3-11 0,0 0 0,-2-1 0,-1-39 0,-1 50 0,0 6 0,0 0 0,-1 0 0,1 1 0,-1-1 0,0 0 0,-1 0 0,1 1 0,-1-1 0,0 0 0,0 1 0,0 0 0,0-1 0,-1 1 0,-5-6 0,6 7 0,-1 1 0,1 0 0,-1 0 0,0 0 0,1 0 0,-1 0 0,0 1 0,0-1 0,0 1 0,0 0 0,0-1 0,-1 2 0,1-1 0,0 0 0,0 1 0,-1-1 0,1 1 0,0 0 0,-1 0 0,1 0 0,0 1 0,-1-1 0,-3 2 0,7 0 0,-1 1 0,0-1 0,1 1 0,-1-1 0,1 1 0,-1-1 0,1 1 0,0-1 0,0 1 0,1-1 0,-1 1 0,0-1 0,2 4 0,-1-2 0,1-1 0,-1 0 0,1-1 0,0 1 0,0 0 0,0-1 0,0 1 0,1-1 0,-1 1 0,1-1 0,-1 0 0,1 0 0,0 0 0,0 0 0,0-1 0,0 1 0,4 1 0,1 0 0,0 0 0,0-1 0,0 0 0,0 0 0,16 2 0,-7-3-43,-8 0 61,1-1 1,0 0-1,0 0 1,15-3-1,-23 3-35,0 0 1,-1-1-1,1 1 0,-1-1 1,1 1-1,0-1 0,-1 0 1,1 1-1,-1-1 0,0 0 1,1 0-1,-1 0 0,0 0 0,1-1 1,-1 1-1,0 0 0,0 0 1,0-1-1,0 1 0,0-1 1,0 1-1,-1 0 0,1-1 1,0 0-1,-1 1 0,1-1 1,-1 1-1,0-1 0,1 0 0,-1 1 1,0-1-1,0-2 0,0 0-1978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4:3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243 200 31662,'5'-121'1100,"-5"119"-1100,-1 1 0,1-1 0,0 1 0,-1-1 1,1 1-1,-1-1 0,1 1 0,-1-1 0,0 1 1,1 0-1,-1-1 0,0 1 0,0 0 0,0 0 1,0 0-1,0 0 0,0 0 0,-1 0 0,1 0 0,0 0 1,0 0-1,-1 0 0,1 1 0,-1-1 0,1 1 1,0-1-1,-1 1 0,1-1 0,-1 1 0,-2-1 1,-7 0-2,1-1 1,-1 2 0,-14-1 0,17 2 0,3-1 0,0 1 0,0 0 0,0 0 0,1 0 0,-1 1 0,0 0 0,0 0 0,1 0 0,-1 0 0,1 1 0,0 0 0,0-1 0,0 2 0,0-1 0,0 0 0,1 1 0,-1 0 0,1 0 0,0 0 0,0 0 0,0 0 0,-2 7 0,-4 5 0,2 1 0,0-1 0,1 1 0,0 0 0,-3 20 0,5-12 0,1 1 0,1-1 0,2 1 0,3 45 0,-2-65 0,1 1 0,-1-1 0,1 0 0,0 0 0,0 0 0,1-1 0,-1 1 0,1 0 0,1-1 0,-1 0 0,1 0 0,0 0 0,0 0 0,0-1 0,1 1 0,-1-1 0,1 0 0,0 0 0,1-1 0,-1 0 0,0 0 0,1 0 0,0 0 0,10 3 0,0-1 0,0-1 0,1 0 0,-1-2 0,1 1 0,-1-2 0,1 0 0,0-1 0,21-3 0,-34 3 0,0-1 0,0 0 0,0 0 0,0 0 0,-1 0 0,1-1 0,0 0 0,0 1 0,-1-1 0,1 0 0,-1-1 0,0 1 0,0-1 0,0 1 0,4-6 0,-3 3 0,0 0 0,0-1 0,-1 0 0,0 0 0,0 0 0,0 0 0,-1 0 0,3-11 0,-1-8 0,0 0 0,-2 0 0,-2-48 0,0 68 0,-1-13 0,-1 0 0,-1 0 0,0 0 0,-2 1 0,0-1 0,-1 1 0,-1 0 0,0 1 0,-1-1 0,-1 2 0,0-1 0,-2 1 0,-21-25 0,29 37 0,-1-1 0,0 1 0,0 0 0,0 0 0,0 0 0,0 0 1,0 1-1,-6-3 0,8 4-1,1 1 1,-1-1 0,1 1 0,-1-1-1,1 1 1,-1 0 0,1-1 0,-1 1-1,1 0 1,-1 0 0,1 0-1,-1 0 1,1 1 0,-1-1 0,1 0-1,-1 1 1,1-1 0,-1 0 0,1 1-1,0 0 1,-1-1 0,1 1-1,0 0 1,-1 0 0,1 0 0,0 0-1,0 0 1,0 0 0,0 0 0,0 0-1,-1 2 1,-11 26-93,2 4-222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4:3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33 32079,'-3'-3'20,"0"0"1,-1 0 0,1 0-1,-1 0 1,0 1-1,0 0 1,0-1 0,0 1-1,0 1 1,0-1 0,0 1-1,-1-1 1,1 1 0,-1 1-1,1-1 1,-1 0-1,1 1 1,-1 0 0,1 0-1,-1 1 1,1-1 0,-6 2-1,3 0-17,0 0 0,0 0 0,1 0 0,-1 1 0,1 0 0,-1 1-1,1-1 1,0 1 0,1 0 0,-1 1 0,1 0 0,0-1 0,-7 8 0,4 0-1,0 1 1,0-1-1,1 1 1,1 1-1,0-1 1,1 1-1,1 0 1,0 0-1,0 0 1,2 1-1,0-1 1,0 1-1,1-1 1,1 1-1,1 0 1,0-1-1,4 23 1,-3-30-3,0-1 0,1 1 0,-1-1 0,1 0 0,0 0 0,1 0 0,0 0 0,-1 0 0,2-1 0,-1 0 0,1 0 0,0 0 0,0 0 0,0-1 0,0 0 0,1 0 0,0 0 0,0-1 0,0 0 0,0 0 0,11 3 0,2 0 0,1-1 1,1-1-1,-1 0 1,0-2-1,39 0 1,-51-2 1,0-1 0,0 0 0,-1-1 0,1 1 0,-1-1 0,1-1 0,-1 0 0,0 0 0,0 0 0,0-1 0,0 0 0,-1 0 0,0 0 0,1-1 0,-2 0 0,1 0 0,0-1 0,-1 0 0,0 0 0,-1 0 0,1 0 0,-1-1 0,0 0 0,-1 1 0,5-13 0,-4 10 0,-1-1 0,0 1 0,0-1-1,-1 0 1,0 0 0,-1 0 0,0 0 0,-1-1 0,0 1 0,0 0 0,-1 0 0,0 0 0,-1 0 0,0 0 0,-1 0 0,0 0 0,0 1-1,-1-1 1,-7-11 0,5 12 1,-1 0 0,0 0-1,0 1 1,-1 0 0,0 1-1,0-1 1,-1 2 0,0-1-1,0 1 1,-1 0-1,0 1 1,-14-6 0,17 8-24,0 1 1,0 0-1,0 0 1,-1 0-1,1 1 1,-1 0-1,1 1 1,-1 0-1,1 0 0,0 0 1,-1 1-1,1 0 1,-1 0-1,1 1 1,0 0-1,0 1 1,0-1-1,0 1 1,-10 6-1,-21 20-1217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4:32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12 32367,'0'0'3,"0"-1"1,0 1-1,0-1 1,0 1-1,0-1 1,0 1-1,0-1 1,0 1-1,0 0 1,-1-1 0,1 1-1,0-1 1,0 1-1,0 0 1,0-1-1,-1 1 1,1-1-1,0 1 1,-1 0-1,1-1 1,0 1-1,0 0 1,-1 0-1,1-1 1,-1 1-1,1 0 1,0 0-1,-1-1 1,1 1-1,0 0 1,-1 0-1,1 0 1,-1 0-1,1 0 1,-1-1 0,1 1-1,0 0 1,-1 0-1,1 0 1,-1 0-1,1 0 1,-1 0-1,1 1 1,-1-1-1,1 0 1,0 0-1,-1 0 1,1 0-1,-1 0 1,1 1-1,0-1 1,-1 0-1,1 0 1,0 1-1,-1-1 1,1 0-1,-1 1 1,-1 0 6,-1 1 1,1-1 0,0 1-1,0 0 1,0 0-1,0-1 1,0 1-1,0 1 1,1-1-1,-3 3 1,-3 12-11,1-1 0,0 1 0,1 0 0,1 1 0,1-1 0,-2 30 0,4 111 0,2-118 0,-1-32-1,1 0 1,0 0-1,0 0 1,1 0-1,0-1 1,0 1-1,1 0 1,0-1-1,0 0 1,0 0-1,1 0 1,0 0-1,1 0 1,0-1-1,0 0 1,10 10-1,-10-12 1,0 0 0,0 0 0,0-1-1,1 0 1,-1 0 0,1 0 0,0 0 0,0-1-1,0 0 1,0-1 0,0 1 0,0-1 0,1 0-1,-1-1 1,0 1 0,1-1 0,-1 0-1,0-1 1,1 0 0,-1 0 0,10-3 0,-11 2 1,-1 0 0,0 0 0,1 0 0,-1-1 0,0 1 1,0-1-1,0 0 0,-1-1 0,1 1 0,-1 0 0,0-1 1,0 0-1,0 0 0,0 0 0,-1 0 0,1 0 0,-1-1 1,2-4-1,1-4 4,-1 0 1,0 0 0,0-1-1,-1 1 1,1-17 0,-2 4-2,0-1 0,-2 1 0,0 0 0,-2-1 0,-9-43 0,9 61-4,0 0 1,-1 0 0,0 0-1,-1 0 1,0 1 0,0-1-1,-1 1 1,0 0 0,0 1-1,-1-1 1,0 1 0,0 0-1,-1 1 1,0-1 0,0 1-1,-1 0 1,1 1 0,-1 0-1,-13-6 1,16 8-4,-1 1 0,1 0-1,-1 0 1,0 0 0,0 1 0,0 0-1,0 0 1,0 0 0,0 1 0,0 0-1,0 0 1,0 1 0,0-1 0,0 1-1,1 0 1,-1 1 0,0 0 0,0 0-1,1 0 1,-1 0 0,1 1 0,0 0-1,-1 0 1,1 1 0,1-1 0,-1 1 0,-4 5-1,-31 32-257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4:46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30 31999,'-11'-12'550,"6"14"-343,4 26-262,2-10 89,-27 975-2,13-761-32,13-461-9,1-252-43,3 411 54,3 1 1,3 0 0,4 1-1,24-77 1,-33 129-5,0 1 1,1 0-1,0 1 0,17-28 0,-20 38 2,0 0 0,0 0 0,0 0-1,0 0 1,1 0 0,-1 1 0,1 0-1,0 0 1,0 0 0,1 0 0,-1 1 0,1-1-1,-1 1 1,1 0 0,0 0 0,-1 1-1,1-1 1,0 1 0,10-1 0,3 1 3,0 1 0,0 0 0,0 1 0,28 5 0,-39-4-4,-1 0 0,0 0 0,0 1 0,0 0 0,0 0 0,0 0 0,0 0 0,-1 1 0,0 0 1,0 0-1,0 1 0,0-1 0,0 1 0,-1 0 0,7 10 0,-7-6 1,1 0 1,-1 0-1,0 0 1,-1 1-1,0 0 0,-1-1 1,0 1-1,0 0 1,0 16-1,-1-13 2,-1 1-1,-1-1 0,0 0 0,-1 1 1,0-1-1,-7 23 0,3-21-3,-2 0 0,1 0 0,-2-1 0,0 0 1,0-1-1,-2 1 0,1-2 0,-2 0 0,1 0 0,-15 10 0,6-6-2,-1 0 0,-1-2 0,-1-1 0,0 0 0,-39 14 0,51-23 3,-1-1 1,0 0-1,-1-1 1,1 0 0,0-1-1,-21 0 1,33-2-1,0 1 0,-1 0 0,1 0 0,0-1 0,-1 1 0,1 0 0,0-1 0,0 1 0,0 0 0,-1-1 0,1 1-1,0 0 1,0-1 0,0 1 0,0 0 0,0-1 0,0 1 0,0-1 0,0 1 0,0 0 0,0-1 0,0 1 0,0 0 0,0-1 0,0 1 0,0-1 0,0 1 0,0 0 0,0-1 0,0 1 0,1 0 0,-1-1 0,0 1 0,0 0 0,0-1-1,1 1 1,-1 0 0,0-1 0,0 1 0,1 0 0,5-3 2,0 1 0,0 0 1,0 1-1,1-1 0,-1 1 0,0 1 0,12-1 0,49 4 12,-62-3-11,1 1-1,0-1 0,-1 2 0,1-1 0,-1 1 0,1-1 0,-1 1-1,0 1 1,1-1 0,-1 1 0,-1 0 0,1 0 0,0 1 0,-1-1 0,1 1-1,-1 0 1,0 0 0,0 0 0,-1 1 0,1-1 0,-1 1 0,0 0 0,3 7-1,4 11 0,0 0-1,-2 1 0,10 46 1,-11-41 1,34 167 11,-22-102-8,-18-86-5,1-1 1,0 1-1,0-1 0,1 0 0,0 0 1,0 0-1,1 0 0,0-1 0,0 1 1,8 8-1,-9-12 1,1 1-1,0-1 1,-1 0-1,1 0 1,0-1-1,0 1 1,1-1-1,-1 0 1,1 0 0,-1-1-1,1 1 1,-1-1-1,1 0 1,0 0-1,0 0 1,-1-1-1,8 0 1,-9 1 0,-1-1 0,1 0 0,0 0 0,-1-1 0,1 1 0,-1 0 0,1-1 0,-1 0 0,1 1 0,-1-1 0,1 0 0,-1 0 0,0-1 0,1 1 0,-1 0 0,2-3 0,0 0 0,-1 0 0,0-1 0,0 0 0,0 1 0,-1-1 0,4-10 0,6-20 0,-1-1 0,-3 0 0,0 0 0,2-47 0,-1 13 0,-1 20 0,-1-8 6,4-1 0,18-58 1,-27 111-7,0 0 0,0 1 0,1-1 0,0 0 0,0 1 0,0 0 0,1 0 1,-1 0-1,1 0 0,1 0 0,-1 1 0,1 0 0,-1 0 0,1 0 0,0 0 0,10-4 1,-5 3-5,0 2-1,0-1 1,1 1 0,-1 1 0,1 0 0,0 1 0,0 0 0,17 0 0,-25 2 4,-3 0 3,0 0 26,-13-1-13,4-1-16,0 2 0,0-1 0,1 1 0,-1 0 0,0 1 0,1 0 0,-15 5 0,17-4 0,0 1 0,1-1 0,-1 1 0,1 0 0,0 0 0,0 1 0,0 0 0,1-1 0,-1 1 0,1 1 0,-4 6 0,-1 3 0,0 1 0,2 0 0,0 0 0,0 1 0,2 0 0,0 0 0,1 1 0,-3 27 0,1 17 0,4 68 0,2-99 0,0-21-1,0 1-1,1-1 1,0 0-1,0 0 1,1 0-1,1 0 1,0-1-1,0 1 1,9 17-1,-8-20 1,1-1 0,-1 0-1,1 0 1,0 0-1,0-1 1,1 0-1,0 0 1,0 0 0,0-1-1,0 1 1,1-2-1,-1 1 1,15 5-1,-7-5-9,0 0-1,0-1 1,1-1 0,-1 0-1,1-1 1,-1 0-1,1-1 1,-1-1 0,1 0-1,14-4 1,-23 3 5,-1 0 0,1 0 0,0-1 1,-1 0-1,1 0 0,-1 0 0,0-1 0,0 0 1,0 0-1,-1 0 0,1 0 0,-1-1 0,0 0 1,0 0-1,-1 0 0,1 0 0,-1 0 0,0-1 1,4-11-1,-2 2 13,0-1 1,0 0-1,-2 0 1,0-1-1,-1 1 0,1-23 1,-2-18 30,0-115 60,-2 140-84,-2 0 0,-1 0 0,-11-38 0,13 61-9,-1-1-1,0 2 1,-1-1 0,0 0-1,-8-13 1,10 20-4,0-1 0,0 1 0,1 0 0,-2 0 0,1-1-1,0 1 1,0 1 0,-1-1 0,1 0 0,-1 1 0,1-1 0,-1 1 0,0-1 0,1 1 0,-1 0 0,0 1-1,0-1 1,0 0 0,0 1 0,0-1 0,-3 1 0,2 0-1,-1-1 0,1 1 0,0 0 0,-1 1 0,1-1 0,0 1 0,-1-1 0,1 2 0,0-1 0,0 0 0,0 1 0,0-1 0,0 1 0,0 0 0,0 1 0,1-1 0,-1 1 0,1-1 0,-1 1 0,1 0 0,0 0 0,0 1 0,0-1 0,1 1 0,-1-1 0,-2 8 0,-1-1-1,1 1 0,1 1 0,0-1 0,0 1 1,1-1-1,1 1 0,0 0 0,0 16 0,1-1-2,1-1 1,6 46-1,-3-57 3,0 1 0,2-1 0,0 0 0,0 0 0,1-1 0,1 0 0,1 0 0,12 18 0,-12-21 0,0-1 0,0 1 0,1-1 0,0-1 0,1 0 0,0 0 0,1-1 0,-1 0 0,2-1 0,14 7 0,-15-9-1,0-1 0,1-1 1,0 0-1,-1 0 0,1-1 0,0-1 0,1 0 1,-1 0-1,19-3 0,-23 1 0,0 0 1,0 0-1,0-1 1,0 0-1,0-1 1,-1 1-1,1-2 1,-1 1-1,0-1 1,0 0-1,0 0 1,0-1-1,-1 0 0,12-11 1,-10 5 0,1-1 1,-2 1-1,1-1 0,-2-1 1,1 1-1,-2-1 0,0 0 0,0-1 1,-1 1-1,-1-1 0,2-16 1,0-18 2,-2-91 1,-4 89-2,1 35 4,0 1-1,-1-1 0,-6-27 1,5 104 7,1 34-13,-1-26 0,2 0 0,20 130 0,-18-189 0,1 0-1,0 0 1,1 0 0,0-1-1,1 0 1,0 1 0,0-2-1,1 1 1,12 14 0,-15-21-1,0 1 0,0-1 0,0 0 0,1 0 0,-1 0 0,1-1 0,0 1 0,0-1 0,0 0 0,0 0 0,0 0 0,0 0 0,1-1 0,-1 0 0,1 0 0,-1 0 0,1 0 0,-1-1 0,1 0 0,-1 0 0,1 0 0,-1 0 0,1-1 1,-1 0-1,1 0 0,7-2 0,-8 0 0,1 1 0,0-1 1,-1 0-1,0 0 0,0 0 1,0 0-1,0-1 0,-1 0 1,1 0-1,-1 0 0,0 0 1,0 0-1,0-1 0,-1 1 1,1-1-1,2-7 0,2-6-1,-1 0 1,-1-1-1,5-23 0,1-49 17,-3 0 1,-5-112-1,-4 147-13,1 135-2,2 121 0,0-154 0,3-1 0,14 61 0,-18-100-1,1-1 1,0 1-1,0 0 1,0-1-1,1 1 1,0-1-1,0 0 1,1 0-1,-1 0 1,1 0-1,0-1 1,0 0-1,0 0 1,1 0-1,0 0 1,-1 0-1,1-1 1,1 0-1,-1 0 1,0 0-1,1-1 1,-1 0-1,1 0 1,0 0-1,8 1 1,-6-2-1,-1 0 0,1-1 0,0 0 0,0 0 0,-1-1-1,1 1 1,0-2 0,-1 1 0,1-1 0,-1 0 0,0-1 0,1 0 0,-1 0 0,-1 0 0,1-1 0,0 0 0,-1-1-1,0 1 1,10-10 0,-5 2-1,-1-1 1,1 0-1,-2-1 0,0 0 0,-1 0 0,0-1 0,-1 0 0,-1-1 1,0 1-1,-2-1 0,1 0 0,2-23 0,-2-2 8,-2 0 0,-1 0 0,-8-78 0,1 92 4,-1 0 1,-1 0-1,-1 0 0,-1 1 0,-19-37 0,24 54-4,3 8-13,1 1 1,0 0-1,-1-1 1,1 1-1,-1 0 1,1-1-1,0 1 0,-1 0 1,1 0-1,-1-1 1,1 1-1,0 0 0,-1 0 1,1 0-1,-1 0 1,1-1-1,-1 1 1,1 0-1,-1 0 0,1 0 1,-1 0-1,1 0 1,-1 0-1,1 1 0,-1-1 1,1 0-1,0 0 1,-1 0-1,0 0 1,-2 2-725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4:50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105 566 32111,'-1'1'38,"1"1"0,-1-1 0,1 0 0,-1 0 0,1 1 0,0-1 0,0 0 0,-1 1 0,1-1 1,0 0-1,0 1 0,0-1 0,1 1 0,-1 0 0,0 2 15,-2 45-53,1-31 0,0 0 0,1 0 0,1 1 0,4 26 0,-4-43 0,0 0 0,-1 0 0,1 0 0,0 1 0,0-1 0,0-1 0,0 1 0,1 0 0,-1 0 0,0 0 0,1-1 0,0 1 0,-1 0 0,1-1 0,0 0 0,-1 1 0,1-1 0,0 0 0,0 0 0,0 0 0,0 0 0,0 0 0,5 1 0,2-1 0,0 1 0,0-1 0,1-1 0,13 0 0,-10 0 0,-8-1 1,-1 1 1,1-1-1,0-1 1,-1 1-1,1-1 0,-1 1 1,0-1-1,1 0 1,-1-1-1,0 1 0,0-1 1,-1 0-1,1 0 1,0 0-1,-1 0 0,0-1 1,0 1-1,0-1 1,0 0-1,0 0 0,-1 0 1,3-6-1,3-5-1,-1 0 0,-1-1 0,0 0 0,-1 0 0,3-20 0,-4 13 0,-1-1 0,-1 1 0,-1-1 0,-1 1 0,-6-41 0,6 60 0,-1 0 0,0 1 0,-1-1 0,1 0 0,-1 0 0,1 1 0,-1-1 0,0 0 0,-1 1 0,1 0 0,0 0 0,-1 0 0,0 0 0,0 0 0,0 0 0,0 0 0,0 1 0,-1 0 0,1 0 0,-1 0 0,1 0 0,-7-2 0,-2 0 0,0 1 0,1 1 0,-1 0 0,0 0 0,0 1 0,-15 1 0,22 1 0,1-1 0,-1 1 0,1 1 0,-1-1 0,1 1 0,0-1 0,0 1 0,0 0 0,0 1 0,0-1 0,0 1 0,0 0 0,1 0 0,0 0 0,-1 0 0,1 0 0,0 1 0,0-1 0,1 1 0,-4 7 0,-7 10 0,2 0 0,-14 37 0,23-52 0,-10 28 0,1 0 0,2 1 0,2 0 0,-6 61 0,8 145 0,6-225 0,0 0 0,1 0 0,1 0 0,1 0 0,0 0 0,1-1 0,0 0 0,1 0 0,13 21 0,-15-27 0,2-1 0,-1 0 0,1 0 0,0-1 0,1 1 0,0-1 0,0-1 0,0 1 0,1-1 0,0-1 0,0 1 0,0-1 0,1-1 0,0 0 0,0 0 0,16 5 0,-10-6 0,0 0 0,1-1 0,-1-1 0,0 0 0,1-1 0,-1-1 0,0 0 0,0-1 0,1-1 0,-1 0 0,-1-1 0,1 0 0,23-12 0,-26 10 0,0-1 0,0-1 0,-1 1 0,0-2 0,-1 0 0,0 0 0,0 0 0,-1-2 0,0 1 0,-1-1 0,0 0 0,-1-1 0,0 1 0,-1-2 0,8-20 0,0-13 0,-2-1 0,-2 0 0,6-73 0,-12 75 0,1 2 0,3-1 0,2 1 0,22-63 0,-28 97-3,0 0 1,1 0-1,0 0 1,0 1-1,1-1 1,0 2-1,0-1 1,1 0-1,12-10 1,-13 14 1,0 0 1,0 0-1,1 0 1,-1 1-1,1 0 1,0 0-1,0 1 1,0 0-1,0 0 1,0 1-1,0 0 1,0 0-1,12 0 1,-17 2 0,1-1 0,-1 1 0,0-1 0,0 1 0,1 0 0,-1 0 0,0 0 0,0 0 0,0 0 0,0 0 0,0 0 0,0 1 0,-1-1 0,1 1 0,0 0 0,-1-1 0,1 1 0,-1 0 0,1 0 0,-1 0 0,0 0 0,0 0 0,0 0 0,0 0 0,0 0 0,-1 1 0,1-1 0,0 0 0,-1 5 0,3 4 1,-2 0 0,1 0 0,-1 19 0,-1-28 0,0-6-1,0-1 0,0 1 0,-1 0 0,1-1 0,-1 1-1,0-1 1,0 1 0,0 0 0,0 0 0,-1-1 0,0 1-1,0 0 1,0 0 0,0 1 0,-1-1 0,0 0 0,1 1 0,-1 0-1,0-1 1,-1 1 0,1 0 0,0 1 0,-1-1 0,0 1 0,0-1-1,0 1 1,0 0 0,0 0 0,0 1 0,0-1 0,0 1-1,-1 0 1,1 0 0,-9 0 0,4 1 0,1 0 0,-1 1 0,1-1 0,-1 2 0,-12 3 0,17-4 0,0 1 0,-1 0 0,1 0 0,0 1 0,0-1 0,1 1 0,-1 0 0,0 0 0,1 0 0,0 1 0,-1-1 0,-1 5 0,-4 5 0,0 0 0,1 0 0,1 1 0,1 0 0,0 1 0,0-1 0,2 1 0,-6 29 0,4-3 0,2 0 0,2 48 0,2-78 0,0-1 0,1 1 0,0 0 0,1-1 0,0 0 0,1 1 0,0-1 0,1 0 0,-1 0 0,2-1 0,0 1 0,0-1 0,0 0 0,1 0 0,1-1 0,-1 0 0,2 0 0,-1 0 0,1-1 0,0 0 0,0 0 0,1-1 0,0 0 0,13 6 0,-2-3 0,0-1 0,1-1 0,0-1 0,0-1 0,1 0 0,0-2 0,-1-1 0,1 0 0,0-2 0,30-2 0,-46 1 0,0 1 0,-1-1 0,1 0 0,-1-1 0,1 1 0,-1-1 0,0 0 0,0-1 0,0 1 0,0-1 0,0 0 0,0 0 0,6-6 0,-4 3 0,0-1 0,-1-1 0,0 1 0,0-1 0,0-1 0,-1 1 0,5-11 0,0-6 0,0 0 0,-2-1 0,-1 1 0,7-52 0,14-149 16,-3-289 0,-24 514-16,-1 0 0,0 1 0,0-1 0,0 0 0,0 1 0,0-1 0,-1 0 0,1 0 0,0 1 0,0-1 0,0 0 0,-1 1 0,1-1 0,0 0 0,-1 1 0,1-1 0,0 1 0,-1-1 0,1 1 0,-1-1 0,1 0 0,-1 1 0,1-1 0,-1 1 0,1 0 0,-1-1 0,0 1 0,1 0 0,-1-1 0,0 1 0,1 0 0,-1-1 0,0 1 0,1 0 0,-1 0 0,0 0 0,1 0 0,-1 0 0,0 0 0,0 0 0,1 0 0,-1 0 0,0 0 0,1 0 0,-1 0 0,0 1 0,1-1 0,-1 0 0,0 0 0,1 1 0,-1-1 0,0 0 0,1 1 0,-1-1 0,1 1 0,-1-1 0,1 1 0,-1-1 0,1 1 0,-1-1 0,1 1 0,-1 0 0,1-1 0,0 1 0,-1-1 0,1 1 0,0 0 0,-1 0 0,-6 16 0,1 1 0,0-1 0,1 1 0,1 0 0,0 0 0,0 26 0,-1 122 0,5-128 0,0 666 0,0-745 0,2 0 0,1 0 0,3 0 0,12-53 0,-14 80 0,0 0 0,1 0 0,1 1 0,0-1 0,1 1 0,0 1 0,1-1 0,0 1 0,1 0 0,0 1 0,1 0 0,0 1 0,1 0 0,0 0 0,1 1 0,12-8 0,-12 11 0,-1 0 0,1 1 0,0 0 0,0 1 0,0 0 0,0 1 0,1 0 0,-1 1 0,1 1 0,13-1 0,-24 2 0,0 1 0,0-1 0,0 0 0,0 1 0,0-1 0,0 1 0,-1-1 0,1 1 0,0 0 0,0 0 0,-1 0 0,1 0 0,-1 0 0,1 0 0,-1 0 0,1 1 0,-1-1 0,0 0 0,1 1 0,-1-1 0,0 1 0,0 0 0,0-1 0,0 1 0,0 0 0,-1 0 0,1-1 0,0 1 0,-1 0 0,0 0 0,1 3 0,1 8 0,0 0 0,-2-1 0,0 24 0,-1-18 0,-12 381 0,13-397 0,0 0 0,0 0 0,0 0 0,0 0 0,0 0 0,1 0 0,-1 0 0,1 0 0,-1 0 0,1 0 0,0 0 0,-1 0 0,1 0 0,0-1 0,0 1 0,0 0 0,1-1 0,-1 1 0,0-1 0,0 1 0,1-1 0,2 3 0,0-3 0,0 1 0,0-1 0,0 1 0,0-1 0,0-1 0,0 1 0,0 0 0,1-1 0,-1 0 0,5 0 0,-1 1 0,0-1 0,-1 0 0,1 0 0,0-1 0,0 0 0,0 0 0,0-1 0,0 1 0,-1-2 0,1 1 0,-1-1 0,0-1 0,1 1 0,8-7 0,6-7 0,-2-1 1,0 0-1,-1-1 0,-1-1 0,-1-1 1,-1-1-1,22-38 0,-19 25-6,-1-1 1,-2-1-1,-2-1 0,14-56 0,-24 76 9,0 0 0,-1 0-1,-1 0 1,-1-1 0,0 1-1,-2 0 1,-3-27 0,4 43-3,-1 0 0,1 0 0,-1 1 1,0-1-1,0 0 0,0 1 0,0-1 1,0 0-1,0 1 0,0-1 0,0 1 0,0 0 1,-1-1-1,1 1 0,-1 0 0,1 0 1,-1 0-1,1 0 0,-1 0 0,0 0 1,0 0-1,1 1 0,-1-1 0,-3 0 1,-3-1-2,-1 1 1,1 0 0,0 1 0,-11 0 0,8 0 0,8 0 0,1 0 0,-1 1 0,1-1 0,-1 1 0,1-1 0,-1 1 0,1 0 0,-1 0 0,1 0 0,0 0 0,-1 0 0,1 1 0,0-1 0,0 1 0,0-1 0,-3 4 0,1 0 0,0 0 0,0 0 0,1 0 0,0 0 0,0 1 1,-4 10-1,1 0-6,1 1 1,0 0-1,2 0 1,-3 22-1,2 8 5,2-1-1,7 83 0,-3-115 2,0-1 0,2 0 0,-1 0 0,2 0 0,-1 0 0,2-1 0,0 0 0,0 0 0,1 0 0,0-1 0,1 0 0,11 11 0,-12-14 0,1-1 0,0 1 0,0-1 0,1-1 0,-1 0 0,1 0 0,1-1 0,-1 0 0,1 0 0,0-1 0,0-1 0,0 0 0,1 0 0,-1-1 0,19 2 0,-16-3 0,6 0 0,0 0 0,30-4 0,-44 3 0,0-1 0,1 0 0,-1-1 0,1 1 0,-1-1 0,0 0 0,0-1 0,0 1 0,0-1 0,-1 0 0,1 0 0,-1-1 0,6-4 0,4-8 0,-1 0 0,-1 0 0,-1-1 0,0-1 0,-1 0 0,12-30 0,35-123 0,-50 147 0,71-309-3,-68 268 12,-3-1 0,-3 0-1,-5-78 1,0 138-9,0 0 0,0 0 0,0-1 0,-1 1 0,0 1 0,-1-1 0,-3-7 0,6 11 0,-1 1 0,0-1 0,0 0 0,0 0 0,0 1 0,0-1 0,-1 1 0,1-1 0,0 1 0,-1-1 0,1 1 0,-1 0 0,0 0 0,1 0 0,-1 0 0,0 0 0,0 0 0,1 0 0,-1 0 0,0 1 0,0-1 0,0 1 0,0-1 0,0 1 0,-4 0 0,5 1 0,0-1 0,0 1 0,0 0 0,0 0 0,0 0 0,-1 0 0,2 0 0,-1 0 0,0 0 0,0 0 0,0 1 0,0-1 0,1 0 0,-1 0 0,1 1 0,-1-1 0,1 0 0,-1 1 0,1-1 0,0 0 0,0 1 0,-1-1 0,1 1 0,0-1 0,1 3 0,-3 6 0,-10 85 0,4 1 0,6 153 0,4-123 0,-2-93 0,-2 22 0,3 1 0,3-1 0,1-1 0,15 61 0,-15-99 0,17 58 0,-20-68 0,1 0 0,-1-1 0,1 1 0,0 0 0,1-1 0,0 0 0,-1 0 0,2 0 0,5 6 0,-9-10 0,1 0 0,0 0 0,0 1 0,-1-1 0,1 0 0,0-1 0,0 1 0,0 0 0,0-1 0,1 1-1,-1-1 1,0 1 0,0-1 0,0 0 0,0 0 0,0 0 0,0 0 0,1 0 0,-1-1 0,0 1 0,0 0 0,0-1 0,0 0 0,2 0 0,0-1-2,-1 0 0,1 0-1,-1 0 1,0 0 0,1-1 0,-1 0 0,0 1 0,0-1 0,-1 0 0,1 0-1,3-6 1,23-44 1,-2-1-1,23-67 0,-27 63 2,14-50 0,14-34 0,-45 129 0,1-1 0,1 1 0,0 0 0,0 0 0,1 1 0,1 0 0,15-15 0,-19 22-2,-1 1 1,1 0-1,0 0 1,0 0-1,1 1 1,-1 0-1,1 0 0,0 0 1,0 1-1,-1 0 1,1 0-1,1 1 1,-1 0-1,0 0 0,0 1 1,8 0-1,-19 0 3,-1-1-1,1 1 1,-1 0-1,1 1 1,-1-1-1,1 1 1,0-1-1,-1 1 0,1 1 1,0-1-1,-1 1 1,1-1-1,0 1 1,0 0-1,0 1 1,1-1-1,-1 1 1,1-1-1,-1 1 1,1 0-1,0 1 1,-6 6-1,-5 9 1,0 2 0,2 0 0,0 0 0,1 1-1,1 1 1,1-1 0,1 1 0,-6 32 0,6-15 1,2 0-1,2 0 1,2 1-1,3 49 1,-1-83-2,1 0 0,0 0 0,0 0 0,1 0 0,0 0 0,0-1 0,1 1 0,0-1 0,0 1 0,0-1 0,1 0 0,-1 0 0,2 0 0,-1-1 0,1 1 0,-1-1 0,1 0 0,1-1 0,5 5 0,-1-2 0,-1-2 0,1 1 0,0-1 0,1-1 0,-1 0 0,1 0 0,0-1 0,0-1 0,0 0 0,0 0 0,15 0 0,-7-1 0,1-1 0,-1 0 0,28-5 0,-40 3 0,0 1 0,-1-1 0,1 0 0,-1-1 0,0 1 0,0-1 0,0-1 0,0 1 0,0-1 0,-1 0 0,0 0 0,0-1 0,8-7 0,-4-1 0,1 0 0,-2 0 0,0-1-1,0 0 1,-1 0 0,-1-1 0,-1 0 0,0 0 0,-1-1 0,0 1 0,1-18-1,1-23 12,-4-99 0,-2 134-4,-1 0-7,0 1 1,-2 0 0,0 0 0,-1 1 0,-1-1 0,-9-23-1,12 36 0,0 1 0,-1 1 0,0-1 0,0 0 0,0 1 0,0-1 0,-1 1 0,0 0 0,0 0 0,-1 1 0,1-1 0,-1 1 0,0 0 0,0 0 0,-1 1 0,1-1 0,-1 1 0,1 0 0,-1 1 0,0-1 0,0 1 0,0 0 0,-11-1 0,12 2 0,0 1 0,0-1 0,0 1 0,0 0 0,-1 1 0,1-1 0,0 1 0,0 0 0,0 1 0,1-1 0,-1 1 0,0 0 0,0 0 0,-6 4 0,6-2 0,1 0 0,-1 0-1,1 0 1,1 1-1,-1-1 1,1 1-1,-1 0 1,1 0-1,1 0 1,-1 1 0,1-1-1,-3 10 1,-1 3-2,2 0 1,0 0 0,1 1-1,0-1 1,2 1 0,0 0-1,2-1 1,0 1 0,0-1-1,2 1 1,0-1 0,2 0-1,0 0 1,0 0 0,2 0-1,0-1 1,1 0 0,1-1-1,14 21 1,-12-23 2,0-1 1,0 0-1,1 0 1,1-1-1,0-1 0,1 0 1,0-1-1,1 0 1,0-1-1,0-1 0,1 0 1,0-1-1,0-1 0,1 0 1,0-2-1,0 0 1,0 0-1,0-2 0,0 0 1,1-1-1,-1-1 1,27-3-1,-38 2-1,1-1 0,-1 0 0,0 0 0,0 0 0,-1-1 0,1 0 0,-1 0 0,1 0 0,-1-1 0,0 0 0,0 0 0,0 0 0,-1-1 0,0 1 0,0-1 1,0 0-1,0-1 0,-1 1 0,1 0 0,-1-1 0,4-12 0,1-2-5,-1-2 1,-1 1-1,-1-1 0,0 0 1,0-22-1,-2-129-1,-5 125 7,2 1-1,8-59 0,-8 103 0,1-1 0,0 1 0,-1 0 0,1 0 0,0-1 0,1 1 0,-1 0 0,1 0 0,-1 0 0,1 0 0,0 1 0,0-1 0,0 0 0,0 1 0,0-1 0,1 1 0,-1 0 0,1 0 0,0 0 0,0 0 0,5-3 0,-1 3 0,-1-1 1,1 2-1,0-1 1,0 1-1,0 0 1,0 0 0,0 1-1,0 0 1,11 1-1,-15 0 2,0-1-1,0 1 1,0 0 0,0 0-1,0 0 1,0 0-1,0 0 1,0 1-1,0-1 1,0 1 0,-1 0-1,1-1 1,-1 2-1,1-1 1,3 4-1,-2 0 0,1 0-1,-1 0 1,0 1 0,0-1-1,0 1 1,2 9-1,2 6 0,-2 0-1,-1 1 1,4 31-1,-3 24 1,-5 102 0,-2-87 0,-1-21 0,0-44 0,1-22 0,1-7 0,0-8 0,10-286 0,-6 257 0,2-1 0,1 1 0,2 0 0,2 1 0,23-56 0,-31 88 0,-1-1 0,1 1 0,0 0 0,0 0 0,1 0 0,-1 0 0,1 0 0,0 1 0,0 0 0,6-4 0,-6 5 0,0 1 0,0-1 0,1 1 0,0 1 0,-1-1 0,1 1 0,0-1 0,-1 1 0,1 1 0,0-1 0,0 1 0,8 0 0,-11 0 0,1 1 0,0-1 0,-1 1 0,1 0 0,-1 0 0,1 0 0,-1 0 0,1 1 0,-1-1 0,0 1 0,1-1 0,-1 1 0,0 0 0,0-1 0,0 1 0,-1 0 0,1 1 0,0-1 0,-1 0 0,1 0 0,-1 1 0,0-1 0,2 4 0,3 9 0,0 0 0,7 27 0,-5 3 0,-1 0 0,-2 1 0,-3 0 0,-4 72 0,1-73 0,-13 88 1,7-85-6,-1 70 1,9-118-108,3-8-296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4:53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90 802 31791,'0'0'1,"-4"28"143,1 0 0,2 0-1,1 0 1,5 44 0,-4-68-138,0 0-1,0 0 1,1 0 0,0 0 0,0-1-1,0 1 1,0 0 0,0-1 0,1 0-1,-1 1 1,1-1 0,0 0 0,0-1-1,0 1 1,0 0 0,1-1-1,-1 1 1,1-1 0,-1 0 0,1-1-1,0 1 1,6 2 0,-1-2 1,0 0 1,-1 0-1,1 0 0,0-1 1,0-1-1,0 1 0,0-2 1,0 1-1,13-3 0,-16 1-6,-1 0 1,1 0-1,-1 0 0,0-1 0,1 0 0,-2 0 1,1 0-1,0-1 0,-1 1 0,1-1 0,-1 0 1,0 0-1,5-7 0,5-8 0,22-39 0,-24 36 3,0-1 0,-2-1 0,-1 0 0,-2 0 0,0 0 0,-1-1 0,3-31-1,-2-21-3,-5-81 0,-2 115 1,-1-20-1,-3 1 0,-2 0 0,-4 0 0,-23-86 0,20 114 0,13 34 0,0-1 0,0 1 0,0 0 0,0 0 0,0 0 0,-1-1 0,1 1 0,0 0 0,0 0 0,0 0 0,0-1 0,0 1 0,0 0 0,-1 0 0,1 0 0,0 0 0,0 0 0,0-1 0,0 1 0,-1 0 0,1 0 0,0 0 0,0 0 0,0 0 0,-1 0 0,1 0 0,0 0 0,0 0 0,0 0 0,-1 0 0,1 0 0,0 0 0,0 0 0,-1 0 0,1 0 0,0 0 0,0 0 0,0 0 0,-1 0 0,1 0 0,0 0 0,0 0 0,0 0 0,-1 0 0,1 0 0,0 1 0,0-1 0,0 0 0,0 0 0,-1 0 0,1 0 0,0 1 0,-1-1 0,-1 3 0,0-1 0,0 0 0,1 1 0,-1 0 0,1-1 0,-1 1 0,1 0 0,0 0 0,0 0 0,0 0 0,0 0 0,0 0 0,1 0 0,-1 6 0,-2 8 0,-19 106 0,-10 209 0,33 130 0,30-93 0,-13-214 0,-5 236 0,-14-372 0,-1-1 0,-1 1 0,-1-1 0,0 0 0,-1 0 0,-2 0 0,1-1 0,-17 30 0,15-35 0,0 1 0,0-2 0,-1 1 0,0-1 0,-1 0 0,-1-1 0,0 0 0,0-1 0,0 0 0,-1 0 0,-21 9 0,30-16-1,0 0 0,0 0-1,0-1 1,0 1 0,-1-1 0,1 0 0,-1 0-1,1-1 1,-1 1 0,1 0 0,-1-1 0,1 0-1,-1 0 1,1 0 0,-1 0 0,1-1 0,-1 0-1,1 1 1,-1-1 0,1 0 0,0-1 0,-1 1-1,1 0 1,0-1 0,0 0 0,0 0 0,0 0-1,0 0 1,1 0 0,-1-1 0,0 1 0,1-1-1,0 1 1,0-1 0,0 0 0,0 0 0,0 0-1,0 0 1,-1-5 0,-6-11-4,1 1 0,1-2 0,1 1 0,0-1 0,1 0 0,-2-32 0,4 21-7,2-1 0,1 0 0,6-48 0,-3 65 7,0 0-1,1 0 1,1 0 0,0 1-1,1 0 1,1 0-1,0 0 1,1 1 0,16-21-1,10-7 4,57-55 0,-36 41 15,-3-3 17,73-104 0,25-76 3,-111 173-27,3 1 0,3 3 0,2 1-1,3 3 1,107-96 0,-144 144-4,-4 1 3,-24 6 1,8 3-5,0 0-1,0 1 0,0-1 0,0 2 0,0-1 0,1 1 1,-1 0-1,1 0 0,-1 1 0,1-1 0,1 2 1,-1-1-1,0 0 0,-7 10 0,-2 1 0,1 0 0,1 1 0,-22 34 0,26-32 0,-1 0 0,2 1 0,1 0 0,0 0 0,1 1 0,2 0 0,-5 30 0,4 12 0,2 68 0,2-120 0,1-1 0,1 0 0,0 1 0,0-1 0,1 0 0,0 0 0,0 0 0,1 0 0,0 0 0,1 0 0,0-1 0,0 0 0,1 1 0,0-2 0,0 1 0,1-1 0,0 1 0,1-2 0,-1 1 0,1-1 0,0 0 0,1 0 0,0-1 0,14 9 0,-4-8 0,-1 0 1,1-1-1,0 0 1,0-2-1,0 0 1,1-1-1,-1-1 1,0-1-1,1 0 1,35-6-1,-46 5 2,0-1-1,0 0 0,0-1 1,0 0-1,-1 0 1,1 0-1,-1-1 0,0 0 1,0 0-1,0-1 0,-1 0 1,0 0-1,1-1 1,-2 0-1,1 0 0,-1 0 1,0 0-1,0-1 0,-1 0 1,7-13-1,-4 4-1,-1-1 0,0-1 0,-2 1-1,0-1 1,0 0 0,-2 0 0,0 0-1,-1-23 1,-1 5 0,-2 0 0,-2 0 0,-1 1 0,-18-68 0,17 85 0,0 0 0,-1 1 0,-1 0 0,-1 0 0,0 1 0,-1 0 0,-1 1 0,0 0 0,-1 1 0,-1 0 0,-18-16 0,25 25 0,0 1 0,-1-1 0,1 1 0,-1 1 0,0-1 1,0 1-1,0 1 0,0-1 0,-1 1 0,1 0 0,-1 1 0,-10-1 0,14 1-1,1 1 0,-1 0 0,0 1 0,1-1 0,-1 1 0,0-1 0,1 1 0,-1 0 0,1 1 0,0-1 0,-1 0 0,1 1 0,0 0 0,0 0 0,0 0 0,0 0 0,0 0 0,0 1 0,0-1 0,1 1 0,-1 0 0,1-1 0,0 1 0,0 1 0,0-1 0,0 0 0,-1 4 0,-2 7 1,0 1-1,1 0 0,1 0 0,0 0 1,1 0-1,1 1 0,0 17 1,2-11 0,0 0 0,2-1 0,0 1 0,9 33 0,-4-31 0,1-1 0,1 1 0,1-2 0,2 1 0,-1-2 0,2 0 0,29 34 0,-34-45 0,1 0 0,-1 0 0,2-1 0,-1 0 0,1-1 0,1-1 0,-1 1 0,1-2 0,1 1 0,-1-2 0,1 0 0,0 0 0,0-1 0,0-1 0,25 3 0,-19-4 0,0-1 0,0-1 0,0-1 0,27-4 0,-40 3 0,0 1 0,-1-1 0,1 0 0,-1 0 0,1-1 0,-1 0 0,0 0 0,0 0 0,0 0 0,0-1 0,-1 0 0,1 0 0,-1 0 0,0 0 0,-1-1 0,1 1 0,-1-1 0,5-7 0,-3 1 0,-1 0 0,1 0 0,-2 0 0,1 0 0,-2-1 0,1 0 0,0-20 0,-3-89 0,-2 60 0,2-75 0,0 135 0,0-1 0,1 0 0,-1 1 0,0-1 0,0 0 0,1 1 0,-1-1 0,1 1 0,0-1 0,-1 1 0,1-1 0,0 1 0,0-1 0,0 1 0,0 0 0,0-1 0,0 1 0,0 0 0,0 0 0,1 0 0,-1 0 0,0 0 0,1 0 0,-1 0 0,1 0 0,-1 1 0,1-1 0,-1 0 0,1 1 0,-1-1 0,1 1 0,2-1 0,7 0 0,0 0 0,0 0 0,0 1 0,12 2 0,1-1 0,-7-1 0,-1 1 0,1 1 0,0 0 0,-1 2 0,0-1 0,1 2 0,20 9 0,-31-12 0,-1 0 0,1 1 0,-1 0 0,0 0 0,0 0-1,0 1 1,0 0 0,-1 0 0,1 0 0,-1 0 0,0 1 0,0-1 0,-1 1 0,1 0-1,-1 0 1,0 1 0,-1-1 0,1 1 0,-1-1 0,0 1 0,0 0 0,-1 0-1,2 10 1,-3-6-1,0 0 0,-1 0 0,0 0 0,0 0 0,-1-1-1,0 1 1,-5 11 0,-30 62 9,28-67-7,1 1-1,1-1 1,0 2-1,1-1 1,1 0-1,-4 23 1,8-34-2,0 1 0,1-1 0,0 1 1,0-1-1,0 0 0,1 1 0,0-1 0,0 0 0,1 1 0,-1-1 0,1 0 1,1 0-1,-1 0 0,6 8 0,-5-10 0,1 0 0,0 0 0,-1 0 0,2-1 0,-1 1 1,0-1-1,1 0 0,0 0 0,-1 0 0,1-1 0,0 0 0,0 0 0,1 0 0,-1-1 0,0 1 0,1-1 1,6 0-1,8 2-22,1 0 1,-1-2-1,1 0 1,-1-1-1,1-2 1,34-5-1,-50 4 16,1 1-1,-1-1 0,1 0 1,-1 0-1,0 0 0,0-1 1,0 0-1,-1 0 0,1 0 0,-1 0 1,0-1-1,0 1 0,-1-1 1,1 0-1,-1-1 0,0 1 1,-1 0-1,1-1 0,-1 0 1,0 1-1,0-1 0,1-9 1,2-12 10,-1 0 0,-2 0 0,0-43 1,-2 67-4,0-319 273,0 320-272,0 0 1,0 1-1,0-1 1,1 0-1,-1 0 1,1 0-1,-1 0 1,1 0-1,0 0 1,0 1-1,0-1 1,0 0-1,0 1 1,0-1-1,0 0 1,1 1-1,-1 0 1,0-1-1,1 1 1,-1 0-1,1 0 1,0-1-1,-1 1 1,1 1-1,0-1 1,-1 0-1,1 0 1,0 1 0,0-1-1,3 0 1,6-1-3,0 0 0,0 1 1,0 0-1,14 1 0,-15 0 3,-5 0-2,0 0 0,0 1 0,0-1 0,0 1 0,0 0 0,0 0 0,0 1 0,0-1 0,0 1 0,-1 0 0,1 1 0,-1-1 0,1 1 0,-1 0 0,0 0 0,0 0 0,0 0 0,0 1 0,-1-1 0,1 1 0,-1 0 0,0 0 0,0 1 0,-1-1 0,1 1 0,-1-1 0,0 1 0,0 0 0,0-1 0,0 7 0,4 13 0,-2 1 0,0 0 0,-2 0 0,-1 46 0,-1-52 0,0 269 16,1-361-16,4-1 0,16-85 0,-12 113 0,2 0 0,2 1 0,2 1 0,33-69 0,-40 98 0,0 1 0,1 0 0,0 1 0,22-24 0,-29 34 0,0 0 0,1 0 0,0 1 0,-1 0 0,1-1 0,0 1 0,0 0 0,1 0 0,-1 1 0,0-1 0,0 0 0,1 1 0,-1 0 0,1 0 0,0 0 0,-1 1 0,1-1 0,0 1 0,-1-1 0,1 1 0,0 0 0,-1 1 0,1-1 0,0 1 0,-1 0 0,1-1 0,-1 2 0,5 1 0,-4 0 0,0 0 0,-1 1 0,1-1 0,-1 1 0,0 0 0,0 0 0,0 0 0,-1 1 0,1-1 0,-1 1 0,0-1 0,-1 1 0,3 8 0,-3-10 0,7 22 1,-2 1 0,0-1 0,-2 1 0,2 36 1,-5 110 6,-2-88-6,1 158-2,2-269 0,2 0 0,0 0 0,13-38 0,-3 9 0,8-44-2,28-112-6,-37 167 6,1 1 0,33-65 0,-42 98 3,1 1 0,0 0 0,1 0 1,0 1-1,0 0 0,16-14 0,-20 20-1,0 1 1,0-1-1,1 1 0,-1-1 1,1 1-1,-1 0 1,1 0-1,0 1 0,0-1 1,0 1-1,0 0 0,0 0 1,0 0-1,0 1 0,0-1 1,1 1-1,-1 0 1,0 0-1,0 1 0,0-1 1,8 3-1,-10-2 0,0 0 0,-1 0 0,1 0 0,-1 0 0,1 0 0,-1 1 0,0-1 0,1 0 0,-1 1 0,0-1 0,0 1 0,0 0 0,0-1 0,0 1 0,0 0 0,-1-1 0,1 1 0,-1 0 0,1 0 0,0 2 0,6 44 0,-6-40 0,7 316 28,-5-80-24,0-183-4,4 106-8,-7-164-157,-2-3-510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4:56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63 376 29101,'-62'22'2492,"62"-22"-2475,0 0 0,0 0 0,0 0 0,0 0 0,0 0 0,1 0 0,-1 0 0,0 0 0,0 0 0,0 0 0,0 0 0,0 0 0,0 0 0,0 0 0,0 0 0,0 0 0,1 0 0,-1 0 0,0 1 0,0-1 0,0 0 0,0 0 0,0 0 0,0 0 0,0 0 0,0 0 0,0 0 0,0 0 0,0 0 0,0 0 0,0 1 0,0-1 0,0 0 0,0 0 0,0 0 0,0 0 0,0 0 0,0 0 0,0 0 0,0 1 0,0-1 0,0 0 0,0 0 0,0 0 0,0 0 0,0 0 0,0 0 0,0 0 0,0 0 0,0 0 0,0 1 0,0-1 0,0 0 0,0 0 0,0 0 0,0 0 0,0 0 0,0 0 0,0 0 0,-1 0 0,1 0 0,0 0 0,0 0 0,0 1 0,11 1-28,81-2 27,713-21 16,-244-28-32,-194 34 0,-108 8 0,360-16 0,-466 20 0,124-9 0,498-35 0,4 42 0,-520 6 0,411-29 27,-76 16-22,-377 14-5,357 19 0,68-14 0,-376-9 0,-45-8 0,1-1 0,419-1 0,-510 3 0,194-38 0,-272 40 0,1 3 0,101 4 0,-61 2 0,-5-6 0,161-27 0,-121 19 0,2 1 0,-54 1 0,21-4 0,-84 11 0,0 0 0,25-1 0,-39 4 0,0 0 0,0 0 0,0 0 0,0 0 0,0 0 0,0 0 0,0-1 0,0 1 0,0 0 0,0 0 0,0 0 0,0 0 0,-1 0 0,1 0 0,0 0 0,0 0 0,0 0 0,0 0 0,0-1 0,0 1 0,0 0 0,0 0 0,0 0 0,0 0 0,0 0 0,0 0 0,0 0 0,1 0 0,-1 0 0,0-1 0,0 1 0,0 0 0,0 0 0,0 0 0,0 0 0,0 0 0,0 0 0,0 0 0,0 0 0,0 0 0,0 0 0,-10-4 0,-79-4-253,43 2-631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4:5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58 369 30702,'-18'3'237,"14"-2"-141,0 0-1,0-1 1,0 1 0,0 1 0,0-1 0,0 0-1,-7 5 1,11-6-78,0 0-1,0 0 1,0 0-1,0 0 1,0 0-1,0 0 1,0 0-1,0 1 1,0-1-1,0 0 1,0 0-1,0 0 1,0 0-1,0 0 0,0 0 1,-1 1-1,1-1 1,1 0-1,-1 0 1,0 0-1,0 0 1,0 0-1,0 0 1,0 1-1,0-1 1,0 0-1,0 0 1,0 0-1,0 0 1,0 0-1,0 0 1,0 0-1,0 0 1,0 1-1,0-1 1,0 0-1,1 0 1,-1 0-1,0 0 1,0 0-1,0 0 1,0 0-1,0 0 1,0 0-1,0 0 1,1 0-1,-1 0 1,0 0-1,0 0 0,0 0 1,0 0-1,0 0 1,0 0-1,1 0 1,-1 0-1,0 0 1,0 0-1,0 0 1,0 0-1,0 0 1,0 0-1,0 0 1,1 0-1,8 1-106,90-1 110,527-23-10,-453 14-11,30-4 0,-128 5 0,126 4 0,-24 1 0,-72-9 0,-63 6 0,54-1 0,336-9 0,1108 18 0,-262-4 0,-1008-9 0,3 1 0,864 5 0,-512-11 0,-345 7 0,-52 5 0,159-7 0,-153 1 0,8-1 0,-191 4 0,54-14 0,-61 11 0,87-8 0,2 17 0,-71 2 0,108-13 0,-117 6 0,77 2 0,-6 1 0,131-35 0,-148 19 0,2 6 0,189 0 0,-286 13 0,0-1 0,0 0 0,0 0 0,0-1 0,0 0 0,0-1 0,21-9 0,-58 10-5,-7-2-51,-6-6-123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5:5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15 32367,'1'0'7,"-1"0"-1,0-1 1,0 1 0,0 0 0,0-1 0,0 1 0,0 0-1,0 0 1,0-1 0,0 1 0,0 0 0,0-1-1,0 1 1,0 0 0,0 0 0,0-1 0,0 1 0,0 0-1,0-1 1,-1 1 0,1 0 0,0 0 0,0-1 0,0 1-1,0 0 1,-1 0 0,1-1 0,0 1 0,0 0-1,0 0 1,-1 0 0,1 0 0,0-1 0,0 1 0,-1 0-1,1 0 1,0 0 0,0 0 0,-1 0 0,1 0-1,0 0 1,-1-1 0,1 1 0,-25-4 82,-42 4-142,50 0 85,-14 0-32,-47 6 0,69-4 0,1-1 0,0 1 0,0 0 0,0 1 0,0-1 0,0 2 0,0-1 0,1 1 0,-1 0 0,-12 10 0,19-12 0,-1 0 0,1 0 0,0 1 0,0-1 1,-1 0-1,1 0 0,1 1 0,-1-1 0,0 0 0,0 1 0,1-1 0,0 1 0,-1-1 0,1 5 1,1 43 25,1-26-22,1 52-4,14 81 0,-6-82 0,-1 81 0,-11 33 0,3 207 0,1-317 0,3-1 0,26 118 0,-24-165 0,-4-15 0,0 1 0,-1-1 0,-1 1 0,0 16 0,-2 33 0,2-65 0,0-1 0,0 1 0,-1 0 0,1-1 0,0 1 0,0-1 0,0 1 0,-1-1 0,1 0 0,0 0 0,3 0 0,-2 0 0,50 1 0,0-3 0,-1-1 0,62-13 0,-90 11 0,-14 3 0,0 0 0,-1 0 0,17-7 0,-24 9-8,-11-7-942,-8 0-2446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0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31406,'0'0'499,"22"3"107,115-2-477,148-3-37,-244-2-57,-39 3-35,-3 7 0,0 1 0,0-1 0,0 1 0,1 11 0,0-3 0,-26 307 0,2-33 0,25 42 0,0-12 0,-8-54 0,4-263 0,1 0 0,-1-1 0,0 0 0,0 1 0,0-1 0,0-1 0,-5 2 0,-25 5 0,-46 2 0,-10 2 0,80-9-731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3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32559,'0'0'112,"28"0"-64,6 0 0,3 0-48,2 0 0,-5 0 0,-6 0 0,-7-4 0,-5 1 0,-8 1-64,-8 0-224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0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10 30590,'0'0'42,"0"0"0,0 0 0,0 0 0,0 0 1,0-1-1,1 1 0,-1 0 0,0 0 0,0 0 0,0 0 0,0 0 0,0 0 0,0-1 0,1 1 1,-1 0-1,0 0 0,0 0 0,0 0 0,0 0 0,0-1 0,0 1 0,0 0 0,0 0 1,0 0-1,0 0 0,0-1 0,0 1 0,0 0 0,0 0 0,0 0 0,0 0 0,0-1 0,0 1 1,0 0-1,0 0 0,0 0 0,0 0 0,0-1 0,0 1 0,0 0 0,0 0 0,-1 0 0,1 0 1,-10-3 458,-21 2-899,23 1 587,-4 1-189,0-1 0,0 1 0,0 1 0,0 0 0,0 1 0,1 0 0,-1 1 0,1 0 0,-15 9 0,25-11 2,0 0 0,0 0 0,0 0-1,0 0 1,0 0 0,1 0 0,-1 0 0,1 0 0,0 1 0,-1-1 0,1 0-1,0 0 1,0 1 0,0-1 0,1 0 0,0 4 0,-1 4-2,0 48 0,13 414 0,-8-111 0,-7-203 0,2-101 0,3 1 0,17 97 0,-14-113 0,-2-1 0,-2 1 0,-4 51 0,0-15 0,-11 16 0,15-94 0,-1 1 0,0-1 0,1 1 0,-1-1 0,1 0 0,-1 0 0,1 0 0,-1 1 0,1-1 0,-1 0 0,1-1 0,1 1 0,-2 0 0,43 0 0,-3 1 0,70-8 0,-98 6 0,-1-2 0,0 1 0,0-2 0,0 0 0,-1 0 0,1-1 0,-1 0 0,0-1 0,0 0 0,10-9 0,-21 15 0,-1 0 0,1 0 0,0 0 0,0 0 0,-1 0-1,1 0 1,0 0 0,-1 0 0,1 0 0,0 0 0,0 0 0,-1 0 0,1 0 0,0 0 0,0-1-1,0 1 1,-1 0 0,1 0 0,0 0 0,0 0 0,-1-1 0,1 1 0,0 0 0,0 0 0,0 0 0,0-1-1,0 1 1,-1 0 0,1 0 0,0-1 0,0 1 0,0 0 0,0 0 0,0-1 0,0 1 0,0 0 0,0 0-1,0-1 1,0 1 0,0 0 0,0-1 0,0 1 0,0 0 0,0 0 0,0-1 0,0 1 0,0 0-1,0 0 1,0-1 0,0 1 0,1 0 0,-1 0 0,0-1 0,0 1 0,0 0 0,0 0 0,1 0 0,-1-1-1,0 1 1,0 0 0,0 0 0,1 0 0,-1 0 0,1-1 0,-29 1-116,23 0 30,-25 0-570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0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29 30030,'-44'0'2457,"43"0"-2244,4 0-197,47 0-5,35 1 2,-1-3 1,86-15-1,-112 7-13,-58 10 0,0 0 0,0 0 0,0 0 0,1 0 0,-1 0 0,0 0 0,0 0 0,0 0 0,0 0 0,0 0 0,0 0 0,1 0 0,-1 0 0,0 0 0,0 0 0,0 0 0,0 0 0,0 0 0,0 0 0,0 0 0,1 0 0,-1 0 0,0 0 0,0 0 0,0 0 0,0 0 0,0 0 0,0 0 0,0 0 0,1 0 0,-1 0 0,0 0 0,0 1 0,0-1 0,0 0 0,0 0 0,0 0 0,0 0 0,0 0 0,0 0 0,0 0 0,0 0 0,0 1 0,0-1 0,1 0 0,-1 0 0,0 0 0,0 0 0,0 0 0,0 0 0,0 1 0,0-1 0,0 0 0,0 0 0,0 0 0,0 0 0,0 0 0,-1 0 0,1 0 0,0 1 0,0-1 0,0 0 0,0 2 0,-13 337 0,13 1238 0,-2-1576 0,1 0 0,-1-1 0,0 1 0,1-1 0,-1 0 0,0 0 0,1 1 0,-1-1 0,0 0 0,0-1 0,-1 1 0,1 0 0,-87-2 0,29 0 0,-71 7 0,125-5-4,0 1 0,1 0 0,-1 1 0,1-1 1,-1 1-1,1 0 0,0 0 0,0 1 0,-1 0 0,-5 4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0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96 31294,'5'-8'283,"5"-7"103,-1-1 0,13-28 0,-22 43-385,0 1-1,0 0 1,0-1-1,0 1 1,0-1-1,0 1 1,0 0-1,0-1 1,0 1 0,0-1-1,0 1 1,0 0-1,0-1 1,0 1-1,-1 0 1,1-1 0,0 1-1,0 0 1,0-1-1,-1 1 1,1 0-1,0-1 1,0 1-1,-1 0 1,1-1 0,0 1-1,-1 0 1,1 0-1,0-1 1,-1 1-1,1 0 1,0 0 0,-1 0-1,1 0 1,-1 0-1,1-1 1,0 1-1,-1 0 1,1 0-1,-1 0 1,1 0 0,0 0-1,-1 0 1,1 0-1,-1 0 1,1 0-1,0 1 1,-1-1 0,1 0-1,-1 0 1,1 0-1,-2 0 3,-144-1-3,130 1 0,0 2 0,1 0 0,-1 1 0,1 0 0,-1 2 0,1 0 0,-18 8 0,32-12 0,0 0 0,0 0 0,0 0 0,0 1 0,0-1 0,0 0 0,0 1 0,1-1 0,-1 0 0,0 1 0,1-1 0,0 1 0,-1-1 0,1 1 0,0-1 0,-1 1 0,1-1 0,0 1 0,0-1 0,0 1 0,0-1 0,1 1 0,-1-1 0,1 4 0,0 3 0,1 1200 0,6-856 0,0 108 0,-8-459 0,1 0 0,-1 0 0,0-1 0,0 1 0,1 0 0,-1 0 0,1-1 0,-1 1 0,1 0 0,-1-1 0,1 1 0,0 0 0,-1-1 0,1 1 0,-1-1 0,1 1 0,0-1 0,0 1 0,-1-1 0,1 0 0,0 1 0,0-1 0,0 0 0,-1 1 0,1-1 0,0 0 0,0 0 0,0 0 0,0 0 0,-1 0 0,3 0 0,34 0 0,-28 0 0,83 1 0,129-5 0,-188-1 1,-31 2-3,-19 2-16,-7 1-203,-1 0-531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0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26 21242,'81'-4'8300,"40"-7"-5123,-32 0-3164,-88 13-10,0 1-1,0-1 1,0 1-1,0-1 1,0 0-1,0 1 1,-1 0-1,1-1 1,-1 1 0,0-1-1,0 1 1,0 0-1,0-1 1,-1 4-1,0 55-5,1-61 3,-15 253 0,-1 55 0,0-66 0,6-119 0,5 296 0,8-232 0,-4-157 0,2 0 0,1-1 0,8 37 0,-6-46 0,-2 1 0,0 0 0,-1-1 0,-3 26 0,1 19 0,0-64 0,1-1 0,-1 1 0,1-1 0,-1 0 0,1 1 0,-1-1 0,1 1 0,-1-1 0,0 0 0,1 0 0,-1 1 0,0-1 0,1 0 0,-1 0 0,0 0 0,1 0 0,-1 1 0,0-1 0,1 0 0,-1 0 0,0-1 0,1 1 0,-1 0 0,0 0 0,0 0 0,0 0 0,0-1 0,-44 4 0,-86 16 0,93-12 0,20-4-11,-4 1-30,0-1 0,-30 1 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1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47 256 31054,'0'0'998,"0"-32"-366,21-63-581,8-33-19,-27 183-32,11 190 0,-2-92 0,-9-96 0,-3-56 0,0 0 0,0-1 0,0 1 0,-1 0 0,1-1 0,0 1 0,0-1 0,-1 0 0,1 1 0,0-1 0,0 0 0,-1 0 0,1 1 0,0-1 0,-1 0 0,1 0 0,0-1 0,-1 1 0,1 0 0,-2-1 0,2 1 0,-95 0 0,135-1 0,-1-2 0,1-1 0,69-19 0,-104 23-17,-1-1 1,1 0-1,-1 0 0,1-1 1,-1 1-1,0-1 0,0 0 1,0 1-1,0-1 0,0-1 1,0 1-1,0 0 0,0-1 1,-1 1-1,5-6 0,-6-5-676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1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24 187 31502,'6'-12'241,"6"-10"-81,-1-1-1,-1-1 1,-1 0-1,-1 0 1,6-32-1,-14 56-157,0 0-1,0 0 1,0 0-1,0 0 1,0 0-1,0 0 1,0 0 0,0 0-1,1 0 1,-1 0-1,0 0 1,0 0-1,0 0 1,0 0-1,0 0 1,0 0-1,0 0 1,0 0-1,0 0 1,0 0-1,0 0 1,1 0-1,-1 0 1,0 0 0,0 0-1,0 0 1,0 0-1,0 0 1,0 0-1,0 0 1,0-1-1,0 1 1,0 0-1,0 0 1,0 0-1,0 0 1,0 0-1,0 0 1,0 0-1,0 0 1,4 15 8,0 25-16,-3 264 6,7-239 0,-1 10 0,-7-74 0,0-1 0,-1 1 0,1-1 0,-1 0 0,1 1 0,0-1 0,-1 1 0,1-1 0,-1 0 0,1 1 0,-1-1 0,1 0 0,-1 1 0,0-1 0,1 0 0,-1 0 0,1 0 0,-1 0 0,0 1 0,1-1 0,-1 0 0,1 0 0,-1 0 0,0 0 0,1 0 0,-2-1 0,-22 1 0,19 0 0,-17 1 0,17 0 0,-1 0 0,0-1 0,0 0 0,0 0 0,0 0 0,0-1 0,-6-1 0,11 0 0,2 1 0,-1 0 0,1 0 0,-1 0 0,1 0 0,-1 1 0,1-1 0,0 0 0,-1 0 0,1 1 0,0-1 0,-1 0 0,1 1 0,0-1 0,0 1 0,0-1 0,0 1 0,0-1 0,-1 1 0,1 0 0,0 0 0,0-1 0,0 1 0,0 0 0,0 0 0,0 0 0,0 0 0,0 0 0,1 0 0,2 0 0,210-33 0,-201 23-224,-17 10-272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1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81 176 29069,'0'0'3527,"0"-24"-3420,1 12-99,0 0 1,2 0-1,-1 1 0,1-1 0,10-21 1,5-23 5,-18 52-14,2 146 0,-4 156 0,2-296 0,0-1 0,0 0 0,0 1 0,0-1 0,0 1 0,-1-1 0,1 1 0,0-1 0,-1 0 0,1 1 0,-1-1 0,1 0 0,-1 1 0,0-1 0,1 0 0,-1 0 0,0 0 0,0 1 0,0-1 0,0 0 0,0 0 0,0 0 0,0-1 0,-1 1 0,0 1 0,-2-1 0,0 0 0,1-1 0,-1 1 0,0-1 0,1 0 0,-1 0 0,0 0 0,-3-1 0,-14 1 0,8 0 0,10 1 0,0-1 0,0 0 0,-1 0 0,1 0 0,0 0 0,0-1 0,0 1 0,-6-2 0,36-4 0,4 5 0,1-2 0,0 0 0,46-13 0,-75 14-8,-10 2-1291,-7 0-4101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1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193 163 32031,'2'-6'73,"-1"1"1,1-1 0,-1 0-1,-1 1 1,1-1-1,-1 0 1,0 0 0,0 1-1,-2-12 1,1 16-74,1 0 0,-1 0 0,0 0 0,0 0 0,0 0 0,1 0 0,-1 0 0,0 1 0,0-1 0,0 0 0,0 0 0,-1 1 0,1-1 0,0 1 0,0-1 0,0 1 0,0-1 0,0 1 0,-1 0 0,1 0 0,0-1 0,0 1 0,-2 0 0,-32-2 0,33 2 0,-2 0 0,0 0 0,0 0 0,0 1 0,0-1 0,0 1 0,1 0 0,-1 0 0,0 0 0,0 1 0,1-1 0,-1 1 0,0 0 0,1 0 0,0 0 0,-1 0 0,1 1 0,0-1 0,0 1 0,1 0 0,-1 0 0,0 0 0,1 0 0,0 0 0,0 1 0,-3 4 0,-1 2 0,0 1 0,0 0 0,1 0 0,0 0 0,1 1 0,0 0 0,1 0 0,0 0 0,1 0 0,0 0 0,1 0 0,1 19 0,0-28 0,0 0 0,0-1 0,1 1 0,-1-1 0,1 1 0,-1 0 0,1-1 0,0 1 0,0-1 0,0 0 0,0 1 0,1-1 0,-1 0 0,0 0 0,1 0 0,0 0 0,-1 0 0,4 3 0,-1-2 0,1 0 0,-1 0 0,1-1 0,-1 1 0,1-1 0,0 0 0,0 0 0,9 2 0,8-1 0,0 0 0,0-1 0,32-1 0,-43-1 0,-6 0 0,0 0 0,-1 0 0,1-1 0,0 1 0,0-1 0,-1 0 0,1 0 0,0-1 0,-1 0 0,1 1 0,7-6 0,-9 5 0,0-1 0,-1 1 0,1-1 0,-1 1 0,0-1 0,0 0 0,0 0 0,0 0 0,0 0 0,0 0 0,-1 0 0,0-1 0,1 1 0,-1 0 0,-1-1 0,2-6 0,2-16 0,-2 0 0,-1 0 0,-1 0 0,-1 0 0,-4-26 0,4 44 0,-1 1 0,0 0 0,0-1 0,-1 1 0,0 0 0,0 1 0,-1-1 0,1 0 0,-1 1 0,-6-6 0,7 8 0,0 0 0,-1 1 0,1-1 0,-1 1 0,0 0 0,0 0 0,0 1 0,0-1 0,0 1 0,-1 0 0,1 0 0,-1 0 0,0 1 0,1 0 0,-1-1 0,-9 1 0,7 0 6,0 0-1,0 1 1,0 0 0,0 1 0,0-1-1,0 1 1,0 1 0,0-1 0,0 1-1,0 0 1,1 1 0,-1 0-1,-6 4 1,-26 24-5622,27-19-3194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1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32 32143,'0'-1'18,"0"-1"0,0 1 0,0 0 0,-1-1 1,1 1-1,-1-1 0,1 1 0,-1 0 0,0-1 1,1 1-1,-1 0 0,0 0 0,0 0 0,0-1 0,0 1 1,0 0-1,0 0 0,0 0 0,0 1 0,0-1 1,-1 0-1,1 0 0,0 1 0,-1-1 0,1 0 1,0 1-1,-1-1 0,1 1 0,-1 0 0,1-1 0,-3 1 1,1 0-19,0-1 1,0 1-1,0 0 0,0 0 1,0 0-1,0 1 1,1-1-1,-1 1 1,0-1-1,0 1 1,0 0-1,1 0 1,-1 0-1,0 1 0,1-1 1,-5 3-1,-1 5 3,0-1-1,0 1 1,1 1-1,0-1 1,1 1-1,0 0 0,0 1 1,-6 18-1,5-10 1,1 1-1,0 0 1,1 0-1,-2 27 1,6-35-3,0 0 0,0 1 0,2-1 0,-1 0 0,2 0 0,2 14 0,-2-21 0,-1 1 0,1-1 0,1 0 0,-1 0 0,1 0 0,0 0 0,0-1 0,0 1 0,0-1 0,1 0 0,0 0 0,0 0 0,0 0 0,0-1 0,9 6 0,-2-3 0,1-1 0,0-1 0,0 0 0,0 0 0,0-1 0,1-1 0,-1 0 0,1 0 0,-1-1 0,1-1 0,-1 0 0,25-4 0,-33 3 0,1 0 0,-1 0 0,0 0 0,0 0 0,0-1 0,0 1 0,0-1 0,0 0 0,0 0 0,-1-1 0,1 1 0,-1-1 0,0 0 0,1 0 0,-1 0 0,0 0 0,-1 0 0,1-1 0,-1 1 0,1-1 0,-1 0 0,0 0 0,0 0 0,-1 0 0,1 0 0,-1 0 0,1-6 0,2-9 0,-1 0 0,-2 0 0,1 0 0,-4-35 0,1 46 0,0-1 0,0 1 0,-1 0 0,-1 0 0,1 0 0,-1 0 0,-1 0 0,1 0 0,-1 1 0,0 0 0,-1 0 0,0 0 0,0 0 0,-1 1 0,1 0 0,-1 0 0,-1 0 0,1 1 0,-1 0 0,0 0 0,0 1 0,0-1 0,-1 2 0,1-1 0,-1 1 0,0 0 0,0 1 0,0 0 0,-1 0 0,1 1 0,0 0 0,-1 0 0,1 1 0,-1 0 0,1 0 0,0 1 0,-10 2 0,16-2-3,-1-1 0,1 1 0,-1 0 0,1 0 0,0 1 0,-1-1 0,1 0 1,0 1-1,-3 2 0,-14 19-144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2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53 31887,'-6'-5'70,"0"0"1,0 1 0,-1 0-1,0 0 1,1 0-1,-1 1 1,-1 0 0,1 1-1,0-1 1,-1 1 0,-7-1-1,-10 0-76,0 1 1,-27 2-1,36 0 51,12 0-45,0 1 0,0-1 0,0 1 1,0 0-1,0 0 0,1 1 0,-1-1 0,0 1 1,1 0-1,-1-1 0,1 2 0,0-1 0,0 0 1,0 1-1,0-1 0,0 1 0,0 0 1,1 0-1,-1 0 0,1 0 0,0 1 0,0-1 1,0 1-1,0-1 0,1 1 0,-3 6 0,1-1 0,1-1 0,-1 1 0,2 0 0,-1 0 0,1 1 0,0-1 0,1 0 0,0 0 0,0 0 0,4 16 0,-3-21 0,1 0 0,0 0 0,0 0 0,0 0 0,0 0 0,0 0 0,1-1 0,0 1 0,0-1 0,0 0 0,0 0 0,0 0 0,0 0 0,1 0 0,0-1 0,-1 1 0,1-1 0,0 0 0,5 1 0,2 2 0,0-1 0,0-1 0,1 0 0,-1 0 0,1-1 0,13 0 0,-10-1 0,1 0 0,0-1 0,0-1 0,31-5 0,-42 5 0,-1 0 0,1-1 0,0 0 0,-1 0 0,0-1 0,1 1 0,-1-1 0,0 0 0,0 0 0,0 0 0,-1 0 0,1-1 0,-1 1 0,0-1 0,0 0 0,0 0 0,0 0 0,-1-1 0,0 1 0,3-6 0,-2 3 0,-1 0 0,1 0 0,-1-1 0,0 1 0,-1 0 0,0-1 0,0 1 0,0-1 0,-1 1 0,0-1 0,-1 1 0,0-1 0,-2-10 0,1 14 0,1 0 0,-1-1 0,0 1 0,0 0 0,0 0 0,-1 0 0,1 0 0,-1 0 0,0 1 0,0-1 0,0 1 0,-1 0 0,1 0 0,-1 0 0,0 0 0,0 1 0,0-1 0,0 1 0,0 0 0,0 0 0,-1 1 0,-6-3 0,-3 1-30,-1 0 0,1 1-1,-1 0 1,1 1 0,-1 1 0,0 0-1,1 1 1,-24 5 0,-3 12-1011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3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31230,'0'0'1313,"13"0"-1185,11 0-80,2 0-32,2 0 16,-2 0-32,-2 0 0,-6-2 0,-5-5 0,-2-5-32,-6 3-112,-5-6-1377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2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44 32335,'-2'-3'13,"0"0"0,0 0 0,-1-1 0,0 2 0,1-1 0,-1 0 0,0 1 1,0-1-1,-1 1 0,1 0 0,0 0 0,-1 0 0,0 0 0,1 1 0,-1-1 0,0 1 0,0 0 1,1 0-1,-1 0 0,0 1 0,0 0 0,0-1 0,0 1 0,0 1 0,0-1 0,0 0 0,0 1 1,0 0-1,0 0 0,1 0 0,-1 0 0,-6 4 0,3 0-13,0 0 0,0 1 0,1 0 0,-1 0 0,1 1 0,1-1 0,-1 1 0,1 0 0,1 1 0,-1-1 0,1 1 0,-4 12 0,2-5 0,0 1 0,2 0 0,0 0 0,1 0 0,-3 30 0,5-31 0,1 0 0,0 0 0,0 0 0,2 0 0,3 17 0,-4-28 0,1 1 0,-1-1 0,1 0 0,0 1 0,0-1 0,1 0 0,-1 0 0,1 0 0,0-1 0,0 1 0,0 0 0,1-1 0,-1 0 0,1 0 0,0 0 0,0 0 0,0-1 0,0 0 0,0 1 0,5 1 0,2-1 0,-1-1 0,0 1 0,1-2 0,0 1 0,-1-1 0,1-1 0,13-1 0,-6 1 0,-14 0 0,1 0 0,-1-1 0,1 1 0,-1-1 0,0 0 0,1 0 0,-1-1 0,0 1 0,0-1 0,0 0 0,0 0 0,0 0 0,0-1 0,-1 1 0,1-1 0,-1 0 0,0 0 0,0 0 0,0-1 0,0 1 0,0-1 0,-1 1 0,1-1 0,-1 0 0,0 0 0,0 0 0,-1 0 0,1 0 0,-1 0 0,2-7 0,1-9 0,-1-1 0,0 1 0,-2-1 0,0 1 0,-3-25 0,1 35 0,0-1 0,-1 0 1,-1 1-1,1-1 0,-2 1 0,1 0 0,-2 0 1,1 0-1,-1 1 0,-1 0 0,1 0 0,-2 0 0,1 0 1,-13-11-1,16 17-1,0-1 0,-1 1 0,0 0 0,0 0 0,0 0 0,0 1 0,0 0 0,-1-1 0,1 1 0,-1 1 0,1-1 0,-1 1-1,0 0 1,1 0 0,-1 0 0,0 1 0,0-1 0,0 1 0,0 0 0,1 1 0,-1-1 0,0 1 0,0 0 0,1 0 0,-1 0 0,0 1 0,1 0 0,-1 0 0,1 0 0,0 0 0,0 1 0,0-1 0,-7 7 0,-30 26-159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2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74 29277,'0'-1'109,"0"1"-1,-1-1 0,1 1 1,0-1-1,0 1 0,0-1 1,0 1-1,0-1 1,-1 1-1,1-1 0,0 1 1,0 0-1,-1-1 0,1 1 1,0-1-1,-1 1 0,1 0 1,-1-1-1,1 1 0,0 0 1,-1-1-1,1 1 0,-1 0 1,1-1-1,-1 1 0,1 0 1,-1 0-1,1 0 1,-2-1-1,-21 0 402,19 2-541,0-1 1,0 1 0,0 0 0,0 0-1,1 1 1,-1-1 0,0 1 0,0-1-1,-6 5 1,5 0 31,0 0 1,1 0-1,-1 0 1,1 0-1,0 1 1,1-1-1,-1 1 1,1 0-1,1 0 0,-1 0 1,-2 15-1,2-2 3,1 0 0,0 1-1,2 26 1,0-40-4,1-1 0,0 1 0,0-1 0,1 1 0,0-1 0,0 0 0,0 0 0,1 0 0,0 0 0,0 0 0,1-1 0,-1 1 0,1-1 0,0 0 0,1 0 0,-1 0 0,9 6 0,-7-6 0,1 0 0,0 0 0,0-1 0,1 0 0,-1 0 0,1-1 0,-1 0 0,1 0 0,0-1 0,0 0 0,1-1 0,-1 1 0,14-1 0,-12-1 0,-1 0 0,1 0 0,0-1 0,0 0 0,15-5 0,-21 5 0,0-1 0,-1 0 0,1 0 0,-1 0 0,1-1 0,-1 1 0,0-1 0,1 0 0,-1 0 0,-1 0 0,1 0 0,0 0 0,-1-1 0,0 1 0,4-7 0,-1-1 0,-1 1 0,1-1 0,-2 0 0,0 0 0,0 0 0,-1-1 0,1-13 0,-1-8 0,-3-39 0,0 65 0,1-1 0,-1 1 0,-1 0 0,1 0 0,-1 0 0,0 0 0,-1 0 0,0 0 0,0 0 0,0 1 0,-1-1 0,0 1 0,0 0 0,0 0 0,-1 1 0,0-1 0,-6-4 0,4 5 0,0 0 0,0 0 0,0 1 0,-1-1 0,1 2 0,-1-1 0,0 1 0,0 1 0,-1-1 0,1 1 0,0 1 0,-1 0 0,1 0 0,-12 0 0,13 1 5,0 0 0,1 0 1,-1 1-1,1 0 0,-1 0 0,1 0 1,-1 1-1,-10 4 0,14-4-43,-1 0-1,1 1 1,0-1 0,0 1 0,0 0-1,0 0 1,0 0 0,1 0-1,-1 0 1,1 0 0,0 1 0,0-1-1,0 1 1,0 0 0,-1 5-1,-4 21-2596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2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69 31839,'-14'-14'640,"13"13"-630,0-1 1,0 1 0,0-1-1,-1 1 1,1 0-1,-1 0 1,1-1-1,-1 1 1,0 0-1,1 0 1,-1 0 0,0 1-1,0-1 1,1 0-1,-1 1 1,0-1-1,0 1 1,0 0-1,0-1 1,0 1 0,0 0-1,-3 1 1,1-2-10,-1 1 1,1 0 0,0 0-1,0 1 1,0-1 0,0 1-1,0 0 1,0 0 0,0 0-1,0 1 1,0-1 0,0 1-1,1 0 1,-1 0 0,1 0 0,-1 0-1,1 1 1,0 0 0,0-1-1,0 1 1,0 0 0,0 1-1,1-1 1,-1 0 0,1 1-1,-2 3 1,-5 8-2,1 0 0,1 1 0,0 0 0,1 0 0,1 0 0,1 1 0,0 0 0,1 0 0,0 0 0,2 0 0,0 0 0,2 20 0,-1-30 0,0-1 0,1 0 0,0 1 0,0-1 0,1 0 0,0 1 0,0-1 0,0 0 0,1-1 0,0 1 0,0 0 0,0-1 0,1 1 0,0-1 0,0 0 0,0 0 0,1-1 0,-1 1 0,1-1 0,0 0 0,9 5 0,-3-3 0,-1 0 0,1-1 0,0 0 0,1-1 0,-1 0 0,1-1 0,-1 0 0,1-1 0,0 0 0,22 0 0,-26-2 0,2 0 0,-1 0 0,0 0 0,0-1 0,19-4 0,-25 4 0,0-1 0,1 1 0,-1-1 0,0 0 0,0 1 0,0-1 0,0-1 0,0 1 0,-1 0 0,1-1 0,-1 1 0,1-1 0,-1 0 0,0 0 0,0 0 0,2-5 0,2-4 0,-1 0 0,-1-1 0,0 1 0,-1-1 0,0 0 0,-1 0 0,-1 0 0,0 0 0,0 0 0,-3-25 0,0 20 0,-1-1 0,0 1 0,-1 0 0,-1 0 0,-1 0 0,-16-33 0,16 40 0,0 0 0,-1 1 0,0-1 0,-1 1 0,-16-16 0,20 22 0,0 0 0,-1 1 0,1 0 0,-1 0 0,0 0 0,0 0 0,0 1 0,0 0 0,0 0 0,-1 0 0,1 1 0,0 0 0,-1 0 0,1 0 0,-9 0 0,10 1-4,1 0 1,-1-1-1,1 1 0,-1 0 1,0 1-1,1-1 0,-1 1 0,0 0 1,1 0-1,-1 0 0,1 0 1,0 0-1,-1 1 0,1-1 1,0 1-1,0 0 0,0 0 1,0 0-1,0 1 0,0-1 0,1 1 1,-1-1-1,1 1 0,0 0 1,-3 4-1,-17 29-348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30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112 102 23979,'0'-13'4785,"0"-8"-921,-3-7-3268,2 26-623,0-1 0,0 0 0,0 1 1,0 0-1,-1-1 0,1 1 0,-1 0 0,1-1 0,-1 1 0,0 0 0,0 0 0,0 1 1,0-1-1,0 0 0,0 1 0,-3-3 0,4 4 27,0 0 0,0-1 0,0 1 0,0 0 0,0 0 0,0-1 0,0 1 0,0 0 0,0 0 0,1 0 0,-1 0 0,0 0 0,0 1 0,0-1 0,0 0 0,0 0 0,0 1 0,0-1 0,0 0 0,1 1 0,-1-1 0,0 1 0,0-1 0,0 1 0,1-1 0,-1 1 0,0-1 0,1 1 0,-1 0 0,0 0 0,1-1 0,-1 1 0,1 0 0,-1 0 0,1 0 0,0-1 0,-1 2 0,-15 36 0,14-34 0,-6 21 0,2 0 0,0 0 0,2 0 0,0 1 0,2-1 0,1 1 0,1 0 0,5 36 0,-4-56 0,0 1 0,1 0 0,-1-1 0,2 1 0,-1-1 0,1 0 0,0 0 0,0 0 0,1 0 0,-1 0 0,1-1 0,1 1 0,-1-1 0,1 0 0,0-1 0,0 1 0,10 6 0,-6-5 0,0-1 0,1 0 0,-1-1 0,1 0 0,0-1 0,1 0 0,-1 0 0,0-1 0,1-1 0,17 2 0,-26-3 0,7 0 0,0 1 0,0-1 0,0-1 0,0 0 0,0 0 0,10-3 0,-16 3 0,0 0 0,-1-1 0,1 1 0,0-1 0,-1 1 0,1-1 0,-1 0 0,1 0 0,-1 0 0,0-1 0,0 1 0,0 0 0,0-1 0,0 1 0,-1-1 0,1 0 0,-1 0 0,0 1 0,1-1 0,-1 0 0,-1 0 0,2-4 0,2-10 0,-2-1 0,0 1 0,0-1 0,-2 1 0,0-1 0,-1 1 0,-1-1 0,0 1 0,-1 0 0,-1-1 0,-1 1 0,-1 1 0,-9-22 0,8 25 0,0-1 0,-1 1 0,-1 0 0,0 1 0,-1 0 0,-13-12 0,19 20 0,0 0 0,-1 1 0,1-1 0,-1 1 0,0 1 0,0-1 0,0 1 0,0 0 0,-1 0 0,1 0 0,0 0 0,-1 1 0,0 0 0,1 1 0,-1-1 0,1 1 0,-1 0 0,0 0 0,1 1 0,-9 1 0,11-1 4,1-1 0,-1 1-1,0 0 1,1 1 0,-1-1 0,1 0-1,-1 1 1,1-1 0,0 1 0,0 0-1,-1 0 1,1 0 0,0 0 0,1 0-1,-4 3 1,-19 41-537,15-25-843,-14 24-7420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34.25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1 119 31695,'0'0'229,"1"-20"398,2 17-619,-1 0 0,1-1 0,-1 1 0,1 0 1,0 1-1,0-1 0,0 0 0,0 1 0,1 0 0,-1 0 0,1 0 1,-1 0-1,1 0 0,0 1 0,4-2 0,3-1-3,0 1-1,0 1 0,0-1 1,16 0-1,-20 3-4,2-1 0,-1 1 0,0 0 0,0 0 0,1 1 0,7 1 0,-13-1 0,-1 0 0,1 0 0,-1 0 0,1 0 0,-1 0 0,0 1 0,1-1 0,-1 1 0,0-1 0,0 1 0,0 0 0,0 0 0,0 0 0,-1 0 0,1 0 0,-1 0 0,1 1 0,-1-1 0,2 4 0,2 9 0,-1-1 0,-1 1 0,0 0 0,-1 0 0,0 0 0,-1 1 0,-2 24 0,1-20 0,-1-9 1,0-1 0,0 1 0,-1 0 0,-1-1 0,0 0 0,0 1 0,-1-1 0,0 0-1,-1-1 1,0 1 0,0-1 0,-1 0 0,0 0 0,-1-1 0,0 1 0,-10 8 0,11-13 2,19-19 10,-7 6-13,72-80 0,26-31 0,-89 100 0,-1 0 0,0-2 0,-2 1 0,12-27 0,-23 45 0,1 0 0,-1 0 0,1-1 0,-1 1 0,0-1 0,0 1 0,0-1 0,0 1 0,0-1 0,-1 0 0,0 1 0,0-1 0,0 0 0,-1-5 0,0 8 0,0 1 0,0-1 0,0 1 0,-1-1 0,1 1 0,0 0 0,0 0 0,0-1 0,-1 1 0,1 0 0,0 0 0,-1 0 0,1 0 0,0 0 0,-2 1 0,-3-1 0,2 1 0,0-1 0,-1 0 0,1 1 0,0 0 0,-1 0 0,1 0 0,0 0 0,0 1 0,0-1 0,0 1 0,0 0 0,0 0 0,1 1 0,-1-1 0,1 1 0,-6 4 0,4-1 0,0 1 0,0-1 0,0 1 0,1 0 0,0 0 0,0 0 0,1 1 0,-4 10 0,1 4 0,0 2 0,2-1 0,0 1 0,2-1 0,0 30 0,2-41 0,-1-1 0,1 0 0,1 0 0,0 0 0,0-1 0,5 19 0,-5-26 0,1 0 0,-1 0 0,1 0 0,0 1 0,0-2 0,0 1 0,0 0 0,0 0 0,1-1 0,-1 1 0,1-1 0,-1 0 0,1 1 0,0-1 0,0-1 0,0 1 0,1 0 0,-1-1 0,0 1 0,0-1 0,6 1 0,8 2-3,0-2 0,-1 0 0,1 0 0,0-2 0,0 0 0,0-1 0,22-4 0,-36 4-48,0 1 1,0-1-1,-1 0 0,1 0 1,0-1-1,-1 1 0,1 0 0,2-3 1,9-12-1775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6:35.58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 75 32031,'0'-2'24,"-1"1"-1,0-1 1,1 0 0,0 1 0,-1-1 0,1 1 0,0-1-1,0 0 1,-1 1 0,1-1 0,1 0 0,-1 1 0,0-1-1,0 0 1,1 1 0,-1-1 0,1 1 0,-1-1 0,1 0-1,-1 1 1,1-1 0,0 1 0,0 0 0,1-2 0,1 0-13,-1 1-1,1 0 1,0 0 0,-1 0 0,1 1 0,0-1 0,0 0 0,1 1 0,-1 0 0,0 0-1,5-1 1,10-1-22,0 0-1,0 1 0,28 1 0,-42 1 37,1 0-25,0 0 0,0 0 0,0 1 0,0-1 0,0 1 0,-1 0 0,1 1 0,0-1 0,8 5 0,-10-4 0,0 0 0,0 0 0,0 0 0,-1 1 0,1 0 0,-1-1 0,0 1 0,1 0 0,-1 0 0,0 0 0,-1 0 0,1 1 0,-1-1 0,2 5 0,1 3 0,-1 1 0,0 0 0,-1-1 0,0 1 0,-1 0 0,-1 0 0,0 0 0,0 1 0,-1-1 0,0-1 0,-1 1 0,-1 0 0,0 0 0,-1-1 0,0 1 0,0-1 0,-1 0 0,-12 19 0,-50 58 0,91-101 0,-7-3 3,0 0 1,-2-1-1,0 0 0,22-34 1,44-87-12,-41 67-1,-38 68 9,0-1 0,0 0 0,0 0 0,0 1 0,-1-1 0,0-1 0,0 1 0,0 0 0,0 0 0,0-7 0,-2 11 0,0 0 0,0-1 0,0 1 0,0 0 0,0-1 0,0 1 0,0 0 0,0 0 0,0 0 0,0 0 0,0 0 0,0 0 0,0 0 0,0 1 0,0-1 0,0 0 0,0 1 0,0-1 0,0 0 0,1 1 0,-2 0 0,-7 4 0,1 0 0,1 1 0,-1 0 0,1 0 0,0 1 0,0 0 0,1 0 0,-10 14 0,2 0 0,1 1 0,-12 27 0,20-37 0,0 1 0,1-1 0,1 1 0,0 0 0,1 0 0,0 0 0,1 1 0,0 18 0,2-29 0,-1 0 0,0 0 0,0 0 0,1 0 0,0 0 0,-1 0 0,1 0 0,0-1 0,1 1 0,-1 0 0,0 0 0,1-1 0,-1 1 0,1-1 0,0 1 0,0-1 0,0 0 0,0 0 0,0 0 0,1 0 0,-1 0 0,1 0 0,-1 0 0,1-1 0,0 0 0,-1 1 0,1-1 0,0 0 0,0 0 0,4 0 0,8 3 0,1-2 1,0 0 0,0 0 0,23-2 0,-29 0 0,-6 0-1,72-4 31,-72 3-41,0 1 1,0-1-1,1 0 0,-1 0 0,0-1 0,0 1 0,0-1 0,0 0 0,0 0 0,-1 0 1,1-1-1,-1 1 0,1-1 0,4-5 0,-5-2-422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1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11 29437,'-1'-1'120,"1"0"-1,0 1 0,-1-1 0,1 1 1,-1-1-1,1 0 0,0 1 1,-1-1-1,1 1 0,-1-1 0,0 1 1,1-1-1,-1 1 0,1 0 0,-1-1 1,0 1-1,1 0 0,-1-1 0,0 1 1,1 0-1,-1 0 0,0 0 0,0 0 1,1-1-1,-1 1 0,0 0 0,1 0 1,-1 1-1,-1-1 0,-30 0-713,23 0 876,-123 0-247,131 31-6,-7 192-29,5-176 0,3-47 0,0 0 0,1 0 0,-1 0 0,0 1 0,0-1 0,0 0 0,0 0 0,1 0 0,-1 0 0,0 1 0,0-1 0,0 0 0,0 0 0,1 0 0,-1 0 0,0 0 0,0 0 0,1 0 0,-1 0 0,0 0 0,0 0 0,0 0 0,1 0 0,-1 0 0,0 0 0,0 0 0,1 0 0,-1 0 0,0 0 0,0 0 0,0 0 0,1 0 0,-1 0 0,0 0 0,0 0 0,0 0 0,1-1 0,-1 1 0,0 0 0,0 0 0,0 0 0,0 0 0,1 0 0,-1-1 0,0 1 0,0 0 0,0 0 0,0 0 0,0-1 0,0 1 0,0 0 0,1 0 0,-1-1 0,13-11 0,-12 11 0,3-2 0,0-1 0,0 1 0,0-1 0,0 1 0,1 0 0,-1 1 0,1-1 0,0 1 0,-1 0 0,1 0 0,0 1 0,0-1 0,1 1 0,-1 0 0,0 0 0,0 1 0,0 0 0,10 0 0,-13 0 0,1 0 0,-1 0 0,1 0 0,-1 0 0,1 1 0,-1-1 0,0 1 0,1-1 0,-1 1 0,0 0 0,1 0 0,-1 0 0,0 0 0,0 1 0,0-1 0,0 0 0,0 1 0,0-1 0,3 5 0,-3-2 0,1 0 0,-1 0 0,0 0 0,-1 0 0,1 1 0,-1-1 0,0 1 0,0-1 0,0 1 0,0 6 0,3 30 0,-3 81 0,-2-119 0,1 0 0,-1 0 0,0 0 0,0 0 0,0 0 0,0 0 0,0 0 0,-1 0 0,1-1 0,-1 1 0,0-1 0,1 1 0,-1-1 0,0 1 0,-1-1 0,1 0 0,0 0 0,-1 0 0,1-1 0,-1 1 0,0 0 0,1-1 0,-1 0 0,0 1 0,0-1 0,0 0 0,0-1 0,0 1 0,-4 0 0,-11 2 0,0-1 0,0-1 0,-34-1 0,27-1 0,24 1-1,-22-3 4,22 3-4,0 0 0,0 0 1,0-1-1,0 1 0,1-1 0,-1 1 0,0-1 0,0 1 0,1-1 0,-1 1 0,0-1 0,1 0 0,-1 1 1,1-1-1,-1 0 0,1 1 0,-1-1 0,1 0 0,-1 0 0,1 0 0,0 1 0,-1-1 0,1 0 1,0 0-1,0 0 0,0 0 0,0 0 0,-1-1 0,1-3-119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1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37 30366,'3'-8'2456,"-6"18"-2543,1-3 87,1 0 0,0 1 0,0-1 0,1 1 0,0-1 0,0 1 0,2 10 0,31-17 0,-28-1 0,-4 0 1,0-1 0,0 1 0,0-1 0,0 1 0,0-1 0,0 1 0,-1-1 0,1 1 0,0-1 0,0 0 0,-1 1 0,1-1 0,0 0 0,-1 1 0,1-1 0,-1 0 0,1 0 0,-1 0 0,1 0 0,-1 0 0,0 0 0,1 0 0,-1 1 0,0-1 0,0 0 0,1 0 0,-1 0 0,0 0 0,0 0 0,-1-2 0,2-39-1,-1 31 1,0 10-1,0 0 0,-1-1 0,1 1 0,0-1 0,-1 1 0,1 0 0,-1-1 0,1 1 0,-1 0 0,0 0 0,1-1 0,-1 1 0,0 0 0,0 0 0,0 0 0,0 0 0,0 0 0,0 0 0,0 0 0,0 0 0,0 0 0,0 1 0,-1-1 0,1 0 0,0 1 0,0-1 0,-1 1 0,1-1 0,-1 1 0,1 0 0,0-1 0,-3 1 0,2 0 0,0 0 0,0 0 0,0 0 0,1 0 0,-1 0 0,0 0 0,0 0 0,1 1 0,-1-1 0,0 1 0,1-1 0,-1 1 0,0 0 0,1 0 0,-1 0 0,1-1 0,-1 1 0,1 1 0,-1-1 0,1 0 0,0 0 0,0 0 0,-1 1 0,1-1 0,0 1 0,0-1 0,0 2 0,-2 3 0,2-1 0,-1 1 0,1 0 0,-1-1 0,2 1 0,-1 8 0,0-12 0,1-1 0,0 0 0,0 0 0,0 0 0,0 1 0,0-1 0,0 0 0,0 0 0,1 0 0,-1 1 0,0-1 0,1 0 0,-1 0 0,1 0 0,-1 0 0,1 0 0,0 0 0,-1 0 0,1 0 0,0 0 0,0 0 0,-1 0 0,1 0 0,0 0 0,0 0 0,0-1 0,0 1 0,0 0 0,0-1 0,1 1 0,-1-1 0,0 1 0,0-1 0,0 0 0,2 1 0,-3-1 0,4 0 0,0 1 0,0-1 0,0 0 0,-1 0 0,1 0 0,0-1 0,7-1 0,-10 2 0,0-1 0,0 0 0,0 1 0,0-1 0,0 0 0,-1 0 0,1 0 0,0 0 0,0 0 0,-1 0 0,1 0 0,0 0 0,-1 0 0,1 0 0,-1 0 0,1 0 0,-1 0 0,0-1 0,0 1 0,1 0 0,-1 0 0,0 0 0,0-1 0,0 1 0,0 0 0,-1-3 0,1 4 0,0 0 0,-1-1 0,1 1 0,0-1 0,-1 1 0,1-1 0,-1 1 0,1 0 0,0-1 0,-1 1 0,1 0 0,-1 0 0,1-1 0,-1 1 0,1 0 0,-1 0 0,1 0 0,-1-1 0,0 1 0,1 0 0,-1 0 0,1 0 0,-1 0 0,1 0 0,-1 0 0,0 0 0,-21 0-144,19 1-35,-8-1-1019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2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31614,'0'0'1070,"34"0"-1019,182 5-19,-215-4-32,-1 0 0,1-1 0,-1 1 0,1 0 0,-1 0 0,0 0 0,0 0 0,1 0 0,-1 0 0,0 0 0,0 0 0,0 0 0,0 0 0,0 0 0,0 0 0,0 0 0,-1 1 0,1-1 0,-1 4 0,0-1 0,-1 1 0,0 0 0,0-1 0,0 0 0,0 1 0,-1-1 0,1 0 0,-1 0 0,-6 6 0,-6 10 0,6-5 0,0-2 0,-2 0 0,0 0 0,0-1 0,-1 0 0,-1-1 0,0 0 0,0-1 0,-1 0 0,0-2 0,-19 10 0,32-18 0,1 0 0,0 0 0,-1 1 0,1-1 0,0 0 0,0 0 0,-1 0 0,1 0 0,0 1 0,0-1 0,0 0 0,-1 0 0,1 1 0,0-1 0,0 0 0,0 0 0,-1 1 0,1-1 0,0 0 0,0 1 0,0-1 0,0 0 0,0 0 0,0 1 0,0-1 0,0 0 0,0 1 0,0-1 0,0 0 0,0 1 0,0-1 0,0 0 0,0 0 0,0 1 0,0-1 0,0 0 0,0 1 0,1-1 0,-1 0 0,0 0 0,0 1 0,0-1 0,0 0 0,1 0 0,-1 1 0,0-1 0,0 0 0,1 0 0,-1 0 0,0 1 0,0-1 0,1 0 0,-1 0 0,0 0 0,0 0 0,1 0 0,-1 1 0,1-1 0,18 2 0,1 0 0,-1-2 0,32-2 0,33 1 0,-82 1 0,0 1 0,0-1 0,0 1 0,-1-1 0,1 1 0,0 0 0,0 0 0,-1 0 0,1 0 0,0 0 0,-1 0 0,1 0 0,-1 0 0,1 1 0,-1-1 0,0 1 0,1-1 0,-1 1 0,0-1 0,0 1 0,0 0 0,0 0 0,-1-1 0,1 1 0,0 0 0,-1 0 0,1 0 0,-1 0 0,0 0 0,1 2 0,0 9 0,0 1 0,0-1 0,-3 21 0,1-11 0,2-8 0,-2 1 0,0 0 0,-4 21 0,3-31 0,0 0 0,0 0 0,0 0 0,-1 0 0,0 0 0,0-1 0,-1 1 0,1-1 0,-1 0 0,-9 9 0,8-9 0,-1 1 0,1-1 0,-1-1 0,0 1 0,0-1 0,-1 0 0,1 0 0,-1-1 0,0 0 0,0 0 0,0 0 0,0-1 0,-1 0 0,1-1 0,0 0 0,-1 0 0,0 0 0,-12-1 0,16-1-3,0-1 1,-1 1-1,1 0 0,0-1 1,0 0-1,1 0 0,-1 0 1,0-1-1,1 1 0,-1-1 1,1 0-1,0 0 0,0 0 1,0 0-1,0-1 0,0 1 1,1-1-1,0 1 0,-1-1 1,2 0-1,-1 0 0,0 0 1,1 0-1,-1-1 0,1 1 1,-1-7-1,2 8-229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2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31294,'0'0'1409,"9"0"-1390,59 1 6,78-2-5,-138-1-42,-17 0 61,-17 1-515,20 1-874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3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148 267 31582,'0'-13'74,"0"1"1,0-1-1,2 0 0,-1 0 0,2 1 0,-1-1 0,2 1 0,0 0 0,0 0 0,1 0 0,0 0 0,1 1 0,1 0 0,0 0 0,12-14 0,-15 20-74,1-1 0,0 1 0,0 1 0,0-1 0,1 1 0,0 0 0,0 0 0,0 1 0,0-1 0,0 1 0,1 1 0,-1-1 0,1 1 0,0 0 0,-1 1 0,1 0 0,0 0 0,0 0 0,13 1 0,-19 0 0,0 1 0,1-1 0,-1 1 0,0-1 0,0 1 0,0 0 0,0-1 0,0 1 0,0 0 0,-1 0 0,1 0 0,0 0 0,0-1 0,-1 1 0,1 0 0,0 0 0,-1 0 0,1 1 0,-1-1 0,1 0 0,-1 0 0,1 0 0,-1 0 0,0 0 0,0 1 0,0-1 0,1 2 0,1 39 0,-2-35 0,0 5 0,0 0 0,0 0 0,-1 0 0,0 0 0,-1-1 0,-1 1 0,0 0 0,0-1 0,-1 0 0,0 0 0,-1 0 0,-1 0 0,-6 10 0,-15 18 0,-2-1 0,-50 50 0,60-70 0,0 0 0,-2-1 0,0-1 0,0-1 0,-2-1 0,-25 12 0,48-26 0,-1 1 0,1-1 0,-1 0 0,1 1 0,-1-1 0,1 0 0,-1 0 0,0 0 0,1 1 0,-1-1 0,1 0 0,-1 0 0,1 0 0,-1 0 0,0 0 0,1 0 0,-1 0 0,1 0 0,-1 0 0,0 0 0,1 0 0,-1-1 0,1 1 0,-1 0 0,1 0 0,-1-1 0,1 1 0,-1 0 0,1-1 0,-1 1 0,0-1 0,0 0 0,1-1 0,-1 1 0,1 0 0,0 0 0,-1-1 0,1 1 0,0 0 0,0 0 0,0-1 0,0 1 0,0 0 0,0-1 0,1-1 0,-1-2 0,1 0 0,1 0 0,-1 1 0,1-1 0,0 0 0,0 1 0,3-6 0,1 3 0,0 1 0,1 0 0,-1 1 0,1-1 0,1 1 0,-1 1 0,1-1 0,-1 1 0,1 0 0,1 1 0,12-4 0,-9 4 0,-1 0 0,1 1 0,0 1 0,0 0 0,0 0 0,-1 1 0,1 1 0,13 1 0,-23-1-26,1-1 0,-1 1 0,0 0 0,0-1 0,0 1 0,1 0 0,-1 1 0,0-1 0,0 0 0,0 0 0,-1 1 0,1-1 0,0 1 0,0 0 0,2 3 0,16 33 840,-17-33-887,-1 1 0,1-1 0,0 1 0,0-1 0,1 0 0,4 6 0,-6-10-191,0 1-1,0-1 0,0 1 1,-1-1-1,1 0 0,1 0 1,-1 0-1,0 0 0,0 0 0,0-1 1,0 1-1,1-1 0,-1 1 1,0-1-1,0 0 0,1 0 0,-1 0 1,0 0-1,1 0 0,-1 0 1,3-1-1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2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82 228 30222,'33'-65'2428,"-26"50"-2415,-1 1 0,-1-1 0,-1-1 0,0 1 0,-1-1 0,0 0 0,-1 1 0,-1-21 0,-1 32-13,3 24 0,-2 106 0,-3 144 0,2-267 0,1 1 0,-2-1 0,1 1 0,0-1 0,-1 1 0,1-1 0,-1 1 0,0-1 0,0 0 0,0 1 0,-1-1 0,1 0 0,-1 0 0,0 0 0,0 0 0,0 0 0,0-1 0,0 1 0,-1 0 0,1-1 0,-1 0 0,1 1 0,-1-1 0,0 0 0,0-1 0,0 1 0,0 0 0,-1-1 0,1 0 0,0 0 0,0 0 0,-1 0 0,1 0 0,-1 0 0,1-1 0,-1 0 0,-3 0 0,-52 1 0,50-1 0,38 0 0,101 0-5,-130 0-30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2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32271,'11'-21'421,"-9"35"-316,-9 41-156,6-52 72,-1 33-21,19-69 0,-14 25-25,-1-1 0,0 1 0,0-1-1,-1 1 1,0-1 0,0-13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2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35 32239,'2'-4'55,"-1"1"1,2-1 0,-1 1-1,0-1 1,1 1-1,0 0 1,0 0-1,3-2 1,-6 4-56,0 1 1,0 0-1,0 0 1,0 0-1,0 0 0,0 0 1,0 0-1,0 0 1,0 0-1,0-1 0,1 1 1,-1 0-1,0 0 1,0 0-1,0 0 0,0 0 1,0 0-1,0 0 1,0 0-1,0 0 0,1 0 1,-1 0-1,0 0 1,0 0-1,0 0 0,0 0 1,0 0-1,0 0 1,0 0-1,1 0 0,-1 0 1,0 0-1,0 0 1,0 0-1,0 0 0,0 0 1,0 0-1,1 0 1,-1 0-1,0 0 0,0 0 1,0 0-1,0 0 0,0 0 1,0 1-1,0-1 1,0 0-1,0 0 0,0 0 1,1 0-1,-1 0 1,0 0-1,0 0 0,0 0 1,0 1-1,0-1 1,0 0-1,0 0 0,0 0 1,0 0-1,0 0 1,0 0-1,0 0 0,0 1 1,0-1-1,0 0 1,0 0-1,-9 23 1,-5-2-1,0 0 0,-30 34 0,31-42 0,1 1 0,1 1 0,0 0 0,1 1 0,1 0 0,0 0 0,-7 21 0,14-34 0,1 1 0,0-1 0,0 1 0,1-1 0,-1 1 0,1-1 0,-1 1 0,1-1 0,0 1 0,1-1 0,-1 1 0,1 0 0,-1-1 0,3 6 0,-2-7 0,0 0 0,1 0 0,-1 0 0,1-1 0,-1 1 0,1 0 0,0-1 0,0 1 0,-1-1 0,1 0 0,0 1 0,0-1 0,1 0 0,-1 0 0,0 0 0,0-1 0,0 1 0,1 0 0,-1-1 0,0 0 0,5 1 0,188 1-101,-178-3-217,-35 1-432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2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 30926,'0'-2'625,"-1"2"-602,1-1 0,0 1 0,0-1 1,0 1-1,0 0 0,-1-1 0,1 1 0,0-1 0,0 1 1,0-1-1,0 1 0,0-1 0,0 1 0,0-1 0,0 1 1,0 0-1,0-1 0,0 1 0,1-1 0,-1 1 0,0-1 1,0 1-1,0-1 0,0 1 0,1 0 0,-1-1 0,0 1 1,1 0-1,-1-1 0,0 1 0,0 0 0,1-1 0,-1 1 1,1 0-1,-1-1 0,0 1 0,1 0 0,-1 0 0,1 0 1,-1-1-1,0 1 0,1 0 0,-1 0 0,1 0 0,-1 0 1,1 0-1,-1 0 0,1 0 0,-1 0 0,1 0 0,0 1-23,0 0 1,0 0-1,-1 1 0,1-1 0,0 0 0,-1 1 0,1-1 1,-1 0-1,0 1 0,1-1 0,-1 1 0,0-1 0,0 0 1,0 1-1,0 1 0,1 3 0,7 66 12,-3 1 0,-6 94 0,-1-58-16,2 69-201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3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29373,'0'0'3314,"5"0"-3282,13 0-16,8 0-16,0 0 32,3 0-32,-3 0 0,0 0 0,-2 0 0,-6 0 0,-2 0 0,-9 0-32,-4 0-16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3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30206,'0'5'1841,"21"-1"-1489,10-1-176,0-1-112,0-2-32,-2 0-16,-3 0-16,-10 0 0,0 0 0,-14 0-64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3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76 194 31743,'0'0'995,"6"-10"-966,4-9-29,0 0 0,-1-1 0,-2-1 0,0 1 0,-1-1 0,7-43 0,-31 306 0,1-54 0,17-176 0,0-2 0,-1 0 0,1-1 0,-2 1 0,-3 15 0,4-23 0,1 0 0,-1-1 0,0 1 0,1 0 0,-1 0 0,0-1 0,0 1 0,0 0 0,-1-1 0,1 1 0,0-1 0,0 0 0,-1 1 0,1-1 0,-1 0 0,1 0 0,-1 0 0,0 0 0,1 0 0,-1 0 0,0 0 0,0-1 0,0 1 0,1-1 0,-1 1 0,0-1 0,0 0 0,0 0 0,-2 0 0,-52 0 0,278-11-5,-220 8-590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3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31 169 30158,'7'-27'522,"1"1"-1,2 0 1,0 0 0,23-38 0,-30 75-522,2 386 0,-6-256 0,-1-140 0,0-1 0,0 1 0,0 0 0,0-1 0,-1 0 0,1 0 0,0 1 0,0-1 0,0-1 0,-4 1 0,4 0 0,-57 0-8,41 0-10,44 0 12,158 0 33,-183 0-67,-3 0-240,-7 0-740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4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27 30238,'0'-3'707,"0"2"-607,0 0-1,1-1 1,-1 1-1,0 0 1,1-1-1,-1 1 1,1 0 0,-1-1-1,1 1 1,-1 0-1,1 0 1,0-1 0,0 1-1,0 0 1,0 0-1,0 0 1,1-1 0,-1 10-71,-2 1-29,0 0 0,-1-1 0,1 1 0,-2-1 0,1 0 0,-1 0 0,-7 14 0,-36 60 0,29-54 0,-31 48 0,22-36 0,-25 52 0,50-91 0,0 1 0,0 0 0,0 0 0,1-1 0,-1 1 0,1 0 0,-1 0 0,1 0 0,0 0 0,0 0 0,0 0 0,0 0 0,0-1 0,0 1 0,1 3 0,-1-4 0,1 0 0,-1 0 0,1 0 0,-1 0 0,1-1 0,0 1 0,-1 0 0,1 0 0,0 0 0,0-1 0,0 1 0,-1 0 0,1-1 0,0 1 0,0 0 0,0-1 0,0 0 0,0 1 0,2 0 0,5 0 0,0 0 0,0 0 0,1 0 0,-1-1 0,15-2 0,-1 1 0,24 3 0,-28-1 0,-1-1 0,1 0 0,0-1 0,-1 0 0,24-6 0,-40 6-8,0 0 0,0 1-1,0-1 1,0 0 0,0 0 0,0 1 0,-1-1 0,1 0-1,0 0 1,0 0 0,-1 0 0,1 0 0,0 0 0,-1 0-1,1-1 1,-1 1 0,0 0 0,1 0 0,-1 0 0,0 0-1,1-1 1,-1 1 0,0 0 0,0 0 0,0 0 0,0-1-1,-1 1 1,1 0 0,-1-2 0,1-3-339,0-3-630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4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31791,'0'90'663,"10"406"-382,-9-457-281,-2-29-1,1 0 0,1 1 0,0-1 0,2 14 0,-3-24-7,0 0 1,0 0-1,1 1 1,-1-1 0,0 0-1,0 0 1,0 0 0,0 0-1,0 1 1,0-1-1,0 0 1,1 0 0,-1 0-1,0 0 1,0 0-1,0 1 1,0-1 0,1 0-1,-1 0 1,0 0 0,0 0-1,0 0 1,0 0-1,1 0 1,-1 0 0,0 0-1,0 0 1,0 0-1,1 0 1,-1 0 0,0 0-1,0 0 1,0 0 0,1 0-1,-1 0 1,0 0-1,0 0 1,2 0-209,1 0-979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3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30462,'0'-4'160,"-1"1"1,2-1-1,-1 0 1,0 1-1,1-1 1,-1 1-1,1-1 1,0 1-1,0-1 1,1 1-1,-1 0 0,1-1 1,-1 1-1,4-4 1,-2 4-170,-1 1 1,1 0 0,0 0-1,0 0 1,0 0 0,0 0-1,0 1 1,1-1 0,-1 1-1,0 0 1,1 0-1,-1 0 1,1 1 0,-1-1-1,5 1 1,-4-1 10,-1 1 0,1-1-1,0 1 1,-1 0 0,1 0 0,0 0-1,-1 1 1,1-1 0,-1 1 0,1 0 0,-1 0-1,1 0 1,-1 0 0,1 1 0,-1-1-1,0 1 1,5 3 0,-5-1-2,-1-1 0,1 1 0,0-1 0,-1 1 0,0 0 0,0 0 0,0 0 0,0 0 0,-1 0 0,1 0 0,-1 1 0,0-1 0,0 9 0,2 1 0,-1 0 0,-1 0 0,0 1 0,-1-1 0,0 0 0,-1 0 0,-1 1 0,0-1 0,-1 0 0,-1-1 0,0 1 0,-1 0 0,0-1 0,-1 0 0,-12 20 0,-5-1 0,-2-1 0,-32 32 0,57-63 0,0 0 0,-1 1 0,1-1 0,0 0 0,-1 0 0,1 0 0,0 0 0,0 1 0,-1-1 0,1 0 0,0 0 0,0 1 0,-1-1 0,1 0 0,0 1 0,0-1 0,0 0 0,-1 0 0,1 1 0,0-1 0,0 0 0,0 1 0,0-1 0,0 0 0,0 1 0,0-1 0,0 0 0,0 1 0,0-1 0,0 0 0,0 1 0,0-1 0,0 1 0,0-1 0,0 0 0,0 1 0,0-1 0,0 0 0,0 0 0,1 1 0,-1-1 0,0 0 0,0 1 0,0-1 0,1 0 0,-1 0 0,0 1 0,0-1 0,1 0 0,-1 0 0,0 1 0,1-1 0,-1 0 0,0 0 0,0 0 0,1 0 0,-1 0 0,0 1 0,1-1 0,-1 0 0,0 0 0,1 0 0,-1 0 0,1 0 0,-1 0 0,0 0 0,1 0 0,-1 0 0,33 0 0,-26-1 0,55 3 0,-31-1 0,0 0 0,0-2 0,0-1 0,0-2 0,30-7 0,-49 4 23,-12 7-28,1 0 0,-1 0 0,0 0 1,0 0-1,0 0 0,0 0 0,1 0 0,-1 0 1,0 0-1,0 0 0,0 0 0,0 0 1,0 0-1,1 0 0,-1 0 0,0 0 1,0 0-1,0 0 0,0 0 0,0 0 0,1-1 1,-1 1-1,0 0 0,0 0 0,0 0 1,0 0-1,0 0 0,0 0 0,0-1 1,1 1-1,-1 0 0,0 0 0,0 0 0,0 0 1,0-1-1,0 1 0,0 0 0,0 0 1,0 0-1,0 0 0,0-1 0,0 1 0,0 0 1,0 0-1,0 0 0,0 0 0,0-1 1,0 1-1,0 0 0,0 0 0,-1 0 1,1 0-1,0 0 0,0-1 0,0 1 0,0 0 1,0 0-1,0 0 0,-13-1-808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4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31550,'-11'36'1205,"9"-30"-1222,-1 0 0,1 1 1,0-1-1,1 0 1,-2 13-1,3-19 18,0 0 1,0 1-1,0-1 0,0 0 0,0 0 1,0 0-1,-1 0 0,1 0 1,0 0-1,0 0 0,0 1 0,0-1 1,0 0-1,0 0 0,0 0 1,0 0-1,0 0 0,0 0 0,0 1 1,0-1-1,0 0 0,0 0 1,0 0-1,0 0 0,0 0 0,0 0 1,0 0-1,0 1 0,1-1 1,-1 0-1,0 0 0,0 0 0,0 0 1,0 0-1,0 0 0,0 0 1,0 0-1,0 1 0,0-1 0,0 0 1,1 0-1,-1 0 0,0 0 1,0 0-1,0 0 0,0 0 0,0 0 1,0 0-1,0 0 0,1 0 1,-1 0-1,0 0 0,0 0 0,0 0 1,0 0-1,0 0 0,0 0 0,1 0 1,-1 0-1,0 0 0,0 0 1,0 0-1,0 0 0,8-10 26,5-19-24,-10 6-238,-1 22-522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4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35 175 31182,'-2'-8'88,"0"-1"0,0 0 0,1 1 0,0-1 0,1 0 1,0 1-1,0-1 0,1 0 0,0 1 0,0-1 0,1 1 0,0-1 0,1 1 0,0 0 0,0 0 0,1 0 0,8-14 0,-2 13-88,-4 13 0,-1 21 0,-5-21 0,12 249 0,-9-123 0,-3-31 0,-1-98 0,0-1 0,1 1 0,-1 0 0,0-1-1,0 1 1,0-1 0,0 1 0,0-1 0,0 0 0,0 1 0,0-1 0,-1 0-1,1 0 1,0 0 0,0 0 0,0 0 0,0 0 0,0 0 0,0 0 0,0 0-1,0 0 1,-2-1 0,2 1-2,-58 0-25,58 0 27,1 0 0,0 0 0,-1 0 0,1 0 0,0 0 0,0 0 0,-1 0 0,1 0 0,0 0 0,0 0 0,-1 0 0,1 0 0,0 0 0,-1 0 0,1 0 0,0 0 0,0 0 0,-1 0 0,1 0 0,0-1 0,0 1 0,-1 0 0,1 0 0,0 0 0,0 0 0,-1-1 0,1 1 0,0 0 0,0 0 0,0 0 0,0-1 0,-1 1 0,1 0 0,0 0 0,0-1 0,0 1 0,0 0 0,0 0 0,0-1 0,0 1 0,-1 0 0,1-1 0,0 1 0,0 0 0,0 0 0,0-1 0,0 1 0,0 0 0,0-1 0,1 1 0,-1 0 0,0 0 0,0-1 0,0 1 0,0 0 0,0 0 0,0-1 0,0 1 0,1 0 0,-1 0 0,0-1 0,0 1 0,0 0 0,1 0 0,-1 0 0,0-1 0,0 1 0,1 0 0,3-2 0,0-1 0,0 1 0,0 1 0,0-1 0,0 1 0,0-1 0,1 1 0,-1 0 0,9 0 0,48-1 0,-24 2 0,-30 0-54,-3 0-7,-1 0 0,1 0 1,-1 0-1,1 0 0,-1 0 0,0-1 1,1 0-1,-1 1 0,7-4 0,-10 0-1694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4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31775,'0'0'837,"22"0"-743,4 0-89,-1 1-1,-1-1-1,0-1 0,0-1 1,0-1-1,0-1 1,41-13-1,-61 16-3,2-5-5,-6 6-27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4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31118,'63'-1'809,"80"-10"-1,-66 6-776,-77 6-32,1-1 0,-1 1 0,0-1 0,0 0 0,1 1 0,-1-1 0,0 1 0,0-1 0,1 0 0,-1 1 0,0-1 0,0 1 0,0-1 0,0 1 0,0-1 0,0 1 0,0-1 0,0 1 0,0-1 0,0 1 0,0-1 0,0 1 0,0-1 0,0 1 0,0-1 0,0 0 0,-1 1 0,1-1 0,0 1 0,0-1 0,-1 1 0,-3 6 0,0-1 0,0 0 0,-1-1 0,0 1 0,0-1 0,-11 9 0,-40 29 0,48-37 0,-77 59 0,85-64 0,-1-1 0,1 0 0,0 0 0,0 1 0,-1-1 0,1 0 0,0 1 0,0-1 0,-1 0 0,1 1 0,0-1 0,0 0 0,0 1 0,0-1 0,-1 0 0,1 1 0,0-1 0,0 0 0,0 1 0,0-1 0,0 1 0,0-1 0,0 0 0,0 1 0,0-1 0,0 0 0,0 1 0,0-1 0,0 1 0,1-1 0,-1 0 0,0 1 0,0-1 0,0 0 0,0 1 0,1-1 0,-1 0 0,0 1 0,0-1 0,1 0 0,-1 0 0,0 1 0,1-1 0,-1 0 0,0 0 0,0 1 0,1-1 0,-1 0 0,0 0 0,1 0 0,-1 0 0,1 0 0,-1 0 0,0 1 0,1-1 0,-1 0 0,1 0 0,19 5 0,9-4 0,-12-2 0,-1 2 0,0 0 0,1 1 0,25 7 0,-38-8 0,-1 0 0,1 1 0,-1-1 0,0 1 0,1-1 0,-1 1 0,0 0 0,0 0 0,0 0 0,-1 1 0,1-1 0,-1 1 0,1 0 0,-1-1 0,0 1 0,0 0 0,0 0 0,0 0 0,0 1 0,-1-1 0,1 0 0,-1 1 0,0-1 0,0 1 0,0-1 0,0 7 0,0-1 0,0-1 0,0 1 0,-1 0 0,0-1 0,-1 1 0,0 0 0,0-1 0,-1 1 0,0-1 0,0 1 0,-1-1 0,0 0 0,0 0 0,-1 0 0,0-1 0,-1 1 0,0-1 0,0 0 0,-6 6 0,7-8 0,0 0 0,-1 0 0,0-1 0,0 0 0,0 0 0,-1-1 0,1 1 0,-1-1 0,1 0 0,-1-1 0,0 1 0,0-1 0,-1 0 0,1-1 0,0 1 0,-1-1 0,1-1 0,0 1 0,-1-1 0,1 0 0,-10-2 0,12 2 0,0-2 1,0 1-1,0 0 1,0-1-1,0 0 1,0 0-1,1 0 0,-1 0 1,0-1-1,1 1 1,0-1-1,0 0 1,0 0-1,-4-5 1,1 1-13,1 1 0,0-1 1,1 1-1,-1-2 1,1 1-1,-5-14 0,8 12-177,1 2-299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5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 32095,'-7'37'705,"3"-28"-781,2-29 119,2-13-51,0 33-37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5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6 31646,'0'0'25,"-1"-1"-1,1 1 0,-1-1 1,1 1-1,-1-1 0,0 1 1,1 0-1,-1-1 0,1 1 1,-1 0-1,0-1 0,1 1 1,-1 0-1,0 0 0,0 0 0,1 0 1,-1 0-1,0 0 0,1 0 1,-1 0-1,0 0 0,0 0 1,-25 0 339,20 0-327,-27 0-32,11-1 6,1 1-1,-1 1 1,-31 6 0,53-7-8,-1 1-1,1-1 1,-1 1 0,1-1-1,-1 1 1,1-1 0,-1 1-1,1-1 1,0 1 0,-1 0-1,1-1 1,0 1 0,0-1-1,-1 1 1,1 0 0,0-1-1,0 1 1,0 0 0,0-1-1,0 1 1,0 0 0,0-1-1,0 2 1,1 20 11,-1-18-12,0 197 25,2-200-27,1-1 1,-1 1-1,1-1 1,-1 1-1,1-1 1,-1 0-1,1 0 1,-1 0-1,0 0 1,6-2-1,-1 0 0,-1 0 0,1-1 0,0 1 0,-1-2 0,11-5 0,-12 5 0,0 1 0,1 0 0,-1 0 0,1 1 0,0-1 0,0 1 0,0 0 0,0 1 0,7-1 0,-7 1 0,0 0 0,1 1 0,-1 0 0,1 0 0,-1 0 0,1 1 0,5 1 0,-10-1 0,0 0 0,0-1 0,0 1 0,-1 0 0,1 0 0,0 0 0,-1 1 0,1-1 0,-1 0 0,1 1 0,-1-1 0,0 1 0,1-1 0,-1 1 0,0-1 0,0 1 0,0 0 0,0 0 0,-1-1 0,1 1 0,0 0 0,-1 0 0,1 2 0,3 11 0,-1-1 0,-1 1 0,-1-1 0,0 26 0,-1-34 0,0 0 0,-1 1 0,1-1 0,-2 0 0,1 0 0,-1 1 0,0-1 0,0-1 0,0 1 0,-1 0 0,0 0 0,0-1 0,-5 6 0,2-4 0,-1 1 0,0-1 0,-1-1 0,0 1 0,0-1 0,0-1 0,-1 1 0,1-2 0,-17 8 0,12-8 0,-1 0 0,1-1 0,-1-1 0,0 0 0,1-1 0,-19 0 0,25-1 0,4 1 0,0-1 0,1 0 0,-1 0 0,0 0 0,0-1 0,0 1 0,0 0 0,1-1 0,-1 0 0,0 0 0,0 0 0,1 0 0,-1 0 0,1 0 0,-5-4 0,6 0-430,1 1-1397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5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29966,'82'0'3043,"114"2"-3285,-193-2 242,-3-2-8,-9 2-856,-5 0-2234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5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31903,'0'0'336,"13"0"-48,16 0-192,8 0-64,2 0 0,-3 0 0,-4 0-16,-4 0-16,-7 0 0,-5 0 0,-8 0 0,-6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5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31855,'0'1'27,"0"0"0,1-1 0,-1 1 0,0 0 0,1-1 0,-1 1 1,1 0-1,-1-1 0,1 1 0,-1 0 0,1-1 0,-1 1 0,1-1 1,0 1-1,-1-1 0,1 0 0,0 1 0,-1-1 0,1 0 0,0 1 1,0-1-1,-1 0 0,1 0 0,0 1 0,0-1 0,0 0 0,-1 0 0,1 0 1,1 0-1,34 1-87,-25-1 133,191 0-233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5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26 154 30206,'26'-57'2446,"-19"45"-2427,-1-1 1,0 0-1,-1 0 0,-1 0 0,4-20 0,-10 64-19,3 54 0,1-24 0,8 112 0,1-2 0,-12-170-1,1-1 1,0 1-1,0 0 0,-1-1 0,1 1 1,-1 0-1,1-1 0,-1 1 0,1-1 1,-1 1-1,1-1 0,-1 1 0,1-1 1,-1 1-1,1-1 0,-1 0 0,0 1 1,1-1-1,-1 0 0,0 1 0,1-1 1,-1 0-1,0 0 0,0 0 0,1 0 1,-1 0-1,0 1 0,0-1 1,1 0-1,-2-1 0,-30 1-11,24-1 15,-42 1-3,200-9 0,-140 9-2,1 0-4,0-1 1,1 0-1,14-4 1,-23 0-457,-3 1-669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39:08.175"/>
    </inkml:context>
    <inkml:brush xml:id="br0">
      <inkml:brushProperty name="width" value="0.05" units="cm"/>
      <inkml:brushProperty name="height" value="0.05" units="cm"/>
      <inkml:brushProperty name="color" value="#5009D1"/>
    </inkml:brush>
  </inkml:definitions>
  <inkml:trace contextRef="#ctx0" brushRef="#br0">99 6 32351,'-5'0'29,"-1"-1"1,1 0-1,0 1 1,-1 0-1,1 0 1,0 1-1,-1-1 1,1 1-1,-9 3 1,12-3-29,0 1 0,0-1 0,0 1 0,0-1 0,0 1 1,0 0-1,0 0 0,1 0 0,-1 0 0,0 0 0,1 0 0,0 0 1,0 0-1,-1 1 0,1-1 0,0 1 0,1-1 0,-1 1 1,0-1-1,1 1 0,-1 3 0,-1 5 0,1-1 1,0 1-1,0 0 0,1 0 1,0-1-1,1 1 0,0 0 1,1 0-1,0-1 1,5 14-1,-5-19 0,0-1-1,0 1 1,0-1 0,1 0-1,0 0 1,0 0 0,0 0-1,0 0 1,1-1 0,-1 1-1,1-1 1,0 0 0,0 0-1,0 0 1,0-1 0,1 0 0,-1 1-1,1-2 1,-1 1 0,1 0-1,0-1 1,0 0 0,-1 0-1,9 0 1,-6 1 2,0-2 0,0 1 0,0-1 0,1 0 0,-1-1 1,0 0-1,0 0 0,12-3 0,-16 2-1,1 0 0,-1 1 0,0-1 0,0-1 0,0 1 0,0 0 0,0-1 0,0 1 0,-1-1 0,1 0 0,-1 0 0,0 0 0,1 0 0,-1-1 0,-1 1 0,1 0 0,2-8 0,-1 3-2,0-1 0,-1-1 0,0 1 0,0 0 0,-1 0 0,-1-1 0,1 1 0,-1-1 0,-1 1 0,0 0 0,0-1 0,-1 1 0,-3-10 0,4 16 0,0-1 0,0 0 0,-1 1 0,1 0 0,-1-1 0,0 1 0,0 0 0,0 0 0,0 0 0,-1 0 0,0 0 0,1 1 0,-1-1 0,0 1 0,0-1 0,0 1 0,0 0 0,-1 0 0,1 1 0,0-1 0,-1 1 0,1-1 0,-1 1 0,0 0 0,1 1 0,-1-1 0,0 1 0,0-1 0,1 1 0,-1 0 0,0 0 0,0 1 0,1-1 0,-8 3 0,8-2-3,0 0-1,0 0 1,0 1 0,0-1-1,0 1 1,0 0 0,0 0-1,1 0 1,-1 0 0,1 0-1,-1 0 1,1 1 0,0-1-1,0 1 1,0 0 0,0 0-1,0 0 1,1 0 0,-3 5-1,-15 36-201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39.29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35 15 26540,'0'-14'5778,"0"26"-5329,-16 252-449,-1 8 0,17-224 0,-1-48-1,1 1 1,0-1-1,0 0 1,0 1-1,0-1 1,0 1-1,0-1 1,0 0-1,0 1 1,0-1-1,0 1 1,0-1-1,0 1 1,0-1-1,0 0 1,0 1-1,0-1 1,0 1-1,0-1 1,1 0-1,-1 1 1,0-1-1,0 1 1,0-1-1,1 0 1,-1 1-1,0-1 1,1 0-1,-1 1 1,0-1-1,1 0 1,-1 0-1,1 1 1,3-4-18,-1-1-45,0-1 0,0 1 0,0 0 0,0-1 0,-1 1 0,0-1 0,0 0 0,2-6-1,-1 4-200,13-42-2519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29:5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58 196 31935,'-3'-36'268,"1"1"1,5-55-1,-1 63-242,0 20-24,-2 20-3,14 231 1,-4-107 0,-3-63 0,-3-45 0,-2 0 0,-1 0 0,-2 37 0,0-65 0,1 0 0,-1 1 0,1-1 0,-1 0 0,0 1 0,0-1 0,1 0 0,-1 0 0,0 0 0,0 0 0,0 0 0,0 0 0,0 0 0,0 0 0,0 0 0,-1 0 0,1-1 0,0 1 0,0 0 0,-1-1 0,1 1 0,0-1 0,-1 0 0,1 1 0,-1-1 0,1 0 0,0 0 0,-2 0 0,-49 2 0,39-3 0,211-12 0,-161 10 0,-24 3-603,-26 0-971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25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204 159 29598,'-4'-1'232,"1"-1"0,-1-1 0,1 1 1,0 0-1,0-1 0,0 0 1,0 0-1,0 0 0,1 0 1,-1 0-1,1 0 0,-4-7 1,3 9-230,1-1 0,-1 1 0,1 0 0,-1 1 0,0-1 0,1 0 0,-1 1 0,0-1 0,1 1 1,-1 0-1,0 0 0,0 0 0,0 0 0,1 1 0,-4 0 0,-3-1 1,-18-1-4,19 0 0,0 1 0,1 0 0,-1 0 0,0 0 0,0 1 0,0 0 0,0 0 0,-9 4 0,17-5 0,1 0 1,-1 0-1,0 0 1,1 0-1,-1 0 1,0 0-1,0 0 1,1 0-1,-1 0 1,0 1-1,0-1 1,1 0-1,-1 0 1,0 0-1,0 0 1,0 0-1,1 1 1,-1-1-1,0 0 1,0 0-1,0 0 1,1 1-1,-1-1 1,0 0-1,0 0 1,0 1-1,0-1 1,0 0-1,0 0 1,0 1-1,0-1 1,0 0-1,1 0 1,-1 1-1,0-1 1,0 0-1,0 0 1,0 1-1,-1-1 0,1 0 1,0 1-1,0-1 1,0 0-1,0 0 1,0 1-1,0-1 1,0 0-1,0 0 1,0 1-1,-1-1 1,1 0-1,0 0 1,0 0-1,0 1 1,-1-1-1,1 0 1,0 0-1,0 0 1,0 0-1,-1 0 1,1 1-1,0-1 1,0 0-1,-1 0 1,1 0-1,0 0 1,0 0-1,-1 0 1,1 0-1,16 6 1,36 2 1,1-2 1,0-3 0,83-4 0,-10-1-1,328 30-2,-453-28 0,79 4 0,-49-4 0,1 2 0,-1 1 0,35 8 0,-59-9 0,1 0 0,0-1 0,-1-1 0,10 1 0,-30-37 0,-1 7 0,12 22 0,-1 0 0,0 0 0,-1 1 0,1-1 0,-1 1 0,0 0 0,-1 0 0,1 0 0,-1 1 0,0 0 0,-1 0 0,-8-7 0,-1 4 0,0 0 0,-1 1 0,1 1 0,-21-6 0,-3 0 0,96 46 0,14-6 4,-55-23-3,1 1 1,-1 1-1,0 0 1,-1 1-1,0 1 1,0 0-1,18 15 1,-31-22-2,-1-1 0,1 1 0,0 0 0,-1-1 0,1 1 0,-1 0 0,0 0 0,0 0 0,1 0 0,-1 0 0,0 0 0,-1 0 0,1 1 0,0-1 0,-1 0 0,1 0 0,-1 1 0,0-1 0,0 0 0,0 1 0,0-1 0,0 0 0,0 1 0,0-1 0,-1 0 0,1 1 0,-1-1 0,0 0 0,0 0 0,0 0 0,0 0 0,0 0 0,0 0 0,0 0 0,-1 0 0,1 0 0,-1 0 0,1-1 0,-1 1 0,0 0 0,-2 0 0,-9 9 0,0-1 0,-1 0 0,0-2 0,-24 12 0,25-13 0,-27 15-41,24-12-475,0-1 0,0-1 0,-23 8 0,9-10-8872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2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31406,'0'0'1121,"23"-2"-993,785 2-80,-807 0-48,-1-1 0,1 1 0,0 0 0,-1-1 0,1 1 0,-1 0 0,1-1 0,-1 1 0,1 0 0,-1-1 0,1 1 0,-1-1 0,0 1 0,1-1 0,-1 1 0,1-1 0,-1 0 0,0 1 0,0-1 0,1 1 0,-1-1 0,0 0 0,0 1 0,0-1 0,0 0 0,0 1 0,1-1 0,-1 1 0,0-1 0,-1 0 0,1 1 0,0-1 0,0 0 0,0 1 0,0-1 0,-1 0 0,-6-24 0,-11 4 0,3 4 0,2 0 0,-13-20 0,22 29 0,2 4 0,0 0 1,0 0-1,0 0 0,0 1 0,-1-1 1,1 1-1,-1-1 0,0 1 0,-5-5 1,7 8 9,1-2-4,15 4 7,5 8-13,0 0 0,-2 1 0,33 24 0,-17-10 0,-29-23 0,-2 1 0,1 0 0,0 0 0,-1 1 0,1-1 0,-1 1 0,0-1 0,0 1 0,-1 0 0,1 0 0,-1 1 0,4 6 0,-6-8 0,1-1 0,0 0 0,-1 1 0,0-1 0,0 1 0,1-1 0,-1 0 0,-1 1 0,1-1 0,0 1 0,0-1 0,-1 1 0,0-1 0,1 0 0,-1 1 0,0-1 0,0 0 0,0 0 0,0 0 0,-1 0 0,1 0 0,-1 0 0,1 0 0,-1 0 0,0 0 0,-2 1 0,-25 20-13,-1-1 0,-51 28-1,58-37-55,-16 9-350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2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50 132 29502,'-30'-2'2825,"11"2"-2758,21 0 23,34 0 87,-12 0-119,701 12-42,70-8-16,-438-6 0,2196 2 0,-1702-7 0,-454 6 0,520 4 0,-204 21 0,-456-13 0,109 1 0,378-12 0,-560-9 0,3 0 0,616 9 0,-629-8 0,-158 8 0,1-2 0,-1 0 0,1-1 0,22-8 0,-35 10 0,-4 0 0,1-1 0,-1 0 0,0 0 0,1 0 0,-1 0 0,0 1 0,0-1 0,-1 0 0,1 0 0,0 0 0,-1 1 0,1-1 0,-2-3 0,-6-2 0,0-1 0,0 2 0,-1-1 0,0 1 0,-1 0 0,1 1 0,-16-6 0,12 5 0,-4-3 0,0 1 0,-1 1 0,1 0 0,-36-7 0,40 14 5,42-2 20,-23 1-25,0 0 0,0 0 1,0 1-1,0 0 0,0 0 0,0 1 0,0-1 0,0 1 0,0 0 0,0 1 1,0 0-1,0 0 0,9 5 0,-5 0 0,-3-2 0,1 0 0,-1 1 0,12 14 0,-17-18 0,0 1 0,0 0 0,-1 0 0,1 0 0,-1 0 0,1 0 0,-1 0 0,0 1 0,0-1 0,0 0 0,-1 1 0,1-1 0,-1 0 0,0 5 0,0-3 0,0 0 0,0 0 0,-1 0 0,1 0 0,-1 1 0,0-1 0,-1 0 0,1-1 0,-1 1 0,0 0 0,0 0 0,-1-1 0,1 1 0,-1-1 0,0 0 0,0 0 0,0 0 0,-1 0 0,0 0 0,1-1 0,-1 0 0,0 1 0,-1-2 0,1 1 0,-9 4 0,2-2-9,0-1 1,0 0-1,-22 4 0,-3-3-164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3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20 31486,'-9'-6'486,"-43"-1"-261,-1 2-1,-93 4 1,77 2-152,66 3-71,0 0 0,0 0-1,1 1 1,0 0 0,0-1 0,0 1 0,-2 9 0,1-6-1,-46 155 31,40-130-32,1 1 0,-4 36 0,-3 21 0,12-68 0,0 0 0,2 1 0,3 42 0,0-8 0,3 900 0,-5-930 0,1 33 0,-14 113 0,-4 20 0,13-120 0,2-4 0,3-47 0,-2 1 0,0-1 0,-10 45 0,4-33 0,-5 50 0,8-49 0,5-7 0,-1-28 0,1 0 0,-1 0 0,1 0 0,-1 0 0,1 0 0,0 0 0,0 0 0,-1-1 0,1 1 0,0 0 0,0 0 0,0-1 0,0 1 0,0-1 0,0 1 0,0-1 0,0 1 0,0-1 0,0 1 0,1-1 0,13 3 0,-1 0 0,1-2 0,0 0 0,0 0 0,29-4 0,1 1 0,-13 2 0,-32 0-1,0 0 0,0 0 0,1 0 0,-1 0 0,0 0 1,0 0-1,0 0 0,0 0 0,0 0 0,1-1 0,-1 1 0,0 0 0,0 0 0,0 0 0,0 0 1,0 0-1,0-1 0,0 1 0,1 0 0,-1 0 0,0 0 0,0 0 0,0-1 0,0 1 0,0 0 0,0 0 1,0 0-1,0 0 0,0-1 0,0 1 0,0 0 0,0 0 0,0 0 0,0-1 0,0 1 0,0 0 1,0 0-1,0 0 0,0 0 0,-1-1 0,1 1 0,0 0 0,0 0 0,0 0 0,0 0 0,0 0 1,0-1-1,0 1 0,-1 0 0,1 0 0,-7-10-631,-13-3-2212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36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31791,'1'-1'17,"-1"0"0,1 0 1,-1 0-1,1 0 1,0 0-1,-1 1 0,1-1 1,0 0-1,-1 0 1,1 1-1,0-1 0,0 1 1,0-1-1,0 1 1,0-1-1,0 1 0,0-1 1,0 1-1,0 0 1,0-1-1,0 1 0,0 0 1,0 0-1,0 0 1,1 0-1,36-5 394,-30 5-378,50-4-29,-29 3 3,58-11 1,-68 11 37,-17 18-22,-2-5-30,4 352 7,-3 230 0,-1-338 0,0 18 0,-4-235 0,-1 0 0,-11 38 0,-6 48 0,-1 250 0,23-279 0,-2-95 0,0 0 0,0-1 0,1 1 0,-1-1 0,0 1 0,0-1 0,0 0 0,0 0 0,1 0 0,-1 0 0,0 0 0,0 0 0,-2-1 0,-1 1 0,-22 1-7,0 0-1,1 2 1,-47 10 0,56-12-303,13-1-696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3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31326,'0'0'934,"-13"0"-875,-15 0-11,0 1 0,0 2 0,0 1 0,-31 9 0,-4 2-3,29-8-18,-1 2 0,-47 20-1,81-27-23,0-1 0,0 1 0,0 0 0,1 0 0,-1 0 0,1-1 0,0 1 0,-1 0-1,1 0 1,0 0 0,0 0 0,0 0 0,0 0 0,1 0 0,0 2 0,-1 1 1,13 567 28,-16 843-32,1-1002 0,2-412 0,1-1 0,0 1 0,-1-1 0,1 1 0,0-1 0,-1 1 0,1-1 0,0 1 0,-1-1 0,1 0 0,0 1 0,0-1 0,0 0 0,-1 0 0,1 1 0,0-1 0,0 0 0,0 0 0,0 0 0,-1 0 0,1 0 0,1 0 0,25 0 0,-25 0 0,352 0-64,-353 0 16,-4 0-216,-8-4-625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3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17 31454,'0'-1'53,"1"0"-1,0 1 1,0-1 0,0 0-1,0 1 1,0-1-1,1 1 1,-1 0-1,0-1 1,0 1-1,0 0 1,0 0 0,0-1-1,0 1 1,1 0-1,-1 0 1,0 0-1,0 1 1,0-1-1,0 0 1,2 1-1,5-1 38,80-5-73,80-2 6,-167 10-20,-1-1 0,1 1 0,-1 0-1,1-1 1,-1 1 0,0 0-1,0 0 1,0 3 0,0-4-1,0 90-2,-16 468 0,7-430 0,6-55 0,-4 0 0,-3-1 0,-26 99 0,24-129 0,3 1 0,1 0 0,3 1 0,0 85 0,-16 153 0,3-78 0,14-166 0,-18 77 0,1-11 0,19-93 0,2-7 0,-1 0 0,1 0 0,-1 0 0,-1 0 0,1 0 0,-1-1 0,0 1 0,0-1 0,0 1 0,-1-1 0,-6 10 0,5-14 0,0 0 0,1 1 0,-1-1 0,0-1 0,0 1 0,-1-1 0,1 1 0,0-1 0,0-1 0,-7 0 0,0 1 0,-43 2 0,-58 10 0,46-3-13,56-9-238,2 0-750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4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32271,'-34'-1'99,"1"2"0,0 1 1,1 2-1,-37 9 0,50-8-99,19-4 0,-1-1 0,1 1 0,0 0 0,-1 0 0,1-1 0,0 1 0,-1 0 0,1 0 0,0 0 0,0 0 0,0-1 0,0 1 0,0 0 0,0 0 0,0 0 0,0 0 0,0 0 0,0-1 0,1 3 0,-1-3 0,-1 52 0,0-22 0,1 0 0,1 0 0,8 44 0,-8-73 0,-1-1 0,1 1 0,0 0 0,0 0 0,-1 0 0,1-1 0,0 1 0,0-1 0,0 1 0,0 0 0,0-1 0,0 0 0,0 1 0,0-1 0,0 1 0,0-1 0,0 0 0,0 0 0,0 0 0,0 0 0,0 0 0,0 0 0,0 0 0,0 0 0,0 0 0,0 0 0,0 0 0,0-1 0,0 1 0,0 0 0,2-1 0,32-12 0,-24 8 0,-1 0 0,1 0 0,0 1 0,0 1 0,0 0 0,1 0 0,-1 1 0,1 0 0,-1 1 0,1 1 0,0 0 0,-1 0 0,23 4 0,-32-3 0,0 0 0,0-1 0,-1 1 0,1 0 0,0 0 0,0 0 0,0 0 0,-1 0 0,1 0 0,0 1 0,-1-1 0,1 1 0,-1-1 0,1 1 0,-1-1 0,0 1 0,0 0 0,0-1 0,0 1 0,0 0 0,0 0 0,0 0 0,-1 0 0,2 4 0,0 3 0,-1 1 0,0 0 0,-1 0 0,0 10 0,0-6 0,-1-7 0,-1 0 0,1-1 0,-1 1 0,0-1 0,0 1 0,-1-1 0,0 0 0,0 0 0,-1 0 0,1 0 0,-1-1 0,0 0 0,-1 1 0,1-1 0,-1-1 0,-9 8 0,8-6 0,-2-1 0,1 1 0,-1-1 0,1 0 0,-1-1 0,-1 1 0,1-2 0,-1 1 0,1-1 0,-1-1 0,0 1 0,-11 0 0,16-3 0,0 1 0,0-1 0,0-1 0,1 1 0,-1-1 0,0 1 0,0-1 0,1 0 0,-1 0 0,0-1 0,1 1 0,-7-4 0,3-1 0,0 1 0,0-1 0,1 0 0,-7-9 0,3 4 0,8 8-14,-1 0 0,0 0 0,1 0 0,0 0 0,0 0 0,0-1 0,0 1 1,-2-6-1,3-1-261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4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3 32255,'-3'0'53,"-1"-1"0,1 0 1,-1 1-1,1 0 1,-1 0-1,1 0 0,-1 0 1,-6 2-1,6-1-53,1 1 0,-1-1 1,1 1-1,0 0 0,0-1 1,0 2-1,0-1 0,0 0 0,0 0 1,1 1-1,-6 5 0,-21 36 18,24-35-12,-14 26-6,1 1 1,2 0-1,2 1 1,1 1-1,2 0 1,2 1-1,2 0 1,1 0-1,2 1 1,1 52-1,3-83 0,1 1 0,1 0-1,0 0 1,0-1 0,1 1 0,0-1 0,1 1 0,0-1-1,0 0 1,1-1 0,0 1 0,0-1 0,1 0 0,0 0-1,1-1 1,0 0 0,0 0 0,0 0 0,1-1 0,0 0-1,0-1 1,1 0 0,0 0 0,-1 0 0,2-1 0,-1-1-1,0 0 1,1 0 0,-1 0 0,18 1 0,-22-4-40,46 2 97,-47-2-141,-1-1 0,1 1 0,-1-1 0,1 1 0,-1-1 1,1 0-1,-1-1 0,0 1 0,0 0 0,0-1 0,6-3 0,11-19-3547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39.622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5 31951,'0'0'352,"2"0"-160,27 0-128,7 0 32,11 0-32,5 0-48,1 0 16,-1 0-32,-3-2 0,-12 2 0,-6-3 0,-7 3 0,-11 0 0,-8 0 0,-10 0-1585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4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30126,'111'-1'2846,"8"0"-3083,-118 1 237,0 0 0,-1 0 0,1 0 0,0 0 0,-1 0 0,1 1 0,-1-1 0,1 0 0,0 0 0,-1 1 0,1-1 0,-1 1 0,1-1 0,-1 0 0,1 1 0,-1-1 0,1 1 0,-1-1 0,0 1 0,1-1 0,-1 1 0,0-1 0,1 1 0,-1 0 0,0-1 0,0 1 0,1-1 0,-1 1 0,0 0 0,0-1 0,0 1 0,0 0 0,0-1 0,0 2 0,0 0 0,0 0 0,0 0 0,0 0 0,0 0 0,0 0 0,-1 0 0,1 0 0,-1 0 0,1 0 0,-1 0 0,-1 2 0,-3 2 0,0 0 0,0-1 0,-1 0 0,1 0 0,-1 0 0,0-1 0,0 0 0,-1 0 0,-8 3 0,5-1 0,0 0 0,0 0 0,1 1 0,-10 8 0,17-12 0,-1-1 0,1 0 0,0 1 0,0 0 0,1-1 0,-1 1 0,0 0 0,1 0 0,0 0 0,0 0 0,0 0 0,0 0 0,0 0 0,0 0 0,1 0 0,0 1 0,-1-1 0,1 0 0,1 4 0,-1-5 0,1 0 0,0 0 0,-1 0 0,1 0 0,0 0 0,0 0 0,0-1 0,1 1 0,-1 0 0,0-1 0,1 1 0,-1 0 0,1-1 0,0 0 0,-1 1 0,4 1 0,38 22 0,-19-11 0,-16-9 0,-1 0 0,1 0 0,-1 1 0,0 1 0,11 13 0,-15-17 0,-1 1 0,0-1 0,0 1 0,-1-1 0,1 1 0,-1 0 0,1-1 0,-1 1 0,0 0 0,-1 0 0,1 0 0,-1 0 0,1 0 0,-1 0 0,0 0 0,-1 5 0,0-7 1,0 1-1,0-1 1,0 1-1,0-1 1,-1 0-1,1 1 1,0-1 0,-1 0-1,0 0 1,1 0-1,-1 0 1,0 0-1,0-1 1,0 1 0,0 0-1,-1-1 1,1 0-1,0 1 1,-1-1 0,1 0-1,-4 1 1,-8 3 5,0 0 1,-21 3-1,34-8-6,-22 4 0,-1-1 0,1-1 0,-1-1 0,-30-3 0,54 2 0,-1 0-1,1 0 1,-1 0-1,0-1 1,1 1 0,-1 0-1,1 0 1,-1 0 0,1-1-1,-1 1 1,1 0-1,-1-1 1,1 1 0,0 0-1,-1-1 1,1 1-1,-1 0 1,1-1 0,0 1-1,-1-1 1,1 1-1,0-1 1,-1 1 0,1-1-1,0 1 1,0-1 0,0 1-1,-1-1 1,1 1-1,0-1 1,0 0 0,0-21-86,1 17 8,1-12-514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43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9604,'3'-2'25063,"1"2"-28265,1 0 4469,2 1-1264,1 0-1,-1 0 1,1 1-1,-1 0 0,0 1 1,0 0-1,0 0 1,0 0-1,0 1 1,-1 0-1,1 0 1,-1 1-1,8 7 0,3 3-1,0 2-1,-1 0 0,17 23 0,-20-20 0,0 0 0,-1 0 0,-2 1 0,0 0 0,-1 1 0,-1 1 0,-1-1 0,-1 1 0,-1 0 0,-1 0 0,-1 1 0,-1-1 0,-1 1 0,-1-1 0,-5 40 0,1-49 0,1 0 0,-2 0 0,0-1 0,0 0 0,-1 0 0,-1 0 0,0-1 0,-1 0 0,0 0 0,-13 14 0,2-5-1,-1 0 0,-1-1 0,-1-2 0,-28 19 0,46-34-32,1-1 1,-2 1 0,1-1-1,0 0 1,0-1 0,0 1-1,-9 1 1,1-2-809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31134,'-2'0'951,"5"1"-411,13 0-300,22 2-370,152-6 117,-206 3-129,-2 0-311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4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22 32143,'10'-22'624,"-11"32"-624,0 0 0,-1 0 0,0 0 0,-1 0 0,0 0 0,-1-1 0,0 1 0,0-1 0,-11 16 0,-60 80 0,62-88 0,1-2 0,-6 7 0,2 1 0,-18 32 0,34-55 0,-1 1 0,1-1 0,0 1 0,-1-1 0,1 1 0,0-1 0,0 1 0,-1-1 0,1 1 0,0 0 0,0-1 0,0 1 0,0-1 0,0 1 0,0-1 0,0 1 0,0 0 0,0-1 0,0 1 0,0-1 0,0 1 0,0 0 0,1-1 0,-1 1 0,0-1 0,0 1 0,1-1 0,-1 1 0,0-1 0,1 1 0,-1-1 0,0 1 0,1-1 0,-1 0 0,1 1 0,-1-1 0,1 1 0,-1-1 0,1 0 0,-1 0 0,1 1 0,-1-1 0,1 0 0,-1 0 0,1 1 0,0-1 0,-1 0 0,1 0 0,-1 0 0,2 0 0,33 0 0,-27 0 0,22 0 0,24-1 0,83 11 0,-119-7-8,-18-36-1011,0 14-707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4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31807,'0'650'381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5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5 31711,'0'0'14,"0"0"1,0-1-1,0 1 1,0 0-1,0 0 1,0 0-1,0 0 1,0 0 0,0-1-1,0 1 1,0 0-1,0 0 1,0 0-1,0 0 1,0 0 0,0-1-1,0 1 1,0 0-1,0 0 1,0 0-1,0 0 1,0 0 0,0 0-1,0 0 1,0-1-1,-1 1 1,1 0-1,0 0 1,0 0-1,0 0 1,0 0 0,0 0-1,0 0 1,0 0-1,-1 0 1,1 0-1,0-1 1,0 1 0,0 0-1,0 0 1,0 0-1,0 0 1,-1 0-1,1 0 1,0 0 0,0 0-1,0 0 1,0 0-1,0 0 1,-1 0-1,1 0 1,0 0 0,0 1-1,0-1 1,0 0-1,0 0 1,0 0-1,-1 0 1,1 0-1,0 0 1,0 0 0,-12 11 130,-10 17-217,0 18 82,1 0-1,2 1 1,2 1-1,-18 84 1,28-98-10,1 0 0,1 0 0,2 1 0,2-1 0,3 41 0,-2-69-9,2 0 0,-1 0 0,1 1 0,0-1 0,0 0-1,1 0 1,-1-1 0,1 1 0,1 0 0,-1-1 0,1 0 0,0 0 0,0 0 0,0 0 0,1-1 0,0 0 0,-1 1-1,2-2 1,-1 1 0,0-1 0,1 1 0,0-2 0,-1 1 0,1 0 0,0-1 0,0 0 0,1-1 0,-1 0-1,0 1 1,1-2 0,6 1 0,24 0-692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5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94 32255,'2'-4'34,"-1"0"1,1 0 0,0 0-1,1 0 1,-1 0-1,0 0 1,1 1-1,0-1 1,0 1 0,0 0-1,0-1 1,6-2-1,5-9-6,10-12 7,-22 30-35,2 243 0,-5-145 0,2-92 0,-1-1 0,-1 0 0,1 1 0,-1-1 0,-1 1 0,0-1 0,0 0 0,0 0 0,-1 0 0,0 0 0,-8 13 0,10-20 0,0 0-1,0 0 1,0-1 0,0 1 0,0-1-1,0 1 1,0-1 0,0 1-1,-1-1 1,1 1 0,0-1 0,0 0-1,0 0 1,-1 0 0,1 0-1,0 0 1,0 0 0,-1 0 0,1 0-1,0 0 1,0 0 0,0-1-1,-2 0 1,0 1-2,1-1-1,-1 0 1,1 1-1,0-1 1,-1 0-1,1-1 1,0 1-1,0 0 0,-3-3 1,5 4 2,-1-1 0,0 0 0,0 1 0,1-1 0,-1 0 0,1 1 0,-1-1 0,1 0 0,-1 0 0,1 0 0,-1 1 0,1-1 0,0 0 0,0 0 0,-1 0 0,1 0 0,0 0 0,0 0 0,0 0 0,0 0 0,0 0 0,0 0 0,0 1 0,0-1 0,0 0 0,1 0 0,-1 0 0,1-1 0,0 0 0,0 1 0,0 0 0,1 0 0,-1 0 0,1 0 0,-1 0 0,1 0 0,-1 0 0,1 1 0,-1-1 0,1 0 0,0 1 0,-1-1 0,3 1 0,11-2 0,-1 0 0,28 1 0,-35 1 0,23 1-25,-22 0-68,1 0-1,-1-1 0,1 0 1,-1 0-1,0-1 1,1 0-1,13-4 0,-15 0-1709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5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32287,'0'-1'14,"0"1"0,0-1 0,0 0 0,0 0 0,0 1 0,0-1 0,0 0-1,0 1 1,1-1 0,-1 0 0,0 1 0,0-1 0,1 0 0,-1 1 0,1-1 0,-1 0 0,0 1 0,1-1 0,-1 1 0,1-1 0,-1 1 0,1-1 0,0 1 0,-1-1 0,1 1 0,-1 0 0,1-1 0,0 1 0,-1 0 0,2-1 0,0 1-7,1 0 0,-1-1 1,0 1-1,1 0 0,-1 0 0,0 0 1,1 1-1,-1-1 0,0 1 1,3 0-1,1 1-11,0 0 0,0 0 0,0 1 0,-1 0-1,1 0 1,-1 0 0,9 7 0,2 7 4,0 2 0,-1-1 0,-2 2 0,0-1 0,-1 2 0,13 29 0,-12-20 0,-2 0 0,-1 0 0,-1 1 0,6 40 0,-11-45 0,-2 0 0,0 40 0,-3-56 0,1 0 0,-2 0 0,1 0 0,-2-1 0,1 1 0,-1-1 0,-1 1 0,1-1 0,-9 14 0,3-7-7,-2 0-1,1-1 1,-2 0-1,0-1 1,0 0-1,-2-1 1,0-1-1,0 0 1,-31 20-1,3-12-173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5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32431,'-2'4'311,"9"-1"-286,212-3-94,-218 0-219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1:5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26060,'0'5'5987,"0"2"-5731,18 2-48,14-2-96,7 0-64,3 0-32,-1-7 0,1 0 0,-8 0-16,-5 0 0,-8 0-16,-11 0-64,-7-9-336,-3 2-3426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41.097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1 301 31550,'0'0'1132,"6"0"-1095,129-9 13,-30 1-52,642-55 2,-523 40 0,122 6 0,-313 16 0,230-17 0,-10-1 0,-46 4 0,45 0 0,16 3 0,-1 0 0,-140 14 0,170-6 0,-256 1 0,421-18 0,-317 22 0,260-8 0,212-5 0,-21 16 0,-177-30 0,-404 24 0,13 0 0,0-1 0,39-10 0,-104 10-104,1 3-224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2:2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31807,'3'0'46,"3"0"-10,0 1 1,-1-1-1,1 0 0,0-1 0,-1 1 1,1-1-1,-1 0 0,1-1 1,-1 1-1,1-1 0,-1 0 0,0 0 1,0-1-1,0 0 0,7-4 1,-2-1-22,-1 1 0,0-1 1,-1-1-1,1 0 0,-2 0 1,1 0-1,-1-1 0,-1 0 1,0-1-1,0 1 0,-1-1 1,0 0-1,-1-1 0,0 1 1,-1-1-1,0 1 0,-1-1 1,0 0-1,-1-16 0,-6 34-15,0 5-1,2 0 1,-1 0-1,1 1 0,1-1 0,0 1 0,0 17 1,3 80 0,1-47 0,-2 106 0,0-166 0,-1 0 0,1 0 0,-1 0 0,0 0 0,1 0 0,-1 0 0,0 0 0,0 0 0,0-1 0,0 1 0,0 0 0,-1-1 0,1 1 0,-1 0 0,1-1 0,-1 0 0,1 1 0,-1-1 0,0 0 0,1 0 0,-1 0 0,0 0 0,0 0 0,0 0 0,0-1 0,0 1 0,-2 0 0,-10 3 0,1-1 0,-27 3 0,31-5 0,-35 6-5,36-4-1,30-1 14,203-2-26,-224 0-49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2:2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42 188 31711,'42'-164'1021,"-35"141"-1014,-7 23-7,0 0 1,0 0-1,1 0 0,-1 0 0,0 0 1,0 0-1,0 0 0,0 0 0,0-1 1,0 1-1,1 0 0,-1 0 0,0 0 1,0 0-1,0 0 0,0 0 0,0 0 1,0 1-1,1-1 0,-1 0 0,0 0 1,0 0-1,0 0 0,0 0 0,0 0 1,0 0-1,0 0 0,1 0 0,-1 0 1,0 0-1,0 0 0,0 0 0,0 0 1,0 1-1,0-1 0,0 0 0,0 0 1,0 0-1,0 0 0,1 0 0,-1 0 1,0 0-1,0 1 0,0-1 0,0 0 1,0 0-1,0 0 0,0 0 0,0 0 1,0 0-1,0 1 0,0-1 0,0 0 1,0 0-1,0 0 0,0 0 0,0 0 1,0 0-1,-1 1 0,1-1 0,0 0 1,0 0-1,0 0 0,0 0 0,0 0 1,1 44 15,-1-36-21,-12 420 5,11-374 0,-4-53-4,1 0-1,-1 0 1,0 0 0,0-1 0,0 0-1,-8-1 1,8 1 2,-26 0 2,26 0 0,22 0 0,-14 0 0,177-7 0,-173 7-8,-19 0-2164,-14 0-6629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2:29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31711,'0'0'685,"5"0"-493,47 1-159,-3 0 1,-1-2-1,95-14 1,-94 6-245,-51 9-301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2:2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31695,'0'0'341,"3"2"22,284 8-55,-241-10-296,-46 0-25,0 0 1,0 0-1,0 0 0,0 0 0,0 0 1,0 0-1,0-1 0,0 1 0,0 0 1,0 0-1,0 0 0,0 0 0,0 0 1,0 0-1,0 0 0,0 0 0,0 0 1,0 0-1,0 0 0,0 0 1,0 0-1,0 0 0,0 0 0,0 0 1,0-1-1,0 1 0,0 0 0,0 0 1,0 0-1,0 0 0,0 0 0,0 0 1,0 0-1,0 0 0,0 0 0,0 0 1,0 0-1,0 0 0,0 0 1,0 0-1,0 0 0,0 0 0,0 0 1,1 0-1,-1 0 0,0 0 0,0 0 1,0 0-1,0 0 0,0 0 0,0 0 1,0 0-1,-9 0-1761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2:3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4 32415,'0'0'3,"0"0"1,0 0-1,0-1 0,0 1 1,0 0-1,-1 0 1,1 0-1,0 0 0,0 0 1,0 0-1,0-1 0,0 1 1,0 0-1,0 0 1,0 0-1,0 0 0,0 0 1,0 0-1,0 0 1,-1 0-1,1-1 0,0 1 1,0 0-1,0 0 1,0 0-1,0 0 0,0 0 1,-1 0-1,1 0 0,0 0 1,0 0-1,0 0 1,0 0-1,0 0 0,0 0 1,-1 0-1,1 0 1,0 0-1,0 0 0,0 0 1,0 0-1,0 0 0,0 0 1,-1 0-1,1 0 1,0 0-1,0 0 0,0 0 1,0 0-1,0 0 1,0 1-1,-1-1 0,1 0 1,0 0-1,0 0 0,-12 9 31,-10 11-46,-13 19 25,2 2 0,2 2 1,2 1-1,1 1 0,3 1 1,-21 54-1,38-76-11,2 0 0,1 0 0,1 1 0,0 0 0,2-1 0,1 1 0,4 42 0,-2-59-2,1 1 0,-1-1 0,1 0 0,1 0 0,0 0 0,0 0 0,0 0 0,1 0 0,0-1 0,1 0 0,-1 0 0,1 0 0,1 0 0,0-1 0,-1 0 0,2 0 0,12 9 0,-10-8 0,1-1 0,1 0 0,-1 0-1,1-1 1,0-1 0,0 0 0,0 0-1,0-1 1,1 0 0,-1-1 0,1-1 0,15 1-1,-9-2-91,-13 1 0,-1-1 0,1 1 0,-1-1 0,1 0 0,0-1 0,-1 1 0,1-1 1,-1 0-1,1 0 0,-1 0 0,0-1 0,1 0 0,4-2 0,6-13-5489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2:3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99 32271,'1'-6'34,"0"0"-1,0 0 1,0 0 0,1 0 0,0 0 0,0 1 0,0-1 0,1 1-1,5-8 1,6-16 41,-14 29-74,0 0 0,0 0-1,0 0 1,0 0-1,0 0 1,0-1 0,0 1-1,0 0 1,0 0 0,0 0-1,0 0 1,0 0 0,0-1-1,0 1 1,0 0-1,0 0 1,0 0 0,0 0-1,0 0 1,0-1 0,0 1-1,0 0 1,0 0 0,0 0-1,0 0 1,0 0-1,1 0 1,-1-1 0,0 1-1,0 0 1,0 0 0,0 0-1,0 0 1,0 0 0,0 0-1,1 0 1,-1 0-1,0 0 1,0 0 0,0 0-1,0 0 1,0 0 0,1 0-1,-1 0 1,0-1 0,0 1-1,0 0 1,0 1-1,0-1 1,1 0 0,-1 0-1,0 0 1,0 0 0,0 0-1,0 0 1,0 0 0,0 0-1,1 0 1,-1 0-1,0 0 1,0 0 0,0 0-1,0 0 1,0 1 0,4 15 12,-3 40-21,0-31 12,4 62-4,5 133 0,-11-220 0,1 1 0,0-1 0,-1 0 0,1 1 0,-1-1 0,1 1 0,0-1 0,-1 0 0,1 1 0,-1-1 0,1 0 0,-1 0 0,1 1 0,-1-1 0,0 0 0,1 0 0,-1 0 0,1 0 0,-1 1 0,1-1 0,-1 0 0,0 0 0,1 0 0,-1 0 0,1 0 0,-2-1 0,-16 1 0,17 0 0,-48-7 0,63 9 0,-1-1 0,1-1 0,24-2 0,2 1 0,85 1-205,-120-1-596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2:3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32031,'1'-10'122,"0"0"-1,0 0 1,1 0 0,4-12 0,1-4-59,-1 76-31,20 196-32,-12-134 0,-13-62 0,-2-49-1,0 0 0,0-1 0,0 0 0,0 1 0,0-1 1,0 1-1,0-1 0,0 0 0,0 0 0,0 0 0,0 0 0,0 0 0,0 0 0,-1 0 0,1 0 0,-2 0 0,2 0 1,-26 0-8,21 0 2,19 0 4,177 0-49,-190-1-162,0-1-371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2:3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32175,'0'0'261,"10"0"-58,-5 1-198,-1 0 0,0 0 0,1 1 0,-1 0 0,0-1 0,0 2 0,0-1 0,-1 0 0,1 1 0,0-1 0,-1 1 0,0 0 0,4 4 0,44 53 4,-42-48-5,7 9-4,-1 0 1,-1 2 0,0 0 0,-2 0 0,-1 2-1,-1-1 1,-1 1 0,-1 0 0,-2 1 0,0 0-1,-1 0 1,-2 0 0,-1 1 0,-1-1-1,-1 1 1,-4 32 0,1-46 2,-1 0 0,0-1-1,0 1 1,-1-1 0,-1 0 0,0 0-1,-1-1 1,0 1 0,0-2 0,-2 1 0,-14 15-1,-3 0-16,-1-1-1,-59 42 0,43-39-169,7-9-405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2:37.82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71 243 32351,'0'0'288,"1"-10"-256,32-116 19,-28 103-40,-1 6 0,0 0 1,1-32-1,-10 530-11,4-480 0,1-1 0,-1 1 0,1-1 0,-1 1 0,0-1 0,1 1 0,-1-1 0,1 1 0,-1-1 0,0 0 0,1 1 0,-1-1 0,0 0 0,0 0 0,1 0 0,-1 1 0,0-1 0,1 0 0,-1 0 0,0 0 0,0 0 0,1 0 0,-1 0 0,0-1 0,0 1 0,1 0 0,-2-1 0,0 1 0,-93 0-32,157 0 32,111-14 0,-154 8 164,-12 3-442,-26 1-7772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2:38.31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117 30 32031,'-3'-21'420,"2"20"-415,1 1 1,0-1-1,-1 1 0,1 0 1,-1 0-1,1-1 0,0 1 1,-1 0-1,1-1 1,-1 1-1,1 0 0,-1 0 1,1 0-1,-1 0 0,1 0 1,-1-1-1,1 1 0,-1 0 1,1 0-1,-1 0 1,1 0-1,-1 0 0,1 1 1,-1-1-1,1 0 0,-1 0 1,1 0-1,-1 0 0,1 0 1,-1 1-1,1-1 1,-1 0-1,1 0 0,-1 1 1,1-1-1,0 0 0,-1 1 1,1-1-1,0 1 1,-1-1-1,1 0 0,0 1 1,-1 0-1,-4 4-4,1 0 0,0 0-1,0 0 1,0 1 0,0-1 0,1 1 0,-5 12 0,-18 51 7,21-54-7,-2 7-1,2-1 0,0 1 0,1 0 0,2 0 0,0 0 0,1 0 0,4 41 0,-3-61 0,1 1 0,0-1 1,-1 0-1,1 1 0,0-1 0,0 0 1,0 0-1,0 0 0,1 1 0,-1-1 1,0-1-1,1 1 0,0 0 0,-1 0 0,1 0 1,0-1-1,0 1 0,0-1 0,0 0 1,0 1-1,0-1 0,0 0 0,1 0 1,-1 0-1,0-1 0,1 1 0,3 0 0,7 1 2,0 0 0,0-1 0,0 0 0,13-2-1,-8 1 0,-12-1-1,0 1 1,-1-1-1,1 0 0,-1 0 0,1 0 1,-1-1-1,1 0 0,-1 0 1,0 0-1,0-1 0,0 1 0,0-1 1,0-1-1,-1 1 0,1 0 1,-1-1-1,0 0 0,0 0 0,0-1 1,-1 1-1,0-1 0,0 1 1,0-1-1,0 0 0,0 0 0,-1-1 1,3-10-1,0 0 1,0-1 0,-2 0 0,0 0 0,-1 0-1,-1-1 1,0 1 0,-1 0 0,-3-19 0,2 29 0,0 0 0,0 0 0,-1 0-1,0 0 1,0 1 0,-1-1 0,0 1 0,0-1 0,0 1-1,-1 0 1,0 0 0,0 0 0,-1 1 0,1 0 0,-1-1-1,-1 2 1,1-1 0,0 0 0,-1 1 0,0 0 0,0 1 0,0-1-1,-1 1 1,1 0 0,-1 1 0,0 0 0,1 0 0,-1 0-1,0 1 1,0 0 0,0 0 0,0 0 0,0 1 0,-1 1-1,1-1 1,0 1 0,-7 1 0,9 0-13,0-1 0,0 1 0,0 0 0,0 1-1,0-1 1,1 1 0,-1 0 0,1 0 0,-1 0 0,1 0 0,0 1 0,-5 6 0,-18 22-455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42.66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30 24 28477,'0'0'142,"0"-1"0,0 1 0,0-1 0,0 1-1,1-1 1,-1 1 0,0-1 0,0 1 0,1-1 0,-1 1 0,0-1 0,1 1 0,-1 0-1,1-1 1,-1 1 0,1-1 0,-1 1 0,0 0 0,1 0 0,-1-1 0,1 1 0,-1 0-1,1 0 1,-1 0 0,1-1 0,0 1 0,-1 0 0,1 0 0,-1 0 0,1 0 0,-1 0-1,2 0 1,25 0-872,-15 1 1068,241-14-338,-193 12 0,-60 1 0,0 1 0,0-1 0,0 1 0,0-1 0,0 1 0,0-1 0,0 1 0,-1-1 0,1 1 0,0-1 0,0 1 0,0-1 0,-1 1 0,1-1 0,0 0 0,0 1 0,-1-1 0,1 1 0,-1-1 0,1 0 0,0 1 0,-1-1 0,1 0 0,0 1 0,-1-1 0,1 0 0,-1 1 0,-44 38 0,4-4 0,2 1 0,-56 69 0,91-100 0,1 0 0,0 1 0,0-1 0,0 1 0,-3 11 0,6-16 0,-1 1 0,0-1 0,1 1 0,0 0 0,-1-1 0,1 1 0,0 0 0,0-1 0,0 1 0,0 0 0,0-1 0,0 1 0,0 0 0,1-1 0,-1 1 0,1 0 0,-1-1 0,1 1 0,-1-1 0,1 1 0,0-1 0,0 1 0,0-1 0,0 1 0,0-1 0,2 3 0,7 1 0,1 0 0,-1 0 0,1-1 0,-1-1 0,1 1 0,0-2 0,22 3 0,-21-3 0,-1 0 0,1 0 0,0 1 0,-1 1 0,1 0 0,-1 0 0,20 12 0,-29-15 0,0 1 0,1 0 0,-1 0 0,0 0 0,0 0 0,0 0 0,0 1 0,-1-1 0,1 1 0,0-1 0,-1 1 0,0-1 0,0 1 0,0 0 0,0 0 0,0 0 0,0-1 0,-1 1 0,1 0 0,-1 0 0,0 0 0,0 0 0,0 0 0,0 0 0,-1 0 0,1 0 0,-1 0 0,1 0 0,-1-1 0,-2 5 0,1-1 0,-1 0 0,0 0 0,0 0 0,-1-1 0,0 1 0,0-1 0,0 0 0,0 0 0,-1 0 0,0-1 0,0 1 0,-7 3 0,-1 0 0,-1 0 0,0-1 0,0-1 0,0-1 0,-1 0 0,0-1 0,0 0 0,0-1 0,0-1 0,-1 0 0,1-1 0,-1-1 0,-26-3 0,37 2 0,1 0 0,-1-1 0,1 0 0,-1 0 0,1 0 0,0 0 0,0-1 0,0 0 0,0 0 0,1 0 0,-1 0 0,1 0 0,-4-6 0,-2-2-1,1 0 0,0 0-1,-8-17 1,15 26-14,0-1 1,0 1-1,1 0 1,-1 0 0,0-1-1,1 1 1,-1-1-1,1 1 1,0-5 0,0-1-381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3:4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2 29886,'0'0'2604,"-3"0"-2559,-31-1-35,0 2 0,-1 1 0,1 2 0,0 1-1,1 2 1,-57 18 0,89-24-8,0-1 0,1 0-1,-1 1 1,0-1 0,0 0-1,1 1 1,-1-1 0,0 1-1,0 0 1,1-1 0,-1 1-1,0-1 1,1 1 0,-1 0-1,1 0 1,-1-1 0,1 1-1,0 0 1,-1 0 0,1 0-1,-1-1 1,1 1 0,0 0-1,0 0 1,0 0 0,-1 0-1,1 0 1,0-1 0,0 1-1,0 0 1,0 0 0,1 0-1,-1 0 1,0 0 0,0 0-1,0 0 1,1-1 0,-1 1-1,1 1 1,6 17 5,-1 0 0,-1 0 0,-1 0 0,4 38 0,-6 420 17,-4-246-19,-3-113-5,-27 149 0,6-71 0,13-81 0,-13 206 0,31-207 0,-2 43 0,-11-97 0,0 17 0,8-75 0,0-1-1,0 0 1,0 0-1,0 0 1,0 0 0,0 1-1,1-1 1,-1 0 0,0 0-1,0 0 1,1 0-1,-1 0 1,1 1 0,-1-1-1,1 0 1,-1 0 0,1 0-1,0 0 1,-1-1-1,2 2 1,0-1-1,0 0 1,0 0-1,0-1 0,0 1 1,0-1-1,0 1 0,0-1 1,0 0-1,0 0 0,0 0 1,3 0-1,9 0 1,20 1-22,1-1 1,-1-2 0,0-1 0,0-2-1,51-14 1,-77 15-603,-5-4-1633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3:42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58 31246,'0'-1'37,"-1"1"-1,1-1 0,-1 0 0,1 1 0,-1-1 1,1 0-1,-1 1 0,1-1 0,0 0 0,0 0 1,-1 0-1,1 1 0,0-1 0,0 0 0,0 0 1,0 0-1,0 0 0,0 1 0,0-1 1,0 0-1,0 0 0,0 0 0,0 0 0,1 1 1,-1-1-1,0 0 0,1 0 0,-1 1 0,0-1 1,1 0-1,-1 0 0,1 1 0,-1-1 0,1 1 1,-1-1-1,1 0 0,0 1 0,-1-1 0,1 1 1,0-1-1,-1 1 0,2-1 0,4-1-71,-1 1-1,1-1 0,-1 1 0,1 0 0,8 0 0,0 0 151,226-14-83,-199 14-32,1 1 0,-42 0 0,0-1 0,0 1 0,1 0 0,-1 0 0,0 0 0,0 0 0,0 0 0,0 0 0,0 0 0,1 0 0,-1 0 0,0-1 0,0 1 0,0 0 0,0 0 0,1 0 0,-1 0 0,0 0 0,0 0 0,0 0 0,0 0 0,1 0 0,-1 0 0,0 0 0,0 0 0,0 1 0,0-1 0,1 0 0,-1 0 0,0 0 0,0 0 0,0 0 0,0 0 0,1 0 0,-1 0 0,0 0 0,0 1 0,0-1 0,0 0 0,0 0 0,0 0 0,0 0 0,1 0 0,-1 1 0,0-1 0,0 0 0,0 0 0,0 0 0,0 0 0,0 1 0,0-1 0,0 0 0,0 0 0,0 0 0,0 0 0,0 1 0,0-1 0,0 0 0,0 3 0,-11 150 0,1 10 0,10 674 32,-17-635-32,0-17 0,18-23 0,-3 73 0,-2-200 0,-2-1 0,-19 67 0,13-59 0,-8 51 0,13-65 0,-2 10 0,8-37 0,-1-1 0,0 1 0,0-1 0,0 1 0,0-1 0,1 0 0,-1 0 0,0 0 0,0 0 0,-3 0 0,4 0 0,-65-2 0,24 1-3,-63 5 1,99-3-20,-1 0 1,1 1 0,0 0-1,0 0 1,-11 6 0,5-2-294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3:5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31887,'47'-2'269,"0"-2"0,60-13-1,97-31-319,365-90 64,-258 65-13,138-28-1,73-18-14,-495 111 15,35-15 0,-28 9 0,-8 12-13,-22 2 11,0 0 0,-1 0 0,1 0-1,0 0 1,0-1 0,-1 1 0,1-1 0,6-3 0,-9 3-1,-39-4-23,27 4 28,1-1 0,0 0 0,0 0 0,0-1 0,0-1 0,1 0 0,-1 0 0,1-1 0,0 0 0,0 0 0,0-1 0,-9-9 0,12 11 1,0 0 0,0 0-1,-1 0 1,1 1 0,-9-3-1,15 6-1,0 0-1,0 0 0,0 0 1,1 0-1,-1 0 1,0 0-1,0 0 0,0 0 1,0-1-1,0 1 0,0 0 1,0 0-1,0 0 1,0 0-1,0 0 0,0 0 1,0 0-1,0 0 1,0 0-1,0-1 0,0 1 1,0 0-1,0 0 0,0 0 1,0 0-1,0 0 1,0 0-1,0 0 0,0 0 1,0 0-1,0-1 1,0 1-1,0 0 0,0 0 1,0 0-1,0 0 0,0 0 1,0 0-1,0 0 1,0 0-1,0 0 0,0-1 1,0 1-1,-1 0 1,1 0-1,0 0 0,0 0 1,0 0-1,0 0 0,0 0 1,0 0-1,0 0 1,0 0-1,0 0 0,-1 0 1,1 0-1,0 0 0,0 0 1,0 0-1,0 0 1,0 0-1,0 0 0,0 0 1,0 0-1,-1 0 1,1 0-1,0 0 0,0 0 1,8-3 10,31 3-8,-14-1 3,0 1-1,36 4 0,-54-3-4,0 0 0,-1 1-1,1 0 1,-1 0 0,1 0-1,-1 1 1,0 0 0,0 0 0,0 0-1,0 1 1,-1 0 0,1 0-1,8 10 1,-12-12-1,0 1 0,-1 0 0,1 0 0,-1 1 0,0-1 0,0 0 0,0 0 0,0 1 0,-1-1 0,1 0 0,-1 1 0,0-1 0,0 0 0,0 1 0,-1 5 0,0-5 0,1 1 0,-1 0 0,0-1 0,0 1 0,-1 0 0,0-1 0,1 1 0,-1-1 0,-1 0 0,-2 5 0,-115 125-125,100-112-788,4-6-2467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3:5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2 980 31214,'0'0'26,"0"0"-1,0 0 0,0 0 0,0-1 1,0 1-1,0 0 0,0 0 0,0 0 1,0 0-1,0 0 0,0 0 0,0 0 1,0 0-1,0 0 0,0 0 0,0 0 1,0 0-1,0 0 0,0 0 0,0-1 1,0 1-1,0 0 0,0 0 0,0 0 1,0 0-1,0 0 0,0 0 0,0 0 1,0 0-1,0 0 0,0 0 0,0 0 1,0 0-1,0 0 0,0 0 0,0 0 1,-1 0-1,1 0 0,0 0 0,0 0 1,0 0-1,0-1 0,0 1 0,0 0 1,0 0-1,0 0 0,0 0 0,0 0 1,0 0-1,0 0 0,-1 0 0,13-5 362,24-10-666,-24 11 411,53-21-132,472-171 0,-116 56 0,-243 79 0,-106 37 0,242-86 0,-205 60 0,18-7 0,77-25-30,32-10 28,-212 85 2,-13 4 0,0-1 0,0 0 0,18-9 0,-28 13 0,-1 0 0,1 0 0,-1 0 0,0 0 0,1-1 0,-1 1 0,0 0 0,0 0 0,1 0 0,-1-1 0,0 1 0,1 0 0,-1 0 0,0-1 0,0 1 0,0 0 0,1-1 0,-1 1 0,0 0 0,0 0 0,0-1 0,0 1 0,0 0 0,0-1 0,1 1 0,-1 0 0,0-1 0,0 1 0,0-1 0,0 1 0,0 0 0,0-1 0,0 1 0,-1 0 0,1-1 0,0 1 0,0 0 0,0-1 0,0 1 0,-24-5 0,22 5 0,-22-1 0,1-2 0,-1-1 0,-25-7 0,-3-9 0,42 16 0,0-1 0,0 1 0,0 1 0,0 0 0,-1 1 0,1-1 0,-19 0 0,57 2 0,61-1 0,-80 3 0,-1 0 0,0 0 0,1 0 0,-1 1 0,0 0 0,0 1 0,0-1 0,-1 2 0,9 3 0,-15-6 0,1 0 0,-1 0 0,1 1 0,-1-1 0,0 0 0,1 1 0,-1-1 0,0 1 0,0 0 0,0-1 0,0 1 0,0 0 0,-1-1 0,1 1 0,0 0 0,-1 0 0,1 0 0,-1 0 0,0-1 0,0 1 0,1 0 0,-1 0 0,0 0 0,-1 0 0,1 0 0,0 0 0,-1 0 0,0 3 0,0-1 0,-1 1 0,0-1 0,0 1 0,0-1 0,0 0 0,0 0 0,-1 0 0,0-1 0,0 1 0,-5 4 0,-87 75-189,81-74-438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00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90 31118,'1'-3'39,"-1"0"1,0 0-1,-1 0 0,1 1 0,0-1 1,-1 0-1,0 1 0,1-1 0,-1 0 0,0 1 1,0-1-1,-1 1 0,1-1 0,-1 1 0,1-1 1,-1 1-1,0 0 0,1 0 0,-1 0 0,0 0 1,0 0-1,-1 1 0,1-1 0,0 0 0,-1 1 1,1 0-1,-1-1 0,1 1 0,-1 0 1,1 0-1,-1 1 0,-4-2 0,-21-4-9,0 0 0,0 2 0,-1 1 0,-45 1 0,73 2 15,1 22 0,-12 126-9,0 2-5,-11 285-21,2-122-4,-15 54-6,29-296 0,5 107 0,3-100 0,0-66 0,0 0 0,1 0 0,1 0 0,0-1 0,1 1 0,8 19 0,-6-16 0,0-1 0,-2 1 0,5 23 0,-8-36 0,-1 0 0,0 0 0,0-1 0,1 1 0,-1 0 0,1-1 0,0 1 0,-1 0 0,1-1 0,0 1 0,0-1 0,0 1 0,0-1 0,0 0 0,0 1 0,0-1 0,1 0 0,-1 0 0,0 0 0,1 0 0,-1 0 0,1 0 0,-1 0 0,3 1 0,2-1 0,0 1 0,0-1 0,0 0 0,0-1 0,11 1 0,8 0 0,112 1 0,-82-2-3,-55 0-15,-7 0-1071,-12 0-3179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0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31582,'1'-3'863,"7"1"-603,18 2-420,-17 0 251,60 2-74,60-3 5,-110 0-16,0-1 0,-1-1 1,1 0-1,31-12 0,-46 15-4,-4 0-1,1-1 0,0 1-1,0 0 1,-1 0-1,1 0 1,0 0 0,0-1-1,-1 1 1,1 0-1,0-1 1,-1 1 0,1 0-1,0-1 1,-1 1-1,1-1 1,-1 1 0,1-1-1,0 0 1,-1 1-1,1-1 1,-1 0 0,1 39 12,12 446-13,-9-397 0,26 401 0,-23-410-5,23 446 42,-38-41-37,8-473 0,0-3 0,0 1 0,0 0 0,-1 0 0,-2 10 0,3-17 0,0 0 0,-1 1 0,1-1 0,0 0 0,-1 1 0,0-1 0,1 0 0,-1 0 0,0 0 0,1 0 0,-1 0 0,0 0 0,0 0 0,0 0 0,0 0 0,0 0 0,0 0 0,0 0 0,0-1 0,0 1 0,-1 0 0,1-1 0,0 1 0,0-1 0,-1 1 0,1-1 0,0 0 0,-1 1 0,1-1 0,-3 0 0,-18-1-17,0 1 0,0 1 0,0 1 0,0 1 0,0 1 0,1 1 0,-30 11 0,45-14-711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0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31390,'-27'0'788,"-54"2"-211,74-1-578,0 0-1,0 1 0,0 0 1,0 0-1,0 0 0,0 1 1,0 0-1,-11 7 0,17-9 4,0 1 0,0-1-1,0 0 1,0 1-1,0-1 1,0 1 0,1 0-1,-1-1 1,0 1-1,1 0 1,-1-1 0,1 1-1,0 0 1,0-1 0,-1 1-1,1 0 1,0 1-1,2 40-5,-1-26 6,-1 130-2,2-146 0,1 0 0,-1-1 0,1 1 0,-1-1 0,1 0 0,-1 0 0,1 0 0,-1 0 0,1 0 0,4-1 0,44-13 0,-40 11 0,0-1 0,1 1 0,-1 1 0,1 0 0,11 0 0,-16 2 0,-2 0 0,0 0 0,0 0 0,0 0 0,0 1 0,0-1 0,0 1 0,8 3 0,-12-3 0,1 0 0,0 0 0,-1 1 0,1-1 0,-1 0 0,1 1 0,-1-1 0,1 1 0,-1 0 0,0 0 0,0-1 0,0 1 0,0 0 0,0 0 0,-1 0 0,1 0 0,0 0 0,-1 0 0,1 0 0,-1 0 0,0 2 0,2 7 0,-1 0 0,0 0 0,-1 0 0,0 0 0,-1 0 0,0 0 0,-1-1 0,0 1 0,0 0 0,-1-1 0,-1 1 0,0-1 0,-9 18 0,9-22 0,0 0 0,0 0 0,0-1 0,-1 1 0,1-1 0,-1 0 0,-1-1 0,1 1 0,-1-1 0,1 0 0,-1 0 0,0-1 0,-1 1 0,1-1 0,-1-1 0,1 1 0,-1-1 0,0 0 0,0-1 0,0 0 0,1 0 0,-13 0 0,15-1-1,1 1 0,-1-1 0,0 0 0,1 0 1,-1-1-1,1 1 0,-1-1 0,1 0 0,0 0 0,-1 0 0,1 0 0,0-1 0,-1 1 1,1-1-1,0 0 0,0 0 0,1 0 0,-1 0 0,0 0 0,1-1 0,-1 1 0,1-1 1,0 0-1,-1 0 0,1 0 0,1 0 0,-1 0 0,0 0 0,1 0 0,0-1 0,-1 1 1,1-4-1,0 0-146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 31999,'-2'-2'461,"-3"8"-200,-12 24-148,-19 45-180,19-38 67,3 0 0,0 0 0,3 2 0,1-1 0,2 2 0,2-1 0,1 1 0,1 40 0,4-74 1,0-1 1,1 0-1,0 0 0,0 0 0,0 0 1,0-1-1,1 1 0,0 0 0,0 0 1,0-1-1,0 1 0,1-1 0,0 0 1,0 0-1,0 0 0,0 0 0,1 0 1,0-1-1,-1 1 0,1-1 1,0 0-1,1 0 0,6 3 0,-1-1-39,1 0-1,0-1 1,0 0-1,0-1 1,0 0-1,1-1 1,-1 0-1,1-1 1,15 0-1,-13-1-919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0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32431,'3'-2'23,"0"1"0,0 0 0,0 0-1,0 0 1,0 0 0,0 0 0,0 1 0,1 0 0,5-1 0,-9 1-15,96-1 56,-55 1-61,-40 0-3,-1 0 0,1 0 0,0 0-1,0 0 1,0 1 0,-1-1 0,1 0 0,0 0 0,0 0-1,0 1 1,-1-1 0,1 0 0,0 1 0,-1-1 0,1 1-1,0-1 1,-1 1 0,1-1 0,0 1 0,-1-1 0,1 1 0,-1 0-1,1-1 1,-1 1 0,1 0 0,-1-1 0,0 1 0,1 0-1,-1 0 1,0-1 0,0 1 0,1 0 0,-1 0 0,0 0 0,0-1-1,0 1 1,0 0 0,0 0 0,0 0 0,0-1 0,0 1-1,0 0 1,-1 0 0,1 0 0,0-1 0,0 1 0,-1 0-1,1 0 1,0-1 0,-1 2 0,-1 2-1,1 0 0,-1-1 1,0 1-1,0 0 0,0-1 0,-1 1 0,1-1 1,-1 0-1,-3 3 0,-32 23 1,24-20 0,1 1 0,-23 21 0,35-29 0,-1-1 0,1 0 0,0 0 0,0 0 0,0 0 0,0 1 0,0-1 0,1 0 0,-1 1 0,0-1 0,1 1 0,-1-1 0,1 0 0,-1 1 0,1 0 0,0-1 0,-1 1 0,1-1 0,0 1 0,0-1 0,0 1 0,0-1 0,1 1 0,-1 0 0,0-1 0,1 1 0,-1-1 0,1 1 0,-1-1 0,1 1 0,0-1 0,-1 0 0,1 1 0,0-1 0,0 0 0,2 2 0,3 3 0,0 0 0,1-1 0,0 0 0,0-1 0,12 7 0,-3-2 0,-10-6 0,-1 1 0,1 0 0,-1 0 0,0 0 0,0 0 0,8 11 0,-11-12 0,0 0 0,0 0 0,-1 0 0,0 1 0,0-1 0,1 0 0,-2 1 0,1-1 0,0 1 0,-1-1 0,0 1 0,1-1 0,-2 1 0,1 4 0,-1-5 0,0-1 0,0 1 0,0-1 0,0 0 0,0 0 0,0 1 0,-1-1 0,1 0 0,-1 0 0,0 0 0,1-1 0,-1 1 0,0 0 0,0-1 0,0 1 0,0-1 0,-1 1 0,1-1 0,0 0 0,0 0 0,-1 0 0,1 0 0,-1-1 0,-4 2 0,-6 1 0,0 0 0,0-1 0,-18 1 0,22-2 8,-22 0-54,30-1 30,0 0 0,1 0-1,-1 0 1,0 0 0,1 0 0,-1 0-1,0 0 1,1 0 0,-1-1 0,0 1 0,1 0-1,-1 0 1,0-1 0,1 1 0,-1 0-1,1-1 1,-1 1 0,0 0 0,1-1-1,-1 1 1,1-1 0,-1 1 0,1-1 0,0 1-1,-1-1 1,1 1 0,-1-1 0,1 0-1,0 1 1,0-1 0,-1 0 0,1 1 0,0-2-1,0-17-1762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0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31598,'7'-1'61,"1"1"-1,-1 1 0,1 0 0,0 0 0,-1 0 1,1 1-1,-1 0 0,0 0 0,0 1 0,0 0 0,0 0 1,0 1-1,0 0 0,-1 0 0,0 0 0,0 1 0,6 6 1,0 0-57,-1 0 1,-1 1 0,0 0-1,0 1 1,-1 0 0,-1 0-1,0 1 1,-1 0 0,-1 1-1,0 0 1,6 23 0,-4-3 2,-2 1 0,-2 0 1,0 71-1,-5-95-7,0 0 0,-1 0 0,0 0 0,-1 0 0,-1 0 0,1-1 0,-2 1 0,0-1 0,-11 19 0,5-12 0,0-1 0,-2-1 0,0 0 0,-29 28 0,38-40-20,1-1-1,-1 0 1,0 0-1,0 0 1,0 0 0,-1 0-1,1-1 1,-1 0-1,1 0 1,-1 0 0,0-1-1,0 1 1,-7 0 0,-2-2-864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43.24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209 116 31630,'0'-21'456,"1"14"-372,-1-1 1,0 1 0,0-1-1,-1 0 1,0 1-1,-2-8 1,2 13-83,0 0 0,0 0 0,0 0 1,0 0-1,0 0 0,0 0 0,0 1 0,-1-1 0,1 1 0,0-1 0,-1 1 0,0-1 0,1 1 1,-1 0-1,0 0 0,0 0 0,0 0 0,0 0 0,1 0 0,-1 0 0,0 0 0,-1 1 1,1-1-1,0 1 0,0 0 0,-3-1 0,2 1 0,-1 0-1,1-1 1,-1 1-1,1 0 1,-1 1-1,1-1 1,-1 1 0,1-1-1,0 1 1,-1 0-1,1 0 1,0 1 0,-1-1-1,1 1 1,0-1-1,0 1 1,-5 4-1,2 0 0,0 1 0,0 0-1,1 0 1,0 1-1,-8 15 1,5-8-1,1 1 0,0 0 0,1 0 0,1 0 0,1 1 0,-3 20 0,2 1 0,1 63 0,4-94 0,0-1 0,1 1 0,0 0 0,0 0 0,0-1 0,1 1 0,-1-1 0,4 7 0,-3-10 0,-1 0 0,1-1 0,-1 1 0,1-1 0,0 0 0,0 1 0,0-1 0,0 0 0,0 0 0,0 0 0,1-1 0,-1 1 0,1 0 0,-1-1 0,1 0 0,0 1 0,-1-1 0,1 0 0,0-1 0,5 2 0,-2-1 0,-1 0 0,1 0 0,0 0 0,0-1 0,0 0 0,0 0 0,0-1 0,0 0 0,0 0 0,-1 0 0,1-1 0,10-3 0,-12 2 0,0 1 0,0-1 0,0 0 0,-1 0 0,1 0 0,-1 0 0,0-1 0,0 1 0,0-1 0,0 0 0,0 0 0,-1 0 0,0 0 0,0 0 0,0 0 0,2-9 0,2-13 0,-1 0 0,-1-1 0,-2 1 0,-1 0 0,-2-36 0,0 17 0,2 27 0,-1 0 0,-1 1 0,-1-1 0,-1 0 0,-5-19 0,8 37 0,0-1 0,0 1 0,0-1 0,0 0 0,0 1 0,0-1 0,-1 0 0,1 1 0,0-1 0,0 1 0,-1-1 0,1 1 0,0-1 0,-1 1 0,1-1 0,0 1 0,-1-1 0,1 1 0,-1-1 0,1 1 0,-1-1 0,0 1 0,-4 11 0,2 23 0,4 239 0,-1-262 0,1 1 0,1-1 0,0 0 0,0 0 0,1 0 0,0 0 0,10 20 0,-11-27 0,0-1 0,0 1 0,1-1 0,-1 1 0,1-1 0,0 0 0,0 0 0,0 0 0,0 0 0,0-1 0,1 1 0,-1-1 0,1 0 0,0 0 0,-1 0 0,1-1 0,0 1 0,0-1 0,0 0 0,0 0 0,0 0 0,1 0 0,-1-1 0,4 0 0,1 0 53,-1 0 0,1 0 1,-1-1-1,0 0 0,1-1 0,-1 0 0,0 0 0,9-4 1,-12 4-236,-1-1 0,1 0 0,-1 1 0,0-1 0,0-1 0,-1 1 0,6-6 0,13-23-4468,-16 21-4137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0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29325,'75'1'3405,"100"-2"-3400,-128-9-5,-65 8-200,-5 2-320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33 25980,'3'-5'3316,"15"-19"106,-13 21-3405,-7 16 15,-6 6-32,0-1 0,-1-1 0,-1 1 0,-1-1 0,-20 24 0,-12 21 0,37-54 0,0 1 0,1 1 0,0-1 0,0 1 0,1 0 0,1 0 0,-1 0 0,2 1 0,-1-1 0,1 1 0,1 0 0,0 10 0,1-20 0,0 0 0,0 0 0,0-1 0,0 1 0,0 0 0,1 0 0,-1 0 0,0-1 0,0 1 0,1 0 0,-1 0 0,1-1 0,-1 1 0,1 0 0,-1-1 0,1 1 0,-1 0 0,1-1 0,0 1 0,-1-1 0,1 1 0,0-1 0,-1 1 0,1-1 0,0 0 0,0 1 0,0-1 0,24 5 0,-23-4 0,67 3 0,76-5 0,-47-1 0,-71 2 6,-16 0-102,-26-1-270,-8-1-747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0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 29021,'0'0'80,"0"0"0,0-1 0,-1 1 1,1 0-1,0 0 0,0-1 0,0 1 0,0 0 0,0-1 0,0 1 0,0 0 0,0-1 0,0 1 0,0 0 0,0-1 0,0 1 0,0 0 0,0-1 0,0 1 1,0 0-1,0-1 0,0 1 0,0 0 0,1-1 0,-1 1 0,0 0 0,0-1 0,0 1 0,0 0 0,1 0 0,-1-1 0,0 1 0,0 0 0,1 0 0,-1-1 1,0 1-1,1 0 0,-1 0 0,0 0 0,0 0 0,1 0 0,-1-1 0,1 1 0,10 15 472,9 30-881,-13-17 329,-1-1 0,-1 1 0,3 51 0,-8 90-1,-2-74-3,1-73-23,0-16-53,1 0 0,0-1 1,0 1-1,0 0 1,1-1-1,1 9 0,2-8-1379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1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14 32143,'1'0'22,"-1"-1"0,0 1 0,0-1 1,0 1-1,1-1 0,-1 1 0,0-1 1,0 1-1,0-1 0,0 0 0,0 1 1,0-1-1,0 1 0,0-1 0,0 1 1,0-1-1,0 1 0,-1-1 0,1 0 1,0 1-1,0-1 0,0 1 0,-1-1 1,1 0-1,-10 10 105,-16 32-233,23-35 153,-12 23-47,0 0 0,3 1 0,0 0 0,2 1 0,-10 50 0,10-27 0,4 1 0,-1 83 0,7-128 1,0-1-1,1 1 1,0 0-1,1-1 1,0 0-1,0 1 1,1-1 0,0 0-1,1 0 1,7 12-1,-8-15-5,1 0-1,1-1 1,-1 1-1,1-1 0,0 0 1,0-1-1,0 1 1,1-1-1,0 0 1,0 0-1,0-1 1,0 0-1,0 0 0,1 0 1,8 2-1,29 3-695,-2-7-1957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1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91 31614,'1'-3'46,"-1"-1"-1,1 0 0,-1 1 0,1 0 0,0-1 0,1 1 0,-1-1 0,1 1 0,-1 0 1,1 0-1,0 0 0,0 0 0,0 0 0,0 0 0,1 1 0,-1-1 0,1 1 0,0 0 1,0-1-1,-1 1 0,2 0 0,-1 1 0,3-3 0,23-17-7,-28 32-30,0 1 0,0-1 0,-1 16 0,-26 296-8,26-321 0,0-1 0,0 1 0,-1 0 0,1-1 0,-1 1 0,1 0 0,-1-1 0,1 1 0,-1-1 0,0 1 0,0-1 0,1 1 0,-1-1 0,0 0 0,0 0 0,-1 1 0,1-1 0,0 0 0,0 0 0,-1 0 0,1 0 0,0 0 0,-1 0 0,1 0 0,-4 0 0,0 1 0,-1-1 0,0 0 0,0-1 0,0 0 0,0 0 0,-6 0 0,-8-1 0,38 2-123,-1-2 0,1 0 0,-1-1 0,1 0 0,-1-1 0,0-1 0,24-10 0,-22 5-2783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10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31791,'0'0'28,"0"-1"-1,0 0 1,0 1 0,0-1 0,1 0 0,-1 1 0,0-1 0,0 1 0,1-1 0,-1 0 0,0 1 0,1-1 0,-1 1 0,1-1 0,-1 1 0,1-1 0,-1 1 0,1 0-1,-1-1 1,1 1 0,-1 0 0,1-1 0,-1 1 0,1 0 0,0-1 0,-1 1 0,1 0 0,-1 0 0,1 0 0,0 0 0,-1 0 0,1 0 0,0 0 0,0 0 0,1-1-33,1 1 1,-1 1-1,0-1 1,0 0 0,0 0-1,0 1 1,1-1 0,-1 1-1,0 0 1,0 0 0,3 1-1,1 2 6,-1 1 0,1 0-1,-1 0 1,0 0 0,-1 1 0,1-1-1,-1 1 1,0 0 0,5 10-1,28 67 12,-29-64-12,6 17 4,-1 0 0,-3 1 0,0 0 0,-3 1 0,-1-1 0,-2 1 0,0 49 0,-5-78 9,0 0 0,0 0 0,-1 0-1,0 0 1,0 0 0,-1 0 0,-1 0 0,1-1 0,-1 1 0,-1-1-1,0 0 1,0-1 0,-7 10 0,4-8-242,0 0 0,0-1 1,-1 1-1,0-2 0,0 1 0,-1-1 1,0-1-1,0 0 0,-21 9 0,-5-4-9701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1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32255,'8'0'272,"23"0"-256,16 0 16,5 0-16,-2 0 0,-1 0-16,-12 0 0,-6 0 16,-7 0-16,-9 0 0,-4 0-80,-11-7-1089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1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31534,'13'0'817,"19"0"-593,4 0-128,1 0-80,2 0 0,-5 0-16,-6 0 0,1 0 0,-6 0-16,-2-2-144,-13-12-1585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1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65 274 31695,'2'-9'168,"1"0"1,0 1 0,1-1-1,-1 1 1,7-10 0,9-22-144,-3-10-7,15-73-1,-32 247-17,2-52 0,0-7 0,1-12 0,-3 0 0,-2 1 0,-16 88 0,18-139 0,0 1 0,-1-2-1,1 1 1,0 0 0,-1 0 0,0 0-1,1-1 1,-1 1 0,0 0 0,0-1-1,-1 0 1,1 0 0,0 1 0,-1-1-1,0-1 1,1 1 0,-1 0 0,0-1-1,0 1 1,0-1 0,0 0 0,0 0-1,-6 1 1,-1 1-5,0-2-1,-1 0 1,1 0 0,-18-1-1,20-1 7,86 1-29,110-17 0,-182 16-415,-4-2-1187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1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90 158 31983,'2'-31'357,"-1"10"-273,1 0 1,1 0-1,1 1 0,7-23 1,-8 78-80,-3 429-5,0-461 0,-1 0-1,1 0 1,0-1 0,-1 1 0,1 0-1,-1 0 1,0-1 0,0 1-1,0 0 1,-1-1 0,1 1-1,-1-1 1,1 0 0,-1 1 0,0-1-1,1 0 1,-1 0 0,0 0-1,-1 0 1,1 0 0,0 0 0,0-1-1,-1 1 1,1-1 0,-1 0-1,0 0 1,1 0 0,-4 1-1,-3 1-2,1-1-1,-1 0 0,0-1 0,1 0 0,-15 0 0,141-11 4,5-1 0,-104 11-3,-18 0-23,-2 0-142,-3 0-355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43.66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36 32463,'7'-35'304,"-8"42"-304,0-1 0,1 1 0,-1 0 0,1 0 0,1 0 0,0 7 0,1 12 0,-3 73 0,2 121 0,7-159 1,-7-57-2,0-1 1,0 1-1,0 0 0,0-1 1,0 0-1,1 1 1,-1-1-1,1 0 0,0 1 1,0-1-1,0 0 1,0-1-1,1 1 1,2 2-1,-4-4-96,-1-1 80,0 0 1,0 0 0,0-1 0,0 1 0,0 0-1,0 0 1,0 0 0,-1 0 0,1 0 0,0 0-1,1 0 1,-1 0 0,0 0 0,0 0 0,0 0-1,0-1 1,0 1 0,0 0 0,0 0 0,0 0 0,0 0-1,0 0 1,0 0 0,0 0 0,0 0 0,0 0-1,0 0 1,0 0 0,0 0 0,0 0 0,0 0-1,0-1 1,0 1 0,0 0 0,1 0 0,-1 0-1,0 0 1,0 0 0,0 0 0,0 0 0,0 0 0,0 0-1,0 0 1,0 0 0,0 0 0,0 0 0,0 0-1,1 0 1,-1 0 0,0 0 0,0 0 0,0 0-1,0 0 1,0 0 0,0 0 0,0 0 0,0 0-1,0 0 1,0 1 0,0-1 0,0 0 0,1 0 0,-1 0-1,0 0 1,0-14-4573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1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260 137 32559,'0'-3'18,"1"-9"15,-1 1 0,-1-1 0,0 1 0,0-1 0,-6-18 0,6 27-33,0 1 0,0-1 0,0 0-1,-1 1 1,1 0 0,-1-1-1,0 1 1,1 0 0,-1 0 0,0 0-1,0 0 1,0 0 0,0 0-1,-1 0 1,1 1 0,-1-1 0,1 1-1,-1 0 1,1 0 0,-1 0-1,1 0 1,-1 0 0,0 0-1,0 1 1,1-1 0,-1 1 0,0 0-1,-5 0 1,-2 0 0,1 0 0,0 1 0,0 0 0,0 0 0,1 1 0,-15 4 0,18-4 0,0 1 0,0-1 0,0 1 0,0 1 0,1-1 0,-1 0 0,1 1 0,0 0 0,0 0 0,0 0 0,-5 9 0,3-3 0,0 0 0,0 1 0,1 0 0,0 1 0,1-1 0,0 1 0,1-1 0,0 1 0,1 0 0,0 0 0,1 1 0,1-1 0,0 0 0,3 24 0,-2-32 0,0-1 0,0 0 0,0 0 0,1 0 0,0 1 0,-1-1 0,1-1 0,0 1 0,1 0 0,-1 0 0,0-1 0,1 1 0,0-1 0,-1 0 0,1 0 0,0 0 0,0 0 0,0 0 0,0-1 0,0 0 0,1 1 0,-1-1 0,0 0 0,1 0 0,-1-1 0,1 1 0,4 0 0,-3 0 0,1-1 0,0 1 0,-1-1 0,1 0 0,-1 0 0,1 0 0,0-1 0,-1 0 0,1 0 0,-1 0 0,1-1 0,-1 0 0,0 0 0,0 0 0,0-1 0,8-4 0,-8 2 0,-1 0 0,1-1 0,-1 1 0,0-1 0,0 0 0,-1 0 0,1-1 0,-1 1 0,-1 0 0,1-1 0,2-13 0,0-5 0,2-50 0,-5 42 0,3 14 0,-1 18 0,3 12 0,2 19 0,-1 0 0,-2 0 0,-1 1 0,1 33 0,-3-41 0,3 48 0,-4 0 0,-6 78 0,4-147 0,0 1 0,-1 0 0,1-1 0,-1 1 0,0 0 0,0-1 0,1 1 0,-2-1 0,1 1 0,0-1 0,0 1 0,-1-1 0,0 0 0,1 0 0,-1 0 0,0 0 0,0 0 0,0 0 0,0 0 0,0-1 0,-1 1 0,1-1 0,0 1 0,-1-1 0,1 0 1,-1 0-1,1 0 0,-1 0 0,0-1 0,1 1 0,-1-1 0,0 1 0,1-1 0,-1 0 0,-3 0 0,1 0-1,0-1 1,0 1-1,0-1 1,1 0 0,-1 0-1,0 0 1,1-1-1,-1 1 1,1-1-1,-1 0 1,1-1-1,0 1 1,0-1 0,0 0-1,0 0 1,1 0-1,-1 0 1,1 0-1,-5-6 1,1-6-123,6-3-338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1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26 32047,'-1'-22'536,"1"22"-532,-1-1 0,1 1-1,-1 0 1,1-1 0,-1 1 0,1 0 0,-1-1-1,1 1 1,-1 0 0,1 0 0,-1 0 0,1 0-1,-1-1 1,1 1 0,-1 0 0,0 0 0,1 0-1,-1 0 1,1 0 0,-1 0 0,0 0 0,1 0-1,-1 1 1,1-1 0,-1 0 0,1 0 0,-1 0-1,1 1 1,-1-1 0,1 0 0,-1 1 0,1-1-1,-1 0 1,1 1 0,-1-1 0,1 1 0,-1-1-1,1 0 1,-1 2 0,-4 2-4,1 0 0,0 0 0,0 0 0,0 1 0,0 0 0,0 0 0,1 0 0,0 0 0,-4 9 0,-20 55 5,12-13 0,2 0-1,2 1 1,3 1-1,3 0 1,2 81-1,3-130-4,0 1 0,1-1 0,0 0 0,0 0 0,1 0 0,1 0 0,-1-1 1,1 1-1,1-1 0,5 11 0,-6-14-1,0-1 1,0 0-1,1 1 1,-1-1-1,1 0 1,0-1-1,0 1 1,0-1 0,1 0-1,-1 0 1,1 0-1,0 0 1,0-1-1,0 0 1,0 0-1,0 0 1,0-1-1,11 2 1,1-1-570,0-1 0,29-3 0,-4-2-6564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2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31887,'1'0'22,"-1"-1"1,0 0 0,1 1 0,-1-1 0,1 0 0,-1 1-1,1-1 1,0 1 0,-1-1 0,1 1 0,-1 0 0,1-1 0,0 1-1,0 0 1,-1-1 0,1 1 0,0 0 0,-1 0 0,1-1-1,0 1 1,0 0 0,-1 0 0,1 0 0,1 0 0,5-1 43,39-11-24,0 2 1,1 2-1,-1 2 0,67 1 0,-113 4-42,0 1 0,1 0 0,-1 0 0,0 0 0,1 0 0,-1 0 0,0 0 0,1 0 0,-1 0 0,0 0 0,1 1 0,-1-1 0,0 0 0,1 0 0,-1 0 0,0 0 0,1 0 0,-1 1 0,0-1 0,1 0 0,-1 0 0,0 0 0,0 1 0,1-1 0,-1 0 0,0 0 0,0 1 0,0-1 0,1 0 0,-1 1 0,0-1 0,0 0 0,0 1 0,0-1 0,0 0 0,1 1 0,-1-1 0,0 0 0,0 1 0,0-1 0,0 0 0,0 1 0,0-1 0,0 0 0,0 1 0,-8 16 0,-1-7 4,-1-1 1,1 0-1,-1 0 0,-1-1 0,-20 12 1,20-12-4,-1-1 0,1 2 0,0-1 0,0 1 0,-16 20 0,26-28-1,0 0 0,0 0 0,0 0 0,0 1 0,0-1 0,0 0 0,0 1 0,0-1 0,1 1 0,-1-1 0,0 1 0,1-1 0,-1 1 0,1 0 0,0-1 0,0 1 0,-1-1 0,1 1 0,0 0 0,0-1 0,1 1 0,-1 0 0,0-1 0,0 1 0,1-1 0,-1 1 0,1-1 0,0 1 0,-1-1 0,1 1 0,0-1 0,0 1 0,0-1 0,0 0 0,0 1 0,0-1 0,0 0 0,0 0 0,0 0 0,3 2 0,6 2 0,0 0 0,0 0 0,0-1 0,0 0 0,15 3 0,12 5 0,-32-10 0,-1 1 0,0 0 0,1-1 0,-1 1 0,0 1 0,0-1 0,-1 0 0,1 1 0,-1 0 0,0 0 0,0 0 0,0 0 0,4 9 0,-6-10 0,0-1 0,0 0 0,0 1 0,0-1 0,-1 1 0,0-1 0,1 1 0,-1 0 0,0-1 0,0 1 0,0-1 0,-1 1 0,1-1 0,0 1 0,-1-1 0,0 1 0,0-1 0,1 1 0,-1-1 0,-1 0 0,1 1 0,0-1 0,-1 0 0,1 0 0,-1 0 0,1 0 0,-1 0 0,0 0 0,-3 2 0,-6 3 0,0 0 0,0-1 0,-1 0 0,0 0 0,0-1 0,0-1 0,-1 0 0,0-1 0,1 0 0,-1-1 0,0 0 0,0-1 0,-17-1 0,29 0 0,1 0 0,-1 0 0,1-1-1,-1 1 1,0 0 0,1 0 0,-1 0 0,1-1 0,0 1 0,-1 0-1,1-1 1,-1 1 0,1 0 0,-1-1 0,1 1 0,0 0 0,-1-1-1,1 1 1,0-1 0,-1 1 0,1-1 0,0 1 0,0-1-1,-1 1 1,1-1 0,0 1 0,0-1 0,0 1 0,0-1 0,0 1-1,0-1 1,0 1 0,0-1 0,0 0 0,1-25-38,0 19 9,3-35-203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2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32399,'0'0'261,"5"0"-218,3 1-38,1-1 0,-1 1 0,0 1 0,0-1-1,0 1 1,0 1 0,0 0 0,0 0 0,-1 0 0,12 8 0,-7-3-3,0 1 0,0 0 0,-1 0 0,-1 1 0,16 19 1,-9-6-4,0 1 1,-2 1-1,0 0 1,-2 1-1,18 48 1,-24-53 0,-1 0 0,-1 0 0,-1 1 0,0 0 0,-2 0 0,0 28 0,-3-36 0,1-1 0,-2 0 0,0 0 0,-1 0 0,0 0 0,-1-1 0,0 1 0,-1-1 0,-1 0 0,0 0 0,-12 18 0,-51 56 16,60-76-45,0 0 0,-1-1 0,-1-1 0,0 1 0,0-2 0,-13 8 0,17-13-648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2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32383,'19'0'320,"20"0"-304,8 0 0,5 0 16,3-5-32,-6 0 0,1-2 0,-11 2 0,-10-2 0,-14 5 0,-12 2 0,-6 0-80,-28 0-528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2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47 32431,'26'-46'328,"-43"64"-320,-74 101-8,-46 66 0,127-170 0,1 0 0,-8 17 0,16-28 0,-1-1 0,1 1 0,0-1 0,-1 1 0,2 0 0,-1-1 0,0 1 0,1 0 0,-1 0 0,1 0 0,0-1 0,1 1 0,-1 0 0,0 0 0,1-1 0,1 5 0,-1-6 0,1-1 0,-1 1 0,1-1 0,-1 0 0,1 1 0,0-1 0,-1 0 0,1 0 0,0 0 0,0 0 0,0-1 0,0 1 0,0 0 0,0-1 0,-1 1 0,1-1 0,1 0 0,-1 0 0,0 0 0,0 0 0,0 0 0,2 0 0,2 0 0,36 2 0,0-2 0,0-2 0,0-1 0,52-12 0,34-11 0,-128 26 0,0 0 0,0 0 0,1 0 0,-1-1 0,0 1 0,0 0 0,0 0 0,0 0 0,0 0 0,0 0 0,0 0 0,1 0 0,-1 0 0,0 0 0,0-1 0,0 1 0,0 0 0,0 0 0,0 0 0,0 0 0,0 0 0,0 0 0,0-1 0,0 1 0,0 0 0,0 0 0,0 0 0,0 0 0,0 0 0,0-1 0,0 1 0,0 0 0,0 0 0,0 0 0,0 0 0,0 0 0,0-1 0,0 1 0,0 0 0,0 0 0,0 0 0,0 0 0,0 0 0,0 0 0,-1 0 0,1-1 0,0 1 0,0 0 0,0 0 0,0 0 0,0 0 0,0 0 0,0 0 0,-1 0 0,1 0 0,0 0 0,0 0 0,0 0 0,0 0 0,0 0 0,-1 0 0,-7-6-13,-44-6-1079,23 1-2301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32127,'24'464'640,"-22"-416"-640,-2-27-12,1 0 1,6 31-1,-2-42-89,3-8-227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2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10 32447,'0'0'7,"0"0"0,0-1 0,1 1 0,-1 0 0,0-1 0,0 1 0,0 0 0,0-1 0,0 1 0,-1 0 0,1-1 0,0 1 0,0-1 1,0 1-1,0 0 0,0-1 0,0 1 0,-1 0 0,1 0 0,0-1 0,0 1 0,0 0 0,-1-1 0,1 1 0,0 0 0,0 0 0,-1-1 0,1 1 0,0 0 0,-1 0 0,1 0 0,0 0 0,-1-1 0,1 1 0,-1 0 1,-15 8 26,7 1-31,1 0-1,0 1 1,1-1 0,0 2 0,1-1-1,0 1 1,0-1 0,1 2-1,0-1 1,-2 13 0,-4 13-2,-11 75 0,16-55-1,3 79 0,3-105 0,0-17 1,1-1 0,1 1 0,0-1 0,0 0 0,1 0-1,1 0 1,1 0 0,-1 0 0,2-1 0,0 0 0,0 0 0,14 18 0,-14-22-9,0-1-1,1 1 1,0-1 0,0-1 0,0 1 0,1-1-1,0-1 1,0 1 0,1-1 0,0-1 0,0 0-1,0 0 1,0 0 0,0-2 0,1 1 0,-1-1-1,1 0 1,11 0 0,18-1-1054,-4-1-3078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2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3 32255,'0'0'8,"0"-1"0,1 1 0,-1 0 0,0 0 0,0 0 1,0 0-1,0 0 0,0-1 0,0 1 0,1 0 0,-1 0 0,0 0 0,0 0 1,0 0-1,0 0 0,0 0 0,1-1 0,-1 1 0,0 0 0,0 0 0,0 0 1,0 0-1,1 0 0,-1 0 0,0 0 0,0 0 0,0 0 0,1 0 0,-1 0 1,0 0-1,0 0 0,0 0 0,0 0 0,1 0 0,-1 0 0,0 1 0,0-1 1,0 0-1,0 0 0,1 0 0,-1 0 0,0 0 0,0 0 0,0 0 0,0 0 1,0 1-1,1-1 0,-1 0 0,0 0 0,0 0 0,0 0 0,0 1 0,0-1 1,0 0-1,0 0 0,0 0 0,0 0 0,0 1 0,1 17 69,-10 25-121,-3-14 44,-2-1 0,0-1 0,-30 40 0,-23 44 0,60-99 0,2 0 0,0 1 0,0 0 0,1 0 0,1 0 0,0 1 0,-1 15 0,4-28 0,0 0 0,0 1 0,0-1 0,0 1 0,0-1 0,1 0 0,-1 1 0,1-1 0,-1 0 0,1 1 0,-1-1 0,1 0 0,-1 0 0,1 0 0,0 1 0,0-1 0,0 0 0,0 0 0,0 0 0,0 0 0,0 0 0,0-1 0,0 1 0,0 0 0,0 0 0,0-1 0,1 1 0,-1-1 0,0 1 0,1-1 0,-1 1 0,0-1 0,1 0 0,-1 0 0,2 1 0,9 0 0,-1 0 0,1-1 0,18-2 0,-6 1 0,13 1 0,53-8 0,-77 7 0,0-2 0,0 0 0,0 0 0,-1-1 0,0-1 0,0 0 0,19-11 0,-30 15-5,0 1 0,0-1 0,-1 0 0,1 1 0,0-1 0,0 0 0,-1 0 0,1 1 0,0-1 0,-1 0 0,1 0 0,-1 0 0,1 0 0,-1 0 0,1 0 0,-1 0 0,0 0 0,1 0 0,-1 0 0,0 0 0,0 0 0,0 0 0,0 0 0,0 0 0,0 0 0,0 0 0,0 0 0,0 0 0,-1 0 0,1 0 0,0 0 0,-1 0 0,1 0 0,-1-1 0,-11-10-2773,-10 2-8932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2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 30814,'-1'-16'1719,"-1"25"-1368,-1 28-468,19 324 117,-8-271-52,-3 91 0,-5-181-276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44.011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12 32127,'2'5'192,"37"0"32,8 2-112,16-5-48,2 0-48,-5 1 16,-5-3-32,-11 0 0,-10 0 0,-5 0 0,-11 0 0,-8 0 0,-4-12-32,-6 3-80,0-5-1377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2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 31598,'0'-2'218,"0"2"-205,0 0 0,0 0 0,0 0-1,0 0 1,0 0 0,1 0 0,-1 0 0,0 0 0,0 0 0,0 0 0,0 0-1,0 0 1,0 0 0,0 0 0,0 0 0,1 0 0,-1 0 0,0 0-1,0 0 1,0-1 0,0 1 0,0 0 0,0 0 0,0 0 0,0 0-1,0 0 1,0 0 0,0 0 0,0 0 0,0-1 0,0 1 0,1 0-1,-1 0 1,0 0 0,0 0 0,0 0 0,0 0 0,0-1 0,0 1-1,0 0 1,-1 0 0,1 0 0,0 0 0,0 0 0,0 0 0,0 0 0,0-1-1,0 1 1,0 0 0,0 0 0,0 0 0,0 0 0,0 0 0,0 0-1,0 0 1,0 0 0,-1 0 0,1-1 0,0 1 0,0 0 0,0 0-1,0 0 1,0 0 0,0 0 0,0 0 0,0 0 0,-1 0 0,1 0-1,0 0 1,12 7-8,0 1 0,0 0-1,-1 1 1,-1 1-1,1-1 1,-1 2 0,-1-1-1,10 14 1,4 9-1,34 62 1,-35-52-5,-2 1 0,-2 1 0,15 60 0,-25-75 0,-2 0 0,-1 1 0,-2-1 0,-1 1 0,-1 0 0,-4 40 0,1-61 0,0 0 0,-1 0 0,0 0 0,-1 0 0,0-1 1,0 0-1,-1 0 0,0 0 0,0 0 0,-1-1 0,-1 0 0,1 0 0,-1 0 0,-14 11 0,5-6-2,-1 0-1,0-2 1,0 0-1,-1 0 1,0-2-1,-29 11 1,-30 3-78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2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47 32239,'-10'1'435,"17"1"-324,19 0-129,4-1 18,1-1 0,-1-2 0,1-1 0,-1-1 0,0-2 0,33-10 0,-47 8 0,24-5-11,-53 12-450,-19 1-620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2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31662,'0'5'417,"0"0"-129,0-1-128,21-1-48,7-3-64,9 0-16,2 0-32,-2 0 0,-1 0 0,-5-10 0,-5-4 0,-7 2-48,-9 1-160,-10 1-1281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2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54 279 32287,'1'-20'71,"2"1"1,0 0-1,1 0 0,1 0 1,0 0-1,13-27 1,-8 22-79,-2 0 1,10-45-1,-20 105 7,3 59 0,1-23 0,13 342 0,-15-412 0,0-1 0,0 1 0,-1 0 0,1 0 0,-1 0 0,1-1 0,-1 1 0,0 0 0,0-1 0,1 1 0,-1-1 0,0 1 0,-1-1 0,1 1 0,0-1 0,0 0 0,-1 0 0,1 1 0,0-1 0,-1 0 0,1 0 0,-1 0 0,1 0 0,-1-1 0,0 1 0,1 0 0,-1-1 0,0 1 0,0-1 0,1 1 0,-1-1 0,0 0 0,-2 0 0,-10 2 0,-1-2 0,1 1 0,-20-3 0,8 1 0,62 1 0,25 2 0,98-9 0,-157 7-18,1 0 0,-1 0 0,0 0 0,1-1 1,-1 1-1,0-1 0,0 0 0,1 0 0,-1 0 0,0 0 0,0 0 0,0 0 0,0 0 1,0-1-1,-1 1 0,4-3 0,-3-4-766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4:2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32335,'7'-29'86,"-3"0"1,0 0-1,-1 0 1,-2-31-1,3 162-86,27 165 0,-24-217 0,0 86 0,-8-135 0,0 0 0,0 0 0,0 0 0,0 0 0,0 0 0,0 0 0,0-1 0,0 1 0,-1 0 0,1-1 0,0 1 0,-1-1 0,1 1 0,0-1 0,-1 1 0,1-1 0,0 0 0,-1 0 0,1 0 0,-1 0 0,1 0 0,-1 0 0,-1 0 0,-9-1 0,28 0 0,19 2 0,18-1 0,66-8 0,-119 8 0,1 1 1,0-1-1,-1 0 0,1 0 1,-1 0-1,1 0 0,0 0 0,-1 0 1,1-1-1,-1 1 0,1 0 1,-1 0-1,1 0 0,0-1 1,-1 1-1,1 0 0,-1 0 0,1-1 1,-1 1-1,1 0 0,-1-1 1,1 1-1,-1-1 0,0 1 1,1-1-1,-1 0 0,-18-2-939,-11 3-2660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36.29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30862,'0'0'846,"2"12"85,301-16-854,-303 4-90,-6 0-62,-9 0-77,-3 0-277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48.89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19 115 32335,'-1'-22'234,"-1"45"-125,0 13-103,-6 33-4,3 87-1,5-154-1,0 0 0,0 0 1,0 0-1,0 0 0,1-1 0,-1 1 0,1 0 0,0 0 1,-1 0-1,1 0 0,0 0 0,0-1 0,0 1 1,0 0-1,1-1 0,-1 1 0,0-1 0,1 1 0,-1-1 1,3 2-1,-1-1 1,0 0-1,1 0 1,-1-1 0,1 1 0,0-1 0,0 1-1,-1-1 1,1-1 0,0 1 0,4 0 0,-2 0 0,0-1 0,0 0 0,0 0 0,0 0 0,0-1 0,0 0 0,0 0 1,0-1-1,0 0 0,0 0 0,-1 0 0,1 0 0,-1-1 0,6-3 0,-4 0 0,0 0-1,-1-1 1,0 0-1,0 0 1,-1 0-1,1-1 1,-2 0-1,1 0 1,-1 0-1,0 0 1,-1-1-1,0 1 1,3-16-1,-1-6 4,-1 1 0,-2-58 0,-2 58-4,1-1 0,9-52 0,-11 88 0,0 1 0,1-1 0,0 1 0,2 12 0,1 5 0,6 334 0,-6-169 0,-1-147 0,0-22 0,-2 0 0,0 0 0,-4 27 0,3-46 0,-1 0 0,0 0 0,1 0 0,-1 0 0,0-1 0,0 1 0,0-1 0,0 1 0,1-1 0,-1 0 0,0 1 0,0-1 0,0 0 0,0 0 0,0-1 0,0 1 0,-3-1 0,0 1 0,2 0 0,0 0 0,-1-1 0,1 1 0,0-1 0,0 0 0,0 1 0,0-1 0,0-1 0,0 1 0,0 0 0,1-1 0,-1 1 0,0-1 0,1 0 0,-1 0 0,-2-3 0,1 0 0,0 1 0,0-1 0,0 0 0,1-1 0,0 1 0,0-1 0,-4-10 0,2 0 0,1 0 0,0 0 0,1 0 0,1 0 0,0-27 0,2 35 0,-1 3 0,1 1 0,-1-1 0,1 1 0,0-1 0,1 1 0,-1 0 0,1-1 0,0 1 0,0-1 0,0 1 0,1 0 0,0 0 0,-1 0 0,1 0 0,1 0 0,-1 0 0,0 0 0,1 1 0,4-6 0,12-7 2,0 0 0,0 2 0,2 0 0,34-18 0,94-35-85,-115 53 7,-16 5-653,-4 1-1578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49.24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 40 31807,'2'-29'532,"-1"19"-266,-1 14-152,-13 500-431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49.57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24 32047,'0'-2'176,"7"2"-64,25-2-32,4 2-16,11 0-32,3 0-16,2 0-16,-3 0-16,-2-5-160,-7-9-2289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49.96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44 32095,'0'-1'30,"0"-1"0,0 0 0,0 1 1,0-1-1,0 0 0,0 1 0,1-1 1,-1 0-1,0 1 0,1-1 0,0 1 1,-1-1-1,1 0 0,0 1 0,0 0 1,0-1-1,0 1 0,1-3 0,1 3-30,-1 0 0,0 0 0,1 0 0,-1 0 0,1 0 0,-1 0 0,1 0 0,0 1 0,-1-1-1,1 1 1,4 0 0,5-1 3,-1 0 0,0 1 0,0 0 0,1 1 0,-1 0 0,22 6 0,-29-5-2,1-1 0,0 2-1,-1-1 1,1 1 0,-1-1 0,0 1 0,0 0-1,0 1 1,0-1 0,-1 1 0,1-1-1,-1 1 1,0 0 0,0 0 0,0 1-1,-1-1 1,4 8 0,-2-1-1,-1-1 0,0 1 0,-1-1 0,0 1 0,0 0 0,-1 0 0,-1 0 0,0 0 0,0-1 0,-1 1 0,-1 0 0,0 0 0,0 0 0,-1-1 0,0 0 0,-1 1 0,0-1 0,-1 0 0,0-1 0,0 1 0,-7 8 0,-5 1 0,-1-1 0,-1-1 0,-27 20 0,46-37 0,0 0 0,0 0 0,0 0 0,0-1 0,0 1 0,0 0 0,0 0 0,0 0 0,0 0 0,0 0 0,0 0 0,-1 0 0,1 0 0,0 0 0,0 0 0,0 0 0,0 0 0,0 0 0,0-1 0,0 1 0,0 0 0,0 0 0,0 0 0,0 0 0,0 0 0,0 0 0,0 0 0,-1 0 0,1 0 0,0 0 0,0 0 0,0 0 0,0 0 0,0 0 0,0 0 0,0 0 0,7-11 3,74-96 11,-22 30-16,67-114 0,-126 190 2,1 1 0,-1 0 1,0-1-1,1 1 0,-1 0 0,0-1 0,1 1 0,-1-1 0,0 1 0,0 0 0,0-1 0,1 1 0,-1-1 1,0 1-1,0-1 0,0 1 0,0-1 0,0 1 0,0-1 0,0 1 0,0-1 0,0 1 0,0 0 0,0-1 1,0 1-1,0-1 0,0 1 0,-1-1 0,1 0 0,-13 5 1,-16 16-2,21-13 2,-1 0 0,1 1-1,0 0 1,1 1 0,0 0 0,0 0 0,1 0-1,0 1 1,1-1 0,0 2 0,0-1 0,1 0-1,1 1 1,0 0 0,0 0 0,1 0 0,0 0-1,1 0 1,0 18 0,1-24-1,1-1 0,-1 1 0,1-1 0,0 1 0,0-1 0,1 1 0,0-1 0,-1 0 0,1 0 0,1 1 0,-1-2 0,0 1 0,1 0 0,4 4 0,-1-2 0,0 0 0,0-1 0,1 1 0,0-1 0,0-1 0,0 1 0,10 3 0,4 1 0,0-2 0,0 0 0,1-1 0,0-1 0,24 2 0,54-4-21,-94-3 15,-2 1-14,-1-1 1,1 0-1,-1 0 0,1-1 0,0 1 0,-1-1 0,1 0 0,4-2 1,-5 2-38,-1-1 0,0 0 0,0 0 0,0 0 0,0 0 0,-1 0 0,1 0 0,0 0 0,-1-1 0,2-2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44.371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230 52 32543,'52'-52'224,"-117"144"-224,-118 182 0,157-222 0,25-49 0,0 0 0,0 0 0,0 0 0,0 0 0,0 0 0,1 0 0,-1 0 0,1 0 0,0 0 0,0 0 0,0 0 0,0 0 0,0 0 0,1 0 0,0 0 0,1 4 0,8-3 0,20 0 0,0-1 0,0-2 0,45-4 0,92-18 0,-122 14 0,-5 4 0,-82 0-1153,23-1-3281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51.05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47 30734,'74'-4'876,"97"-19"0,-89 11-643,-74 12-233,15-7-3,-21 6-42,-7 1-230,-19 0-426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51.38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46 29197,'0'0'2786,"5"0"-2514,19 0-144,5 0-32,4-5-32,1-5-16,-5 3-48,-3 5 0,-2-3 0,-9 3-32,1-5-144,-8 0-593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51.76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240 109 28525,'30'-45'3401,"-20"31"-3148,0 1-1,23-22 1,-32 34-234,-5 10-3,-12 15-16,-2-1 0,-25 26 0,-7 8 0,-120 180 0,169-237 0,-1 4 0,-1 0 0,1 0 0,-1 0 0,1 0 0,0 1 0,1-1 0,-1 0 0,1 1 0,0-1 0,0 1 0,-1 5 0,3-9 0,-1-1 0,0 0 0,0 1 0,0-1 0,1 1 0,-1-1 0,0 0 0,1 1 0,-1-1 0,0 0 0,1 0 0,-1 1 0,0-1 0,1 0 0,-1 0 0,1 1 0,-1-1 0,0 0 0,1 0 0,-1 0 0,1 0 0,-1 0 0,1 1 0,-1-1 0,1 0 0,-1 0 0,1 0 0,-1 0 0,0 0 0,1-1 0,-1 1 0,1 0 0,0 0 0,2 0 0,213 3 0,-168-6 0,-1-1 0,74-17 0,-112 17-9,-10 0-55,-15-3-453,-13-2-750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52.08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31919,'0'534'784,"11"-437"-1592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24.50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18 155 31614,'-7'5'572,"-3"4"-167,10-8-402,1 0 0,-1-1 0,1 1 0,-1-1 0,1 1 0,0-1 0,-1 1 0,1-1 0,-1 1 1,1-1-1,0 0 0,-1 1 0,1-1 0,0 0 0,0 0 0,-1 1 0,1-1 0,0 0 0,-1 0 0,1 0 1,0 0-1,0 0 0,-1 0 0,1 0 0,1 0 0,79 6 5,129-6-1,-175 0-6,317-40 5,-121 8 1,-208 26-7,-23 5 0,0 1 0,0 0 0,0 0 0,1 0 0,-1 0 0,0-1 0,0 1 0,0 0-1,0 0 1,0 0 0,0-1 0,0 1 0,1 0 0,-1 0 0,0 0 0,0-1 0,0 1-1,0 0 1,0 0 0,0-1 0,0 1 0,0 0 0,0 0 0,0-1 0,0 1 0,0 0-1,0 0 1,-1 0 0,1-1 0,0 1 0,0 0 0,0 0 0,0 0 0,0-1 0,0 1-1,-1 0 1,1 0 0,0 0 0,0-1 0,0 1 0,0 0 0,-1 0 0,-2-2-1,0 0 0,0 0 0,0 0 0,0 0 0,-1 1 0,1-1 0,-1 1 0,-3-1 0,-69-16-10,39 10-1,-1-2-1,-54-22 1,82 25 16,17 3-5,20 3-1,-24 1 4,27 0 5,1 2 0,41 6 1,-63-7-6,-1 1 1,0 0-1,0 0 0,0 1 1,-1 0-1,1 0 1,-1 1-1,1 0 1,-1 0-1,0 1 1,0-1-1,-1 2 0,0-1 1,6 7-1,-10-9-2,0 0 1,0 0-1,-1 0 0,1 0 0,-1 1 0,0-1 0,0 0 1,0 1-1,0-1 0,0 1 0,-1-1 0,0 1 0,1-1 0,-1 1 1,-1-1-1,1 1 0,0-1 0,-2 6 0,0-4 0,1 0 0,-1 0 0,0 0 0,0 0 0,0 0 0,-1 0 0,1 0 0,-1-1 0,-1 0 0,1 1 0,-4 3 0,-6 3-40,1 0 1,-1-1-1,-1-1 1,0 0-1,-26 13 1,-4-5-636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27.29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10 138 32047,'0'-97'691,"-8"232"-694,8-112 3,-1-3 0,1 0 0,1 0 0,0 0 0,9 33 0,-10-49 0,2 0 0,-1 0 0,0 0 0,1 0 0,0 0 0,-1-1 0,1 1 0,1-1 0,-1 1 0,1-1 0,-1 0 0,1 0 0,0 0 0,0 0 0,0-1 0,0 1 0,1-1 0,-1 0 0,1 0 0,-1 0 0,1 0 0,0 0 0,0-1 0,0 0 0,0 0 0,0 0 0,0 0 0,0-1 0,4 1 0,-3-1 2,-1 1 0,0-1 0,0 0 0,0-1 0,0 1 0,1-1 0,-1 0-1,0 0 1,0 0 0,0 0 0,-1-1 0,1 0 0,6-3 0,-5 1-1,-1 0-1,-1 0 0,1 0 1,0 0-1,-1-1 1,0 1-1,0-1 1,0 0-1,-1 0 1,3-6-1,2-9 0,-1-1 0,-1 1 0,-1-1 0,-1 0 0,2-36 0,-5-91 0,-1 118 0,16 496 0,-2-141 0,-12-189 0,-1-135 0,-1-1 0,1 0 0,0 0 0,0 0 0,0 0 0,0 1 0,0-1 0,0 0 0,0 0 0,-1 0 0,1 0 0,0 0 0,0 1 0,0-1 0,0 0 0,-1 0 0,1 0 0,0 0 0,0 0 0,0 0 0,-1 0 0,1 0 0,0 0 0,0 0 0,0 1 0,-1-1 0,1 0 0,0 0 0,0 0 0,0 0 0,-1-1 0,1 1 0,0 0 0,0 0 0,0 0 0,-1 0 0,1 0 0,0 0 0,0 0 0,0 0 0,-1 0 0,1 0 0,0-1 0,0 1 0,0 0 0,0 0 0,0 0 0,-1 0 0,1 0 0,0-1 0,0 1 0,0 0 0,0 0 0,0 0 0,0 0 0,-1-1 0,-5-8 0,0 1 0,0-1 0,1 0 0,0-1 0,1 1 0,-7-21 0,1 5 0,3 2 0,0 1 0,2-1 0,0 0 0,2 0 0,0-1 0,2 1 0,1-26 0,0 42 0,1 0 0,0 1 0,0-1 0,1 1 0,0-1 0,0 1 0,1 0 0,0 0 0,0 0 0,0 0 0,0 0 0,1 1 0,0-1 0,0 1 0,1 0 0,9-8 0,6-5 0,2 2 0,40-25 0,-54 36 0,20-10-121,0 0 1,2 2-1,47-15 0,-60 23-981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39.29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45 31422,'0'0'398,"24"2"472,-4-4-861,35-10 0,8-2 2,-16 6-11,-29 4 0,1 1 0,26 0 0,-44 3 0,-1 0 0,0 0 0,0 0 0,0 0 0,0 0 0,0 0 0,1 0 0,-1 0 0,0 0 0,0 0 0,0 0 0,0 0 0,0 0 0,1 0 0,-1 0 0,0 1 0,0-1 0,0 0 0,0 0 0,0 0 0,0 0 0,0 0 0,0 0 0,0 0 0,1 1 0,-1-1 0,0 0 0,0 0 0,0 0 0,0 0 0,0 1 0,0-1 0,0 0 0,0 0 0,0 0 0,0 0 0,0 0 0,0 1 0,0-1 0,0 0 0,0 0 0,0 0 0,0 0 0,0 0 0,0 1 0,-1-1 0,1 0 0,0 0 0,0 0 0,0 0 0,0 0 0,0 1 0,0-1 0,-5 8 0,4-7 0,-9 12 0,-1 0 0,0-1 0,-1 0 0,-16 11 0,18-14 0,-1 0 0,1 0 0,0 1 0,1 0 0,1 0 0,-1 1 0,-9 18 0,18-29 0,-1 1 0,1-1-1,0 1 1,-1-1 0,1 1 0,0 0 0,0-1-1,-1 1 1,1-1 0,0 1 0,0 0 0,0-1-1,0 1 1,0 0 0,0-1 0,0 1 0,0 0 0,0-1-1,0 1 1,0 0 0,0-1 0,1 1 0,-1-1-1,0 1 1,0 0 0,1-1 0,-1 1 0,0-1-1,1 1 1,-1-1 0,1 1 0,-1-1 0,0 1-1,1-1 1,-1 1 0,1-1 0,0 0 0,-1 1 0,1-1-1,-1 0 1,1 1 0,-1-1 0,2 0 0,32 5-11,-22-4 11,2 0-1,0 1 1,0 1-1,0 0 0,-1 1 0,26 10 0,-35-12 0,-1 0-1,1 0 1,-1 0-1,0 0 1,0 1-1,0 0 1,0-1-1,0 1 1,0 0-1,-1 0 1,1 1-1,-1-1 1,0 0-1,0 1 1,0-1-1,0 1 1,-1 0-1,1 0 1,-1 0-1,0-1 1,-1 1-1,1 0 1,0 0-1,-1 8 1,0-8 0,1 0 0,-1 0 1,0 0-1,-1 0 1,1 0-1,-1 0 1,0 0-1,0 0 0,0 0 1,0 0-1,-1 0 1,0-1-1,1 1 1,-1 0-1,-1-1 0,1 0 1,0 1-1,-1-1 1,0 0-1,1 0 0,-1-1 1,-5 5-1,-5 2 3,0 1-1,-1-2 1,1 0 0,-2-1-1,1 0 1,-1-1-1,0 0 1,0-1 0,-1-1-1,1-1 1,-1 0-1,0-1 1,0-1 0,-29-1-1,43 0 5,0-1 0,0 1-1,0-1 1,0 0 0,0 0-1,0 0 1,0 0 0,0 0-1,1 0 1,-1-1 0,0 1-1,1 0 1,-1-1 0,1 0-1,0 1 1,-1-1 0,1 0-1,-1-2 1,0 1-147,0 0 0,0-1-1,0 1 1,1-1 0,0 1 0,0-1-1,0 1 1,0-1 0,0-7 0,1 4-4139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39.92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37 29822,'6'-4'133,"-1"0"1,1 0 0,0 0 0,0 1 0,1 0-1,-1 0 1,1 0 0,-1 1 0,1 0 0,0 1-1,0-1 1,0 1 0,0 1 0,0-1 0,0 1-1,0 0 1,0 1 0,0 0 0,8 1 0,-12-1-132,-1 1 0,0-1 0,0 0 1,0 1-1,0-1 0,0 1 0,0 0 1,0-1-1,-1 1 0,1 0 0,0 0 1,-1 0-1,0 0 0,1 0 1,-1 1-1,0-1 0,0 0 0,0 1 1,-1-1-1,1 0 0,-1 1 0,1 2 1,1 8-1,-1 1 1,0-1-1,-1 14 0,-1-12-2,1-9 1,-1 0 0,1-1 0,-2 1 0,1 0 0,-1-1 0,1 0-1,-2 1 1,1-1 0,0 0 0,-1 0 0,0 0 0,0 0 0,-7 7 0,-6 5 2,0 0 0,-20 16 1,15-15 5,180-149 8,-2 3-15,-157 128-2,0 0 0,-1 0 0,1 0 0,0 0 1,0 0-1,0 0 0,0 0 0,-1 0 1,1 0-1,0 0 0,0 0 0,0 0 0,0 0 1,-1-1-1,1 1 0,0 0 0,0 0 1,0 0-1,0 0 0,0 0 0,0 0 0,-1 0 1,1 0-1,0-1 0,0 1 0,0 0 1,0 0-1,0 0 0,0 0 0,0 0 0,0-1 1,0 1-1,0 0 0,-1 0 0,1 0 1,0 0-1,0 0 0,0-1 0,0 1 0,0 0 1,0 0-1,0 0 0,0 0 0,0-1 1,0 1-1,1 0 0,-1 0 0,0 0 0,0 0 1,0-1-1,0 1 0,0 0 0,0 0 1,0 0-1,0 0 0,0 0 0,0 0 0,1-1 1,-1 1-1,0 0 0,0 0 0,0 0 1,-12 1-2,2 2 1,1 1 0,0 1 0,0-1 0,0 1 0,1 1 0,0-1 0,0 2 0,0-1 0,-7 9 0,4-4 0,0 1 0,1 1 0,0-1 0,1 2 0,-9 15 0,14-20 0,0 0 0,1 0 0,0 0 0,0 0 0,1 0 0,0 0 0,1 1 0,0-1 0,1 1 0,-1-1 0,3 16 0,-1-20 1,-1 0 0,1 0 0,1-1-1,-1 1 1,1-1 0,-1 1-1,1-1 1,1 1 0,-1-1 0,1 0-1,-1 0 1,1 0 0,0 0 0,1-1-1,-1 1 1,1-1 0,-1 0 0,1 0-1,0 0 1,0 0 0,0-1-1,0 0 1,1 1 0,4 0 0,6 1-3,1 0 0,0-2 1,-1 0-1,1 0 0,0-2 1,0 0-1,31-4 0,-19-5-134,-8-9-277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41.92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7 31326,'0'0'761,"4"0"-671,378-7-239,-394 7-1137,-7 0-3444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42.25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30110,'0'0'1120,"5"2"-784,13 0 65,8-2-177,0 5-64,6-5-48,1 0-80,1 2-16,-2-2 0,-6 3 0,0-3-16,-5 0 0,-8 0 0,-5 0 0,-6 0-64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44.74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16 10 31679,'-6'-9'958,"3"17"-721,0 24-437,2-26 293,-2 113-93,5-1 0,25 172 0,-26-278-40,2 10 123,-3-22-105,1 1-1,-1 0 1,0-1 0,1 1 0,-1-1 0,0 1 0,1-1 0,-1 1 0,1-1 0,-1 1 0,1-1 0,-1 1 0,1-1 0,-1 1-1,1-1 1,-1 0 0,1 0 0,0 1 0,-1-1 0,1 0 0,0 0 0,-1 1 0,1-1 0,0 0 0,-1 0 0,1 0 0,0 0-1,0 0 1,13 0-2037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44.88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263 100 31662,'0'-7'118,"0"-1"0,0 1 0,-1-1 0,0 1 0,0 0 0,-1 0-1,-2-9 1,3 13-115,-1 1 0,1 0 0,0 0 0,-1 0 0,1 0 0,-1 1 0,1-1 0,-1 0 0,0 1 1,0-1-1,0 1 0,0-1 0,0 1 0,0 0 0,0 0 0,-1 0 0,1 0 0,0 0 0,0 1 0,-1-1 0,1 1 0,-1-1 0,1 1 0,0 0 0,-1 0 0,-3 0 0,-2 0-2,1 0 1,-1 0-1,1 1 1,-1-1-1,1 2 1,-1-1-1,1 1 1,0 0-1,0 1 1,0-1-1,0 1 0,0 1 1,0-1-1,1 1 1,0 1-1,0-1 1,0 1-1,0 0 1,1 0-1,0 0 1,-6 8-1,7-7-1,0 0 0,0 0 0,0 1 0,0-1 0,1 1 0,0 0 0,1 0 0,0 0 0,0 0 0,0 0 0,1 1 0,0-1 0,0 0 0,1 1 0,0 9 0,1-13 0,-1 1 0,1-1 0,0 0 0,1 1 0,-1-1 0,1 0 0,0 0 0,0 0 0,0 0 0,0 0 0,1 0 0,0-1 0,0 1 0,0-1 0,0 0 0,0 0 0,0 0 0,5 3 0,11 8 0,1 0 0,26 12 0,-22-12 0,-8-5 0,0 0 0,-1 0 0,0 2 0,20 16 0,-32-24 0,1 1 0,-1 0 0,1 0 0,-1 0 0,-1 0 0,1 0 0,0 0 0,-1 1 0,0-1 0,0 1 0,0 0 0,-1-1 0,0 1 0,0 0 0,0 0 0,0 0 0,0 6 0,-2-7 0,1-1 0,-1 1 0,0-1 0,0 0 0,0 1 0,-1-1 0,1 0 0,-1 0 0,0 0 0,0 0 0,0 0 0,0 0 0,0 0 0,0 0 0,-1-1 0,0 1 0,1-1 0,-1 0 0,0 0 0,-4 2 0,-9 6 0,-1 0 0,-27 10 0,34-16 0,-7 4 0,1-1 0,-1-1 0,0 0 0,0-2 0,-1 0 0,0-1 0,-23 2 0,41-5 0,-1-1 0,1 1 0,-1-1-1,1 1 1,0-1 0,-1 1 0,1-1 0,0 1 0,-1-1-1,1 0 1,0 1 0,-1-1 0,1 1 0,0-1 0,0 1 0,0-1-1,0 0 1,0 1 0,0-1 0,0 0 0,0 1 0,0-1 0,0 0-1,0 1 1,0-1 0,0 0 0,3-19-12,-2 14 11,1-1 0,0 1 0,1 0 0,-1 0 0,1 1 0,0-1 0,1 0-1,6-7 1,40-43-4,-15 18 4,-18 18 2,73-93 12,-78 95-10,0-1 0,-1 0 0,0 0 0,10-30 0,-18 38-2,0 0 0,0 0 0,-1-1 0,0-12 0,-1 21 0,-1 0 0,0 0-1,0 0 1,0 0 0,0 0-1,0 0 1,-1 0 0,1 0-1,-1 0 1,0 1-1,0-1 1,0 0 0,0 0-1,0 0 1,-1 1 0,1-1-1,-1 1 1,0-1 0,0 1-1,-3-3 1,-4 0-3,0 1 1,0 1-1,0 0 0,-1 0 0,1 0 1,-1 1-1,0 1 0,0 0 1,0 0-1,0 1 0,1 0 0,-1 1 1,-16 3-1,23-4-31,0 1 1,0 0-1,0 1 1,0-1-1,0 1 0,1-1 1,-1 1-1,1 0 1,-1 0-1,1 0 1,0 0-1,-1 0 0,-2 5 1,-14 16-1201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0:53.83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63 355 30606,'-62'2'1715,"62"-2"-1432,13 0-248,915-9 16,-486-11-38,-149 4-13,419-53 0,-212 4 0,-35 19 0,-138 16 0,138 5 0,-194 15 0,-130 3 0,-12 3 0,150-26 0,-271 29 0,-4 0 0,0 1 0,0 0 0,0-1 0,0 0 0,0 0 0,-1 0 0,1 0 0,0-1 0,0 0 0,-1 1 0,1-1 0,5-5 0,-9 7-3,0 0-1,0-1 1,0 1 0,0 0-1,0 0 1,-1-1 0,1 1 0,0 0-1,0 0 1,0 0 0,0-1-1,-1 1 1,1 0 0,0 0-1,0 0 1,0-1 0,-1 1-1,1 0 1,0 0 0,0 0 0,0 0-1,-1 0 1,1 0 0,0 0-1,0-1 1,-1 1 0,1 0-1,0 0 1,0 0 0,-1 0 0,1 0-1,0 0 1,-1 0 0,1 0-1,0 0 1,0 1 0,-1-1-1,1 0 1,-15-1-2623,-11 1-17718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03.67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196 26 25276,'15'-24'6586,"-14"23"-5486,-3 5-923,-22 39-661,-155 268 500,176-307-16,0 11 3,8-15 7,81 2-2,-23 0 1,0-3 0,70-9 0,-118 6-8,13-1-5,-27 5-9,-8 0-70,-38 0-541,13 0-190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04.04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48 31374,'0'-9'171,"0"7"-118,-1 0 0,1 1 0,0-1 0,0 0 0,0 0 0,0 0 0,0 0 0,0 0 0,0 0 0,1 0 0,-1 1 0,0-1 0,1 0-1,0 0 1,0 0 0,-1 1 0,1-1 0,0 0 0,1-1 0,-1 3-21,0 5-16,7 319 2,-6-87-17,-2-232-5,0-2 0,0 1 0,0-1 0,0 1 0,1 0 0,-1-1 0,1 1-1,0-1 1,0 1 0,0-1 0,0 0 0,0 1 0,1-1 0,2 4 0,1-6-266,3-1-391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04.54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28 31855,'2'-3'20,"0"1"0,1 0 0,-1-1 0,0 1 0,1 1 0,-1-1 0,1 0 0,0 1 0,0-1 0,-1 1 0,1 0 0,0 0 0,0 0 0,0 0 0,0 0 0,1 1 0,-1-1 0,0 1 0,0 0 0,0 0 0,0 0 0,0 0 0,0 1 0,1-1 0,-1 1 0,0 0 0,0 0 0,0 0 0,0 0 0,-1 0 0,1 1 0,0-1 0,0 1 0,-1 0 0,1 0 0,-1 0 0,0 0 0,1 0 0,2 5 0,2 3-18,-1-1-1,-1 1 1,0 1 0,0-1-1,-1 1 1,-1-1 0,0 1 0,0 0-1,1 12 1,-1 8-2,-1 0-1,-2 35 1,-1-56 1,0 0 0,-1 1 0,0-1 0,-1 0 0,0 0 0,0 0 0,-1-1 0,-1 1 1,1-1-1,-2 0 0,1 0 0,-1 0 0,0-1 0,-10 9 0,8-10-1,8-13 0,0 3 0,4-16 0,0-1 0,2 0 0,0 1 0,1 0 0,19-35 0,-1 0 0,55-135 3,-80 189-3,0 0 0,0 0 0,0 0 1,0 0-1,0-1 0,0 1 0,0 0 0,0 0 1,0 0-1,0 0 0,0 0 0,0 0 0,0 0 1,0 0-1,0-1 0,0 1 0,0 0 1,0 0-1,0 0 0,0 0 0,0 0 0,0 0 1,0 0-1,0-1 0,0 1 0,0 0 1,0 0-1,0 0 0,0 0 0,0 0 0,0 0 1,-1 0-1,1 0 0,0 0 0,0 0 1,0 0-1,0 0 0,0-1 0,0 1 0,0 0 1,0 0-1,-1 0 0,1 0 0,0 0 0,0 0 1,0 0-1,0 0 0,0 0 0,0 0 1,0 0-1,-1 0 0,1 0 0,0 0 0,0 0 1,0 0-1,0 0 0,0 0 0,0 1 1,0-1-1,0 0 0,-1 0 0,1 0 0,0 0 1,0 0-1,-8 4 2,2 2-2,-1 0 1,1 1 0,0 0-1,1 0 1,0 0-1,0 1 1,0 0 0,1 0-1,1 0 1,-1 0-1,1 1 1,0 0 0,-2 17-1,1-7 1,2 0 0,0 0 0,1 0-1,1 0 1,5 36 0,-5-51 12,1 0 0,0 0-1,0 0 1,1 0 0,-1 0 0,1 0-1,0 0 1,0-1 0,0 1 0,1-1 0,-1 0-1,1 1 1,0-1 0,0 0 0,0-1-1,4 5 1,0-3 3,-1 0 0,1-1 0,0 1-1,0-1 1,0 0 0,0-1 0,1 0 0,11 2-1,-7-2-264,0 0-1,-1-2 0,1 1 0,0-2 0,-1 1 0,1-1 1,0-1-1,-1 0 0,1-1 0,-1 0 0,20-9 0,13-15-10621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04.90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12 31823,'0'0'416,"6"0"-176,17 0-144,6 0-48,7 0-48,-2-7 16,0 7-16,-3-2-48,-7-1-256,-9 3-481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05.23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31038,'0'7'384,"0"-3"1,0 3-65,24-2-64,10 0-176,2-5-48,3 0-32,6 0 0,-1 0-16,-2 0-144,-8-7-1409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05.89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26 28797,'0'0'3746,"3"0"-3714,74 1 9,152-20 1,-193 14-27,-23 3-52,-39 2-238,4 0-327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06.40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189 35 31807,'31'-35'896,"-33"56"-880,-2-9-16,-1 1 0,0-1 0,0-1 0,-1 1 0,-11 15 0,-45 57 0,33-47 0,10-13 0,-25 36 0,41-55 0,1 0 0,-1 0 0,0 1 0,1-1 0,0 1 0,1-1 0,-1 1 0,1 0 0,0 0 0,0 6 0,1-11 0,0-1 0,0 1 0,0-1 0,1 1 0,-1-1 0,0 1 0,0-1 0,1 1 0,-1-1 0,0 1 0,1-1 0,-1 0 0,0 1 0,1-1 0,-1 1 0,1-1 0,-1 0 0,0 1 0,1-1 0,-1 0 0,1 0 0,-1 1 0,1-1 0,-1 0 0,1 0 0,0 0 0,-1 0 0,1 1 0,0-1 0,20 2 0,-16-2 0,57 3 4,0-2 0,0-4 0,121-20 0,-164 17-115,-37 5-503,8 0 261,-20-1-1578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06.81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29 15 31630,'-4'-15'910,"2"24"-629,3 39-463,-1-30 275,-11 242-90,1 0-3,8-229-179,1-30-330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45.326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2 557 31903,'-1'23'450,"0"-14"-395,1 0 1,0 1-1,1-1 0,0 0 0,3 15 1,-3-22-55,-1 1 0,1-1 0,0 0 0,0 0 0,0 0 0,1 0 0,-1-1 0,0 1 1,1 0-1,-1 0 0,1-1 0,-1 1 0,1-1 0,0 1 0,0-1 0,0 0 0,0 0 0,0 0 0,0 0 1,0 0-1,0 0 0,0 0 0,0-1 0,0 1 0,1-1 0,-1 1 0,0-1 0,3 0 0,-1 1 1,0-1-1,0 0 1,0 0-1,1 0 1,-1 0-1,0-1 1,0 0-1,0 1 0,0-2 1,0 1-1,0 0 1,0-1-1,0 1 1,-1-1-1,1 0 1,-1-1-1,1 1 1,-1-1-1,0 1 1,0-1-1,0 0 1,0 0-1,0 0 0,-1 0 1,1-1-1,-1 1 1,0-1-1,0 0 1,0 1-1,2-7 1,4-11-1,-1 0 0,-1 0 0,-1 0 0,0-1 0,2-30 0,-1-114-2,-6 127 1,1-8 0,-2-113 0,1 159 0,-5-31 0,5 31 0,0 0 0,-1 0 0,1 0 0,0 0 0,-1 0 0,1 0 0,0 0 0,-1 0 0,1 0 0,-1 1 0,0-1 0,1 0 0,-1 0 0,0 1 0,1-1 0,-1 0 0,0 1 0,0-1 0,1 1 0,-1-1 0,0 1 0,0-1 0,0 1 0,0 0 0,0-1 0,0 1 0,0 0 0,-1 0 0,1 0 0,0 0 0,0 0 0,1 1 0,-1-1 0,0 1 0,1-1 0,-1 0 0,0 1 0,1-1 0,-1 1 0,1 0 0,-1-1 0,1 1 0,-1-1 0,1 1 0,-1 0 0,1-1 0,0 1 0,-1 0 0,1 0 0,0-1 0,-1 1 0,1 0 0,0 0 0,0-1 0,0 1 0,0 0 0,0 1 0,-3 30 0,3-25 0,-5 78 0,12 161 0,-4-222 0,1 0 0,1 0 0,1-1 0,9 23 0,-13-39 0,0-1 0,1 0 0,0 0 0,0-1 0,0 1 0,1-1 0,0 1 0,0-1 0,1 0 0,-1-1 0,1 1 0,0-1 0,0 0 0,0 0 0,1 0 0,-1-1 0,1 0 0,0 0 0,12 4 0,-7-4 0,1-1 0,0 0 0,0 0 0,0-1 0,0-1 0,0 0 0,0-1 0,-1 0 0,17-4 0,-23 4 0,-1-1 0,1 1 0,-1-1 0,0 0 0,1 0 0,-1 0 0,0-1 0,-1 1 0,1-1 0,0 0 0,-1 0 0,1 0 0,-1-1 0,0 1 0,0-1 0,0 0 0,-1 0 0,1 0 0,-1 0 0,0 0 0,0 0 0,-1 0 0,1-1 0,-1 1 0,0-1 0,1-7 0,0-5 0,0 0 0,-1 0 0,-1 0 0,-1 0 0,-4-29 0,3 39 0,1 1 0,-1-1 0,0 0 0,-1 1 0,1 0 0,-1-1 0,0 1 0,-1 0 0,0 1 0,0-1 0,0 1 0,0 0 0,-1 0 0,0 0 0,0 0 0,-11-7 0,14 11 0,0 0 0,0 0 0,0 0 0,1 0 0,-1 0 0,0 1 0,0-1 0,0 1 0,0-1 0,0 1 0,-3 0 0,4 0 0,1 0 0,-1 1 0,1-1 0,-1 1 0,1-1 0,-1 1 0,1-1 0,0 1 0,-1-1 0,1 1 0,0-1 0,-1 1 0,1-1 0,0 1 0,-1-1 0,1 1 0,0 0 0,0-1 0,0 1 0,0 0 0,0-1 0,0 1 0,0 0 0,0-1 0,0 1 0,0-1 0,0 1 0,0 0 0,0-1 0,0 1 0,1 0 0,-1 1 0,0 2 0,0 0 0,0 0 0,0 1 0,0-1 0,1 0 0,0 0 0,0 0 0,0 0 0,1 1 0,-1-2 0,1 1 0,0 0 0,0 0 0,0 0 0,1-1 0,-1 0 0,1 1 0,0-1 0,0 0 0,0 0 0,0 0 0,0-1 0,1 1 0,-1-1 0,1 0 0,0 0 0,-1 0 0,1 0 0,0 0 0,8 1 0,0 0 0,0-1 0,0-1 0,1 0 0,-1 0 0,0-1 0,1-1 0,12-1 0,-23 1-6,0 0 0,0 0 1,0 1-1,0-1 0,0 0 0,0-1 0,0 1 0,0 0 1,0-1-1,-1 1 0,1-1 0,-1 1 0,1-1 1,-1 0-1,1 1 0,-1-1 0,0 0 0,0 0 0,0 0 1,0 0-1,0 0 0,0-1 0,-1 1 0,1 0 1,-1 0-1,0 0 0,1 0 0,-1-1 0,0 1 0,0 0 1,0 0-1,-1-3 0,1-8-826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07.70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0 163 31518,'0'-4'130,"0"-6"125,0-1 0,1 0 0,3-18 0,-3 25-250,1 0 0,-1-1 0,1 1 0,0 1 0,0-1 0,0 0 0,1 0 0,-1 1 0,1-1 0,0 1-1,0 0 1,4-3 0,0 0-1,1 0 0,0 1 0,0 0 0,0 0 0,1 1-1,0 0 1,10-2 0,-15 4-3,0 1 0,0 0-1,0 1 1,1-1 0,-1 1-1,0 0 1,1 0 0,5 1-1,-9-1 0,1 0 0,0 1 0,0-1 0,0 1 0,0 0 0,-1 0 0,1-1-1,0 1 1,0 0 0,-1 1 0,1-1 0,-1 0 0,1 0 0,-1 1 0,0-1-1,1 0 1,-1 1 0,2 3 0,1 4 0,0 1 0,-1-1 0,0 1 0,0 0 0,-1 0 0,0 0 0,-1 0 0,0 0 0,-1 19 0,-1-14 0,0 0 0,-1 0 0,0 0 0,-1 0 0,-1-1 0,-6 17 0,-22 34 0,21-45 0,0 2 0,-11 33 0,41-107-5,2 0-1,2 1 1,2 1 0,3 1-1,51-68 1,-52 71 37,-39 62-32,0 0 0,2 1 0,0 0 0,1 0 0,0 1 0,1 0 0,2 1 0,0 0 0,0 0 0,2 0 0,1 0 0,0 1 0,0 21 0,3-24 0,-1-4 0,2 1 0,-1-1 0,6 26 0,-5-35 0,0 1 0,1-1 0,0 1 0,0-1 0,0 0 0,0 0 0,0 0 0,1 0 0,0-1 0,0 1 0,0-1 0,0 1 0,1-1 0,-1 0 0,6 3 0,1-1-132,0 0 0,0-1 1,0 0-1,0-1 0,0 0 0,1-1 1,0 0-1,-1 0 0,1-1 0,0-1 1,-1 0-1,14-2 0,38 0-7375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08.09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30206,'0'5'1969,"3"-3"-1841,26 3 32,4 2-80,7-5-64,1 1 0,-4-3-16,-6 0-16,-7 0-176,-17 0-801</inkml:trace>
  <inkml:trace contextRef="#ctx0" brushRef="#br0" timeOffset="1">0 197 28973,'37'0'2994,"7"0"-2770,8 0-32,-2 0-144,-8 0-48,-3 0 0,-5 0-240,-11 0-513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08.42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32351,'0'0'192,"3"0"-96,21 0-48,7 0-32,3 0 0,0 0-16,-3 0 0,-2 0 0,-1 0 0,-7 0-64,-10 0-288,-6 0-1793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08.95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187 196 29822,'0'-64'2766,"0"-68"-2587,0 717-179,0-584-1,-1-1 1,1 0-1,0 1 0,0-1 1,-1 1-1,1-1 0,0 0 1,0 1-1,-1-1 1,1 0-1,0 0 0,-1 1 1,1-1-1,0 0 0,-1 0 1,1 1-1,-1-1 0,1 0 1,0 0-1,-1 0 0,1 0 1,-1 0-1,1 0 0,0 0 1,-1 0-1,1 1 0,-1-2 1,1 1-1,-1 0 1,1 0-1,0 0 0,-1 0 1,1 0-1,-1 0 0,0 0 1,0-1-4,-28 0 1,1-2-1,-44-10 0,29 5 7,101 5-16,189 1 26,-242 2-30,-5 0 9,1 1 0,0-1 0,0 0 0,0 0 0,0 0 0,0 0 0,0 0 0,0 0 0,0 0 0,0 0 0,0 0 1,0 0-1,0 0 0,0 0 0,0-1 0,0 1 0,0 0 0,0-1 0,-1 1 0,1-1 0,0 1 0,0-1 0,0 1 0,-1-1 0,1 0 0,0 1 0,0-1 0,-1 0 0,1 0 0,-1 1 0,1-1 0,0-1 0,-1-4-589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35.54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29 32207,'0'-28'491,"0"28"-470,0 2-8,-2 112-10,5 132-3,-3-244 0,1 1 0,-1-1 0,1 1 0,0-1 0,0 1 0,0-1 0,0 0 0,0 1 0,0-1 0,1 0 0,-1 0 0,1 0 0,-1 0 0,1 0 0,0 0 0,0-1 0,0 1 0,0 0 0,0-1 0,0 1 0,0-1 0,1 0 0,-1 0 0,0 0 0,1 0 0,-1 0 0,1-1 0,4 2 0,-2-2 0,-1 1 0,1 0 0,0-1 0,-1 0 0,1 0 0,0 0 0,-1-1 0,1 0 0,0 0 0,-1 0 0,1 0 0,-1-1 0,0 1 0,1-1 0,5-4 0,-4 1 0,0 0 0,-1-1 0,0 0 0,0 0 0,0 0 0,-1 0 0,0-1 0,0 0 0,0 0 0,-1 0 0,0 0 0,-1 0 0,1-1 0,1-12 0,1-8 0,-1 0 0,0-46 0,-3-70 5,14 682-10,-13-88 5,-2-443 0,-1 1 0,-1-1 0,1 0 0,-1-1 0,0 1 0,0 0 0,-1 0 0,-5 8 0,8-13 0,-1-1 0,0 1 0,0-1 0,0 1 0,0-1 0,0 0 0,-1 1 0,1-1 0,0 0 0,-1 0 0,1 0 0,0 0 0,-1 0 0,0 0 0,1 0 0,-1-1 0,1 1 0,-1 0 0,0-1 0,1 0 0,-1 1 0,0-1 0,0 0 0,1 0 0,-1 0 0,0 0 0,0 0 0,1 0 0,-1 0 0,0-1 0,0 1 0,1-1 0,-1 1 0,1-1 0,-1 1 0,0-1 0,1 0 0,-1 0 0,1 0 0,-2-2 0,-2 0 0,0-1 0,1 0 0,0-1 0,0 1 0,0-1 0,0 0 0,1 0 0,0 0 0,-5-9 0,-20-55 0,26 62 0,-6-17 0,1 0 0,2 0 0,0 0 0,1-1 0,2 1 0,1-37 0,1 55 0,1 0 0,0 0 0,1 0 0,-1 0 0,1 0 0,0 0 0,1 0 0,0 0 0,0 1 0,0 0 0,0-1 0,1 1 0,0 0 0,0 0 0,0 1 0,1 0 0,-1-1 0,1 1 0,7-4 0,11-7 0,0 0 0,49-21 0,-50 26-55,0 2 0,0 1 0,1 0-1,-1 2 1,30-3 0,-24 5-638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35.87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10 32303,'13'-4'48,"19"-1"16,4 5-32,3 0-32,-5 0-80,-10 0-576,-11 0-1281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36.26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14 31198,'0'0'464,"21"0"-31,13 0-97,5 0-208,0 0-96,-2 0-16,-6 0-16,-10-2-64,-11-10-560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3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219 13 31662,'-1'-1'35,"1"1"0,0-1 0,-1 0 0,1 0 0,0 1 0,-1-1 0,1 0 0,-1 1 0,0-1 0,1 1 0,-1-1 0,1 0-1,-1 1 1,0 0 0,1-1 0,-1 1 0,0-1 0,0 1 0,1 0 0,-1-1 0,0 1 0,0 0 0,0 0 0,1 0-1,-1-1 1,0 1 0,0 0 0,0 0 0,0 0 0,-1 1 0,-38-1-198,26 1 249,-6-1-83,0 0 0,0 2-1,1 1 1,-1 0 0,-19 7-1,38-8 2,1 0-1,-1 0 0,0 0 1,1 0-1,0 0 0,-1 0 1,1 0-1,0 0 0,0 0 1,0 0-1,0 0 0,0 0 1,1 3-1,-1 0 1,0 345-4,1-349 0,-1-1 0,0 0 0,1 0 0,-1 1 0,1-1 0,-1 0 0,0 0 0,1 0 0,-1 0 0,1 0 0,-1 0 0,1 0 0,-1 0 0,1 0 0,-1 0 0,0 0 0,1 0 0,-1 0 0,1 0 0,-1 0 0,1 0 0,-1 0 0,0 0 0,1-1 0,-1 1 0,1 0 0,-1 0 0,0 0 0,1-1 0,-1 1 0,0 0 0,1-1 0,59-52 32,-52 48-32,0 0-1,1 1 1,0 0-1,0 1 1,0 0 0,0 0-1,0 1 1,1 0-1,-1 1 1,1 0-1,-1 0 1,12 1 0,-19 1-1,0-1 0,-1 1 0,1-1 0,0 1 0,-1-1 0,1 1 0,-1 0 0,1 0 0,-1-1 0,0 1 0,1 1 0,-1-1 0,0 0 1,1 0-1,-1 0 0,0 0 0,0 1 0,0-1 0,0 1 0,0-1 0,-1 1 0,1-1 0,0 1 0,-1-1 0,1 1 0,-1 0 0,1-1 0,-1 1 0,0 0 0,0 2 1,2 10 1,0 0 0,-2 24 1,0-28-4,1-6 3,-1 1 0,0 0 0,-1 0 0,1 0-1,-1 0 1,0-1 0,0 1 0,0 0 0,-1-1 0,1 1 0,-1-1 0,0 1 0,-1-1-1,1 0 1,-1 0 0,0 0 0,0 0 0,0 0 0,0-1 0,-1 0 0,1 1 0,-1-1-1,0 0 1,0-1 0,0 1 0,0-1 0,-1 0 0,1 0 0,-10 3 0,7-3-1,0 0 0,0 0 0,0-1 0,0 0 0,-1-1 0,1 1 0,0-2 0,-1 1 0,1-1 0,0 0 0,0 0 0,-1-1 0,1 0 0,0 0 0,-10-5 0,-4-1-206,11 6-495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11.00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63 32175,'0'0'448,"16"0"-384,15-7-48,11-4 0,2-1 0,3 5-16,-5-3 0,-6 3 0,-7 3 0,-8 1-16,-11 1-192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11.42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3 390 31214,'0'0'21,"0"0"-1,-1 0 0,1 0 0,0 0 1,0 0-1,0 0 0,0 0 0,0 0 1,0 0-1,0 0 0,0 0 1,0 0-1,0 1 0,-1-1 0,1 0 1,0 0-1,0 0 0,0 0 0,0 0 1,0 0-1,0 0 0,0 0 1,0 0-1,0 0 0,0 0 0,0 0 1,0 0-1,0 0 0,0 1 0,0-1 1,0 0-1,-1 0 0,1 0 1,0 0-1,0 0 0,0 0 0,0 0 1,0 0-1,0 0 0,0 1 0,0-1 1,0 0-1,0 0 0,0 0 1,0 0-1,1 0 0,-1 0 0,0 0 1,0 0-1,0 0 0,0 0 0,0 1 1,0-1-1,0 0 0,0 0 1,0 0-1,0 0 0,0 0 0,0 0 1,0 0-1,0 0 0,0 0 0,0 0 1,1 0-1,-1 0 0,0 0 1,0 0-1,11 4 214,15 0-345,216 8 45,-241-12 52,1 0 0,-1 0 0,1 0 0,0 0 1,-1 0-1,1 0 0,-1-1 0,1 1 0,0 0 1,-1-1-1,1 1 0,-1-1 0,1 0 0,-1 0 1,0 1-1,1-1 0,-1 0 0,0 0 0,1 0 1,-1 0-1,0-1 0,0 1 0,0 0 0,0 0 1,0-1-1,0 1 0,0 0 0,-1-1 0,2-1 0,-1-3-17,0 0 0,0 0-1,0 0 1,-1 0-1,0 0 1,-1-9-1,1-5 72,-1 4-1,-1 0 1,0 0 0,-2 0 0,1 0-1,-2 1 1,-11-27 0,2 9 66,-38-59 1,26 57-24,24 33-77,1 0 1,-1 0-1,1 1 0,-1-1 1,0 1-1,0-1 0,0 1 0,1 0 1,-1-1-1,0 1 0,-1 0 1,1 1-1,0-1 0,0 0 0,-4 0 1,5 2-7,1 1 0,-1-1 1,1 0-1,-1 1 0,1 0 1,-1-1-1,1 1 0,0-1 1,0 1-1,0-1 0,0 1 1,0-1-1,1 3 1,-1-1-1,0 5 1,1 0 0,0-1 0,1 1 0,0 0 0,0-1 0,0 1 0,1-1 0,0 1 0,7 11 0,7 8 9,24 29 0,-26-38-9,-2 1-1,0 1 1,11 23-1,-20-36 0,0 1 0,-1 0 0,-1 0 0,1 0 0,-1 1 0,0-1 0,-1 0 0,0 1 0,-1-1 0,1 1 0,-2-1 0,1 1 0,-1-1 0,0 1 0,-1-1 0,0 1 0,-1-1 0,1 0 0,-1 0 0,-1 0 0,0-1 0,0 1 0,0-1 0,-1 0 0,0 0 0,-10 11 0,-5 2-58,-1 0 0,-1-1 0,-34 23 0,15-19-782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39:13.440"/>
    </inkml:context>
    <inkml:brush xml:id="br0">
      <inkml:brushProperty name="width" value="0.05" units="cm"/>
      <inkml:brushProperty name="height" value="0.05" units="cm"/>
      <inkml:brushProperty name="color" value="#5009D1"/>
    </inkml:brush>
  </inkml:definitions>
  <inkml:trace contextRef="#ctx0" brushRef="#br0">0 630 31566,'1'26'436,"0"-1"-1,8 38 0,-8-53-445,2-1-1,-1 1 1,1-1-1,1 1 1,-1-1-1,2 0 1,-1 0-1,1-1 1,11 14-1,-16-21 11,0-1 0,0 1 0,1-1 0,-1 1 0,0-1 0,1 1 0,-1-1 0,0 0 0,1 1 0,-1-1 0,1 1 0,-1-1 0,0 0 0,1 1 0,-1-1 0,1 0 0,-1 1 0,1-1 0,-1 0 0,1 0 0,-1 0 0,1 0 0,-1 1 0,1-1 0,0 0 0,-1 0 0,1 0 0,-1 0 0,1 0 0,-1 0 0,1 0 0,-1 0 0,1-1 0,0 1 0,-1 0 0,1 0 0,-1 0 0,1-1 0,-1 1 0,1 0 0,-1 0 0,1-1 0,-1 1 0,0 0 0,1-1 0,-1 1 0,1-1 0,-1 1 0,0 0 0,1-1 0,-1 1 0,0-1 0,0 1 0,1-1 0,-1 1 0,0-1 0,0 1 0,1-2 0,7-39 0,-7 34 0,14-147 0,-12 101 0,2-1 0,18-74 0,-22 123 0,0 1 0,1-1 0,-1 1 0,1 0 0,0-1 0,0 1 0,1 0 0,-1 0 0,1 1 0,5-7 0,-7 9 0,1 0 0,0-1 0,0 1 0,0 0 0,0 0 0,0 0 0,0 0 0,0 0 0,1 0 0,-1 1 0,0-1 0,0 1 0,1-1 0,-1 1 0,0 0 0,1 0 0,-1 0 0,0 0 0,0 1 0,1-1 0,-1 0 0,3 2 0,-2-1 0,0 1 0,0 0 0,0 0 0,0 0 0,0 0 0,-1 0 0,1 0 1,-1 0-1,0 1 0,1 0 0,-1-1 0,0 1 0,0 0 0,-1 0 0,1 0 0,-1 0 0,0 0 0,1 0 0,-1 1 0,0-1 0,0 4 1,3 12-9,0 0 1,1 25 0,-4-37 0,2 28 2,-1-89 5,-3 50 0,1 0 0,-1 0 0,0 1 0,0-1 0,-1 1 0,1-1 0,-1 1 0,1 0 0,-1-1 0,0 1 0,-1 0 0,1 0 0,0 0 0,-1 1 0,1-1 0,-1 1 0,0-1 0,0 1 0,0 0 0,0 0 0,-4-2 0,5 3 0,-1 0 0,1 1 0,-1-1 0,0 0 0,1 1 0,-1 0 0,0 0 0,1-1 0,-1 2 0,0-1 0,1 0 0,-1 0 0,0 1 0,1 0 0,-1-1 0,1 1 0,-1 0 0,1 0 0,-1 0 0,1 1 0,-1-1 0,1 1 0,0-1 0,0 1 0,0 0 0,0-1 0,0 1 0,0 0 0,-2 5 0,-4 4 0,1 0 0,1 1 0,0 0 0,1 0 0,0 0 0,1 1 0,0 0 0,1 0 0,0 0 0,-1 22 0,1 7 0,2 0 0,5 46 0,-3-83 0,0 0 0,0 0 0,0 0 0,0 0 0,1 0 0,0 0 0,0 0 0,0 0 0,1 0 0,-1-1 0,1 0 0,0 1 0,0-1 0,1 0 0,-1 0 0,1-1 0,0 1 0,0-1 0,0 0 0,9 5 0,-7-5 0,0 0 0,0 0 0,1-1 0,-1 0 0,1 0 0,-1 0 0,1-1 0,0 0 0,-1 0 0,1-1 0,0 0 0,0 0 0,0-1 0,-1 0 0,14-3 0,-16 3 0,1-1 0,-1 0 0,0-1 0,0 1 0,0-1 0,0 0 0,0 1 0,0-2 0,-1 1 0,0 0 0,1-1 0,-1 0 0,0 0 0,-1 0 0,1 0 0,-1 0 0,0 0 0,0-1 0,0 1 0,0-1 0,-1 1 0,1-6 0,2-9 0,0 0 0,-2-1 0,0 1 0,-1-22 0,-1 15 0,1 10 0,0 0 0,-1 0 0,-1 0 0,-1 0 0,-1 0 0,0 0 0,0 1 0,-10-23 0,3 24 0,9 14 0,1 0 0,0 0 0,-1 0 0,1 0 0,0 0 0,-1 0 0,1 0 0,0 0 0,0 0 0,-1 1 0,1-1 0,0 0 0,-1 0 0,1 0 0,0 0 0,0 0 0,-1 0 0,1 1 0,0-1 0,0 0 0,-1 0 0,1 0 0,0 1 0,0-1 0,0 0 0,-1 0 0,1 1 0,0-1 0,0 0 0,0 1 0,-8 28 0,5 29 0,2 0 0,6 63 0,-4-116 0,-1 0 0,1-1 0,0 1 0,0 0 0,0-1 0,1 1 0,-1-1 0,1 1 0,0-1 0,1 0 0,-1 0 0,1 0 0,0 0 0,0 0 0,0-1 0,0 1 0,0-1 0,1 0 0,0 0 0,-1 0 0,1-1 0,0 1 0,1-1 0,-1 0 0,0 0 0,1 0 0,-1-1 0,1 1 0,-1-1 0,1 0 0,8 0 0,-9 0-1,0-1 1,0 0-1,0-1 1,0 1-1,0-1 0,0 0 1,0 0-1,0 0 0,0 0 1,0 0-1,0-1 1,4-2-1,-5 1 0,0 0 1,0 0-1,0 0 1,0-1-1,-1 1 0,1-1 1,-1 0-1,0 1 0,0-1 1,0 0-1,-1 0 1,2-5-1,3-13 3,-1-1 0,-1 0 0,-2 0 0,0-1 0,-1 1 0,-4-35 0,2 2 0,1 47-2,1 5 0,-1-1 0,0 1 0,0-1 0,-1 1 0,1 0 0,-1 0 0,0-1 0,0 1 0,0 0 0,0 0 0,-4-6 0,2 7 0,1 7 0,-1 30 0,2 0 0,2 0 0,5 42 0,-3-57 0,1 1 0,1-1 0,1 0 0,0 0 0,1 0 0,1-1 0,12 20 0,-18-35 0,0-1 0,0 1 0,0-1 0,0 1 0,0-1 0,0 0 0,1 0 0,-1 0 0,1 0 0,0 0 0,-1-1 0,1 1 0,0-1 0,0 0 0,0 0 0,0 0 0,0 0 0,0 0 0,0-1 0,0 1 0,1-1 0,-1 0 0,0 0 0,5 0 0,-4-1 0,0 0 0,1 1 0,-1-1 0,-1-1 0,1 1 0,0-1 0,0 1 0,0-1 0,-1 0 0,1 0 0,-1-1 0,1 1 0,-1-1 0,0 0 0,0 0 0,0 0 0,-1 0 0,4-5 0,-1-1 0,0 0 0,0-1 0,-1 0 0,-1 0 0,0 0 0,0 0 0,-1-1 0,1-13 0,0-11 0,-3-41 0,-1 35 0,2 35 2,-1 0 0,0 0 0,0 0 0,-1-1 0,0 1 0,0 0 0,0 0 0,-1 1 0,0-1 1,0 0-1,-1 0 0,-4-8 0,7 14-3,0 0 1,0-1 0,0 1-1,0 0 1,0 0-1,0 0 1,0-1 0,0 1-1,0 0 1,0 0-1,0 0 1,0-1 0,0 1-1,-1 0 1,1 0-1,0 0 1,0 0 0,0-1-1,0 1 1,0 0 0,0 0-1,-1 0 1,1 0-1,0 0 1,0-1 0,0 1-1,0 0 1,-1 0-1,1 0 1,0 0 0,0 0-1,0 0 1,0 0-1,-1 0 1,1 0 0,0 0-1,0 0 1,0 0 0,-1 0-1,1 0 1,0 0-1,0 0 1,0 0 0,-1 0-1,1 0 1,0 0-1,0 0 1,0 0 0,-1 0-1,1 0 1,0 0-1,0 0 1,0 0 0,0 1-1,-1-1 1,1 0-1,-1 11-3,1-11 4,5 137 0,-2-118 0,0 0 0,1 1 0,1-1 0,1-1 0,9 21 0,-9-25 0,0-1 0,1 0 0,1-1 0,10 14 0,-15-22 0,0 0 0,1-1 0,-1 0 0,1 1 0,-1-2 0,1 1 0,0 0 0,0-1 0,0 1 0,0-1 0,1 0 0,-1-1 0,1 1 0,-1-1 0,1 0 0,8 1 0,-7-1 0,-1-1 0,1 1 0,0-2 0,-1 1 0,1 0 0,0-1 0,-1 0 0,1-1 0,8-2 0,-10 2 0,0-1 0,-1 1 0,1 0 0,-1-1 0,1 0 0,-1 0 0,0 0 0,0 0 0,0-1 0,-1 1 0,1-1 0,-1 0 0,3-5 0,1-4 0,0-1 0,-1 0 0,-1 0 0,0 0 0,-1-1 0,0 1 0,0-19 0,-1-110 0,-3 81 0,-1-4 0,-2 1 0,-20-105 0,20 148 0,-2-4 1,4 47-2,4 120 1,5-1 0,36 192 0,-40-317 0,1 1 0,0-1 0,0 0 0,2 0 0,11 22 0,-16-34 0,1 0 0,-1 0 0,1 0 0,0-1 0,0 1 0,1-1 0,-1 1 0,0-1 0,1 0 0,0 0 0,-1 0 0,1 0 0,0 0 0,0-1 0,0 1 0,0-1 0,0 0 0,0 0 0,0 0 0,1 0 0,-1 0 0,0-1 0,1 1 0,-1-1 0,0 0 0,1 0 0,-1 0 0,0-1 0,0 1 0,1-1 0,-1 0 0,5-2 0,-4 1 0,0 0 0,0-1 0,0 1 0,-1-1 0,1 0 0,-1 0 0,1 0 0,-1-1 0,0 1 0,-1-1 0,1 0 0,0 0 0,-1 0 0,0 0 0,0 0 0,0 0 0,1-6 0,4-11-1,-1-1 0,4-24 0,-4 7-3,1-58 0,-7 64 3,2 1-1,13-63 0,-14 92 2,-1 0-1,1 0 1,0 0-1,1 0 1,-1 1-1,0-1 1,1 0-1,-1 1 1,1-1-1,0 1 1,0-1-1,0 1 1,0 0-1,1 0 1,-1 0-1,4-3 1,-2 3-1,0 0 1,0 1-1,1-1 0,-1 1 0,0 0 1,1 0-1,-1 0 0,1 1 0,-1-1 1,7 1-1,-10 1 1,0-1 0,0 0 0,-1 1 0,1-1 0,0 1 0,0-1 0,-1 1 0,1-1 0,0 1 0,-1-1 0,1 1 0,-1 0 0,1-1 0,-1 1 0,1 0 0,-1 0 0,1-1 0,-1 1 0,0 0 0,1 0 0,-1 0 0,0 0 0,0-1 0,0 1 0,0 0 0,1 0 0,-1 0 0,0 0 0,0 0 0,-1-1 0,1 1 0,0 0 0,0 0 0,0 0 0,0 0 0,-1 1 0,0 1 0,1 1 0,-1-1 0,0 1 0,0-1 0,0 0 0,0 0 0,-1 1 0,1-1 0,-3 3 0,-5 3 2,1 0 0,0 1 0,0 0 1,1 1-1,0-1 0,1 1 0,0 1 0,1-1 0,1 1 0,-1 0 0,2 0 1,0 0-1,0 0 0,-1 20 0,4-30-2,-2 10 0,2 0 0,0 1 0,0-1 0,4 23 0,-3-31 0,0-1 0,0 0 0,1 1 0,-1-1 0,1 0 0,0 1 0,0-1 0,0 0 0,0 0 0,0-1 0,1 1 0,-1 0 0,1-1 0,0 0 0,0 1 0,0-1 0,0 0 0,0 0 0,0-1 0,5 3 0,2-1 0,0 0 0,0-1 0,0 0 0,0 0 0,0-1 0,0-1 0,19 0 0,-9-1 0,-15 1 0,-1 0 0,1 0 0,-1-1 0,1 1 0,0-1 0,-1-1 0,0 1 0,1 0 0,-1-1 0,0 0 0,1 0 0,-1-1 0,0 1 0,-1-1 0,1 0 0,0 1 0,-1-2 0,4-3 0,-2 1 0,-1 0 0,1-1 0,-1 1 0,-1-1 0,1 0 0,-1-1 0,-1 1 0,1 0 0,-1-1 0,1-9 0,0 3 0,-2 1 0,0-1 0,0 0 0,-1 0 0,-1 0 0,0 0 0,-1 0 0,-1 0 0,0 1 0,-1-1 0,-10-25 0,9 31 0,0 0 0,0 0 0,-1 0 0,0 1 0,0-1 0,-1 1 0,-14-11 0,18 15 0,-1 1 0,0-1 0,0 1 0,0 0 0,0 0 0,0 0 0,-1 0 0,1 1 0,-1-1 0,1 1 0,-1 1 0,1-1 0,-1 1 0,1-1 0,-1 1 0,0 0 0,1 1 0,-8 1 0,11-2 0,-1 1 0,1-1 0,-1 1 0,1-1 0,0 1 0,0 0 0,-1 0 0,1 0 0,0 0 0,0 0 0,0 0 0,0 0 0,0 0 0,0 0 0,0 1 0,0-1 0,1 0 0,-1 0 0,0 1 0,1-1 0,-1 1 0,1-1 0,-1 0 0,1 1 0,0 1 0,-3 43 0,3-35 0,0 2 0,1 0 0,0 0 0,0 0 0,1 0 0,1-1 0,0 1 0,1-1 0,0 0 0,1 0 0,0 0 0,1-1 0,0 1 0,1-1 0,0-1 0,1 1 0,0-1 0,1-1 0,0 0 0,0 0 0,1 0 0,0-1 0,1-1 0,20 12 0,-21-14-1,-1-1 1,1 0-1,0-1 1,1 0-1,-1 0 0,1-1 1,-1-1-1,1 1 0,-1-2 1,1 0-1,0 0 1,15-2-1,-20 0 1,0 1-1,1-1 1,-1 0 0,0 0-1,0-1 1,-1 0-1,1 0 1,0 0 0,-1-1-1,0 0 1,0 0 0,0 0-1,0 0 1,-1-1 0,0 0-1,0 0 1,0 0-1,0 0 1,-1-1 0,0 1-1,4-10 1,-2 0 1,0-1 0,-1 1 0,-1-1 1,0 0-1,-2-1 0,1-20 0,-7-97 7,4 123-4,0 0 0,0 0-1,-2 0 1,1 1 0,-1-1 0,-7-16 0,10 27-4,-1-1 0,1 1 0,0-1 0,0 1 0,0 0 0,-1-1 0,1 1 0,0-1 1,0 1-1,-1 0 0,1-1 0,0 1 0,-1 0 0,1-1 0,-1 1 0,1 0 0,0-1 0,-1 1 1,1 0-1,-1 0 0,1 0 0,0-1 0,-1 1 0,1 0 0,-1 0 0,1 0 0,-1 0 1,1 0-1,-1 0 0,1 0 0,-1 0 0,1 0 0,-1 0 0,1 0 0,-1 0 0,1 0 0,-1 0 1,1 1-1,0-1 0,-1 0 0,1 0 0,-1 0 0,1 1 0,0-1 0,-1 0 0,1 1 0,-1-1 1,1 0-1,0 1 0,-1-1 0,1 0 0,0 1 0,0-1 0,-1 1 0,1-1 0,0 1 0,-15 23 0,6 4 0,0 0 0,2 0 0,1 1 0,2 0 0,0 0 0,2 0 0,1 0 0,7 58 0,-6-77-1,2 0 0,0 0 0,0 0 0,1 0 0,0-1 0,0 1 0,1-1 0,1 0 0,-1 0 0,2 0 0,-1-1 0,1 0 0,0 0 0,1 0 0,0-1-1,0 0 1,0 0 0,1-1 0,0 0 0,0 0 0,1-1 0,0 0 0,0 0 0,0-1 0,0 0 0,1-1 0,-1 0 0,1 0 0,0-1 0,15 1 0,-20-3 1,0 1 0,1-2 0,-1 1 0,0 0 0,1-1 0,-1 0 0,0 0 0,0-1 0,1 1 0,7-5 0,-10 4 0,1 0 0,-1-1 0,0 0 0,0 0 0,-1 0 0,1 0 0,0 0 0,-1 0 0,0-1 0,0 1 0,0-1 0,0 0 0,-1 1 0,1-1 0,0-4 0,6-22 0,-2 1 0,-2-2 0,0 1 0,-2 0 0,-3-49 0,6-62 5,-4 132 0,0-1-1,1 0 0,0 1 0,1-1 0,4-11 1,-6 19-5,0 0 0,0 0 0,1 0 0,-1-1 0,1 2 0,-1-1 0,1 0 0,0 0 0,-1 0 0,1 1 0,0-1 0,0 1 0,0 0 0,0-1 0,1 1 0,-1 0 1,0 0-1,0 0 0,1 1 0,-1-1 0,1 0 0,-1 1 0,0 0 0,1-1 0,4 1 0,-4 0-1,0 0 0,1 1 0,-1-1 0,0 1 0,0-1 0,1 1 0,-1 0 0,0 0 0,0 0 0,0 1 0,0-1 0,0 1 0,-1 0 0,1-1 0,0 1 0,-1 0 0,4 4 0,-2-1-1,0 0 1,-1 0 0,0 0 0,0 0 0,0 1 0,-1-1 0,0 1 0,0-1 0,2 8 0,0 12 0,0 1 0,-2 0 0,-1 42 0,-1-52 2,-1 26 1,-2 0 0,-10 53-1,9-60 22,4-33-25,0-4-3,0-20-11,1-19 14,2 0 1,9-52-1,-7 70 1,0 0 1,2 0 0,0 1-1,2 0 1,15-30-1,-20 46 0,0 0 0,0 0 0,0 0-1,0 0 1,1 1 0,6-5 0,-9 7 0,1 1 1,0 1 0,0-1-1,-1 0 1,1 1 0,0-1-1,0 1 1,0 0 0,1 0 0,-1 0-1,0 1 1,0-1 0,1 1-1,4-1 1,-7 2 0,0-1 0,0 0 0,0 1 0,0-1 0,0 1 0,0-1 0,0 1 0,0 0 0,0-1 0,0 1 0,0 0 0,0 0 0,0-1 0,-1 1 0,1 0 0,0 0 0,-1 0 0,1 0 0,0 0 0,-1 0 0,1 0 0,-1 0 0,0 1 0,1-1 0,-1 0 0,0 0 0,0 0 0,1 0 0,-1 1 0,0-1 0,0 1 0,1 51 0,-2-39 0,1 31 0,4 100 0,-3-126 0,2 1 0,1-1 0,0 1 0,2-1 0,9 24 0,-13-39 0,0-1 0,0 1-1,0-1 1,1 1 0,-1-1 0,1 0-1,0 0 1,0 0 0,0 0 0,0 0-1,0-1 1,1 1 0,4 2 0,-7-5-1,1 1 1,0 0-1,-1-1 1,1 1 0,-1-1-1,1 0 1,0 1-1,-1-1 1,1 0-1,0 0 1,-1 0 0,1 0-1,0 0 1,-1 0-1,1-1 1,0 1-1,-1 0 1,1-1 0,-1 0-1,1 1 1,0-1-1,-1 0 1,0 0-1,1 0 1,-1 0 0,1 0-1,-1 0 1,0 0-1,0 0 1,0 0-1,0-1 1,0 1 0,0 0-1,0-1 1,1-2-1,5-8-6,-2 0-1,1 0 0,-2-1 0,0 1 0,0-1 1,2-18-1,7-86-4,-10 72 4,1-3 6,-3 22 9,1 0 1,1 1-1,1-1 0,2 1 1,8-26-1,-13 50-6,-1 1 0,0-1-1,0 1 1,1-1-1,-1 0 1,0 1 0,1-1-1,-1 1 1,1-1 0,-1 1-1,1-1 1,-1 1-1,1-1 1,-1 1 0,1 0-1,-1-1 1,1 1 0,-1 0-1,1-1 1,0 1-1,-1 0 1,1 0 0,0-1-1,-1 1 1,1 0-1,0 0 1,-1 0 0,1 0-1,0 0 1,-1 0 0,1 0-1,0 0 1,-1 0-1,1 0 1,0 1 0,-1-1-1,1 0 1,0 0 0,-1 1-1,1-1 1,-1 0-1,1 1 1,-1-1 0,1 0-1,-1 1 1,1-1 0,0 1-1,31 29-27,-21-18 30,-10-11 26,-15-1 3,11 0-32,0 0 0,0 0 0,0 0 0,0 1 0,0-1 0,0 1 0,0 0 0,1 0 0,-1 0 0,0 1 0,1-1 0,-1 0 0,0 1 0,1 0 0,0 0 0,-4 3 0,2-1 0,1 0 0,-1 1 0,1-1 0,1 1 0,-1-1 0,1 1 0,-1 0 0,-1 9 0,-1 3 0,2 1 0,0 0 0,1-1 0,0 32 0,2-32 0,-1-2 0,2-1 0,-1 1 0,5 19 0,-4-29 0,1 0 0,-1 0 0,1 0 0,0 0 0,0-1 0,1 1 0,0-1 0,-1 1 0,1-1 0,1 0 0,-1 0 0,0-1 0,7 6 0,-2-3 0,1 0 0,-1 0 0,1 0 0,0-2 0,1 1 0,-1-1 0,1 0 0,0-1 0,14 3 0,1-2 0,0-1 0,44-1 0,-65-2 0,-1 0-1,1 0 1,0 0-1,0-1 1,0 1-1,0-1 1,-1 0-1,1 0 1,0-1 0,-1 1-1,1-1 1,-1 0-1,1 0 1,-1 0-1,0 0 1,0 0-1,6-6 1,-6 4-1,0-1 1,0 1-1,-1-1 1,1 1-1,-1-1 1,0 0-1,0 0 0,-1 0 1,0 0-1,1 0 1,-2 0-1,1-1 1,0-6-1,-1-135 1,2-17 0,-2 162 0,0 0 0,0 0 0,1 0 0,-1 0 0,1 0 0,-1 0 0,1 0 0,0 0 0,0 0 0,0 0 0,0 0 0,0 0 0,0 0 0,1 1 0,-1-1 0,1 1 0,-1-1 0,1 1 0,-1-1 0,1 1 0,0 0 0,0 0 0,0 0 0,0 0 1,0 0-1,0 0 0,0 0 0,0 1 0,2-1 0,6-1-1,1 1 1,0 0 0,-1 0-1,19 2 1,-7 0-2,-3 0-8,-18-1 9,-1 0 0,1 0 0,-1 0 1,1 0-1,0 0 0,-1 0 0,1 1 0,-1-1 0,1 0 1,-1 0-1,1 0 0,0 1 0,-1-1 0,1 0 0,-1 1 1,1-1-1,-1 0 0,0 1 0,1-1 0,-1 0 0,1 1 1,-1-1-1,0 1 0,1-1 0,0 2 0,-1-2-12,-36 2 19,31-2-3,1-1 0,-1 1-1,0 1 1,1-1 0,-1 1 0,0 0 0,1 0-1,-1 0 1,1 0 0,-1 1 0,1 0 0,0 0-1,0 0 1,-4 3 0,2 0-2,0 0-1,0 0 1,1 0-1,-1 1 1,1 0-1,1 0 1,-1 0-1,1 1 1,0 0-1,1 0 1,-1 0-1,2 0 1,-1 0-1,-2 12 1,1 5 1,0-1 0,2 1 0,1 33 0,1-49-2,1-1 0,-1 1 0,1-1 0,1 0 0,-1 1 0,1-1 0,0 0 0,1 0 0,0 0 0,0-1 0,0 1 0,1 0 0,0-1 0,0 0 0,0 0 0,1 0 0,0-1 0,0 0 0,1 0 0,0 0 0,-1 0 0,2-1 0,-1 0 0,0 0 0,1-1 0,-1 0 0,1 0 0,0 0 0,0-1 0,1 0 0,6 1 0,-3-1 0,0-1 0,0-1 0,0 0 0,0 0 0,0-1 0,17-3 0,-24 3 0,-1 0 0,1 0 0,-1-1 0,0 1 0,0-1 0,0 0 0,0 0 0,0 0 0,0 0 0,0 0 0,-1-1 0,1 1 0,-1-1 0,1 0 0,-1 0 0,0 0 0,0 0 0,-1 0 0,1 0 0,0 0 0,-1-1 0,0 1 0,2-7 0,0-9 2,0 1-1,-1-1 1,-1 1-1,0-1 1,-2 0-1,0 1 1,-1-1 0,-1 0-1,-1 1 1,0 0-1,-2 0 1,0 0-1,0 1 1,-2 0 0,0 0-1,-19-28 1,22 39-2,1-1 1,-1 1 0,0 0 0,-1 1 0,1-1 0,-13-8-1,14 12 0,1 0 0,-1 0 0,0 0 0,0 0 0,0 1 0,1 0 0,-1 0 0,-1 0 0,1 0 0,0 1 0,0-1 0,0 1 0,0 0 0,-5 1 0,7-1 0,0 1 0,-1 0 0,1 0 0,0 0 0,0 0 0,0 0 0,0 0 0,0 1 0,0-1 0,0 0 0,0 1 0,1 0 0,-1-1 0,0 1 0,1 0 0,-1 0 0,1 0 0,0 0 0,0 0 0,0 0 0,0 1 0,0-1 0,0 0 0,1 0 0,-1 1 0,1-1 0,-1 5 0,-2 9 0,2 0 0,-1 31 0,2-37 0,0 8-3,1 0 1,0 0-1,2-1 0,0 1 1,1 0-1,7 20 0,-9-31 2,2 1 1,-1-1-1,1 1 0,0-1 0,1 0 0,0 0 0,0-1 1,0 0-1,1 0 0,0 0 0,0 0 0,0-1 0,1 0 1,0 0-1,14 7 0,-13-9 1,0 0 0,1 0 0,-1-1 0,1 0 0,0 0 0,0-1 0,0 0 0,8-1 0,-12 1 0,-1-1 0,0 0 0,0-1 0,0 1 0,0-1 0,1 0 0,-1 0 0,0 0 0,-1-1 0,1 1 0,0-1 0,0 0 0,0 0 0,-1 0 0,1 0 0,-1-1 0,0 0 0,5-4 0,-3 0 0,-1 0 0,0 0 0,0-1 0,-1 1 0,1-1 0,-2 0 0,1 0 0,-1 0 0,2-15 0,-2-2 0,-3-48 0,0 55 0,0-1 0,2 1 0,0-1 0,6-31 0,-7 48-1,1 0 0,-1 0 0,1 0 0,0 1 0,0-1-1,0 0 1,0 0 0,0 1 0,1-1 0,-1 0 0,0 1 0,1 0 0,-1-1 0,1 1 0,0 0-1,-1-1 1,1 1 0,0 0 0,-1 0 0,1 1 0,0-1 0,0 0 0,0 1 0,0-1 0,0 1-1,0-1 1,0 1 0,0 0 0,0 0 0,0 0 0,0 0 0,3 0 0,-1 1-7,0-1 0,0 1 0,0 0 0,0 0-1,0 0 1,0 1 0,0-1 0,0 1 0,0 0 0,-1 0 0,1 0 0,-1 1 0,1-1 0,4 5 0,0 3-12,-1-1 0,0 1 0,0 0 1,8 16-1,-14-21 28,-1-5 112,-2-1-51,-1-4-64,0 1-1,-1 0 0,0 0 0,0 1 1,0-1-1,0 1 0,0 0 0,-1 0 1,0 0-1,1 1 0,-1 0 0,-8-3 1,10 4-5,0 0 0,1 0 0,-1 0 0,0 1 0,0-1 0,0 1 0,0 0 1,0 0-1,0 0 0,0 0 0,0 1 0,1-1 0,-1 1 0,0-1 1,0 1-1,0 0 0,1 0 0,-1 0 0,0 1 0,1-1 0,-1 1 0,1-1 1,0 1-1,-1 0 0,-2 3 0,-1 3 0,1-1 0,0 1 0,0 1 0,1-1 0,0 1 0,0-1 0,1 1 0,0 0 0,0 1 0,1-1 0,-1 16 0,0 11 0,3 62 0,0-82 0,1-10 0,0 0-1,0 0 1,0 0 0,1 0-1,0 0 1,0-1 0,1 1-1,-1 0 1,1-1 0,0 0-1,1 0 1,-1 0 0,1 0-1,0 0 1,0-1 0,1 0-1,-1 0 1,1 0 0,0 0-1,0-1 1,0 0 0,1 0-1,-1 0 1,1-1 0,-1 1-1,1-1 1,0-1 0,0 1-1,0-1 1,0 0 0,0 0-1,0-1 1,0 0 0,0 0-1,0 0 1,1-1 0,-1 0-1,0 0 1,6-2 0,-9 1-1,1-1 0,0 1 0,0-1 0,-1 1 0,1-1 0,-1 0 0,0 0 1,0-1-1,0 1 0,0-1 0,-1 1 0,1-1 0,-1 0 0,0 0 0,0 0 0,-1 0 0,3-6 1,1-6-1,-1 0 0,0 0 1,2-24-1,0-232 18,-8 164-15,2 91 0,1-18 0,-2-1 1,-1 0-1,-2 1 0,-8-37 0,5 59-1,0 14-4,5 0 2,1 1 0,0-1 0,0 1 0,0-1 0,0 1 0,0-1 0,0 1 0,0 0 0,1 0 1,-1-1-1,0 4 0,-7 32 3,2 0 1,-2 65 0,10 81 4,0-117-9,-1-36 2,1 0 0,10 48 0,-8-63 0,0 0 0,1 0 0,0 0 0,2-1 0,-1 0 0,15 22 0,-18-31 0,1-1 0,-1 0 0,1 0 0,0 0 0,0 0 0,1-1 0,-1 0 0,1 0 0,-1 0 0,1 0 0,0-1 0,0 0 0,0 0 0,0 0 0,1 0 0,-1-1 0,0 0 0,1 0 0,-1 0 0,1-1 0,-1 0 0,1 0 0,-1 0 0,0-1 0,9-1 0,-5 0-3,0-1 0,0 1 1,0-2-1,-1 1 0,1-1 0,-1 0 0,0-1 0,0 0 0,-1 0 1,1-1-1,-1 1 0,0-2 0,-1 1 0,9-11 0,-8 6 3,0-1-1,0 0 0,-1 0 1,-1 0-1,0-1 0,0 0 1,-2 0-1,1 0 0,1-25 1,-1-3 7,-4-81 0,-1 114-5,1 0 0,-1 0 0,-1 0 0,1 0 0,-2 1 0,1-1 0,-5-11 0,6 17-1,0 0 0,-1 0-1,1 0 1,0 0 0,-1 0-1,1 0 1,-1 0-1,0 0 1,1 1 0,-1-1-1,0 1 1,0-1 0,0 1-1,0 0 1,0 0 0,0 0-1,-1 0 1,1 0 0,0 0-1,0 1 1,-1-1-1,1 1 1,-1-1 0,1 1-1,0 0 1,-1 0 0,1 0-1,-4 1 1,4-1-1,0 1 0,1 0 0,-1-1 0,1 1 0,-1 0 0,1 0 0,-1 0 0,1 0 0,-1 0 0,1 0 0,0 1 0,0-1 0,0 0 0,0 1 0,0-1 0,0 1 0,0-1 0,0 1 0,0-1 0,1 1 0,-1 0 0,0-1 0,1 3 0,-10 44 0,9-45 0,-2 19 0,1 0 0,1 0 0,1 1 0,1-1 0,1 0 0,1 0 0,6 25 0,-6-39 0,0 0 0,0 0 0,0-1 0,1 1 0,0-1 0,0 1 0,1-1 0,0 0 0,9 9 0,-10-12 0,1 0 0,0 0 0,0 0 0,0-1 0,1 0 0,-1 0 0,1 0 0,0-1 0,0 1 0,0-1 0,0-1 0,0 1 0,0-1 0,8 1 0,-10-2 0,7 1-1,-1 0-1,1 0 1,0-1-1,-1-1 1,13-1 0,-20 1 0,0 0 1,-1 1 0,1-1-1,-1 0 1,1 0 0,-1-1 0,1 1-1,-1-1 1,0 1 0,0-1-1,0 1 1,0-1 0,0 0 0,0 0-1,0 0 1,-1 0 0,1-1-1,-1 1 1,1 0 0,-1-1-1,0 1 1,0-1 0,0 1 0,0-1-1,0-2 1,3-20 2,-1 1 0,-1 0-1,-1-1 1,-2 1 0,0-1 0,-6-27 0,0-28 1,6 61-3,0 5 0,0 0 0,1-1 0,0 1 0,4-20 0,-3 32 0,0 0 0,0 1 0,1-1 0,-1 1 0,0-1 0,1 1 0,-1 0 0,1 0 0,-1 0 0,1-1 0,0 1 0,-1 1 0,1-1 0,0 0 0,0 0 0,0 1 0,0-1 0,0 1 0,-1-1 0,1 1 0,0 0 0,0 0 0,0 0 0,0 0 0,0 0 0,3 1 0,-1-1 0,1 0 0,-1 0 0,0 0 0,0 1 0,1 0 0,-1 0 0,0 0 0,0 0 0,0 1 0,0 0 0,6 3 0,-4 1 0,-1 0 0,-1-1 0,1 1 0,-1 1 0,0-1 0,-1 1 0,1-1 0,-1 1 0,-1 0 0,1 0 0,-1 0 0,0 1 0,1 12 0,0 11 0,-1 0 0,-3 32 0,0-24 0,2 94 32,-1-131-32,0 0 0,0 0 0,1 0 0,-1 0 0,1 0 0,-1 0 0,1 0 0,0 0 0,0 0 0,-1 0 0,1 0 0,1-1 0,-1 1 0,0 0 0,0-1 0,1 1 0,-1-1 0,1 1 0,-1-1 0,1 0 0,-1 1 0,1-1 0,0 0 0,0 0 0,0 0 0,-1-1 0,1 1 0,0 0 0,0-1 0,3 1 0,6 1 0,-1-1 0,1 0 0,0-1 0,17-1 0,-11 0 0,-9 0 4,0 0-1,1-1 1,-1 0 0,0 0-1,0-1 1,0 0-1,11-6 1,-15 7-9,-1 0-1,0-1 1,0 1-1,1 0 1,-2-1 0,1 0-1,0 1 1,3-6-1,-5 6-9,0 1-1,0-1 1,0 1-1,0-1 1,-1 1-1,1-1 0,-1 0 1,1 1-1,-1-1 1,0 0-1,0 1 1,1-1-1,-1 0 1,0 1-1,-1-1 0,1 0 1,0 0-1,0 1 1,-2-4-1,-6-10-1254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45.685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1 32591,'2'0'112,"16"0"-48,3 0-64,11 0 0,-4 0 0,1 0 0,0 0 0,-6 0 0,-5 0 0,-4 0-64,-7 0-960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14.31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32239,'0'0'10,"0"1"0,-1-1 1,1 0-1,0 0 0,0 0 0,0 1 1,0-1-1,0 0 0,0 0 1,0 1-1,0-1 0,0 0 0,0 0 1,1 0-1,-1 1 0,0-1 0,0 0 1,0 0-1,0 1 0,0-1 1,0 0-1,0 0 0,0 0 0,1 0 1,-1 1-1,0-1 0,0 0 0,0 0 1,0 0-1,1 0 0,-1 0 1,0 1-1,0-1 0,0 0 0,1 0 1,-1 0-1,0 0 0,0 0 0,0 0 1,1 0-1,-1 0 0,0 0 1,0 0-1,1 0 0,-1 0 0,0 0 1,349 0-43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14.88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9 114 32287,'0'-11'142,"-1"5"-94,1 0 0,0 0 0,1-1 0,-1 1 0,1 0 0,4-12 0,-4 16-48,1-1 0,-1 1 0,1-1 0,0 1 0,-1 0 0,1 0 0,0 0 1,1 0-1,-1 0 0,0 0 0,1 0 0,-1 1 0,0-1 0,1 1 0,0 0 1,-1 0-1,1 0 0,4-1 0,4-1 0,0 0 0,0 1 0,0 0 0,0 1 0,1 0 0,-1 1 0,1 0 0,-1 1 0,15 2 0,-23-2 0,-1 0 0,0 0 0,0 0 0,0 1 0,0-1 0,0 0 0,0 1 0,-1-1 0,1 1 0,0 0 0,-1-1 0,1 1 0,-1 0 0,0 0 0,1 0 0,-1 0 0,0 0 0,0 0 0,0 0 0,-1 1 0,1-1 0,0 0 0,-1 0 0,0 1 0,1-1 0,-1 3 0,1 5 0,-1-1 0,0 0 0,0 1 0,-1-1 0,-2 13 0,1-14 0,0-2 0,-1 1 0,0 0 0,0 0 0,0-1 0,-1 0 0,1 1 0,-2-2 0,1 1 0,-9 9 0,-5 2 0,-37 27 0,40-33 0,1 1 0,-1 0 0,2 1 0,-16 18 0,28-30 0,1-1 0,0 0 0,-1 1 0,1-1 0,0 0 0,0 1 0,-1-1 0,1 1 0,0-1 0,0 0 0,0 1 0,0-1 0,0 1 0,-1-1 0,1 1 0,0-1 0,0 1 0,0-1 0,0 1 0,0-1 0,0 0 0,0 1 0,0-1 0,1 1 0,-1-1 0,0 1 0,0-1 0,0 0 0,0 1 0,1-1 0,-1 1 0,0-1 0,0 0 0,1 1 0,-1-1 0,0 0 0,1 1 0,-1-1 0,0 0 0,1 1 0,18 7 0,-18-8 0,30 8 0,-6-2 0,0 2 0,-1 0 0,30 15 0,-48-21 0,-1 1 0,0 0 0,-1 0 0,1 0 0,0 0 0,-1 1 0,0 0 0,0 0 0,0 0 0,0 0 0,-1 1 0,1-1 0,-1 1 0,0 0 0,-1 0 0,1 0 0,-1 0 0,0 1 0,0-1 0,1 10 0,-1-7 0,-1 1 0,-1-1 0,0 0 0,0 0 0,-1 0 0,0 0 0,0 1 0,-3 8 0,2-12 0,0-1 0,0 1 0,0-1 0,0 0 0,-1 0 0,0 0 0,0 0 0,0 0 0,-1-1 0,1 1 0,-1-1 0,0 0 0,0 0 0,-8 5 0,3-3 0,-1 1 0,1-2 0,-1 1 0,-1-1 0,1-1 0,-1 0 0,1 0 0,-1-1 0,0-1 0,0 1 0,0-2 0,0 0 0,-17-1 0,26 0 0,-1 0 0,1 0 0,-1 0 0,1 0 0,0 0 0,-1-1 0,1 1 0,0-1 0,0 0 0,0 1 1,0-1-1,0 0 0,0 0 0,1 0 0,-1-1 0,1 1 0,-1 0 0,1 0 0,0-1 0,0 1 0,0-1 0,0 1 0,0-1 0,0-3 0,-2-6-3,1 0 0,0 0 0,1-1 1,1-11-1,3-7-382,15 1-1282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15.35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98 73 31887,'0'-9'161,"0"5"-90,0 0 1,0 0-1,0 0 1,0 0-1,1 0 0,0 0 1,2-7-1,-2 10-67,0-1 0,0 1 0,0 0 0,0-1-1,0 1 1,0 0 0,1 0 0,-1 0 0,1 0 0,-1 0 0,1 0 0,-1 0-1,1 0 1,-1 0 0,1 1 0,0-1 0,-1 1 0,1-1 0,0 1-1,3-1 1,16-1 3,1 0 0,26 1-1,-35 1-4,-10 0-1,0 0 0,-1 0 0,1 1 0,-1-1 0,1 1 0,0-1 0,-1 1 0,1 0 0,-1 0 0,0 0 0,1 0 0,-1 0 0,0 0 0,0 1 0,0-1 0,1 1 0,-2 0 0,1-1 0,0 1 0,0 0 0,0 0 0,-1 0 0,1 1 0,-1-1 0,0 0 0,0 0 0,0 1 1,0-1-1,0 1 0,1 2 0,1 8 2,-1 0 0,-1-1 0,1 1 0,-2 24 1,0-23-7,-1-6 3,0 0 0,-1 1 0,1-1 0,-2 0 0,1 0 0,-1 0 0,0 0 0,-1-1 0,0 1 0,0-1 0,0 0 0,-1 0 0,0 0 0,-1-1 0,-6 7 0,-14 12 0,0-2 0,-37 26 0,58-45 0,-21 15 0,-1-1 0,-49 25 0,76-44 0,0 0 0,-1 0 0,1 1 0,0-1 0,0 0 0,0 0 0,0 0 0,0 1 0,1-1 0,-1 0 0,0 0 0,0 0 0,0 1 0,1-1 0,-1 0 0,0 0 0,1 1 0,-1-1 0,0 0 0,2 0 0,4-8 0,1 1 0,-1 1 0,2-1 0,-1 1 0,1 1 0,0-1 0,0 1 0,15-7 0,-18 10 0,0 0 0,0 0 0,1 1 0,-1 0 0,1 0 0,-1 0 0,1 1 0,0 0 0,0 0 0,-1 0 0,1 1 0,0-1 0,0 2 0,0-1 0,0 0 0,-1 1 0,9 2 0,-8 1 0,1 0 0,-1 1 0,0-1 0,-1 1 0,1 0 0,-1 1 0,0-1 0,0 1 0,0 0 0,3 7 0,25 27 0,-27-35-13,0 0 1,0 0-1,0-1 0,1 0 1,0 0-1,-1-1 0,1 0 1,0 0-1,1 0 0,-1-1 1,0 0-1,1-1 0,-1 1 1,1-2-1,11 1 0,20 0-648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16.33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28 31919,'0'-25'583,"0"23"-429,0 5-68,0 44-61,0 464-25,0-506-4,1 18 12,-1-22-9,0-1-1,0 1 1,0-1-1,0 1 1,0-1-1,0 1 1,0-1-1,1 1 0,-1 0 1,0-1-1,0 1 1,1-1-1,-1 1 1,0-1-1,1 0 1,-1 1-1,0-1 0,1 1 1,-1-1-1,1 0 1,-1 1-1,1-1 1,-1 0-1,1 1 1,-1-1-1,1 0 0,-1 0 1,1 1-1,-1-1 1,1 0-1,0 0 1,0-3-295,-1-15-804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16.66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38 32127,'0'0'432,"21"0"-352,18 0-32,16 0-16,13 0-32,2 0 16,-2-5-16,-8-6 0,-13 4 0,-16 0 0,-7 4 0,-16-1-48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18.43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79 317 26268,'0'-56'6490,"0"-73"-6486,0 123-4,0 1 0,0 0 1,1-1-1,0 1 0,0 0 0,0 0 1,1 0-1,0-1 0,0 2 1,0-1-1,1 0 0,-1 0 0,1 1 1,0-1-1,0 1 0,1 0 1,-1 0-1,1 0 0,5-4 0,-3 4 0,0 0 0,0 0 0,0 1 0,0 0 0,1 0 0,-1 1 0,1 0 0,0 0 0,-1 0 0,1 1 0,0 0 0,0 0 0,0 1 0,9 0 0,-13 1 0,-1-1 0,0 0 0,1 1 0,-1-1 0,0 1 0,0 0 0,0 0 0,1 0 0,-1 0 0,0 0 0,0 0 0,0 0 0,0 1 0,-1-1 0,1 1 0,0-1 0,2 4 0,-1 0 0,0-1 0,0 1 0,0 0 0,0 0 0,-1 0 0,0 0 0,2 7 0,0 6 0,-1 0 0,0 1 0,0 29 0,-3-44 0,1 8 0,0 0 0,-1 0 0,0 1 0,-1-1 0,-1 0 0,0 1 0,0-1 0,-1 0 0,-1-1 0,0 1 0,-7 14 0,-8 5 0,-1 0 0,-28 32 0,38-50 0,-1-1 0,-1-1 0,0 0 0,0-1 0,-1 0 0,-1-1 0,-19 11 0,27-18 0,0 0 0,0 0 0,0 0 0,0-1 0,-9 1 0,14-2 0,0 1 0,0-1 0,0 0 0,0 0 0,0 0 0,0 1 0,0-1 0,0 0 0,0-1 0,0 1 0,0 0 0,0 0 0,0 0 0,0 0 0,0-1 0,0 1 0,0-1 0,0 1 0,0-1 0,0 1 0,0-1 0,1 1 0,-1-1 0,0 0 0,0 1 0,1-1 0,-1 0 0,0 0 0,1 1 0,-1-1 0,1 0 0,-1 0 0,1 0 0,-1 0 0,1 0 0,-1 0 0,1 0 0,0 0 0,0-1 0,-1-2 0,1 0 0,0 1 0,0-1 0,1 0 0,-1 1 0,1-1 0,0 0 0,0 1 0,0-1 0,0 1 0,2-4 0,-1 4 0,1 1 0,-1 0 0,1-1 0,-1 1 0,1 0 0,-1 0 0,1 0 0,0 1 0,0-1 0,0 1 0,0-1 0,0 1 0,4-1 0,13-3 0,1 0 0,-1 1 0,0 1 0,1 1 0,0 1 0,-1 1 0,1 0 0,32 6 0,-21 1 0,-23-4-7,0-1-1,0 0 1,0-1-1,11 0 1,24-1-460,-24 0-614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18.94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94 52 31967,'0'-52'795,"7"381"-790,-7-57-5,-2-271 0,-1 0 0,1-1 0,-1 1 0,1-1 0,-1 0 0,0 0 0,1 0 0,-5 0 0,5-1 0,-4 1 0,1 0 0,-1-1 0,0 0 0,0-1 0,1 1 0,-11-5 0,-6-2 0,79 6-5,-26 4-3,-23-1-24,0 0-1,1-1 1,-1 0 0,1 0-1,-1-1 1,1 0 0,-1 0-1,0-1 1,15-4 0,-14-3-753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27.93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20 20089,'11'0'4437,"13"0"1810,2 0-3496,12-1-3145,45-7-1,-32 2 344,86 2 1,-129 4 12,-17 8-1448,-16 3-2107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28.26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31118,'0'0'464,"0"2"-15,0 1-129,5-1-192,16 3-48,8-1-48,2 1-16,6-3-16,-6 1-16,-2-3-96,-6 0-128,-10 0-240,-5 0-897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33.77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50 31006,'0'0'38,"0"-1"0,0 1 0,-1 0 0,1 0 0,0-1 0,0 1 0,0 0 0,0 0-1,0-1 1,0 1 0,0 0 0,0 0 0,0-1 0,0 1 0,0 0 0,0 0 0,0-1 0,0 1 0,0 0 0,0-1 0,0 1-1,0 0 1,1 0 0,-1-1 0,0 1 0,0 0 0,0 0 0,0 0 0,0-1 0,1 1 0,-1 0 0,0 0 0,0 0-1,0-1 1,1 1 0,-1 0 0,0 0 0,1 0 0,15-5 409,31 3-758,-31 1 457,214-25-146,-214 22-61,-28 2-750,-7 2-2287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46.062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 17 30446,'0'5'1937,"0"0"-1617,0 2-288,13-5-32,10 0 32,6 1-32,2-3 0,-2 0 0,-3 0 0,0 0 0,-7-5 0,-4-7-32,-2 3-96,3-5-1617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34.37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66 219 21114,'5'-8'2595,"-1"1"0,0-1 0,6-16 0,2-26-305,-10 18-3198,0-41 0,-2 56 1707,0 536-799,0-518 0,-1-1 0,1 1 0,0 0 0,-1 0 0,1-1 0,-1 1 0,1 0 0,-1-1 0,1 1 0,-1-1 0,0 1 0,1 0 0,-1-1 0,0 1 0,0-1 0,1 0 0,-1 1 0,0-1 0,0 0 0,1 1 0,-1-1 0,0 0 0,0 0 0,0 0 0,0 0 0,1 1 0,-1-1 0,-1-1 0,-27 3 0,28-2 0,-49 0 0,46 0 0,6 0 0,28 0 0,24 2-11,-32 0-75,0-2-1,0 0 0,41-6 0,-54 4-820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34.92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7 164 31903,'16'-35'468,"-6"18"-402,-2-1 0,0 0 0,-1 0 0,-1 0 0,3-21 0,-9 39-66,1 0 0,-1 0 0,0 0 0,0 0 0,0 0 0,0 0 0,0 0 0,0 0 0,0 0 0,0 0 0,0 0 0,0 0 0,0 0 0,0 0 0,0 0 0,0 0 0,0 0 0,0 0 0,1 0 0,-1 0 0,0 0 0,0 0 0,0 0 0,0 0 0,0 0 0,0 0 0,0 0 0,0 0 0,0 0 0,0 0 0,0 0 0,0 0 0,0 0 0,0 0 0,0 0 0,3 13 0,0 21 0,0 335 0,-3-280 0,-5-88 0,0 0 0,-1 0 0,1-1 0,-1 0 0,-8-1 0,-15-8 0,18 3 0,11 6 0,0 0 0,0 0 0,0 0 0,0 0 0,0 0 0,0 0 0,0 0 0,1 0 0,-1 0 0,0 0 0,0-1 0,0 1 0,0 0 0,0 0 0,0 0 0,0 0 0,0 0 0,0 0 0,0 0 0,0 0 0,0 0 0,0 0 0,0 0 0,0 0 0,0 0 0,0 0 0,0 0 0,0 0 0,0-1 0,0 1 0,0 0 0,0 0 0,0 0 0,0 0 0,0 0 0,0 0 0,0 0 0,0 0 0,0 0 0,0 0 0,0 0 0,0 0 0,0 0 0,0 0 0,0 0 0,0-1 0,0 1 0,0 0 0,0 0 0,0 0 0,0 0 0,0 0 0,0 0 0,0 0 0,-1 0 0,155 0-107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35.31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212 33 32351,'1'-5'58,"1"-14"164,-2 19-219,0-1 0,0 1 0,0 0-1,0-1 1,0 1 0,0 0 0,0-1-1,0 1 1,-1 0 0,1-1 0,0 1 0,0 0-1,0-1 1,0 1 0,0 0 0,-1 0-1,1-1 1,0 1 0,0 0 0,-1 0-1,1-1 1,0 1 0,0 0 0,-1 0 0,1 0-1,0-1 1,-1 1 0,1 0 0,0 0-1,-1 0 1,1 0 0,0 0 0,-1 0-1,1 0 1,0 0 0,-1 0 0,1 0 0,0 0-1,-1 0 1,1 0 0,0 0 0,-1 0-1,1 0 1,0 0 0,-1 0 0,1 0 0,0 0-1,-1 1 1,-5 2-3,0 0 0,1 0 0,-1 1 0,1 0 0,0 0 0,0 0 0,0 0 0,1 1 0,0 0 0,-1 0 0,2 0 0,-1 1 0,0-1 0,-3 11 0,-7 11 0,-17 53 0,10-12 0,3 1 0,3 0 0,3 1 0,3 1 0,0 95 0,9-157-10,0 1 0,1-1 0,0 1 1,0 0-1,1-1 0,1 0 0,-1 1 0,1-1 0,1 0 1,0 0-1,0-1 0,0 1 0,1-1 0,1 0 0,-1 0 1,1-1-1,1 0 0,-1 0 0,1 0 0,1-1 0,-1 0 0,1 0 1,0 0-1,0-1 0,1-1 0,-1 1 0,1-2 0,16 6 1,10-4-618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36.92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1 224 31887,'0'-3'28,"0"-10"89,0 1 1,0-1-1,1 1 1,1-1 0,0 1-1,6-17 1,-9 31-115,0 1 0,1 0 0,-1 0-1,1-1 1,0 1 0,0 0 0,0-1 0,0 1 0,1 5 0,1 11-3,-2 480 0,0-1074 0,0 575 0,0 0 0,0 0 0,1 0 0,-1 0 0,0 0 0,0 0 0,0 0 0,0 0 0,1 0 0,-1 0 0,0 1 0,0-1 0,0 0 0,0 0 0,0 0 0,1 0 0,-1 0 0,0-1 0,0 1 0,0 0 0,0 0 0,1 0 0,-1 0 0,0 0 0,0 0 0,0 0 0,0 0 0,0 0 0,0 0 0,1 0 0,-1 0 0,0-1 0,0 1 0,0 0 0,0 0 0,0 0 0,0 0 0,0 0 0,0 0 0,1-1 0,-1 1 0,0 0 0,14 37 0,13 45 0,0 3 0,-18-60 0,6 19 0,31 60 0,-41-94 0,1 0 0,0 0 0,0-1 0,1 0 0,0 0 0,1 0 0,0-1 0,0 0 0,1 0 0,0-1 0,13 8 0,-18-13 0,0-1 0,0 0 0,0 1 0,0-1 0,0-1 0,0 1 0,0 0 0,0-1 0,0 0 0,5 0 0,-4-1 0,-4 1 0,1 0 0,-1-1 0,0 1 0,0-1 0,0 1 0,0-1 0,0 0 0,0 1 0,0-1 0,0 0 0,0 0 0,0 0 0,-1 0 0,1 0 0,0 0 0,0 0 0,-1 0 0,1 0 0,-1 0 0,1 0 0,-1 0 0,1 0 0,-1 0 0,0-1 0,1 1 0,-1-2 0,7-39 0,-6 35 0,5-66 0,-4-114 0,-4 86 0,2 62 0,-10-74 0,10 113 0,0 0 0,0 1 0,0-1 0,0 0 0,-1 0 0,1 0 0,0 0 0,0 0 0,0 0 0,0 0 0,0 0 0,0 0 0,0 0 0,-1 1 0,1-1 0,0 0 0,0 0 0,0 0 0,0 0 0,0 0 0,-1 0 0,1 0 0,0 0 0,0 0 0,0 0 0,0 0 0,0 0 0,0 0 0,-1 0 0,1 0 0,0-1 0,0 1 0,0 0 0,0 0 0,0 0 0,0 0 0,-1 0 0,1 0 0,0 0 0,0 0 0,0 0 0,0 0 0,0-1 0,-2 186 0,3-95 0,-1-87 0,4 134 0,-2-113 0,0 0 0,2 1 0,11 35 0,-13-55 0,1 0-1,0 1 1,0-2-1,0 1 1,0 0-1,0-1 1,1 1-1,0-1 1,0 0-1,0 0 1,1 0-1,-1-1 1,1 0-1,6 4 1,-9-6-1,0 0 0,0 0 1,0 0-1,0 0 0,0 0 1,0 0-1,0-1 0,1 1 1,-1-1-1,0 1 0,0-1 1,0 0-1,1 0 1,-1 0-1,0 0 0,1 0 1,-1-1-1,0 1 0,0-1 1,0 1-1,0-1 0,1 0 1,-1 0-1,0 0 0,0 0 1,0 0-1,-1 0 0,1-1 1,0 1-1,0-1 1,-1 1-1,1-1 0,-1 0 1,1 1-1,-1-1 0,0 0 1,2-3-1,3-7 0,-1 1 0,-1-2 0,0 1 1,0 0-1,-2-1 0,1 0 0,0-18 0,-1-98-15,-3 79 10,0 25 4,2-45 1,-1 66 1,1-1 0,0 1 0,-1-1 0,2 1 0,-1-1 0,0 1 0,1 0 0,0 0 0,0 0 0,0 0 0,5-7 0,-5 9 0,0 0 0,1 0 0,-1 1 0,1-1 0,0 1 0,-1 0 0,1-1 0,5 0 0,-6 1 0,-1 1 0,1-1 0,-1 1 0,1-1 0,-1 1 0,1 0 0,-1 0 0,1 0 0,-1 0 0,1 0 0,-1 0 0,1 0 0,-1 0 0,1 1 0,-1-1 0,1 1 0,-1-1 0,3 2 0,-3-1-1,-1 0 1,1 0-1,-1 0 1,1 0-1,-1 0 0,0 0 1,1 0-1,-1 1 1,0-1-1,0 0 0,0 0 1,0 0-1,0 0 1,0 1-1,0-1 0,0 0 1,0 0-1,-1 0 1,1 0-1,0 0 0,-1 0 1,1 1-1,-1-1 1,0 1-1,-14 26 13,6-16-8,2 1-1,0 0 0,0 0 0,1 0 1,1 1-1,0 0 0,1 0 0,-4 25 1,3 2-2,0 76 1,5-113-3,1 1 0,-1 0 0,0-1 0,1 1 0,0-1 0,0 0 0,1 1 0,-1-1 0,1 0 0,0 0 0,0 0 0,0 0 0,1 0 0,-1 0 0,1 0 0,0-1 0,0 1 0,0-1 0,1 0 0,-1 0 0,1 0 0,0-1 0,0 1 0,-1-1 0,2 0 0,-1 0 0,0 0 0,6 1 0,5 1 0,-1 0 0,1-1 0,0-1 0,0 0 0,0-1 0,0-1 0,23-2 0,-34 1 0,0 1 0,0-1 0,0 0 0,0 0 0,0 0 0,0 0 0,-1-1 0,1 1 0,0-1 0,-1 0 0,1 0 0,-1-1 0,0 1 1,0-1-1,0 1 0,4-5 0,-3 2-1,-1 0 1,1-1 0,-1 1 0,0-1 0,0 0 0,-1 0 0,0 0-1,0 0 1,2-9 0,-1-7 6,-1 1-1,-1-1 1,0 0-1,-6-44 1,3 50-6,-1 0 0,0-1 1,-1 1-1,-1 0 1,0 1-1,-1-1 1,-1 1-1,0 1 0,-1-1 1,-1 1-1,0 0 1,-19-20-1,26 32 0,1 0 0,-1 1 0,0-1 0,0 1 0,1-1 0,-1 1 0,0 0 0,0 0 0,0 0 0,-1 0 0,1 0 0,0 0 0,0 1 0,0-1 0,-1 1 0,1-1 0,0 1 0,-1 0 0,1 0 0,0 0 0,0 0 0,-1 0 0,1 1 0,0-1 0,-1 1 0,1-1 0,0 1 0,-4 2 0,4-2 0,-1 1 0,0 0 0,1 0 0,-1 1 0,1-1 0,-1 1 0,1-1 0,0 1 0,0 0 0,0-1 0,1 1 0,-1 0 0,1 0 0,-1 0 0,1 1 0,0-1 0,-1 6 0,-2 15 0,1 2 0,1-1 0,1 0 0,1 0 0,1 0 0,9 46 0,-8-63-1,0 1-1,1-1 1,1 1-1,-1-1 1,1 0 0,0 0-1,1-1 1,0 1-1,7 7 1,-9-12 0,0 1 0,1-1 0,0 0 0,0 0 0,-1 0 0,2 0 0,-1-1 0,0 1 0,0-1 0,1 0 0,-1-1 0,1 1 0,0-1 0,0 0 0,-1 0 0,1 0 0,9 0 0,-12-1 1,4 0 0,0 0 0,0 0 0,0-1 0,12-2 0,-15 2 0,-1 0 0,1 0 0,-1-1 0,0 1 0,1-1 0,-1 1 0,0-1 0,0 0 0,0 0 0,0 0 0,0 0 0,0 0 0,2-4 0,4-7 0,0 0 0,-1-1 0,0 0 0,-1 0 0,7-28 0,12-79 0,-7 28 0,-18 91 0,1-1 0,0 1 0,0-1 0,0 1 0,0-1 0,0 1-1,0 0 1,1 0 0,-1-1 0,1 1 0,0 0 0,0 0 0,-1 1 0,1-1 0,4-3 0,-4 5 1,-1-1 0,1 0 0,-1 1 0,1-1-1,-1 1 1,1-1 0,-1 1 0,1 0 0,0 0 0,-1 0 0,1 0 0,-1 0 0,1 0 0,0 0 0,-1 0 0,1 1 0,-1-1 0,1 1-1,-1-1 1,1 1 0,-1 0 0,1-1 0,-1 1 0,0 0 0,1 0 0,-1 0 0,0 0 0,0 0 0,2 1 0,2 5-1,0-1 1,0 1-1,0 0 1,0 0-1,-1 1 1,-1-1-1,1 1 1,-1 0-1,0 0 1,1 11-1,4 15 0,4 39 0,-6 116 0,-6-143 0,3-72 0,1 1 0,1-1 0,1 1 0,12-29 0,-2-1 0,-6 20 0,-5 10 0,2 0 0,1 0 0,1 1 0,1 0 0,24-43 0,-33 66 0,0-1 0,0 1 0,0-1 0,0 1 0,1 0 0,-1 0 0,0-1 0,1 1 0,-1 0 0,0 0 0,1 0 0,-1 0 0,1 1 0,2-2 0,-4 2 0,1 0 0,0 0 0,-1 0 0,1 0 0,0 0 0,-1 0 0,1 0 0,-1 0 0,1 0 0,0 1 0,-1-1 0,1 0 0,-1 0 0,1 1 0,-1-1 0,1 0 0,-1 1 0,1-1 0,-1 1 0,1-1 0,-1 1 0,1-1 0,-1 0 0,0 1 0,1-1 0,-1 2 0,3 3 0,-1 1 0,0-1 0,0 1 0,0 0 0,1 12 0,6 54 0,-3 0 0,-5 91 0,-1-95 0,0-62-64,3-6-256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40.03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1 761 29197,'0'2'69,"-1"0"0,1 0-1,0-1 1,0 1-1,1 0 1,-1 0-1,0 0 1,0-1-1,1 1 1,-1 0 0,1-1-1,0 1 1,-1 0-1,1-1 1,0 1-1,0-1 1,0 1 0,0-1-1,0 1 1,1-1-1,-1 0 1,0 1-1,2 0 1,1-1 49,0 1 0,0-1 0,0 0 0,0 0 0,0 0 0,0-1 0,0 1 0,0-1 0,7-1 0,-7 2-95,0-1 1,0 0 0,0 0 0,0 0 0,0-1-1,0 1 1,0-1 0,0 0 0,0 0 0,0 0 0,0-1-1,-1 1 1,1-1 0,0 0 0,-1 0 0,0 0-1,1 0 1,-1-1 0,0 0 0,0 1 0,0-1-1,-1 0 1,1 0 0,-1-1 0,5-6 0,0-3-19,0-1 1,-1 0 0,-1-1 0,0 1 0,0-1 0,-2 0 0,3-22 0,3-109 24,-9 137-30,0-215 43,1 227-43,0 0 1,0 0-1,1 1 1,-1-2-1,1 1 1,-1 0-1,1 0 1,0 0-1,4 3 1,4 8-1,23 38 0,45 76 0,-65-105 0,-2 1 0,0 0 0,11 39 0,-20-56 0,0 1 0,-1 0 0,0-1 0,0 1 0,-1 0 0,1 0 0,-2-1 0,1 1 0,-3 9 0,2-13 0,0 0 0,0 0 0,-1 0 0,0 0 0,0 0 0,0-1 0,0 1 0,-1 0 0,1-1 0,-1 0 0,0 0 0,0 0 0,0 0 0,0 0 0,-1 0 0,-6 4 0,-8 2 0,1-1 0,-1 0 0,0-1 0,-1-1 0,0-1 0,0-1 0,0 0 0,0-1 0,0-2 0,-27 1 0,79-2 0,6 1 0,0-2 0,0-1 0,56-12 0,-85 12 0,1 0 0,-1-1 0,0-1 0,0 0 0,0 0 0,-1-1 0,1 0 0,-1-1 0,0 0 0,-1 0 0,1-1 0,-1 0 0,-1-1 0,1 1 0,-1-1 0,-1-1 0,11-15 0,-9 8 0,-1 0 0,-1-1 0,0 0 0,-1 0 0,-1 0 0,5-35 0,-4-107 0,-5 128 0,-1 105 0,4 105 0,-3-171 0,1 0 0,1 0 0,0 0 0,0 0 0,0 0 0,1 0 0,0 0 0,1-1 0,0 0 0,9 14 0,-10-17 0,0-1 0,0 1 0,1-1 0,0 1 0,-1-1 0,1 0 0,0 0 0,0-1 0,0 1 0,1-1 0,-1 0 0,1 0 0,-1-1 0,1 1 0,0-1 0,-1 0 0,1 0 0,0 0 0,7-1 0,-11 0 0,0 0 0,0 0 0,0 0 0,0-1 0,0 1 0,0 0 0,0-1 0,0 1 0,0-1 0,0 1 0,0-1 0,0 1 0,-1-1 0,1 0 0,0 0 0,0 1 0,-1-1 0,1 0 0,0 0 0,-1 0 0,1 1 0,-1-1 0,1 0 0,-1 0 0,1 0 0,-1 0 0,0 0 0,1-2 0,5-33 0,-5 27 0,5-120 0,-6 90 0,2 0 0,1 0 0,10-41 0,-13 78 0,0 1 0,0 0 0,0-1 0,1 1 0,-1 0 0,0-1 0,1 1 0,-1 0 0,1 0 0,0 0 0,-1-1 0,1 1 0,0 0 0,0 0 0,-1 0 0,1 0 0,0 0 0,0 0 0,0 1 0,0-1 0,0 0 0,1 0 0,-1 1 0,0-1 0,0 1 0,0-1 0,1 1 0,-1-1 0,0 1 0,1 0 0,-1 0 0,0-1 0,0 1 0,3 0 0,-2 1 0,0-1 0,0 1 0,0 0 0,0 0 0,0 0 0,0 0 0,0 0 0,0 0 0,-1 0 0,1 1 0,0-1 0,-1 0 0,1 1 0,-1 0 0,1-1 0,-1 1 0,0 0 0,0 0 0,2 3 0,8 24 0,-1 0 0,-1 1 0,-2 0 0,5 43 0,-6-29 0,-1 60 0,-2-125 0,0-1 0,1 1 0,1 0 0,15-40 0,41-79 0,-61 139 0,9-18 0,-5 8 0,1 0 0,1 0 0,0 0 0,0 1 0,1 0 0,0 0 0,11-11 0,-17 21 0,-1-1 0,1 0 0,0 1 0,-1-1 0,1 0 0,0 1 0,-1-1 0,1 1 0,0-1 0,0 1 0,-1 0 0,1-1 0,0 1 0,0 0 0,0-1 0,-1 1 0,1 0 0,0 0 0,0 0 0,0 0 0,0 0 0,0 0 0,0 0 0,-1 0 0,2 0 0,-1 1 0,0 0 0,0 0 0,0-1 0,-1 1 0,1 0 0,0 0 0,-1 0 0,1 0 0,-1 0 0,1 0 0,-1 0 0,1 0 0,-1 0 0,0 0 0,1 0 0,-1 0 0,0 2 0,1 10 0,0 0 0,-2 24 0,1-21 0,0 173 0,-1-183 0,1 0 0,1 0 0,-1 0 0,1 0 0,0-1 0,0 1 0,1 0 0,0 0 0,0-1 0,0 1 0,1-1 0,-1 0 0,1 1 0,1-1 0,-1-1 0,5 6 0,-3-6 0,-1 0 0,1 0 0,0-1 0,1 0 0,-1 0 0,1 0 0,-1 0 0,1-1 0,0 0 0,0 0 0,0-1 0,0 1 0,0-2 0,0 1 0,8 0 0,4 0 0,0-1 0,0 0 0,34-6 0,-44 4 0,0 0 0,0 0 0,-1-1 0,1 0 0,-1 0 0,0-1 0,0 0 0,0-1 0,0 1 0,-1-1 0,7-6 0,-3 0 0,0-1 0,0 0 0,-1 0 0,0-1 0,-1-1 0,-1 1 0,0-1 0,0 0 0,-2-1 0,7-23 0,-8 18 0,0 0 0,-1 0 0,-1 0 0,0 0 0,-2 0 0,-1 0 0,-4-34 0,4 51 0,0 0 0,0 0 0,0 0 0,0 0 0,0 0 0,0 0 0,-1 0 0,1 1 0,-1-1 0,0 0 0,0 1 0,0 0 0,0-1 0,0 1 0,-1 0 0,1 0 0,-1 0 0,1 0 0,-1 1 0,0-1 0,0 1 0,0-1 0,1 1 0,-1 0 0,0 0 0,-1 0 0,1 1 0,0-1 0,0 1 0,0 0 0,0-1 0,0 1 0,-1 1 0,1-1 0,0 0 0,0 1 0,0 0 0,0 0 0,0 0 0,0 0 0,0 0 0,0 0 0,0 1 0,1-1 0,-1 1 0,0 0 0,1 0 0,-4 4 0,0 1 0,1 0 0,0 1 0,1-1 0,0 1 0,0 0 0,1 0 0,0 1 0,0-1 0,1 1 0,0-1 0,-1 11 0,0 10 0,1 0 0,3 31 0,-1-55-2,0-1 1,1 1-1,0-1 0,0 1 1,0-1-1,0 1 0,1-1 1,-1 0-1,1 1 0,0-1 1,1 0-1,-1 0 0,1-1 1,5 8-1,-6-9 2,1 0-1,-1 0 1,1 0 0,0 0-1,0 0 1,0 0 0,0-1-1,0 1 1,0-1 0,0 0-1,0 0 1,0 0 0,1 0-1,-1-1 1,0 1 0,1-1 0,-1 0-1,0 0 1,1 0 0,-1-1-1,4 0 1,-4 0 0,-1 0 0,1 0 0,-1 0 0,1 0 0,-1-1 0,0 1 0,0-1 0,0 0 0,0 0 0,0 0 0,0 0 0,0 0 0,0 0 0,-1 0 0,1-1 0,-1 1 0,1 0 0,-1-1 0,1-3 0,19-58 0,-18 54 0,3-17 8,5-44-1,-9 46 10,3 18-17,-2 6 0,-1 9 0,-1 156 0,-2-84 0,-1 4 0,-4-1 0,-18 84 0,-53 158 0,67-289 0,-17 39 0,23-67 0,0 1 0,0 0 0,-1-1 0,0 0 0,-1 0 0,1 0 0,-2-1 0,1 0 0,-12 10 0,15-15 0,0 0 0,0 0 0,1 0 0,-1-1 0,0 0 0,0 1 0,-1-1 0,1 0 0,0 0 0,0-1 0,0 1 0,-1-1 0,1 0 0,0 1 0,-1-2 0,1 1 0,0 0 0,0 0 0,-1-1 0,1 0 0,0 0 0,0 0 0,-4-1 0,2-1 0,1 0 0,-1 0 0,0 0 0,1 0 0,0 0 0,0-1 0,0 0 0,0 0 0,0 0 0,1-1 0,0 1 0,-5-9 0,0-3 0,0-1 0,2 0 0,0-1 0,0 0 0,2 0 0,0 0 0,1 0 0,1 0 0,1-1 0,1 1 0,2-27 0,-1 42 0,0-1 0,0 0 0,0 1 0,1-1 0,-1 1 0,1 0 0,0-1 0,0 1 0,0 0 0,0 0 0,1 0 0,-1 0 0,1 1 0,0-1 0,4-3 0,7-4 0,0 1 0,18-9 0,-20 12 0,76-40 0,-33 18 0,-1-2 0,68-50 0,-90 55 0,-2-1 0,-1-1 0,-1-2 0,-2 0 0,-1-2 0,-1-1 0,-1-1 0,-3-1 0,23-48 0,-39 73 0,-1-1 0,0 1 0,-1-1 0,0 0 0,0 0 0,-1 0 0,0-19 0,-10 44 0,2 5 0,1 1 0,0-1 0,2 1 0,-4 38 0,6 88 0,2-144 0,1 0 0,-1 0 0,0 0 0,1 0 0,0 0 0,0-1 0,0 1 0,0 0 0,0 0 0,0-1 0,1 1 0,-1 0 0,1-1 0,0 1 0,0-1 0,0 0 0,0 0 0,0 0 0,0 0 0,0 0 0,1 0 0,-1 0 0,1-1 0,0 1 0,-1-1 0,4 1 0,0 0 0,0 0 0,0 0 0,0-1 0,0 0 0,0-1 0,0 1 0,1-1 0,-1 0 0,0-1 0,0 0 0,0 1 0,7-4 0,-10 3 0,0 0 0,-1 0 0,1-1 0,-1 1 0,1-1 0,-1 0 0,1 0 0,-1 0 0,0 0 0,0 0 0,0 0 0,0-1 0,0 1 0,-1-1 0,1 1 0,-1-1 0,3-5 0,14-51 0,-11 10 0,-2 0 0,-2-86 0,-3 111 0,0 59 0,-1 7 0,8 68 0,-5-97 0,0 0 0,1-1 0,1 1 0,0-1 0,0 0 0,1 0 0,1 0 0,0-1 0,13 19 0,-15-25 0,0-1 0,0 0 0,0 0 0,1 0 0,0 0 0,0-1 0,0 0 0,0 0 0,0 0 0,0-1 0,1 0 0,-1 0 0,1 0 0,0-1 0,0 1 0,-1-1 0,1-1 0,0 1 0,0-1 0,9-1 0,-12 1 0,0 0 0,-1-1 0,1 1 0,0-1 0,-1 0 0,1 0 0,0 0 0,-1 0 0,1 0 0,-1-1 0,0 1 0,1-1 0,-1 1 0,0-1 0,0 0 0,0 0 0,0 0 0,0 0 0,0 0 0,-1 0 0,1-1 0,-1 1 0,0-1 0,1 1 0,-1-1 0,1-3 0,3-9 0,-1 0 0,0 0 0,2-24 0,-5 33 0,7-79 0,-5-162 0,-5 125 0,2-88 0,-2 209 0,-1 8 0,-6 12 0,-1 14 0,1 1 0,2 1 0,1 0 0,-2 44 0,8 146 0,1-208 0,0 1 0,2-1 0,0 0 0,1 0 0,0 0 0,1 0 0,13 27 0,-15-37 0,1-1 0,-1 0 0,1 0 0,1 0 0,-1 0 0,1 0 0,0-1 0,0 0 0,0 0 0,1 0 0,-1-1 0,1 1 0,0-2 0,1 1 0,-1 0 0,1-1 0,0-1 0,-1 1 0,1-1 0,0 0 0,8 1 0,-5-1 0,0-1 0,0 0 0,1-1 0,-1 0 0,0 0 0,1-1 0,-1-1 0,0 1 0,0-2 0,0 1 0,0-1 0,0-1 0,-1 0 0,1 0 0,-1-1 0,0 0 0,12-10 0,-8 4 0,0-1 0,-1 0 0,0-1 0,-1 0 0,-1-1 0,0 0 0,-1-1 0,11-22 0,-14 24 0,-1 1 0,-1-1 0,0-1 0,-1 1 0,0 0 0,-1-1 0,-1 0 0,0 1 0,-1-1 0,0 0 0,-3-16 0,2 26 0,0-1 0,0 0 0,0 1 0,-1 0 0,1-1 0,-1 1 0,0 0 0,-1 0 0,1 0 0,-1 0 0,1 0 0,-1 0 0,0 1 0,-1-1 0,1 1 0,0 0 0,-1 0 0,0 0 0,0 1 0,0-1 0,0 1 0,0 0 0,0 0 0,-1 0 0,1 1 0,0 0 0,-1 0 0,0 0 0,1 0 0,-1 0 0,1 1 0,-1 0 0,0 0 0,-4 1 0,6 0 0,-1-1 0,1 1 0,0 0 0,0 1 0,0-1 0,0 0 0,1 1 0,-1 0 0,0 0 0,1-1 0,-1 2 0,1-1 0,-1 0 0,1 0 0,0 1 0,0-1 0,0 1 0,0 0 0,1-1 0,-1 1 0,1 0 0,0 0 0,-2 5 0,-2 6 0,1 0 0,0-1 0,2 1 0,-3 17 0,2 149 0,3-172 0,0-1 0,1 1 0,0-1 0,1 0 0,-1 0 0,1 0 0,1 0 0,-1 0 0,1 0 0,1 0 0,-1-1 0,5 7 0,-5-10 0,-1 0 0,1 1 0,1-1 0,-1-1 0,0 1 0,1 0 0,-1-1 0,1 1 0,0-1 0,-1 0 0,1 0 0,0-1 0,1 1 0,-1-1 0,0 0 0,0 0 0,0 0 0,1-1 0,-1 1 0,0-1 0,7-1 0,-10 1 0,1 0 0,0 0 0,0-1 0,0 1 0,-1-1 0,1 1 0,0-1 0,-1 0 0,1 0 0,0 0 0,-1 0 0,1 0 0,-1 0 0,1 0 0,-1 0 0,0 0 0,0-1 0,2-1 0,0-1 0,-1 0 0,1 0 0,-1 0 0,0-1 0,0 1 0,2-9 0,0-4 0,-1 0 0,3-33 0,-4-142 0,-3 106 0,-1 79 0,-2 13 0,-3 14 0,1 16 0,2 0 0,1 1 0,1 0 0,3-1 0,4 39 0,-4-67 0,1-1 0,-1 0 0,1 0 0,1 0 0,-1 0 0,1 0 0,0 0 0,1-1 0,5 10 0,-7-13 0,1 0 0,-1 0 0,1-1 0,-1 1 0,1 0 0,0-1 0,0 1 0,0-1 0,0 0 0,0 0 0,0 0 0,1-1 0,-1 1 0,1-1 0,-1 0 0,1 1 0,0-2 0,-1 1 0,1 0 0,4-1 0,-6 1 0,1-1 0,-1 0 0,1 0 0,-1-1 0,1 1 0,-1 0 0,0-1 0,1 1 0,-1-1 0,1 0 0,-1 0 0,0 0 0,0 0 0,0 0 0,1 0 0,-1-1 0,0 1 0,3-4 0,-2 0 0,0 0 0,0 0 0,-1 0 0,0 0 0,0-1 0,0 1 0,2-10 0,5-30 0,5-47 0,-12 63 0,2 0 0,1 1 0,1 0 0,2 0 0,18-45 0,-24 68 0,0 1 0,1 0 0,0 1 0,0-1 0,0 0 0,0 1 0,1 0 0,-1 0 0,1 0 0,0 0 0,5-3 0,-8 5 0,1 0 0,-1 1 0,1-1 0,-1 1 0,1-1 0,-1 1 0,1-1 0,-1 1 0,1 0 0,-1 0 0,1 0 0,-1 0 0,1 0 0,-1 0 0,1 0 0,0 0 0,-1 0 0,1 1 0,-1-1 0,1 1 0,-1-1 0,0 1 0,1 0 0,-1-1 0,0 1 0,1 0 0,-1 0 0,0 0 0,0 0 0,1 0 0,-1 0 0,0 0 0,0 1 0,-1-1 0,1 0 0,0 1 0,1 2 0,4 8 0,-1 1 0,-1-1 0,0 1 0,0 1 0,-1-1 0,-1 0 0,1 26 0,-2 4 0,-5 51 0,-11-4 0,10-67 0,1 1 0,-2 42 0,6-64 0,0-1 0,0 0 0,0 1 0,0-1 0,0 0 0,0 1 0,1-1 0,-1 0 0,0 1 0,1-1 0,-1 0 0,1 0 0,-1 0 0,1 1 0,0-1 0,0 0 0,-1 0 0,1 0 0,0 0 0,0 0 0,0 0 0,0 0 0,0 0 0,0-1 0,0 1 0,0 0 0,1-1 0,-1 1 0,0 0 0,3 0 0,2 0 0,0 0 0,1-1 0,-1 1 0,1-1 0,9-1 0,6 0 0,-8 1 0,1-1 0,-1 0 0,0-1 0,0-1 0,0 0 1,21-8-1,-30 9-1,0 0 1,0 0-1,0-1 1,0 0 0,0 0-1,0 0 1,-1-1-1,1 1 1,-1-1-1,0 0 1,-1 0-1,1 0 1,0-1 0,-1 0-1,0 1 1,0-1-1,-1 0 1,1 0-1,2-9 1,-5 12-31,1 1-1,-1-1 1,1 0 0,-1 1-1,1-1 1,-1 0 0,0 0-1,0 1 1,0-1 0,0 0-1,0 1 1,-1-1-1,1 0 1,0 0 0,-1 1-1,1-1 1,-1 0 0,0 1-1,1-1 1,-1 1 0,0-1-1,0 1 1,0-1 0,0 1-1,0 0 1,0 0 0,-3-3-1,-36-11-2748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40.51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167 41 32351,'-2'-2'17,"0"1"-1,0-1 1,-1 1 0,1-1 0,-1 1-1,0 0 1,1 0 0,-1 0 0,0 0-1,1 0 1,-1 0 0,0 1-1,0 0 1,0-1 0,0 1 0,0 0-1,0 0 1,1 1 0,-1-1 0,-5 2-1,4-2-16,-1 1 1,1 0-1,-1 1 0,1-1 0,-1 1 0,1 0 0,0 0 0,0 0 0,0 0 0,0 1 0,-7 5 0,7-3 1,1 0 0,-1 1-1,1 0 1,0 0 0,0 0 0,1 0 0,-1 0 0,1 0-1,1 0 1,-1 1 0,1-1 0,0 1 0,1 0 0,-1-1-1,2 12 1,-1-16-1,0 0-1,0 0 1,1 0 0,-1-1-1,0 1 1,1 0-1,-1 0 1,1 0 0,0 0-1,-1-1 1,1 1-1,0 0 1,0-1 0,0 1-1,0-1 1,1 1-1,-1-1 1,0 1-1,3 1 1,0-1 1,-1 1-1,1-2 1,-1 1-1,1 0 1,0-1-1,0 1 1,-1-1-1,9 1 1,6 0 4,-1-1-1,0 0 1,25-3 0,-40 2-5,1-1 1,1 1 0,0-1 1,-1 0-1,1 0 0,0 0 0,-1 0 0,1-1 0,-1 1 0,0-1 0,1 0 0,-1 0 0,0 0 0,0-1 0,0 1 0,-1-1 0,1 1 1,0-1-1,-1 0 0,0 0 0,0 0 0,0 0 0,0-1 0,0 1 0,-1 0 0,1-1 0,-1 0 0,0 1 0,0-1 0,0 1 0,-1-1 0,1 0 1,-1 0-1,0-4 0,1 3-1,-1 0 0,0 0 0,-1 0-1,1 0 1,-1 0 0,0 0 0,0 0 0,-1 0 0,1 0 0,-1 1 0,0-1 0,0 0 0,-1 1 0,1 0 0,-1-1 0,0 1 0,0 0-1,-1 0 1,1 1 0,-1-1 0,0 1 0,0 0 0,0 0 0,-5-4 0,1 4 2,0 1 1,1 0-1,-1 0 1,0 0-1,0 1 0,0 0 1,0 0-1,0 1 1,0 0-1,-9 1 0,12 0-21,0-1 0,0 1 0,0 0-1,0 0 1,1 1 0,-1-1 0,1 1-1,-1 0 1,1 1 0,0-1 0,-1 1-1,1-1 1,0 1 0,1 0 0,-1 1-1,1-1 1,-4 5 0,-6 20-1262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41.22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68 11 28365,'0'0'110,"0"0"1,0-1-1,0 1 0,0 0 1,0-1-1,0 1 0,0-1 1,0 1-1,0 0 0,0-1 1,0 1-1,0 0 0,0-1 1,1 1-1,-1-1 0,0 1 1,0 0-1,0-1 0,0 1 1,1 0-1,-1-1 0,0 1 1,0 0-1,1 0 0,-1-1 1,0 1-1,0 0 0,1 0 1,-1-1-1,0 1 0,1 0 1,-1 0-1,0 0 0,1-1 1,0 1-1,13 7 684,17 23-1434,-29-27 881,22 26-237,-1 1 0,-1 2-1,-1 0 1,-3 1 0,0 1 0,-2 0-1,-2 2 1,20 72 0,-18-39-4,-3 2 0,-4 0 1,2 134-1,-11-188 0,-1 1 0,0-1 0,-2 1 0,-5 23 0,5-31 0,0-1 0,-1 1 0,0-1 0,-1 0 0,0-1 0,0 1 0,-1-1 0,0 0 0,-8 8 0,-2 0-13,-1-1 1,-1 0-1,0-2 1,-1 0-1,0-1 0,-1-1 1,-1 0-1,0-2 0,0-1 1,-26 7-1,-8-1-424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0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35 31310,'-64'-13'958,"38"6"-848,-1 2-1,1 1 0,-42-2 1,67 16-94,-40 654 29,27-340-45,7-97 0,2 237 0,7-255 0,6 413 0,-8-116 0,0-506 0,1 1 0,-1 0 0,0-1 0,1 1 0,-1-1 0,0 1 0,1-1 0,-1 0 0,1 1 0,-1-1 0,1 1 0,-1-1 0,1 0 0,-1 1 0,1-1 0,-1 0 0,1 0 0,-1 1 0,1-1 0,0 0 0,-1 0 0,1 0 0,-1 0 0,1 0 0,0 0 0,-1 0 0,1 0 0,0 0 0,-1 0 0,1 0 0,0 0 0,19-2 0,11-7 0,19-2 0,153-21 0,-53 7 0,-136 23-17,-16 0 58,-25 2-489,27 0 437,-26 0-1907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33.26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 26 31038,'-5'3'1513,"17"-1"-1409,21-2-98,-12 1-2,-1 0 0,1-2-1,-1-1 1,0 0 0,1-2-1,19-5 1,-28 6 0,12-6 8,-36 7-231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33.96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 68 31646,'0'0'8,"-1"0"0,0 0 0,0 0 0,0 0 0,1-1 0,-1 1 0,0 0 0,0-1 0,1 1 0,-1-1 0,0 1 0,0 0 0,1-1 0,-1 1 0,1-1 0,-1 0 0,0 1-1,1-1 1,-1 0 0,1 1 0,0-1 0,-1 0 0,1 1 0,-1-1 0,1 0 0,0 0 0,0 1 0,-1-1 0,1 0 0,0 0 0,0 0 0,0-1 0,1 1 15,0-1 1,0 1 0,0 0 0,0 0 0,1 0 0,-1-1 0,0 1 0,1 1 0,-1-1-1,1 0 1,-1 0 0,1 0 0,-1 1 0,3-1 0,63-16 428,-20 9-448,0 3 1,50 1-1,-97 4-4,0 1-1,1-1 1,-1 0 0,0 1-1,1-1 1,-1 0-1,0 1 1,1-1 0,-1 0-1,0 1 1,0-1-1,1 1 1,-1-1 0,0 0-1,0 1 1,0-1-1,0 1 1,0-1-1,0 1 1,0-1 0,1 1-1,-1-1 1,0 1-1,-1-1 1,1 0 0,0 1-1,0-1 1,0 1-1,0-1 1,0 1-1,0-1 1,0 1 0,-1-1-1,1 1 1,-6 17 4,-4-6-2,0 0 0,-1-1 0,0 0 1,-1-1-1,-24 16 0,-10 9-2,39-29 0,-30 29 0,35-32 0,1-1 0,-1 0 0,0 1-1,1 0 1,-1-1 0,1 1 0,0 0 0,0 0-1,0 0 1,0 0 0,0 0 0,1 0 0,-1 5-1,1-6 1,1-1-1,0 1 1,-1-1 0,1 0-1,0 1 1,-1-1-1,1 0 1,0 0-1,0 1 1,0-1-1,0 0 1,0 0 0,1 0-1,-1 0 1,0 0-1,0 0 1,1-1-1,-1 1 1,0 0-1,1-1 1,1 1 0,42 16 13,-27-10-14,-6-2 1,3 0 0,0 1 0,0 1 0,26 17 0,-38-22 0,0 1 0,1 0 0,-1-1 0,0 1 0,-1 0 0,1 0 0,0 1 0,-1-1 0,0 0 0,0 1 0,0 0 0,0-1 0,-1 1 0,1 0 0,-1 0 0,0 0 0,0 0 0,0 0 0,-1 0 0,1 6 0,-1-7 0,0 1 0,-1-1 0,1 0 0,-1 0 0,1 0 0,-1 0 0,0 0 0,0 0 0,-1 0 0,1 0 0,-1 0 0,1-1 0,-1 1 0,0 0 0,0-1 0,0 0 0,-3 3 0,0 0 0,0-1 0,-1 0 0,1-1 0,-1 1 0,0-1 0,0 0 0,-12 4 0,0-2 0,-1-1 0,1 0 0,-1-1 0,0-1 0,-20-1 0,37-1 0,-2 1 0,0-1 0,0 0 0,0 0 1,0-1-1,1 1 0,-1-1 1,0 0-1,0 0 0,-4-1 0,7 1-1,0-1 0,0 1 0,0 0-1,-1-1 1,1 1 0,0 0 0,0-1-1,1 1 1,-1-1 0,0 0-1,0 1 1,1-1 0,-1 0 0,1 1-1,0-1 1,-1 0 0,1 1 0,0-1-1,0 0 1,0 0 0,0 1 0,1-4-1,0 4-195,3-1-523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46.644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0 7 31807,'2'-1'50,"0"0"0,-1 0 0,1 0 0,0 1 0,0-1 0,0 1 0,0-1 0,0 1 0,-1 0 0,1 0 0,0 0 0,0 0 1,0 0-1,0 0 0,0 0 0,2 1 0,3-1 27,308 0-45,-326 2-32,0 1 0,0 0 0,1 0 0,0 1 0,-1 1 0,2 0 0,-1 0 0,-12 9 0,1-2 0,19-11 0,-18 9 0,1 0 0,1 2 0,-1 0 0,2 0 0,0 2 0,1 0 0,-25 28 0,40-41 0,0 0 0,0 1 0,0-1 0,0 0 0,0 0 0,0 1 0,0-1 0,0 1 0,1-1 0,-1 1 0,1-1 0,-1 1 0,1-1 0,-1 1 0,1-1 0,0 1 0,0 0 0,0-1 0,0 1 0,0-1 0,0 1 0,0 0 0,0-1 0,1 1 0,-1-1 0,2 3 0,-1-2 0,1-1 0,0 1 0,-1-1 0,1 1 0,0-1 0,0 0 0,0 0 0,0 0 0,0 0 0,0 0 0,1 0 0,-1-1 0,0 1 0,0-1 0,0 1 0,5-1 0,25 4 0,-8-2 0,0 1 0,0 1 0,-1 1 0,40 15 0,-58-18 0,0 0 0,0 0 0,0 1 0,0 0 0,0 0 0,-1 1 0,1-1 0,-1 1 0,0 0 0,0 0 0,0 0 0,-1 1 0,1-1 0,-1 1 0,0 0 0,-1 0 0,1 0 0,-1 0 0,0 0 0,0 1 0,0-1 0,-1 1 0,0-1 0,0 1 0,0 8 0,0-5 0,-1-1 0,0 0 0,0 0 0,-1 1 0,0-1 0,-3 12 0,3-17 0,-1 0 0,1 0 0,-1 0 0,0 0 0,0 0 0,0 0 0,0 0 0,-1-1 0,1 1 0,-1-1 0,1 0 0,-1 1 0,0-1 0,0-1 0,0 1 0,0 0 0,-6 2 0,-7 2 0,-1 0 0,0-2 0,-1 0 0,1 0 0,-1-2 0,1 0 0,-34-1 0,48-2 1,0 1-1,0-1 1,0 0-1,0 1 1,1-2-1,-1 1 1,0 0-1,0 0 1,1-1 0,-1 1-1,1-1 1,-1 0-1,1 0 1,0 0-1,0 0 1,0 0 0,0-1-1,0 1 1,0 0-1,1-1 1,-1 0-1,1 1 1,0-1-1,-1 0 1,1 0 0,0 1-1,0-4 1,-2-3-26,1 0 1,0 0 0,0 0-1,1 0 1,0 0 0,1 0 0,1-18-1,1 19-676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34.65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301 95 31470,'5'-24'476,"-2"10"-293,0 1 0,-1-1 1,0-14-1,-2 27-159,-4 4-11,-20 20-10,2 1 1,0 0-1,1 2 0,2 0 0,-26 46 0,23-30-3,2 1 0,2 0 0,-17 67 0,14-22 0,5 2 0,3 0 0,4 1 0,5 115 0,4-186 0,1 1 0,2-1 0,0 0 0,1 0 0,1 0 0,0-1 0,2 1 0,0-1 0,2-1 0,0 1 0,1-1 0,0-1 0,1 0 0,2-1 0,-1 0 0,2 0 0,0-2 0,21 18 0,-29-28-33,0 0 1,0 0-1,1-1 1,0 1-1,0-2 0,0 1 1,0-1-1,0 0 1,0 0-1,0-1 1,1 0-1,-1 0 0,10-1 1,2 0-1369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35.76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217 16 31502,'3'-16'768,"-8"25"-361,-7 17-400,-131 284 25,111-232-29,28-68-3,0-1 0,0-1 0,1 1 0,0 0 0,0-1 0,1 1 0,0 0 0,0 12 0,2-21 0,1 1 0,0-1 0,-1 1 0,1-1 0,0 0 0,0 1 0,-1-1 0,1 0 0,0 1 0,0-1 0,-1 0 0,1 0 0,0 0 0,0 1 0,0-1 0,-1 0 0,1 0 1,0 0-1,0-1 0,0 1 0,-1 0 0,3 0 0,-1 0 2,38-1 1,-1-2 0,0-1 1,51-12-1,-79 13-3,86-15-19,-90 16-520,-9 2-232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36.15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 28 31614,'-5'-28'1105,"20"231"-1089,-11-72-16,16 217 0,-20-346 0,0-1-1,0 1 1,0 0-1,0 0 1,1-1-1,-1 1 1,1 0 0,-1-1-1,1 1 1,0-1-1,0 1 1,-1 0 0,1-1-1,0 0 1,0 1-1,1-1 1,-1 0-1,0 1 1,2 0 0,14 2-5899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52.58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38 31502,'0'0'841,"12"0"-630,44-2-182,-1-3 0,0-2 1,63-16-1,-115 23-34,-2 0-33,-13 0-421,-5 0-448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52.91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31166,'9'129'1575,"3"62"-1661,-12-80 83,0-110-15,0 0 1,0 0-1,0 0 0,0 0 0,0 0 0,0 0 1,1 0-1,-1-1 0,0 1 0,0 0 0,1 0 1,-1 0-1,1 0 0,-1 0 0,1-1 0,-1 1 0,1 0 1,-1 0-1,1-1 0,0 1 0,-1 0 0,1-1 1,0 1-1,0-1 0,-1 1 0,1-1 0,0 1 1,0-1-1,0 0 0,0 1 0,-1-1 0,1 0 0,1 1 1,8-1-1280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53.38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254 2 32239,'-1'0'15,"0"-1"1,1 1-1,-1 0 0,0 0 1,1 0-1,-1-1 1,0 1-1,0 0 0,1 0 1,-1 0-1,0 0 0,0 0 1,0 0-1,1 0 1,-1 0-1,0 1 0,0-1 1,1 0-1,-1 0 1,0 1-1,1-1 0,-1 0 1,0 1-1,1-1 1,-2 1-1,-6 5-15,0 0 0,0 1 0,1 0 0,0 0 0,0 1 0,1-1 0,0 2 0,-7 9 0,-2 9 0,-20 42 0,25-43 1,2 0 1,0 1-1,1 0 0,2 0 1,1 1-1,1 0 0,1-1 1,2 1-1,3 33 0,-3-56 1,1 1 0,0 0 0,0-1 0,1 1 0,-1-1 0,1 1 0,0-1 0,1 0 0,-1 0 0,1 0 0,0 0 0,0 0-1,0-1 1,1 1 0,0-1 0,0 0 0,0 0 0,0-1 0,1 1 0,-1-1 0,1 0 0,0 0 0,0 0 0,0-1 0,0 1 0,1-1 0,-1-1 0,0 1 0,1-1-1,0 0 1,-1 0 0,12 0 0,-17-1-1,1 0-1,-1 0 1,1 0-1,-1 0 0,1 0 1,-1 0-1,1-1 1,-1 1-1,0 0 1,1 0-1,-1 0 0,1-1 1,-1 1-1,1 0 1,-1 0-1,0-1 0,1 1 1,-1 0-1,0-1 1,1 1-1,-1 0 1,0-1-1,0 1 0,1-1 1,-1 1-1,0-1 1,0 1-1,0 0 1,0-1-1,1 1 0,-1-1 1,0 0-1,0-19 6,0 13-7,0 1 1,0 0 1,-1-1-1,0 1 1,0 0-1,0-1 1,-1 1-1,0 0 1,0 0-1,0 0 0,-1 0 1,0 1-1,0-1 1,-1 1-1,1 0 1,-1 0-1,0 0 1,-1 0-1,-8-7 1,6 7-9,0 0 0,-1 0 1,1 1-1,-1 0 0,0 1 1,0-1-1,0 2 0,0-1 1,0 1-1,-1 0 0,1 1 1,-1 0-1,-13 0 0,4 1-277,4 0-596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53.82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 9 31775,'-5'-8'334,"6"9"7,1 3-184,34 59-135,78 151 41,-94-170-53,-2 0 0,-2 2 0,12 51 0,-19-58-9,-3 0-1,0 1 0,-3-1 1,-1 1-1,-2 0 0,-2 0 1,-9 52-1,6-72 1,-2 0 1,0-1-1,-1 1 0,-1-2 1,-1 1-1,0-1 0,-23 29 1,0-7-74,-71 68 0,80-88-870,7-12-2737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54.93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45 30910,'0'0'1577,"2"0"-1494,33 0-54,0-2 0,0-1 1,0-2-1,44-11 0,-17-2-26,-57 17-6,-4 1-15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55.48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248 145 32431,'0'-13'54,"1"4"-21,-1-1-1,-1 1 1,0-1-1,0 1 1,-3-13-1,2 18-30,1 1 0,0 0 0,-1 0-1,0 0 1,0 0 0,0 1 0,0-1 0,0 0-1,0 1 1,-1-1 0,1 1 0,-1 0 0,1 0-1,-1 0 1,0 0 0,0 0 0,0 1 0,0-1-1,-4 0 1,0-1-1,-1 0-1,0 1 0,1 0 0,-1 1 1,0 0-1,0 0 0,0 0 1,0 1-1,0 0 0,0 1 0,-12 2 1,17-3-1,-1 1 0,1 0 0,0 0 0,-1 1 0,1-1 0,0 0-1,0 1 1,0 0 0,0 0 0,0 0 0,0 0 0,1 0 0,-1 1 0,1-1 0,-1 1 0,1 0 0,0-1 0,0 1 0,0 0 0,1 0 0,-1 0 0,1 1 0,-1-1 0,1 0 0,0 1 0,0-1 0,1 0 0,-1 5 0,0 1 0,0 0 0,1 0 0,0 0 0,1 0 0,0 0 0,1 0 0,-1 0 0,2 0-1,-1-1 1,1 1 0,8 14 0,-1-6 1,0 0 0,2-1-1,0 0 1,19 18 0,4 1 8,-17-17-8,0 0 0,-2 1 0,15 22 0,-27-36-1,0 1 0,-1 0 0,0 0 0,0 0 0,-1 0 0,0 1 0,0-1 0,0 1 0,-1-1 0,0 1 0,0-1 0,0 1 0,-1 0 0,0 0 0,-1-1 0,-1 9 0,1-10-1,-1 0 1,-1 0-1,1 0 1,-1 0-1,0-1 0,0 0 1,0 1-1,-1-1 1,1 0-1,-1-1 0,0 1 1,0-1-1,0 1 1,-1-1-1,1 0 0,-1-1 1,0 1-1,0-1 1,-8 3-1,-6 2-3,1-1 0,-1-1 0,1-1 0,-24 3 0,39-6 6,-3 0-6,1-1 1,-1 1 0,1-1 0,-1 0-1,0 0 1,-9-2 0,14 2 1,0-1 0,1 1 0,-1 0 0,0-1 1,1 1-1,-1 0 0,0-1 0,1 1 0,-1-1 0,1 1 1,-1-1-1,1 1 0,-1-1 0,1 1 0,-1-1 0,1 1 1,-1-1-1,1 0 0,0 1 0,-1-1 0,1 0 0,0 0 1,-1-1-4,1 0 1,0 0 0,0 0-1,0 0 1,1 0-1,-1 1 1,0-1 0,1 0-1,-1 0 1,1 0 0,-1 0-1,2-2 1,9-15-31,1-1 0,0 2 0,30-34-1,-14 17 28,8-8-3,-11 13 37,27-42 0,-46 63-9,-1 0 0,0 0-1,0-1 1,-1 1-1,-1-1 1,0 0 0,0 0-1,-1 0 1,2-19 0,-3 20-10,-1 0 0,-1 0 1,1 0-1,-1 0 0,-1 0 1,0 0-1,0 1 0,-4-12 1,4 17-10,1 0 1,-1 0 0,1 1 0,-1-1-1,0 0 1,0 1 0,0-1 0,0 1-1,0 0 1,-1 0 0,1 0 0,-1 0-1,0 0 1,1 0 0,-1 1-1,0-1 1,0 1 0,0 0 0,0 0-1,0 0 1,0 0 0,0 0 0,0 1-1,0-1 1,-1 1 0,-3 0 0,-22 1-789,18 1-1464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55.87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219 45 32479,'0'-38'237,"0"38"-236,0-1-1,0 1 0,0 0 1,-1-1-1,1 1 0,0 0 1,0-1-1,0 1 0,0 0 1,-1-1-1,1 1 0,0 0 1,0 0-1,-1-1 0,1 1 0,0 0 1,0 0-1,-1 0 0,1-1 1,0 1-1,-1 0 0,1 0 1,0 0-1,-1 0 0,1 0 1,0-1-1,-1 1 0,1 0 1,0 0-1,-1 0 0,1 0 1,0 0-1,-1 0 0,1 0 1,0 0-1,-1 0 0,1 0 1,0 1-1,-1-1 0,1 0 1,0 0-1,-1 0 0,1 0 0,0 0 1,-1 1-1,1-1 0,0 0 1,-1 0-1,1 1 0,0-1 1,0 0-1,0 0 0,-1 1 1,1-1-1,0 0 0,0 1 1,-1-1-1,-8 10 0,-1-1 0,1 1 0,1 0 0,0 1 0,0 0 0,1 0 0,-7 16 0,-37 92 0,33-68 0,2 0 0,3 1 0,2 0 0,2 1 0,3 0 0,2 1 0,2-1 0,7 68 0,-3-108 3,1 0 1,0 1-1,1-1 1,0-1-1,1 1 1,0-1-1,1 0 1,1 0-1,-1 0 0,2-1 1,0 0-1,0-1 1,20 20-1,-19-22-33,0 0 0,1 0 1,0-1-1,0 0 0,1-1 0,0 0 0,0 0 0,0-1 0,0-1 1,1 0-1,0 0 0,0-2 0,0 1 0,0-1 0,15 0 0,-14-2-1957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4:47.248"/>
    </inkml:context>
    <inkml:brush xml:id="br0">
      <inkml:brushProperty name="width" value="0.05" units="cm"/>
      <inkml:brushProperty name="height" value="0.05" units="cm"/>
      <inkml:brushProperty name="color" value="#2E08D0"/>
    </inkml:brush>
  </inkml:definitions>
  <inkml:trace contextRef="#ctx0" brushRef="#br0">13 87 31166,'-3'-9'267,"1"0"0,0 0 0,0 0-1,0 0 1,0-14 0,3 22-267,0 0 0,-1 0 0,1 0 0,0 1 0,-1-1 0,1 0 0,0 0 0,0 0 0,0 1 0,0-1 0,0 1 0,0-1 0,0 0 0,0 1 0,0 0 0,0-1 0,0 1 0,0 0 0,0-1 0,0 1 0,0 0 0,2 0 0,27-5 0,34 4 0,-62 2 0,-1-1 0,1 0 0,0 1 0,-1-1 0,1 1 0,-1-1 0,1 1 0,0 0 0,-1 0 0,0 0 0,1 0 0,-1 0 0,1 0 0,-1 0 0,0 0 0,0 1 0,0-1 0,0 0 0,0 1 0,0-1 0,0 1 0,0-1 0,-1 1 0,1-1 0,0 1 0,-1-1 0,1 1 0,-1 2 0,3 6 0,-1 0 0,-1-1 0,1 18 0,-2-23 0,2 10 0,-1-1 0,-1 1 0,-1-1 0,0 1 0,0-1 0,-1 0 0,-1 1 0,0-1 0,-1 0 0,-8 18 0,-46 59 0,39-64 0,2 2 0,-20 39 0,37-67 0,0 0 0,-1 1 0,1-1 0,0 0 0,0 1 0,0-1 0,0 0 0,0 1 0,0-1 0,0 0 0,0 1 0,0-1 0,0 0 0,0 1 0,0-1 0,0 0 0,0 1 0,0-1 0,0 0 0,0 1 0,0-1 0,1 0 0,-1 0 0,0 1 0,0-1 0,0 0 0,0 1 0,1-1 0,-1 0 0,0 0 0,0 1 0,1-1 0,13 5 0,26-6 0,-29 1 0,114-9 3,8-1-41,-143 10-135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57.37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232 0 32463,'-1'11'15,"0"-1"-1,-1 1 1,-1-1-1,0 0 1,0 0 0,-1 0-1,0-1 1,-7 12 0,-52 85 95,38-68-96,-4 8-14,16-29 0,1 1 0,1 1 0,0 0 0,2 1 0,0 0 0,-8 27 0,17-46 0,0 0 0,0 0 0,0 0 0,0 0 0,0 0 0,0 0 1,0 0-1,0 1 0,0-1 0,0 0 0,1 0 0,-1 0 0,0 0 0,1 0 0,-1 0 0,1 0 0,-1 0 0,1 0 0,-1-1 1,1 1-1,0 0 0,-1 0 0,1 0 0,0 0 0,0-1 0,-1 1 0,1 0 0,0-1 0,0 1 0,0-1 0,0 1 0,0-1 1,0 0-1,0 1 0,0-1 0,0 0 0,0 1 0,0-1 0,0 0 0,2 0 0,8 1 2,-1 0 0,0-1-1,18-2 1,-6 1 1,149 1-3,-170 0-26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57.70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1 32335,'0'0'133,"0"7"-26,11 677 37,-11-579-269,1-101-724,3-4-2275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58.04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 3 32143,'-2'0'272,"2"2"-224,0 1 80,0-1-96,23-2-16,11 0 16,5 0-16,-2 0 0,-3 0-16,-3 0 0,-8 0 0,-4 0 0,-9-2-48,-10-5-320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01.90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224 26 32063,'0'-1'17,"0"0"0,-1-1 0,1 1 0,-1 0 1,1 0-1,-1 0 0,1 0 0,-1-1 0,0 1 0,1 0 1,-1 0-1,0 0 0,0 0 0,0 0 0,0 0 0,0 1 1,0-1-1,0 0 0,0 0 0,0 1 0,0-1 0,0 1 1,0-1-1,-1 1 0,1-1 0,0 1 0,0 0 0,-1-1 1,1 1-1,0 0 0,0 0 0,-1 0 0,0 0 0,-60 1-75,38 0 125,1-2-48,16 0-14,0 1 0,-1 0-1,1 0 1,0 1 0,-1 0-1,1 0 1,0 0 0,-10 4-1,17-5-4,-1 1 1,0 0-1,1 0 0,-1-1 0,1 1 0,-1 0 0,1 0 0,-1 0 1,1-1-1,-1 1 0,1 0 0,0 0 0,0 0 0,-1 0 0,1 0 0,0 0 1,0 0-1,0 0 0,0 0 0,0 1 0,1 24 0,-1-17 3,0 38 9,3 110-11,5-112-1,-5-45 0,-1 1 0,1 0 0,0-1 0,0 0 0,0 0 0,-1 1 0,1-2 0,0 1 0,4-1 0,37-13 0,-38 11 0,1 1 0,-1-1 0,1 1 0,0 1 0,0-1 0,0 1 0,8-1 0,-12 2 0,3 0 0,0 0 0,-1 0 0,1 1 0,0-1 0,0 1 0,0 0 0,6 3 0,-10-3 0,0 0 0,0 0 0,0 1 0,0-1 0,0 1 0,-1-1 0,1 1 0,-1 0 0,1 0 0,-1-1 0,0 1 0,0 0 0,1 0 0,-1 0 0,0 1 0,-1-1 0,1 0 0,0 0 0,-1 0 0,1 1 0,-1 3 0,2 4 0,0 0 0,-1 0 0,-1 0 0,0 0 0,0 1 0,-1-1 0,0 0 0,-1 0 0,0 0 0,0-1 0,-1 1 0,-1-1 0,0 1 0,0-1 0,0 0 0,-1 0 0,-1-1 0,1 1 0,-1-1 0,-1 0 0,-7 7 0,6-7 0,-36 33 0,40-39 0,1 1 0,-1-1 0,1 0 0,-1 0 0,0-1 0,0 1 0,1-1 0,-1 0 0,0 0 0,0 0 0,0 0 0,-7 0 0,10-1-1,0-1 1,0 1-1,0 0 1,0-1-1,0 1 1,0-1-1,0 1 1,0-1-1,0 1 0,1-1 1,-1 0-1,0 1 1,0-1-1,0 0 1,1 0-1,-1 0 1,0 1-1,1-1 0,-1 0 1,1 0-1,-1 0 1,1 0-1,0 0 1,-1 0-1,1-2 1,-8-28-139,7 30 129,-2-29-467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02.25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 0 31614,'13'18'686,"32"53"-497,61 127 1,-92-165-182,-1 1 0,-2 0 0,0 1 0,-3 0 0,-1 0 0,4 62 0,-10-81-8,0 26 0,-5 71-1,3-99 2,-2 0 0,0 0-1,0 0 1,-2-1 0,1 1-1,-2-1 1,0 0 0,-14 22-1,8-16-22,-1-2 0,-1 0 0,0 0-1,-1-1 1,-1-1 0,0-1 0,-2 0-1,-21 13 1,2-8-631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04.26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74 31839,'2'-16'307,"1"0"1,-1-26 0,17 297-303,-1-33-5,-10-104-299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04.59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67 31614,'0'-3'801,"0"1"-657,10-1-128,16-4 16,8 3-16,3-3-16,2 2 0,-3-2 0,-2 0-16,-8 2 0,-5 1-176,-8-8-1073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05.08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37 213 31679,'5'-212'1083,"9"452"-1112,1 6 31,-15-145-2,-1-100 0,1-1 0,0 1 0,-1-1 0,1 0 0,-1 1 0,1-1 0,0 0 0,-1 1 0,1-1 0,-1 0 0,1 1 0,-1-1 0,1 0 0,-1 0 0,1 0 0,-1 1 0,0-1 0,1 0 0,-1 0 0,1 0 0,-1 0 0,1 0 0,-1 0 0,1 0 0,-2 0 0,-19 0 0,16 0 0,1 0 0,2 1 0,0-1-1,0 0 1,0 1 0,0-1 0,0 0 0,0 0-1,0-1 1,0 1 0,0 0 0,0 0 0,-2-2-1,5 2 0,1-1 0,-1 0 0,1 1 0,0-1 0,0 1 0,-1-1 0,1 1-1,0 0 1,0 0 0,0 0 0,2 0 0,40 1-11,-15 0-283,35-3-1,-55 0-1102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05.50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166 22 32175,'0'-20'437,"0"19"-346,0 4-78,-2 10-12,0-1-1,0 0 1,-1 1-1,-1-1 1,-9 23-1,-3 10 0,-17 67 0,6 2 0,4 0 0,5 2 0,-4 188 0,22-288 0,0 24 0,7 61 0,-5-87 0,1-1 0,1 1 0,0 0 0,0-1 0,1 0 0,1 0 0,14 23 0,-11-23 11,0-1 0,0 0 0,1 0 0,0-1-1,20 15 1,-24-21-123,1 0-1,0-1 1,0 1-1,1-1 0,-1-1 1,1 0-1,-1 0 0,1 0 1,0-1-1,1 0 1,12 1-1,10-2-4364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09.55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44 253 31951,'0'-23'720,"2"2"-710,1 1-1,1-1 1,0 1-1,2 0 1,0 0 0,1 0-1,2 1 1,-1 0-1,21-31 1,-29 50-10,0 1 0,0-1 0,0 0 0,0 0 0,0 0 0,1 0 0,-1 0 0,0 0 0,0 0 0,0 0 0,0 1 0,0-1 0,0 0 0,0 0 0,0 0 0,0 0 0,0 0 0,1 0 0,-1 0 0,0 0 0,0 0 0,0 0 0,0 0 0,0 0 0,0 0 0,0 0 0,1 0 0,-1 0 0,0 0 0,0 0 0,0 0 0,0 0 0,0 0 0,0 0 0,0 0 0,1 0 0,-1 0 0,0 0 0,0 0 0,0 0 0,0 0 0,0 0 0,0 0 0,0 0 0,0 0 0,1 0 0,-1 0 0,0-1 0,0 1 0,0 0 0,0 0 0,0 0 0,0 0 0,0 0 0,0 0 0,0 0 0,0 0 0,0-1 0,0 1 0,1 13 0,-1-11 0,1 93 0,-3 116 0,0-178 0,-2-1 0,-2 0 0,0-1 0,-17 47 0,22-75-2,1 0 1,-1-1-1,-1 1 1,1-1-1,0 1 0,0-1 1,-1 0-1,1 0 1,-1 1-1,0-1 0,0 0 1,0 0-1,0-1 1,0 1-1,0 0 1,0-1-1,-4 2 0,2-1 2,-1-1-1,0 0 1,0 0-1,0 0 1,0-1-1,0 0 1,-7 0-1,4 0 2,67 1-12,72-3-736,-120 0-1024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2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31502,'-121'4'1228,"71"-4"-1210,-94 12 1,143-12-19,0 0 0,0 1 0,0-1 0,0 0 0,0 1 0,0-1 0,0 1 0,1-1 0,-1 1 0,0-1 0,0 1 0,0-1 0,1 1 0,-1 0 0,0-1 0,1 1 0,-1 0 0,0 0 0,1 0 0,-1-1 0,1 1 0,0 0 0,-1 0 0,1 0 0,-1 0 0,1 0 0,0 0 0,0 0 0,0 0 0,0 0 0,-1 0 0,1 0 0,0 0 0,1 0 0,-1 1 0,8 200 0,-7-195 0,0-1 0,0 1 0,1-1 0,0 0 0,0 0 0,5 11 0,-6-16 0,-1 0 0,0 0 0,1-1 0,0 1 0,-1 0 0,1 0 0,-1 0 0,1 0 0,0-1 0,0 1 0,-1 0 0,1 0 0,0-1 0,0 1 0,0-1 0,0 1 0,0-1 0,0 1 0,0-1 0,0 0 0,0 1 0,0-1 0,0 0 0,0 0 0,0 0 0,0 0 0,0 1 0,0-2 0,0 1 0,0 0 0,0 0 0,0 0 0,0 0 0,0-1 0,0 1 0,0 0 0,0-1 0,0 1 0,0-1 0,0 1 0,0-1 0,0 1 0,-1-1 0,1 0 0,0 0 0,0 1 0,-1-1 0,1 0 0,1-1 0,18-23 0,-18 21 0,0 1 0,0 0 0,1-1 0,0 1 0,-1 0 0,1 1 0,0-1 0,1 0 0,-1 1 0,0 0 0,1 0 0,-1 0 0,6-2 0,5 0 0,1 0 0,0 2 0,0 0 0,0 0 0,0 1 0,0 1 0,0 1 0,18 3 0,-29-4 0,0 1 0,0 1 0,0-1 0,0 0 0,0 1 0,0 0 0,0 0 0,-1 0 0,1 1 0,-1-1 0,1 1 0,-1 0 0,0 0 0,0 0 0,0 0 0,-1 0 0,1 1 0,-1-1 0,1 1 0,-1-1 0,0 1 0,-1 0 0,1 0 0,-1 0 0,2 5 0,0 4 0,0-1 0,-1 1 0,0-1 0,-1 1 0,-1 0 0,1 0 0,-3 16 0,1-26 0,0 0 0,0 0 0,-1 1 0,1-1 0,0 0 0,-1 0 0,0-1 0,0 1 0,0 0 0,0-1 0,0 1 0,0-1 0,-1 1 0,1-1 0,-1 0 0,0 0 0,0 0 0,0-1 0,1 1 0,-2 0 0,1-1 0,0 0 0,0 0 0,0 0 0,-4 0 0,-7 3 0,0-1 0,0-1 0,-1 0 0,-21 0 0,10-2 0,-34-1 0,57 1 0,-1-1 0,1 1 0,-1-1 0,1 0 0,-1 0 0,1-1 0,0 1 0,-1-1 0,1 1 0,0-1 0,0 0 0,0-1 0,-3-2 0,5 4-16,0 1 1,0-1-1,0 0 1,0 0-1,0 0 1,0 0-1,0 0 1,0 0-1,1 0 1,-1 0-1,0 0 1,1 0-1,-1 0 0,1 0 1,-1 0-1,1-1 1,0 1-1,-1 0 1,1 0-1,0 0 1,0-1-1,0 1 1,0 0-1,0 0 1,0-1-1,0 1 1,0 0-1,0 0 0,1-1 1,-1 1-1,1 0 1,-1 0-1,1-2 1,15-8-2178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10.00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89 85 32287,'2'-6'41,"0"0"1,0 0 0,1 0 0,0 0-1,0 1 1,0-1 0,1 1-1,0 0 1,5-5 0,-6 7-41,0 1 1,0 0 0,0-1-1,0 1 1,1 0 0,-1 1-1,1-1 1,-1 1 0,1-1 0,0 1-1,0 0 1,-1 1 0,1-1-1,0 0 1,0 1 0,4 0-1,-6 0-1,0 0 1,-1 1-1,1-1 0,0 1 0,0-1 0,-1 1 0,1-1 0,0 1 0,0 0 0,-1 0 0,1 0 0,-1 0 1,1 0-1,-1 0 0,1 0 0,-1 0 0,0 1 0,0-1 0,0 0 0,1 1 0,-1-1 0,0 1 0,-1 0 1,1-1-1,0 1 0,0 0 0,-1-1 0,1 1 0,-1 0 0,1 2 0,1 8 0,0 0 0,-1 0 0,0 20 0,-1-21 0,1 1 0,0 1 0,-2-1 0,1 0 0,-2 1 0,1-1 0,-2 0 0,0 0 0,0 0 0,-1 0 0,-1-1 0,1 1 0,-9 12 0,-18 20-5,-2-1 0,-61 61-1,75-83 6,0 2 0,18-21 0,3-6 0,5-10 0,0 1 0,0 1 0,1 0 0,0 1 0,13-14 0,-16 19 0,0 0 0,0 1 0,1 0 0,0 1 0,0-1 0,0 1 0,1 0 0,-1 0 0,14-4 0,-17 7-2,0 0 0,0 1 1,-1-1-1,1 1 0,0 0 0,0-1 1,0 2-1,-1-1 0,1 0 0,0 0 1,0 1-1,-1 0 0,1-1 0,0 1 0,-1 0 1,1 0-1,0 1 0,-1-1 0,1 0 1,3 4-1,1 1-26,1 1 0,-1 1 1,0-1-1,8 13 0,11 13-140,-25-32 144,12 11-1523,-6-5-2634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10.33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5 32271,'0'-5'416,"0"17"-416,0 26 0,0 9 16,0 0 0,0 2-16,0 0 0,0-2 0,5-2 0,-3-8 0,1 3 0,-3-12-80,0-4-192,0-10-977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10.66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24 30974,'0'-7'1169,"0"0"-945,24 2-96,12 3-64,14-1 0,5 3-48,7 0-16,-4 0 0,-9 0-176,-7 0-6179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11.08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95 222 31695,'0'-25'891,"1"18"-878,0 0 1,1 0 0,0 1 0,0-1 0,0 1 0,6-12 0,6-16 6,-10 9-6,3-41-1,-6 52-4,0 54-13,0 81 4,1-18 0,-16 156 0,13-248 0,0 0 0,-2 0 0,1 0 0,-1-1 0,-7 17 0,8-24 0,1-1 0,-1 1 0,1-1 0,-1 1 0,0-1 0,0 0 0,0 0 0,0 0 0,0 0 0,-1 0 0,1-1 0,0 1 0,-1-1 0,0 1 0,1-1 0,-1 0 0,0 0 0,1 0 0,-1 0 0,0 0 0,0-1 0,0 0 0,0 1 0,0-1 0,-3 0 0,-32 0-4,32 0-4,24 0 7,31 1 8,-19 0-116,48-4 0,-62-1-299,-7-1-513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11.50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125 71 31983,'0'-2'27,"1"-4"45,-1 0 0,0 1-1,-1-1 1,0 1 0,1-1 0,-2 1 0,-1-6 0,3 10-68,-1-1 0,0 1 1,0 0-1,0 0 0,1 0 1,-1 0-1,0 0 0,0 0 0,-1 0 1,1 0-1,0 0 0,0 0 1,0 1-1,0-1 0,-1 1 0,1-1 1,0 1-1,-1-1 0,1 1 1,0-1-1,-1 1 0,1 0 0,-1 0 1,1 0-1,0 0 0,-1 0 1,1 0-1,-1 0 0,1 0 1,0 1-1,-1-1 0,1 1 0,0-1 1,-3 2-1,0 0-4,1 0 0,-1 0 0,1 0 0,-1 1 0,1-1 0,0 1 0,0 0 0,0 0 0,0 0 0,1 1 0,-1-1 0,1 1 0,0-1 0,0 1 0,0 0 0,0 0 0,1 0 0,-1 0 0,0 6 0,-3 8 0,1 1 0,0-1 0,0 20 0,1-3 0,1-1 0,2 0 0,2 1 0,6 41 0,-6-67 0,-1 1 0,2-1 0,-1 0 0,1 0 0,1 0 0,-1 0 0,2 0 0,-1-1 0,1 0 0,0 0 0,1 0 0,0 0 0,0-1 0,1 0 0,-1-1 0,2 1 0,-1-1 0,1 0 0,0-1 0,9 5 0,-13-8 0,0 0 0,1 0 0,-1-1 0,1 0 0,-1 0 0,1 0 0,0 0 0,-1-1 0,1 1 0,0-1 0,-1 0 0,8-2 0,-10 2 0,1-1 0,-1 0 0,1 0 0,-1 0 0,0 0 0,0 0 0,1 0 0,-1 0 0,0-1 0,0 1 0,0-1 0,0 0 0,-1 1 0,1-1 0,0 0 0,-1 0 0,1 0 0,-1 0 0,0-1 0,0 1 0,0 0 0,0 0 0,0-1 0,1-2 0,2-12 0,-1 0 0,-1 0 0,-1 0 0,0 0 0,-1-1 0,0 1 0,-2 0 0,0 0 0,-1 0 0,-1 0 0,0 1 0,-1-1 0,-1 1 0,-1 0 0,0 0 0,-1 1 0,0 0 0,-14-18 0,19 29-44,1 1 1,-1-1-1,0 0 1,0 1-1,-1 0 1,1-1-1,-1 1 1,1 0-1,-1 1 1,0-1-1,0 1 1,0 0-1,0 0 1,-1 0-1,1 0 1,0 1-1,-1 0 1,0 0-1,1 0 1,-1 0-1,1 1 1,-1-1-1,0 1 1,1 1-1,-6 0 1,-2 2-4685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11.97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 3 31775,'0'-1'19,"0"1"0,1 0 0,-1 0 0,0 0 0,0-1 0,1 1 0,-1 0 0,0 0 0,1 0 0,-1 0 0,0 0 0,1 0 0,-1-1 0,0 1 0,1 0 0,-1 0 0,0 0 0,1 0 0,-1 0 0,0 0 0,1 0 0,-1 0 0,0 1 0,1-1 0,-1 0 0,0 0 0,1 0 0,-1 0 0,0 0 0,0 0 0,1 1 0,-1-1 0,0 0 0,1 0 0,-1 0 0,0 1 0,0-1 0,0 0 0,1 0 0,-1 1 0,0-1 0,0 0 0,0 1 0,1 0 0,14 13-74,5 15 69,-3 2 1,0 0-1,17 49 1,12 23 39,-18-49-35,73 158 25,-87-178-41,-3 0 1,-1 1-1,-1 0 1,6 57-1,-11-50-3,-2 0 0,-7 82 0,2-98 0,-2-1 0,0 0 0,-2 0 0,-1-1 0,-1 1 0,-12 23 0,5-20-201,-1-1 0,-1-1 0,-1 0 0,-2-1 1,0-1-1,-2-2 0,0 0 0,-2-1 0,-38 25 0,13-16-7955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14.33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 32143,'1'0'19,"-1"1"0,0-1 0,0 1 0,0-1 0,1 1 0,-1-1 1,0 1-1,0-1 0,1 1 0,-1-1 0,0 0 0,1 1 0,-1-1 0,1 0 0,-1 1 1,1-1-1,-1 0 0,0 1 0,1-1 0,-1 0 0,1 0 0,-1 1 0,1-1 1,-1 0-1,1 0 0,-1 0 0,1 0 0,0 0 0,-1 0 0,1 0 0,0 0 1,24 0-106,-18 0 136,58 1-34,8 0 0,81-10 0,-143 5-119,-30 5-130,-13 7-407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14.79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0 336 30206,'0'0'1971,"2"1"-1741,34 4-190,1-1 0,-1-1 1,46-4-1,-35 1-30,-47 0-10,1 0 1,0-1-1,0 1 0,0 0 1,0-1-1,0 1 1,0 0-1,0-1 1,-1 1-1,1-1 1,0 0-1,0 1 0,-1-1 1,1 1-1,0-1 1,-1 0-1,1 0 1,-1 1-1,1-1 1,-1 0-1,1 0 1,-1 0-1,1 0 0,-1 0 1,0 1-1,0-1 1,1 0-1,-1 0 1,0 0-1,0 0 1,0-2-1,1-38-1,-1 30 4,0-1 2,0 1 0,0-1 1,-1 0-1,-1 0 0,0 1 1,0-1-1,-1 1 0,-9-21 1,5 17 1,-30-57-4,32 64 3,1 1 1,-1 0-1,-1 1 0,1 0 1,-1-1-1,0 2 1,-11-9-1,62 59 26,-7-11-17,52 59-1,-73-73-13,-2 1-1,0 0 1,-2 1-1,0 0 1,10 25-1,-20-39 0,0 0 0,0 0 0,-1 0 0,0 0 0,-1 1 0,1-1 0,-2 1 0,1 0 0,-1-1 0,-2 15 0,1-17 0,0 0 0,-1-1 0,0 1 0,0-1 0,0 0 0,0 1 0,-1-1 0,0 0 0,0 0 0,-1-1 0,1 1 0,-1-1 0,0 1 0,0-1 0,0-1 0,-6 5 0,1-2-83,-1 1 1,0-2-1,0 1 0,-1-2 0,1 1 1,-17 3-1,-22 3-2363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18.12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5 32095,'0'0'624,"2"0"-611,316-4-234,-320 4-307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18.62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63 31887,'0'-2'47,"0"0"0,0 0 0,0 0 1,0 0-1,0 0 0,0 0 1,1 0-1,-1 0 0,1 0 0,-1 0 1,1 0-1,0 0 0,0 0 0,0 0 1,0 1-1,2-3 0,0 2-47,0 0 0,0 0-1,0 0 1,0 0-1,1 1 1,-1 0 0,0-1-1,8 0 1,6-2 8,1 1 0,-1 1 0,1 0 0,-1 2 0,36 2 0,-51-1-8,0-1 0,-1 0 0,1 1 0,0-1 0,-1 1 0,1 0 0,-1 0 0,1 0 0,-1-1 0,1 1 0,-1 1 0,0-1 0,1 0 0,-1 0 0,0 0 0,0 1 0,0-1 0,0 0 0,0 1 0,0-1 0,0 1 0,0-1 0,-1 1 0,1 0 0,-1-1 0,1 1 0,-1 0 0,0-1 0,1 1 0,-1 2 0,0 1 0,1-1 0,-1 1 0,0-1 0,0 1 0,-1 0 0,0-1 0,1 1 0,-1-1 0,-1 0 0,1 1 0,-3 4 0,-3 1 0,-1 0 0,0 0 0,0-1 0,-1 0 0,0-1 0,-1 0 0,-16 11 0,-25 22 0,49-40 0,0 1 0,0-1 0,1 1 0,-1 0 0,1-1 0,-1 1 0,1 0 0,-1 0 0,1 0 0,0 0 0,0 0 0,0 0 0,0 1 0,0-1 0,1 0 0,-1 0 0,1 1 0,-1-1 0,1 0 0,0 1 0,0-1 0,0 0 0,0 1 0,0-1 0,1 0 0,-1 1 0,1-1 0,-1 0 0,1 0 0,0 1 0,0-1 0,0 0 0,0 0 0,0 0 0,0 0 0,1 0 0,-1 0 0,1-1 0,-1 1 0,1 0 0,3 1 0,7 8 0,2-1 0,-1-1 0,2 0 0,26 12 0,-20-10 0,-1-1 0,-6-3 0,0 0 0,-1 1 0,1 0 0,11 12 0,-22-19 0,-1 1 0,0 1 0,1-1 0,-1 0 0,0 0 0,0 1 0,-1-1 0,1 1 0,0 0 0,-1 0 0,0-1 0,0 1 0,0 0 0,0 0 0,0 0 0,0 0 0,-1 0 0,1 0 0,-1 0 0,0 0 0,0 1 0,0-1 0,0 0 0,-1 0 0,1 0 0,-2 4 0,0-3 0,0-1 0,0 0 0,0 0 0,-1 1 0,1-2 0,-1 1 0,0 0 0,1 0 0,-1-1 0,-1 1 0,1-1 0,0 0 0,0 0 0,-1 0 0,1-1 0,-1 1 0,0-1 0,-3 1 0,-12 4 0,1-2 0,-24 4 0,13-4 11,-1-2-1,-51-3 1,80 1-11,0 0 1,-1-1-1,1 1 1,0 0-1,0-1 0,0 1 1,0-1-1,0 0 0,0 1 1,0-1-1,0 0 1,0 1-1,0-1 0,0 0 1,0 0-1,1 0 1,-1 0-1,0 0 0,1 0 1,-1 0-1,1 0 1,-1 0-1,1 0 0,-1 0 1,1-1-1,0 1 0,-1 0 1,1 0-1,0 0 1,0-1-1,0 1 0,0 0 1,0 0-1,0 0 1,0-1-1,0 1 0,1 0 1,-1 0-1,0 0 0,1-2 1,0-1-67,0 1 1,0-1-1,0 0 0,0 0 1,1 1-1,-1-1 0,1 0 1,0 1-1,0 0 0,1-1 1,-1 1-1,3-3 0,27-16-2714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2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90 32239,'-9'-18'242,"-20"-30"19,28 46-259,-1 0-1,1 1 0,-1-1 1,0 0-1,0 0 0,1 1 0,-1 0 1,0-1-1,-1 1 0,1 0 1,0 0-1,0 0 0,0 0 1,-1 0-1,1 0 0,0 1 0,-1-1 1,-4 1-1,4 0-1,0 0 0,0 0 0,0 1 0,1-1 0,-1 1 0,0 0 0,0 0 0,1 0 0,-1 0 0,1 1 0,-1-1 0,1 1 0,-1 0 0,-3 3 0,1 0 0,0 0 0,0 0 0,1 1 0,-1 0 0,-5 10 0,-1 7 0,1 0 0,-11 34 0,21-57 0,-5 19 0,0-1 0,1 2 0,1-1 0,0 0 0,2 1 0,0-1 0,3 33 0,-1-50 0,-1 1 0,0 0 0,1 0 0,0-1 0,-1 1 0,1-1 0,0 1 0,1-1 0,-1 1 0,0-1 0,1 1 0,-1-1 0,1 0 0,-1 0 0,1 0 0,0 0 0,0 0 0,0 0 0,0 0 0,1-1 0,-1 1 0,0-1 0,5 2 0,-1-1 0,0 0 0,1 0 0,-1-1 0,0 0 0,1 0 0,-1-1 0,0 0 0,1 0 0,6-1 0,-11 1 0,1-1 0,-1 1 0,0-1 0,1 1 0,-1-1 0,0 0 0,1 0 0,-1 0 0,0 0 0,0-1 0,0 1 0,0 0 0,0-1 0,0 0 0,0 1 0,2-5 0,-1 2 0,0 0 0,0 0 0,-1-1 0,1 0 0,-1 1 0,0-1 0,1-9 0,1-3 0,-1 0 0,-1-1 0,-1-29 0,-1-104 0,-2 140 0,1 21 0,3 26 0,4-11 0,2-1 0,0 0 0,1 0 0,1-1 0,2 0 0,24 38 0,-33-57 7,0-1 0,1 1-1,-1-1 1,1 0 0,-1 0 0,1 0-1,0 0 1,0-1 0,1 1 0,-1-1 0,5 2-1,-6-3-58,0 0-1,-1-1 0,1 1 1,0-1-1,-1 1 0,1-1 1,0 0-1,0 0 0,-1 0 1,1 0-1,0-1 0,0 1 1,-1-1-1,1 0 0,0 1 1,-1-1-1,1-1 1,-1 1-1,1 0 0,4-3 1,16-19-4078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19.06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278 82 32431,'0'-10'67,"1"5"-41,-1 1 0,0-1 0,0 0 0,-1 1 0,0-1 0,1 1 0,-4-9 1,3 11-26,0 1 0,0-1 0,0 1 0,0-1 0,-1 1 0,1 0 0,0 0 1,-1 0-1,1 0 0,-1 0 0,1 0 0,-1 0 0,0 0 0,1 0 1,-1 1-1,0-1 0,0 1 0,1-1 0,-1 1 0,0 0 0,0 0 1,1 0-1,-1 0 0,-2 0 0,-3-1 0,0 1 0,0 0 1,0 1-1,0 0 0,1 0 0,-1 0 1,0 1-1,1-1 0,-1 2 0,1-1 1,-7 4-1,5-1 1,1 0 0,0 1 0,0 0-1,1 0 1,-1 0 0,1 1 0,1 0 0,-7 9 0,1 1-2,0 0 0,2 0 0,0 1 0,1 1 0,-12 37 0,17-43 0,0 0 0,1 1 0,0-1 0,0 1 0,2 0 0,0-1 0,0 1 0,2 0 0,4 22 0,-4-28 0,1-1 0,0 0 0,0 0 0,1 0 0,0 0 0,0-1 0,1 1 0,-1-1 0,2 0 0,-1-1 0,0 1 0,1-1 0,0 0 0,0 0 0,1-1 0,0 0 0,-1 0 0,1 0 0,13 4 0,-7-4 0,0 1 0,0-2 0,0 0 0,1 0 0,-1-1 0,1-1 0,0 0 0,-1-1 0,1-1 0,20-3 0,-30 3 0,-1 1 0,1-1 0,0-1 0,-1 1 0,1-1 0,-1 1 0,0-1 0,0 0 0,1 0 0,-1 0 0,0-1 0,-1 1 0,1-1 0,0 0 0,3-4 0,-2 1 0,-1 1 0,0-1 0,0 0 0,0 0 0,-1 0 0,0-1 0,0 1 0,2-10 0,-3 2 0,1 1 0,-2-1 0,0 1 0,0-1 0,-1 0 0,-1 1 0,0 0 0,-6-19 0,0 10 0,-2 1 0,-1 0 0,0 1 0,-1 0 0,-2 1 0,0 0 0,0 1 0,-2 1 0,0 0 0,-1 1 0,-36-26 0,45 37 0,-1 0 0,1 1 0,-1 0 0,0 0 0,-1 1 0,-10-3 0,18 5 0,-1 0 0,1 1 0,-1-1 0,1 1-1,-1-1 1,1 1 0,-1 0 0,1 0 0,-1 0-1,1 1 1,-1-1 0,1 0 0,-1 1 0,1 0-1,0-1 1,-1 1 0,1 0 0,0 0 0,-1 0-1,1 1 1,0-1 0,0 0 0,0 1 0,0 0-1,0-1 1,1 1 0,-1 0 0,-2 2 0,-7 33-54,8 7-111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20.68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57 46 31086,'-57'0'1468,"57"0"-1367,6 0-69,53 1-16,0-3 0,0-2 0,-1-2 0,98-25 0,-226 28-48,64 3 73,0 0-523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22.99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166 191 32383,'0'-81'352,"0"80"-352,-1 1 0,1-1 0,0 0 0,0 1 0,0-1 0,-1 1 0,1-1 0,0 1 0,-1-1 0,1 1 0,0-1 0,-1 1 0,1-1 0,-1 1 0,1-1 0,-1 1 0,1 0 0,-1-1 0,1 1 0,-1 0 0,1 0 0,-1-1 0,1 1 0,-1 0 0,1 0 0,-1 0 0,0-1 0,1 1 0,-1 0 0,1 0 0,-2 0 0,-23-1 2,19 1 1,-1 0 1,-1 0-1,0 0 1,0 1-1,0 0 1,1 0-1,-1 1 1,-7 2-1,12-3-3,0 1 0,0 0 0,1 0 0,-1-1 0,1 2 0,-1-1 0,1 0 0,0 0 0,0 1 0,0-1 0,0 1 0,0 0 0,1-1-1,-1 1 1,1 0 0,-1 0 0,1 0 0,0 0 0,0 0 0,0 4 0,-1 2 0,0-1 0,0 0 0,0 1 0,1-1 0,1 1 0,0 0 0,0-1 0,0 1 0,1-1 0,0 1 0,1-1 0,0 0 0,0 1 0,1-1 0,0 0 0,0 0 0,1 0 0,0-1 0,1 0 0,-1 1 0,1-1 0,10 9 0,0-2 0,1 0 0,0-2 0,33 20 0,-28-19 0,-15-9 0,-1 0 0,1 1 0,-1-1 0,0 1 0,-1 0 0,1 0 0,-1 1 0,0-1 0,0 1 0,-1 0 0,0 0 0,0 0 0,0 0 0,0 1 0,-1-1 0,2 14 0,0 4 0,-2 0 0,0 1 0,-3 34 0,0-15 0,1-41 0,0 0 0,0 0 0,-1-1 0,1 1 0,0 0 0,-1 0 0,0 0 0,0 0 0,0 0 0,0-1 0,0 1 0,0 0 0,-1-1 0,1 1 0,-1-1 0,0 0 0,-2 3 0,1-2 0,-1-1 0,1 1-1,-1-1 1,0 0-1,0 0 1,1 0-1,-1-1 1,0 1-1,-1-1 1,1 0-1,-6 1 1,4-1-5,1 0 1,-1-1 0,0 1-1,0-1 1,-10-1-1,15 1 5,-1-1 0,1 1 0,-1 0 0,1-1 0,-1 1 0,1-1 0,0 1 0,-1-1 0,1 0 0,0 0 0,0 0 0,-1 1 0,1-1 0,0 0 0,0 0 0,0-1 0,0 1 0,0 0 0,0 0 0,0 0 0,1-1 0,-1 1 0,0 0 0,1-1 0,-2-2 0,0-7-1,-1 0 1,2 0-1,-1-1 0,2 1 0,-1 0 1,1-1-1,1 1 0,0-1 0,1 1 1,0 0-1,1 0 0,0 0 1,1 0-1,0 0 0,0 1 0,1 0 1,1 0-1,0 0 0,0 0 0,1 1 1,10-11-1,28-32 5,-16 20 4,-2-1 1,24-38 0,-44 59-7,-1 1-1,0-1 1,0-1 0,-1 1-1,-1-1 1,0 1-1,-1-1 1,0-1 0,-1 1-1,1-24 1,-3 31-2,0-1 0,0 1 0,-1-1 0,0 1 0,0 0 0,0-1 0,-1 1 0,0 0 0,0 0 0,-1 0 0,1 0 0,-1 1 0,-1-1 0,1 1 0,-1 0 0,0-1 0,0 2 0,0-1 0,-1 0 0,0 1 0,0 0 0,0 0 0,-10-6 0,8 6 0,0-1-1,0 1 1,0 0 0,-1 0-1,0 1 1,0 0 0,0 0-1,0 1 1,0 0 0,0 0-1,-1 1 1,1 0 0,0 1-1,-1 0 1,-11 1 0,18 0-33,0 0 1,0-1 0,1 1 0,-1 0-1,0 0 1,0 0 0,1 0 0,-1 1-1,1-1 1,-1 0 0,1 1 0,-1-1-1,1 1 1,0-1 0,0 1 0,0 0-1,0-1 1,0 1 0,0 0 0,0 0-1,0 0 1,0 2 0,-14 31-3095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23.96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34 31502,'0'-33'1198,"0"33"-1179,0 4-6,-1 73-3,4 122 14,-1-153-24,3-1 1,15 61-1,-16-90-28,-2-8-46,0 0 0,0 1 0,-1-1 0,1 12 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30.19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36 64 30654,'-28'-8'1904,"21"2"-1810,19 4-11,100 1-67,137-19 0,-224 16-16,-12 3 0,1-1 0,-1 0 0,0-1 0,24-9 0,-34 10-5,-24 2-307,1 0-363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30.51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 23 31967,'-5'-22'636,"4"32"-483,2 13-174,-6 431-467,5-445-1105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33.00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102 372 31006,'-4'-7'174,"-1"0"-1,2 0 1,-1 0-1,1 0 1,0 0-1,0 0 1,1-1-1,0 0 1,-1-13 0,1-4-232,1-43 1,2 30 170,-1 31-111,1-1 0,0 1 1,0-1-1,0 1 0,1 0 0,0 0 0,1 0 0,-1 0 0,1 0 0,1 0 0,-1 1 0,1-1 0,6-6 0,-6 8-2,-1 1 0,1 0 0,0 1 0,0-1 0,0 1-1,1-1 1,-1 1 0,1 0 0,0 1 0,-1-1 0,1 1 0,1 0 0,-1 0 0,0 1-1,0 0 1,1 0 0,-1 0 0,10 0 0,-13 1 0,0 0 0,0 1 0,0-1 0,-1 1 0,1 0 0,0-1 0,-1 1 0,1 0 0,0 0 0,-1 0 0,1 0 0,-1 1 0,0-1 0,1 0 0,-1 1 0,0-1 0,0 0 0,0 1 0,0 0 0,0-1 0,0 1 0,0-1 0,0 1 0,-1 0 0,1 0 0,0 2 0,3 7 0,-1 1 0,3 23 0,-3-8 0,-1 1 0,-1 0 0,-1-1 0,-5 38 0,2-48 0,0-1 0,-1 0 0,-1-1 0,0 1 0,-1-1 0,-1 0 0,0 0 0,-16 23 0,-10 4 0,-2-2 0,-1-1 0,-49 40 0,91-82 0,3-2 0,-1 1 0,1 0 0,15-5 0,-12 7-2,0 1-1,0 0 1,0 1 0,0 1-1,0-1 1,0 2-1,0 0 1,0 0 0,-1 1-1,20 7 1,-24-8-7,0 0-61,0-1-1,-1 0 1,1 0 0,14 0-1,4-1-759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33.45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65 174 32335,'1'-8'13,"-1"0"-1,1 1 1,1-1 0,-1 0-1,2 1 1,-1-1 0,1 1 0,0 0-1,0 0 1,1 0 0,0 0-1,0 1 1,0-1 0,1 1-1,0 0 1,1 1 0,-1-1 0,1 1-1,0 0 1,0 0 0,1 1-1,-1 0 1,1 0 0,0 0 0,0 1-1,0 0 1,1 0 0,-1 1-1,1 0 1,-1 0 0,1 1 0,0 0-1,12 0 1,-18 1-13,-1 1 0,1-1 0,-1 0 0,0 0 0,1 1 0,-1-1 0,0 1 0,1-1 0,-1 1 0,0 0 0,0-1 0,1 1 0,-1 0 0,0 0 0,0 0 0,0 0 0,0 0 0,0 0 0,0 0 0,-1 0 0,1 0 0,0 1 0,0-1 0,-1 0 0,1 0 0,-1 1 0,1-1 0,-1 0 0,1 3 0,5 45 0,-6-42 0,2 19 0,-2 1 0,-1-1 0,-4 27 0,3-41 0,-1-1 0,0 1 0,-1-1 0,0 0 0,0 0 0,-1 0 0,-1-1 0,0 0 0,-9 12 0,-16 15 0,-71 63 0,25-27 0,73-68 0,3-4 0,-1 0 0,1 0 0,0 0 0,0 0 0,0 1 0,0-1 0,0 0 0,0 1 0,1-1 0,-1 0 0,-1 4 0,2-5 0,0 0 0,1 0 0,-1 0 0,0 1 0,0-1 0,0 0 0,0 0 0,0 1 0,1-1 0,-1 0 0,0 0 0,0 0 0,0 1 0,0-1 0,1 0 0,-1 0 0,0 0 0,0 0 0,1 0 0,-1 1 0,0-1 0,0 0 0,1 0 0,-1 0 0,0 0 0,0 0 0,1 0 0,-1 0 0,0 0 0,0 0 0,1 0 0,-1 0 0,0 0 0,0 0 0,1 0 0,-1 0 0,0 0 0,0 0 0,1-1 0,-1 1 0,3 0 0,72-4-6,-1-4 0,94-22 1,-133 23-13,-20 4-128,-8-4-409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36.58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48 32527,'0'-3'176,"0"1"-160,27 0-16,9-5 16,14 2-16,2 0 0,-3 1 32,-2-1-32,-8-2 0,-10 2 0,-8 3 0,-11 2 0,-33 9-496,-8 10-2193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36.91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30990,'0'3'592,"0"1"1,0 1-289,10 2-192,16-2-32,11-3-32,4-2-32,4 0-16,-4 0 0,-7 0 0,-5 0 0,-8 0 0,-8 0-48,-8 0-224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2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 28909,'-1'-13'3362,"-2"15"-2650,-3 23-928,0 64 216,5 101-1,3-84-38,-2-106-102,2 0-286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37.44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215 138 23979,'1'-34'6347,"0"19"-5749,-1 0-1,0 1 1,-3-20-1,3 33-595,-1-1-1,0 1 1,1-1-1,-1 1 1,0-1-1,0 1 1,0 0-1,0 0 1,0-1-1,0 1 1,0 0-1,0 0 1,0 0-1,0 0 1,-1 0-1,1 0 1,0 0-1,-1 1 1,1-1-1,-1 0 1,1 1-1,-1-1 1,1 1-1,-1 0 1,1-1-1,-1 1 0,0 0 1,1 0-1,-1 0 1,1 0-1,-1 0 1,1 0-1,-1 1 1,0-1-1,1 0 1,-3 2-1,-1-1-1,-1 0 0,1 1-1,0 0 1,0-1-1,0 2 1,0-1-1,0 1 1,0 0-1,-6 5 1,1 3 0,1 0 0,0 1 0,0 0 0,1 0 0,1 1 0,0 0 0,1 1 0,0-1 0,1 1 0,-5 22 0,3-4 0,1 1 0,2 0 0,0 55 0,4-81 0,0 0 0,0-1 0,0 1 0,1 0 0,0 0 0,1-1 0,-1 1 0,1-1 0,1 1 0,-1-1 0,1 0 0,0 1 0,0-2 0,1 1 0,0 0 0,0-1 0,0 1 0,1-1 0,0 0 0,0-1 0,0 1 0,0-1 0,1 0 0,0 0 0,-1-1 0,1 0 0,1 0 0,-1 0 0,8 2 0,-2-2 0,-1 0 0,1 0 0,0-1 0,0-1 0,0 0 0,16-1 0,-24 0 0,1 0 0,-1 0 0,0-1 0,0 1 0,1-1 0,-1 0 0,0-1 0,0 1 0,0-1 0,0 0 0,0 1 0,0-2 0,-1 1 0,1 0 0,-1-1 0,1 0 0,-1 0 0,0 0 0,0 0 0,2-4 0,1-3 0,-1 0 0,-1-1 0,0 0 0,-1 1 0,0-1 0,0-1 0,-1 1 0,0-18 0,-1 5 0,-1-1 0,-1 1 0,-4-25 0,1 32 0,0 0 0,-1 0 0,0 0 0,-1 1 0,-10-19 0,10 25 0,1 0 0,-2 0 0,1 1 0,-1-1 0,0 2 0,-1-1 0,0 1 0,-18-14 0,24 20-2,-1 0 1,0 0-1,-1 0 1,1 1-1,0-1 1,0 1-1,-1 0 1,1 0-1,-1 0 1,1 0-1,-1 1 1,1-1-1,-1 1 1,1 0-1,-1 0 1,1 0-1,-1 1 1,1-1-1,-1 1 1,1 0-1,-1 0 1,1 0-1,0 0 1,-1 1-1,1-1 1,0 1-1,0 0 1,0 0-1,0 0 1,0 0-1,1 0 1,-1 1-1,1-1 1,-1 1-1,1 0 1,-2 3-1,-18 35-150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42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11 32367,'0'-1'10,"0"1"-1,0 0 1,0-1 0,0 1 0,0 0 0,0-1 0,0 1 0,0 0-1,0-1 1,0 1 0,0-1 0,0 1 0,0 0 0,0-1-1,-1 1 1,1 0 0,0-1 0,0 1 0,0 0 0,0 0-1,-1-1 1,1 1 0,0 0 0,0-1 0,-1 1 0,1 0-1,0 0 1,0 0 0,-1-1 0,1 1 0,0 0 0,-1 0 0,1 0-1,-13 5 60,-13 21-123,24-24 78,-22 25-22,1 0-1,1 1 1,1 1 0,2 1-1,1 1 1,2 1-1,1 0 1,1 1-1,2 1 1,1 0 0,2 0-1,1 1 1,2 0-1,1 0 1,2 1-1,2 48 1,2-74-2,1 1 0,-1-1 0,2 0 1,0 0-1,0 1 0,1-2 0,0 1 0,0 0 0,1-1 1,0 0-1,1 0 0,0 0 0,1-1 0,0 0 0,0 0 1,0-1-1,1 0 0,0 0 0,1-1 0,12 8 0,-4-4-3,0-1-1,0-1 0,1-1 1,0 0-1,0-1 0,0-1 0,1-1 1,0-1-1,0 0 0,29-1 1,-2-2-179,-12-2-495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4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11 592 32463,'-7'20'192,"4"70"-176,3-67-16,2-22 2,0 0-1,0-1 1,0 1 0,-1-1 0,1 0-1,0 0 1,0 1 0,0-1 0,0-1-1,0 1 1,0 0 0,0 0-1,0-1 1,0 1 0,-1-1 0,3 0-1,1-3 0,0 0 0,-1 0 0,0 0 0,0 0 0,0-1 0,-1 0 0,1 0 0,-1 0 0,5-10 0,21-58 7,-22 54-7,10-29 1,-3-1-1,-1-1 1,7-64 0,-5-156 12,-15 270-13,0-1-1,1 0 1,-1 0 0,0 0-1,0 0 1,0 1-1,0-1 1,-1 0-1,1 0 1,0 0-1,0 0 1,0 1 0,-1-1-1,1 0 1,0 0-1,-1 1 1,1-1-1,-1 0 1,1 0-1,-1 1 1,1-1 0,-1 0-1,1 1 1,-1-1-1,0 1 1,1-1-1,-1 1 1,0-1 0,1 1-1,-1-1 1,0 1-1,0 0 1,1 0-1,-1-1 1,0 1-1,0 0 1,0 0 0,0 0-1,1-1 1,-1 1-1,0 0 1,0 0-1,0 1 1,0-1-1,1 0 1,-1 0 0,0 0-1,0 0 1,0 1-1,1-1 1,-3 1-1,0 0 0,0 1 0,-1 0 0,1-1 0,0 1-1,0 0 1,0 0 0,0 1 0,0-1 0,1 1-1,-1-1 1,-2 4 0,1 1 0,1-1 0,0 1 0,0 0 0,0 0 0,1 0 0,0 0 0,1 0 0,-1 1 0,1-1 0,1 0 0,0 1 0,0-1 0,0 1 0,2 9 0,-1-8 0,1 0 0,0-1 0,1 1 0,-1 0 0,2-1 0,-1 0 0,1 0 0,0 0 0,1 0 0,0-1 0,8 10 0,22 19 0,44 33 0,29 28 0,-102-90 0,-1-1 0,0 1 0,0 1 0,0-1 0,-1 1 0,0-1 0,0 1 0,2 10 0,-5-15 0,0 1 0,0 0 0,0-1-1,0 1 1,-1-1 0,0 1 0,0 0-1,0-1 1,0 1 0,0 0 0,-1-1-1,1 1 1,-1-1 0,0 1 0,-1-1-1,1 1 1,0-1 0,-1 0 0,0 1-1,0-1 1,0 0 0,-3 4 0,-4 1-2,-1 0 0,0 0 0,0-2 0,0 1 0,-1-1 0,0-1 0,0 0 0,0 0 0,-1-1 0,1 0 1,-1-1-1,0-1 0,-14 2 0,-13 0-13,1-1 0,-73-5 0,93-5 11,18 3 5,10 1-1,71 1 1,-49 2 1,-1-2 1,1 0-1,60-14 0,-82 13-2,0 0 1,-1-1-1,1 0 0,-1 0 1,0-1-1,0 0 0,-1-1 1,1 0-1,-1 0 1,-1-1-1,1 0 0,-1 0 1,0-1-1,-1 0 0,0 0 1,9-16-1,-7 7 0,-1 0 0,0 0-1,-1-1 1,-1 0 0,-1 0 0,3-33 0,-1-93 14,-6 131-8,0 14-6,0 49 5,8 60 0,-6-94-5,1 0 1,1 0-1,0 0 0,1 0 1,1-1-1,0 0 1,16 27-1,-19-38 0,0 0 0,0-1 0,1 1 0,-1 0 0,1-1 0,-1 0 0,1 0 0,1 0 0,-1 0 0,5 2 0,-8-5 0,1 1 0,0 0 0,-1 0 0,1-1 0,0 1 0,-1-1 0,1 1 0,0-1 0,0 0 0,0 0 0,-1 0 0,1 0 0,0 0 0,0 0 0,-1 0 0,1 0 0,0-1 0,0 1 0,-1-1 0,1 1 0,0-1 0,-1 0 0,1 0 0,-1 0 0,1 0 0,-1 0 0,1 0 0,-1 0 0,0 0 0,1 0 0,-1-1 0,1 0 0,5-9 0,0 0 0,-1 0 0,0 0 0,-1-1 0,0 0 0,5-22 0,10-81 0,-2 11 0,-17 98 0,1 1 0,1-1 0,-1 0 0,1 1 0,3-6 0,-6 10 0,0 1 0,1-1 0,-1 0 0,0 1 0,1-1 0,-1 0 0,1 1 0,-1-1 0,0 1 0,1-1 0,-1 1 0,1-1 0,0 1 0,-1-1 0,1 1 0,-1-1 0,1 1 0,0 0 0,-1-1 0,1 1 0,0 0 0,-1-1 0,1 1 0,0 0 0,-1 0 0,1 0 0,0 0 0,0 0 0,-1 0 0,1 0 0,0 0 0,0 0 0,-1 0 0,1 0 0,0 0 0,-1 0 0,1 1 0,0-1 0,0 0 0,-1 1 0,1-1 0,-1 0 0,1 1 0,0-1 0,-1 1 0,1-1 0,-1 1 0,1-1 0,-1 1 0,1-1 0,-1 1 0,1-1 0,-1 1 0,1 1 0,4 6 0,-1 1 0,0 0 0,0 0 0,-1 1 0,0-1 0,0 1 0,1 13 0,6 79 0,-5-44 0,-4-38 0,0-13 0,-1 0 0,1 0 0,0-1 0,0 1 0,0 0 0,6 12 0,-7-19 0,0 1 0,0-1 0,0 0 0,0 0 0,1 1 0,-1-1 0,0 0 0,0 0 0,0 0 0,1 1 0,-1-1 0,0 0 0,0 0 0,1 0 0,-1 0 0,0 1 0,1-1 0,-1 0 0,0 0 0,0 0 0,1 0 0,-1 0 0,0 0 0,1 0 0,-1 0 0,0 0 0,0 0 0,1 0 0,-1 0 0,0 0 0,1 0 0,-1 0 0,0 0 0,0-1 0,1 1 0,-1 0 0,0 0 0,1 0 0,-1 0 0,0 0 0,0-1 0,1 1 0,-1 0 0,0 0 0,0 0 0,0-1 0,0 1 0,1 0 0,-1-1 0,9-11 0,5-21 11,-2 1 0,9-36 0,-9 27-12,17-40 1,-23 69-1,-1 0 1,2 1-1,-1 0 0,1 0 1,1 1-1,0 0 0,16-16 1,-23 25-2,0 0 0,1 0 1,-1 0-1,0 0 1,0 0-1,0 0 0,0 1 1,1-1-1,-1 0 1,0 1-1,1-1 1,-1 1-1,1 0 0,1-1 1,-2 1 1,-1 0-1,1 0 1,-1 0 0,1 0 0,-1 1 0,1-1-1,-1 0 1,1 0 0,-1 1 0,1-1 0,-1 0-1,1 0 1,-1 1 0,0-1 0,1 0 0,-1 1 0,0-1-1,1 1 1,-1-1 0,0 1 0,1-1 0,-1 0-1,0 1 1,0-1 0,1 2 0,0 3 0,0 0 1,0 0 0,0 0-1,-1 0 1,0 10-1,0-12-1,0 220 1,0-219 0,0 0 0,0 0 0,1-1 0,-1 1 0,1 0 0,0 0 0,0-1 0,0 1 0,0 0 0,1-1 0,-1 1 0,1-1 0,0 0 0,0 1 0,0-1 0,1 0 0,-1 0 0,1 0 0,0-1 0,4 5 0,-1-4 0,-1 0 0,1 0 0,0 0 0,0-1 0,0 0 0,0 0 0,0 0 0,0-1 0,1 0 0,-1 0 0,11-1 0,-3 1 0,0-1 0,-1 0 0,1-2 0,24-4 0,-31 4 2,0 0 0,-1-1 1,1 0-1,-1 0 0,1-1 0,-1 0 0,-1 0 1,1 0-1,0-1 0,-1 0 0,5-5 1,-3 2-3,0-1 1,0 0 0,-1 0-1,0 0 1,-1-1 0,0 0-1,0 0 1,-1 0 0,-1 0-1,4-16 1,-3 5-7,-1-1 1,-1 1-1,-1 0 0,-3-29 0,2 47 6,0-1 0,-1 1 0,1 0-1,-1 0 1,1 0 0,-1-1 0,0 1-1,-1 0 1,1 0 0,0 0 0,-1 0 0,0 1-1,0-1 1,0 0 0,0 1 0,0-1-1,0 1 1,0 0 0,-1-1 0,0 1-1,1 0 1,-1 1 0,0-1 0,-5-2 0,1 1 0,1 2 0,0-1 0,-1 0 0,0 1 0,1 0 0,-1 1 0,0 0 0,1 0 0,-1 0 0,0 1 0,-8 1 0,12-1 0,0 0 0,0 0 0,0 0 0,0 0 0,0 1 0,1-1 0,-1 1 0,0 0 0,1 0 0,-1 0 0,1 0 0,0 0 0,0 1 0,-1-1 0,2 1 0,-1-1 0,0 1 0,0 0 0,1-1 0,-1 1 0,1 0 0,0 0 0,0 0 0,0 0 0,1 0 0,-2 5 0,0 9 0,0 1 0,0-1 0,3 29 0,-1-23 0,1-16 0,-1 0 0,1 0 0,0 0 0,0 0 0,1 0 0,0 0 0,0 0 0,0-1 0,1 1 0,0-1 0,1 0 0,-1 0 0,1 0 0,1 0 0,-1 0 0,1-1 0,-1 0 0,2 0 0,-1 0 0,0-1 0,1 0 0,0 0 0,0 0 0,0-1 0,0 1 0,1-2 0,-1 1 0,1-1 0,0 0 0,0 0 0,0-1 0,0 1 0,8-1 0,-14-1 0,0 0 0,0-1 0,0 1 0,0 0 0,0 0 0,0-1 0,0 1 0,0-1 0,0 1 0,0-1 0,0 1 0,0-1 0,0 0 0,0 1 0,0-1 0,-1 0 0,1 0 0,0 0 0,-1 0 0,1 1 0,0-1 0,-1 0 0,1 0 0,-1 0 0,0 0 0,1 0 0,-1 0 0,1-2 0,5-35 3,-6 32-1,4-197 24,-5 126-25,11 230-1,-12 109 0,-1-200 0,-4-1 0,-17 73 0,11-77 0,3-6 0,-3-1 0,-2 0 0,-36 82 0,47-125 0,0 1 0,0 0 0,-1-1 0,-10 11 0,14-17 0,-1 1 0,1-1 0,0 0 0,-1 1 0,1-1 0,-1 0 0,1 0 0,-1 0 0,0 0 0,1 0 0,-1-1 0,0 1 0,0-1 0,0 1 0,1-1 0,-1 1 0,0-1 0,0 0 0,0 0 0,0 0 0,0 0 0,0 0 0,1 0 0,-1-1 0,0 1 0,0-1 0,-3 0 0,3-1 0,-1 0 0,1 0 0,0 0 0,0 0 0,0-1 0,0 1 0,0 0 0,1-1 0,-1 0 0,1 1 0,-1-1 0,1 0 0,0 1 0,0-1 0,0 0 0,1 0 0,-2-4 0,0-3 0,-13-44 0,4 0 0,1 0 0,3-1 0,0-93 0,7 144 0,0-1 0,0 0 0,0 0 0,1 1 0,0-1 0,0 0 0,0 1 0,0-1 0,1 1 0,0 0 0,0-1 0,0 1 0,0 0 0,1 0 0,-1 0 0,1 0 0,0 1 0,0-1 0,1 1 0,-1-1 0,1 1 0,-1 1 0,1-1 0,0 0 0,0 1 0,1 0 0,-1 0 0,7-3 0,145-51 0,-22 9 0,-114 38 0,0-1 0,0 0 0,-1-1 0,23-18 0,-37 25 0,0-1 0,-1 1 0,0-1 0,0 1 0,0-1 0,0-1 0,-1 1 0,0 0 0,0-1 0,0 0 0,0 1 0,-1-1 0,0 0 0,1-9 0,0-4 0,-1-1 0,-1 1 0,-2-25 0,1 9 0,0 28 0,0 2 0,0 0 0,1 0 0,-2 0 0,1 0 0,0 0 0,-1 0 0,0 0 0,0 1 0,-1-1 0,1 0 0,-1 0 0,0 1 0,-4-6 0,6 10 0,0-1 0,0 1 0,0 0 0,0 0 0,0 0 0,0 0 0,0 0 0,0 0 0,0 0 0,0 0 0,0-1 0,0 1 0,0 0 0,0 0 0,0 0 0,0 0 0,0 0 0,-1 0 0,1 0 0,0 0 0,0 0 0,0 0 0,0 0 0,0-1 0,0 1 0,0 0 0,0 0 0,0 0 0,-1 0 0,1 0 0,0 0 0,0 0 0,0 0 0,0 0 0,0 0 0,0 0 0,0 0 0,-1 0 0,1 0 0,0 0 0,0 0 0,0 0 0,0 0 0,0 0 0,0 0 0,0 1 0,-1-1 0,1 0 0,0 0 0,0 0 0,0 0 0,0 0 0,0 0 0,0 0 0,0 0 0,0 0 0,0 0 0,0 0 0,0 1 0,0-1 0,-1 0 0,1 0 0,0 0 0,0 0 0,0 0 0,0 0 0,0 0 0,0 1 0,0-1 0,0 11 0,0-9 0,0 30 0,-1 13 0,9 71 0,-6-102 0,0 0 0,1 0 0,1-1 0,1 0 0,-1 1 0,2-2 0,0 1 0,1-1 0,12 19 0,-17-28 0,0-1 0,1 0 0,-1-1 0,0 1 0,1 0 0,-1-1 0,1 1 0,-1-1 0,1 0 0,0 0 0,-1 0 0,1 0 0,0 0 0,3 0 0,-4-1 0,0 1 0,0-1 0,0 0 0,0 0 0,0 0 0,0 0 0,0 0 0,0 0 0,0-1 0,0 1 0,0-1 0,0 1 0,0-1 0,0 0 0,0 0 0,0 1 0,0-1 0,-1-1 0,1 1 0,0 0 0,2-3 0,0-1 0,-1-1 0,1 0 0,-1-1 0,0 1 0,0 0 0,-1-1 0,0 0 0,0 1 0,0-1 0,0-10 0,4-77 0,-6 80 0,1-171 0,-2 226 0,0-1 0,4 43 0,-1-71 0,-1 0 0,2-1 0,-1 1 0,2 0 0,0-1 0,0 1 0,1-1 0,7 12 0,-10-19 0,1 0 0,0-1 0,0 0 0,0 0 0,0 1 0,0-2 0,1 1 0,-1 0 0,1-1 0,0 0 0,0 1 0,0-1 0,0-1 0,0 1 0,0-1 0,8 2 0,3 0 0,1-1 0,-1-1 0,22-1 0,-22 0 0,-10 0 0,1-1 0,-1 0 0,0 0 0,1 0 0,-1 0 0,0-1 0,0 0 0,1 0 0,-1 0 0,-1-1 0,1 1 0,0-1 0,-1-1 0,1 1 0,-1 0 0,0-1 0,0 0 0,0 0 0,-1 0 0,0-1 0,1 1 0,-1-1 0,-1 0 0,1 1 0,2-8 0,1-4 0,0-1 0,0 0 0,-2 0 0,0 0 0,-1 0 0,1-34 0,-4 39 0,1-143 0,-3 136 0,0 0 0,-1 0 0,-1 0 0,-1 0 0,-13-36 0,18 55 0,0 0 0,0 0 0,-1-1 0,1 1 0,0 0 0,0-1 0,0 1 0,0 0 0,0 0 0,0-1 0,-1 1 0,1 0 0,0 0 0,0 0 0,0-1 0,-1 1 0,1 0 0,0 0 0,0 0 0,-1 0 0,1-1 0,0 1 0,0 0 0,-1 0 0,1 0 0,0 0 0,-1 0 0,1 0 0,0 0 0,0 0 0,-1 0 0,1 0 0,0 0 0,-1 0 0,1 0 0,0 0 0,0 0 0,-1 0 0,1 0 0,0 0 0,-1 0 0,1 0 0,0 0 0,0 1 0,-1-1 0,1 0 0,0 0 0,0 0 0,0 1 0,-1-1 0,1 0 0,0 0 0,0 0 0,0 1 0,-1-1 0,1 0 0,0 0 0,0 1 0,0-1 0,0 0 0,0 0 0,0 1 0,0-1 0,0 0 0,0 1 0,-1-1 0,1 1 0,-8 21 0,3 22 0,2 0 0,3 76 0,1-45 0,-1-54 0,0 0 0,2 0 0,0 0 0,1 0 0,7 21 0,-8-36 0,0 1 0,0-1 0,1 0 0,0 0 0,1 0 0,-1 0 0,1 0 0,1-1 0,-1 1 0,1-1 0,-1 0 0,1-1 0,1 1 0,-1-1 0,1 0 0,-1 0 0,1-1 0,0 1 0,11 3 0,-6-3 0,1-1 0,0 0 0,0 0 0,1-1 0,-1-1 0,0 0 0,1-1 0,-1 0 0,1-1 0,17-3 0,-20 2 0,-1 0 0,1-1 0,-1 0 0,0 0 0,0-1 0,0 0 0,-1-1 0,1 0 0,-1 0 0,0-1 0,0 0 0,-1 0 0,12-13 0,-13 11 0,0-1 0,0 1 0,-1-1 0,0 0 0,0 0 0,-1-1 0,-1 1 0,5-15 0,-5 5 0,0 1 0,0-1 0,-2-31 0,0 47 0,-2 0 0,1 0 0,0 0 0,-1 0 0,1 0 0,-1 0 0,0 0 0,0 0 0,0 1 0,0-1 0,0 0 0,-1 0 0,1 1 0,-1-1 0,0 1 0,0 0 0,0-1 0,0 1 0,0 0 0,0 0 0,-1 0 0,1 1 0,-1-1 0,1 0 0,-1 1 0,0 0 0,1-1 0,-1 1 0,-4-1 0,-3 0 0,-1 0 0,1 0 0,-1 1 0,0 0 0,1 1 0,-1 0 0,-12 2 0,21-2 0,0 1 0,0 0 0,0 0 0,0 0 0,0 0 0,0 0 0,0 0 0,1 0 0,-1 1 0,0-1 0,1 1 0,-1-1 0,1 1 0,0 0 0,-1-1 0,1 1 0,0 0 0,0 0 0,0 0 0,0 0 0,0 0 0,1 0 0,-1 0 0,1 0 0,-1 0 0,1 1 0,0 2 0,-3 11 0,2 0 0,0 25 0,1-33 0,0 12 0,-1-1 0,2 0 0,0 0 0,6 33 0,-6-47 0,0 0 0,1 0 0,0 0 0,0 0 0,0 0 0,0-1 0,1 1 0,0-1 0,0 0 0,0 1 0,0-1 0,1 0 0,0-1 0,-1 1 0,1-1 0,1 0 0,-1 0 0,8 4 0,-10-5 0,1 0 0,0-1 0,0 0 0,-1 0 0,1 0 0,0 0 0,0 0 0,1 0 0,-1-1 0,0 1 0,0-1 0,0 0 0,0 0 0,0 0 0,0-1 0,0 1 0,1-1 0,-1 1 0,0-1 0,4-2 0,-4 1 0,0 0 0,0 0 0,0-1 0,-1 1 0,1-1 0,0 0 0,-1 1 0,0-1 0,0-1 0,0 1 0,0 0 0,0 0 0,0-1 0,1-4 0,2-10 0,0-1 0,-2 1 0,0-1 0,-1 0 0,0-24 0,-1-138 0,-2 240 0,3 91 0,-1-142 0,0 0 0,0-1 0,1 1 0,0 0 0,1-1 0,0 0 0,0 1 0,0-1 0,1 0 0,0-1 0,1 1 0,4 6 0,-5-9 0,0 0 0,0 0 0,0-1 0,0 1 0,0-1 0,0 0 0,1 0 0,0 0 0,0-1 0,-1 0 0,1 0 0,1 0 0,-1-1 0,0 1 0,0-1 0,1 0 0,-1-1 0,6 1 0,-9-1 0,0-1 0,0 1 0,0-1 0,0 1 0,0-1 0,-1 0 0,1 0 0,0 0 0,0 0 0,-1 0 0,1 0 0,0 0 0,-1-1 0,1 1 0,-1-1 0,0 1 0,0-1 0,1 1 0,-1-1 0,0 0 0,0 1 0,0-1 0,-1 0 0,1 0 0,0 0 0,0-3 0,3-8 0,0 0 0,3-25 0,-6 27 0,12-87 0,-11 65 0,2 0 0,2 0 0,1 1 0,17-52 0,-22 80 0,0 0 0,0 0 0,0 0 0,0 0 0,1 0 0,0 1 0,0-1 0,0 1 0,5-5 0,-6 6 0,0 1 0,0-1 0,0 1 0,0 0 0,1 0 0,-1 0 0,0 0 0,1 1 0,-1-1 0,1 1 0,-1-1 0,1 1 0,-1 0 0,0 0 0,1 0 0,-1 0 0,1 0 0,2 1 0,-3 0 0,0-1 0,0 1 0,0 0 0,-1 0 0,1 0 0,0 0 0,-1 0 0,1 0 0,0 1 0,-1-1 0,0 1 0,1-1 0,-1 1 0,0-1 0,0 1 0,0-1 0,0 1 0,0 0 0,0 0 0,0 0 0,1 3 0,10 45 0,-12-46 0,5 41 0,-1 90 0,-4-40 0,0-91 0,0 0 0,1 0 0,-1 0 0,1 0 0,-1-1 0,1 1 0,0 0 0,1 0 0,-1-1 0,1 1 0,-1-1 0,1 1 0,0-1 0,0 0 0,1 0 0,3 5 0,-2-6 0,-1 1 0,1-1 0,0 0 0,0 0 0,0 0 0,0 0 0,0-1 0,0 1 0,0-1 0,0 0 0,1-1 0,-1 1 0,0-1 0,7 0 0,-1 1 3,-1-1-1,1 0 1,0-1-1,0-1 1,0 1-1,0-1 1,-1-1 0,12-4-1,-17 5-22,0 0 1,0 0-1,-1 0 0,1-1 0,-1 1 0,1-1 1,-1 0-1,0 0 0,0 0 0,0-1 1,0 1-1,-1-1 0,1 0 0,-1 1 0,0-1 1,0 0-1,0 0 0,-1 0 0,1-1 1,0-7-1,1-25-1205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48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30 30174,'-14'-6'461,"0"1"0,0 0 1,-1 1-1,-21-3 0,31 6-448,0 0 0,0 1 0,-1 0 1,1-1-1,0 2 0,0-1 0,0 1 0,0-1 0,0 1 0,0 1 0,0-1 0,0 1 1,1 0-1,-1 0 0,0 0 0,-7 5 0,6 0-12,0-1 0,0 1-1,0-1 1,1 2 0,0-1 0,1 1 0,-1-1-1,1 1 1,1 0 0,0 0 0,0 1 0,0-1-1,1 1 1,1 0 0,-1-1 0,1 1 0,1 0-1,-1 0 1,2 11 0,0-17-1,-1-1 0,1 1 0,-1-1 0,1 1 0,0-1 0,0 1 0,0-1 0,0 1 0,0-1 0,1 0 0,-1 0 0,0 0 0,1 0 0,0 0 0,0 0 0,-1 0 0,1 0 0,0-1 0,1 1 0,-1-1 0,0 1 0,0-1-1,0 0 1,1 0 0,-1 0 0,1 0 0,-1-1 0,5 2 0,6 0 1,1 0-1,0 0 0,0-2 1,16 0-1,-12 0 2,-13 0 0,0 0-1,0 0 1,1-1 0,-1 0 0,0 0 0,0 0 0,1 0 0,-1-1 0,0 0 0,0 0-1,-1 0 1,1-1 0,5-3 0,-7 3-1,0 1 0,0-1 0,-1 0 0,1-1 0,-1 1 0,0 0 0,0-1 0,0 1 0,0-1 0,0 1 0,-1-1 0,0 0 0,1 0 0,-1 0 0,-1 0 0,1 0 0,-1 0 0,1-6 0,-1 4-1,0-1 0,-1 1 0,0-1 0,0 1 0,0 0 0,-1-1 0,0 1 0,0 0 0,0 0 0,-1 0 0,0 0 0,0 1 0,0-1 0,-1 1 0,0 0 0,0 0 0,0 0 0,-1 0 0,1 1 0,-1-1 0,0 1 0,-1 1 0,1-1 0,-1 1 0,1 0 0,-1 0 0,0 0 0,0 1 0,0 0 0,-1 0 0,-6 0 0,7 0 0,0 1 0,0 0 0,0 1 0,0 0 0,0 0 0,0 0 0,-1 0 1,1 1-1,-8 2 0,12-2-1,-1 0 1,1 0 0,0 0-1,0 0 1,0 1 0,0-1-1,0 1 1,0-1 0,0 1-1,0 0 1,1-1 0,-1 1-1,1 0 1,-1 0 0,1 0-1,-1 0 1,1 0 0,0 1-1,0-1 1,0 0 0,1 1-1,-1-1 1,1 0 0,-1 1-1,0 2 1,-1 41-93,2 3-222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48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22 31823,'-30'-21'819,"29"21"-761,3 0-28,0 1-29,0 0 1,0 0 0,1 0-1,-1 0 1,0 1-1,0-1 1,0 0 0,0 1-1,0-1 1,0 1 0,-1 0-1,1 0 1,-1 0 0,2 2-1,8 8 7,25 24-6,-1 2 0,55 81-1,-76-97-1,-1 0 0,-2 1 0,0 0 0,-1 1 0,-1 0 0,-2 0 0,9 47 0,-11-34 0,-2 0 0,-1-1 0,-2 1 0,-6 50 0,2-71 0,0 0 0,-1-1 0,0 1 0,-1-1 0,-1 0 0,-1 0 0,0-1 0,-1 0 0,-10 13 0,4-8 0,0-1 0,-1 0 0,-2-1 0,1-1 0,-32 21 0,44-33-19,-1-1 1,1 1-1,-1-1 0,0-1 1,0 1-1,0-1 0,0 0 1,-10 2-1,-8-3-629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1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21 177 30366,'-1'-1'83,"1"1"0,-1 0 0,0 0 0,1-1 0,-1 1 0,0 0 0,1-1 0,-1 1 0,0 0 0,1-1 0,-1 1 1,0-1-1,1 1 0,-1-1 0,1 1 0,-1-1 0,1 0 0,0 1 0,-1-1 0,1 1 0,-1-1 0,1 0 0,0 0 0,0 1 0,-1-2 0,-5-30 278,6 25-384,-1 1 1,2 0-1,-1-1 1,0 1-1,1-1 1,0 1-1,4-11 1,-2 12 22,0 1 1,0 0-1,1 0 1,-1 0-1,1 0 1,0 0-1,0 1 1,0-1 0,0 1-1,1 0 1,0 1-1,-1-1 1,1 1-1,0 0 1,7-2-1,-2 0 1,1 2 0,0-1-1,0 1 1,0 1 0,0 0-1,16 1 1,-25 0-1,1 1 0,-1-1-1,1 1 1,-1 0 0,0 0 0,0-1-1,1 2 1,-1-1 0,0 0 0,0 0-1,0 1 1,0-1 0,0 1 0,-1-1-1,1 1 1,0 0 0,-1 0 0,1 0 0,-1 0-1,1 0 1,-1 0 0,0 0 0,0 0-1,0 1 1,0-1 0,-1 0 0,1 1-1,-1-1 1,1 4 0,2 10-2,-1 0 0,-1 0-1,-1 23 1,0-27 2,0-2 0,-1 0 0,-1 0 0,0 0 0,0-1 0,0 1 0,-1-1 0,-1 0 0,0 1 0,-8 13 0,-7 7 0,-30 38 0,25-36 0,-2-1-13,52-63 3,58-57 0,23-26 11,-91 95 3,0-1 0,-2 0 0,20-40 0,-34 61-4,1 0 0,-1-1 0,0 1-1,1 0 1,-1-1 0,0 1 0,0-1 0,0 1 0,1 0 0,-1-1 0,0 1-1,0-1 1,0 1 0,0-1 0,0 1 0,0-1 0,0 1 0,0 0 0,0-1-1,0 1 1,0-1 0,0 1 0,0-1 0,0 1 0,0-1 0,0 1 0,-1 0-1,1-1 1,0 1 0,0-1 0,-1 1 0,1 0 0,0-1 0,0 1 0,-1-1-1,1 1 1,0 0 0,-1 0 0,1-1 0,-1 1 0,1 0 0,0 0 0,-1-1-1,1 1 1,-1 0 0,1 0 0,0 0 0,-1 0 0,1-1 0,-1 1 0,1 0-1,-1 0 1,1 0 0,-1 0 0,1 0 0,-1 0 0,1 0 0,0 1 0,-1-1-1,1 0 1,-1 0 0,1 0 0,-1 0 0,1 0 0,0 1 0,-1-1 0,1 0-1,-1 1 1,-3 0 0,0 0-1,0 1 0,0 0 1,1 0-1,-1 0 0,-5 3 1,3 2 0,-1 1 0,1-1 0,0 1 0,0 0 0,1 1 0,1-1 0,-1 1 1,1 0-1,0 0 0,1 0 0,0 0 0,-3 19 0,2 5-1,0 0-1,2 48 1,2-78 1,1 0 1,-1 0-1,1 0 1,-1 0-1,1 0 1,0 0-1,0-1 1,0 1-1,0 0 1,1 0-1,-1-1 1,1 1-1,0-1 1,-1 1-1,1-1 1,0 0-1,1 0 1,-1 0-1,0 0 1,1 0-1,-1 0 1,1 0-1,-1-1 1,1 1-1,0-1 1,4 2-1,-1-1-27,0 0 0,0-1-1,0 0 1,0 0 0,0 0-1,0 0 1,0-1 0,0 0 0,0 0-1,1-1 1,-1 0 0,9-2-1,2-7-671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1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31390,'0'0'35,"0"-1"0,0 1 1,0-1-1,0 1 0,0 0 0,0-1 0,0 1 0,1-1 0,-1 1 0,0-1 0,0 1 0,0 0 0,1-1 0,-1 1 0,0 0 0,0-1 0,1 1 0,-1 0 0,0-1 0,0 1 0,1 0 0,-1-1 1,1 1-1,-1 0 0,0 0 0,1-1 0,-1 1 0,0 0 0,1 0 0,-1 0 0,1 0 0,5 13 194,-2 30-421,-4-40 269,11 292-379,-11-294-290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2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31038,'0'0'1217,"21"-12"-1121,7 3-32,9-3-16,5 5-16,-1 3-32,-4-1 0,-3 5 0,-8-5-32,-3 3-304,-4-3-977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2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30926,'36'-76'1556,"-46"130"-1383,3-27-174,1 1 1,2-1-1,0 1 1,2 49-1,2-75 1,-1 0-1,1-1 1,1 1-1,-1-1 1,0 1-1,0 0 1,1-1-1,-1 1 1,0-1-1,1 1 1,0-1 0,-1 1-1,1-1 1,0 1-1,0-1 1,0 0-1,0 1 1,0-1-1,0 0 1,0 0-1,0 0 1,0 0-1,1 0 1,-1 0-1,0 0 1,1 0-1,-1 0 1,1-1-1,1 2 1,4-1 0,-1 0 1,1 0-1,-1 0 0,1 0 1,12-2-1,-8 1-1,-8 0 1,0 0 0,0 0 1,0-1-1,0 1 0,-1-1 1,1 0-1,0 0 0,0 0 0,-1 0 1,1 0-1,-1 0 0,1-1 0,-1 1 1,0-1-1,1 0 0,2-3 1,-1 1-1,-1 0 1,1-1 0,-1 1 0,0-1 0,0 0 0,-1 0 0,1 0 0,1-6-1,1-6 1,-1-1 0,0 1 0,-2-1-1,2-25 1,2-117 47,-16 455-48,12-193 0,16 103 0,-11-121-7,-4 109 1,-3-184 4,0 1 0,-1-1 0,-1 0 0,0 1 0,0-1 0,-1 0 0,0 0 0,-6 14 0,7-20 2,0 0-1,0 0 0,0 0 0,0 0 0,-1 0 0,1 0 1,-1 0-1,1-1 0,-1 1 0,0-1 0,0 0 0,0 0 1,-1 0-1,1 0 0,0 0 0,-1-1 0,1 0 0,-1 1 0,1-1 1,-1-1-1,0 1 0,1 0 0,-8-1 0,7 0 0,0 0-1,1 0 1,-1-1 0,0 1-1,1-1 1,-1 0-1,1 0 1,-1 0-1,1-1 1,0 1 0,0-1-1,-1 0 1,1 0-1,0 0 1,0 0-1,-3-4 1,2 2-4,0-1 0,0 0 0,1 0 1,-1 0-1,1 0 0,1-1 0,-1 1 0,1-1 0,-2-6 1,-1-9-10,1-1 0,0 1 0,2-1 1,1-34-1,1 39 16,0 0 0,2 0 0,0-1 0,1 1 0,1 0 0,0 1 0,1-1 0,1 1-1,1 0 1,0 0 0,1 1 0,1 0 0,0 0 0,14-17 0,-5 11-3,2 0-1,0 1 0,1 1 0,0 1 1,2 1-1,0 1 0,1 1 1,1 1-1,0 2 0,29-12 1,-30 14-253,-10 0-608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2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30270,'289'3'2286,"-289"-3"-2312,-2 1-105,-24 11-829,6-5-4048,4-3-3568,-8 2-9279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2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31182,'0'0'865,"26"2"-417,10 0-304,8 1-80,3-3-48,-2 0 0,-6 0-16,-5 0-16,-3 0-48,-7 0-368,-4-7-9477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2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25612,'0'0'6339,"16"0"-6083,15 0-176,6 0 0,5-2-16,-3 0-48,-5 2-16,-3 0-16,-8 0 0,-7 0-80,-3 0-320,-8 0-1137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2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22 30846,'0'0'40,"12"-16"341,-8 10 9,-7 8 419,-17 19-807,1 2 0,1 0 1,1 0-1,-19 36 0,0 0 0,24-41-4,-35 58-24,43-69 24,1 1-1,0 0 1,0 0 0,1-1 0,0 1 0,0 1-1,0-1 1,1 12 0,1-19 1,0 0 1,0-1-1,1 1 1,-1-1-1,1 1 0,-1-1 1,0 1-1,1-1 1,-1 1-1,1-1 1,-1 0-1,1 1 1,-1-1-1,1 1 0,-1-1 1,1 0-1,-1 0 1,1 1-1,0-1 1,-1 0-1,1 0 0,0 0 1,-1 0-1,1 1 1,-1-1-1,1 0 1,0 0-1,-1 0 0,2-1 1,28 1 3,-20 0-2,22-1 3,0-1 0,54-11 1,-42 7-5,-32 5-76,1-1 0,-1 0-1,0 0 1,22-9-1,-33 11-299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2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27084,'5'-30'5146,"-4"53"-5010,-2 5-55,2 120-80,-6 262-53,4-342-578,1-46-1731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2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30478,'-49'0'1841,"38"0"-1553,34 0-243,376 0-26,-445 3-1270,25 1-1420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2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49 30366,'13'-15'548,"12"-19"1012,-36 57-1550,-23 35 0,-3 5-9,24-35-3,1 0 1,1 1-1,2 1 1,1-1-1,1 1 1,2 1 0,1-1-1,0 62 1,3-88 0,1-1 1,0 1 0,1-1 0,-1 1-1,0-1 1,1 1 0,0-1 0,0 0 0,0 1-1,0-1 1,0 0 0,1 0 0,0 0 0,-1 0-1,4 4 1,-2-5 0,0 0 0,-1 0 0,1 0 0,0 0 0,0 0 0,0-1 0,1 1 1,-1-1-1,0 0 0,1 0 0,-1 0 0,0-1 0,1 1 0,-1-1 0,5 0 0,2 1 1,0 0-1,0-1 1,0-1 0,0 1 0,0-1 0,0-1 0,0 0-1,10-4 1,-17 5 0,1-1-1,-1 0 1,1 0-1,-1 0 1,0 0-1,0-1 1,1 1-1,-2-1 0,1 0 1,0 0-1,-1 0 1,1 0-1,-1 0 1,0-1-1,0 1 1,0-1-1,0 1 1,-1-1-1,0 0 1,0 1-1,0-1 1,0 0-1,1-5 1,-1 2 1,0-1 0,0 0 1,0 1-1,-1-1 0,0 0 1,-1 0-1,0 0 0,0 1 1,-3-12-1,2 15-1,1 1 0,-1-1 0,0 1-1,0-1 1,-1 1 0,1 0 0,-1 0 0,1 0 0,-1 0-1,0 0 1,0 1 0,0-1 0,0 1 0,-1 0-1,1 0 1,-1 0 0,1 0 0,-1 1 0,-7-3 0,-8-1-12,-1 2 0,1 0 1,-1 1-1,0 0 0,0 2 1,1 0-1,-38 6 0,55-5-38,0-1 0,0 1 0,0-1 0,0 1 0,0 0-1,0 0 1,0 0 0,0 0 0,0 0 0,0 0 0,0 0 0,0 1-1,1-1 1,-1 1 0,0-1 0,1 1 0,0 0 0,-1 0 0,1-1 0,0 1-1,0 0 1,0 0 0,-2 4 0,1 16-2507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2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31262,'6'-5'61,"0"1"0,1 0 1,-1 0-1,1 0 0,0 1 0,0 0 0,0 0 0,0 1 0,1-1 0,-1 2 0,1-1 0,-1 1 0,1 0 0,0 1 0,-1 0 0,1 0 0,8 2 0,-14-2-60,-1 1-1,0-1 0,1 1 0,-1 0 1,0-1-1,0 1 0,0 0 0,1 0 1,-1 0-1,0 0 0,0 0 0,0 0 1,-1 0-1,1 0 0,0 1 0,0-1 1,-1 0-1,1 0 0,0 1 0,-1-1 0,1 0 1,-1 1-1,1 2 0,3 36 1,-4-35 0,1 10 2,-1-1 0,-1 1-1,0 0 1,0-1 0,-2 0-1,0 1 1,0-1 0,-2 0-1,1 0 1,-14 25 0,-1-6 1,11-20-1,0 0 0,1 1 0,-6 17 0,13-31-3,0 0 0,0 0 0,0 0 0,0 0 0,0 0 0,0 0 0,0 0 0,0 0 0,-1 0 0,1 0 0,0 0 0,0 0 0,0 0 0,0 1 0,0-1 0,0 0 0,0 0 0,0 0 0,0 0 0,0 0 0,0 0 0,0 0 0,0 0 0,0 0 0,0 1 0,0-1 0,0 0 0,0 0 0,0 0 0,0 0 0,0 0 0,0 0 0,0 0 0,0 0-1,0 1 1,0-1 0,0 0 0,0 0 0,0 0 0,0 0 0,0 0 0,0 0 0,0 0 0,0 0 0,0 0 0,0 1 0,0-1 0,0 0 0,1 0 0,-1 0 0,0 0 0,0 0 0,0 0 0,0 0 0,0 0 0,0 0 0,0 0 0,0 0 0,0 0 0,1 0 0,-1 0 0,0 0 0,0 0 0,0 0 0,0 0 0,0 0 0,0 0 0,0 0 0,1 0 0,8-7 4,13-17-2,-1 0 1,0-1-1,-2-2 1,16-28-1,58-121 19,-92 174-20,1-8 60,-9 11-24,-10 9-28,12-5-9,0 0 0,1 1 0,-1 0 0,1-1 0,1 1 0,-1 1 0,1-1 0,0 0 0,0 1 0,1 0 0,0-1 0,0 1 0,1 0 0,-2 8 0,1 10 0,0-1 0,3 44 0,-1-66 0,0 1 1,0 0-1,1-1 0,0 1 1,-1-1-1,1 1 1,0 0-1,0-1 0,0 0 1,1 1-1,-1-1 1,0 0-1,1 0 0,0 1 1,-1-1-1,1 0 0,0-1 1,0 1-1,0 0 1,0-1-1,1 1 0,-1-1 1,0 1-1,1-1 1,-1 0-1,1 0 0,-1 0 1,1 0-1,4 0 0,6 2-118,1-1-1,0-1 1,0 0-1,20-2 0,-27 0-30,32 0-1297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3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 31534,'5'-7'120,"-4"5"-71,0 0 0,0 0-1,0 0 1,1 1 0,-1-1 0,0 0 0,1 0-1,-1 1 1,1-1 0,0 1 0,-1-1 0,1 1-1,0 0 1,0 0 0,0 0 0,0 0-1,3-1 1,-4 7-11,-3 34-34,-2 0 1,-10 45 0,6-43-3,1 1 1,0 51-1,7-17-824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3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31294,'0'0'176,"29"0"33,7-4-65,9 1 16,2 1-64,0 2-80,-8 0-16,-8 0-48,-5-5-817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3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19 139 30926,'5'-13'274,"0"-1"0,1 1 0,0 0 0,1 1-1,13-18 1,-17 26-272,0 1 0,0-1-1,1 1 1,0 0 0,-1 0 0,1 0-1,0 0 1,1 1 0,-1-1 0,0 1-1,1 0 1,-1 0 0,1 1 0,0 0-1,0-1 1,-1 2 0,1-1 0,0 0 0,7 1-1,-11 0-1,0 0 0,0 1 0,1-1 0,-1 0 0,0 1 0,0-1 0,0 1 0,0-1 0,0 1 0,0 0 1,0-1-1,0 1 0,0 0 0,-1 0 0,1-1 0,0 1 0,0 0 0,-1 0 0,1 0 0,0 0 0,-1 0 0,1 0 0,-1 0 0,1 0 0,-1 0 0,0 1 0,1-1 0,-1 0 0,0 1 0,5 40-10,-4-38 9,0 12 0,0-1 1,-1 0 0,-1 1-1,0-1 1,-1 0 0,-1 0 0,-1 0-1,-9 28 1,-10 3-5,-3 0 1,-1-2-1,-56 69 0,77-107-6,6-8 8,3-7 4,1 3-1,0 1 0,1-1 0,0 1 0,0 0 0,1 0 0,-1 0 0,1 1 1,0 0-1,0 0 0,0 1 0,1-1 0,13-4 0,-6 4 2,-1 1 1,1 0-1,0 0 1,1 2-1,24-1 1,-39 2-4,1 0 0,0 1 0,-1-1 0,1 0 0,-1 0 0,1 1 0,0-1 0,-1 0 0,1 1 0,-1-1 0,1 1 0,-1-1 0,1 1 0,-1-1 0,0 1 0,1-1 0,-1 1 0,0-1 0,1 1 0,-1-1 0,0 1 0,1 0 0,-1-1 0,0 1 0,0 0 0,0-1 1,0 2-1,4 26-89,-1-12-113,7 4-562,-2-14-4529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3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30590,'0'-33'1441,"0"28"-954,0 22-462,0 146-41,0-162 13,1 1 0,-1 0 0,0-1 0,1 1 1,0-1-1,-1 1 0,1-1 0,0 1 0,0-1 0,0 1 1,0-1-1,0 0 0,0 1 0,0-1 0,0 0 0,0 0 0,1 0 1,-1 0-1,0 0 0,1 0 0,-1 0 0,1-1 0,-1 1 0,1 0 1,-1-1-1,1 1 0,0-1 0,-1 0 0,1 1 0,0-1 0,-1 0 1,1 0-1,0 0 0,1-1 0,3 2 3,-1-1 1,1 0-1,-1-1 0,1 0 1,-1 1-1,1-2 0,-1 1 1,0-1-1,0 0 0,8-3 1,-7 1 1,-1 0 0,1-1 1,-1 0-1,0 0 0,0 0 0,0 0 0,-1-1 1,0 0-1,0 0 0,0 0 0,-1 0 1,0 0-1,0-1 0,2-7 0,1-8 30,-1 1 0,-1-1-1,3-28 1,-5 37 32,0 258-31,-5 274-42,2-500-5,1-5 6,0 0 0,-1 0 1,-1 0-1,0 0 0,-1 0 0,-8 23 0,11-36 8,0-1-1,0 1 1,-1 0 0,1-1 0,0 1 0,0 0 0,-1-1 0,1 1 0,0-1 0,-1 1 0,1-1 0,0 1 0,-1-1 0,1 1 0,-1-1 0,1 1 0,-1-1 0,1 1-1,-1-1 1,1 0 0,-1 1 0,1-1 0,-1 0 0,0 1 0,1-1 0,-1 0 0,0 0 0,1 0 0,-1 0 0,1 0 0,-1 0 0,0 1 0,1-1 0,-1-1 0,0 1-1,1 0 1,-1 0 0,0 0 0,1 0 0,-1 0 0,0-1 0,1 1 0,-1 0 0,1 0 0,-1-1 0,0 1 0,1 0 0,-1-1 0,1 1 0,-1-1 0,1 1 0,0-1 0,-1 1-1,1-1 1,-1 1 0,0-2 0,-2-2 0,0 0 0,0-1 1,0 1-1,1-1 0,0 0 0,-3-5 0,-6-30 0,2 0 0,2 0 0,1-1 0,2 0 0,2-50 0,3 85 0,-1-1 1,1 1-1,1-1 0,-1 1 1,1-1-1,0 1 0,0 0 1,1 0-1,0 0 0,0 1 1,0-1-1,1 0 0,0 1 1,0 0-1,0 0 0,1 0 1,6-5-1,10-7 3,1 0 0,45-25 0,-29 19-2,-10 6-9,-11 7-119,-1-1 0,18-15-1,-16 9-987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3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2 449 31614,'-1'20'635,"1"-11"-552,-1 0 1,1-1-1,1 1 1,2 15 0,-3-22-85,0-1 1,1 1 0,-1 0 0,1-1 0,0 1-1,0-1 1,-1 1 0,1-1 0,0 1-1,0-1 1,0 1 0,0-1 0,1 0 0,-1 0-1,0 0 1,0 1 0,1-1 0,-1 0 0,1-1-1,-1 1 1,1 0 0,-1 0 0,1-1 0,-1 1-1,1-1 1,0 1 0,-1-1 0,1 0 0,3 1-1,-2 0 3,1-1 0,0 0 0,-1 1 0,1-1 0,0-1 0,-1 1 0,1 0 0,-1-1 0,1 0 0,0 0 0,-1 0 0,1 0 0,-1 0 0,0-1 0,1 0 0,-1 1 0,0-1 0,0 0 0,0-1 0,0 1 0,-1 0 0,1-1 0,-1 0 0,1 0 0,-1 1 0,0-1 0,0-1 0,0 1 0,0 0 0,1-5 0,6-10 4,-1 0 0,-1-1 0,0 0 0,-1 0 0,-2 0 0,0-1 0,2-26 0,-3-144-12,-4 112 9,1 69-3,-2-26 0,1 34 0,1 0 0,0 0 0,-1 0 0,1 1 0,0-1 0,-1 0 0,1 0 0,-1 0 0,1 0 0,-1 1 0,0-1 0,1 0 0,-1 0 0,0 1 0,1-1 0,-1 1 0,0-1 0,0 0 0,0 1 0,0-1 0,0 1 0,1 0 0,-1-1 0,0 1 0,0 0 0,0 0 0,0-1 0,0 1 0,0 0 0,-2 0 0,2 1 0,0-1 0,1 1 0,-1-1 0,0 1 0,0-1 0,0 1 0,1-1 0,-1 1 0,0 0 0,1 0 0,-1-1 0,1 1 0,-1 0 0,1 0 0,-1 0 0,1 0 0,-1-1 0,1 1 0,0 0 0,-1 0 0,1 0 0,0 0 0,0 0 0,0 0 0,0 0 0,0 0 0,0 1 0,-2 36 0,2-31 0,3 302 0,-2-294 0,0 0 0,2 0 0,0 0 0,1 0 0,0-1 0,10 22 0,-12-30 0,1-1 0,0 0 0,0 0 0,1 0 0,-1 0 0,1-1 0,0 0 0,1 1 0,-1-1 0,1-1 0,-1 1 0,1-1 0,0 1 0,1-2 0,-1 1 0,0 0 0,1-1 0,-1 0 0,9 2 0,-2-2 0,0 0 0,0 0 0,0-1 0,0 0 0,0-1 0,0-1 0,0 0 0,0 0 0,13-5 0,-17 4 0,-1 0 0,0-1 0,0 0 0,-1 0 0,1-1 0,0 0 0,-1 0 0,0-1 0,0 0 0,0 0 0,-1 0 0,0 0 0,0-1 0,0 0 0,6-11 0,-5 6 0,-1-1 0,-1 1 0,0-1 0,-1-1 0,0 1 0,0 0 0,-2-1 0,1 1 0,-2-1 0,0-19 0,0 29 0,0-1 0,0 1 0,0 0 0,-1 0 0,1-1 0,-1 1 0,0 0 0,0 0 0,0 0 0,0 0 0,0 0 0,-1 0 0,1 0 0,-1 0 0,0 1 0,0-1 0,0 0 0,-3-2 0,1 2 0,-1 0 0,1 0 0,-1 1 0,1 0 0,-1 0 0,0 0 0,0 0 0,1 1 0,-1 0 0,0 0 0,-7 0 0,9 0 0,-4 0 0,0 0 0,0 0 0,0 1 0,-13 1 0,19 1 0,0 0 0,0 0 0,0-1 0,0 1 0,0 0 0,1 0 0,-1 0 0,1 0 0,-1 0 0,1 0 0,0 1 0,0-1 0,0 0 0,0 0 0,0 0 0,1 2 0,-1 0 0,0-1 0,0 1 0,1-1 0,-1 0 0,1 0 0,0 0 0,0 1 0,0-1 0,0 0 0,0 0 0,1 0 0,-1-1 0,1 1 0,0 0 0,0 0 0,0-1 0,0 0 0,0 1 0,1-1 0,-1 0 0,1 0 0,-1 0 0,1 0 0,0 0 0,0-1 0,0 1 0,0-1 0,0 0 0,0 0 0,0 0 0,4 0 0,10 3 0,0-1 0,0-1 0,0 0 0,24-2 0,-38 0 0,0 0 0,0 0-1,0 0 1,0-1 0,-1 1 0,1-1-1,0 0 1,0 0 0,0 0 0,-1 0-1,1 0 1,0 0 0,-1-1 0,1 0-1,-1 1 1,0-1 0,1 0 0,-1 0-1,0 0 1,0 0 0,0-1 0,-1 1-1,1-1 1,0 1 0,-1-1 0,0 1-1,1-1 1,-1 0 0,0 1 0,0-1-1,-1 0 1,2-6 0,-3 7-75,-3 2-146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3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 31791,'-2'0'720,"12"0"-704,21-2 32,6-3-48,2 1 16,-2-1-16,-11 3 0,-8-1-16,-8 3-32,-20 0-8708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3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29502,'0'0'976,"26"0"16,8 0-591,5 0-257,3 0-80,-6 0-32,-10-5-32,-7 3-16,-12-3-240,-7-2-689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3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24 270 31182,'0'0'790,"4"-24"-334,78-207-213,-80 220-243,-1 8-3,-1 490-39,0-485 41,0-1 0,0 1 1,0 0-1,0-1 0,-1 1 1,1 0-1,0-1 0,-1 1 1,1-1-1,-1 1 0,0-1 1,1 1-1,-1-1 1,0 1-1,0-1 0,0 1 1,0-1-1,0 0 0,0 0 1,0 1-1,-1-1 0,1 0 1,0 0-1,-1 0 0,1-1 1,0 1-1,-1 0 1,1 0-1,-1-1 0,-3 2 1,-3-1-3,0 0 1,0 0 0,0 0 0,0-1-1,-11-1 1,-1 0 1,20 1 1,-1 0 0,1 0 0,0 0 0,0 0 0,0 0 0,0 0 0,0 0 0,0 0 0,-1 0 0,1 0 0,0 0 0,0 0 0,0 0 0,0 0 0,0 0 0,0 0 0,0 0 0,-1-1 0,1 1 0,0 0 0,0 0 0,0 0 0,0 0 0,0 0 0,0 0 0,0 0 0,0 0 0,0-1 0,0 1 0,0 0 0,-1 0 0,1 0 0,0 0 0,0 0 0,0 0 0,0 0-1,0-1 1,0 1 0,0 0 0,0 0 0,0 0 0,0 0 0,0 0 0,0-1 0,0 1 0,0 0 0,0 0 0,1 0 0,-1 0 0,0 0 0,0 0 0,0 0 0,0-1 0,0 1 0,0 0 0,0 0 0,0 0 0,0 0 0,1 0 0,5-7 4,5 4-1,1-1 0,1 1 0,-1 1 0,0 1 0,0-1 1,1 2-1,21 1 0,-17 0-13,0-2 1,0 0-1,21-3 0,-37 4-2,-1 0 0,1-1-1,-1 1 1,1 0 0,-1 0-1,1 0 1,-1-1 0,0 1-1,1 0 1,-1 0 0,1-1-1,-1 1 1,0 0 0,1-1-1,-1 1 1,0 0 0,1-1-1,-1 1 1,0-1 0,0 1-1,1-1 1,-1 1 0,0 0-1,0-1 1,0 1 0,1-1-1,-1 1 1,0-1 0,0 1-1,0-1 1,0 1 0,0-1-1,0 1 1,0-1 0,0 1-1,0-1 1,-1 1 0,1-2-1,0 1-79,0-10-701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3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22 31518,'8'-21'593,"-8"21"-412,-2 2-74,-36 81-79,-35 110 0,61-152-23,1 1-1,2 0 1,2 1 0,-3 81 0,10-119-6,0-1 1,0 1-1,0-1 1,0 1-1,1-1 0,0 1 1,0-1-1,0 0 1,1 1-1,0-1 1,-1 0-1,1 0 0,4 6 1,-3-7-1,0 0 1,0-1-1,0 0 1,0 1-1,0-1 1,0 0-1,1-1 1,-1 1-1,1 0 1,0-1-1,-1 0 1,1 0-1,0 0 1,-1 0-1,9 0 1,-5 0 2,0-1 0,0 1 0,0-1 0,1 0 0,-1-1 0,0 0 0,0 0 0,0-1 0,0 1 0,0-2 0,0 1 0,0-1 0,-1 0 0,7-4 0,-8 4 0,-1 0 1,0 0-1,-1-1 0,1 0 1,-1 1-1,1-1 0,-1 0 1,0-1-1,-1 1 1,1 0-1,-1-1 0,0 0 1,0 1-1,0-1 1,0 0-1,-1 0 0,0 0 1,0 0-1,0 0 1,-1-9-1,0 10 0,1 0 0,-1 0 1,-1 0-1,1 0 0,-1 0 0,1-1 1,-1 1-1,0 0 0,-1 0 0,-2-6 0,3 8-1,-1-1-1,0 1 1,0 0-1,0 0 1,0 0-1,0 0 1,0 0-1,-1 1 0,1-1 1,0 0-1,-1 1 1,0 0-1,1 0 1,-1 0-1,0 0 0,-3-1 1,-20-3-39,1 1-1,-2 2 1,1 0 0,0 2 0,-34 3-1,29-1-257,-22 2-1067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39:3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65 31118,'1'-16'376,"-1"13"-296,1 0 1,-1-1 0,0 1-1,-1 0 1,1-1 0,0 1-1,-1 0 1,-1-4 0,2 6-74,-1 0 0,0 0 0,0 0 0,1 0 0,-1 0 0,0 0 0,0 0 1,0 0-1,0 1 0,0-1 0,0 0 0,0 1 0,0-1 0,0 0 1,-1 1-1,1 0 0,0-1 0,0 1 0,0 0 0,-1-1 0,1 1 1,0 0-1,0 0 0,-1 0 0,1 0 0,-2 1 0,-8-1-6,2-1-1,1 0 0,-1 1 1,1 0-1,-1 1 0,1 0 0,-1 0 0,1 1 0,0 0 0,0 1 0,0 0 0,0 0 1,0 0-1,0 1 0,-7 6 0,-3 6 5,0 0-1,1 2 1,2 0 0,0 1-1,0 1 1,2 0 0,1 0 0,0 2-1,1-1 1,2 2 0,0-1-1,-9 40 1,13-31 5,1 1 1,1 0-1,2-1 0,4 37 0,-2 2 3,-3 22-7,0-32 0,8 81 1,-3-124-7,1 0 0,1-1 0,0 1 0,2-1 0,15 30 0,10 24 16,-29-56-16,0 0 0,-2-1 0,1 1 0,-2 0 0,0 0 0,0 0 0,-4 16 0,4-30 0,-1 10 0,-1 1 0,-1-1 0,0-1 0,-1 1 0,0 0 0,0-1 0,-1 0 0,0 0 0,-11 15 0,1-4 0,-1-1 0,-35 33 0,-87 53 0,135-101-3,29-17 3,-18 7 1,0 0-1,0 0 0,0 1 1,1 0-1,0 0 0,0 1 1,0 0-1,1 1 0,-1 0 1,1 0-1,0 1 0,0 0 1,0 1-1,0 0 0,14 1 1,-10-1 8,-11 1-9,1 0 0,-1 0-1,0 0 1,1 0-1,-1 0 1,0 1 0,1 0-1,-1-1 1,4 3 0,-6-2-1,1 0 1,-1 0-1,0 0 1,0 0-1,0 1 1,0-1-1,0 0 1,0 1-1,0-1 1,-1 1-1,1-1 1,0 1-1,-1-1 1,1 1-1,-1-1 1,0 1-1,1 0 1,-1-1-1,0 1 1,0 0-1,0-1 1,0 3-1,1 13 2,-1-1-1,0 1 0,-1 0 1,-1 0-1,-1 0 1,-7 27-1,-6 9 0,2 1 0,2 1 0,-6 93 0,10 169 0,8-277 0,0-21 1,0-1 0,2 1 0,0-1 0,2 0 0,0 0 0,0 0 0,2-1 0,0 1-1,1-1 1,1-1 0,0 1 0,2-1 0,12 17 0,-17-29 0,-1 0 0,0 0 1,1-1-1,0 0 0,-1 0 0,1 0 0,1 0 0,-1-1 0,0 0 0,0 0 0,1 0 0,-1-1 1,1 0-1,0 0 0,-1 0 0,1-1 0,0 1 0,-1-2 0,1 1 0,0 0 0,0-1 1,-1 0-1,1-1 0,-1 1 0,1-1 0,-1 0 0,0 0 0,6-4 0,-3 1-16,30-24 53,-36 27-51,-1 0 0,1 0-1,0 1 1,-1-1 0,1-1 0,-1 1-1,0 0 1,0 0 0,0 0-1,0-1 1,0 1 0,0 0 0,0-1-1,-1 1 1,1-1 0,-1-2 0,-4 5-558,-15 0-910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4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1 561 27581,'66'-5'4439,"-2"-6"-3548,-33 5-977,0 1-1,42-1 1,289-10 121,641-26-19,-251 26-16,-469 7 0,120-10 0,54-14 8,27-3 0,551-20-8,-606 38 0,-242 7 3,-101 6 5,511-15-3,1077-31-5,-1307 25 0,123 16 0,-305 12 0,-49-1 0,549-22 0,-250 7 2,-134 11 28,494-23-30,-436 5 0,-65 3 0,180 15 0,-248 5 0,-168-5 0,57-9 0,-58 4 0,57 1 0,-96 7 0,-19 0-2,-29-1-41,-3-6-288,-3-14-942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4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31470,'8'-61'779,"-4"47"-436,-6 43-296,-2 202 7,6-131-41,2-13-4,5-1 1,23 106 0,8 62-10,-25 397 30,-16-434-28,1-155-2,-1 93 0,27 219 0,-14-244 0,-6 227 0,-8-203 0,3 8 0,-2 178 0,-5-203 0,-1 84 0,7 295 0,16-439 0,-11 88 0,-5-159 0,3 20 0,-1-25 0,-1-2 0,-1 1 0,0-1 0,1 1 0,-1-1 0,0 1 0,0 0 0,1-1 0,-1 1 0,0-1 0,0 1 0,0-1 0,0 1 0,1-1 0,-1 0 0,0 1 0,0-1 0,0 1 0,0-1 0,0 1 0,0-1 0,-1 1 0,1-1 0,0 1 0,0-1 0,0 1 0,0-1 0,-1 1 0,1-1 0,0 1 0,0-1 0,-1 1 0,1 0 0,0-1 0,-1 1 0,1-1 0,-1 1 0,1 0 0,-1-1 0,-43 0-675,41-1-363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5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 31679,'0'0'18,"0"0"1,-1 0 0,1 0 0,0 0 0,0 1 0,0-1 0,0 0 0,0 0 0,0 0 0,0 0 0,0 1 0,0-1 0,1 0 0,-1 0-1,0 0 1,0 0 0,0 1 0,0-1 0,0 0 0,0 0 0,0 0 0,0 0 0,0 0 0,0 0 0,0 1 0,1-1 0,-1 0 0,0 0-1,0 0 1,0 0 0,0 0 0,0 0 0,1 0 0,-1 0 0,0 0 0,0 0 0,0 0 0,0 1 0,0-1 0,1 0 0,-1 0 0,0 0-1,0 0 1,0 0 0,0 0 0,1 0 0,-1 0 0,0 0 0,0-1 0,0 1 0,0 0 0,0 0 0,1 0 0,-1 0 0,0 0 0,-5 18-87,-7 5 76,-1-1 0,-1-1 0,-30 36 0,4-5-5,-4 13 3,-65 129 1,106-189-6,1 0 1,0 1-1,0-1 1,0 0-1,0 1 1,1-1-1,0 1 1,-1 9-1,7-14 2,-1 1 0,0-1 0,0 0 0,1-1 0,-1 1 0,0-1 0,1 1 0,5-2 0,-8 1 0,60 2-2,1-4 0,0-2 1,71-14-1,-122 14-68,-30 4 152,-13 0-1586,23-4-2667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1:5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62 30430,'3'-19'768,"-3"15"-599,0 0 0,1-1 0,0 1 0,-1 0 1,2 0-1,-1-1 0,4-7 0,-5 12-33,0 2-123,-1 14-9,-1 0-1,0 0 1,-7 23 0,-3 14 0,-7 111 4,2 273 0,14-406-11,3-30-13,0-4-184,0-8-333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0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13 31470,'-1'0'32,"1"-1"0,0 0 0,-1 0 0,1 1 0,-1-1 0,1 0 0,-1 0 0,0 1 0,1-1 0,-1 1 0,0-1 0,1 0 0,-1 1 0,0-1-1,0 1 1,0 0 0,1-1 0,-1 1 0,0 0 0,0-1 0,0 1 0,0 0 0,0 0 0,1 0 0,-1 0 0,0 0 0,0 0 0,0 0 0,-1 0 0,-37 0-8,30 1 21,-40-2-12,-56 2 59,103-1-90,0 0 0,1 1 0,-1-1 0,0 0 0,0 1 0,1 0 0,-1-1 0,0 1 0,1 0 0,-1 0 1,1 0-1,-1 0 0,1 0 0,-1 0 0,1 0 0,-1 0 0,1 1 0,0-1 0,0 0 0,0 1 0,0-1 0,0 1 0,0 0 0,0-1 0,1 1 0,-1 0 0,0-1 1,1 1-1,-1 0 0,1 2 0,-2 7 3,1-1 1,1 1 0,0 0 0,2 14-1,-1 5 2,-11 165 7,0 3-15,8-37 1,-25 175 0,10-166 0,5 186 0,12-91 0,0-263 0,1 1 0,-1-1 0,1 0 0,-1 0 0,1 0 0,0 0 0,0 0 0,0 0 0,0 0 0,0 0 0,0 0 0,1 0 0,-1-1 0,1 1 0,-1 0 0,1-1 0,-1 0 0,1 1 0,0-1 0,0 0 0,0 1 0,0-1 0,0 0 0,0-1 0,0 1 0,0 0 0,0-1 0,0 1 0,0-1 0,4 1 0,9 2 0,0-1 0,0-1 0,19-1 0,-27 0 0,12-1 0,1-1 0,39-8-1,-37 5-1,-15 4-539,-23-1-676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3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31518,'-2'0'1073,"2"5"-961,5-1-80,24 1 0,5 0-32,2-3 0,-2-2 0,3 0 0,-1 0 0,-7 0 0,-6 0 0,-7 0 0,-6-2-32,-7-1 0,-3 1-128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0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32047,'1'-1'23,"-1"1"0,0 0-1,0-1 1,0 1 0,1-1 0,-1 1 0,0 0 0,0-1 0,1 1 0,-1 0 0,0-1 0,1 1 0,-1 0 0,0 0 0,1-1-1,-1 1 1,0 0 0,1 0 0,-1-1 0,1 1 0,-1 0 0,0 0 0,1 0 0,-1 0 0,1 0 0,-1 0 0,1 0 0,-1 0-1,0 0 1,1 0 0,-1 0 0,2 0 0,26-4-129,-18 3 171,31-5-60,2 0-5,52-1 0,-95 8 0,0-1 0,1 0 0,-1 1 0,0-1 0,1 1 0,-1-1 0,0 0 0,0 1 0,0-1 0,1 1 0,-1-1 0,0 1 0,0-1 0,0 1 0,0-1 0,0 1 0,0-1 0,0 1 0,0-1 0,0 1 0,0-1 0,0 1 0,0-1 0,0 1 0,0-1 0,0 1 0,0 2 0,-4 56 0,-2 0 0,-3 0 0,-24 85 0,28-123 0,-9 70-638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0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31967,'0'0'544,"16"0"-464,20-2-48,11-3-16,5 5 0,-2-3-16,2 3 0,-8-7 0,-7 5 0,-6-3 0,-13 3-32,-5-3-128,-10-4-833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0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31871,'59'1'762,"8"0"-695,103-12 0,-164 11-72,-5 0-25,-3 0-223,-4 0-275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0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55 23547,'-1'-1'138,"0"0"0,0 0-1,0 0 1,1 0 0,-1 0 0,0 0 0,0-1 0,1 1 0,-1 0 0,0 0-1,1 0 1,-1-1 0,1 1 0,0 0 0,-1-1 0,1 1 0,0-1 0,0 1-1,0 0 1,0-1 0,0 1 0,0 0 0,0-1 0,1-1 0,0 2 15,0-1 0,0 1 0,0 0 0,0 0 0,0 0 0,1 0 0,-1 0 0,0 0 0,1 0 0,-1 0 0,0 0 0,1 1 0,-1-1 0,1 1 1,0-1-1,-1 1 0,3-1 0,10-1 568,1 0 1,-1 1 0,24 1 0,-29 0-639,40 0-83,-48 0 0,-1 0 0,1 0 0,0 1 0,0-1 0,0 0 0,0 1 0,-1-1 0,1 1 0,0-1 0,0 1 0,-1-1 0,1 1 0,0-1 0,-1 1 0,1 0 0,-1-1 0,1 1 0,-1 0 0,1-1 0,-1 1 0,1 0 0,-1 0 0,0 0 0,1 0 0,-1-1 0,0 1 0,0 0 0,1 0 0,-1 0 0,0 0 0,0 0 0,0-1 0,0 1 0,0 0 0,-1 0 0,1 2 0,0 0 0,-1 1 0,1-1 0,-1 1 0,1-1 0,-1 0 0,0 1 0,-1-1 0,1 0 0,-2 4 0,-3 0 0,0 0 0,0-1 0,-1 0 0,1 0 0,-11 6 0,-28 27 0,43-37 0,0 0 0,0 1 0,0-1 0,0 1 0,1 0 0,-1-1 0,1 1 0,0 0 0,0 0 0,0 0 0,0 0 0,0 0 0,0 1 0,1-1 0,-1 3 0,1-2 0,0-1 0,0 1 0,1-1 0,-1 1 0,1-1 0,0 0 0,0 1 0,0-1 0,0 0 0,0 1 0,1-1 0,2 4 0,0-2 0,0 0 0,1 0 0,0-1 0,-1 0 0,12 7 0,-10-6 0,8 4 0,-1 1 0,0 0 0,-1 1 0,18 19 0,-27-26 0,-1-1 0,1 1 0,-1 0 0,1 1 0,-1-1 0,0 0 0,-1 1 0,1-1 0,-1 1 0,0-1 0,0 1 0,0-1 0,0 1 0,-1 0 0,0 0 0,0-1 0,0 1 0,-1 0 0,0-1 0,-2 9 0,1-8 0,0 0 1,-1 0-1,0 0 0,0-1 0,0 1 1,0-1-1,-1 0 0,0 0 1,0 0-1,0 0 0,0-1 0,0 1 1,-1-1-1,0 0 0,-5 2 1,-5 3 1,0-1 0,0-1 0,-30 9 0,29-12-1,1-1 0,-1 0-1,-26-1 1,41-1-1,0 0 1,-1 0-1,1 0 0,0-1 1,0 1-1,-1 0 1,1-1-1,0 1 0,0-1 1,0 1-1,-1-1 0,1 0 1,0 1-1,0-1 0,0 0 1,0 0-1,0 0 1,0 0-1,1 0 0,-1 0 1,0 0-1,0 0 0,1 0 1,-1 0-1,0 0 0,1 0 1,0-1-1,-1 0 1,-1-3-23,1-1 0,0 1 0,0 0 0,0-1 1,1-9-1,0 9-386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0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32271,'0'0'179,"13"0"-11,259 0-126,-288-5-842,3 0-1575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0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106 102 31566,'19'-20'782,"-16"18"-761,0-1 1,0 1-1,-1-1 1,1 1-1,-1-1 1,1 0-1,-1 0 1,0 0-1,0 0 1,0 0-1,-1-1 1,1 1-1,-1 0 1,0-1-1,0 1 1,0-1-1,1-6 1,-3 9-22,1 0 0,-1 0 0,1 0 0,-1 0 0,1-1 0,-1 1 0,0 0 0,1 0 0,-1 1 0,0-1 0,0 0 0,0 0 0,0 0 0,0 0 0,0 1 0,0-1 0,0 0 0,0 1 0,0-1 0,0 1 0,0-1 0,-1 1 0,1 0 0,0 0 0,0-1 0,0 1 0,-1 0 0,1 0 0,0 0 0,-2 0 0,-51-1 2,40 2 1,11-2-1,0 1-1,0 0 1,-1 0-1,1 1 1,0-1 0,0 0-1,0 1 1,0 0-1,0 0 1,0 0-1,0 0 1,0 0-1,-4 3 1,5-2-4,1 0 1,-1 0-1,1 0 1,0 1-1,0-1 1,0 0-1,0 0 1,0 1-1,0-1 1,1 0-1,-1 1 1,1-1-1,-1 1 1,1-1-1,0 1 1,0-1-1,0 5 1,1-3 1,-1 1 0,1-1 1,0 0-1,0 0 0,0 1 0,1-1 0,0 0 1,-1 0-1,1-1 0,1 1 0,-1 0 0,0-1 1,1 1-1,0-1 0,0 0 0,4 4 0,8 7 8,1-2 0,22 15 0,-6-5-3,-14-8-5,-2-3 0,-2 0 0,1 1 0,24 28 0,-36-37 0,0 1 0,0 0 0,-1 0 0,0 0 0,1 0 0,-1 0 0,0 1 0,-1-1 0,1 1 0,-1-1 0,0 1 0,0-1 0,-1 1 0,1 0 0,-1-1 0,0 1 0,0 0 0,0-1 0,-1 1 0,0 0 0,-1 4 0,0-4 0,0 0 0,-1-1 0,1 0 0,-1 1 0,0-1 0,0 0 0,0 0 0,-1-1 0,1 1 0,-1-1 0,0 0 0,0 0 0,0 0 0,0 0 0,-9 4 0,-6 2-9,0-1 0,-29 7 0,35-11 8,0-1 0,1-1-1,-1 0 1,-1-1 0,-17-1-1,30 0 2,1 0-1,-1 0 1,0 0-1,1 0 1,-1 0-1,1 0 1,-1 0-1,1-1 1,-1 1-1,0 0 1,1 0-1,-1-1 1,1 1-1,-1 0 1,1-1-1,-1 1 1,1-1-1,0 1 1,-1-1-1,1 1 1,-1 0-1,1-1 1,0 0-1,-1 1 1,1-1-1,0 1 1,-1-2-1,-1-22-10,2 18 7,1-1 1,0 1 0,1-1 0,-1 1-1,5-9 1,3-2 1,2 2-1,0-1 1,0 2 0,2-1 0,0 2 0,15-13-1,14-16 6,-29 28 5,-1 0 0,-1-1-1,0 0 1,13-24 0,-21 33-4,0-1-1,0 1 0,0-1 0,-1 0 1,0 0-1,-1 0 0,1 0 0,-1 0 0,-1-1 1,1 1-1,-1 0 0,-1 0 0,1 0 0,-3-12 1,2 17-4,0-1 0,-1 1 0,1-1 1,0 1-1,-1 0 0,0 0 0,1 0 1,-1 0-1,0 0 0,0 0 0,0 0 1,0 0-1,-1 1 0,1-1 0,0 1 1,-1 0-1,1-1 0,-1 1 0,1 0 1,-1 1-1,1-1 0,-1 0 0,0 1 1,-2-1-1,-11-1-2,1 0 1,-30 1-1,39 1 1,-9-1-12,-26 4-134,23 7-264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0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 31855,'-16'-8'530,"14"2"-249,3 5-275,1 0 0,0-1 0,1 1 0,-1 0 0,0 1 0,0-1 0,0 0 0,1 1 0,-1-1 0,3 1 0,34-6-5,0 3 0,0 1-1,47 5 1,-58-3-1,79 17 0,-107-16 0,1 0 0,0 0 0,-1 0 0,1 0 0,-1 0 0,1 1 0,-1-1 0,1 0 0,-1 0 0,0 1 0,0-1 0,0 0 0,1 1 0,-1-1 0,-1 3 0,1-2 0,3 213 35,3 37-38,23 32 3,12 152 0,-37-102 0,-5-198 0,1-133 0,0 0 0,-1-1 0,1 1 0,0-1 0,-1 1 0,1-1 0,-1 1 0,0-1 0,0 1 0,0-1 0,0 0 0,0 1 0,-1-1 0,1 0 0,-1 0 0,1 0 0,-1 0 0,0 0 0,0 0 0,0-1 0,0 1 0,0-1 0,0 1 0,0-1 0,-1 0 0,1 1 0,0-1 0,-1-1 0,1 1 0,-1 0 0,-3 0 0,-9 2 0,0-1 0,-1-1 0,1-1 0,-22-1 0,7 0 0,-86 1-80,90 0-128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4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32415,'1'-2'19,"1"0"1,-1 0 0,0 0-1,0 0 1,1 0-1,-1 0 1,1 0-1,0 0 1,0 1-1,-1-1 1,1 1 0,0-1-1,0 1 1,0 0-1,1 0 1,-1 0-1,3-1 1,-4 2-20,-1 1 0,1 0 0,-1 0 0,0 0 0,1 0 0,-1 0 0,0-1 0,0 1 0,0 0 0,1 0 0,-1 0 0,0 0 0,0 0 0,-1 0 0,1 0 0,0 1 0,0-1 0,-5 206 0,3 111 0,7-265 0,3 1 0,22 81 0,-15-76 0,11 95 0,-19 170 0,-8-213 0,4-66 0,3 0 0,1-1 0,15 52 0,-5-19 0,157 802 0,-129-604 0,33 152 0,-75-408 0,-1 0 0,-1 0 0,-1 0 0,0 0 0,-4 25 0,0 11 0,4 282 0,-1-317 0,-1 0 0,-6 26 0,-2 25 0,0 221 0,7-291 0,1-1 0,0 1 0,-1-1 0,1 1 0,0-1 0,-1 0 0,1 0 0,0 0 0,-5 0 0,2-1 0,2 1-3,0 0 0,0-1 0,0 0 0,0 1 0,1-1 0,-1 0 0,0-1 0,0 1 0,1 0 0,-1-1 0,1 0 0,-1 1 0,1-1 0,0 0 0,0 0 0,0 0 0,-3-4 0,4 6 1,-34-36-278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2:4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31102,'0'0'931,"12"0"-552,69-10-56,1590 10-291,-1124-13-32,89-9 0,-317 17 0,94-6 0,478-36 0,-519 45 0,150-6 0,-143-3 0,-60 3 0,-21-17 0,33-1 0,246 18 0,-363-11 0,0-1 0,-131 19 0,236-14 0,-138-9 0,384-37 0,-484 58 0,672-20 0,-104 23 0,-313 28 0,-75-2 0,329-33 0,-360-2 0,127 9 0,178-10 0,-51-11 0,-472 21 0,-3 1 0,1-1 0,-1 0 0,1-1 0,-1 0 0,1-1 0,11-3 0,-19 4-19,1 0 0,0 0 0,0 0 0,-1 1 1,1-1-1,0 1 0,0-1 0,0 1 0,0 0 0,0 0 0,-1 0 0,6 2 1,-15-6-761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1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32335,'0'0'403,"3"0"-379,263 0-24,-266 0-51,0-2-424,0-5-1315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39:14.301"/>
    </inkml:context>
    <inkml:brush xml:id="br0">
      <inkml:brushProperty name="width" value="0.05" units="cm"/>
      <inkml:brushProperty name="height" value="0.05" units="cm"/>
      <inkml:brushProperty name="color" value="#5009D1"/>
    </inkml:brush>
  </inkml:definitions>
  <inkml:trace contextRef="#ctx0" brushRef="#br0">0 21 29838,'0'0'1360,"4"0"-821,257-13 379,-143 5-1027,-142 9-308,-6 1-1026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3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31182,'0'5'945,"0"-3"-545,24 5-256,7-7-96,3 0 0,-3 0-48,1 0 0,-4 0 0,-7 0 0,-3 0 0,-5 0 0,-2 0-32,-1-7-16,-2 2-352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1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30 32047,'-1'0'12,"1"0"1,0 0-1,0 0 1,0-1 0,0 1-1,0 0 1,-1 0 0,1 0-1,0-1 1,0 1-1,0 0 1,0 0 0,0 0-1,0-1 1,0 1-1,0 0 1,0 0 0,0-1-1,0 1 1,0 0-1,0 0 1,0-1 0,0 1-1,0 0 1,0 0-1,0 0 1,0-1 0,0 1-1,0 0 1,0 0-1,0-1 1,0 1 0,1 0-1,-1 0 1,0 0-1,0 0 1,0-1 0,0 1-1,0 0 1,1 0-1,-1 0 1,0 0 0,0-1-1,0 1 1,1 0 0,-1 0-1,0 0 1,0 0-1,1 0 1,-1 0 0,0 0-1,0 0 1,0 0-1,1 0 1,-1 0 0,0 0-1,17-5-102,-15 5 131,31-6-34,1 2-1,46 0 0,-80 4-6,0 0 0,0 0-1,0 0 1,1-1 0,-1 1 0,0 0 0,0 0-1,0 0 1,1 0 0,-1 0 0,0 0 0,0 0 0,1 0-1,-1 0 1,0 0 0,0 0 0,0 0 0,1 0-1,-1 0 1,0 0 0,0 0 0,1 0 0,-1 0-1,0 0 1,0 0 0,0 0 0,1 0 0,-1 0-1,0 0 1,0 0 0,0 1 0,1-1 0,-1 0-1,0 0 1,0 0 0,0 0 0,0 1 0,1-1 0,-1 0-1,0 0 1,0 0 0,0 1 0,0-1 0,0 0-1,0 0 1,0 0 0,0 1 0,1-1 0,-1 0-1,0 0 1,0 0 0,0 1 0,0-1 0,0 0-1,0 0 1,0 1 0,0-1 0,-1 0 0,1 2-2,0 0 2,0 1 0,-1-1 0,1 1 0,0-1 0,-1 0 1,0 0-1,1 1 0,-1-1 0,0 0 0,0 0 0,-1 0 0,1 0 1,0 0-1,-1 0 0,1 0 0,-3 2 0,-35 25 9,35-27-9,-1 0 0,1 1 0,0-1 0,0 1 0,0 0 0,0 1 0,1-1-1,-1 1 1,1-1 0,0 1 0,0 0 0,0 0 0,-4 9 0,7-11 0,-1 0 0,1 0 0,-1-1-1,1 1 1,0 0 0,0 0 0,0 0-1,0 0 1,0 0 0,0 0 0,1 0-1,-1 0 1,1 0 0,-1 0 0,1 0-1,0 0 1,0-1 0,0 1 0,0 0-1,0-1 1,0 1 0,0 0 0,0-1-1,1 1 1,2 1 0,3 3-1,1 0 0,0-1 0,1 0-1,11 5 1,14 8 0,-25-11 1,0-1 0,0 2 0,15 15 0,-22-20 0,1 1 0,-1-1 0,1 0 0,-1 1 0,0 0 0,0-1 0,-1 1 0,1 0 0,-1 0 0,0 0 0,0 0 0,0 0 0,-1 0 0,1 6 0,0-7 0,-1 0 0,0 0 0,0 0 0,0 0 0,-1 0 0,1 0 0,-1 0 0,0-1 0,1 1 0,-1 0 0,0 0 0,-1 0 0,1-1 0,0 1 0,-1-1 0,0 1 0,1-1 0,-1 1 0,0-1 0,0 0 0,0 0 0,-1 0 0,1 0 0,0 0 0,-1-1 0,1 1 0,-1-1 0,0 1 0,1-1 0,-5 1 0,-9 5 0,-2-1 0,1-1 0,-1-1 0,1 0 0,-1-2 0,0 0 0,0 0 0,-28-3 0,43 1-5,0-1 0,0 0 0,0 1 0,0-1 0,0-1 0,0 1 0,0 0 0,0-1 0,1 1 0,-1-1 0,1 0 0,-1 0 0,1 0 0,-1 0 0,1 0 0,0 0 0,0-1 0,0 1 0,1-1 0,-1 1 0,0-1 0,1 0 0,0 0 0,-1 1 0,1-1 0,1 0 0,-1 0 0,0 0 0,1-1 0,-1 1 0,1 0 0,0-3 0,0-3-630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1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262 137 30494,'1'-28'1548,"0"18"-1438,0 1 0,-1-1-1,-1 1 1,-2-17 0,2 24-108,1 1 1,-1-1-1,0 1 1,0-1-1,0 1 1,0-1-1,0 1 1,-1 0-1,1 0 1,0-1-1,-1 1 1,1 0-1,-1 0 1,1 0-1,-1 1 1,1-1-1,-1 0 1,0 0-1,1 1 1,-1-1-1,0 1 1,1 0-1,-1-1 1,-2 1-1,-49-3 0,46 3 1,-6 0 1,-1 0-2,1 0 0,-1 0 0,0 2 0,-25 5 0,35-6-2,1 0 0,0 0 0,1 0-1,-1 0 1,0 1 0,0-1 0,0 1 0,1 0 0,-1 0 0,1 0 0,-1 0-1,1 0 1,0 1 0,0-1 0,0 1 0,0-1 0,1 1 0,-1 0-1,0-1 1,1 1 0,0 0 0,0 0 0,0 0 0,0 0 0,0 0 0,1 1-1,-1 3 1,0-1-1,1 0 0,0 1 0,0-1 0,0 0 0,1 1 0,0-1 0,0 0 0,1 1 0,0-1 0,0 0 0,0 0 0,1-1 0,5 10 0,0-3 1,1 0 0,1-1 0,0-1 1,20 17-1,36 26 8,-41-34-6,-1 1 0,0 1 0,23 26 0,-45-43-2,1-1 0,-1 1 0,1 0 0,-1-1 0,0 1 0,0 0 0,0 0 0,-1 0 0,0 0 0,1 1 0,-2-1 0,1 0 0,0 0 0,-1 6 0,0-7 0,0-1 0,0 1 0,-1-1 0,1 1 0,-1-1 0,0 1 0,0-1 0,0 0 0,0 1 0,0-1 0,0 0 0,0 0 0,-1 0 0,1 0 0,-1 0 0,0 0 0,1 0 0,-1-1 0,0 1 0,0 0 0,0-1 0,0 0 0,-1 1 0,-1 0 0,-14 5 0,-1-1 0,1-1 0,-1 0 0,1-2 0,-1 0 0,0-1 0,-1-1 0,-22-1 0,41-1 0,1 1 0,-1-1 0,1 1 0,-1-1 0,1 0 0,-1 1 0,1-1 0,0 1 0,-1-1 0,1 0 0,0 1 0,0-1 0,-1 0 0,1 0 0,0 1 0,0-1 0,0 0 0,0 1 0,0-1 0,0 0 0,0 0 0,0 1 0,0-1 0,0 0 0,0 0 0,1 0 0,-1-3 0,1-2-1,-1 0-1,1 0 1,1-1 0,-1 1-1,1 0 1,0 0 0,1 0-1,-1 0 1,1 1 0,0-1-1,7-8 1,6-8-6,29-28 1,-16 19 3,2-5 2,-14 18 7,0-1-1,-2 0 1,0-1-1,-1-1 1,11-22-1,-23 37-4,0 0 1,0 1-1,-1-1 1,0 0-1,0 1 0,0-1 1,-1 0-1,0 0 1,0 0-1,-1 0 1,1 1-1,-1-1 0,-1 0 1,1 0-1,-1 1 1,0-1-1,0 1 0,0 0 1,-1-1-1,0 1 1,0 0-1,-7-8 1,7 9-4,-1 0 1,1 0 0,-1 0 0,0 0 0,-1 1 0,1 0-1,0 0 1,-1 0 0,0 0 0,1 1 0,-1-1 0,0 1 0,0 1-1,-1-1 1,1 1 0,0 0 0,0 0 0,-1 0 0,1 1 0,0 0-1,-1 0 1,1 0 0,-1 0 0,1 1 0,-6 2 0,-3 6-159,7 8-323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1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117 273 30062,'1'-12'453,"1"-1"0,0 0 0,1 1 0,0 0 0,8-20 1,-5 15-471,-1 0 1,5-22 0,14-67 24,-25 122 1,0 0 1,3 27-1,-1 12-10,-7 84 1,-24 143 0,30-280-1,-1 0 1,1 1-1,-1-1 0,0 0 1,1 0-1,-1 1 1,0-1-1,0 0 0,-1 0 1,1 0-1,0 0 0,-1 0 1,1 0-1,-1-1 1,0 1-1,0 0 0,1-1 1,-1 1-1,0-1 0,0 0 1,-1 0-1,1 0 1,0 0-1,0 0 0,0 0 1,-1 0-1,-2 0 0,-6 1-3,0-1 0,-1 0 0,1-1 0,-19-1 0,2-1 10,91-1-11,77-15-1,-17 2 17,-107 13-60,-21 2 60,-26 0-1683,-2 1-4926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2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147 220 31230,'-1'0'47,"1"-1"0,-1 1-1,1-1 1,-1 1-1,0-1 1,1 0 0,-1 1-1,1-1 1,-1 1-1,1-1 1,0 0 0,-1 0-1,1 1 1,0-1 0,-1 0-1,1 1 1,0-1-1,0 0 1,0 0 0,-1 0-1,1 1 1,0-1-1,0 0 1,0 0 0,0 0-1,1-1 1,-1-31 10,0 25 31,0 6-86,0-10 13,0-1 1,1 1-1,0 0 0,0 0 0,5-16 0,-4 24-15,-1 1 0,1-1 1,0 0-1,0 1 1,0-1-1,0 1 0,1 0 1,-1-1-1,1 1 1,0 0-1,0 1 0,0-1 1,0 0-1,1 1 1,-1 0-1,1 0 0,-1 0 1,1 0-1,0 1 1,4-2-1,-3 1 2,0 1 1,0-1-1,0 1 1,0 0-1,0 1 0,1-1 1,-1 1-1,0 0 0,7 1 1,-9 0-3,-1-1 1,1 1-1,0-1 0,-1 1 1,1 0-1,-1 0 1,0 0-1,1 1 0,-1-1 1,0 0-1,1 1 1,-1 0-1,0-1 1,0 1-1,-1 0 0,1 0 1,0 0-1,0 0 1,1 5-1,2 3 0,0 2 0,-1-1 0,-1 0 0,0 1 0,-1 0 0,0-1 0,0 1 0,-2 0 0,1 0 0,-1 0 0,-1 0 0,0 0 0,-1 0 0,0-1 0,-1 1 0,0-1 0,-1 1 0,0-1 0,-1 0 0,0 0 0,-11 15 0,-22 18 0,-1-1 0,-3-2 0,-63 48 0,54-46 0,32-29 0,17-13 0,5-4 0,0-1 0,1 1 0,0 0 0,0 0 0,1 0 0,-1 0 0,5-1 0,14-4 0,0 0 0,1 2 0,0 1 0,0 1 0,0 1 0,0 1 0,33 1 0,-53 2-1,-1-1-1,0 1 1,0-1-1,0 1 1,0 0-1,0 1 1,0-1-1,0 0 1,0 1-1,0-1 1,-1 1-1,1 0 1,0 0-1,-1 0 1,4 4-1,23 15-396,-6-15-701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2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38 226 25164,'-4'-4'1103,"1"0"-1,-1-1 1,1 1 0,1-1 0,-6-9 0,-3-27 204,10 26-1404,0-1 1,2 1 0,2-25 0,-3 37 97,1 0 0,0 0 1,0 0-1,0 1 0,0-1 0,0 1 1,1-1-1,-1 1 0,1-1 0,-1 1 0,1 0 1,0 0-1,0 0 0,0 0 0,0 0 1,1 0-1,-1 0 0,0 1 0,1-1 0,-1 1 1,1-1-1,0 1 0,-1 0 0,1 0 1,0 1-1,5-2 0,5-1-1,1 1 0,0 0-1,28 1 1,-40 1 0,-1 0 0,1 0 0,0 0 0,0 1 0,-1-1 0,1 1 0,0-1 0,-1 1 0,1 0 0,0 0 0,-1-1 0,1 1 0,-1 0 0,0 0 0,1 0 0,-1 1 0,0-1 0,1 0 0,-1 1 0,0-1 0,0 0 0,0 1 0,0-1 0,0 1 0,-1-1 0,1 1 0,0 0 0,-1-1 0,1 1 0,0 3 0,1 5 0,-1 1 0,0 0 0,0 0 0,-1 10 0,0-14 0,0 2 0,-1 0 1,0-1-1,0 1 1,-1 0-1,0-1 1,-1 0-1,0 1 1,0-1-1,0 0 1,-9 13-1,-3 1 1,-1-1 0,-23 24 0,23-28-3,2 0 0,-1 1 0,-21 37 0,36-54 2,-1 0 0,0 0 0,1 0 0,-1 0 0,1 0 0,-1 0 0,1 0 0,-1 0 0,1 0 0,0 0 0,-1 0 0,1 0 0,0 0 0,0 0 0,0 0 0,0 1 0,0-1 0,0 0 0,0 0 0,0 0 0,1 0 0,-1 0 0,0 0 0,0 0 0,1 0 0,-1 0 0,1 0 0,-1 0 0,1 0 0,0 0 0,-1 0 0,1 0 0,0 0 0,0 0 0,-1-1 0,1 1 0,0 0 0,0-1 0,0 1 0,0 0 0,0-1 0,0 1 0,0-1 0,1 1 0,6 1 0,0 0 0,0-1 0,0 0 0,-1 0 0,12-1 0,-6 1 0,156 0 15,-93-2-558,-60 1-610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2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31150,'0'0'702,"6"-16"69,1 13-765,0 1-1,0 0 1,1 1-1,-1-1 1,0 2 0,1-1-1,-1 1 1,15 1 0,5-1 4,10-1-10,0-1-1,0-3 0,55-12 1,-107 17-1190,-4 0-2881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2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15 31679,'0'0'16,"0"0"1,1 0-1,-1 0 1,0-1-1,0 1 1,0 0-1,0 0 1,0 0-1,1 0 1,-1-1-1,0 1 1,0 0-1,0 0 1,0-1-1,0 1 1,0 0-1,0 0 1,0-1 0,0 1-1,0 0 1,0 0-1,0 0 1,0-1-1,0 1 1,0 0-1,0 0 1,0-1-1,0 1 1,0 0-1,0 0 1,-1 0-1,1-1 1,0 1-1,0 0 1,0 0-1,0 0 1,0-1 0,0 1-1,-1 0 1,1 0-1,0 0 1,0 0-1,0-1 1,-1 1-1,1 0 1,0 0-1,0 0 1,0 0-1,-1 0 1,-20-5 214,-38 5-396,45 0 249,-140 0-52,154 28-3,2 197-10,0-224-19,1 0 0,-1-1 0,0 1 0,0-1 0,0 0 0,1 0 0,-1 0 0,0 0 0,0 0 0,0 0 0,1-1 0,2 0 0,7-3 0,10-3 0,-1 1 0,1 1 0,0 1 0,0 1 0,23-1 0,-40 4 0,0 0 0,1 0 0,-1 0 0,0 1 0,0 0 0,0 0 0,1 0 0,8 4 0,-12-3 0,0-1 0,1 1 0,-1-1 0,0 1 0,-1 0 0,1 0 0,0 0 0,-1 0 0,1 0 0,-1 0 0,1 1 0,-1-1 0,0 0 0,0 1 0,0-1 0,0 1 0,0-1 0,-1 1 0,1-1 0,-1 4 0,2 1 0,-1 0 0,-1 0 0,1 0 0,-1 0 0,-1 0 0,1 0 0,-1 0 0,0 0 0,-4 11 0,4-14 0,-1 0 0,0 0 0,0 0 0,-1 0 0,1 0 0,-1 0 0,0-1 0,0 1 0,0-1 0,-1 0 0,1 0 0,-1 0 0,0 0 0,0-1 0,-6 4 0,-8 2-1,0-1 1,-1 0-1,0-2 1,0 0-1,0-1 1,-1 0-1,1-2 1,-1-1-1,-26-1 1,46 0-5,0 0 0,-1 0 0,1 0 0,0 0 0,0 0 0,0 0 0,-1 0 0,1 0 0,0 0 0,0 0 0,0 0 0,0-1 0,-1 1 0,1 0 0,0 0 0,0 0 0,0 0 0,0 0 0,0 0 0,0-1 0,-1 1 0,1 0 0,0 0 0,0 0 0,0-1 0,0 1 0,0 0 0,0 0 0,0 0 0,0 0 0,0-1 0,0 1 0,0 0 0,0 0 0,0 0 0,0-1 0,0 1 0,0 0 0,0 0 0,0 0 0,0-1 0,0 1 0,0 0 0,0-1 0,1-2-680,-1-3-2242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2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44 31983,'13'-44'757,"-20"48"-730,-10 12-27,0 1 0,0 0 0,2 2 0,0-1 0,2 2 0,-13 22 0,12-16 0,1 0 0,1 2 0,1-1 0,-12 47 0,20-59 0,0-1 0,1 1 0,0 0 0,1 20 0,1-31 0,0-1 0,0 1 0,1-1 0,-1 1 0,1-1 0,0 0 0,0 1 0,0-1 0,0 0 0,1 1 0,-1-1 0,1 0 0,0 0 0,0 0 0,0 0 0,0-1 0,1 1 0,-1 0 0,1-1 0,-1 0 0,1 0 0,0 1 0,4 1 0,3 0 0,1-1 0,0 0 0,0 0 0,0-1 0,0-1 0,0 0 0,0 0 0,20-2 0,-11 1 0,-18 0 0,0-1 0,0 1 0,-1 0 0,1 0 0,0-1 0,0 1 0,-1-1 0,1 0 0,0 1 0,-1-1 0,1 0 0,-1 0 0,1 0 0,-1 0 0,1 0 0,-1 0 0,0-1 0,1 1 0,-1 0 0,0-1 0,0 1 0,0-1 0,0 1 0,0-1 0,0 1 0,-1-1 0,1 0 0,0 1 0,-1-1 0,0 0 0,1 0 0,-1 1 0,0-1 0,0 0 0,0 0 0,0 0 0,0-1 0,0-2 0,0 1 0,0 0 0,-1 0 0,1 0 0,-1 0 0,0 1 0,0-1 0,-1 0 0,1 0 0,-1 0 0,0 1 0,0-1 0,0 1 0,0-1 0,-1 1 0,-3-4 0,-1 2-5,-1 0 0,0 0-1,0 1 1,-1 0 0,0 0 0,1 1 0,-1 0 0,0 1-1,-1 0 1,1 0 0,0 1 0,0 0 0,-1 0-1,1 1 1,0 1 0,-14 1 0,2 7-345,4 4-813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2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30958,'-5'0'993,"2"0"-289,3 2-672,23 3-16,4-3 0,4 3-16,-5-5 0,-5 0 0,0 0 0,-3 0-16,0 0-96,0 0-640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2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180 196 31662,'-2'-14'100,"1"0"0,0 0 0,1 0 0,0 0 0,2-1-1,-1 1 1,2 0 0,0 0 0,5-16 0,2-9-39,-12 52-58,1 0 0,1 0 1,2 21-1,-1 4-3,-6 319 0,5-356 0,0 1 0,0-1 0,-1 1 0,1-1 0,-1 0 0,1 1 0,-1-1 0,1 0 0,-1 0 0,0 1 0,1-1 0,-1 0 0,0 0 0,0 0 0,0 0 0,0 0 0,0 0 0,0 0 0,0 0 0,0 0 0,-1-1 0,1 1 0,0 0 0,0-1 0,-1 1 0,1-1 0,0 1 0,-1-1 0,1 0 0,0 1 0,-1-1 0,-1 0 0,-8 1-1,1 0-1,-1 0 0,-14-2 1,11 0-6,-81 1 1,143 8-8,-12 0 15,106-4-2,-92-5-14,-50 1-6,-2 0-660,-11 0-1418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3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21 237 31823,'0'0'637,"5"-5"-493,23-1-133,-14 4 7,-1-1 0,1 0-1,21-9 1,-31 10-15,0 0 0,0-1 0,0 1 0,-1-1-1,1 1 1,-1-1 0,1 0 0,-1 0 0,0-1 0,0 1 0,0-1 0,-1 1 0,1-1 0,-1 0-1,4-8 1,-2-9 4,0-1 0,-1 1 0,-1-1 0,-2-41 0,0 553-7,1-488 0,-1 1 0,0-1 0,0 1 0,0 0 0,0-1 0,-1 1 0,1-1 0,-1 1 0,1-1 0,-1 1 0,0-1 0,0 1 0,0-1 0,0 1 0,-1-1 0,1 0 0,0 0 0,-1 0 0,0 0 0,1 0 0,-1 0 0,0 0 0,0-1 0,0 1 0,0 0 0,0-1 0,-1 0 0,1 0 0,0 1 0,-1-1 0,1 0 0,-1-1 0,1 1 0,-1 0 0,1-1 0,-1 0 0,1 1 0,-1-1 0,0 0 0,1 0 0,-4-1 0,-7 1-5,0 0 1,-1-2-1,1 1 1,0-2-1,0 1 1,-19-8-1,13 3 5,31 6 1,6 1 3,295 10 18,-312-10-49,-3-3-208,-9-1-330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2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46 171 32015,'0'-23'241,"-1"12"-174,1 0 0,0 0 0,1 0 0,0 0 1,4-15-1,-3 22-64,-1 1 1,0-1-1,1 1 1,0 0-1,0-1 1,0 1-1,0 0 1,1 1-1,-1-1 1,1 0-1,-1 0 1,1 1-1,0 0 1,0 0-1,0 0 1,0 0-1,1 0 1,-1 0-1,0 1 1,6-2-1,1 0-2,1 1-1,1 0 0,-1 0 1,0 1-1,0 1 0,0 0 1,17 2-1,-27-2 0,1 1 0,0-1 0,-1 0 0,1 1 0,0-1 0,-1 1 0,1 0 0,-1 0 0,1-1 0,-1 1 0,0 0 0,1 0 0,-1 1 0,0-1 0,0 0 0,1 0 0,-1 0 0,0 1 0,1 2 0,0 0 0,0 0 0,0 0 0,0 0 0,-1 1 0,0-1 0,0 0 0,1 7 0,-1 4 0,0 0 0,-1 0 0,-3 23 0,1-31 0,0 1 0,0-1 0,0 0 0,-1 0 0,0 0 0,-1 0 0,1-1 0,-1 1 0,0-1 0,-1 0 0,0 0 0,0 0 0,-7 6 0,-13 10 0,-49 35 0,15-13 0,51-37 0,-18 15 0,26-21 0,-1-1 0,0 1 0,1 0 0,-1-1 0,1 1 0,-1 0 0,1-1 0,-1 1 0,1 0 0,-1 0 0,1-1 0,0 1 0,-1 0 0,1 0 0,0 0 0,0-1 0,0 1 0,0 0 0,-1 0 0,1 0 0,0 0 0,1 0 0,-1-1 0,0 1 0,0 0 0,0 0 0,0 0 0,1 0 0,-1-1 0,1 2 0,0-1 0,0 0 0,1-1 0,-1 1 0,1 0 0,-1-1 0,1 1 0,0-1 0,-1 0 0,1 0 0,-1 1 0,1-1 0,0 0 0,-1 0 0,1 0 0,2-1 0,3 1 0,260 0-67,-267 0-197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3:2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13 110 29069,'-2'-4'307,"0"0"27,0 0 0,1 1 0,0-1 0,-1 0 0,1 0-1,-1-6 1,3 9-313,-1 0-1,0 0 0,0 0 0,0 0 0,0 0 0,0 1 1,1-1-1,-1 0 0,0 0 0,1 0 0,-1 0 0,1 1 1,-1-1-1,1 0 0,-1 0 0,1 1 0,-1-1 0,1 0 0,0 1 1,0-1-1,-1 1 0,1-1 0,0 1 0,0-1 0,-1 1 1,1-1-1,0 1 0,0 0 0,0 0 0,0-1 0,0 1 1,0 0-1,1 0 0,160-24 66,-4 1 97,-140 18-148,-20 41-19,-5 66-9,5 118-1,3-106-3,0 164 29,-4 403-32,1 48 0,4-376 0,-10-163 0,8-186-1,1 0 1,0-1-1,-1 1 0,1-1 0,1 1 1,-1 0-1,3 5 0,-2-6-3,0 1 1,-1-1-1,1 1 1,-1 0-1,0-1 1,-1 1-1,2 7 0,-2-10 4,-1-1-1,1 1 0,0-1 1,-1 1-1,1-1 0,0 1 1,-1-1-1,1 1 1,-1-1-1,1 0 0,-1 1 1,1-1-1,-1 0 0,1 1 1,-1-1-1,1 0 0,-1 0 1,0 1-1,1-1 1,-1 0-1,1 0 0,-1 0 1,0 0-1,1 0 0,-1 0 1,1 0-1,-1 0 0,0 0 1,0 0-1,-26 0-22,20-1 20,-120 1-635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4:5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1322 31358,'104'1'448,"0"-5"-1,151-24 0,-40-21-440,-83 18-1,187-22 0,-267 49-6,503-51 16,338-45-16,-373 43 0,-353 41 0,1112-140 27,-854 89-22,372-41-5,-459 73 0,5-1 0,371-46 0,-446 47 0,289-21 0,-234 25 0,66 9 0,-121 9 0,208-30 0,-417 34 0,57-16 0,-61 11 0,73-8 0,-11 9 0,161-41 0,-169 33 0,168-12 0,-149 22 0,70 5 0,-30 4 0,-57 1 0,-61 1 0,133-7 0,-135 3 0,-46 3 0,-2-3 0,0-2-229,-5-2-919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2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56 31406,'0'-52'1214,"-5"51"-1211,0 0-1,1 1 1,-1-1-1,0 1 0,0 0 1,-5 1-1,5-1 0,-19-1-2,0 2 0,-1 1 0,1 1 0,-33 8 0,40-6 0,0 0 1,-1 0-1,0-1 1,0-1-1,-24 1 1,41 14 60,-2 48-61,-14 77 0,0 5 0,7-64 5,-4-1 0,-44 145 0,41-169-4,7-19-1,2 0 0,-4 74 0,8 84 0,4-142 0,-1-19 0,-11 54 0,7-54 0,-3 55 0,8-91 0,1 0 0,-1 0 0,0 0 0,1 1 0,-1-1 0,0 0 0,1 0 0,0 0 0,-1 0 0,1 0 0,-1 0 0,1-1 0,0 1 0,0 0 0,0 0 0,-1 0 0,1-1 0,0 1 0,0 0 0,0-1 0,0 1 0,0-1 0,0 1 0,0-1 0,0 1 0,0-1 0,1 0 0,-1 0 0,1 1 0,37 3 0,-36-4 0,33 2 0,75 1 0,-98-4 0,1 0 0,-1 0 0,1-2 0,-1 1 0,23-10 0,-21 4-3,-14 7-10,-14 1-128,-9 0-553,-3 0-1592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2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202 193 27853,'11'-66'3883,"-10"51"-3719,0-1 0,0 1 0,-1-1 0,-4-24 0,3 39-161,0-1 0,1 1 0,-1 0-1,1-1 1,-1 1 0,0 0 0,0 0 0,0 0-1,0 0 1,0 0 0,0 0 0,0 0 0,0 0-1,0 0 1,0 0 0,-1 1 0,1-1 0,0 0-1,-1 1 1,1-1 0,0 1 0,-1-1-1,1 1 1,0 0 0,-1 0 0,-1-1 0,-43 0 4,34 1-7,8 1 1,0-1-1,0 1 1,-1 1 0,1-1-1,0 0 1,0 1-1,0 0 1,0 0 0,1 0-1,-1 1 1,1-1 0,-1 1-1,1-1 1,0 1 0,0 1-1,0-1 1,0 0 0,0 1-1,1-1 1,0 1-1,0 0 1,0-1 0,-2 7-1,-3 5 0,1 0 1,0 1-1,1-1 0,-5 34 0,5-6 0,3 61 0,2-81 0,0-18 0,0-1 0,0 1 0,0-1 0,1 1 0,0-1 0,0 1 0,0-1 1,0 1-1,1-1 0,0 0 0,0 0 0,0 1 0,0-2 0,0 1 0,1 0 0,0 0 0,0-1 0,0 1 0,0-1 0,0 0 0,1 0 1,0 0-1,-1-1 0,1 1 0,0-1 0,0 0 0,0 0 0,1 0 0,-1 0 0,0-1 0,1 0 0,-1 0 0,1 0 0,-1 0 0,1-1 1,4 0-1,-2 1 2,0-1 0,1 0 0,-1 0 0,0-1 0,0 0 0,0-1 0,10-2 0,-14 2-1,1 1 0,0-1 0,-1-1 0,0 1 0,1 0-1,-1-1 1,0 0 0,0 1 0,0-1 0,-1-1 0,1 1-1,-1 0 1,0 0 0,3-6 0,2-5 1,-2 1-1,1-1 1,-2 0 0,0 0 0,-1-1 0,0 1-1,1-27 1,-5-107 15,0 124-16,1 20-1,0 1 0,-1 0 0,0-1 0,0 1 0,0 0 0,0-1 0,-3-4 0,4 8 0,0-1 0,0 1 0,0-1 0,-1 1 0,1-1 0,0 1 0,-1-1 0,1 1 0,0-1 0,-1 1 0,1-1 0,0 1 0,-1 0 0,1-1 0,-1 1 0,1 0 0,-1-1 0,1 1 0,-1 0 0,1 0 0,-1 0 0,1-1 0,-1 1 0,0 0 0,1 0 0,-1 0 0,1 0 0,-1 0 0,1 0 0,-1 0 0,0 0 0,1 0 0,-1 0 0,1 0 0,-1 0 0,1 1 0,-1-1 0,1 0 0,-1 0 0,1 0 0,-1 1 0,1-1 0,-1 0 0,1 1 0,-1-1 0,1 0 0,-1 1 0,1-1 0,0 1 0,-1 0 0,-1 2 0,1-1 0,-1 1 0,1 0 0,0 0 0,0 0 0,0 0 0,1 0 0,-1 0 0,1 0 0,-1 0 0,1 0 0,0 4 0,-1 6 0,-3 52 7,3 68 0,1-68-5,0-63-2,0 1 0,0-1 0,0 0 1,0 1-1,1-1 0,-1 0 0,1 1 0,-1-1 0,1 0 1,0 0-1,0 1 0,0-1 0,0 0 0,0 0 0,0 0 0,1 0 1,-1 0-1,1 0 0,-1-1 0,4 3 0,-2-2-3,0 0 0,1 0 0,-1-1 0,1 0 0,-1 0-1,1 0 1,-1 0 0,1 0 0,0-1 0,-1 1 0,1-1 0,4 0 0,0-2-224,-2-8-501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2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1 572 29758,'-1'2'157,"1"1"0,0-1 0,1 1 1,-1-1-1,0 1 0,1-1 0,-1 1 1,1-1-1,0 0 0,0 1 0,0-1 1,2 4-1,-2-5-139,0 0 0,0 0 0,0 0 1,0-1-1,1 1 0,-1 0 0,0-1 0,0 1 0,0-1 0,1 1 1,-1-1-1,0 1 0,1-1 0,-1 0 0,0 0 0,1 0 1,-1 0-1,1 0 0,-1 0 0,0 0 0,1 0 0,-1 0 1,0-1-1,1 1 0,-1-1 0,2 0 0,-1 0-6,0 0 0,0 0 0,0 0 1,0 0-1,0-1 0,0 1 0,-1-1 0,1 1 0,-1-1 0,1 1 0,-1-1 1,0 0-1,3-4 0,14-30 28,-13 23-15,8-17-3,-2 0-1,-1-1 1,-2 0-1,9-61 1,0-128-18,-17 219-4,3-104 61,-5 275-58,2 122 10,-1-288-13,1 0-1,1 0 0,-1 0 0,0 0 1,1 0-1,0 0 0,0 0 1,0-1-1,1 1 0,-1 0 0,1 0 1,0-1-1,0 1 0,0-1 0,0 1 1,1-1-1,0 0 0,-1 0 1,1 0-1,3 2 0,-1-2 2,0-1 0,0 1 0,1-1 0,-1 0 1,0-1-1,1 1 0,-1-1 0,1 0 0,-1 0 0,1-1 0,-1 0 0,1 0 0,9-1 0,-11 1-1,-1-1 1,0 1-1,0-1 0,0 0 0,0 0 0,0 0 0,0 0 0,0 0 1,0-1-1,-1 1 0,1-1 0,0 0 0,-1 0 0,1 0 1,-1 0-1,0 0 0,3-4 0,-1 0 0,0 1 0,-1-1 0,0 0 0,0 0 0,-1 0 0,0 0 0,0 0 1,2-8-1,-1-7 0,-1 0-1,0 0 1,-1 0 0,-4-29 0,3 48 0,0 0 0,0 0 0,0 0 0,-1 0 0,1 0 0,-1 0 0,1 0 0,-1 0 0,0 0 0,0 0 0,0 0 0,0 1 0,0-1 0,0 0 0,0 1 0,0-1 0,-1 0 0,1 1 0,-1 0 0,1-1 0,-1 1 0,0 0 0,1 0 0,-1 0 0,0 0 0,-3-1 0,-2 0 0,0 0 0,0 1 0,-1 0 0,1 1 0,0-1 0,-8 2 0,2-1 0,12 1 0,1-1 0,-1 1 0,1-1 0,-1 1 0,0 0 0,1-1 0,-1 1 0,1 0 0,0 0 0,-1-1 0,1 1 0,-1 0 0,1 0 0,0 0 0,0-1 0,0 1 0,-1 0 0,1 0 0,0 0 0,0 0 0,0-1 0,0 1 0,0 1 0,0 0 0,0 0 0,0 0 0,0-1 0,0 1 0,0 0 0,1 0 0,-1 0 0,0 0 0,1-1 0,-1 1 0,1 0 0,1 1 0,0-1 0,0 0 0,1 0 0,-1 0 0,1 0 0,-1-1 0,1 1 0,0-1 0,0 0 0,0 0 0,-1 0 0,1 0-1,0-1 1,0 1 0,5 0 0,51-1 1,-36 0 2,12-6 9,-34 6-12,0 0 0,0 0 0,0-1 0,0 1 0,0-1 0,0 1 0,0-1 0,0 1 0,0-1-1,0 1 1,0-1 0,0 0 0,0 0 0,0 0 0,0 1 0,0-1 0,-1 0 0,1 0 0,0 0 0,-1 0 0,1 0 0,-1 0 0,1 0-1,-1 0 1,1 0 0,-1-3 0,0 3-21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2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220 222 31614,'6'-52'535,"1"-85"0,-7 136-534,0-1 0,0 1-1,0 0 1,-1 0 0,1 0 0,0-1-1,0 1 1,-1 0 0,1 0 0,-1 0-1,1 0 1,-1 0 0,1 0-1,-1 0 1,0 0 0,0 0 0,1 0-1,-1 0 1,0 0 0,0 0-1,0 1 1,0-1 0,-1-1 0,-1 1-1,0 0 0,1 0 0,-1 0 1,0 0-1,0 1 0,0-1 1,0 1-1,1-1 0,-7 1 0,3 0 0,0 1 0,0-1 0,0 1 0,0 0 0,0 1 0,0-1-1,0 1 1,1 0 0,-9 5 0,6 0 0,-1 0 0,2 0 0,-1 1 0,1 0 0,0 0 0,0 1 0,1-1 0,1 2 0,-1-1 0,1 1 0,1-1 0,-5 15 0,2-4 0,1 2 0,1-1 0,1 0 0,1 1 0,-1 25 0,4-45 0,-1 8 0,1 0 0,1 1 0,-1-1 0,1 0 0,4 14 0,-4-22 0,-1 1 0,1-1 0,0 0 0,0 1 0,1-1 0,-1 0 0,0 0 1,1 0-1,-1 0 0,1 0 0,0 0 0,-1 0 0,1-1 0,0 1 0,0-1 0,0 1 0,1-1 1,-1 0-1,0 0 0,0 1 0,1-2 0,-1 1 0,1 0 0,-1 0 0,0-1 0,1 0 1,3 1-1,0 0 1,1 0 0,0-1 0,-1 0-1,1 0 1,0-1 0,-1 0 0,1 0 0,12-3 0,-15 2 0,0 0-1,-1-1 0,1 1 1,0-1-1,-1 1 0,0-1 0,1 0 1,-1 0-1,0-1 0,0 1 1,-1 0-1,1-1 0,-1 0 1,3-5-1,1-3 1,0-1 0,-1 0-1,0 0 1,-1-1 0,-1 1 0,0-1 0,1-14 0,0-100 7,-5 96-7,11 128-1,-7-73 0,0-1 0,2 0 0,14 39 0,-17-57 1,1 0 0,0-1 0,0 1 0,0-1 0,0 1 0,0-1 0,0 0 0,1 0 0,0 0 0,0-1 0,-1 0 0,2 1 0,-1-1 0,0 0 0,0-1 0,0 1 0,1-1 0,-1 0 0,1 0 0,-1 0 0,1-1 0,0 1 0,-1-1 0,1 0 0,-1-1 0,1 1 0,-1-1 0,1 0 0,-1 0 0,1 0 0,4-3 0,-7 4-1,-1-1-1,1 0 1,-1 1-1,1-1 1,-1 0 0,0 0-1,1 0 1,-1 0-1,0 0 1,0-1 0,0 1-1,0 0 1,0-1-1,0 1 1,0 0 0,0-1-1,0 1 1,0-1-1,0-2 1,-3 3-85,-6 1-190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2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256 187 31775,'2'-35'309,"-2"-38"143,0 68-440,-1-1 0,0 1 1,0 0-1,0 0 0,0-1 1,-1 1-1,0 0 0,0 0 0,0 1 1,-5-7-1,5 9-10,0 0-1,0 0 1,-1 1 0,1 0-1,-1-1 1,1 1 0,-1 0-1,1 0 1,-1 0-1,0 0 1,0 1 0,1-1-1,-1 1 1,0 0 0,0 0-1,-5 0 1,1 0 1,-1 0 1,0 1-1,1 0 0,-1 0 1,-7 3-1,8-1-3,0 0 0,0 1 0,0 0 0,0 1 0,0-1 0,1 1 0,0 1 0,0-1 0,0 1 0,1 0 0,-1 0 0,2 1 0,-1-1 0,1 1 0,-5 10 0,3-5 0,0 1 0,1 1 0,1-1 0,0 1 0,0 0 0,2-1 0,0 2 0,-1 13 0,3-21 0,0 2 0,-1 0 0,2-1 0,1 17 0,-1-22 0,0 0 0,0-1 0,0 1 0,0 0 0,1 0 0,-1-1 0,1 1 0,-1-1 0,1 1 0,0-1 0,0 0 0,0 1 0,0-1 0,4 2 0,0 1 1,1-1 1,0 0-1,0 0 1,0-1-1,0 0 1,1 0-1,-1-1 0,1 0 1,15 3-1,3-3 11,43 0 0,-46-2-7,-14-1-4,1 1 1,0-1-1,17-5 1,-24 6-2,0-1-1,0 0 1,0 0-1,0 0 1,0-1 0,0 1-1,0-1 1,-1 1-1,1-1 1,0 0 0,-1 0-1,0 0 1,1 0-1,-1-1 1,3-3 0,-5 6-10,0-1 0,0 1 0,0 0 0,0 0-1,0 0 1,0 0 0,0-1 0,0 1 0,1 0 0,-1 0 0,0-1 0,0 1 0,0 0 0,0 0 0,-1 0 0,1-1 0,0 1 0,0 0 0,0 0 0,0 0 0,0-1 0,0 1 0,0 0 0,0 0 0,0 0 0,0 0 0,0-1 0,-1 1 0,1 0 0,0 0 0,0 0-1,0 0 1,0 0 0,-1-1 0,1 1 0,0 0 0,0 0 0,0 0 0,0 0 0,-1 0 0,1 0 0,-18-3-1516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27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109 104 29437,'-45'-24'1784,"42"22"-1680,-1 0-1,1 0 1,0-1 0,0 1 0,1-1-1,-1 1 1,1-1 0,-1 0-1,1 0 1,0 0 0,-3-6 0,5 9-99,-1-1 1,1 1 0,0-1 0,0 1 0,0-1 0,0 1-1,0-1 1,0 1 0,0-1 0,0 1 0,0-1 0,0 1-1,1-1 1,-1 1 0,0-1 0,0 1 0,0-1 0,1 1-1,-1-1 1,0 1 0,1-1 0,-1 1 0,0-1 0,1 1-1,-1 0 1,0-1 0,1 1 0,-1 0 0,1-1 0,-1 1 0,0 0-1,1 0 1,-1-1 0,1 1 0,-1 0 0,1 0 0,-1 0-1,1 0 1,-1-1 0,1 1 0,0 0 0,29-3-39,-23 3 55,64-7-19,200-9 0,-272 16-3,0 1 1,-1-1-1,1 1 1,0 0 0,0-1-1,0 1 1,-1 0 0,1 0-1,0 0 1,0 0-1,0 0 1,1 0 0,-1 0-1,0 0 1,0 1 0,0-1-1,1 0 1,-1 0-1,0 2 1,-2 3 0,-6 9 0,2-1-1,0 2 1,0-1 0,2 1-1,0-1 1,0 1 0,2 1-1,-3 28 1,2 16 3,4 64 1,1-55-4,0 115-1,-3 215 27,-20-159-22,8-115-5,-11 53 0,13-106 0,-6 130 0,16-136 0,1-67 0,-1 1 0,1 0 0,-1 0 0,1-1 0,-1 1 0,1-1 0,-1 1 0,1-1 0,-1 0 0,1 1 0,-1-1 0,1 0 0,-1 0 0,1 0 0,-1 0 0,0-1 0,1 1 0,-2-1 0,-2 1 0,-22-1 3,-47-9 1,47 5-46,-52-2 0,76 7-164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29.84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0 32303,'40'0'96,"12"0"0,8 0-16,5 0-32,-3 0-48,-7 0 16,-10 0-16,-14 0 0,-15 0 0,-6 0 0,-7 0-32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30942,'213'-7'1825,"-212"8"-1825,-1 0 0,1 0 0,-1 0 0,1 0 0,-1 0 0,0 0 0,1 0 0,-1 0 0,0 0 0,0 0 0,0 0 0,0 0 0,0 0 0,0 0 0,0 0 0,-1 2 0,1-1 0,0 18 0,1 1 0,-1 1 0,-1-1 0,-2 1 0,-5 25 0,-66 285 0,71-294-5,11-48-177,5-19-271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30.28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0 348 30318,'1'1'49,"-1"0"0,1 1 1,-1-1-1,1 0 0,0 0 0,-1 1 1,1-1-1,0 0 0,0 0 0,0 0 1,0 0-1,0 0 0,0 0 0,0 0 1,0-1-1,0 1 0,1 0 0,-1 0 0,0-1 1,0 1-1,1-1 0,-1 1 0,0-1 1,1 0-1,-1 1 0,3-1 0,47 8 740,-42-7-746,118 2-289,-87-3 140,-37 0 97,0 0 0,0 0 0,-1 0 0,1 0 0,0-1 0,0 0 0,0 1 0,0-1 0,-1 0 0,1 0 0,0 0 0,-1-1 0,1 1 0,-1-1 0,1 1 0,-1-1 0,0 0 0,1 0 0,-1 0 0,0 0 0,0 0 0,-1 0 0,1-1 0,0 1 0,-1-1 0,1 1 0,-1-1 0,0 1-1,0-1 1,1-3 0,1-7 28,-1 0-1,0 0 1,-1 0-1,-1-1 0,-1-17 1,1 23-10,-1-3 2,-1 1 0,0-1 1,0 1-1,-1 0 0,0-1 1,-1 2-1,0-1 0,-1 0 0,0 1 1,-10-14-1,7 11 32,-1 1 0,0 0-1,0 0 1,-1 1 0,-1 1 0,0-1 0,-19-11 0,28 20-29,0-1 0,-1 1 0,1 0 0,0 0 0,-1 1 0,1-1 0,-1 0 0,0 1 0,1 0 0,-1-1 0,-4 1 0,7 2-13,-1-1 0,1 0 0,0 0 1,-1 1-1,1-1 0,0 0 0,0 0 1,0 1-1,0-1 0,0 0 0,0 1 1,0-1-1,0 0 0,0 1 1,1-1-1,-1 0 0,1 0 0,0 2 1,2 5-1,0-1 1,1 0 0,0 0-1,1 0 1,-1 0 0,1-1-1,12 12 1,49 40 1,-28-26 7,-27-22-9,0 1-1,-1-1 0,0 2 0,-1-1 0,-1 1 1,12 21-1,-18-29 0,0 0 1,0 0 0,0 1-1,-1-1 1,1 0 0,-1 0-1,0 1 1,-1-1 0,1 1-1,-1-1 1,0 0-1,0 1 1,0-1 0,-1 1-1,1-1 1,-1 1 0,0-1-1,0 0 1,-1 0 0,1 0-1,-1 1 1,0-1-1,0-1 1,-1 1 0,1 0-1,-6 6 1,-4 2 1,-1 0 1,-1 0-1,0-1 0,-21 12 1,-67 34 1,91-51-4,-40 20-53,8-5-214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31.25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199 272 31646,'4'-50'518,"-4"-100"0,0 146-517,-1 0 1,1 0-1,-1 0 1,-1 0-1,1 0 1,0 0-1,-1 0 1,0 1-1,0-1 1,0 1-1,0-1 1,-1 1-1,1-1 1,-4-2-1,4 4 0,1 1 0,-1 0 0,1 0 0,-1 0 0,1 0-1,-1 0 1,0 0 0,0 0 0,1 1 0,-1-1-1,0 1 1,0-1 0,0 1 0,0-1 0,0 1 0,1 0-1,-1 0 1,0 0 0,0 0 0,0 1 0,0-1-1,0 0 1,0 1 0,0-1 0,1 1 0,-1 0 0,0-1-1,0 1 1,1 0 0,-1 0 0,0 0 0,1 0 0,-3 3-1,-3 3 1,-1 0-1,1 1 0,1 0 0,-1 1 1,1 0-1,1-1 0,0 2 0,0-1 1,1 1-1,-4 11 0,-3 10 0,-12 65 0,17-55 0,3 1 0,1 52 0,2-88 0,0 0 0,0-1 0,1 1 0,0 0 0,0-1 0,0 1 0,1-1 0,0 1 0,0-1 0,0 0 0,5 7 0,-6-9 0,1 0 0,1-1 0,-1 0 0,0 1 0,1-1 0,-1 0 0,1 0 0,-1-1 0,1 1 0,0 0 0,0-1 0,0 1 0,0-1 0,0 0 0,0 0 0,0-1 0,0 1 0,0 0 0,1-1 0,-1 0 0,5 0 0,-4 0 0,0 0 0,0 0 0,0 0 0,1-1 0,-1 1 0,0-1 0,0 0 0,0 0 0,0-1 0,0 1 0,-1-1 0,1 0 0,6-4 0,-5 2 0,-1-1 0,0 1 0,0-1 0,-1 0 0,1 0 0,-1 0 0,0-1 0,0 1 0,3-9 0,4-16 6,0 0 0,-2-1 0,-2 0 1,5-38-1,-1-107-5,-26 457-1,16-273 1,0-1 0,0 0 0,1 0 0,0 0 0,1 0 0,-1 0 0,1 0 0,1 0 0,4 11 0,-5-15-6,0 0-1,0-1 1,0 1-1,0 0 1,1-1-1,-1 0 1,1 1 0,-1-1-1,1 0 1,0 0-1,0-1 1,0 1-1,0 0 1,0-1 0,0 0-1,1 0 1,-1 0-1,0 0 1,1 0 0,-1-1-1,0 1 1,6-1-1,16 0-311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31.67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285 128 31935,'1'-18'198,"-1"6"-99,1 1 0,-2-1-1,-2-19 1,2 29-93,1 0-1,0 0 1,-1 0-1,1 0 1,-1 0-1,0 0 1,0 0 0,0 0-1,0 1 1,0-1-1,0 0 1,0 1 0,0-1-1,-1 0 1,1 1-1,-1 0 1,1-1-1,-1 1 1,0 0 0,1 0-1,-1 0 1,0 0-1,0 0 1,0 0 0,0 0-1,0 1 1,-2-2-1,-1 2-4,-1-1 0,0 0 0,0 1 0,1 0 0,-1 1 0,0-1-1,0 1 1,1 0 0,-1 0 0,0 1 0,1 0 0,0 0 0,-10 5-1,7-2 2,1 0-1,0 0 0,0 1 0,1-1 1,-1 2-1,1-1 0,0 1 0,-6 9 1,-1 6 0,0 1-1,2 1 1,0 0 0,1 0 0,-7 31 0,12-31-2,1 0 0,0 1 0,2 0 0,1 0 0,2 28 0,-1-49 0,1 1 0,-1-1 0,1 0 1,0 0-1,0 0 0,0 1 0,0-1 0,1 0 0,-1 0 1,1-1-1,0 1 0,1 0 0,-1 0 0,0-1 0,7 7 0,-4-6 1,0 0 0,0 0-1,0-1 1,1 1-1,-1-1 1,1 0-1,0 0 1,0-1-1,10 3 1,6-1 0,-1 0 1,0-1-1,1-2 0,0 0 1,28-3-1,-45 1 1,1 1-1,-1-1 1,0-1-1,1 1 1,-1-1-1,0 1 1,0-2 0,0 1-1,5-3 1,-8 3-12,1 1 1,-1 0 0,0-1-1,-1 1 1,1-1 0,0 0-1,0 0 1,-1 0 0,1 1-1,-1-2 1,1 1 0,-1 0-1,0 0 1,0 0 0,0 0 0,0-1-1,0 1 1,-1-1 0,1 1-1,-1 0 1,1-5 0,-1-2-538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32.50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31166,'283'7'1537,"-181"-7"-1545,-122 9-285,2-4-334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33.68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285 447 31855,'0'-23'337,"1"10"-260,-1 1 0,0 0 0,-1-1 0,-1 1 1,-4-21-1,4 29-75,1 1-1,0 0 1,-1 0 0,1 0-1,-1 0 1,0 0 0,0 1-1,0-1 1,0 0 0,-1 1-1,1 0 1,-1-1 0,1 1-1,-1 0 1,0 0 0,0 0-1,0 1 1,0-1 0,0 1 0,0 0-1,0 0 1,-1 0 0,1 0-1,0 0 1,-1 1 0,-3-1-1,1 0 0,0 1 0,1-1 0,-1 1-1,0 1 1,1-1 0,-1 1 0,0 0-1,1 0 1,-1 0 0,1 1 0,-1 0-1,1 0 1,0 0 0,-6 5 0,4-2-1,0 0 1,0 1 0,1 0 0,0 1-1,1-1 1,-1 1 0,1 0 0,1 0-1,-5 9 1,-1 3-1,2 1 0,0 0 0,2 1 0,0-1 0,1 1 0,1 0 0,1 0 0,1 1 0,0-1 0,2 1 0,5 39 0,-5-56 0,1-1 0,-1 0 0,1 0 0,0-1 0,1 1 0,-1 0 0,1 0 0,-1 0 0,1-1 0,0 1 0,1-1 0,-1 0 0,0 1 0,1-1 0,0 0-1,0 0 1,0-1 0,0 1 0,0-1 0,1 1 0,3 1 0,0-1 1,1 0-1,0 0 0,0-1 1,0 0-1,0 0 0,1-1 1,-1 0-1,0 0 0,10-1 1,-15 0-1,0-1 1,1 0-1,-1 0 1,0 0 0,0 0-1,0 0 1,0-1-1,0 1 1,0-1-1,0 0 1,0 0 0,-1 0-1,1 0 1,-1 0-1,1-1 1,-1 1 0,0-1-1,0 1 1,0-1-1,0 0 1,-1 0-1,1 0 1,-1 0 0,2-5-1,5-11 0,-2 0-1,8-36 1,-13 51 0,8-35 7,-2-1-1,-2 1 1,1-61 0,-15 145-2,2-13-5,4 2 0,2 0 0,3 41 0,-1-69 0,-1 0 0,1 1 0,0-1 0,0 0 0,1 0 0,-1 0 0,2 0 0,-1 0 0,0 0 0,1-1 0,0 1 0,1-1 0,-1 0 0,1 0 0,0 0 0,0 0 0,1-1 0,-1 1 0,1-1 0,8 5 0,-5-4 0,1-1 0,0 0 0,0 0 0,0-1 0,1 0 0,-1-1 0,1 0 0,-1 0 0,1-1 0,0-1 0,0 1 0,15-3 0,-22 2 0,0-1 0,1 1 0,-1-1 0,0 0 0,0 0 0,0 0 0,0 0 0,0-1 0,0 1 0,0-1 0,-1 0 0,1 0 0,-1 0 0,5-4 0,-2 1 0,-1 0 0,0-1 0,0 1 0,-1-1 0,0 0 0,5-11 0,0-5 0,-1-1 0,-2 0 0,4-26 0,1-32 0,-4-1 0,-9-156 0,3 228 0,-1-1 0,0 1 0,-1-1 0,-1 1 0,1 0 0,-1 0 0,-1 0 0,0 0 0,-1 0 0,1 1 0,-2-1 0,-9-12 0,14 21 0,1 0 0,-1 0 0,0 0 0,0 1 0,1-1 0,-1 0 0,0 0 0,0 1 0,0-1 0,0 1 0,0-1 0,0 1 0,0-1 0,0 1 0,0-1 0,0 1 0,0 0 0,0 0 0,0-1 0,0 1 0,-2 0 0,2 1 0,0-1 0,0 0 0,0 1 0,0-1 0,1 1 0,-1 0 0,0-1 0,0 1 0,1 0 0,-1-1 0,0 1 0,1 0 0,-1 0 0,1-1 0,-1 1 0,1 0 0,-1 0 0,1 0 0,-1 1 0,-1 4 0,0 1 0,1 0 0,0 0 0,0-1 0,-1 11 0,1 23 0,1 0 0,2-1 0,2 1 0,1-1 0,17 59 0,-12-64 0,2 0 0,2 0 0,1-1 0,24 40 0,-34-65 0,1 1 0,0-1 0,0 0 0,1 0 0,0-1 0,0 0 0,1 0 0,0-1 0,0 0 0,0 0 0,1-1 0,0 0 0,0 0 0,0-1 0,1 0 0,-1-1 0,1 0 0,0-1 0,20 3 0,-26-5 0,6 1 0,0 0 0,0-1 0,1-1 0,15-2 0,-23 3 0,-1-1 0,1 0 0,-1 0 0,1 0 0,-1 0 0,1 0 0,-1 0 0,0-1 0,0 1 0,1-1 0,-1 0 0,0 0 0,0 0 0,-1 1 0,1-2 0,0 1 0,-1 0 0,1 0 0,-1 0 0,0-1 0,0 1 0,1-3 0,2-6 0,-2 1 0,1-1 0,-1 1 0,-1-1 0,0 0 0,-1 0 0,0 1 0,0-1 0,-1 0 0,-1 0 0,0 1 0,0-1 0,-1 1 0,-6-16 0,7 20 0,-1 0 0,1 1 0,-1-1 0,0 1 0,-1-1 0,0 1 0,1 0 0,-1 1 0,-1-1 0,1 1 0,-1-1 0,0 1 0,0 1 0,0-1 0,0 1 0,-1 0 0,1 0 0,-1 0 0,0 1 0,0 0 0,0 0 0,0 0 0,0 1 0,0 0 0,-13-1 0,188 2 0,-162 1 0,-6-1-1,1 0 1,-1 0 0,1 0 0,-1 0-1,1 0 1,-1 0 0,0-1 0,1 1-1,-1 0 1,1-1 0,-1 1 0,1-1-1,-1 1 1,0-1 0,0 0 0,1 0-1,-1 1 1,0-1 0,2-2 0,-8 3-46,-24 1-1592,-18 3-6069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35.92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36 32527,'7'-14'128,"27"7"-80,18-3-32,14 6 0,1 4-16,-4 0 0,-16 0 0,-13 2 0,-16 10 0,-15-3-112,-3-2-2833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36.25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32271,'39'0'192,"13"0"-32,11 0-96,2 0-32,0 0-32,-7 0 0,-9 0 0,-18 0-160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44.36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206 212 26668,'4'-51'5503,"-6"-69"-5056,2 118-445,-1 0 0,1 0 1,-1 1-1,1-1 1,-1 0-1,0 0 0,0 0 1,0 1-1,0-1 1,0 0-1,0 1 0,0-1 1,0 1-1,-1-1 1,1 1-1,-1 0 0,1 0 1,-1-1-1,1 1 1,-1 0-1,0 0 0,0 1 1,1-1-1,-1 0 0,0 0 1,0 1-1,0-1 1,0 1-1,-3-1 0,2 1-1,-1-1 0,0 1 0,1 0 0,-1 0 0,0 0 0,0 0-1,1 1 1,-1-1 0,0 1 0,1 0 0,-1 0 0,0 1-1,1-1 1,0 1 0,-5 2 0,2 2-1,-1-1 0,1 2 0,1-1 0,0 1 0,-1 0 0,2 0 0,-1 0 0,1 1 0,0-1 0,-3 10 0,-3 12 0,-11 43 0,16-43 0,1-1 0,1 1 0,1 0 0,5 55 0,-3-81 0,0 0 1,1 0-1,-1 0 0,1 1 1,-1-1-1,1 0 0,0 0 1,0-1-1,0 1 0,1 0 1,-1 0-1,1 0 0,-1-1 1,1 1-1,0-1 0,0 1 1,0-1-1,0 0 0,1 0 1,-1 0-1,1 0 0,-1 0 1,6 2-1,-2-2 1,0 0-1,0 0 1,0-1 0,1 1 0,-1-2-1,0 1 1,1-1 0,-1 0 0,0 0-1,11-2 1,-13 2-1,-1-1 0,0 0 0,1 0 0,-1 0 0,0 0 0,0 0 0,0-1 0,1 1 0,-2-1 0,1 0 0,0 0 0,0 0 0,-1 0 0,1-1 0,3-3 0,-2 1 0,0-1 0,-1 0 0,1 1 0,-1-1 0,0 0 0,-1 0 0,3-11 0,0-4 0,-1 1 0,-2-1 0,0 0 0,-1-23 0,0-6 3,0 21 1,-1-1 1,-5-37-1,-5 37 1,10 67-8,-1-1 2,5 50 0,-2-75 1,-1-1 0,1 0 0,1 0 0,0 0 0,0 0 0,1 0 0,0 0 0,1-1 0,9 15 0,-11-22 0,0 1 0,0-1 0,0 1 0,0-1 0,0 0 0,0 0 0,0-1 0,1 1 0,-1-1 0,1 1 0,-1-1-1,1 0 1,-1 0 0,1-1 0,0 1 0,0-1 0,-1 0 0,1 0 0,0 0 0,-1 0 0,6-1 0,5 0-2,-12 1-31,-1 0 0,1 0-1,0 0 1,-1 0 0,1 0 0,-1 0-1,1-1 1,0 1 0,-1-1-1,1 1 1,-1-1 0,1 0-1,-1 0 1,1 1 0,-1-1 0,0 0-1,1 0 1,-1 0 0,0 0-1,0-1 1,0 1 0,0 0-1,0-1 1,0 1 0,0 0 0,1-3-1,7-21-3434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44.75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267 30 31919,'0'-1'15,"0"0"0,0 0 0,0 0-1,0 0 1,0-1 0,-1 1 0,1 0 0,0 0 0,-1 0 0,1 0 0,0 0 0,-1 0 0,1 0 0,-1-1 0,0 2 0,1-1 0,-1 0 0,0 0 0,0 0 0,0 0 0,1 0 0,-1 1 0,0-1 0,0 0 0,0 1 0,0-1 0,0 0 0,0 1 0,0 0 0,-1-1 0,1 1 0,0-1 0,0 1-1,0 0 1,0 0 0,-1 0 0,1 0 0,0 0 0,0 0 0,0 0 0,0 0 0,-2 1 0,0-1-10,-1 1 0,1 0 1,-1 0-1,1 0 0,-1 0 0,1 0 0,0 1 0,0 0 0,0 0 0,0 0 0,0 0 1,0 0-1,0 0 0,-2 4 0,-11 14 4,1 1 1,1 1-1,2 1 1,0 0-1,-11 29 0,3 3 5,-16 73-1,23-60-10,3 0 0,4 0 1,1 87-1,4-142-3,2 1 0,-1-1 0,2 1 0,-1-1 0,2 0 0,0 0 0,1 0 0,0 0 0,1 0 0,0-1 0,1 0 0,0 0 0,1 0 0,0-1 0,1 0 0,0 0 0,1-1 0,0 0 0,1-1 0,21 17 0,-20-19 7,-1 0 0,2-1 0,-1 0 0,1-1 0,0 0 0,15 3 0,-19-5-69,1-1 0,-1-1 0,1 1 0,0-2-1,-1 1 1,1-1 0,0 0 0,0-1-1,-1 0 1,11-3 0,8-9-2120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45.49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221 51 31807,'0'-2'47,"1"0"0,-1-1 1,0 1-1,-1 0 0,1 0 1,0-1-1,-1 1 0,1 0 1,-1 0-1,0 0 0,0 0 1,0 0-1,0 0 0,0 0 1,0 0-1,-2-2 0,1 2-43,0 1 0,0 0 0,0 0 0,0 0 0,0 0 0,0 0 0,-1 0-1,1 0 1,0 1 0,-1-1 0,1 1 0,0 0 0,-1-1 0,1 1 0,-4 1 0,1-2-3,1 1 0,-1 0 0,0 0 0,0 0 1,1 0-1,-1 1 0,1 0 0,-1 0 1,1 0-1,-1 1 0,1-1 0,-1 1 0,1 0 1,0 0-1,0 1 0,0-1 0,0 1 0,1 0 1,-1 0-1,1 0 0,-5 5 0,0 4 2,0 1-1,0-1 0,1 1 0,1 1 0,0 0 1,1 0-1,0 0 0,1 0 0,-2 17 0,2-9 1,1 1-1,1 0 0,1 1 0,1-1 0,4 27 0,-3-45-2,-1 0-1,2 0 1,-1 0 0,0 0-1,1 0 1,0-1 0,0 1-1,1 0 1,-1-1 0,1 0-1,0 1 1,0-1 0,0 0-1,1-1 1,4 5 0,-2-3 1,1-1 1,-1 1-1,1-1 1,0-1-1,1 1 1,-1-1-1,0-1 1,16 4-1,5-1 4,0-2 0,0-1 0,0-1-1,36-3 1,-62 1-2,0 1-1,0-1 1,0 1-1,0-1 1,0 0-1,0 0 1,0 1 0,0-1-1,0-1 1,-1 1-1,3-2 1,-4 3-9,1 0 0,-1 0-1,0 0 1,1-1 0,-1 1 0,0 0 0,0-1 0,1 1 0,-1 0 0,0-1 0,0 1-1,0 0 1,1-1 0,-1 1 0,0 0 0,0-1 0,0 1 0,0 0 0,0-1 0,0 1-1,0-1 1,0 1 0,0 0 0,0-1 0,0 1 0,0-1 0,0 1 0,0 0 0,0-1-1,0 1 1,0 0 0,0-1 0,-1 1 0,1 0 0,0-1 0,0 1 0,0 0 0,-1-1 0,1 1-1,0 0 1,0-1 0,-1 1 0,1 0 0,0 0 0,-1-1 0,1 1 0,0 0 0,-1 0-1,1 0 1,0-1 0,-1 1 0,1 0 0,-1 0 0,1 0 0,0 0 0,-1 0 0,1 0-1,0 0 1,-1 0 0,1 0 0,-1 0 0,1 0 0,-1 0 0,-15-3-1107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3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31582,'0'0'529,"5"0"-161,21 0-224,3 0-80,5 0-32,-3 0-16,3 0 16,-3 0-32,-5 0 0,-2-5 0,-3 3 0,-6-1 0,-4 1 0,-1 2 0,-7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46.42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0 21 29630,'0'7'1304,"1"-1"316,10-5-1316,-5-1-446,32 0 143,0-1-1,-1-2 1,1-2-1,69-19 1,-143 22-217,26 2-336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47.08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 59 30094,'-2'-11'628,"0"0"0,1 0 1,1-15-1,-1 60-488,0 6-133,2 0-1,5 39 1,23 147-7,-13-97 0,-14-111 0,0 1 0,0-1 0,2 0 0,5 19 0,-8-34 0,0 0 0,0 0 0,0 0 0,0 0 0,1 0 0,-1 0 0,1 0 0,0 0 0,0-1 0,0 1 0,0-1 0,0 1 0,0-1 0,1 0 0,-1 0 0,1 0 0,0 0 0,-1 0 0,1-1 0,0 1 0,0-1 0,0 0 0,0 0 0,4 1 0,2-1 0,0 0 0,1 0 0,-1-1 0,0 0 0,1 0 0,-1-1 0,17-4 0,-23 4 0,0 0 0,-1 0 0,1-1 0,0 1 0,0-1 0,-1 1 0,1-1 0,-1 0 0,0 0 0,1 0 0,-1 0 0,0 0 0,0 0 0,0-1 0,-1 1 0,1-1 0,0 1 0,-1-1 0,0 0 0,1 0 0,-1 0 0,0 1 0,-1-1 0,1 0 0,0 0 0,-1 0 0,0-4 0,1-1 0,0 1 0,-1-1 0,0 1 0,-1-1 0,1 1 0,-3-10 0,1 14 0,1 0 0,0 0 0,0 0 0,-1-1 0,0 1 0,0 1 0,0-1 0,0 0 0,0 0 0,0 1 0,-1-1 0,1 1 0,-1 0 0,0 0 0,-4-3 0,-8-3 0,0 0-1,-1 1 1,0 0-1,0 2 1,-1 0-1,0 0 1,0 2-1,0 0 1,0 1 0,0 1-1,-20 1 1,36 6-230,1-1-399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47.46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19 24 31775,'-18'-23'851,"17"23"-793,9 1-20,2 4-37,-1 0 1,0 0-1,0 0 1,0 1 0,0 1-1,-1-1 1,0 1-1,-1 1 1,12 13-1,8 13 12,24 38-1,-29-39-12,-1 1 1,-2 1-1,-1 1 1,-2 0-1,-1 1 1,-2 1-1,-2 0 1,-1 1-1,8 70 1,-17-98-1,2 37 0,-2 64 0,-2-98 0,-1 0 0,0-1 0,0 1 0,-1-1 0,-1 0 0,-1 0 0,1 0 0,-2 0 0,-9 16 0,-2-3-5,-2-1-1,0 0 1,-1-2 0,-2 0-1,0-1 1,-2-1 0,0-2-1,-44 28 1,32-32-550,8-13-1787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51.46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1 32111,'65'0'565,"268"7"-474,-152 3-96,-205-10-145,0 1 0,1 0-1,-38 9 1,13 4-1181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51.791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31 1 31198,'-1'0'49,"-19"5"561,20-5-590,-1 0-1,1 0 1,-1 0-1,1 0 0,-1 0 1,1 1-1,-1-1 0,1 0 1,-1 0-1,1 1 0,-1-1 1,1 0-1,0 1 0,-1-1 1,1 1-1,0-1 1,-1 0-1,1 1 0,0-1 1,-1 1-1,1-1 0,0 1 1,0-1-1,0 1 0,-1-1 1,1 1-1,0-1 0,0 1 1,0-1-1,0 1 0,0-1 1,0 1-1,0-1 1,0 1-1,1 0-15,0 0 1,0 0-1,0 0 0,0 0 1,1-1-1,-1 1 0,0 0 1,0-1-1,0 1 1,1-1-1,-1 1 0,0-1 1,1 0-1,-1 0 0,0 1 1,1-1-1,-1 0 0,3 0 1,3 1 13,50 6 6,-1-2-1,1-2 1,58-6-1,-18 2-18,-41 1-15,-49 0-31,-35 0-25,-11-1-215,-2-3-522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52.16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235 20 32255,'0'-17'229,"-3"15"-39,-4 31-129,1-2-61,-63 289 0,47-236 0,-61 147 0,71-200-3,4-11-9,1-1 0,1 1 0,-5 18 0,11-32-252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6:52.51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256 13 32447,'-2'-1'10,"0"-1"1,-1 1-1,1-1 1,-1 1-1,0 0 1,1 0-1,-1 0 1,0 0 0,0 1-1,1-1 1,-1 1-1,0 0 1,0 0-1,0 0 1,0 0-1,0 0 1,1 0-1,-1 1 1,-4 1-1,3-1-5,0 1 0,-1 1 0,1-1 0,0 1 0,0-1 0,0 1 0,1 0 0,-1 1 0,1-1 0,-5 7-1,-4 7-3,0 0 0,2 1-1,0 1 1,-8 22 0,17-40 0,-8 21 0,1 0-1,1 1 0,1 0 0,2 1 1,0-1-1,1 1 0,1-1 0,1 1 1,4 42-1,-2-61 0,-1 0 0,1 0 1,0-1-1,1 1 0,-1-1 0,1 1 0,0-1 1,0 0-1,0 0 0,0 0 0,1 0 0,0 0 1,0 0-1,0 0 0,0-1 0,0 0 0,1 1 1,0-1-1,-1-1 0,1 1 0,0 0 0,7 2 1,-1-1 0,0-1-1,1 0 1,-1 0 0,1-1 0,-1 0 0,1-1 0,0 0 0,-1-1-1,13-1 1,-18 1 0,0-1 0,0 0 0,0 0 0,-1 0 0,1 0 0,0-1-1,0 0 1,-1 0 0,1 0 0,-1-1 0,0 1 0,1-1 0,-1 0 0,0 0-1,-1-1 1,1 1 0,-1-1 0,1 0 0,-1 1 0,0-1 0,-1-1-1,1 1 1,-1 0 0,1-1 0,-1 0 0,2-8 0,2-6 1,-2 0 0,0-1-1,-1 1 1,-1-1 0,-1-31 0,-1 34-2,-1 1 0,-1-1 0,0 1 0,-1-1 0,-1 1 0,0 0 0,-1 1 0,-1-1 0,-1 1 0,-9-17 0,12 25 0,0 0 0,-1 0 0,0 1 0,-1 0 0,1-1 0,-1 2 0,0-1 0,0 1 0,-1 0 0,0 0 0,0 1 0,0 0 0,0 0 0,-1 1 0,1 0 0,-1 0 0,0 0 0,0 1 0,0 1 0,0-1 0,0 1 0,-14 0 0,18 1 17,0 0 0,0 1 0,0-1 0,0 1 0,-1 0 0,1 0 0,0 0 0,0 0 0,0 1 0,1 0 0,-1-1 0,0 1 0,1 1 0,-1-1 0,-5 5 0,3 0-581,0 0 0,0 0 0,0 1 0,1 0 0,0 0 0,-4 9 0,-15 35-17562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1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34 32415,'5'-31'323,"-18"29"-296,11 2-25,-6 0-2,0 1 0,1 0 0,-1 0 0,1 0 0,-1 1 0,1 0 0,-1 1 0,1 0 0,0 0 0,0 1 0,1-1 0,-1 1 0,-8 7 0,11-7 0,1-1 0,-1 0 0,1 1 0,0-1 0,0 1 0,0 0 0,0 0 0,1 0 0,-1 0 0,1 1 0,0-1 0,1 0 0,-1 1 0,1 0 0,0-1 0,0 1 0,0 0 0,1 0 0,-1-1 0,1 1 0,0 0 0,1 0 0,1 7 0,-1-9 0,0 1 0,1-1 0,0 1 0,0-1 0,0 0 0,0 0 0,0 0 0,1 0 0,-1 0 0,1-1 0,0 1 0,0-1 0,0 0 0,0 1 0,0-1 0,5 1 0,58 28 0,-22-16 0,-30-11 0,-1 0 0,1 0 0,-1 2 0,0 0 0,-1 0 0,0 1 0,0 0 0,11 10 0,-21-15 0,0 0 0,0 0 0,0 0 0,-1 0 0,1 0 0,-1 0 0,1 1 0,-1-1 0,0 1 0,0-1 0,0 1 0,0-1 0,-1 1 0,1 0 0,-1-1 0,1 1 0,-1 0 0,0-1 0,0 1 0,0 0 0,-1-1 0,1 1 0,0 0 0,-1-1 0,0 1 0,0-1 0,0 1 0,-1 2 0,0 0 0,-1 0 0,0 0 0,0-1 0,-1 1 0,1-1 0,-1 0 0,0 0 0,0 0 0,0 0 0,-1-1 0,-8 6 0,1-2 0,0-1 0,0-1 0,0 0 0,-1-1 0,0 0 0,0-1 0,0 0 0,0-1 0,-1-1 0,-20 0 0,33-1 0,0 0 0,0 0 1,0-1-1,0 1 0,0 0 0,0-1 0,0 1 0,0-1 1,0 1-1,0-1 0,0 0 0,0 1 0,1-1 0,-1 0 1,0 1-1,0-1 0,1 0 0,-1 0 0,0 0 1,1 0-1,-1 0 0,1 0 0,-1 0 0,1 0 0,0 0 1,-1 0-1,1 0 0,0 0 0,0 0 0,0 0 0,0 0 1,0-2-1,0-42-116,0 38 45,2-13-484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11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31358,'0'-3'961,"5"1"-801,5-3-16,9 0-80,9-2-32,4 0-16,2-4 16,-1 4-32,-4-5 0,-5 5 0,-9 2 0,-7 0 0,-21 5-592,-16 19-401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1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30542,'5'0'1008,"16"2"-383,7-2-289,6 0-224,3 0-64,-1 0-32,1-2-16,-8-3-16,-11 0-64,-16 3-720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3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31 31935,'10'-31'803,"-8"32"-773,-1 6-31,-2 3 1,-1 0 0,1-1 0,-1 1 0,-1 0 0,0-1 0,0 1 0,-7 11 0,-39 70 0,38-73 0,-25 42 0,-4-1 0,-78 89 0,120-147 0,-1-1 0,0 1 0,0-1 0,0 1 0,1-1 0,-1 1 0,0-1 0,0 0 0,1 0 0,-1 0 0,0 0 0,0 0 0,3 0 0,348-5-5,-351 5-19,-1-19-358,0 8-424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2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148 241 31887,'-1'-28'451,"-8"-39"0,6 46-456,0 0-1,1 0 1,2-39-1,1 59 6,-1 0 0,1-1 0,-1 1 0,1 0 0,-1 0 0,1 0 0,0 0 0,-1 0 0,1 1 0,0-1 0,0 0 0,0 0 0,0 0 0,0 1 0,0-1 0,0 0 0,0 1 0,0-1 0,0 1 0,0-1 0,0 1 0,0 0 0,1-1 0,-1 1 0,0 0 0,0 0 0,2 0 0,38-3 0,-36 3 0,-2 0 0,0 0 0,0 0 0,0 0 0,0 0 0,0 1 0,0-1 0,0 1 0,-1 0 0,1 0 0,0 0 0,0 0 0,0 0 0,-1 1 0,1-1 0,-1 1 0,1 0 0,-1 0 0,3 2 0,-2 0 0,0 1 0,-1-1 0,0 0 0,1 1 0,-2-1 0,1 1 0,0 0 0,-1-1 0,0 1 0,1 9 0,0-1 0,-1-1 0,0 1 0,0 0 0,-2 0 0,1 0 0,-2-1 0,0 1 0,0 0 0,-1-1 0,0 0 0,-1 1 0,-1-2 0,0 1 0,-1 0 0,-13 20 0,-15 14 0,-2-2 0,-2-1 0,-52 45 0,58-67 0,32-21 0,0 0 0,0 0 0,0 0 0,1 0 0,-1 0 0,0 0 0,0-1 0,0 1 0,0 0 0,0 0 0,0 0 0,0 0 0,0 0 0,0 0 0,0 0 0,0 0 0,0-1 0,0 1 0,-1 0 0,1 0 0,0 0 0,0 0 0,0 0 0,0 0 0,0 0 0,0 0 0,0 0 0,0-1 0,0 1 0,0 0 0,0 0 0,0 0 0,0 0 0,0 0 0,-1 0 0,1 0 0,0 0 0,0 0 0,0 0 0,0 0 0,0 0 0,0 0 0,0 0 0,0 0 0,0 0 0,-1 0 0,1 0 0,0 0 0,0 0 0,0 0 0,0 0 0,0 0 0,0 0 0,0 0 0,0 0 0,-1 0 0,8-10 0,2 2 0,1 0 0,1 1 0,-1 0 0,1 1 0,0 0 0,1 0 0,-1 1 0,18-4 0,-8 2 0,1 2 0,0 0 0,0 1 0,23 0 0,11 3 0,-55 1 1,-1 0 0,1 1-1,0-1 1,-1 0 0,1 0 0,0 0 0,-1 1 0,1-1-1,-1 0 1,1 1 0,0-1 0,-1 0 0,1 1-1,-1-1 1,1 1 0,-1-1 0,1 1 0,-1-1 0,1 1-1,-1-1 1,0 1 0,1 0 0,-1-1 0,0 1-1,1-1 1,-1 1 0,0 0 0,0-1 0,1 2 0,-1-1-33,0-1 1,0 1 0,0 0 0,0 0 0,1-1 0,-1 1 0,0 0-1,1-1 1,-1 1 0,1-1 0,-1 1 0,0 0 0,1-1 0,-1 1-1,1-1 1,0 1 0,-1-1 0,1 1 0,-1-1 0,1 0 0,0 1-1,-1-1 1,1 0 0,0 1 0,-1-1 0,1 0 0,0 0 0,-1 0-1,2 0 1,8 0-1684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2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66 30590,'8'-25'939,"-6"20"-753,0 0-1,0 0 1,-1 0 0,0-1 0,1-8 0,-2 13-127,0 5-46,-10 25-12,0 0 0,-17 31 1,-4 11-3,0 6 1,-72 215 0,102-287 0,-1-1-2,1 0 0,0 0 0,0 0-1,0 0 1,1 0 0,0 0 0,0 1 0,0-1 0,0 5 0,9-19-209,3-20-245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2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36 30206,'-2'-3'208,"0"0"-1,-1 0 1,1 0 0,0 0 0,-1 0-1,0 1 1,0-1 0,1 1 0,-8-4-1,8 5-195,0 0 1,0 1-1,0-1 0,0 1 0,0-1 0,-1 1 1,1 0-1,0-1 0,0 1 0,0 1 0,-1-1 0,1 0 1,0 0-1,0 1 0,0-1 0,0 1 0,-1 0 1,1-1-1,-2 2 0,-1 1-10,0 1 1,0-1 0,0 1-1,1 0 1,-1 0-1,1 0 1,0 1-1,0-1 1,1 1-1,-1 0 1,1 0-1,0 0 1,1 1 0,-1-1-1,1 1 1,0 0-1,-2 7 1,1-1-3,0 0 0,1 1 1,0-1-1,1 1 0,1-1 0,-1 1 1,4 18-1,-3-30 0,0 0 0,1 0 0,-1 0 0,1 0 0,-1 1 0,1-1 0,-1 0 0,1 0 0,0 0 0,0 0 0,-1 0 0,1 0 0,0 0 0,0-1 0,0 1 0,0 0 0,0 0 0,0-1 0,0 1 0,0-1 0,0 1 0,1-1 0,-1 1 0,0-1 0,0 1 0,0-1 0,1 0 0,1 0 0,38 1 11,-32-2-3,-5 1-5,0-1 0,1 0 0,-1-1 0,0 1 0,0-1 0,0 0 0,0 0 0,0 0 0,0 0 0,0-1 0,-1 1 0,1-1 0,-1 0 0,0 0 0,0 0 0,0-1 0,0 1 0,0-1 0,-1 1 0,0-1 0,0 0 0,0 0 0,3-8 0,-2 5 0,0-1 0,0 0 0,-1-1 0,0 1 0,0 0 0,-1-1 1,0 1-1,-1-1 0,0 1 0,0 0 0,-3-16 0,2 22-2,0-1-1,0 1 1,0 0-1,0-1 1,0 1-1,-1 0 1,1 0-1,-1 0 1,1 0 0,-1 0-1,0 0 1,0 0-1,0 0 1,0 1-1,0-1 1,0 1-1,0 0 1,-1-1 0,1 1-1,0 0 1,-1 0-1,1 0 1,-4 0-1,0 0 0,0-1 0,-1 1 0,1 1 0,0-1 0,-1 1 0,1 1 0,-1-1 0,-8 2 0,13-1-2,0-1 0,1 1-1,-1 0 1,0-1 0,0 1-1,0 0 1,1 0-1,-1 1 1,0-1 0,1 0-1,-1 0 1,1 1 0,-1-1-1,1 1 1,0-1 0,0 1-1,0 0 1,0-1-1,-1 3 1,-13 39-253,14-38 170,-7 32-758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2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26 31759,'-2'-10'528,"-1"9"-229,-9 18-169,-7 32-207,17-38 77,0 0 0,0-1 0,1 1 0,1 0 0,0 0 0,1 13 0,0-22 0,-1-1 0,1 1 0,0-1 0,0 0 0,-1 0 0,1 0 0,0 1 0,0-1 0,0 0 0,0 0 0,0 0 0,1 0-1,-1-1 1,0 1 0,0 0 0,1 0 0,-1-1 0,0 1 0,1 0 0,-1-1 0,0 0 0,1 1 0,-1-1 0,1 0 0,-1 0 0,1 0 0,-1 0 0,1 0 0,-1 0 0,1 0 0,1 0 0,0 0 1,0 0 0,0 0 0,0-1 0,0 1 1,0-1-1,1 1 0,-1-1 0,0 0 0,0 0 0,-1-1 0,1 1 1,0 0-1,0-1 0,3-2 0,-4 0 2,1 0 1,-1-1-1,0 0 0,0 1 1,0-1-1,-1 0 0,1 0 1,-1 0-1,0 0 0,-1 0 1,1 0-1,-1-6 0,-4-61 31,4 70-34,0 0 1,-1 0-1,1 1 0,-1-1 0,0 0 0,1 0 0,-1 1 0,0-1 1,0 1-1,0-1 0,0 1 0,0-1 0,-1 1 0,1-1 0,0 1 0,-1 0 1,1 0-1,-1 0 0,1 0 0,-1 0 0,1 0 0,-1 0 0,0 0 0,1 1 1,-1-1-1,0 1 0,0-1 0,0 1 0,1 0 0,-1-1 0,0 1 0,0 0 1,-3 1-1,-1-1-3,0 0 0,1 0 0,-1 1 0,0 0 1,1 1-1,-1-1 0,0 1 0,1 0 0,0 0 0,-6 4 1,-27 22-222,3 1-579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2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68 32079,'0'-13'209,"0"10"-169,0-1 0,0 0 0,0 0 0,0 1-1,-1-1 1,1 0 0,-3-5 0,3 8-37,-1-1 1,0 1-1,0 0 0,0 0 0,0 0 0,0 0 1,0 0-1,0 0 0,0 0 0,0 0 0,0 1 1,0-1-1,-1 0 0,1 1 0,0-1 0,-1 0 0,1 1 1,0 0-1,-1-1 0,1 1 0,-1 0 0,1 0 1,0 0-1,-2 0 0,-7-1-1,-1 0 1,1 1-1,0 0 1,0 1-1,0 0 1,-11 2-1,16-1-2,-1 0 0,1 0 0,0 0 1,0 1-1,0 0 0,0 0 0,0 0 0,1 0 0,-1 1 0,1 0 0,0 0 1,-5 5-1,3-1 0,1-1 1,-1 1 0,1 1-1,0-1 1,1 1 0,0 0 0,0 0-1,1 0 1,1 0 0,-1 0-1,1 1 1,1 0 0,0-1-1,0 1 1,1 0 0,0-1 0,0 1-1,4 17 1,-3-24-1,1 0 1,-1 0-1,1 0 0,-1 0 1,1 0-1,0 0 0,0 0 1,1-1-1,-1 1 0,0-1 1,1 1-1,0-1 0,-1 0 0,1 0 1,0 0-1,0-1 0,0 1 1,0-1-1,0 1 0,1-1 1,-1 0-1,0 0 0,0 0 1,5 0-1,9 2 2,1 0 0,-1-2 0,23 0 0,-7 1-8,-24-1-2,0 0-1,0-1 1,0 0-1,0-1 1,0 1-1,0-2 1,0 1-1,-1-1 1,15-5-1,-17 2-343,-3-2-646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2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250 443 31422,'4'-16'250,"0"-1"-1,-1 1 0,-1 0 0,0-31 0,-2 45-248,0 1 0,0-1 1,-1 1-1,1 0 0,-1-1 0,1 1 0,-1 0 0,1 0 0,-1-1 0,0 1 0,0 0 0,1 0 0,-1 0 0,0 0 0,0 0 1,0 0-1,0 0 0,-1 0 0,1 0 0,0 1 0,0-1 0,0 0 0,-1 1 0,1-1 0,0 1 0,-1-1 0,1 1 0,0 0 0,-1-1 1,1 1-1,-1 0 0,-1 0 0,-9-1-2,0 0 0,-23 2 0,23 0 3,6 0-2,0 0 0,0 1 0,0 0 0,0 0 0,0 0 0,1 0 0,-1 1 0,1 0 0,0 0 0,-1 1 0,2 0 0,-1-1 0,0 2 0,1-1 0,0 0 0,0 1 0,0 0 0,0 0 0,1 0 0,-4 7 0,-1 1 0,1 1 0,1 0 0,0 0 0,0 0 0,2 1 0,-1 0 0,-1 18 0,6-32 0,-3 14 0,2 0 0,0 1 0,0-1 0,4 28 0,-3-41 0,0 1 0,1 0 0,-1 0 0,1 0 0,0 0 0,0 0 0,0 0 0,1-1 1,-1 1-1,1-1 0,-1 1 0,1-1 0,0 1 0,0-1 0,0 0 0,0 0 0,0 0 0,0 0 0,1 0 1,-1 0-1,1-1 0,-1 1 0,1-1 0,0 0 0,0 0 0,-1 0 0,1 0 0,0 0 0,0 0 0,0-1 1,4 1-1,0 0 1,-1-1-1,1 0 1,0 0 0,-1 0 0,1-1 0,0 0 0,-1-1 0,1 1 0,-1-1 0,0 0-1,1-1 1,-1 1 0,0-1 0,0 0 0,-1-1 0,1 0 0,-1 0 0,0 0 0,0 0-1,0-1 1,0 0 0,-1 0 0,0 0 0,0 0 0,0-1 0,-1 1 0,1-1 0,-1 0-1,-1 0 1,1-1 0,-1 1 0,2-8 0,1-16-1,0 1 0,-2-1 0,-1 0 0,-2 0 0,-4-45 0,3 62 0,-4-38-1,-23-95 0,2 21 30,26 182-24,-2-17-5,3 297 0,0-313 0,1 0 0,9 42 0,-8-54 0,0 0-1,1 0 0,0-1 1,1 0-1,0 0 0,1 0 0,10 14 1,-16-24-5,1 0 1,0 0 0,0 0 0,0 0 0,0 0 0,0 0-1,1-1 1,-1 1 0,0 0 0,0 0 0,0-1-1,1 1 1,-1-1 0,0 1 0,1-1 0,-1 0-1,0 1 1,2-1 0,10-2-5663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2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 31935,'-3'0'608,"3"-2"-544,26 0-48,16-1 16,10-1-16,-2-3 0,-9 4-16,-7 3-16,-13 0-80,-13 0-416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31422,'26'0'465,"11"0"-65,4-3-192,-1-4-144,-1 3-48,-5 1-16,-8 3-16,-13 0-320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3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31 31294,'38'-9'713,"56"-8"-1,3 13-712,-97 4 0,0-1 0,0 1 0,0 0 0,1 0 0,-1 0 0,0 0 0,0 0 0,0 0 0,0 0 0,1 0 0,-1 0 0,0 0 0,0 0 0,0 0 0,0 0 0,1 0 0,-1 0 0,0 0 0,0 0 0,0 0 0,0 0 0,1 0 0,-1 1 0,0-1 0,0 0 0,0 0 0,0 0 0,1 0 0,-1 0 0,0 0 0,0 0 0,0 1 0,0-1 0,0 0 0,0 0 0,0 0 0,0 0 0,1 0 0,-1 1 0,0-1 0,0 0 0,0 0 0,0 0 0,0 0 0,0 1 0,0-1 0,0 0 0,0 0 0,0 0 0,0 0 0,0 1 0,0-1 0,0 0 0,0 0 0,0 0 0,0 0 0,0 1 0,-1-1 0,1 0 0,0 0 0,0 0 0,0 2 0,-2 2 0,1-1 0,-1 1 0,0-1 0,1 1 0,-1-1 0,-1 0 0,1 0 0,0 0 0,-1 0 0,0 0 0,-5 4 0,-44 32 0,25-19 0,13-10 0,5-3 0,0 0 0,0 1 0,-10 11 0,18-18 0,-1 1 0,1 0 0,-1-1 0,1 1 0,0 0 0,0 0 0,0 0 0,0 0 0,0 0 0,0 0 0,1 0 0,-1 0 0,1 1 0,-1-1 0,1 0 0,0 0 0,0 0 0,0 1 0,0-1 0,0 0 0,0 0 0,1 0 0,0 3 0,0-3 0,0 0 0,0-1 0,0 1 0,1-1 0,-1 1 0,1 0 0,-1-1 0,1 0 0,-1 1 0,1-1 0,0 0 0,0 0 0,-1 0 0,1 0 0,4 1 0,34 11 0,-26-10 0,-1 1 0,-1-1 0,-1 1 0,1 0 0,-1 0 0,0 1 0,11 7 0,-19-10 0,-1 0 0,1-1 0,-1 1 0,0 0 0,0 0 0,0 1 0,0-1 0,0 0 0,0 1 0,-1-1 0,1 1 0,-1-1 0,0 1 0,1 0 0,-1 0 0,-1 0 0,1-1 0,0 1 0,-1 0 0,1 0 0,-1 0 0,0 0 0,0 0 0,0 0 0,0 0 0,-1 4 0,-1-3 0,0 0 0,1 0 1,-1 0-1,-1 0 0,1 0 0,0-1 1,-1 1-1,0-1 0,0 0 0,0 0 1,0 0-1,-1 0 0,1 0 0,-1-1 1,1 1-1,-1-1 0,0 0 0,-5 2 1,-3 2 0,0-1 1,0 0-1,0-1 0,-1-1 1,-12 3-1,11-4 0,1-1-1,-1 0 1,1-1-1,-23-2 1,35 1-1,-1 1 1,1-1-1,0 1 0,-1-1 0,1 0 1,0 0-1,0 0 0,0 0 0,0 0 1,0 0-1,0 0 0,0 0 1,0 0-1,0 0 0,0-1 0,0 1 1,1 0-1,-1-1 0,0 1 1,1 0-1,0-1 0,-1 1 0,1-1 1,0 1-1,-1-1 0,1 1 0,0 0 1,0-3-1,0 0-80,0 1 0,0-1 1,0 0-1,0 1 0,1-1 0,0 1 0,-1-1 1,1 0-1,0 1 0,1 0 0,1-5 0,24-20-2588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3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210 129 31534,'19'-40'315,"-8"19"-54,0-1 1,6-23 0,-20 59-235,-30 101 31,-27 44-55,-95 273 10,151-419-34,1 0 0,0 1 0,0-1 0,2 1 0,-1 26 1,4-43-306,9-10-424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3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 32143,'1'-1'345,"0"7"-147,0 21-106,-2 39-135,-17 527 48,18-592-22,0 0-1,1-1 0,-1 1 1,0 0-1,1 0 0,-1 0 1,1 0-1,-1 0 0,1-1 0,-1 1 1,1 0-1,-1 0 0,1-1 1,0 1-1,-1-1 0,1 1 1,0 0-1,-1-1 0,1 1 1,0-1-1,0 1 0,0-1 1,0 0-1,0 1 0,-1-1 0,1 0 1,0 0-1,0 0 0,0 1 1,0-1-1,0 0 0,0 0 1,0 0-1,0-1 0,0 1 1,0 0-1,-1 0 0,1 0 1,0-1-1,0 1 0,0 0 0,0-1 1,0 1-1,-1-1 0,1 1 1,0-1-1,0 1 0,-1-1 1,1 1-1,0-1 0,-1 0 1,1 0-1,0 0 0,10-20-2858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3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18 31438,'-1'-1'41,"0"1"0,1 0 1,-1 0-1,0 0 0,0 0 0,1-1 0,-1 1 0,0 0 0,1 0 0,-1 0 0,0 0 0,0 1 0,1-1 0,-1 0 0,0 0 0,0 0 0,1 1 0,-1-1 0,0 0 0,1 1 0,-1-1 0,0 0 0,1 1 0,-1-1 1,0 1-1,-3 3-41,-1 0 1,1 0-1,0 1 0,0-1 1,1 1-1,-1 0 1,1 0-1,0 0 1,0 1-1,1-1 1,-1 0-1,1 1 1,-2 10-1,1 1 0,0 0 0,1 0-1,1 27 1,1-43 0,0 0 0,0 1 1,0-1-1,0 1 0,0-1 0,0 0 1,1 1-1,-1-1 0,0 0 0,1 1 1,-1-1-1,1 0 0,0 1 0,-1-1 1,1 0-1,0 0 0,0 0 1,0 0-1,-1 0 0,1 0 0,0 0 1,0 0-1,1 0 0,-1 0 0,0 0 1,0-1-1,0 1 0,1 0 0,-1-1 1,2 1-1,3 1 3,-1-2 1,0 1-1,1-1 1,-1 0-1,1 0 0,8-1 1,-11 0 0,1 0 0,-1 0 0,0 0-1,0-1 1,0 1 0,0-1 0,0 1 0,-1-1 0,1 0 0,0 0-1,-1 0 1,1-1 0,-1 1 0,0 0 0,0-1 0,0 0 0,0 1 0,0-1-1,-1 0 1,1 0 0,-1 0 0,0 0 0,2-4 0,1-4 6,-1-1 0,0 0 0,0 0 1,1-24-1,-3-47 22,-1 82-32,0 1 0,0-1 0,0 1 0,0 0 0,-1-1 0,1 1 0,0-1 0,0 1 0,0-1 0,-1 1 0,1 0 0,0-1 1,-1 1-1,1-1 0,0 1 0,-1 0 0,1-1 0,-1 1 0,1 0 0,0 0 0,-1-1 0,1 1 0,-1 0 0,1 0 0,-1 0 0,1 0 0,-1-1 0,1 1 0,-1 0 0,1 0 0,-1 0 0,1 0 0,-1 0 0,1 0 0,-1 0 0,1 0 0,0 0 1,-1 1-1,1-1 0,-1 0 0,1 0 0,-1 0 0,1 1 0,-1-1 0,1 0 0,0 0 0,-2 1 0,-23 14-10,-1 20-73,0 7-178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3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43 31294,'-9'-2'87,"1"1"-1,0 0 0,0 0 0,-1 0 0,1 1 0,0 1 1,0 0-1,-1 0 0,-11 3 0,12-1-75,0 1 0,0 0-1,0 0 1,1 1 0,0 0 0,0 0 0,0 1-1,0 0 1,1 0 0,0 0 0,0 1-1,1 0 1,0 0 0,0 0 0,0 1 0,1 0-1,0 0 1,1 0 0,0 0 0,0 0-1,1 1 1,0-1 0,-2 17 0,4-24-10,0 0 0,0 1 0,0-1 0,1 0 0,-1 1 0,0-1 0,1 0 0,-1 1 0,1-1 0,-1 0 0,1 0 0,-1 1 0,1-1 0,0 0 0,0 0 0,0 0 0,-1 0 0,1 0 0,0 0 0,0 0 0,2 1 0,-1-1 4,1 1 0,0-1 0,0 0 0,0 0 0,0 0 0,0 0 0,0 0 0,0-1 0,3 1 0,8 0 20,0-1 0,0 0 1,18-3-1,-29 2-22,3 0 2,0 0 0,0-1 0,0 0 1,0 0-1,0-1 0,0 0 0,0 0 0,-1 0 1,0 0-1,0-1 0,0 0 0,0 0 0,0 0 1,-1-1-1,1 0 0,-1 0 0,-1 0 0,6-8 1,-5 7-4,-1 0 1,0 0-1,0 0 1,-1-1-1,0 1 1,0-1-1,0 1 1,-1-1-1,0 0 1,0 0-1,0 1 1,-1-1-1,0 0 1,-1 0-1,1 0 1,-1 1-1,-3-10 1,3 13-3,0 1 0,0-1-1,0 1 1,-1-1 0,1 1 0,-1 0 0,1 0 0,-1 0-1,0 0 1,0 0 0,0 0 0,0 0 0,0 1-1,0-1 1,0 1 0,-3-2 0,-1 1 1,1-1 0,-1 1 0,1 1 0,-1-1 0,0 1 0,0 0 0,-7-1-1,2 2-9,0 0 0,-1 0 0,1 1 0,0 0-1,-1 1 1,1 1 0,-16 5 0,-25 19-210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3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50 104 31727,'0'-103'955,"0"103"-934,0 3-8,0 102-10,14 315-3,-13-407 0,1-1 0,0 0 0,0 0 0,9 21 0,-10-30 0,0 0 0,0-1 0,1 1 0,-1-1 0,1 0 0,0 1 0,-1-1 0,1 0 0,0 0 0,0 0 0,1 0 0,-1 0 0,0-1 0,0 1 0,1-1 0,-1 0 0,1 1 0,0-1 0,-1 0 0,1 0 0,0-1 0,-1 1 0,1 0 0,0-1 0,0 0 0,4 0 0,2 1 0,0-2 0,0 1 0,0-1 0,0 0 0,-1-1 0,11-3 0,-14 3 0,0 0 0,-1-1 0,1 1 0,-1-1 0,1 0 0,-1-1 0,0 1 0,0-1 0,-1 0 0,1 1 0,5-10 0,-3 5 1,-1-1 0,0 1 0,-1-1 1,0 0-1,0-1 0,3-16 0,-5 22-1,-2 1 1,1-1-1,0 0 0,-1 1 1,1-1-1,-1 0 0,0 1 1,0-1-1,-1 1 0,1-1 1,-1 0-1,0 1 0,0-1 1,0 1-1,0-1 1,0 1-1,-1 0 0,0-1 1,0 1-1,1 0 0,-2 0 1,-2-3-1,-1 1 0,0 1 0,0 0 0,0 0 0,-1 1 0,0 0 0,0 0 0,0 0 0,0 1 0,0 0 0,0 1 0,-11-2 0,-13 0 0,-44 2 0,48 1 0,25 0-10,-1-1 0,1 1 0,-1 0 0,1 0 1,-1 0-1,1 1 0,-1-1 0,1 1 0,-1-1 0,1 1 0,0 0 0,-1-1 0,1 1 0,0 1 1,0-1-1,-1 0 0,1 0 0,0 1 0,0-1 0,1 1 0,-1 0 0,0 0 0,0-1 0,1 1 1,-1 0-1,1 0 0,0 1 0,-1-1 0,1 0 0,-1 5 0,0 8-707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3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 32271,'-3'-7'144,"3"2"-16,0 3-96,26 0-32,16-1 32,2 3-32,-2 0 0,-8 0-112,-13 0-576,-16 0-2050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3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31662,'31'0'385,"13"0"-49,9 0-224,7-7-96,0 2-16,-13 3-64,-11-3-801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3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147 115 31550,'21'-43'641,"-15"35"-556,-1-1 0,-1 0 0,0 0 0,0 0-1,3-14 1,-6 18-66,-3 12-18,0 0 1,0-1-1,0 0 1,-1 1-1,0-1 1,0 0-1,-1 0 1,0-1-1,-8 10 1,3-2-1,-21 30-1,-44 71 0,65-99 0,1 1 0,1 0 0,1 0 0,0 1 0,-6 25 0,12-41 0,0-1 0,0 1 0,0-1 0,0 1 0,0-1 0,0 1 0,0-1 0,0 1 0,0-1 0,0 1 0,0-1 0,0 1 0,0-1 0,0 1 0,0-1 0,1 1 0,-1-1 0,0 0 0,0 1 0,0-1 0,1 1 0,-1-1 0,0 0 0,1 1 0,-1-1 0,0 0 0,1 1 0,-1-1 0,1 0 0,-1 1 0,0-1 0,1 0 0,-1 0 0,1 1 0,-1-1 0,1 0 0,-1 0 0,1 0 0,23 0 0,-14-1 0,278-5 0,-268 5-3,-19 1-15,-5 0-33,-43 3-413,14-1-265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3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31118,'0'-94'1614,"1"362"-1465,1 77-2651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3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27 31695,'10'-26'941,"-13"41"-936,0-1 0,-1 1-1,0-1 1,-12 24-1,-3 10 5,-134 400-6,152-444-6,-4 9-18,1 1 0,0 0 1,0 0-1,2 0 0,-2 24 0,4-37-17,0-1 18,0 0 0,0 0 0,0 0 0,0 0 0,0 1 0,0-1 0,0 0 0,0 0 0,0 0 0,0 0 0,0 0 0,0 0 0,0 0 0,0 1 0,0-1-1,0 0 1,0 0 0,0 0 0,0 0 0,0 0 0,0 0 0,0 0 0,0 0 0,0 0 0,0 1 0,1-1 0,-1 0 0,0 0 0,0 0 0,0 0 0,0 0 0,0 0 0,0 0 0,0 0 0,0 0 0,1 0 0,-1 0-1,0 0 1,0 0 0,0 0 0,0 0 0,0 0 0,0 0 0,0 0 0,1 0 0,-1 0 0,0 0 0,0 0 0,0 0 0,0 0 0,0 0 0,0 0 0,0 0 0,1 0 0,-1 0 0,0 0 0,0 0 0,0 0 0,0-1-1,0 1 1,0 0 0,0 0-12,14-2-3377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3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27 31662,'0'-1'37,"0"0"0,0-1-1,0 1 1,0 0-1,-1 0 1,1-1-1,0 1 1,-1 0-1,1 0 1,-1 0-1,1 0 1,-1 0-1,1-1 1,-1 1-1,0 0 1,0 0-1,1 0 1,-1 1-1,0-1 1,0 0-1,0 0 1,0 0-1,-2-1 1,2 2-30,0 1 1,-1-1 0,1 0 0,0 0 0,0 1-1,0-1 1,0 0 0,0 1 0,0-1 0,0 1-1,0 0 1,0-1 0,0 1 0,0 0 0,0-1-1,0 1 1,0 0 0,1 0 0,-2 2 0,-6 7-26,1 0 0,0 1 0,-7 15 0,10-19 17,0 1 0,1 0 0,0 0 0,1 1 0,0-1 0,0 0 0,1 1 0,0-1 0,0 1 0,1 0 0,0-1 0,2 14 0,-1-20 1,0 0 0,1 0 0,-1-1 0,0 1 0,1 0 0,-1 0 0,1-1 0,-1 1 0,1-1 0,0 1 0,0-1 0,0 0 0,0 1 1,0-1-1,0 0 0,0 0 0,0-1 0,0 1 0,0 0 0,0-1 0,1 1 0,-1-1 0,0 0 0,0 1 0,1-1 0,-1 0 0,4-1 0,-2 1 2,0 0 0,0 0 0,0 0-1,0-1 1,-1 1 0,1-1-1,0 0 1,0 0 0,-1 0 0,1-1-1,0 1 1,-1-1 0,1 0 0,-1 0-1,6-4 1,-7 3-1,1-1 0,-1 1 1,0 0-1,1-1 0,-2 1 0,1-1 0,0 1 1,-1-1-1,1 0 0,-1 0 0,0 0 0,-1 0 1,1 0-1,-1 0 0,1 0 0,-1 0 0,0 0 1,-1 0-1,1 0 0,-1 1 0,1-1 0,-1 0 1,-1 0-1,1 0 0,0 0 0,-1 1 0,0-1 1,0 1-1,0-1 0,0 1 0,0 0 0,-1-1 1,0 1-1,1 1 0,-1-1 0,0 0 0,0 1 1,-1-1-1,1 1 0,0 0 0,-1 0 0,0 0 1,1 1-1,-1-1 0,0 1 0,0 0 0,1 0 1,-1 0-1,0 1 0,-6-1 0,8 1-10,0 0-1,0 0 1,0 0 0,1 0-1,-1 0 1,0 0-1,0 1 1,1-1-1,-1 1 1,0-1-1,0 1 1,1 0-1,-1 0 1,1-1 0,-1 1-1,1 0 1,-1 0-1,1 1 1,-1-1-1,1 0 1,0 0-1,0 1 1,-1 1 0,-12 21-466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3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33 32063,'0'-1'27,"0"-1"-1,0 1 1,0-1 0,0 1 0,0 0 0,0-1 0,-1 1 0,1 0 0,0-1-1,-1 1 1,1 0 0,-1 0 0,1-1 0,-1 1 0,1 0 0,-1 0 0,0 0 0,0 0-1,-1-2 1,1 3-24,0 0-1,-1-1 1,1 1-1,-1 0 1,1-1-1,-1 1 1,1 0-1,-1 0 1,1 0-1,0 0 1,-1 1-1,1-1 1,-1 0-1,1 0 1,-1 1-1,1-1 1,0 1-1,-1 0 1,1-1-1,0 1 0,-2 1 1,-4 2-3,0 1 0,0 0 0,0 0 0,0 0 0,1 1 0,0 0 0,0 1 0,1-1 0,0 1 0,0 0 0,-5 10 0,6-11 0,0 1 0,1 0 0,0 0-1,0 1 1,1-1 0,0 0 0,0 1-1,0 0 1,1-1 0,0 1 0,1 0 0,0 13-1,1-20 1,-1 0-1,0 0 1,1 0-1,-1 0 1,1 0-1,-1 0 1,1-1-1,-1 1 1,1 0-1,-1 0 1,1-1-1,0 1 1,-1 0-1,1-1 1,0 1-1,0 0 1,0-1-1,-1 1 1,1-1-1,0 0 1,0 1-1,0-1 1,0 0-1,0 1 1,0-1-1,0 0 1,1 0-1,31 2 3,-24-3-3,-4 1 2,1 0 1,0 0 0,0-1-1,0 0 1,0 0-1,-1 0 1,1-1-1,-1 0 1,1 0-1,-1 0 1,0-1-1,1 0 1,-1 0-1,6-5 1,-8 5 1,1 0 0,-1-1 0,0 0-1,0 1 1,-1-1 0,1 0 0,-1-1 0,0 1 0,0 0 0,0-1-1,-1 1 1,1-1 0,-1 1 0,0-1 0,0 0 0,-1 1 0,0-1-1,0-6 1,0 8-2,0 0 0,0 0 0,-1 0 0,1 0-1,-1 0 1,0-1 0,0 1 0,0 1 0,0-1-1,-1 0 1,1 0 0,-1 0 0,0 1 0,0-1-1,0 1 1,-2-4 0,-1 2 0,0 0-1,0 0 1,0 1 0,0-1 0,-1 1-1,1 0 1,-12-4 0,4 3-2,0 0 0,-1 1-1,1 0 1,-1 1 0,0 1 0,1 0 0,-16 1 0,-2 6-79,4 13-168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3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41 32303,'-4'-4'44,"0"0"1,0 0-1,0 0 1,-1 0-1,1 1 1,-1 0-1,0 0 1,0 0-1,-5-2 1,7 5-46,0-1 0,1 0 1,-1 0-1,0 1 1,0 0-1,1-1 1,-1 1-1,0 0 1,0 0-1,1 1 1,-1-1-1,0 0 0,1 1 1,-1 0-1,0 0 1,1 0-1,-1 0 1,1 0-1,-1 0 1,1 0-1,-1 1 1,-1 2-1,-3 2 1,0 1 0,1 0 0,0 0 0,1 0 0,-1 1 0,1 0 0,1 0 0,0 1 0,0-1 0,1 1 0,-1 0 0,-1 11 0,-1 4 0,1 0 0,2 0 0,-2 39 0,5-53 0,-1 4 0,0 1 0,2-1 0,0 0 0,0 0 0,6 23 0,-6-34 0,0 1 0,1-1 0,-1 0 0,1 0 0,0 0 0,-1 0 0,1-1 0,0 1 0,1 0 0,-1-1 0,0 1 0,1-1 0,0 0 0,-1 0 0,1 0 0,0 0 0,0 0 0,0-1 0,0 1 0,0-1 0,0 0 0,1 0 0,-1 0 0,0 0 0,1-1 0,-1 1 0,1-1 0,5 0 0,-4 1 0,1-1 0,0 0 0,0 0 0,0-1 0,0 0 0,-1 0 0,1 0 0,10-4 0,-13 3 0,1 0 0,-1 0 0,0 0 0,0-1 0,-1 1 0,1-1 0,0 1 0,-1-1 0,0 0 0,1 0 0,-1 0 0,0 0 0,-1-1 0,1 1 0,1-4 0,3-12 0,-1 1 0,-1-1 0,-1 0 0,-1 0 0,0 0 0,-2-1 0,-2-30 0,2 9 0,0 22-3,1 11 6,-1 0 0,0-1 0,0 1 0,-1 0 0,0 0 0,0 0 0,-1 0-1,0 0 1,0 0 0,-1 0 0,-4-9 0,5 39-3,5 6 0,12 40 0,2 14 0,-12-26 0,-4-41-1,0 1 1,0 0-1,2-1 0,0 1 1,1-1-1,0 0 1,1 0-1,13 25 1,-17-38-76,0-1 0,0 1 1,0-1-1,0 1 0,1-1 1,-1 0-1,0 1 0,1-1 1,-1 0-1,1 0 0,-1 0 1,1 0-1,0-1 0,-1 1 1,1 0-1,0-1 0,0 1 1,0-1-1,-1 1 0,1-1 1,0 0-1,0 0 0,0 0 1,2 0-1,15 0-7423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39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4672 131 30734,'-5'-4'100,"0"-1"1,0-1-1,1 1 0,0-1 0,0 0 1,0 0-1,1 0 0,0 0 0,0 0 1,0-1-1,1 0 0,0 1 0,0-1 1,1 0-1,0 0 0,0 0 0,1 0 1,0-10-1,0 16-68,-1 0-20,-4 8-8,-2 16-2,1 0 0,1 1-1,-3 37 1,-1 79 10,7-23-5,4 1 0,6-2 1,23 119-1,0-60-7,15 330 0,-14 202 0,-22-225 0,-12-299 0,2 179 0,-1-355 0,1-5 0,0 0 0,0 1 0,1-1 0,-1 0 0,0 1 0,1-1 0,-1 0 0,1 1 0,0-1 0,0 0 0,0 0 0,0 0 0,2 4 0,-2-6 0,-1 1 0,0-1 0,1 1 0,-1-1 0,0 1 0,1 0 0,-1-1 0,0 1 0,0 0 0,0-1 0,0 1 0,1-1 0,-1 1 0,0 0 0,0-1 0,0 1 0,0 0 0,-1-1 0,1 1 0,0 0 0,0-1 0,0 1 0,0-1 0,-1 1 0,1 0 0,0-1 0,0 1 0,-1-1 0,1 1 0,-1-1 0,1 1 0,0-1 0,-1 1 0,1-1 0,-1 1 0,1-1 0,-1 0 0,1 1 0,-1-1 0,0 0 0,0 1 0,-30 7 1,21-7 3,-67 12 6,0-4-1,-142-1 0,-62 6-10,-259 28 1,482-42 0,-292-13 0,221 3-15,-157 8-1,140 3 15,-286-13 1,175 9 0,143 4 0,-138 10 0,49-1 0,-340-7 0,524-2 0,0 1 0,1 1 0,0 1 0,-32 11 0,-13 2 0,25 6 0,12-13 0,-1-2 0,-1-1 0,0-1 0,-49 4 0,5 2 0,54-8 0,0 0 0,-1-2 0,-19 1 0,29-3-25,1 0-1,0 0 1,-1 1 0,1 0 0,0 0-1,-1 1 1,1 0 0,0 0 0,0 1-1,1 0 1,-1 0 0,1 1-1,-1 0 1,1 0 0,0 1 0,0 0-1,1 0 1,-9 10 0,14-14-1128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46.86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251 97 32319,'0'-12'183,"0"7"-144,1 0-1,-2 0 0,1-1 0,0 1 1,-1 0-1,-2-7 0,2 10-38,0 0 0,0 0 0,0 0 0,-1 0-1,1 0 1,0 1 0,-1-1 0,1 1 0,-1-1 0,0 1-1,0-1 1,1 1 0,-1 0 0,0 0 0,0 0 0,0 0-1,0 0 1,-3 0 0,-7-3 0,-1 1 0,0 0 0,0 1 0,1 1 0,-1 0 0,-25 2 0,12-1 0,23 0 0,0 0 0,0 0 0,0 0 0,0 0 0,0 1 0,1-1 0,-1 1 0,0 0 0,0 0 0,0 0 0,1 0 0,-1 0 0,0 1 0,1-1 0,-1 1 0,1 0 0,0 0 0,-1 0 0,1 0 0,0 0 0,0 0 0,0 0 0,1 1 0,-1-1 0,1 1 0,-1-1 0,1 1 0,0 0 0,0-1 0,0 1 0,0 0 0,0 0 0,0 0 0,1 0 0,0 0 0,-1 0 0,1 0 0,0 0 0,1 3 0,-1-4 0,1 0 0,0 0 0,-1 1 0,1-1 0,0-1 0,0 1 0,0 0 0,0 0 0,0 0 0,0 0 0,1-1 0,-1 1 0,0 0 0,1-1 0,0 1 0,-1-1 0,1 0 0,3 2 0,40 20 0,-33-17 0,22 9 0,-12-6 0,0 1 0,0 1 0,-2 1 0,21 15 0,-35-22 0,-1-1 0,0 1 0,0 0 0,0 0 0,-1 1 0,0-1 0,0 1 0,0 0 0,-1 0 0,1 1 0,-2-1 0,1 1 0,-1-1 0,0 1 0,0 0 0,-1-1 0,1 1 0,-1 11 0,-1-12 0,1 0 0,-1 0 0,-1 1 0,1-1 0,-1 0 0,0 0 0,0 0 0,-1 0 0,0-1 0,0 1 0,0 0 0,-6 8 0,4-9 0,0 0 0,0 0 0,-1-1 0,0 1 0,0-1 0,0 0 0,0-1 0,-1 1 0,0-1 0,1 0 0,-13 4 0,5-4 0,0 0 0,0 0 0,0-1 0,0-1 0,0 0 0,0-1 0,-18-2 0,23 1 0,6 1-1,-1 0 0,1 0-1,0-1 1,-1 1 0,1-1 0,0 1 0,-1-1 0,1 0-1,0 0 1,0 0 0,0 0 0,0-1 0,0 1-1,0 0 1,0-1 0,0 1 0,1-1 0,-1 0 0,0 0-1,1 0 1,0 0 0,-1 0 0,1 0 0,0 0-1,0 0 1,0 0 0,0 0 0,-1-4 0,0-5-107,0 0 0,0 1 0,1-1 0,1-21 0,0-5-967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47.20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27 28 31743,'0'-5'260,"0"4"-213,1-1 0,-1 1 1,0-1-1,0 1 0,0-1 1,0 1-1,0-1 0,-1 1 1,1-1-1,0 1 1,-1 0-1,1-1 0,-2-2 1,-1 8-16,-3 26-31,1 0 0,2 0 0,1 1 0,1 31 0,0-11-1,-2 443-19,4-311-344,-1-155-199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48.11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54 214 31679,'-4'-22'173,"1"-1"0,2 0 1,0 0-1,1 1 1,5-32-1,12 8-157,-15 108-16,-2-4 0,2 0 0,3 0 0,14 72 0,-13-106-1,-2-14-1,-1 1 1,-1 0-1,0 0 1,0 0-1,-1 0 1,0 0-1,-1 0 1,0 0-1,-3 12 1,2-22 0,0 0 1,1-1-1,-1 1 1,0-1-1,0 1 1,0-1-1,0 1 1,-1-1-1,1 0 1,0 1-1,0-1 1,0 0-1,0 0 1,0 0-1,0 0 1,0 0-1,-3 0 1,-28-1-16,24 1 12,5 0 4,1 0 0,0 0 0,-1 0 0,1 0 0,-1 0 0,1-1 0,-1 1 0,1-1 0,0 1 0,-1-1 0,1 0 0,0 0 0,-1 0 0,1 0 0,0 0 0,0-1 0,0 1 0,0-1 0,0 1 0,-2-4 0,4 5 0,0-1 0,-1 1 0,1 0 0,0-1 0,0 1 0,0 0 0,0-1 0,-1 1 0,1-1 0,0 1 0,0 0 0,0-1 0,0 1 0,0-1 0,0 1 0,0 0 0,0-1 0,0 1 0,0 0 0,1-1 0,-1 1 0,0-1 0,0 1 0,0 0 0,0-1 0,1 1 0,-1 0 0,0-1 0,0 1 0,0 0 0,1-1 0,-1 1 0,0 0 0,1 0 0,-1-1 0,0 1 0,1 0 1,-1 0-1,0 0 0,1-1 0,-1 1 0,1 0 0,16-4-4,-15 4 4,79-4-92,-60 4-16,-1-1 0,33-5 0,-35 0-783,-6 1-1628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48.51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105 29 32015,'-3'-3'56,"-1"0"1,0 0 0,0 0-1,0 0 1,-1 0 0,1 1-1,-1 0 1,1 0 0,-6-2-1,8 4-55,1 0 0,0 0-1,-1-1 1,1 1 0,-1 0-1,1 0 1,-1 1 0,1-1-1,-1 0 1,1 0-1,0 1 1,-1-1 0,1 1-1,0-1 1,-1 1 0,1-1-1,0 1 1,-1 0-1,1 0 1,0 0 0,0 0-1,0 0 1,0 0 0,0 0-1,0 0 1,0 0 0,0 0-1,0 0 1,1 0-1,-1 1 1,0-1 0,1 0-1,-1 1 1,1-1 0,-1 3-1,-4 17 0,0 0-1,2 0 1,1 0-1,0 1 0,3 39 1,-1-28-7,0-22 6,1-1 1,0 1 0,0-1-1,1 0 1,1 1-1,0-1 1,0 0 0,6 13-1,-7-20 2,0 1-1,0 0 0,0 0 0,1-1 0,-1 1 0,1-1 0,0 0 1,0 0-1,0 0 0,0 0 0,0-1 0,1 1 0,-1-1 0,1 0 0,0 0 1,0 0-1,0 0 0,0-1 0,0 1 0,0-1 0,0 0 0,0 0 0,6 0 1,-7-1 2,1 0 1,0 1 0,-1-2 0,1 1 0,0 0-1,-1-1 1,1 1 0,0-1 0,-1 0 0,1 0-1,-1-1 1,1 1 0,4-3 0,-5 1-1,0 0 0,-1 0 0,1 0 0,0 0 0,-1-1 0,0 1 0,1-1 1,-1 1-1,-1-1 0,1 0 0,0 0 0,0-4 0,2-3 0,-1-1 0,-1 1 0,0-1 0,0 0 0,-1 0 0,-1 0 0,0 1 0,0-1 0,-1 0 0,-4-17 0,3 20-3,0 1-1,0 0 1,-1 0 0,0 0 0,-1 0-1,0 0 1,0 0 0,0 1 0,-1 0-1,0 0 1,-1 0 0,1 1 0,-1 0 0,-14-11-1,17 15-27,0 0 0,0 0-1,-1 0 1,1 1-1,-1-1 1,1 1 0,-1 0-1,0 0 1,1 0 0,-1 1-1,0 0 1,0-1 0,1 1-1,-1 0 1,0 0-1,0 1 1,1-1 0,-8 3-1,-10 11-1462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52.03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61 10 32351,'31'-9'384,"-29"9"-384,0 0 0,0 0 0,0 1 0,0 0 0,0-1 0,0 1 0,0 0 0,0 0 0,0 0 0,0 0 0,-1 0 0,1 0 0,0 1 0,-1-1 0,1 0 0,-1 1 0,1 0 0,-1-1 0,0 1 0,0 0 0,0-1 0,0 1 0,0 0 0,0 0 0,0 0 0,-1 0 0,1 0 0,-1 0 0,1 0 0,-1 0 0,0 0 0,0 4 0,2 5 0,-2 0 0,1 0 0,-2 0 0,1 0 0,-4 14 0,3-23 1,0 0 0,0 1 0,0-1 0,0 0 0,-1 0 0,1 0 0,-1 0 0,0 0 0,1 0 0,-1 0 0,0 0 0,0-1 0,0 1 0,0-1 0,0 1 1,0-1-1,-1 0 0,1 0 0,0 0 0,-1 0 0,1 0 0,-1 0 0,-4 0 0,-4 1-153,-1 0-1,1 0 1,-21 0 0,15-2-1009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52.53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87 41 31070,'0'-30'1510,"0"30"-1406,-5 0-72,3 2-31,0-1-1,0 0 0,0 1 0,0-1 0,0 1 1,0-1-1,0 1 0,0 0 0,0 0 1,1 0-1,-1 0 0,1 0 0,0 0 0,-2 5 1,-16 37-2,17-38 1,-7 26 0,1 0 0,2 0 0,2 1 0,0 0 0,2 0 0,2 0 0,5 41 0,-5-68 0,0-1-1,1 0 1,0 1-1,0-1 1,0 0-1,1 1 1,0-1 0,0 0-1,0 0 1,0 0-1,1-1 1,0 1-1,0 0 1,0-1-1,1 0 1,-1 0 0,1 0-1,0 0 1,5 3-1,-3-3 1,1-1 0,0 0-1,-1 0 1,1 0 0,0-1-1,0 0 1,1 0 0,-1-1-1,0 0 1,0 0 0,1-1-1,-1 0 1,12-1 0,-16 1 0,0-1 0,0 1 0,0-1 1,0 0-1,0 0 0,0 0 0,0 0 1,0-1-1,0 1 0,0-1 0,-1 1 1,1-1-1,0 0 0,-1 0 0,0 0 1,4-5-1,-2 2 1,0-1-1,0 0 1,-1 1-1,0-2 1,0 1-1,0 0 1,2-10-1,0-5 1,-1-1 1,-1 1-1,1-42 0,-4 59-1,1-30 1,-2-1 0,-6-48 0,5 73-1,0 1 0,0-1 0,-1 1 0,0 0 0,0-1 0,-1 1 0,-1 1 0,0-1 0,0 1 0,0 0 0,-1 0 0,0 0 0,-10-9 0,14 15-9,-1 0 0,1 0 1,0 1-1,-1-1 0,1 1 0,-1 0 1,1 0-1,-1 0 0,0 0 0,1 0 1,-1 0-1,0 1 0,0-1 1,1 1-1,-1 0 0,0 0 0,0 0 1,0 0-1,0 0 0,1 1 1,-1-1-1,0 1 0,0 0 0,1 0 1,-1 0-1,0 0 0,1 0 1,-1 0-1,1 1 0,0-1 0,-1 1 1,1 0-1,0 0 0,0 0 1,0 0-1,0 0 0,0 0 0,1 0 1,-1 1-1,1-1 0,-1 1 1,1-1-1,0 1 0,-1 3 0,-8 30-914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52.97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102 34 31054,'-2'-2'162,"0"0"-1,-1 0 1,1 0-1,-1 1 1,0-1-1,0 1 1,1-1-1,-6 0 0,7 1-156,0 1 0,0 0 0,0 0-1,0 0 1,0 0 0,-1 0-1,1 0 1,0 0 0,0 0-1,0 0 1,0 0 0,0 1-1,0-1 1,0 0 0,0 1 0,0-1-1,0 1 1,0-1 0,0 1-1,0-1 1,0 1 0,1 0-1,-1 0 1,0-1 0,0 1-1,1 0 1,-1 0 0,0 0 0,1 0-1,-1 0 1,0 1 0,-6 12-3,1 1 0,0 0 0,1 0 0,1 1 0,1-1 0,-4 32 0,2 101-3,5-141 1,-1-2-1,1 0 0,1 0 1,-1-1-1,1 1 0,0 0 1,0 0-1,0-1 0,0 1 0,1-1 1,0 1-1,0-1 0,0 0 0,4 6 1,-3-7 0,-1-1 1,1 1-1,0-1 1,-1 0-1,1 0 1,0 0-1,0 0 1,0-1-1,1 1 1,-1-1-1,0 1 1,0-1-1,1-1 1,-1 1-1,1 0 1,-1-1-1,1 1 1,-1-1-1,5 0 1,-3 0 0,-1 0-1,1 0 1,-1-1-1,1 1 1,-1-1 0,1 0-1,-1 0 1,1-1-1,-1 1 1,0-1 0,0 0-1,8-4 1,-8 2 0,-1 1-1,1-1 1,0 0 0,-1 0-1,0 0 1,0-1 0,0 1-1,-1-1 1,1 0 0,-1 1-1,2-8 1,1-6-1,-1 0 0,-1-1 0,-1 1 0,0-1 0,-1 0 0,-1 1 0,-5-34 0,4 42 0,0 0 0,-1 0 0,0-1 0,-1 1 1,0 0-1,-1 1 0,0-1 0,0 1 0,-1 0 0,-7-11 0,9 16 0,0 0 0,1 1 0,-1-1-1,-1 1 1,1 0 0,0 0 0,-1 0-1,0 1 1,1-1 0,-1 1-1,0 0 1,0 0 0,-1 0 0,1 0-1,0 1 1,0 0 0,-1 0 0,1 0-1,-1 0 1,1 1 0,-1-1 0,1 1-1,-1 1 1,1-1 0,-9 2 0,11-1-14,0-1 1,0 1 0,0 0 0,1 0 0,-1 0 0,1 0 0,-1 0-1,0 0 1,1 0 0,0 1 0,-1-1 0,1 1 0,0-1 0,0 1 0,0-1-1,0 1 1,0 0 0,0-1 0,0 1 0,0 0 0,1 0 0,-1 0-1,1 0 1,-1-1 0,1 1 0,0 3 0,-6 30-924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49:53.36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186 80 32015,'-2'-4'27,"0"0"1,0 0-1,0 1 1,-1-1-1,1 0 1,-1 1-1,0 0 0,0 0 1,-1 0-1,1 0 1,0 0-1,-1 0 1,0 1-1,-4-3 1,6 4-19,-1 1 0,1-1 1,0 0-1,-1 0 0,1 1 1,-1 0-1,1-1 0,-1 1 0,1 0 1,-1 0-1,1 0 0,-1 1 1,1-1-1,-1 1 0,1-1 0,0 1 1,-1 0-1,1 0 0,0 0 1,-1 0-1,1 0 0,0 0 0,0 1 1,0-1-1,0 1 0,0-1 1,-2 4-1,-3 3-9,0 0 0,1 0 0,0 1 0,1 0 0,0 1 0,0-1 0,1 1 0,0-1 0,1 1 0,0 1 1,0-1-1,-1 13 0,0 17-2,0 74 1,4-100 0,0-10 1,0 1 0,0-1-1,1 0 1,0 0-1,0 0 1,0 0 0,0 0-1,0 0 1,1 0-1,0 0 1,0-1 0,0 1-1,0 0 1,0-1-1,1 0 1,-1 1 0,1-1-1,0 0 1,0-1-1,0 1 1,1 0 0,-1-1-1,1 0 1,-1 0-1,1 0 1,0 0 0,0 0-1,0-1 1,-1 1 0,2-1-1,-1 0 1,0-1-1,7 1 1,-3 1 1,-1-1 0,1 0 0,0-1 0,0 0 0,0 0 0,-1 0 0,1-1-1,0-1 1,-1 1 0,1-1 0,0 0 0,-1-1 0,0 0 0,0 0 0,0-1 0,0 1 0,0-1 0,-1-1 0,0 1 0,0-1 0,0-1 0,0 1 0,-1-1 0,0 0-1,0 0 1,0 0 0,-1-1 0,0 1 0,0-1 0,-1 0 0,0 0 0,0-1 0,3-12 0,-2 4 0,-1 1 0,0-1 0,-1 0 0,-1 0-1,0 0 1,-1 0 0,-1 0 0,-5-28 0,4 37-1,1 0 1,-1 0-1,-1 1 0,1-1 1,-1 1-1,0-1 0,-1 1 1,1 0-1,-1 0 0,0 1 1,-1-1-1,0 1 0,0 0 1,0 0-1,0 0 1,-1 1-1,1 0 0,-1 0 1,0 0-1,0 1 0,-1 0 1,-6-3-1,3 3 0,0 0 1,0 1-1,-1 0 1,1 0-1,-20 1 1,25 1-7,0 0 1,1 0 0,-1 1 0,0-1 0,0 1 0,1 0 0,-1 1-1,0-1 1,1 1 0,0 0 0,-1 0 0,1 1 0,0-1-1,-7 6 1,-16 23-240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37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227 164 30494,'2'-6'92,"0"0"-1,-1 1 1,0-1-1,0 0 1,0 0-1,-1 0 1,0 0-1,0 0 1,0 0-1,-1 0 1,0 1-1,0-1 1,0 0 0,-1 0-1,-2-6 1,2 9-62,1-1 0,-1 1 1,0 0-1,0-1 1,-1 1-1,1 0 1,-1 0-1,1 0 0,-1 1 1,0-1-1,0 1 1,0-1-1,0 1 0,0 0 1,-1 0-1,1 1 1,-1-1-1,1 1 0,-1-1 1,0 1-1,1 0 1,-1 0-1,0 1 1,-5-1-1,5 0-30,0 1 0,0 0 0,0 0 0,0 0 0,0 0 0,0 1 0,0-1 0,0 1 0,0 0 0,0 0 0,0 1 0,0-1 0,1 1 0,-1 0 0,0 0 0,1 0 0,0 0 0,-1 1 0,1-1 0,0 1 0,0 0 0,0 0 0,1 0 0,-1 0 0,1 0 0,0 1 0,0-1 0,-3 7 0,-2 3 0,1 0 0,0 1 0,1 0 0,1 0 0,0 1 0,-3 25 0,3-6 0,3 63 0,1-93 0,0 0 0,0 0 0,1 0 0,0 0 0,0-1 0,0 1 0,0 0 0,0-1 0,1 1 0,-1 0 0,1-1 0,0 0 0,0 1 0,0-1 0,1 0 0,-1 0-1,1 0 1,0-1 0,0 1 0,0-1 0,0 1 0,7 3 0,-5-3 1,1-1-1,0 0 0,0 0 0,0 0 0,0-1 1,0 0-1,1 0 0,-1 0 0,0-1 1,1 0-1,-1 0 0,0-1 0,10-2 1,-12 2-1,0 0 1,0-1-1,0 1 1,-1-1 0,1 0-1,-1 0 1,0 0-1,1-1 1,-1 1 0,0-1-1,0 0 1,-1 0-1,1 0 1,0 0 0,-1 0-1,0-1 1,0 1-1,0-1 1,0 1 0,0-1-1,-1 0 1,0 0-1,2-7 1,1-6-1,-1 0 0,-1 0-1,0 0 1,-1-21 0,0-7 0,-1-50 0,-1 86 0,0-1 0,-1 1 0,0-1 0,0 1 0,-1 0 0,0 0 0,-7-14 0,9 23 0,1 0 0,0 0 0,0-1 0,0 1 0,0 0 0,0 0 0,-1 0 0,1 0 0,0 0 0,0 0 0,0-1 0,0 1 0,-1 0 0,1 0 0,0 0 0,0 0 0,0 0 0,-1 0 0,1 0 0,0 0 0,0 0 0,0 0 0,-1 0 0,1 0 0,0 0 0,0 0 0,0 0 0,-1 0 0,1 0 0,0 0 0,0 0 0,0 0 0,-1 0 0,1 1 0,0-1 0,0 0 0,0 0 0,-1 0 0,1 0 0,0 0 0,0 0 0,0 1 0,0-1 0,0 0 0,-1 0 0,1 0 0,0 0 0,0 1 0,0-1 0,0 0 0,0 0 0,0 0 0,0 1 0,0-1 0,0 0 0,0 0 0,-7 15 0,0 23 0,1 1 0,2 0 0,2 0 0,2 1 0,5 47 0,-5-84 0,0 0 0,1 1 0,-1-1 0,1 0 0,0 0 0,0 1 0,0-1 0,0 0 0,1 0 0,-1 0 0,1 0 0,0 0 0,0-1 0,0 1 0,0-1 0,1 1 0,-1-1 0,0 0 0,1 1 0,0-1 0,5 3 0,-2-3 0,-1 0 0,1 0 0,0-1 0,0 1 0,0-1 0,0 0 0,0-1 0,1 0 0,-1 0 0,0 0 0,8-2 0,-11 2-10,-1 0-1,0-1 1,0 0-1,0 1 1,0-1-1,0 0 1,0 0-1,0 0 1,0 0 0,0 0-1,-1-1 1,1 1-1,0-1 1,-1 1-1,1-1 1,-1 1-1,1-1 1,-1 0-1,0 0 1,0 0 0,0 0-1,0 0 1,1-3-1,0-7-859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3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30718,'-2'0'1745,"2"5"-1617,0 2-80,21-3 16,7 3-32,9-4 0,-1-1-32,-4 0 0,-4-2 0,-1 0 0,-9 0 0,-3 0 0,-4 0-32,-6 0-80,-5-2-1089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3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70 148 31935,'0'-9'69,"1"-1"1,0 0 0,0 1 0,1-1 0,1 1 0,-1 0-1,2 0 1,3-10 0,-5 16-63,-1-1 0,1 1 0,0 0 0,0 0-1,0 0 1,0 0 0,1 0 0,-1 0 0,1 1 0,0-1 0,-1 1 0,1 0-1,0 0 1,1 0 0,-1 0 0,0 0 0,0 0 0,1 1 0,-1 0 0,1 0-1,-1 0 1,1 0 0,0 0 0,4 1 0,-6 0-7,-1 0 0,0 1 0,1 0 0,-1-1 0,0 1 0,0 0 0,0 0 0,1-1 0,-1 1 0,0 0 0,0 0 0,0 0 0,0 1 0,-1-1 0,1 0 0,0 0 0,0 0 0,-1 1 0,1-1 0,0 0 0,-1 1 0,0-1 0,1 0 0,-1 1 0,0-1 0,1 1 0,-1 1 0,6 46 0,-6-45 0,2 19 0,-1 0 0,-1 1 0,-2-1 0,0 1 0,-1-1 0,-2 0 0,0 0 0,-1-1 0,-2 0 0,-10 25 0,-58 87 0,8-14 0,63-104 0,17-25 0,1-2 0,5-1 3,0 0 1,0 1-1,26-11 0,-37 19-4,0 0 0,0 1 0,0-1 1,0 2-1,0-1 0,1 1 0,-1 0 0,1 0 0,-1 1 0,1 0 0,-1 0 0,0 1 0,11 2 0,-16-2 1,0 0 1,0 0-1,-1 1 1,1-1-1,-1 1 1,1-1-1,-1 1 1,1 0-1,-1-1 1,0 1-1,0 0 1,0 0-1,0 0 0,0 0 1,0 0-1,-1 0 1,1 0-1,0 3 1,10 21-360,-1-16-668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86 32079,'0'-6'68,"1"0"0,-2 0 0,1 0 0,-1 0 0,0 0 1,0 0-1,-3-9 0,2 13-65,1 0 0,0 0 0,0 0 1,-1 0-1,1 1 0,-1-1 0,0 1 0,1-1 1,-1 1-1,0 0 0,0-1 0,0 1 0,0 0 0,0 0 1,0 0-1,0 1 0,0-1 0,0 0 0,-1 1 1,1 0-1,0-1 0,0 1 0,-4 0 0,-4-1-2,0 0-1,0 1 1,1 0 0,-19 3-1,25-2 0,-1 0 0,1 0 0,-1 0 0,1 1 0,-1-1 0,1 1 0,0 0 0,0 0 0,0 0 0,0 0 0,0 1 0,0-1 0,1 1 0,-1 0 0,-2 4 0,-2 4 0,0 0 0,1 0 0,0 0 0,1 1 0,1 0 0,0 0 0,0 0 0,-3 24 0,3 2 0,0 63 0,4-93 0,0-1 0,1 1 0,0-1 0,0 0 0,0 1 0,1-1 0,0 0 0,1 0 0,0 0 0,7 13 0,-8-17 0,0 0 0,1 0 0,-1 0 0,1 0 0,0 0 0,0 0 1,0-1-1,0 1 0,1-1 0,-1 0 0,0 0 0,1 0 0,0-1 1,-1 1-1,1-1 0,0 0 0,0 0 0,0 0 0,0-1 0,0 1 0,0-1 1,4 0-1,-3 0 1,0 0 0,0 0 0,0-1 1,0 0-1,0 0 0,0 0 0,-1 0 1,1-1-1,0 0 0,0 0 0,-1 0 1,0-1-1,1 1 0,-1-1 0,0 0 1,5-5-1,-4 2 0,0 0 0,0 0 0,-1 0 0,0 0 0,0-1 0,-1 0 0,0 0 0,0 0 1,4-14-1,-2-3 4,-1-1-1,-1 0 1,-1 0 0,-1-1 0,-4-36 0,2 51-5,0 1 0,-1-1 0,-1 1 0,1-1 0,-2 1 0,-7-19 0,10 29 0,1 0 0,0 1 0,0-1 0,0 0 0,0 0 0,0 0 0,0 1 0,0-1 0,0 0 0,0 0 0,0 0 0,0 0 0,-1 0 0,1 1 0,0-1 0,0 0 0,0 0 0,0 0 0,0 0 0,-1 0 0,1 0 0,0 0 0,0 1 0,0-1 0,0 0 0,-1 0 0,1 0 0,0 0 0,0 0 0,0 0 0,0 0 0,-1 0 0,1 0 0,0 0 0,0 0 0,0 0 0,-1 0 0,1 0 0,0 0 0,0 0 0,0 0 0,0 0 0,-1-1 0,1 1 0,0 0 0,0 0 0,0 0 0,0 0 0,0 0 0,-1 0 0,1 0 0,0-1 0,0 1 0,0 0 0,0 0 0,0 0 0,0 0 0,0 0 0,-1-1 0,1 1 0,-4 36 0,3 72 0,1-62 0,0-33 0,1-1 0,0 1 0,0 0 0,1 0 0,1-1 0,1 1 0,-1-1 0,12 24 0,-12-31 0,0 0 0,0 0 0,0-1 0,0 1 0,1-1 0,0 1 0,0-1 0,0 0 0,0-1 0,1 1 0,0-1 0,0 0 0,-1 0 0,2 0 0,-1-1 0,0 0 0,0 0 0,1 0 0,-1-1 0,1 1 0,0-1 0,6 0 0,-7 0-17,-1-1-1,0 0 1,0 0-1,0 0 1,0 0-1,0-1 1,1 1-1,-1-1 1,0 0 0,0 0-1,0-1 1,6-2-1,12-19-795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42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32047,'24'-2'186,"0"0"0,-1-2 0,44-13 0,-41 9-200,1 2 0,0 1 0,28-2 0,-21 6 14,-34 1 0,1 0 0,-1 0 0,0 0 0,0 0 0,0 0 0,0 0 0,1 0 0,-1 0 0,0 0 0,0 0 0,0 0 0,0 0 0,1 0 0,-1 0 0,0 0 0,0 0 0,0 0 0,1 0 0,-1 0 0,0 0 0,0 0 0,0 0 0,0 0 0,1 0 0,-1 0 0,0 0 0,0 0 0,0 1 0,0-1 0,0 0 0,1 0 0,-1 0 0,0 0 0,0 0 0,0 1 0,0-1 0,0 0 0,0 0 0,0 0 0,1 0 0,-1 1 0,0-1 0,0 0 0,0 0 0,0 0 0,0 0 0,0 1 0,0-1 0,0 0 0,0 0 0,0 0 0,0 1 0,0-1 0,0 0 0,0 0 0,0 0 0,0 0 0,-1 1 0,1-1 0,0 0 0,0 0 0,-1 2 0,0 3 0,0-1 0,-1 0 0,0 1 0,1-1 0,-2 0 0,1 0 0,0 0 0,-1 0 0,0-1 0,-3 5 0,-40 35 0,20-20 0,-22 21 0,25-25 0,1 2 0,-27 32 0,48-52 0,-12 24 0,17-22 5,19 0 4,1-1 0,46-3-1,-20-1-7,-38 3-1,-1-1 0,0-1 0,0 0 0,0 0 0,0-1 0,18-6 0,-29 8-222,0 0 195,0 0 1,0 0-1,0 0 1,0 0-1,0 0 0,0 0 1,0 0-1,0 0 1,-1 0-1,1 0 1,0 0-1,0 0 1,0 0-1,0 0 1,0 0-1,0 0 1,0 0-1,0 0 1,0 0-1,0 0 1,0 0-1,0 0 0,0 0 1,0 0-1,0 0 1,0 0-1,-1-1 1,1 1-1,0 0 1,0 0-1,0 0 1,0 0-1,0 0 1,0 0-1,0 0 1,0 0-1,0 0 1,0 0-1,0 0 0,0 0 1,0-1-1,-15 1-5519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47.65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30 31566,'0'1'58,"1"-1"0,0 1 0,-1-1-1,1 1 1,0-1 0,0 1-1,-1-1 1,1 0 0,0 1 0,0-1-1,-1 0 1,1 0 0,0 0 0,0 1-1,0-1 1,0 0 0,-1 0-1,1 0 1,0 0 0,1-1 0,28 1-244,-22 0 283,77-3-88,-1-3-1,95-20 1,-185 30-8,0-1-1,1 1 1,0 0-1,0 0 1,-5 7-1,-10 6 0,-51 38 0,-88 74 0,155-125 0,2-3 0,0 0 0,1 1 0,-1-1 0,1 0 1,0 1-1,-1-1 0,1 1 0,0-1 0,0 1 0,0-1 1,0 1-1,0 0 0,0 0 0,0 0 0,1-1 0,-2 5 1,27-6 12,-21 0-13,11-1 0,0 1 0,-1 0 0,1 1 0,-1 0 0,1 1 0,-1 1 0,0 1 0,0 0 0,0 0 0,21 11 0,-30-12 0,0 0 0,0 0 0,0 0 0,-1 0 0,0 1 0,0 0 0,0 0 0,0 0 0,0 0 0,-1 0 0,0 1 0,0 0 0,0 0 0,0 0 0,-1 0 0,0 0 0,0 0 0,0 0 0,0 1 0,-1-1 0,0 1 0,-1-1 0,1 1 0,-1 0 0,0-1 0,0 1 0,0-1 0,-1 1 0,0-1 0,-3 9 0,3-10 1,-1 1 1,0-1-1,-1 0 1,1 0-1,-1 0 1,1-1-1,-1 1 1,0 0-1,-1-1 1,1 0-1,-1 0 0,1 0 1,-1 0-1,0-1 1,0 1-1,0-1 1,0 0-1,-1 0 1,1 0-1,0-1 1,-1 0-1,-5 2 0,-10 1-1,1-1 0,-1-1-1,-36 1 1,42-4 0,0 1 0,1-1 0,-1-1 0,-16-5 0,23 5 0,0 0 0,1 0 0,0-1 0,0 0 0,0 0 0,0-1 0,0 1 0,1-1 0,-1-1 0,-7-7 0,7 4 14,7 4-348,0 3-5,8-8-2219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49.17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155 180 31006,'4'-33'544,"0"0"1,-2-41-1,-2 72-542,0 1 1,0 0-1,0-1 0,-1 1 1,1 0-1,0-1 0,-1 1 1,1 0-1,-1 0 1,1-1-1,-1 1 0,0 0 1,1 0-1,-1 0 0,0 0 1,0 0-1,0 0 0,0 0 1,0 0-1,0 0 1,0 0-1,-1 0 0,-1-1 0,-1 1-1,1-1 1,0 1-1,0 0 0,0 0 1,-1 0-1,1 1 1,-1-1-1,-3 1 1,3-1-2,0 1 1,0 0-1,0 0 1,0 0-1,0 1 1,0 0-1,-1-1 1,1 1-1,1 1 1,-1-1-1,0 1 1,0-1-1,0 1 1,1 0-1,-1 0 1,-3 4-1,2 1-1,0 0 0,0 1 0,1 0-1,0 0 1,1 0 0,0 0 0,0 1 0,1-1-1,-1 1 1,2-1 0,-2 18 0,2 3 1,0-1 1,6 41-1,-5-65 0,0 0 1,1 1-1,0-1 1,0 0-1,0 1 0,1-1 1,-1 0-1,1 0 1,0 0-1,0 0 0,0 0 1,1-1-1,-1 1 1,1-1-1,0 1 0,0-1 1,0 0-1,1 0 1,4 3-1,-2-3 1,-1 0-1,1-1 1,0 1-1,0-1 1,0-1 0,0 1-1,0-1 1,0 0 0,0-1-1,0 1 1,1-1-1,11-1 1,-15 0-1,1 0 1,-1 0-1,1 0 0,-1-1 1,1 1-1,-1-1 0,0 1 1,0-1-1,0 0 0,0-1 0,0 1 1,0 0-1,0-1 0,-1 0 1,1 1-1,-1-1 0,0 0 1,0 0-1,0 0 0,0-1 1,-1 1-1,1 0 0,-1-1 1,2-4-1,1-5 1,0-1 1,-1 1-1,0-1 0,-1 0 1,0-14-1,-1-154-1,-1 181 1,0 0 0,0 0 0,0 0 0,0 0 0,0 1 0,0-1 0,-1 0 0,1 0 0,0 0 0,0 0 0,-1 1 0,1-1 0,0 0 0,-1 0 0,1 1-1,-1-1 1,1 0 0,-1 0 0,1 1 0,-1-1 0,1 1 0,-2-2 0,2 3 0,-1-1-1,1 0 0,-1 0 0,1 1 1,-1-1-1,1 0 0,-1 1 1,1-1-1,0 1 0,-1-1 1,1 0-1,0 1 0,-1-1 0,1 1 1,0-1-1,-1 1 0,1-1 1,0 1-1,0-1 0,0 1 0,0-1 1,-1 1-1,1 0 0,0-1 1,0 1-1,0-1 0,0 1 1,0-1-1,0 1 0,0-1 0,1 1 1,-1 0-1,-2 37 0,1 0 0,6 40 0,-4-65 0,2 0 0,-1 1 0,2-1 0,0 0 0,0-1 0,1 1 0,1-1 0,0 0 0,12 18 0,-16-27 0,1-1 0,0 1 0,0 0 0,0-1 0,0 0 0,1 1 0,-1-1 0,0-1 0,1 1 0,0 0 0,-1-1 1,1 0-1,0 0 0,0 0 0,0 0 0,5 0 0,-6 0-1,0-1 1,1 0-1,-1 0 1,0 0 0,1 0-1,-1 0 1,0-1-1,0 0 1,1 1-1,-1-1 1,0 0-1,0-1 1,0 1 0,0 0-1,0-1 1,0 0-1,-1 1 1,1-1-1,4-5 1,-1-1-85,-1 0-1,0 0 1,0-1 0,5-15-1,-1-1-1144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49.65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28 31598,'0'-27'866,"0"35"-585,0 46-264,-1 77-12,3 148-5,-2-273-5,4 25 16,-4-30-13,0 0 0,0 0-1,0 0 1,1 0 0,-1-1 0,0 1-1,1 0 1,-1 0 0,1 0 0,-1-1-1,1 1 1,-1 0 0,1 0 0,0-1-1,-1 1 1,1-1 0,0 1 0,-1-1-1,1 1 1,0-1 0,0 1 0,-1-1-1,1 1 1,0-1 0,0 0 0,0 1-1,0-1 1,0 0 0,1 0 0,5-4-196,-4-18-343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50.01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45 28237,'62'-1'1483,"1"-3"1,103-19-1,-164 22-1483,-1 1-17,1 0 1,-1 0-1,0 0 0,0 0 1,0-1-1,1 1 0,-1 0 1,0-1-1,0 1 0,0-1 1,0 1-1,0-1 0,0 0 1,0 1-1,0-1 0,0 0 1,0 0-1,0 0 0,1-1 0,-2-2-722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51.50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 0 30046,'-14'2'2172,"17"3"-1666,22 2-594,52-1 125,97-4-1,-94-2-26,-80 0-10,1 0 0,-1 0 0,1 0 0,-1 0 1,0 0-1,1 1 0,-1-1 0,1 0 0,-1 0 0,0 1 0,1-1 0,-1 0 1,0 1-1,1-1 0,-1 0 0,0 1 0,0-1 0,1 0 0,-1 1 0,0-1 1,0 1-1,0-1 0,1 0 0,-1 1 0,0-1 0,0 1 0,0-1 0,0 1 1,0-1-1,0 0 0,0 1 0,0-1 0,0 1 0,0-1 0,0 1 0,0-1 1,0 1-1,-3 15 8,-3-6-7,1 1-1,-2 0 0,1-1 1,-1-1-1,-1 1 0,0-1 0,-14 13 1,3-2-1,-219 251 0,237-270 0,1-1 0,-1 1 0,0 0 0,1-1 0,-1 1 0,1 0 0,-1 0 0,1 0-1,-1 0 1,1 0 0,-1 0 0,1-1 0,0 1 0,0 0 0,-1 0 0,1 2 0,0-2 0,0-1 0,1 0 0,-1 1 0,0-1 0,0 1 0,0-1 1,1 0-1,-1 1 0,0-1 0,1 0 0,-1 1 0,0-1 0,1 0 0,-1 1 0,0-1 0,1 0 0,-1 0 0,1 1 0,-1-1 0,0 0 0,1 0 1,-1 0-1,1 0 0,0 1 0,38 0 15,-26-2-4,326-3-11,-338-4-1545,-1-1-3612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51.92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9 0 23627,'-8'0'8836,"16"0"-8788,23 2 48,13-2-48,6 0-32,7 0 0,-2 0 0,-8 0-16,-8 0 0,-13 0 0,-7-2 0,-12 2-16,-25 0-3250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52.25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30686,'0'5'896,"10"2"-431,16 0-49,11-5-272,7 1-80,1-3-32,-1 0 0,-5 0-32,-10 0 0,-8 0 0,-8 0 0,-5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3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 26988,'0'0'167,"-1"0"-1,1-1 0,0 1 1,-1 0-1,1-1 0,-1 1 0,1 0 1,-1-1-1,1 1 0,0-1 1,-1 1-1,1-1 0,0 1 0,0-1 1,-1 1-1,1-1 0,0 1 1,0-1-1,0 1 0,0-1 0,-1 0 1,1 1-1,0-1 0,0 1 1,0-1-1,0 1 0,0-1 1,0 0-1,1 1 0,-1-1 0,0 0 1,1 0-97,0 0 1,0 1-1,-1-1 1,1 0 0,0 0-1,0 1 1,0-1-1,1 0 1,-1 1 0,0-1-1,0 1 1,0 0-1,2-1 1,46-6-837,-47 7 1001,142-1-235,-143 2 0,0-1 0,-1 0 0,1 1 0,0-1 0,-1 1 0,1-1 0,-1 1 0,1-1 0,0 1 0,-1-1 0,1 1 0,-1-1 0,0 1 0,1 0 0,-1-1 0,1 1 0,-1 0 0,0-1 0,0 1 0,1 0 0,-1-1 0,0 1 0,0 0 0,0 0 0,0-1 0,0 1 0,0 0 0,0 0 0,0-1 0,0 1 0,0 0 0,0 0 0,-1 1 0,1 2 0,0-1 0,-1 1 0,0-1 0,1 1 0,-1-1 0,-1 1 0,-1 3 0,-4 3 0,0-1 0,-1 0 0,0 0 0,-11 8 0,9-9 0,1 1 0,0 0 0,1 0 0,0 1 0,-12 18 0,19-25 0,0 0 0,-1-1 0,1 1 0,1 0 0,-1 0 0,0 0 0,1 0 0,-1 0 0,1 0 0,0 0 0,0 1 0,0-1 0,0 0 0,1 0 0,-1 0 0,1 0 0,0 0 0,0 0 0,0-1 0,0 1 0,0 0 0,1 0 0,-1-1 0,1 1 0,0-1 0,-1 1 0,1-1 0,3 3 0,30 31 0,-22-23 0,-1 0 0,0 0 0,15 24 0,-24-32 0,0 1 0,0-1 0,-1 1 0,0 0 0,0 0 0,0-1 0,-1 1 0,0 0 0,0 0 0,0 1 0,-1-1 0,0 0 0,0 0 0,-2 10 0,1-13 0,0 1 0,-1-1 0,1 1 0,-1-1 0,0 0 0,0 1 0,0-1 0,-1 0 0,1 0 0,-1 0 0,0-1 0,1 1 0,-1-1 0,0 1 0,0-1 0,-1 0 0,1 0 0,0 0 0,-1-1 0,1 1 0,-1-1 0,0 0 0,-6 1 0,-5 2 0,0 0 0,-1-2 0,1 0 0,-24 0 0,34-2 0,0 0 0,0 0 0,1 0 0,-1 0 0,1 0 0,-1-1 0,1 0 0,-5-2 0,7 3 0,1-1 0,-1 0 0,1 0 0,0 0-1,-1 0 1,1 0 0,0-1 0,0 1-1,0 0 1,0-1 0,0 1 0,0 0-1,0-1 1,0 1 0,1-1 0,-1 1-1,1-1 1,-1 0 0,1 1 0,-1-1-1,1 1 1,0-1 0,0-2 0,-1-59-134,6 34-271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56.50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65 306 31518,'8'-27'953,"35"-111"-712,-18 64-221,-20 56-15,7-22-9,-8 31 12,-2 17 18,-10 527-26,8-533 0,-1-1 0,0 1 0,1 0 0,-1 0 0,0-1 0,0 1 0,0-1 0,0 1 0,0-1 0,-1 1 0,1-1 0,0 0 0,-1 1 0,1-1 0,-1 0 0,1 0 0,-1 0 0,1 0 0,-1 0 0,0-1 0,1 1 0,-1 0 0,0-1 0,0 1 0,1-1 0,-5 1 0,-51 7 0,13-6 0,29-2 0,35 0 0,18 0-1,-1-2-1,0-1 1,43-10 0,-58 5-2448,-12-1-5550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56.97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132 75 31727,'1'-18'250,"0"13"-167,0-1 1,-1 1 0,0-1 0,0 1 0,0-1-1,-1 1 1,-1-8 0,-3 12-79,1 0 0,0 1 1,0 0-1,0 0 0,-1 0 1,-6 2-1,11-2-5,-4 1 1,0 0-1,1 1 1,-1-1-1,1 1 1,-1 0-1,1 0 1,0 0-1,0 1 1,0-1-1,0 1 1,0 0-1,1 0 1,-1 0-1,1 0 1,0 0-1,0 0 1,0 1-1,0-1 1,0 1-1,-1 6 1,-4 6 1,2 0 0,0 0 0,-4 25 0,4-7 2,3 0 0,0 0 0,5 46 0,-3-73-4,1-1 0,0 1 0,0-1 0,1 0 0,0 0 0,0 1 1,0-1-1,1-1 0,-1 1 0,2 0 0,-1-1 0,0 1 0,1-1 0,0 0 0,1 0 0,-1 0 0,1-1 0,0 0 0,0 0 1,0 0-1,0 0 0,1-1 0,-1 0 0,1 0 0,0 0 0,0-1 0,0 0 0,0 0 0,1 0 0,-1-1 0,0 0 0,1 0 0,-1-1 1,10 0-1,-10 0 1,0 0 1,0 0-1,0 0 1,1-1-1,-1 0 1,0 0-1,0-1 1,7-2-1,-10 2-1,0 0 1,0 0-1,-1 0 0,1-1 1,0 1-1,-1-1 0,0 1 1,1-1-1,-1 0 0,0 0 0,-1 0 1,1 0-1,0 0 0,-1 0 1,0 0-1,1-4 0,3-10 4,-1 0 0,-2 0 0,1 0-1,-2-1 1,0 1 0,-4-32 0,3 38-4,-1-4 0,-1 1 0,0 0 0,-1 0 0,0-1 0,-1 2 0,-1-1 0,-1 0 0,1 1 0,-2 0 0,0 0 0,-1 1 0,0 0 0,0 0 0,-1 1 0,-1 0 0,0 1 0,-15-13 0,22 22-2,1-1-1,-1 0 1,1 1-1,-1-1 1,0 1-1,0 0 1,1 0-1,-1 0 1,0 0-1,0 0 1,0 1-1,0 0 1,-5-1-1,7 1 0,0 1-1,1-1 1,-1 1-1,1-1 1,-1 0-1,1 1 1,-1-1-1,1 1 1,-1-1-1,1 1 1,-1 0-1,1-1 1,0 1-1,-1-1 1,1 1-1,0 0 1,-1-1-1,1 1 1,0 0-1,0-1 1,0 1-1,0 0 1,0 0-1,0-1 1,0 1-1,0 0 1,0 1-1,-1 27-238,2-23 102,-1 26-642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57.41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31727,'0'0'944,"8"5"-928,2 2 0,-2 7 0,-3-2-16,-5 4 0,0 1 0,0-3 0,0 0 0,0 0 0,-10-5-16,5-4-48,-3-5-144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57.85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79 58 31871,'0'-35'731,"-1"35"-728,-1 0 0,1 0 0,0 0 1,0 0-1,-1 0 0,1 0 1,0 0-1,0 1 0,0-1 1,0 0-1,-1 1 0,1-1 0,0 1 1,0 0-1,0-1 0,-2 2 1,-2 6-1,0 0 0,1 0 1,-1 0-1,1 0 1,1 1-1,0-1 0,-4 18 1,-10 67 1,13 21 8,4-89-13,0-21 0,1-1 0,-1 1 1,0-1-1,1 1 0,-1-1 0,1 0 0,0 1 1,0-1-1,1 0 0,-1 0 0,1 0 0,-1 0 1,1 0-1,0 0 0,0 0 0,0 0 0,1-1 1,-1 1-1,1-1 0,-1 0 0,1 1 0,0-1 1,0 0-1,0-1 0,3 3 0,0-2 2,0 0 0,1 0 0,-1 0 0,1 0-1,-1-1 1,1 0 0,-1-1 0,1 1 0,0-1 0,-1-1 0,1 1-1,9-3 1,-13 2-2,0 0 1,0 0-1,-1 0 0,1-1 0,0 1 0,-1-1 0,0 0 0,1 0 0,-1 0 1,0 0-1,0 0 0,0 0 0,0 0 0,0-1 0,-1 1 0,1-1 0,-1 0 1,1 1-1,-1-1 0,0 0 0,0 0 0,1-3 0,1-6 0,0 0 0,-1-1 0,0 1 0,0-15 0,0 3 0,-2-1 0,-1 1 0,-2-1 0,-6-32 0,7 47 0,0 0 0,-1 1 0,-1-1 0,0 1 0,0 0 0,0 0 0,-1 0 0,-1 1 0,0 0 0,0 0 0,0 0 0,-1 1 0,-12-11 0,18 17 0,0-1 1,-1 1-1,1 0 1,-1 0-1,1-1 1,-1 1-1,0 1 1,1-1-1,-1 0 1,0 0-1,0 1 1,0-1-1,1 1 1,-1-1-1,0 1 1,0 0-1,0 0 1,0-1-1,0 2 1,0-1-1,0 0 1,1 0-1,-1 0 1,0 1-1,0-1 1,0 1-1,0 0 1,-2 1-1,2 0-41,0 0-1,0 0 0,0 0 0,0 0 0,1 0 0,-1 0 0,1 1 1,-1-1-1,1 1 0,0-1 0,0 1 0,0 0 0,0-1 0,1 1 1,-1 0-1,1-1 0,-1 6 0,0 26-1716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58.25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119 45 32111,'0'-1'12,"0"0"1,0 0 0,0 0-1,0 0 1,0 0 0,0 0-1,-1 0 1,1 0 0,0 0-1,-1 0 1,1 0 0,0 0-1,-1 1 1,1-1 0,-1 0-1,0 0 1,1 0 0,-1 1-1,1-1 1,-1 0 0,0 1-1,0-1 1,1 0 0,-1 1-1,0-1 1,0 1 0,0-1-1,0 1 1,0 0-1,0-1 1,1 1 0,-1 0-1,0-1 1,0 1 0,0 0-1,0 0 1,0 0 0,0 0-1,-2 0 1,1 0-11,0 1 0,0-1 0,0 0 0,0 1 0,0 0 0,0-1 0,0 1 0,0 0 0,0 0 0,0 0 0,0 0 0,0 0 0,1 1 0,-1-1 0,0 0 0,1 1 0,-1 0 0,-1 2 0,-5 10 1,1-1 0,0 1 0,1 1 0,1 0 0,0-1 0,1 1-1,-3 25 1,4-17 2,1-1 0,1 1 0,1 0 0,5 37 0,-5-56-5,1-1 0,0 0 0,0 1 0,0-1 0,0 1 0,0-1 0,1 0 0,-1 0 0,1 0 0,0 0 0,0 0-1,0 0 1,0-1 0,1 1 0,-1 0 0,1-1 0,-1 0 0,1 0 0,0 0 0,0 0 0,0 0 0,0 0 0,0-1 0,1 0 0,4 2 0,5 0 2,0 0 1,0-1-1,1-1 1,-1 0-1,16-1 0,-26 0-1,0 0-1,0 0 1,0 0-1,0-1 0,0 0 1,0 1-1,0-1 1,0 0-1,0 0 0,0-1 1,-1 1-1,1 0 1,-1-1-1,1 0 0,-1 1 1,1-1-1,3-4 1,-3 2-1,0-1 1,0 1 0,0-1 0,0 1 0,-1-1-1,0 0 1,0 0 0,-1 0 0,3-8 0,-1-8 0,0 0 0,-2-1 0,-2-41 0,1 59-2,-1-7 1,0 0 0,-1 0 0,0 0 0,-1 0 0,0 1 0,0-1 0,-1 1 0,-1 0 0,0 0 0,0 1 0,-1-1 0,0 1 0,0 0 0,-1 1 0,-1 0 0,-15-15 0,20 21 9,-1-1 0,0 1 0,1 0 0,-1 0 1,0 1-1,0-1 0,0 1 0,0-1 0,-1 1 0,1 0 0,-8 0 0,11 1-76,-1 0 0,0 0 0,0 0 0,1 0 0,-1 0 0,0 0 0,0 0 0,1 1 1,-1-1-1,0 1 0,0-1 0,1 1 0,-1 0 0,1-1 0,-1 1 0,1 0 0,-1 0 0,1 0 0,-1 0 0,1 1 0,0-1 0,-1 0 0,1 1 0,0-1 0,0 0 0,0 1 0,0-1 0,0 3 0,-6 23-6488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1:58.66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138 69 31727,'0'-8'161,"0"5"-106,1 0-1,-1 1 1,0-1-1,-1 1 1,1-1-1,0 1 1,-1-1-1,1 1 1,-1-1-1,0 1 1,-1-4-1,1 5-47,0 1-1,-1-1 0,1 0 1,0 0-1,-1 0 1,1 1-1,-1-1 1,1 0-1,-1 1 1,1 0-1,-1-1 1,1 1-1,-1 0 1,1 0-1,-1 0 1,0 0-1,1 0 0,-1 0 1,1 0-1,-1 0 1,-2 2-1,1-1-6,-1 0 1,1 0-1,0 1 0,-1-1 0,1 1 0,0 0 0,0 0 0,0 0 1,1 1-1,-1-1 0,0 0 0,1 1 0,0 0 0,-1 0 0,1 0 0,0 0 1,1 0-1,-1 0 0,-2 7 0,-4 7 1,1 2 0,-7 24 0,9-16 4,1 0 1,1 0 0,1 0 0,4 52-1,-1-57-4,-1-18-1,0 0 0,0 1 1,1-1-1,-1 0 0,1 0 1,0 0-1,1 1 0,-1-1 0,1 0 1,-1-1-1,1 1 0,0 0 0,1 0 1,-1-1-1,1 1 0,-1-1 0,1 0 1,0 0-1,0 0 0,0 0 0,1-1 1,-1 1-1,1-1 0,-1 0 0,8 4 1,-1-3 0,0 0 1,0 0-1,0-1 1,0-1-1,1 1 0,-1-2 1,0 1-1,1-2 1,15-1-1,-22 2 1,-1-1-1,0 0 1,0 1 0,0-1-1,0 0 1,-1-1-1,1 1 1,0 0-1,0-1 1,-1 0 0,1 1-1,-1-1 1,1 0-1,-1 0 1,4-5-1,-2 2 0,-1 0-1,1 0 1,-1 0-1,0-1 1,-1 0-1,0 1 1,3-10-1,-1-4 0,0 1-1,-1-1 1,-2 0-1,0-22 1,0 17 0,-2 0 0,-1 0 0,-10-46 0,10 61 0,-1 1 0,0 0 0,0-1 0,-1 1 0,0 1 0,0-1 0,-1 0 0,0 1 0,0 0 0,-1 0 0,1 1 0,-2 0 0,1-1 0,-8-4 0,11 9-13,0 0 1,0 1-1,0-1 1,0 1-1,0-1 0,-1 1 1,1 0-1,0 0 1,-1 1-1,1-1 1,0 1-1,-1-1 0,1 1 1,-1 0-1,1 0 1,-1 1-1,1-1 0,0 1 1,-1 0-1,1-1 1,0 2-1,-1-1 0,1 0 1,0 1-1,0-1 1,0 1-1,0 0 0,0 0 1,1 0-1,-1 0 1,-4 5-1,-24 28-1265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29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160 110 32031,'0'-4'142,"0"-2"-60,0 1-1,0 0 0,-1 0 1,1 0-1,-1 0 0,-2-8 0,2 12-80,0-1 0,1 1 0,-1 0 0,0 0 0,0-1 0,0 1 0,0 0-1,0 0 1,0 0 0,0 0 0,0 0 0,0 0 0,-1 1 0,1-1 0,0 0-1,-1 1 1,1-1 0,0 1 0,-1-1 0,1 1 0,-1-1 0,1 1 0,0 0-1,-1 0 1,1 0 0,-1 0 0,-2 0 0,1 0-1,0 0 0,-1 1 0,1-1 0,0 1 0,-1 0 0,1-1 0,0 1 0,0 1 0,0-1 0,0 0 0,0 1 0,0 0 0,0 0 0,0 0 0,1 0 0,-4 2 0,2 1 0,0 0 0,0 0 0,0 0 0,0 1 0,1 0 0,0-1 0,-4 13 0,0 1 0,2 1 0,0 1 0,1-1 0,-1 29 0,2-7 0,2 0 0,5 61 0,-3-95 0,1 0 0,0 0 0,0 1 0,0-2 0,1 1 0,0 0 0,1 0 0,0-1 0,0 0 0,0 0 0,1 0 0,10 11 0,-10-13 0,0-1 0,0 1 0,0-2 0,0 1 0,0 0 0,1-1 0,0 0 0,0 0 0,0-1 0,0 0 0,0 0 0,0 0 0,1-1 0,-1 1 0,0-2 0,11 1 0,-14-1 0,0 0 0,0-1 0,-1 1 0,1-1 0,0 0 0,-1 0 0,1 0 0,-1 0 0,1 0 0,-1-1 0,1 1 0,-1-1 0,0 1 0,0-1 0,0 0 0,0 0 0,0 0 0,0 0 0,0 0 0,-1-1 0,1 1 0,-1 0 0,2-5 0,2-3 0,-1-1 0,0 0 0,0 0 0,3-17 0,0-21 0,-3 0 0,-1 0 0,-6-76 0,2 96 0,0 14 0,0 1 0,-1-1 0,-1 0 0,0 1 0,-1-1 0,-6-15 0,9 27 0,-1-1 0,1 1 0,-1-1 0,1 1 0,-1 0 0,0-1 0,-1 1 0,1 0 0,0 0 0,-1 1 0,0-1 0,0 0 0,1 1 0,-2 0 0,1-1 0,0 1 0,0 1 0,-1-1 0,1 0 0,-1 1 0,1-1 0,-1 1 0,1 0 0,-1 1 0,0-1 0,0 0 0,0 1 0,-7 0 0,10 1 0,0-1 0,0 1 0,0-1-1,1 1 1,-1-1 0,0 1 0,0-1 0,0 1 0,0 0 0,1 0-1,-1-1 1,0 1 0,1 0 0,-1 0 0,1 0 0,-1 0 0,1 0-1,-1 0 1,1 0 0,0 0 0,-1 0 0,1 0 0,0 0 0,0 0-1,0 0 1,0 2 0,-3 34-82,3-30 21,0 33-416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2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31262,'0'0'1406,"0"3"-1390,0 3-13,-1 0 0,0 0 0,0 0 0,0 0 0,-4 9-1,2-8-1,1 0 0,0 1 0,1-1-1,-1 1 1,1 12 0,1-19 12,0-57 38,2 12-65,-2 43-170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3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26 32031,'0'-2'23,"-1"1"1,1 0-1,0 0 1,-1 0 0,1 0-1,-1 0 1,1 0-1,-1 0 1,1 0 0,-1 0-1,0 0 1,0 0-1,1 0 1,-1 0 0,0 0-1,0 0 1,0 1-1,0-1 1,0 0 0,0 1-1,0-1 1,0 1-1,0-1 1,0 1 0,0 0-1,-1-1 1,0 1-1,0-1-20,0 1-1,0-1 1,0 1-1,-1 0 0,1-1 1,0 1-1,0 0 1,0 1-1,0-1 0,0 0 1,0 0-1,0 1 1,0-1-1,0 1 0,0 0 1,-3 1-1,1 2-1,0-1-1,0 1 0,1 0 0,-1 1 0,1-1 0,0 0 1,0 1-1,1 0 0,-1 0 0,1 0 0,0 0 1,1 0-1,-1 0 0,1 0 0,-1 9 0,-3 13 0,0 46 0,5-73 0,0 181 0,0-175 0,0 0 0,1-1 0,0 1 0,0-1 0,0 0 0,0 1 0,1-1 0,0 0 0,0 0 0,1 0 0,-1 0 0,1 0 0,0 0 0,0-1 0,1 1 0,-1-1 0,1 0 0,0 0 0,0-1 0,0 1 0,1-1 0,-1 1 0,1-2 0,0 1 0,0 0 0,0-1 0,0 0 0,0 0 0,1 0 0,-1-1 0,0 0 0,1 0 0,-1 0 0,1-1 0,0 0 0,-1 0 0,1 0 0,9-2 0,-13 1 1,1 0 0,-1 0 0,0-1 1,0 1-1,1-1 0,-1 1 0,0-1 0,-1 0 0,1 1 0,0-1 0,0 0 1,-1 0-1,1 0 0,-1-1 0,0 1 0,1 0 0,-1 0 0,0-1 1,0 1-1,-1-1 0,1 1 0,0-1 0,-1 1 0,1-4 0,1-11 1,0 0-1,-1-25 1,-1 35-3,0-24 1,-2-1 0,-9-59 0,8 79 0,0 0 0,-1 0 0,0 0 0,-1 0 0,0 0 0,-1 1 0,0 0 0,-1 0 0,0 1 0,-10-12 0,15 20 0,1 0-1,-1 1 1,0-1-1,1 0 1,-1 0 0,0 1-1,0 0 1,0-1 0,0 1-1,0 0 1,-1 0-1,1 0 1,0 0 0,0 0-1,-1 0 1,1 1 0,-1-1-1,1 1 1,0 0-1,-5 0 1,7 0-46,-1 0-1,0 0 1,0 1 0,0-1 0,1 1-1,-1-1 1,0 0 0,1 1-1,-1-1 1,0 1 0,1-1-1,-1 1 1,0 0 0,1-1 0,-1 1-1,1 0 1,-1-1 0,1 1-1,0 0 1,-1 0 0,1-1 0,0 1-1,-1 0 1,1 0 0,0 0-1,0-1 1,0 1 0,0 0-1,0 0 1,0 0 0,0 0 0,0 0-1,0 2-631,-2 24-9450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30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38 32479,'5'-7'52,"0"1"-1,1 0 1,0 0 0,8-6 0,-15 12-52,1 0 1,0 0-1,0 0 0,0 0 1,0 0-1,0 0 1,0 0-1,0 0 1,0 1-1,0-1 1,-1 0-1,1 0 1,0 0-1,0 0 1,0 0-1,0 0 0,0 0 1,0 1-1,0-1 1,0 0-1,0 0 1,0 0-1,0 0 1,0 0-1,0 0 1,0 1-1,0-1 1,0 0-1,0 0 0,0 0 1,0 0-1,0 0 1,0 0-1,0 1 1,0-1-1,0 0 1,0 0-1,0 0 1,1 0-1,-1 0 0,0 0 1,0 0-1,0 0 1,0 1-1,0-1 1,0 0-1,0 0 1,0 0-1,0 0 1,1 0-1,-1 0 1,0 0-1,0 0 0,0 0 1,0 0-1,0 0 1,0 0-1,1 0 1,-1 0-1,0 0 1,0 0-1,0 0 1,0 0-1,0 0 0,0 0 1,1 0-1,-6 14-1,-46 68 1,19-32 0,-32 69 0,61-113 0,-3 7 0,-1 0 0,2 1 0,0 0 0,1 0 0,0 0 0,1 0 0,-3 30 0,7-44 0,-1 1 0,1-1 0,-1 0 0,1 1 0,-1-1 0,1 1 0,0-1 0,-1 0 0,1 1 0,-1-1 0,1 0 0,0 0 0,-1 0 0,1 0 0,0 1 0,-1-1 0,1 0 0,0 0 0,-1 0 0,1 0 0,0 0 0,-1 0 0,1-1 0,0 1 0,0 0 0,3 0 0,17 0 0,-1-1 0,1 0 0,-1-1 0,0-2 0,0 0 0,24-8 0,-8-2 0,-17 6 0,-1 1 0,2 1 0,26-5 0,-41 10-16,-14 1-1771,-7 0-4830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3T14:45:3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28333,'-2'2'376,"1"-1"0,0 1 0,0 0 0,0 0 0,0 0 0,0 0 0,0 1 0,1-1 0,-2 4 0,1 38-479,2-26 338,-1-17-233,1 0 0,-1 0 0,1 0 0,-1 0 0,1 0 0,-1-1 0,1 1 0,0 0 0,-1 0 0,1 0 0,0-1 0,0 1 0,-1 0 0,1-1 0,0 1 0,0 0 0,0-1 0,0 1 0,0-1 0,0 0 0,0 1 0,0-1 0,0 0 0,0 0 0,0 1 0,0-1 0,0 0 0,0 0 0,0 0 0,0 0 0,2-1 0,0 2 19,1-1 0,0 0 0,-1 0 0,1-1 1,0 1-1,-1-1 0,1 0 0,3-1 0,-4 0-15,0 0 1,-1 0-1,0 0 1,0-1-1,1 1 1,-1-1-1,-1 1 0,1-1 1,0 0-1,-1 0 1,1 0-1,-1 0 1,0 0-1,0 0 1,0 0-1,1-5 1,7-58 38,-9 64-43,4-302 50,-5 181-50,1 118-1,0-2 3,1 0 1,-2 0 0,1 1-1,-1-1 1,0 0-1,0 1 1,-1-1 0,-3-7-1,6 51 31,-2-15-35,3 92 0,22 132 0,-22-229 0,0 0 1,2-1-1,0 1 1,12 30-1,-14-43-1,0 0 0,0 0 0,1 0-1,-1 0 1,1-1 0,0 1 0,0-1-1,0 0 1,1 1 0,-1-2-1,1 1 1,-1 0 0,1-1 0,0 1-1,0-1 1,0 0 0,0 0 0,1-1-1,-1 1 1,0-1 0,1 0 0,7 1-1,-6-1 3,0 0 0,0-1 0,0 1-1,0-1 1,0-1 0,1 1 0,-1-1-1,-1 0 1,1 0 0,0-1-1,0 0 1,0 0 0,-1 0 0,1-1-1,-1 1 1,0-2 0,0 1 0,0 0-1,0-1 1,0 0 0,-1 0 0,1 0-1,-1-1 1,0 1 0,-1-1 0,1 0-1,-1 0 1,0 0 0,0-1 0,-1 1-1,1-1 1,-1 0 0,0 1-1,-1-1 1,2-10 0,1-4-1,-1 0 0,0-26 0,-2 38 0,-2-1 0,1 0 0,-1 1 0,0-1 0,-1 1 0,1-1 0,-7-14 0,7 21 0,0 0 0,0 0 0,0 0 0,-1 0 0,1 0 0,0 0 0,-1 0 0,0 1 0,1-1 0,-1 1 0,0-1 0,0 1 0,0 0 0,0 0 0,0 0 0,0 0 0,0 0 0,-3-1 0,-2 0 0,1 1 0,-1 0 0,0 1 0,-13-1 0,20 1 0,-1 1 0,1-1 0,0 0 0,-1 0 0,1 0 0,-1 0 0,1 1 0,0-1 0,-1 0 0,1 0 0,0 1 0,-1-1 0,1 0 0,0 1 0,0-1 0,-1 0 0,1 1 0,0-1 0,0 1 0,0-1 0,-1 0 0,1 1 0,0-1 0,0 1 0,0-1 0,0 0 0,0 1 0,0-1 0,0 1 0,0-1 0,0 1 0,0-1 0,0 1 0,0-1 0,0 0 0,0 1 0,1 0 0,2 13 0,-2-11 0,1-1 0,0 1 1,0-1-1,1 0 0,-1 0 0,0 0 0,1 0 1,-1 0-1,1 0 0,-1-1 0,1 1 0,0-1 1,0 0-1,0 0 0,0 0 0,0 0 1,0 0-1,0-1 0,5 1 0,11 1-18,39 0 1,-43-2-16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30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 31839,'-2'-6'522,"0"6"-218,0 16-149,1 33-247,1-47 126,9 176-29,0-1-5,-7-120-1,-1-34-7,0 0-1,-1 1 1,-5 24-1,3-42-1679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32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210 167 31518,'1'-26'435,"-1"9"-252,0 1 0,-2-24-1,1 37-171,1-1 1,-1 0-1,0 0 0,0 0 1,-1 0-1,1 1 0,-1-1 0,0 1 1,0-1-1,0 1 0,0-1 1,0 1-1,-1 0 0,0 0 0,-3-3 1,3 5-10,-1-1 0,1 1 0,-1 0 1,0 0-1,1 0 0,-1 1 0,0-1 0,0 1 1,0 0-1,1 0 0,-1 0 0,0 1 1,0-1-1,0 1 0,1 0 0,-1 0 0,-6 3 1,5-1-2,1 2 0,-1-1 1,1 0-1,0 1 0,0 0 1,1 0-1,-1 0 0,1 1 1,-5 10-1,-20 58-1,28-73 0,-9 31 0,2 0 0,1 0 0,1 0 0,2 1 0,1 0 0,3 34 0,-1-65 0,0 0 0,0 0 0,0 1 0,1-1 0,-1 0 0,0 0 0,1 0 0,0 0 0,0 0 0,0 0 0,0 0 0,0 0 0,0 0 0,0 0 0,0 0 0,1-1 0,-1 1 0,1 0 0,-1-1 0,1 1 0,0-1 0,-1 0 0,1 0 0,0 1 0,0-1 0,0 0 0,0-1 0,0 1 0,3 1 0,4 0 0,1-1 0,-1 0 0,1 0 0,0-1 0,13-1 0,-18 1 0,-2 0 0,1 0 0,-1-1 0,1 0 0,-1 1 0,0-1 0,1 0 0,-1-1 0,0 1 0,1 0 0,-1-1 0,0 0 1,0 0-1,0 0 0,-1 0 0,1 0 0,3-5 0,-1 2 0,-1 0-1,0-1 1,0 0 0,-1 0 0,0 0-1,0-1 1,4-12 0,-1-3 5,-2 0 1,0 0 0,-1 0-1,-1-29 1,0 6-2,-1 13-4,0 0 1,-2 1-1,-7-45 0,3 62 0,3 22 0,2 26 0,0-31 0,8 197 0,-4-162 0,2-1 0,1 0 0,17 50 0,-23-86 3,-1 1-1,1-1 1,-1 1 0,1-1-1,0 1 1,-1-1 0,1 1 0,0-1-1,0 0 1,0 1 0,1-1-1,-1 0 1,0 0 0,0 0-1,0 0 1,1 0 0,-1 0-1,3 1 1,29 2-823,-32-4 754,20 0-3373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32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32623,'7'-13'138,"-6"28"-133,-1-7-4,10 521-455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32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32495,'0'0'144,"3"0"-64,28-2-64,16-3-16,10 1 32,3-6-32,6 3 0,-4 0 0,-10 2 0,-7-2 0,-19 3 0,-8 1 0,-10 3 0,-8-2-32,0 0-144,-18 2-2369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3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102 178 32303,'0'-68'435,"-8"72"-406,-2 9-29,0 0 0,1 1 0,1 0 0,0 0 0,1 1 0,0 0 0,2 0 0,-1 0 0,2 1 0,0 0 0,-2 18 0,1 3 0,2 1 0,1 1 0,6 65 0,-4-100 0,1 1 0,-1-1 0,1 0 0,0 0 0,0 0 0,0 0 0,1 0 0,-1 0 0,1-1 0,0 1 0,0 0 0,0-1 0,0 1 0,1-1 0,0 0 0,-1 0 0,1 0 0,0 0 0,1 0 0,-1-1 0,6 5 0,-2-4 0,0-1 0,0 1 0,1-1 0,-1 0 0,0-1 0,1 1 0,-1-2 0,1 1 0,0-1 0,14-1 0,-17 0 0,-1 0 0,0-1 0,1 1 0,-1-1 0,0 0 0,0 0 0,0 0 0,0 0 0,0-1 0,0 0 0,-1 0 0,0 0 0,1 0 0,-1 0 0,0-1 0,0 1 0,-1-1 0,1 0 0,-1 0 0,0 0 0,0 0 0,0 0 0,2-7 0,2-6 0,0 0 0,-2 0 0,0-1 0,3-28 0,-3 3 0,-2 1 0,-7-83 0,2 103 0,0 1 0,-2 1 0,0-1 0,-1 1 0,-1 0 0,-1 0 0,-19-34 0,26 52 0,0 1 0,0-1 0,0 1 0,0-1 0,0 1 0,0-1 0,0 1 0,0 0 0,-1 0 0,1-1 0,-1 1 0,1 0 0,-1 0 0,1 0 0,-1 0 0,1 1 0,-1-1 0,0 0 0,1 1 0,-1-1 0,0 1 0,0 0 0,0-1 0,1 1 0,-4 0 0,3 1 0,1-1 0,-1 1 0,1-1 0,-1 1 0,1 0 0,-1 0 0,1 0 0,0 0 0,-1 0 0,1 0 0,0 0 0,0 0 0,0 1 0,0-1 0,0 0 0,0 1 0,0-1 0,0 0 0,0 1 0,1-1 0,-1 1 0,0 0 0,1-1 0,0 1 0,-1 2 0,-2 13-28,2 0-1,-1 28 1,2-1-207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38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 32239,'0'0'341,"0"4"-205,-8 134-85,23-167-51,-12 1-1,-1 0 0,-1-28 0,-1 43-1,0 13-121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3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70 30814,'0'-1'49,"0"0"-1,-1 0 0,1 0 1,0 0-1,0 0 1,0 0-1,0 0 1,0 0-1,0 0 0,0 0 1,0 0-1,0 0 1,0 0-1,0 0 1,1 0-1,-1 0 0,0 0 1,1 0-1,-1 0 1,1 0-1,-1 1 0,1-1 1,-1 0-1,1 0 1,0 0-1,-1 1 1,1-1-1,0 0 0,0 1 1,0-1-1,-1 0 1,1 1-1,0-1 1,0 1-1,0 0 0,0-1 1,0 1-1,0 0 1,0-1-1,0 1 1,0 0-1,0 0 0,2 0 1,7-2-133,0 1 1,0 0-1,16 2 0,-16-1 241,106 0-157,-115 0 0,0 0 0,0 0 0,1 0 0,-1 1 0,0-1 0,0 0 0,0 1 0,0-1 0,0 1 0,0-1 0,0 1 0,0-1 0,-1 1 0,1 0 0,0-1 0,0 1 0,0 0 0,-1 0 0,1 0 0,0 0 0,-1 0 0,1-1 0,-1 1 0,1 0 0,-1 0 0,1 1 0,-1-1 0,0 0 0,1 0 0,-1 0 0,0 0 0,0 0 0,0 0 0,0 1 0,1 0 0,-1 0 0,0 0 0,0 0 0,0 0 0,-1 0 0,1 0 0,0 0 0,-1 0 0,1-1 0,-1 1 0,1 0 0,-1 0 0,0 0 0,0-1 0,0 1 0,0-1 0,0 1 0,-3 2 0,-9 2 0,8-14 0,-6-11 0,8 17 0,-1 1 0,1-1 0,0 0 0,-1 1 0,1 0 0,-1-1 0,1 1 0,-1 1 0,1-1 0,-1 0 0,0 1 0,-4 0 0,-46 3 0,50-1 0,1-1 0,-1 1 0,1-1 0,0 1 0,0 0 0,0 0 0,0 1 0,0-1 0,0 0 0,0 1 0,1 0 0,-1 0 0,1 0 0,0 0 0,0 0 0,0 0 0,0 0 0,-2 7 0,-1 1 0,1 1 0,0 0 0,0 0 0,-2 18 0,2-3 0,2 1 0,0 0 0,2 0 0,7 50 0,-6-72 0,0 0 0,0-1 0,1 1 0,0-1 0,0 0 0,1 0 0,-1 1 0,1-1 0,0-1 0,1 1 0,-1 0 0,1-1 0,0 0 0,0 0 0,0 0 0,1 0 0,-1-1 0,1 0 0,0 1 0,0-2 0,0 1 0,6 2 0,4 0 0,0-1 0,0 0 0,0-1 0,1-1 0,-1 0 0,30-1 0,-41-1 0,0 0 0,0 0 0,0-1 0,0 0 0,0 1 0,0-2 0,0 1 0,0 0 0,0-1 0,-1 1 0,1-1 0,0 0 0,-1 0 0,1-1 0,-1 1 0,0-1 0,4-4 0,-2 2 0,-1-1 0,0 0 0,0 0 0,0-1 0,-1 1 0,0-1 0,0 1 0,-1-1 0,3-9 0,-1-8 0,0 0 0,-2-1 0,0 1 0,-4-47 0,1 57 0,-1 0 0,-1 0 0,0 0 0,-1 1 0,0-1 0,-1 1 0,-1 0 0,0 0 0,-1 1 0,0-1 0,-1 2 0,0-1 0,-1 1 0,0 0 0,-21-18 0,28 27 0,0 0 0,0 1 0,0-1-1,0 1 1,0-1 0,0 1 0,-1 0 0,1 0 0,0 0 0,-1 0 0,1 0-1,-1 1 1,1-1 0,0 1 0,-1-1 0,0 1 0,1 0 0,-1 0 0,1 0-1,-1 1 1,1-1 0,-1 0 0,1 1 0,0 0 0,-1-1 0,1 1-1,-1 0 1,1 0 0,0 1 0,0-1 0,0 0 0,0 1 0,0-1 0,0 1-1,0 0 1,0 0 0,0-1 0,1 1 0,-1 0 0,-1 3 0,-1 5-56,0 1 1,1-1-1,0 1 1,-2 16-1,0 8-942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39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32351,'-1'-2'24,"1"0"0,0 0 0,0 0 0,1 0 1,-1 0-1,0 0 0,1 0 0,-1 0 0,1 0 0,-1 0 1,1 1-1,0-1 0,0 0 0,0 0 0,2-2 0,-1 2-24,0 1 0,0-1 0,0 1 0,0 0-1,0 0 1,1 0 0,-1 0 0,0 0 0,1 1 0,-1-1-1,0 1 1,5-1 0,17-1 16,36 1-1,-39 1-14,-18 0-1,-1 0 0,1 0 0,0 1 0,-1-1 0,1 1 0,0 0 0,-1 0 0,1 0 0,-1 0 0,1 0 0,-1 0 0,0 1 0,0-1 0,1 1 0,-1-1 0,0 1 0,0 0 0,0 0 0,-1 0 0,1 0 0,0 0 0,-1 1 0,0-1 0,1 0 0,1 5 0,-2-3 0,0 0 0,1-1 0,-2 1 0,1 0 0,0 0 0,-1 0 0,0-1 0,0 1 0,0 0 0,0 0 0,-1 0 0,1 0 0,-1 0 0,0-1 0,0 1 0,0 0 0,-1-1 0,-2 7 0,-2-2 0,0-1 0,0 1 0,-1-1 0,-8 7 0,6-6 0,1 0 0,0 1 0,-11 15 0,17-21 0,1 0 0,-1-1 0,1 1 0,-1 0 0,1 0 0,0 0 0,0 0 0,0 0 0,1 1 0,-1-1 0,1 0 0,0 0 0,0 0 0,0 0 0,0 1 0,0-1 0,2 6 0,-1-7 0,0 1 0,1-1 0,-1 0 0,0 1 0,1-1 0,-1 0 0,1 0 0,0 0 0,0-1 0,0 1 0,0 0 0,0-1 0,3 3 0,35 18 0,-19-11 0,-16-7 0,1-1 0,-1 1 0,-1-1 0,1 1 0,-1 1 0,1-1 0,-1 0 0,-1 1 0,1 0 0,3 6 0,-6-9 0,0 0 0,0 0 0,0 0 0,-1 0 0,1 0 0,-1 0 0,1 0 0,-1 0 0,0 0 0,0 0 0,0 0 0,0 1 0,0-1 0,0 0 0,0 0 0,-1 0 0,1 0 0,-1 0 0,0 0 0,1 0 0,-1 0 0,0-1 0,0 1 0,0 0 0,-1 0 0,1-1 0,0 1 0,0 0 0,-1-1 0,1 1 0,-1-1 0,0 0 0,-2 2 0,-8 4 0,0 0 0,-1-1 0,1 0 0,-1-1 0,0 0 0,-1-2 0,1 1 0,-1-1 0,0-1 0,0-1 0,1 0 0,-20-1 0,32 0 0,0 0 0,1 0 0,-1 0 0,0 0 0,1 0 0,-1 0 1,0 0-1,1 0 0,-1 0 0,0-1 0,1 1 0,-1 0 0,0 0 0,1-1 0,-1 1 0,1 0 0,-1-1 0,1 1 0,-1-1 0,1 1 0,-1-1 1,1 1-1,-1-1 0,1 1 0,0-1 0,-1 1 0,0-2 0,-1-20-29,2 4-104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41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231 157 31887,'0'-16'191,"-1"0"0,-5-30 1,5 41-175,-1 0 0,1 0 0,0 0 0,-1 0 0,0 1 0,0-1 1,-1 1-1,1-1 0,-1 1 0,0 0 0,0 0 0,0 0 0,-7-6 0,8 9-15,0 0-1,0 0 1,0 0 0,0 0-1,0 0 1,0 0-1,-1 1 1,1-1-1,0 1 1,0-1 0,0 1-1,-1 0 1,1 0-1,0 0 1,-1 0-1,1 0 1,0 1 0,0-1-1,0 1 1,-4 1-1,2-1-1,0 0 1,1 1-1,-1 0 0,1 0 0,0 0 0,-1 0 0,1 0 0,0 1 1,0 0-1,1-1 0,-4 5 0,-6 10 3,1 0-1,1 1 1,1 0 0,1 0-1,0 1 1,1 0-1,2 0 1,-5 21 0,4-7-2,2 1 1,1 0 0,1 0-1,4 35 1,-1-64-2,-1-1 0,1 0 0,1 1 0,-1-1 0,0 0 0,1 0 0,0 0 0,0 0 0,0 0 0,1 0 0,-1-1 0,1 1 0,0-1 0,0 0 0,0 0 0,0 0 0,1 0 0,-1 0 0,1-1 0,0 1 0,0-1 0,0 0 0,0 0 0,0 0 0,5 1 0,-5-2 0,0 0 0,1 1 0,-1-1 0,1-1 0,-1 1 0,1 0 0,-1-1 0,1 0 0,-1 0 0,1-1 0,-1 1 0,0-1 0,1 0 0,-1 0 0,0-1 0,1 1 0,-1-1 0,0 0 0,0 0 0,0 0 0,0 0 0,-1-1 0,1 0 0,-1 1 0,4-5 0,0-2 0,0 0 0,-1-1 0,0 0 0,0-1 0,-1 1 0,-1-1 0,0 0 0,0 0 0,-1 0 0,-1 0 0,2-15 0,1-16 0,-4-74 0,-2 67 0,2 35 0,-1 1 0,0 0 0,-1 0 0,0-1 0,-1 1 0,-5-19 0,4 26 0,1 8 0,-1 10 0,-1 31 0,2 1 0,2-1 0,1 1 0,9 45 0,-8-76 0,1 0 0,1-1 1,0 0-1,1 1 0,0-1 0,14 22 0,-17-30 0,1 0-1,0 0 0,0 0 0,1-1 0,-1 1 1,1-1-1,-1 0 0,1 0 0,0 0 0,0 0 1,1-1-1,-1 0 0,0 1 0,1-2 1,0 1-1,-1 0 0,1-1 0,0 0 0,0 0 1,-1 0-1,7-1 0,-9 0-27,0 0 1,1 0-1,-1 0 0,0 0 1,0 0-1,0-1 0,0 1 1,0-1-1,0 1 1,3-2-1,19-22-1189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06:52:42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32671,'3'1'87,"-1"11"-69,1 18-33,-2-27 21,14 480-6,-10-414-195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587" y="0"/>
            <a:ext cx="9147175" cy="5146675"/>
          </a:xfrm>
          <a:custGeom>
            <a:avLst/>
            <a:gdLst/>
            <a:ahLst/>
            <a:cxnLst/>
            <a:rect l="l" t="t" r="r" b="b"/>
            <a:pathLst>
              <a:path w="9147175" h="5146675">
                <a:moveTo>
                  <a:pt x="0" y="5146675"/>
                </a:moveTo>
                <a:lnTo>
                  <a:pt x="9147175" y="5146675"/>
                </a:lnTo>
                <a:lnTo>
                  <a:pt x="9147175" y="0"/>
                </a:lnTo>
                <a:lnTo>
                  <a:pt x="0" y="0"/>
                </a:lnTo>
                <a:lnTo>
                  <a:pt x="0" y="5146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93237" cy="51435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812" y="1615912"/>
            <a:ext cx="1911676" cy="191167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5250" y="2584450"/>
            <a:ext cx="5787390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7024" y="0"/>
                </a:lnTo>
              </a:path>
            </a:pathLst>
          </a:custGeom>
          <a:ln w="2540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6010" y="1585169"/>
            <a:ext cx="8271979" cy="455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E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02288" y="3202877"/>
            <a:ext cx="793942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070E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070E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070E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587" y="0"/>
            <a:ext cx="9147175" cy="5146675"/>
          </a:xfrm>
          <a:custGeom>
            <a:avLst/>
            <a:gdLst/>
            <a:ahLst/>
            <a:cxnLst/>
            <a:rect l="l" t="t" r="r" b="b"/>
            <a:pathLst>
              <a:path w="9147175" h="5146675">
                <a:moveTo>
                  <a:pt x="0" y="5146675"/>
                </a:moveTo>
                <a:lnTo>
                  <a:pt x="9147175" y="5146675"/>
                </a:lnTo>
                <a:lnTo>
                  <a:pt x="9147175" y="0"/>
                </a:lnTo>
                <a:lnTo>
                  <a:pt x="0" y="0"/>
                </a:lnTo>
                <a:lnTo>
                  <a:pt x="0" y="5146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565581"/>
            <a:ext cx="9144000" cy="57791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1700" y="4694799"/>
            <a:ext cx="1471902" cy="330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4019" y="1603914"/>
            <a:ext cx="6695960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070E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159" y="1124060"/>
            <a:ext cx="8286115" cy="2204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7.png"/><Relationship Id="rId7" Type="http://schemas.openxmlformats.org/officeDocument/2006/relationships/image" Target="../media/image3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44.png"/><Relationship Id="rId4" Type="http://schemas.openxmlformats.org/officeDocument/2006/relationships/image" Target="../media/image45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5.png"/><Relationship Id="rId21" Type="http://schemas.openxmlformats.org/officeDocument/2006/relationships/image" Target="../media/image57.png"/><Relationship Id="rId42" Type="http://schemas.openxmlformats.org/officeDocument/2006/relationships/customXml" Target="../ink/ink30.xml"/><Relationship Id="rId63" Type="http://schemas.openxmlformats.org/officeDocument/2006/relationships/image" Target="../media/image78.png"/><Relationship Id="rId84" Type="http://schemas.openxmlformats.org/officeDocument/2006/relationships/customXml" Target="../ink/ink51.xml"/><Relationship Id="rId138" Type="http://schemas.openxmlformats.org/officeDocument/2006/relationships/customXml" Target="../ink/ink78.xml"/><Relationship Id="rId107" Type="http://schemas.openxmlformats.org/officeDocument/2006/relationships/image" Target="../media/image100.png"/><Relationship Id="rId11" Type="http://schemas.openxmlformats.org/officeDocument/2006/relationships/image" Target="../media/image52.png"/><Relationship Id="rId32" Type="http://schemas.openxmlformats.org/officeDocument/2006/relationships/customXml" Target="../ink/ink25.xml"/><Relationship Id="rId53" Type="http://schemas.openxmlformats.org/officeDocument/2006/relationships/image" Target="../media/image73.png"/><Relationship Id="rId74" Type="http://schemas.openxmlformats.org/officeDocument/2006/relationships/customXml" Target="../ink/ink46.xml"/><Relationship Id="rId128" Type="http://schemas.openxmlformats.org/officeDocument/2006/relationships/customXml" Target="../ink/ink73.xml"/><Relationship Id="rId149" Type="http://schemas.openxmlformats.org/officeDocument/2006/relationships/image" Target="../media/image121.png"/><Relationship Id="rId5" Type="http://schemas.openxmlformats.org/officeDocument/2006/relationships/image" Target="../media/image49.png"/><Relationship Id="rId95" Type="http://schemas.openxmlformats.org/officeDocument/2006/relationships/image" Target="../media/image94.png"/><Relationship Id="rId22" Type="http://schemas.openxmlformats.org/officeDocument/2006/relationships/customXml" Target="../ink/ink20.xml"/><Relationship Id="rId27" Type="http://schemas.openxmlformats.org/officeDocument/2006/relationships/image" Target="../media/image60.png"/><Relationship Id="rId43" Type="http://schemas.openxmlformats.org/officeDocument/2006/relationships/image" Target="../media/image68.png"/><Relationship Id="rId48" Type="http://schemas.openxmlformats.org/officeDocument/2006/relationships/customXml" Target="../ink/ink33.xml"/><Relationship Id="rId64" Type="http://schemas.openxmlformats.org/officeDocument/2006/relationships/customXml" Target="../ink/ink41.xml"/><Relationship Id="rId69" Type="http://schemas.openxmlformats.org/officeDocument/2006/relationships/image" Target="../media/image81.png"/><Relationship Id="rId113" Type="http://schemas.openxmlformats.org/officeDocument/2006/relationships/image" Target="../media/image103.png"/><Relationship Id="rId118" Type="http://schemas.openxmlformats.org/officeDocument/2006/relationships/customXml" Target="../ink/ink68.xml"/><Relationship Id="rId134" Type="http://schemas.openxmlformats.org/officeDocument/2006/relationships/customXml" Target="../ink/ink76.xml"/><Relationship Id="rId139" Type="http://schemas.openxmlformats.org/officeDocument/2006/relationships/image" Target="../media/image116.png"/><Relationship Id="rId80" Type="http://schemas.openxmlformats.org/officeDocument/2006/relationships/customXml" Target="../ink/ink49.xml"/><Relationship Id="rId85" Type="http://schemas.openxmlformats.org/officeDocument/2006/relationships/image" Target="../media/image89.png"/><Relationship Id="rId12" Type="http://schemas.openxmlformats.org/officeDocument/2006/relationships/customXml" Target="../ink/ink15.xml"/><Relationship Id="rId17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customXml" Target="../ink/ink28.xml"/><Relationship Id="rId59" Type="http://schemas.openxmlformats.org/officeDocument/2006/relationships/image" Target="../media/image76.png"/><Relationship Id="rId103" Type="http://schemas.openxmlformats.org/officeDocument/2006/relationships/image" Target="../media/image98.png"/><Relationship Id="rId108" Type="http://schemas.openxmlformats.org/officeDocument/2006/relationships/customXml" Target="../ink/ink63.xml"/><Relationship Id="rId124" Type="http://schemas.openxmlformats.org/officeDocument/2006/relationships/customXml" Target="../ink/ink71.xml"/><Relationship Id="rId129" Type="http://schemas.openxmlformats.org/officeDocument/2006/relationships/image" Target="../media/image111.png"/><Relationship Id="rId54" Type="http://schemas.openxmlformats.org/officeDocument/2006/relationships/customXml" Target="../ink/ink36.xml"/><Relationship Id="rId70" Type="http://schemas.openxmlformats.org/officeDocument/2006/relationships/customXml" Target="../ink/ink44.xml"/><Relationship Id="rId75" Type="http://schemas.openxmlformats.org/officeDocument/2006/relationships/image" Target="../media/image84.png"/><Relationship Id="rId91" Type="http://schemas.openxmlformats.org/officeDocument/2006/relationships/image" Target="../media/image92.png"/><Relationship Id="rId96" Type="http://schemas.openxmlformats.org/officeDocument/2006/relationships/customXml" Target="../ink/ink57.xml"/><Relationship Id="rId140" Type="http://schemas.openxmlformats.org/officeDocument/2006/relationships/customXml" Target="../ink/ink79.xml"/><Relationship Id="rId145" Type="http://schemas.openxmlformats.org/officeDocument/2006/relationships/image" Target="../media/image11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.xml"/><Relationship Id="rId23" Type="http://schemas.openxmlformats.org/officeDocument/2006/relationships/image" Target="../media/image58.png"/><Relationship Id="rId28" Type="http://schemas.openxmlformats.org/officeDocument/2006/relationships/customXml" Target="../ink/ink23.xml"/><Relationship Id="rId49" Type="http://schemas.openxmlformats.org/officeDocument/2006/relationships/image" Target="../media/image71.png"/><Relationship Id="rId114" Type="http://schemas.openxmlformats.org/officeDocument/2006/relationships/customXml" Target="../ink/ink66.xml"/><Relationship Id="rId119" Type="http://schemas.openxmlformats.org/officeDocument/2006/relationships/image" Target="../media/image106.png"/><Relationship Id="rId44" Type="http://schemas.openxmlformats.org/officeDocument/2006/relationships/customXml" Target="../ink/ink31.xml"/><Relationship Id="rId60" Type="http://schemas.openxmlformats.org/officeDocument/2006/relationships/customXml" Target="../ink/ink39.xml"/><Relationship Id="rId65" Type="http://schemas.openxmlformats.org/officeDocument/2006/relationships/image" Target="../media/image79.png"/><Relationship Id="rId81" Type="http://schemas.openxmlformats.org/officeDocument/2006/relationships/image" Target="../media/image87.png"/><Relationship Id="rId86" Type="http://schemas.openxmlformats.org/officeDocument/2006/relationships/customXml" Target="../ink/ink52.xml"/><Relationship Id="rId130" Type="http://schemas.openxmlformats.org/officeDocument/2006/relationships/customXml" Target="../ink/ink74.xml"/><Relationship Id="rId135" Type="http://schemas.openxmlformats.org/officeDocument/2006/relationships/image" Target="../media/image114.png"/><Relationship Id="rId13" Type="http://schemas.openxmlformats.org/officeDocument/2006/relationships/image" Target="../media/image53.png"/><Relationship Id="rId18" Type="http://schemas.openxmlformats.org/officeDocument/2006/relationships/customXml" Target="../ink/ink18.xml"/><Relationship Id="rId39" Type="http://schemas.openxmlformats.org/officeDocument/2006/relationships/image" Target="../media/image66.png"/><Relationship Id="rId109" Type="http://schemas.openxmlformats.org/officeDocument/2006/relationships/image" Target="../media/image101.png"/><Relationship Id="rId34" Type="http://schemas.openxmlformats.org/officeDocument/2006/relationships/customXml" Target="../ink/ink26.xml"/><Relationship Id="rId50" Type="http://schemas.openxmlformats.org/officeDocument/2006/relationships/customXml" Target="../ink/ink34.xml"/><Relationship Id="rId55" Type="http://schemas.openxmlformats.org/officeDocument/2006/relationships/image" Target="../media/image74.png"/><Relationship Id="rId76" Type="http://schemas.openxmlformats.org/officeDocument/2006/relationships/customXml" Target="../ink/ink47.xml"/><Relationship Id="rId97" Type="http://schemas.openxmlformats.org/officeDocument/2006/relationships/image" Target="../media/image95.png"/><Relationship Id="rId104" Type="http://schemas.openxmlformats.org/officeDocument/2006/relationships/customXml" Target="../ink/ink61.xml"/><Relationship Id="rId120" Type="http://schemas.openxmlformats.org/officeDocument/2006/relationships/customXml" Target="../ink/ink69.xml"/><Relationship Id="rId125" Type="http://schemas.openxmlformats.org/officeDocument/2006/relationships/image" Target="../media/image109.png"/><Relationship Id="rId141" Type="http://schemas.openxmlformats.org/officeDocument/2006/relationships/image" Target="../media/image117.png"/><Relationship Id="rId146" Type="http://schemas.openxmlformats.org/officeDocument/2006/relationships/customXml" Target="../ink/ink82.xml"/><Relationship Id="rId7" Type="http://schemas.openxmlformats.org/officeDocument/2006/relationships/image" Target="../media/image50.png"/><Relationship Id="rId71" Type="http://schemas.openxmlformats.org/officeDocument/2006/relationships/image" Target="../media/image82.png"/><Relationship Id="rId92" Type="http://schemas.openxmlformats.org/officeDocument/2006/relationships/customXml" Target="../ink/ink55.xml"/><Relationship Id="rId2" Type="http://schemas.openxmlformats.org/officeDocument/2006/relationships/customXml" Target="../ink/ink10.xml"/><Relationship Id="rId29" Type="http://schemas.openxmlformats.org/officeDocument/2006/relationships/image" Target="../media/image61.png"/><Relationship Id="rId24" Type="http://schemas.openxmlformats.org/officeDocument/2006/relationships/customXml" Target="../ink/ink21.xml"/><Relationship Id="rId40" Type="http://schemas.openxmlformats.org/officeDocument/2006/relationships/customXml" Target="../ink/ink29.xml"/><Relationship Id="rId45" Type="http://schemas.openxmlformats.org/officeDocument/2006/relationships/image" Target="../media/image69.png"/><Relationship Id="rId66" Type="http://schemas.openxmlformats.org/officeDocument/2006/relationships/customXml" Target="../ink/ink42.xml"/><Relationship Id="rId87" Type="http://schemas.openxmlformats.org/officeDocument/2006/relationships/image" Target="../media/image90.png"/><Relationship Id="rId110" Type="http://schemas.openxmlformats.org/officeDocument/2006/relationships/customXml" Target="../ink/ink64.xml"/><Relationship Id="rId115" Type="http://schemas.openxmlformats.org/officeDocument/2006/relationships/image" Target="../media/image104.png"/><Relationship Id="rId131" Type="http://schemas.openxmlformats.org/officeDocument/2006/relationships/image" Target="../media/image112.png"/><Relationship Id="rId136" Type="http://schemas.openxmlformats.org/officeDocument/2006/relationships/customXml" Target="../ink/ink77.xml"/><Relationship Id="rId61" Type="http://schemas.openxmlformats.org/officeDocument/2006/relationships/image" Target="../media/image77.png"/><Relationship Id="rId82" Type="http://schemas.openxmlformats.org/officeDocument/2006/relationships/customXml" Target="../ink/ink50.xml"/><Relationship Id="rId19" Type="http://schemas.openxmlformats.org/officeDocument/2006/relationships/image" Target="../media/image56.png"/><Relationship Id="rId14" Type="http://schemas.openxmlformats.org/officeDocument/2006/relationships/customXml" Target="../ink/ink16.xml"/><Relationship Id="rId30" Type="http://schemas.openxmlformats.org/officeDocument/2006/relationships/customXml" Target="../ink/ink24.xml"/><Relationship Id="rId35" Type="http://schemas.openxmlformats.org/officeDocument/2006/relationships/image" Target="../media/image64.png"/><Relationship Id="rId56" Type="http://schemas.openxmlformats.org/officeDocument/2006/relationships/customXml" Target="../ink/ink37.xml"/><Relationship Id="rId77" Type="http://schemas.openxmlformats.org/officeDocument/2006/relationships/image" Target="../media/image85.png"/><Relationship Id="rId100" Type="http://schemas.openxmlformats.org/officeDocument/2006/relationships/customXml" Target="../ink/ink59.xml"/><Relationship Id="rId105" Type="http://schemas.openxmlformats.org/officeDocument/2006/relationships/image" Target="../media/image99.png"/><Relationship Id="rId126" Type="http://schemas.openxmlformats.org/officeDocument/2006/relationships/customXml" Target="../ink/ink72.xml"/><Relationship Id="rId147" Type="http://schemas.openxmlformats.org/officeDocument/2006/relationships/image" Target="../media/image120.png"/><Relationship Id="rId8" Type="http://schemas.openxmlformats.org/officeDocument/2006/relationships/customXml" Target="../ink/ink13.xml"/><Relationship Id="rId51" Type="http://schemas.openxmlformats.org/officeDocument/2006/relationships/image" Target="../media/image72.png"/><Relationship Id="rId72" Type="http://schemas.openxmlformats.org/officeDocument/2006/relationships/customXml" Target="../ink/ink45.xml"/><Relationship Id="rId93" Type="http://schemas.openxmlformats.org/officeDocument/2006/relationships/image" Target="../media/image93.png"/><Relationship Id="rId98" Type="http://schemas.openxmlformats.org/officeDocument/2006/relationships/customXml" Target="../ink/ink58.xml"/><Relationship Id="rId121" Type="http://schemas.openxmlformats.org/officeDocument/2006/relationships/image" Target="../media/image107.png"/><Relationship Id="rId142" Type="http://schemas.openxmlformats.org/officeDocument/2006/relationships/customXml" Target="../ink/ink80.xml"/><Relationship Id="rId3" Type="http://schemas.openxmlformats.org/officeDocument/2006/relationships/image" Target="../media/image48.png"/><Relationship Id="rId25" Type="http://schemas.openxmlformats.org/officeDocument/2006/relationships/image" Target="../media/image59.png"/><Relationship Id="rId46" Type="http://schemas.openxmlformats.org/officeDocument/2006/relationships/customXml" Target="../ink/ink32.xml"/><Relationship Id="rId67" Type="http://schemas.openxmlformats.org/officeDocument/2006/relationships/image" Target="../media/image80.png"/><Relationship Id="rId116" Type="http://schemas.openxmlformats.org/officeDocument/2006/relationships/customXml" Target="../ink/ink67.xml"/><Relationship Id="rId137" Type="http://schemas.openxmlformats.org/officeDocument/2006/relationships/image" Target="../media/image115.png"/><Relationship Id="rId20" Type="http://schemas.openxmlformats.org/officeDocument/2006/relationships/customXml" Target="../ink/ink19.xml"/><Relationship Id="rId41" Type="http://schemas.openxmlformats.org/officeDocument/2006/relationships/image" Target="../media/image67.png"/><Relationship Id="rId62" Type="http://schemas.openxmlformats.org/officeDocument/2006/relationships/customXml" Target="../ink/ink40.xml"/><Relationship Id="rId83" Type="http://schemas.openxmlformats.org/officeDocument/2006/relationships/image" Target="../media/image88.png"/><Relationship Id="rId88" Type="http://schemas.openxmlformats.org/officeDocument/2006/relationships/customXml" Target="../ink/ink53.xml"/><Relationship Id="rId111" Type="http://schemas.openxmlformats.org/officeDocument/2006/relationships/image" Target="../media/image102.png"/><Relationship Id="rId132" Type="http://schemas.openxmlformats.org/officeDocument/2006/relationships/customXml" Target="../ink/ink75.xml"/><Relationship Id="rId15" Type="http://schemas.openxmlformats.org/officeDocument/2006/relationships/image" Target="../media/image54.png"/><Relationship Id="rId36" Type="http://schemas.openxmlformats.org/officeDocument/2006/relationships/customXml" Target="../ink/ink27.xml"/><Relationship Id="rId57" Type="http://schemas.openxmlformats.org/officeDocument/2006/relationships/image" Target="../media/image75.png"/><Relationship Id="rId106" Type="http://schemas.openxmlformats.org/officeDocument/2006/relationships/customXml" Target="../ink/ink62.xml"/><Relationship Id="rId127" Type="http://schemas.openxmlformats.org/officeDocument/2006/relationships/image" Target="../media/image110.png"/><Relationship Id="rId10" Type="http://schemas.openxmlformats.org/officeDocument/2006/relationships/customXml" Target="../ink/ink14.xml"/><Relationship Id="rId31" Type="http://schemas.openxmlformats.org/officeDocument/2006/relationships/image" Target="../media/image62.png"/><Relationship Id="rId52" Type="http://schemas.openxmlformats.org/officeDocument/2006/relationships/customXml" Target="../ink/ink35.xml"/><Relationship Id="rId73" Type="http://schemas.openxmlformats.org/officeDocument/2006/relationships/image" Target="../media/image83.png"/><Relationship Id="rId78" Type="http://schemas.openxmlformats.org/officeDocument/2006/relationships/customXml" Target="../ink/ink48.xml"/><Relationship Id="rId94" Type="http://schemas.openxmlformats.org/officeDocument/2006/relationships/customXml" Target="../ink/ink56.xml"/><Relationship Id="rId99" Type="http://schemas.openxmlformats.org/officeDocument/2006/relationships/image" Target="../media/image96.png"/><Relationship Id="rId101" Type="http://schemas.openxmlformats.org/officeDocument/2006/relationships/image" Target="../media/image97.png"/><Relationship Id="rId122" Type="http://schemas.openxmlformats.org/officeDocument/2006/relationships/customXml" Target="../ink/ink70.xml"/><Relationship Id="rId143" Type="http://schemas.openxmlformats.org/officeDocument/2006/relationships/image" Target="../media/image118.png"/><Relationship Id="rId148" Type="http://schemas.openxmlformats.org/officeDocument/2006/relationships/customXml" Target="../ink/ink83.xml"/><Relationship Id="rId4" Type="http://schemas.openxmlformats.org/officeDocument/2006/relationships/customXml" Target="../ink/ink11.xml"/><Relationship Id="rId9" Type="http://schemas.openxmlformats.org/officeDocument/2006/relationships/image" Target="../media/image51.png"/><Relationship Id="rId26" Type="http://schemas.openxmlformats.org/officeDocument/2006/relationships/customXml" Target="../ink/ink22.xml"/><Relationship Id="rId47" Type="http://schemas.openxmlformats.org/officeDocument/2006/relationships/image" Target="../media/image70.png"/><Relationship Id="rId68" Type="http://schemas.openxmlformats.org/officeDocument/2006/relationships/customXml" Target="../ink/ink43.xml"/><Relationship Id="rId89" Type="http://schemas.openxmlformats.org/officeDocument/2006/relationships/image" Target="../media/image91.png"/><Relationship Id="rId112" Type="http://schemas.openxmlformats.org/officeDocument/2006/relationships/customXml" Target="../ink/ink65.xml"/><Relationship Id="rId133" Type="http://schemas.openxmlformats.org/officeDocument/2006/relationships/image" Target="../media/image113.png"/><Relationship Id="rId16" Type="http://schemas.openxmlformats.org/officeDocument/2006/relationships/customXml" Target="../ink/ink17.xml"/><Relationship Id="rId37" Type="http://schemas.openxmlformats.org/officeDocument/2006/relationships/image" Target="../media/image65.png"/><Relationship Id="rId58" Type="http://schemas.openxmlformats.org/officeDocument/2006/relationships/customXml" Target="../ink/ink38.xml"/><Relationship Id="rId79" Type="http://schemas.openxmlformats.org/officeDocument/2006/relationships/image" Target="../media/image86.png"/><Relationship Id="rId102" Type="http://schemas.openxmlformats.org/officeDocument/2006/relationships/customXml" Target="../ink/ink60.xml"/><Relationship Id="rId123" Type="http://schemas.openxmlformats.org/officeDocument/2006/relationships/image" Target="../media/image108.png"/><Relationship Id="rId144" Type="http://schemas.openxmlformats.org/officeDocument/2006/relationships/customXml" Target="../ink/ink81.xml"/><Relationship Id="rId90" Type="http://schemas.openxmlformats.org/officeDocument/2006/relationships/customXml" Target="../ink/ink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9.png"/><Relationship Id="rId299" Type="http://schemas.openxmlformats.org/officeDocument/2006/relationships/image" Target="../media/image269.png"/><Relationship Id="rId21" Type="http://schemas.openxmlformats.org/officeDocument/2006/relationships/image" Target="../media/image131.png"/><Relationship Id="rId63" Type="http://schemas.openxmlformats.org/officeDocument/2006/relationships/image" Target="../media/image152.png"/><Relationship Id="rId159" Type="http://schemas.openxmlformats.org/officeDocument/2006/relationships/image" Target="../media/image200.png"/><Relationship Id="rId324" Type="http://schemas.openxmlformats.org/officeDocument/2006/relationships/customXml" Target="../ink/ink246.xml"/><Relationship Id="rId170" Type="http://schemas.openxmlformats.org/officeDocument/2006/relationships/customXml" Target="../ink/ink168.xml"/><Relationship Id="rId226" Type="http://schemas.openxmlformats.org/officeDocument/2006/relationships/customXml" Target="../ink/ink196.xml"/><Relationship Id="rId268" Type="http://schemas.openxmlformats.org/officeDocument/2006/relationships/customXml" Target="../ink/ink218.xml"/><Relationship Id="rId32" Type="http://schemas.openxmlformats.org/officeDocument/2006/relationships/customXml" Target="../ink/ink99.xml"/><Relationship Id="rId74" Type="http://schemas.openxmlformats.org/officeDocument/2006/relationships/customXml" Target="../ink/ink120.xml"/><Relationship Id="rId128" Type="http://schemas.openxmlformats.org/officeDocument/2006/relationships/customXml" Target="../ink/ink147.xml"/><Relationship Id="rId335" Type="http://schemas.openxmlformats.org/officeDocument/2006/relationships/image" Target="../media/image287.png"/><Relationship Id="rId5" Type="http://schemas.openxmlformats.org/officeDocument/2006/relationships/image" Target="../media/image123.png"/><Relationship Id="rId181" Type="http://schemas.openxmlformats.org/officeDocument/2006/relationships/image" Target="../media/image211.png"/><Relationship Id="rId237" Type="http://schemas.openxmlformats.org/officeDocument/2006/relationships/customXml" Target="../ink/ink202.xml"/><Relationship Id="rId279" Type="http://schemas.openxmlformats.org/officeDocument/2006/relationships/image" Target="../media/image259.png"/><Relationship Id="rId43" Type="http://schemas.openxmlformats.org/officeDocument/2006/relationships/image" Target="../media/image142.png"/><Relationship Id="rId139" Type="http://schemas.openxmlformats.org/officeDocument/2006/relationships/image" Target="../media/image190.png"/><Relationship Id="rId290" Type="http://schemas.openxmlformats.org/officeDocument/2006/relationships/customXml" Target="../ink/ink229.xml"/><Relationship Id="rId304" Type="http://schemas.openxmlformats.org/officeDocument/2006/relationships/customXml" Target="../ink/ink236.xml"/><Relationship Id="rId85" Type="http://schemas.openxmlformats.org/officeDocument/2006/relationships/image" Target="../media/image163.png"/><Relationship Id="rId150" Type="http://schemas.openxmlformats.org/officeDocument/2006/relationships/customXml" Target="../ink/ink158.xml"/><Relationship Id="rId192" Type="http://schemas.openxmlformats.org/officeDocument/2006/relationships/customXml" Target="../ink/ink179.xml"/><Relationship Id="rId206" Type="http://schemas.openxmlformats.org/officeDocument/2006/relationships/customXml" Target="../ink/ink186.xml"/><Relationship Id="rId248" Type="http://schemas.openxmlformats.org/officeDocument/2006/relationships/image" Target="../media/image244.png"/><Relationship Id="rId12" Type="http://schemas.openxmlformats.org/officeDocument/2006/relationships/customXml" Target="../ink/ink89.xml"/><Relationship Id="rId108" Type="http://schemas.openxmlformats.org/officeDocument/2006/relationships/customXml" Target="../ink/ink137.xml"/><Relationship Id="rId315" Type="http://schemas.openxmlformats.org/officeDocument/2006/relationships/image" Target="../media/image277.png"/><Relationship Id="rId54" Type="http://schemas.openxmlformats.org/officeDocument/2006/relationships/customXml" Target="../ink/ink110.xml"/><Relationship Id="rId96" Type="http://schemas.openxmlformats.org/officeDocument/2006/relationships/customXml" Target="../ink/ink131.xml"/><Relationship Id="rId161" Type="http://schemas.openxmlformats.org/officeDocument/2006/relationships/image" Target="../media/image201.png"/><Relationship Id="rId217" Type="http://schemas.openxmlformats.org/officeDocument/2006/relationships/image" Target="../media/image229.png"/><Relationship Id="rId259" Type="http://schemas.openxmlformats.org/officeDocument/2006/relationships/image" Target="../media/image249.png"/><Relationship Id="rId23" Type="http://schemas.openxmlformats.org/officeDocument/2006/relationships/image" Target="../media/image132.png"/><Relationship Id="rId119" Type="http://schemas.openxmlformats.org/officeDocument/2006/relationships/image" Target="../media/image180.png"/><Relationship Id="rId270" Type="http://schemas.openxmlformats.org/officeDocument/2006/relationships/customXml" Target="../ink/ink219.xml"/><Relationship Id="rId326" Type="http://schemas.openxmlformats.org/officeDocument/2006/relationships/customXml" Target="../ink/ink247.xml"/><Relationship Id="rId65" Type="http://schemas.openxmlformats.org/officeDocument/2006/relationships/image" Target="../media/image153.png"/><Relationship Id="rId130" Type="http://schemas.openxmlformats.org/officeDocument/2006/relationships/customXml" Target="../ink/ink148.xml"/><Relationship Id="rId172" Type="http://schemas.openxmlformats.org/officeDocument/2006/relationships/customXml" Target="../ink/ink169.xml"/><Relationship Id="rId228" Type="http://schemas.openxmlformats.org/officeDocument/2006/relationships/customXml" Target="../ink/ink197.xml"/><Relationship Id="rId281" Type="http://schemas.openxmlformats.org/officeDocument/2006/relationships/image" Target="../media/image260.png"/><Relationship Id="rId337" Type="http://schemas.openxmlformats.org/officeDocument/2006/relationships/image" Target="../media/image288.png"/><Relationship Id="rId34" Type="http://schemas.openxmlformats.org/officeDocument/2006/relationships/customXml" Target="../ink/ink100.xml"/><Relationship Id="rId76" Type="http://schemas.openxmlformats.org/officeDocument/2006/relationships/customXml" Target="../ink/ink121.xml"/><Relationship Id="rId141" Type="http://schemas.openxmlformats.org/officeDocument/2006/relationships/image" Target="../media/image191.png"/><Relationship Id="rId7" Type="http://schemas.openxmlformats.org/officeDocument/2006/relationships/image" Target="../media/image124.png"/><Relationship Id="rId183" Type="http://schemas.openxmlformats.org/officeDocument/2006/relationships/image" Target="../media/image212.png"/><Relationship Id="rId239" Type="http://schemas.openxmlformats.org/officeDocument/2006/relationships/customXml" Target="../ink/ink203.xml"/><Relationship Id="rId250" Type="http://schemas.openxmlformats.org/officeDocument/2006/relationships/customXml" Target="../ink/ink209.xml"/><Relationship Id="rId292" Type="http://schemas.openxmlformats.org/officeDocument/2006/relationships/customXml" Target="../ink/ink230.xml"/><Relationship Id="rId306" Type="http://schemas.openxmlformats.org/officeDocument/2006/relationships/customXml" Target="../ink/ink237.xml"/><Relationship Id="rId45" Type="http://schemas.openxmlformats.org/officeDocument/2006/relationships/image" Target="../media/image143.png"/><Relationship Id="rId87" Type="http://schemas.openxmlformats.org/officeDocument/2006/relationships/image" Target="../media/image164.png"/><Relationship Id="rId110" Type="http://schemas.openxmlformats.org/officeDocument/2006/relationships/customXml" Target="../ink/ink138.xml"/><Relationship Id="rId152" Type="http://schemas.openxmlformats.org/officeDocument/2006/relationships/customXml" Target="../ink/ink159.xml"/><Relationship Id="rId194" Type="http://schemas.openxmlformats.org/officeDocument/2006/relationships/customXml" Target="../ink/ink180.xml"/><Relationship Id="rId208" Type="http://schemas.openxmlformats.org/officeDocument/2006/relationships/customXml" Target="../ink/ink187.xml"/><Relationship Id="rId240" Type="http://schemas.openxmlformats.org/officeDocument/2006/relationships/image" Target="../media/image240.png"/><Relationship Id="rId261" Type="http://schemas.openxmlformats.org/officeDocument/2006/relationships/image" Target="../media/image250.png"/><Relationship Id="rId14" Type="http://schemas.openxmlformats.org/officeDocument/2006/relationships/customXml" Target="../ink/ink90.xml"/><Relationship Id="rId35" Type="http://schemas.openxmlformats.org/officeDocument/2006/relationships/image" Target="../media/image138.png"/><Relationship Id="rId56" Type="http://schemas.openxmlformats.org/officeDocument/2006/relationships/customXml" Target="../ink/ink111.xml"/><Relationship Id="rId77" Type="http://schemas.openxmlformats.org/officeDocument/2006/relationships/image" Target="../media/image159.png"/><Relationship Id="rId100" Type="http://schemas.openxmlformats.org/officeDocument/2006/relationships/customXml" Target="../ink/ink133.xml"/><Relationship Id="rId282" Type="http://schemas.openxmlformats.org/officeDocument/2006/relationships/customXml" Target="../ink/ink225.xml"/><Relationship Id="rId317" Type="http://schemas.openxmlformats.org/officeDocument/2006/relationships/image" Target="../media/image278.png"/><Relationship Id="rId338" Type="http://schemas.openxmlformats.org/officeDocument/2006/relationships/customXml" Target="../ink/ink253.xml"/><Relationship Id="rId8" Type="http://schemas.openxmlformats.org/officeDocument/2006/relationships/customXml" Target="../ink/ink87.xml"/><Relationship Id="rId98" Type="http://schemas.openxmlformats.org/officeDocument/2006/relationships/customXml" Target="../ink/ink132.xml"/><Relationship Id="rId121" Type="http://schemas.openxmlformats.org/officeDocument/2006/relationships/image" Target="../media/image181.png"/><Relationship Id="rId142" Type="http://schemas.openxmlformats.org/officeDocument/2006/relationships/customXml" Target="../ink/ink154.xml"/><Relationship Id="rId163" Type="http://schemas.openxmlformats.org/officeDocument/2006/relationships/image" Target="../media/image202.png"/><Relationship Id="rId184" Type="http://schemas.openxmlformats.org/officeDocument/2006/relationships/customXml" Target="../ink/ink175.xml"/><Relationship Id="rId219" Type="http://schemas.openxmlformats.org/officeDocument/2006/relationships/image" Target="../media/image230.png"/><Relationship Id="rId230" Type="http://schemas.openxmlformats.org/officeDocument/2006/relationships/customXml" Target="../ink/ink198.xml"/><Relationship Id="rId251" Type="http://schemas.openxmlformats.org/officeDocument/2006/relationships/image" Target="../media/image245.png"/><Relationship Id="rId25" Type="http://schemas.openxmlformats.org/officeDocument/2006/relationships/image" Target="../media/image133.png"/><Relationship Id="rId46" Type="http://schemas.openxmlformats.org/officeDocument/2006/relationships/customXml" Target="../ink/ink106.xml"/><Relationship Id="rId67" Type="http://schemas.openxmlformats.org/officeDocument/2006/relationships/image" Target="../media/image154.png"/><Relationship Id="rId272" Type="http://schemas.openxmlformats.org/officeDocument/2006/relationships/customXml" Target="../ink/ink220.xml"/><Relationship Id="rId293" Type="http://schemas.openxmlformats.org/officeDocument/2006/relationships/image" Target="../media/image266.png"/><Relationship Id="rId307" Type="http://schemas.openxmlformats.org/officeDocument/2006/relationships/image" Target="../media/image273.png"/><Relationship Id="rId328" Type="http://schemas.openxmlformats.org/officeDocument/2006/relationships/customXml" Target="../ink/ink248.xml"/><Relationship Id="rId88" Type="http://schemas.openxmlformats.org/officeDocument/2006/relationships/customXml" Target="../ink/ink127.xml"/><Relationship Id="rId111" Type="http://schemas.openxmlformats.org/officeDocument/2006/relationships/image" Target="../media/image176.png"/><Relationship Id="rId132" Type="http://schemas.openxmlformats.org/officeDocument/2006/relationships/customXml" Target="../ink/ink149.xml"/><Relationship Id="rId153" Type="http://schemas.openxmlformats.org/officeDocument/2006/relationships/image" Target="../media/image197.png"/><Relationship Id="rId174" Type="http://schemas.openxmlformats.org/officeDocument/2006/relationships/customXml" Target="../ink/ink170.xml"/><Relationship Id="rId195" Type="http://schemas.openxmlformats.org/officeDocument/2006/relationships/image" Target="../media/image218.png"/><Relationship Id="rId209" Type="http://schemas.openxmlformats.org/officeDocument/2006/relationships/image" Target="../media/image225.png"/><Relationship Id="rId220" Type="http://schemas.openxmlformats.org/officeDocument/2006/relationships/customXml" Target="../ink/ink193.xml"/><Relationship Id="rId241" Type="http://schemas.openxmlformats.org/officeDocument/2006/relationships/customXml" Target="../ink/ink204.xml"/><Relationship Id="rId15" Type="http://schemas.openxmlformats.org/officeDocument/2006/relationships/image" Target="../media/image128.png"/><Relationship Id="rId36" Type="http://schemas.openxmlformats.org/officeDocument/2006/relationships/customXml" Target="../ink/ink101.xml"/><Relationship Id="rId57" Type="http://schemas.openxmlformats.org/officeDocument/2006/relationships/image" Target="../media/image149.png"/><Relationship Id="rId262" Type="http://schemas.openxmlformats.org/officeDocument/2006/relationships/customXml" Target="../ink/ink215.xml"/><Relationship Id="rId283" Type="http://schemas.openxmlformats.org/officeDocument/2006/relationships/image" Target="../media/image261.png"/><Relationship Id="rId318" Type="http://schemas.openxmlformats.org/officeDocument/2006/relationships/customXml" Target="../ink/ink243.xml"/><Relationship Id="rId339" Type="http://schemas.openxmlformats.org/officeDocument/2006/relationships/image" Target="../media/image289.png"/><Relationship Id="rId78" Type="http://schemas.openxmlformats.org/officeDocument/2006/relationships/customXml" Target="../ink/ink122.xml"/><Relationship Id="rId99" Type="http://schemas.openxmlformats.org/officeDocument/2006/relationships/image" Target="../media/image170.png"/><Relationship Id="rId101" Type="http://schemas.openxmlformats.org/officeDocument/2006/relationships/image" Target="../media/image171.png"/><Relationship Id="rId122" Type="http://schemas.openxmlformats.org/officeDocument/2006/relationships/customXml" Target="../ink/ink144.xml"/><Relationship Id="rId143" Type="http://schemas.openxmlformats.org/officeDocument/2006/relationships/image" Target="../media/image192.png"/><Relationship Id="rId164" Type="http://schemas.openxmlformats.org/officeDocument/2006/relationships/customXml" Target="../ink/ink165.xml"/><Relationship Id="rId185" Type="http://schemas.openxmlformats.org/officeDocument/2006/relationships/image" Target="../media/image213.png"/><Relationship Id="rId9" Type="http://schemas.openxmlformats.org/officeDocument/2006/relationships/image" Target="../media/image125.png"/><Relationship Id="rId210" Type="http://schemas.openxmlformats.org/officeDocument/2006/relationships/customXml" Target="../ink/ink188.xml"/><Relationship Id="rId26" Type="http://schemas.openxmlformats.org/officeDocument/2006/relationships/customXml" Target="../ink/ink96.xml"/><Relationship Id="rId231" Type="http://schemas.openxmlformats.org/officeDocument/2006/relationships/image" Target="../media/image236.png"/><Relationship Id="rId252" Type="http://schemas.openxmlformats.org/officeDocument/2006/relationships/customXml" Target="../ink/ink210.xml"/><Relationship Id="rId273" Type="http://schemas.openxmlformats.org/officeDocument/2006/relationships/image" Target="../media/image256.png"/><Relationship Id="rId294" Type="http://schemas.openxmlformats.org/officeDocument/2006/relationships/customXml" Target="../ink/ink231.xml"/><Relationship Id="rId308" Type="http://schemas.openxmlformats.org/officeDocument/2006/relationships/customXml" Target="../ink/ink238.xml"/><Relationship Id="rId329" Type="http://schemas.openxmlformats.org/officeDocument/2006/relationships/image" Target="../media/image284.png"/><Relationship Id="rId47" Type="http://schemas.openxmlformats.org/officeDocument/2006/relationships/image" Target="../media/image144.png"/><Relationship Id="rId68" Type="http://schemas.openxmlformats.org/officeDocument/2006/relationships/customXml" Target="../ink/ink117.xml"/><Relationship Id="rId89" Type="http://schemas.openxmlformats.org/officeDocument/2006/relationships/image" Target="../media/image165.png"/><Relationship Id="rId112" Type="http://schemas.openxmlformats.org/officeDocument/2006/relationships/customXml" Target="../ink/ink139.xml"/><Relationship Id="rId133" Type="http://schemas.openxmlformats.org/officeDocument/2006/relationships/image" Target="../media/image187.png"/><Relationship Id="rId154" Type="http://schemas.openxmlformats.org/officeDocument/2006/relationships/customXml" Target="../ink/ink160.xml"/><Relationship Id="rId175" Type="http://schemas.openxmlformats.org/officeDocument/2006/relationships/image" Target="../media/image208.png"/><Relationship Id="rId340" Type="http://schemas.openxmlformats.org/officeDocument/2006/relationships/customXml" Target="../ink/ink254.xml"/><Relationship Id="rId196" Type="http://schemas.openxmlformats.org/officeDocument/2006/relationships/customXml" Target="../ink/ink181.xml"/><Relationship Id="rId200" Type="http://schemas.openxmlformats.org/officeDocument/2006/relationships/customXml" Target="../ink/ink183.xml"/><Relationship Id="rId16" Type="http://schemas.openxmlformats.org/officeDocument/2006/relationships/customXml" Target="../ink/ink91.xml"/><Relationship Id="rId221" Type="http://schemas.openxmlformats.org/officeDocument/2006/relationships/image" Target="../media/image231.png"/><Relationship Id="rId242" Type="http://schemas.openxmlformats.org/officeDocument/2006/relationships/image" Target="../media/image241.png"/><Relationship Id="rId263" Type="http://schemas.openxmlformats.org/officeDocument/2006/relationships/image" Target="../media/image251.png"/><Relationship Id="rId284" Type="http://schemas.openxmlformats.org/officeDocument/2006/relationships/customXml" Target="../ink/ink226.xml"/><Relationship Id="rId319" Type="http://schemas.openxmlformats.org/officeDocument/2006/relationships/image" Target="../media/image279.png"/><Relationship Id="rId37" Type="http://schemas.openxmlformats.org/officeDocument/2006/relationships/image" Target="../media/image139.png"/><Relationship Id="rId58" Type="http://schemas.openxmlformats.org/officeDocument/2006/relationships/customXml" Target="../ink/ink112.xml"/><Relationship Id="rId79" Type="http://schemas.openxmlformats.org/officeDocument/2006/relationships/image" Target="../media/image160.png"/><Relationship Id="rId102" Type="http://schemas.openxmlformats.org/officeDocument/2006/relationships/customXml" Target="../ink/ink134.xml"/><Relationship Id="rId123" Type="http://schemas.openxmlformats.org/officeDocument/2006/relationships/image" Target="../media/image182.png"/><Relationship Id="rId144" Type="http://schemas.openxmlformats.org/officeDocument/2006/relationships/customXml" Target="../ink/ink155.xml"/><Relationship Id="rId330" Type="http://schemas.openxmlformats.org/officeDocument/2006/relationships/customXml" Target="../ink/ink249.xml"/><Relationship Id="rId90" Type="http://schemas.openxmlformats.org/officeDocument/2006/relationships/customXml" Target="../ink/ink128.xml"/><Relationship Id="rId165" Type="http://schemas.openxmlformats.org/officeDocument/2006/relationships/image" Target="../media/image203.png"/><Relationship Id="rId186" Type="http://schemas.openxmlformats.org/officeDocument/2006/relationships/customXml" Target="../ink/ink176.xml"/><Relationship Id="rId211" Type="http://schemas.openxmlformats.org/officeDocument/2006/relationships/image" Target="../media/image226.png"/><Relationship Id="rId232" Type="http://schemas.openxmlformats.org/officeDocument/2006/relationships/customXml" Target="../ink/ink199.xml"/><Relationship Id="rId253" Type="http://schemas.openxmlformats.org/officeDocument/2006/relationships/image" Target="../media/image246.png"/><Relationship Id="rId274" Type="http://schemas.openxmlformats.org/officeDocument/2006/relationships/customXml" Target="../ink/ink221.xml"/><Relationship Id="rId295" Type="http://schemas.openxmlformats.org/officeDocument/2006/relationships/image" Target="../media/image267.png"/><Relationship Id="rId309" Type="http://schemas.openxmlformats.org/officeDocument/2006/relationships/image" Target="../media/image274.png"/><Relationship Id="rId27" Type="http://schemas.openxmlformats.org/officeDocument/2006/relationships/image" Target="../media/image134.png"/><Relationship Id="rId48" Type="http://schemas.openxmlformats.org/officeDocument/2006/relationships/customXml" Target="../ink/ink107.xml"/><Relationship Id="rId69" Type="http://schemas.openxmlformats.org/officeDocument/2006/relationships/image" Target="../media/image155.png"/><Relationship Id="rId113" Type="http://schemas.openxmlformats.org/officeDocument/2006/relationships/image" Target="../media/image177.png"/><Relationship Id="rId134" Type="http://schemas.openxmlformats.org/officeDocument/2006/relationships/customXml" Target="../ink/ink150.xml"/><Relationship Id="rId320" Type="http://schemas.openxmlformats.org/officeDocument/2006/relationships/customXml" Target="../ink/ink244.xml"/><Relationship Id="rId80" Type="http://schemas.openxmlformats.org/officeDocument/2006/relationships/customXml" Target="../ink/ink123.xml"/><Relationship Id="rId155" Type="http://schemas.openxmlformats.org/officeDocument/2006/relationships/image" Target="../media/image198.png"/><Relationship Id="rId176" Type="http://schemas.openxmlformats.org/officeDocument/2006/relationships/customXml" Target="../ink/ink171.xml"/><Relationship Id="rId197" Type="http://schemas.openxmlformats.org/officeDocument/2006/relationships/image" Target="../media/image219.png"/><Relationship Id="rId341" Type="http://schemas.openxmlformats.org/officeDocument/2006/relationships/image" Target="../media/image290.png"/><Relationship Id="rId201" Type="http://schemas.openxmlformats.org/officeDocument/2006/relationships/image" Target="../media/image221.png"/><Relationship Id="rId222" Type="http://schemas.openxmlformats.org/officeDocument/2006/relationships/customXml" Target="../ink/ink194.xml"/><Relationship Id="rId243" Type="http://schemas.openxmlformats.org/officeDocument/2006/relationships/customXml" Target="../ink/ink205.xml"/><Relationship Id="rId264" Type="http://schemas.openxmlformats.org/officeDocument/2006/relationships/customXml" Target="../ink/ink216.xml"/><Relationship Id="rId285" Type="http://schemas.openxmlformats.org/officeDocument/2006/relationships/image" Target="../media/image262.png"/><Relationship Id="rId17" Type="http://schemas.openxmlformats.org/officeDocument/2006/relationships/image" Target="../media/image129.png"/><Relationship Id="rId38" Type="http://schemas.openxmlformats.org/officeDocument/2006/relationships/customXml" Target="../ink/ink102.xml"/><Relationship Id="rId59" Type="http://schemas.openxmlformats.org/officeDocument/2006/relationships/image" Target="../media/image150.png"/><Relationship Id="rId103" Type="http://schemas.openxmlformats.org/officeDocument/2006/relationships/image" Target="../media/image172.png"/><Relationship Id="rId124" Type="http://schemas.openxmlformats.org/officeDocument/2006/relationships/customXml" Target="../ink/ink145.xml"/><Relationship Id="rId310" Type="http://schemas.openxmlformats.org/officeDocument/2006/relationships/customXml" Target="../ink/ink239.xml"/><Relationship Id="rId70" Type="http://schemas.openxmlformats.org/officeDocument/2006/relationships/customXml" Target="../ink/ink118.xml"/><Relationship Id="rId91" Type="http://schemas.openxmlformats.org/officeDocument/2006/relationships/image" Target="../media/image166.png"/><Relationship Id="rId145" Type="http://schemas.openxmlformats.org/officeDocument/2006/relationships/image" Target="../media/image193.png"/><Relationship Id="rId166" Type="http://schemas.openxmlformats.org/officeDocument/2006/relationships/customXml" Target="../ink/ink166.xml"/><Relationship Id="rId187" Type="http://schemas.openxmlformats.org/officeDocument/2006/relationships/image" Target="../media/image214.png"/><Relationship Id="rId331" Type="http://schemas.openxmlformats.org/officeDocument/2006/relationships/image" Target="../media/image285.png"/><Relationship Id="rId1" Type="http://schemas.openxmlformats.org/officeDocument/2006/relationships/slideLayout" Target="../slideLayouts/slideLayout4.xml"/><Relationship Id="rId212" Type="http://schemas.openxmlformats.org/officeDocument/2006/relationships/customXml" Target="../ink/ink189.xml"/><Relationship Id="rId233" Type="http://schemas.openxmlformats.org/officeDocument/2006/relationships/image" Target="../media/image237.png"/><Relationship Id="rId254" Type="http://schemas.openxmlformats.org/officeDocument/2006/relationships/customXml" Target="../ink/ink211.xml"/><Relationship Id="rId28" Type="http://schemas.openxmlformats.org/officeDocument/2006/relationships/customXml" Target="../ink/ink97.xml"/><Relationship Id="rId49" Type="http://schemas.openxmlformats.org/officeDocument/2006/relationships/image" Target="../media/image145.png"/><Relationship Id="rId114" Type="http://schemas.openxmlformats.org/officeDocument/2006/relationships/customXml" Target="../ink/ink140.xml"/><Relationship Id="rId275" Type="http://schemas.openxmlformats.org/officeDocument/2006/relationships/image" Target="../media/image257.png"/><Relationship Id="rId296" Type="http://schemas.openxmlformats.org/officeDocument/2006/relationships/customXml" Target="../ink/ink232.xml"/><Relationship Id="rId300" Type="http://schemas.openxmlformats.org/officeDocument/2006/relationships/customXml" Target="../ink/ink234.xml"/><Relationship Id="rId60" Type="http://schemas.openxmlformats.org/officeDocument/2006/relationships/customXml" Target="../ink/ink113.xml"/><Relationship Id="rId81" Type="http://schemas.openxmlformats.org/officeDocument/2006/relationships/image" Target="../media/image161.png"/><Relationship Id="rId135" Type="http://schemas.openxmlformats.org/officeDocument/2006/relationships/image" Target="../media/image188.png"/><Relationship Id="rId156" Type="http://schemas.openxmlformats.org/officeDocument/2006/relationships/customXml" Target="../ink/ink161.xml"/><Relationship Id="rId177" Type="http://schemas.openxmlformats.org/officeDocument/2006/relationships/image" Target="../media/image209.png"/><Relationship Id="rId198" Type="http://schemas.openxmlformats.org/officeDocument/2006/relationships/customXml" Target="../ink/ink182.xml"/><Relationship Id="rId321" Type="http://schemas.openxmlformats.org/officeDocument/2006/relationships/image" Target="../media/image280.png"/><Relationship Id="rId342" Type="http://schemas.openxmlformats.org/officeDocument/2006/relationships/customXml" Target="../ink/ink255.xml"/><Relationship Id="rId202" Type="http://schemas.openxmlformats.org/officeDocument/2006/relationships/customXml" Target="../ink/ink184.xml"/><Relationship Id="rId223" Type="http://schemas.openxmlformats.org/officeDocument/2006/relationships/image" Target="../media/image232.png"/><Relationship Id="rId244" Type="http://schemas.openxmlformats.org/officeDocument/2006/relationships/image" Target="../media/image242.png"/><Relationship Id="rId18" Type="http://schemas.openxmlformats.org/officeDocument/2006/relationships/customXml" Target="../ink/ink92.xml"/><Relationship Id="rId39" Type="http://schemas.openxmlformats.org/officeDocument/2006/relationships/image" Target="../media/image140.png"/><Relationship Id="rId265" Type="http://schemas.openxmlformats.org/officeDocument/2006/relationships/image" Target="../media/image252.png"/><Relationship Id="rId286" Type="http://schemas.openxmlformats.org/officeDocument/2006/relationships/customXml" Target="../ink/ink227.xml"/><Relationship Id="rId50" Type="http://schemas.openxmlformats.org/officeDocument/2006/relationships/customXml" Target="../ink/ink108.xml"/><Relationship Id="rId104" Type="http://schemas.openxmlformats.org/officeDocument/2006/relationships/customXml" Target="../ink/ink135.xml"/><Relationship Id="rId125" Type="http://schemas.openxmlformats.org/officeDocument/2006/relationships/image" Target="../media/image183.png"/><Relationship Id="rId146" Type="http://schemas.openxmlformats.org/officeDocument/2006/relationships/customXml" Target="../ink/ink156.xml"/><Relationship Id="rId167" Type="http://schemas.openxmlformats.org/officeDocument/2006/relationships/image" Target="../media/image204.png"/><Relationship Id="rId188" Type="http://schemas.openxmlformats.org/officeDocument/2006/relationships/customXml" Target="../ink/ink177.xml"/><Relationship Id="rId311" Type="http://schemas.openxmlformats.org/officeDocument/2006/relationships/image" Target="../media/image275.png"/><Relationship Id="rId332" Type="http://schemas.openxmlformats.org/officeDocument/2006/relationships/customXml" Target="../ink/ink250.xml"/><Relationship Id="rId71" Type="http://schemas.openxmlformats.org/officeDocument/2006/relationships/image" Target="../media/image156.png"/><Relationship Id="rId92" Type="http://schemas.openxmlformats.org/officeDocument/2006/relationships/customXml" Target="../ink/ink129.xml"/><Relationship Id="rId213" Type="http://schemas.openxmlformats.org/officeDocument/2006/relationships/image" Target="../media/image227.png"/><Relationship Id="rId234" Type="http://schemas.openxmlformats.org/officeDocument/2006/relationships/customXml" Target="../ink/ink200.xml"/><Relationship Id="rId2" Type="http://schemas.openxmlformats.org/officeDocument/2006/relationships/customXml" Target="../ink/ink84.xml"/><Relationship Id="rId29" Type="http://schemas.openxmlformats.org/officeDocument/2006/relationships/image" Target="../media/image135.png"/><Relationship Id="rId255" Type="http://schemas.openxmlformats.org/officeDocument/2006/relationships/image" Target="../media/image247.png"/><Relationship Id="rId276" Type="http://schemas.openxmlformats.org/officeDocument/2006/relationships/customXml" Target="../ink/ink222.xml"/><Relationship Id="rId297" Type="http://schemas.openxmlformats.org/officeDocument/2006/relationships/image" Target="../media/image268.png"/><Relationship Id="rId40" Type="http://schemas.openxmlformats.org/officeDocument/2006/relationships/customXml" Target="../ink/ink103.xml"/><Relationship Id="rId115" Type="http://schemas.openxmlformats.org/officeDocument/2006/relationships/image" Target="../media/image178.png"/><Relationship Id="rId136" Type="http://schemas.openxmlformats.org/officeDocument/2006/relationships/customXml" Target="../ink/ink151.xml"/><Relationship Id="rId157" Type="http://schemas.openxmlformats.org/officeDocument/2006/relationships/image" Target="../media/image199.png"/><Relationship Id="rId178" Type="http://schemas.openxmlformats.org/officeDocument/2006/relationships/customXml" Target="../ink/ink172.xml"/><Relationship Id="rId301" Type="http://schemas.openxmlformats.org/officeDocument/2006/relationships/image" Target="../media/image270.png"/><Relationship Id="rId322" Type="http://schemas.openxmlformats.org/officeDocument/2006/relationships/customXml" Target="../ink/ink245.xml"/><Relationship Id="rId343" Type="http://schemas.openxmlformats.org/officeDocument/2006/relationships/image" Target="../media/image291.png"/><Relationship Id="rId61" Type="http://schemas.openxmlformats.org/officeDocument/2006/relationships/image" Target="../media/image151.png"/><Relationship Id="rId82" Type="http://schemas.openxmlformats.org/officeDocument/2006/relationships/customXml" Target="../ink/ink124.xml"/><Relationship Id="rId199" Type="http://schemas.openxmlformats.org/officeDocument/2006/relationships/image" Target="../media/image220.png"/><Relationship Id="rId203" Type="http://schemas.openxmlformats.org/officeDocument/2006/relationships/image" Target="../media/image222.png"/><Relationship Id="rId19" Type="http://schemas.openxmlformats.org/officeDocument/2006/relationships/image" Target="../media/image130.png"/><Relationship Id="rId224" Type="http://schemas.openxmlformats.org/officeDocument/2006/relationships/customXml" Target="../ink/ink195.xml"/><Relationship Id="rId245" Type="http://schemas.openxmlformats.org/officeDocument/2006/relationships/customXml" Target="../ink/ink206.xml"/><Relationship Id="rId266" Type="http://schemas.openxmlformats.org/officeDocument/2006/relationships/customXml" Target="../ink/ink217.xml"/><Relationship Id="rId287" Type="http://schemas.openxmlformats.org/officeDocument/2006/relationships/image" Target="../media/image263.png"/><Relationship Id="rId30" Type="http://schemas.openxmlformats.org/officeDocument/2006/relationships/customXml" Target="../ink/ink98.xml"/><Relationship Id="rId105" Type="http://schemas.openxmlformats.org/officeDocument/2006/relationships/image" Target="../media/image173.png"/><Relationship Id="rId126" Type="http://schemas.openxmlformats.org/officeDocument/2006/relationships/customXml" Target="../ink/ink146.xml"/><Relationship Id="rId147" Type="http://schemas.openxmlformats.org/officeDocument/2006/relationships/image" Target="../media/image194.png"/><Relationship Id="rId168" Type="http://schemas.openxmlformats.org/officeDocument/2006/relationships/customXml" Target="../ink/ink167.xml"/><Relationship Id="rId312" Type="http://schemas.openxmlformats.org/officeDocument/2006/relationships/customXml" Target="../ink/ink240.xml"/><Relationship Id="rId333" Type="http://schemas.openxmlformats.org/officeDocument/2006/relationships/image" Target="../media/image286.png"/><Relationship Id="rId51" Type="http://schemas.openxmlformats.org/officeDocument/2006/relationships/image" Target="../media/image146.png"/><Relationship Id="rId72" Type="http://schemas.openxmlformats.org/officeDocument/2006/relationships/customXml" Target="../ink/ink119.xml"/><Relationship Id="rId93" Type="http://schemas.openxmlformats.org/officeDocument/2006/relationships/image" Target="../media/image167.png"/><Relationship Id="rId189" Type="http://schemas.openxmlformats.org/officeDocument/2006/relationships/image" Target="../media/image215.png"/><Relationship Id="rId3" Type="http://schemas.openxmlformats.org/officeDocument/2006/relationships/image" Target="../media/image122.png"/><Relationship Id="rId214" Type="http://schemas.openxmlformats.org/officeDocument/2006/relationships/customXml" Target="../ink/ink190.xml"/><Relationship Id="rId235" Type="http://schemas.openxmlformats.org/officeDocument/2006/relationships/customXml" Target="../ink/ink201.xml"/><Relationship Id="rId256" Type="http://schemas.openxmlformats.org/officeDocument/2006/relationships/customXml" Target="../ink/ink212.xml"/><Relationship Id="rId277" Type="http://schemas.openxmlformats.org/officeDocument/2006/relationships/image" Target="../media/image258.png"/><Relationship Id="rId298" Type="http://schemas.openxmlformats.org/officeDocument/2006/relationships/customXml" Target="../ink/ink233.xml"/><Relationship Id="rId116" Type="http://schemas.openxmlformats.org/officeDocument/2006/relationships/customXml" Target="../ink/ink141.xml"/><Relationship Id="rId137" Type="http://schemas.openxmlformats.org/officeDocument/2006/relationships/image" Target="../media/image189.png"/><Relationship Id="rId158" Type="http://schemas.openxmlformats.org/officeDocument/2006/relationships/customXml" Target="../ink/ink162.xml"/><Relationship Id="rId302" Type="http://schemas.openxmlformats.org/officeDocument/2006/relationships/customXml" Target="../ink/ink235.xml"/><Relationship Id="rId323" Type="http://schemas.openxmlformats.org/officeDocument/2006/relationships/image" Target="../media/image281.png"/><Relationship Id="rId20" Type="http://schemas.openxmlformats.org/officeDocument/2006/relationships/customXml" Target="../ink/ink93.xml"/><Relationship Id="rId41" Type="http://schemas.openxmlformats.org/officeDocument/2006/relationships/image" Target="../media/image141.png"/><Relationship Id="rId62" Type="http://schemas.openxmlformats.org/officeDocument/2006/relationships/customXml" Target="../ink/ink114.xml"/><Relationship Id="rId83" Type="http://schemas.openxmlformats.org/officeDocument/2006/relationships/image" Target="../media/image162.png"/><Relationship Id="rId179" Type="http://schemas.openxmlformats.org/officeDocument/2006/relationships/image" Target="../media/image210.png"/><Relationship Id="rId190" Type="http://schemas.openxmlformats.org/officeDocument/2006/relationships/customXml" Target="../ink/ink178.xml"/><Relationship Id="rId204" Type="http://schemas.openxmlformats.org/officeDocument/2006/relationships/customXml" Target="../ink/ink185.xml"/><Relationship Id="rId225" Type="http://schemas.openxmlformats.org/officeDocument/2006/relationships/image" Target="../media/image233.png"/><Relationship Id="rId246" Type="http://schemas.openxmlformats.org/officeDocument/2006/relationships/image" Target="../media/image243.png"/><Relationship Id="rId267" Type="http://schemas.openxmlformats.org/officeDocument/2006/relationships/image" Target="../media/image253.png"/><Relationship Id="rId288" Type="http://schemas.openxmlformats.org/officeDocument/2006/relationships/customXml" Target="../ink/ink228.xml"/><Relationship Id="rId106" Type="http://schemas.openxmlformats.org/officeDocument/2006/relationships/customXml" Target="../ink/ink136.xml"/><Relationship Id="rId127" Type="http://schemas.openxmlformats.org/officeDocument/2006/relationships/image" Target="../media/image184.png"/><Relationship Id="rId313" Type="http://schemas.openxmlformats.org/officeDocument/2006/relationships/image" Target="../media/image276.png"/><Relationship Id="rId10" Type="http://schemas.openxmlformats.org/officeDocument/2006/relationships/customXml" Target="../ink/ink88.xml"/><Relationship Id="rId31" Type="http://schemas.openxmlformats.org/officeDocument/2006/relationships/image" Target="../media/image136.png"/><Relationship Id="rId52" Type="http://schemas.openxmlformats.org/officeDocument/2006/relationships/customXml" Target="../ink/ink109.xml"/><Relationship Id="rId73" Type="http://schemas.openxmlformats.org/officeDocument/2006/relationships/image" Target="../media/image157.png"/><Relationship Id="rId94" Type="http://schemas.openxmlformats.org/officeDocument/2006/relationships/customXml" Target="../ink/ink130.xml"/><Relationship Id="rId148" Type="http://schemas.openxmlformats.org/officeDocument/2006/relationships/customXml" Target="../ink/ink157.xml"/><Relationship Id="rId169" Type="http://schemas.openxmlformats.org/officeDocument/2006/relationships/image" Target="../media/image205.png"/><Relationship Id="rId334" Type="http://schemas.openxmlformats.org/officeDocument/2006/relationships/customXml" Target="../ink/ink251.xml"/><Relationship Id="rId4" Type="http://schemas.openxmlformats.org/officeDocument/2006/relationships/customXml" Target="../ink/ink85.xml"/><Relationship Id="rId180" Type="http://schemas.openxmlformats.org/officeDocument/2006/relationships/customXml" Target="../ink/ink173.xml"/><Relationship Id="rId215" Type="http://schemas.openxmlformats.org/officeDocument/2006/relationships/image" Target="../media/image228.png"/><Relationship Id="rId236" Type="http://schemas.openxmlformats.org/officeDocument/2006/relationships/image" Target="../media/image238.png"/><Relationship Id="rId257" Type="http://schemas.openxmlformats.org/officeDocument/2006/relationships/image" Target="../media/image248.png"/><Relationship Id="rId278" Type="http://schemas.openxmlformats.org/officeDocument/2006/relationships/customXml" Target="../ink/ink223.xml"/><Relationship Id="rId303" Type="http://schemas.openxmlformats.org/officeDocument/2006/relationships/image" Target="../media/image271.png"/><Relationship Id="rId42" Type="http://schemas.openxmlformats.org/officeDocument/2006/relationships/customXml" Target="../ink/ink104.xml"/><Relationship Id="rId84" Type="http://schemas.openxmlformats.org/officeDocument/2006/relationships/customXml" Target="../ink/ink125.xml"/><Relationship Id="rId138" Type="http://schemas.openxmlformats.org/officeDocument/2006/relationships/customXml" Target="../ink/ink152.xml"/><Relationship Id="rId191" Type="http://schemas.openxmlformats.org/officeDocument/2006/relationships/image" Target="../media/image216.png"/><Relationship Id="rId205" Type="http://schemas.openxmlformats.org/officeDocument/2006/relationships/image" Target="../media/image223.png"/><Relationship Id="rId247" Type="http://schemas.openxmlformats.org/officeDocument/2006/relationships/customXml" Target="../ink/ink207.xml"/><Relationship Id="rId107" Type="http://schemas.openxmlformats.org/officeDocument/2006/relationships/image" Target="../media/image174.png"/><Relationship Id="rId289" Type="http://schemas.openxmlformats.org/officeDocument/2006/relationships/image" Target="../media/image264.png"/><Relationship Id="rId11" Type="http://schemas.openxmlformats.org/officeDocument/2006/relationships/image" Target="../media/image126.png"/><Relationship Id="rId53" Type="http://schemas.openxmlformats.org/officeDocument/2006/relationships/image" Target="../media/image147.png"/><Relationship Id="rId149" Type="http://schemas.openxmlformats.org/officeDocument/2006/relationships/image" Target="../media/image195.png"/><Relationship Id="rId314" Type="http://schemas.openxmlformats.org/officeDocument/2006/relationships/customXml" Target="../ink/ink241.xml"/><Relationship Id="rId95" Type="http://schemas.openxmlformats.org/officeDocument/2006/relationships/image" Target="../media/image168.png"/><Relationship Id="rId160" Type="http://schemas.openxmlformats.org/officeDocument/2006/relationships/customXml" Target="../ink/ink163.xml"/><Relationship Id="rId216" Type="http://schemas.openxmlformats.org/officeDocument/2006/relationships/customXml" Target="../ink/ink191.xml"/><Relationship Id="rId258" Type="http://schemas.openxmlformats.org/officeDocument/2006/relationships/customXml" Target="../ink/ink213.xml"/><Relationship Id="rId22" Type="http://schemas.openxmlformats.org/officeDocument/2006/relationships/customXml" Target="../ink/ink94.xml"/><Relationship Id="rId64" Type="http://schemas.openxmlformats.org/officeDocument/2006/relationships/customXml" Target="../ink/ink115.xml"/><Relationship Id="rId118" Type="http://schemas.openxmlformats.org/officeDocument/2006/relationships/customXml" Target="../ink/ink142.xml"/><Relationship Id="rId325" Type="http://schemas.openxmlformats.org/officeDocument/2006/relationships/image" Target="../media/image282.png"/><Relationship Id="rId171" Type="http://schemas.openxmlformats.org/officeDocument/2006/relationships/image" Target="../media/image206.png"/><Relationship Id="rId227" Type="http://schemas.openxmlformats.org/officeDocument/2006/relationships/image" Target="../media/image234.png"/><Relationship Id="rId269" Type="http://schemas.openxmlformats.org/officeDocument/2006/relationships/image" Target="../media/image254.png"/><Relationship Id="rId33" Type="http://schemas.openxmlformats.org/officeDocument/2006/relationships/image" Target="../media/image137.png"/><Relationship Id="rId129" Type="http://schemas.openxmlformats.org/officeDocument/2006/relationships/image" Target="../media/image185.png"/><Relationship Id="rId280" Type="http://schemas.openxmlformats.org/officeDocument/2006/relationships/customXml" Target="../ink/ink224.xml"/><Relationship Id="rId336" Type="http://schemas.openxmlformats.org/officeDocument/2006/relationships/customXml" Target="../ink/ink252.xml"/><Relationship Id="rId75" Type="http://schemas.openxmlformats.org/officeDocument/2006/relationships/image" Target="../media/image158.png"/><Relationship Id="rId140" Type="http://schemas.openxmlformats.org/officeDocument/2006/relationships/customXml" Target="../ink/ink153.xml"/><Relationship Id="rId182" Type="http://schemas.openxmlformats.org/officeDocument/2006/relationships/customXml" Target="../ink/ink174.xml"/><Relationship Id="rId6" Type="http://schemas.openxmlformats.org/officeDocument/2006/relationships/customXml" Target="../ink/ink86.xml"/><Relationship Id="rId238" Type="http://schemas.openxmlformats.org/officeDocument/2006/relationships/image" Target="../media/image239.png"/><Relationship Id="rId291" Type="http://schemas.openxmlformats.org/officeDocument/2006/relationships/image" Target="../media/image265.png"/><Relationship Id="rId305" Type="http://schemas.openxmlformats.org/officeDocument/2006/relationships/image" Target="../media/image272.png"/><Relationship Id="rId44" Type="http://schemas.openxmlformats.org/officeDocument/2006/relationships/customXml" Target="../ink/ink105.xml"/><Relationship Id="rId86" Type="http://schemas.openxmlformats.org/officeDocument/2006/relationships/customXml" Target="../ink/ink126.xml"/><Relationship Id="rId151" Type="http://schemas.openxmlformats.org/officeDocument/2006/relationships/image" Target="../media/image196.png"/><Relationship Id="rId193" Type="http://schemas.openxmlformats.org/officeDocument/2006/relationships/image" Target="../media/image217.png"/><Relationship Id="rId207" Type="http://schemas.openxmlformats.org/officeDocument/2006/relationships/image" Target="../media/image224.png"/><Relationship Id="rId249" Type="http://schemas.openxmlformats.org/officeDocument/2006/relationships/customXml" Target="../ink/ink208.xml"/><Relationship Id="rId13" Type="http://schemas.openxmlformats.org/officeDocument/2006/relationships/image" Target="../media/image127.png"/><Relationship Id="rId109" Type="http://schemas.openxmlformats.org/officeDocument/2006/relationships/image" Target="../media/image175.png"/><Relationship Id="rId260" Type="http://schemas.openxmlformats.org/officeDocument/2006/relationships/customXml" Target="../ink/ink214.xml"/><Relationship Id="rId316" Type="http://schemas.openxmlformats.org/officeDocument/2006/relationships/customXml" Target="../ink/ink242.xml"/><Relationship Id="rId55" Type="http://schemas.openxmlformats.org/officeDocument/2006/relationships/image" Target="../media/image148.png"/><Relationship Id="rId97" Type="http://schemas.openxmlformats.org/officeDocument/2006/relationships/image" Target="../media/image169.png"/><Relationship Id="rId120" Type="http://schemas.openxmlformats.org/officeDocument/2006/relationships/customXml" Target="../ink/ink143.xml"/><Relationship Id="rId162" Type="http://schemas.openxmlformats.org/officeDocument/2006/relationships/customXml" Target="../ink/ink164.xml"/><Relationship Id="rId218" Type="http://schemas.openxmlformats.org/officeDocument/2006/relationships/customXml" Target="../ink/ink192.xml"/><Relationship Id="rId271" Type="http://schemas.openxmlformats.org/officeDocument/2006/relationships/image" Target="../media/image255.png"/><Relationship Id="rId24" Type="http://schemas.openxmlformats.org/officeDocument/2006/relationships/customXml" Target="../ink/ink95.xml"/><Relationship Id="rId66" Type="http://schemas.openxmlformats.org/officeDocument/2006/relationships/customXml" Target="../ink/ink116.xml"/><Relationship Id="rId131" Type="http://schemas.openxmlformats.org/officeDocument/2006/relationships/image" Target="../media/image186.png"/><Relationship Id="rId327" Type="http://schemas.openxmlformats.org/officeDocument/2006/relationships/image" Target="../media/image283.png"/><Relationship Id="rId173" Type="http://schemas.openxmlformats.org/officeDocument/2006/relationships/image" Target="../media/image207.png"/><Relationship Id="rId229" Type="http://schemas.openxmlformats.org/officeDocument/2006/relationships/image" Target="../media/image2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93.png"/><Relationship Id="rId7" Type="http://schemas.openxmlformats.org/officeDocument/2006/relationships/image" Target="../media/image297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6.png"/><Relationship Id="rId5" Type="http://schemas.openxmlformats.org/officeDocument/2006/relationships/image" Target="../media/image295.png"/><Relationship Id="rId10" Type="http://schemas.openxmlformats.org/officeDocument/2006/relationships/image" Target="../media/image300.png"/><Relationship Id="rId4" Type="http://schemas.openxmlformats.org/officeDocument/2006/relationships/image" Target="../media/image294.png"/><Relationship Id="rId9" Type="http://schemas.openxmlformats.org/officeDocument/2006/relationships/image" Target="../media/image29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6.png"/><Relationship Id="rId18" Type="http://schemas.openxmlformats.org/officeDocument/2006/relationships/customXml" Target="../ink/ink264.xml"/><Relationship Id="rId26" Type="http://schemas.openxmlformats.org/officeDocument/2006/relationships/customXml" Target="../ink/ink268.xml"/><Relationship Id="rId39" Type="http://schemas.openxmlformats.org/officeDocument/2006/relationships/image" Target="../media/image319.png"/><Relationship Id="rId21" Type="http://schemas.openxmlformats.org/officeDocument/2006/relationships/image" Target="../media/image310.png"/><Relationship Id="rId34" Type="http://schemas.openxmlformats.org/officeDocument/2006/relationships/customXml" Target="../ink/ink272.xml"/><Relationship Id="rId42" Type="http://schemas.openxmlformats.org/officeDocument/2006/relationships/customXml" Target="../ink/ink276.xml"/><Relationship Id="rId47" Type="http://schemas.openxmlformats.org/officeDocument/2006/relationships/image" Target="../media/image323.png"/><Relationship Id="rId7" Type="http://schemas.openxmlformats.org/officeDocument/2006/relationships/image" Target="../media/image303.png"/><Relationship Id="rId2" Type="http://schemas.openxmlformats.org/officeDocument/2006/relationships/customXml" Target="../ink/ink256.xml"/><Relationship Id="rId16" Type="http://schemas.openxmlformats.org/officeDocument/2006/relationships/customXml" Target="../ink/ink263.xml"/><Relationship Id="rId29" Type="http://schemas.openxmlformats.org/officeDocument/2006/relationships/image" Target="../media/image314.png"/><Relationship Id="rId11" Type="http://schemas.openxmlformats.org/officeDocument/2006/relationships/image" Target="../media/image305.png"/><Relationship Id="rId24" Type="http://schemas.openxmlformats.org/officeDocument/2006/relationships/customXml" Target="../ink/ink267.xml"/><Relationship Id="rId32" Type="http://schemas.openxmlformats.org/officeDocument/2006/relationships/customXml" Target="../ink/ink271.xml"/><Relationship Id="rId37" Type="http://schemas.openxmlformats.org/officeDocument/2006/relationships/image" Target="../media/image318.png"/><Relationship Id="rId40" Type="http://schemas.openxmlformats.org/officeDocument/2006/relationships/customXml" Target="../ink/ink275.xml"/><Relationship Id="rId45" Type="http://schemas.openxmlformats.org/officeDocument/2006/relationships/image" Target="../media/image322.png"/><Relationship Id="rId5" Type="http://schemas.openxmlformats.org/officeDocument/2006/relationships/image" Target="../media/image302.png"/><Relationship Id="rId15" Type="http://schemas.openxmlformats.org/officeDocument/2006/relationships/image" Target="../media/image307.png"/><Relationship Id="rId23" Type="http://schemas.openxmlformats.org/officeDocument/2006/relationships/image" Target="../media/image311.png"/><Relationship Id="rId28" Type="http://schemas.openxmlformats.org/officeDocument/2006/relationships/customXml" Target="../ink/ink269.xml"/><Relationship Id="rId36" Type="http://schemas.openxmlformats.org/officeDocument/2006/relationships/customXml" Target="../ink/ink273.xml"/><Relationship Id="rId49" Type="http://schemas.openxmlformats.org/officeDocument/2006/relationships/image" Target="../media/image324.png"/><Relationship Id="rId10" Type="http://schemas.openxmlformats.org/officeDocument/2006/relationships/customXml" Target="../ink/ink260.xml"/><Relationship Id="rId19" Type="http://schemas.openxmlformats.org/officeDocument/2006/relationships/image" Target="../media/image309.png"/><Relationship Id="rId31" Type="http://schemas.openxmlformats.org/officeDocument/2006/relationships/image" Target="../media/image315.png"/><Relationship Id="rId44" Type="http://schemas.openxmlformats.org/officeDocument/2006/relationships/customXml" Target="../ink/ink277.xml"/><Relationship Id="rId4" Type="http://schemas.openxmlformats.org/officeDocument/2006/relationships/customXml" Target="../ink/ink257.xml"/><Relationship Id="rId9" Type="http://schemas.openxmlformats.org/officeDocument/2006/relationships/image" Target="../media/image304.png"/><Relationship Id="rId14" Type="http://schemas.openxmlformats.org/officeDocument/2006/relationships/customXml" Target="../ink/ink262.xml"/><Relationship Id="rId22" Type="http://schemas.openxmlformats.org/officeDocument/2006/relationships/customXml" Target="../ink/ink266.xml"/><Relationship Id="rId27" Type="http://schemas.openxmlformats.org/officeDocument/2006/relationships/image" Target="../media/image313.png"/><Relationship Id="rId30" Type="http://schemas.openxmlformats.org/officeDocument/2006/relationships/customXml" Target="../ink/ink270.xml"/><Relationship Id="rId35" Type="http://schemas.openxmlformats.org/officeDocument/2006/relationships/image" Target="../media/image317.png"/><Relationship Id="rId43" Type="http://schemas.openxmlformats.org/officeDocument/2006/relationships/image" Target="../media/image321.png"/><Relationship Id="rId48" Type="http://schemas.openxmlformats.org/officeDocument/2006/relationships/customXml" Target="../ink/ink279.xml"/><Relationship Id="rId8" Type="http://schemas.openxmlformats.org/officeDocument/2006/relationships/customXml" Target="../ink/ink259.xml"/><Relationship Id="rId3" Type="http://schemas.openxmlformats.org/officeDocument/2006/relationships/image" Target="../media/image301.png"/><Relationship Id="rId12" Type="http://schemas.openxmlformats.org/officeDocument/2006/relationships/customXml" Target="../ink/ink261.xml"/><Relationship Id="rId17" Type="http://schemas.openxmlformats.org/officeDocument/2006/relationships/image" Target="../media/image308.png"/><Relationship Id="rId25" Type="http://schemas.openxmlformats.org/officeDocument/2006/relationships/image" Target="../media/image312.png"/><Relationship Id="rId33" Type="http://schemas.openxmlformats.org/officeDocument/2006/relationships/image" Target="../media/image316.png"/><Relationship Id="rId38" Type="http://schemas.openxmlformats.org/officeDocument/2006/relationships/customXml" Target="../ink/ink274.xml"/><Relationship Id="rId46" Type="http://schemas.openxmlformats.org/officeDocument/2006/relationships/customXml" Target="../ink/ink278.xml"/><Relationship Id="rId20" Type="http://schemas.openxmlformats.org/officeDocument/2006/relationships/customXml" Target="../ink/ink265.xml"/><Relationship Id="rId41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png"/><Relationship Id="rId3" Type="http://schemas.openxmlformats.org/officeDocument/2006/relationships/image" Target="../media/image325.png"/><Relationship Id="rId7" Type="http://schemas.openxmlformats.org/officeDocument/2006/relationships/image" Target="../media/image327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5" Type="http://schemas.openxmlformats.org/officeDocument/2006/relationships/image" Target="../media/image297.png"/><Relationship Id="rId4" Type="http://schemas.openxmlformats.org/officeDocument/2006/relationships/image" Target="../media/image326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6.png"/><Relationship Id="rId21" Type="http://schemas.openxmlformats.org/officeDocument/2006/relationships/image" Target="../media/image338.png"/><Relationship Id="rId42" Type="http://schemas.openxmlformats.org/officeDocument/2006/relationships/customXml" Target="../ink/ink300.xml"/><Relationship Id="rId63" Type="http://schemas.openxmlformats.org/officeDocument/2006/relationships/image" Target="../media/image359.png"/><Relationship Id="rId84" Type="http://schemas.openxmlformats.org/officeDocument/2006/relationships/customXml" Target="../ink/ink321.xml"/><Relationship Id="rId138" Type="http://schemas.openxmlformats.org/officeDocument/2006/relationships/customXml" Target="../ink/ink348.xml"/><Relationship Id="rId159" Type="http://schemas.openxmlformats.org/officeDocument/2006/relationships/image" Target="../media/image407.png"/><Relationship Id="rId170" Type="http://schemas.openxmlformats.org/officeDocument/2006/relationships/customXml" Target="../ink/ink364.xml"/><Relationship Id="rId191" Type="http://schemas.openxmlformats.org/officeDocument/2006/relationships/image" Target="../media/image423.png"/><Relationship Id="rId205" Type="http://schemas.openxmlformats.org/officeDocument/2006/relationships/image" Target="../media/image430.png"/><Relationship Id="rId107" Type="http://schemas.openxmlformats.org/officeDocument/2006/relationships/image" Target="../media/image381.png"/><Relationship Id="rId11" Type="http://schemas.openxmlformats.org/officeDocument/2006/relationships/image" Target="../media/image333.png"/><Relationship Id="rId32" Type="http://schemas.openxmlformats.org/officeDocument/2006/relationships/customXml" Target="../ink/ink295.xml"/><Relationship Id="rId53" Type="http://schemas.openxmlformats.org/officeDocument/2006/relationships/image" Target="../media/image354.png"/><Relationship Id="rId74" Type="http://schemas.openxmlformats.org/officeDocument/2006/relationships/customXml" Target="../ink/ink316.xml"/><Relationship Id="rId128" Type="http://schemas.openxmlformats.org/officeDocument/2006/relationships/customXml" Target="../ink/ink343.xml"/><Relationship Id="rId149" Type="http://schemas.openxmlformats.org/officeDocument/2006/relationships/image" Target="../media/image402.png"/><Relationship Id="rId5" Type="http://schemas.openxmlformats.org/officeDocument/2006/relationships/image" Target="../media/image330.png"/><Relationship Id="rId95" Type="http://schemas.openxmlformats.org/officeDocument/2006/relationships/image" Target="../media/image375.png"/><Relationship Id="rId160" Type="http://schemas.openxmlformats.org/officeDocument/2006/relationships/customXml" Target="../ink/ink359.xml"/><Relationship Id="rId181" Type="http://schemas.openxmlformats.org/officeDocument/2006/relationships/image" Target="../media/image418.png"/><Relationship Id="rId216" Type="http://schemas.openxmlformats.org/officeDocument/2006/relationships/customXml" Target="../ink/ink387.xml"/><Relationship Id="rId22" Type="http://schemas.openxmlformats.org/officeDocument/2006/relationships/customXml" Target="../ink/ink290.xml"/><Relationship Id="rId43" Type="http://schemas.openxmlformats.org/officeDocument/2006/relationships/image" Target="../media/image349.png"/><Relationship Id="rId64" Type="http://schemas.openxmlformats.org/officeDocument/2006/relationships/customXml" Target="../ink/ink311.xml"/><Relationship Id="rId118" Type="http://schemas.openxmlformats.org/officeDocument/2006/relationships/customXml" Target="../ink/ink338.xml"/><Relationship Id="rId139" Type="http://schemas.openxmlformats.org/officeDocument/2006/relationships/image" Target="../media/image397.png"/><Relationship Id="rId85" Type="http://schemas.openxmlformats.org/officeDocument/2006/relationships/image" Target="../media/image370.png"/><Relationship Id="rId150" Type="http://schemas.openxmlformats.org/officeDocument/2006/relationships/customXml" Target="../ink/ink354.xml"/><Relationship Id="rId171" Type="http://schemas.openxmlformats.org/officeDocument/2006/relationships/image" Target="../media/image413.png"/><Relationship Id="rId192" Type="http://schemas.openxmlformats.org/officeDocument/2006/relationships/customXml" Target="../ink/ink375.xml"/><Relationship Id="rId206" Type="http://schemas.openxmlformats.org/officeDocument/2006/relationships/customXml" Target="../ink/ink382.xml"/><Relationship Id="rId12" Type="http://schemas.openxmlformats.org/officeDocument/2006/relationships/customXml" Target="../ink/ink285.xml"/><Relationship Id="rId33" Type="http://schemas.openxmlformats.org/officeDocument/2006/relationships/image" Target="../media/image344.png"/><Relationship Id="rId108" Type="http://schemas.openxmlformats.org/officeDocument/2006/relationships/customXml" Target="../ink/ink333.xml"/><Relationship Id="rId129" Type="http://schemas.openxmlformats.org/officeDocument/2006/relationships/image" Target="../media/image392.png"/><Relationship Id="rId54" Type="http://schemas.openxmlformats.org/officeDocument/2006/relationships/customXml" Target="../ink/ink306.xml"/><Relationship Id="rId75" Type="http://schemas.openxmlformats.org/officeDocument/2006/relationships/image" Target="../media/image365.png"/><Relationship Id="rId96" Type="http://schemas.openxmlformats.org/officeDocument/2006/relationships/customXml" Target="../ink/ink327.xml"/><Relationship Id="rId140" Type="http://schemas.openxmlformats.org/officeDocument/2006/relationships/customXml" Target="../ink/ink349.xml"/><Relationship Id="rId161" Type="http://schemas.openxmlformats.org/officeDocument/2006/relationships/image" Target="../media/image408.png"/><Relationship Id="rId182" Type="http://schemas.openxmlformats.org/officeDocument/2006/relationships/customXml" Target="../ink/ink370.xml"/><Relationship Id="rId217" Type="http://schemas.openxmlformats.org/officeDocument/2006/relationships/image" Target="../media/image436.png"/><Relationship Id="rId6" Type="http://schemas.openxmlformats.org/officeDocument/2006/relationships/customXml" Target="../ink/ink282.xml"/><Relationship Id="rId23" Type="http://schemas.openxmlformats.org/officeDocument/2006/relationships/image" Target="../media/image339.png"/><Relationship Id="rId119" Type="http://schemas.openxmlformats.org/officeDocument/2006/relationships/image" Target="../media/image387.png"/><Relationship Id="rId44" Type="http://schemas.openxmlformats.org/officeDocument/2006/relationships/customXml" Target="../ink/ink301.xml"/><Relationship Id="rId65" Type="http://schemas.openxmlformats.org/officeDocument/2006/relationships/image" Target="../media/image360.png"/><Relationship Id="rId86" Type="http://schemas.openxmlformats.org/officeDocument/2006/relationships/customXml" Target="../ink/ink322.xml"/><Relationship Id="rId130" Type="http://schemas.openxmlformats.org/officeDocument/2006/relationships/customXml" Target="../ink/ink344.xml"/><Relationship Id="rId151" Type="http://schemas.openxmlformats.org/officeDocument/2006/relationships/image" Target="../media/image403.png"/><Relationship Id="rId172" Type="http://schemas.openxmlformats.org/officeDocument/2006/relationships/customXml" Target="../ink/ink365.xml"/><Relationship Id="rId193" Type="http://schemas.openxmlformats.org/officeDocument/2006/relationships/image" Target="../media/image424.png"/><Relationship Id="rId207" Type="http://schemas.openxmlformats.org/officeDocument/2006/relationships/image" Target="../media/image431.png"/><Relationship Id="rId13" Type="http://schemas.openxmlformats.org/officeDocument/2006/relationships/image" Target="../media/image334.png"/><Relationship Id="rId109" Type="http://schemas.openxmlformats.org/officeDocument/2006/relationships/image" Target="../media/image382.png"/><Relationship Id="rId34" Type="http://schemas.openxmlformats.org/officeDocument/2006/relationships/customXml" Target="../ink/ink296.xml"/><Relationship Id="rId55" Type="http://schemas.openxmlformats.org/officeDocument/2006/relationships/image" Target="../media/image355.png"/><Relationship Id="rId76" Type="http://schemas.openxmlformats.org/officeDocument/2006/relationships/customXml" Target="../ink/ink317.xml"/><Relationship Id="rId97" Type="http://schemas.openxmlformats.org/officeDocument/2006/relationships/image" Target="../media/image376.png"/><Relationship Id="rId120" Type="http://schemas.openxmlformats.org/officeDocument/2006/relationships/customXml" Target="../ink/ink339.xml"/><Relationship Id="rId141" Type="http://schemas.openxmlformats.org/officeDocument/2006/relationships/image" Target="../media/image398.png"/><Relationship Id="rId7" Type="http://schemas.openxmlformats.org/officeDocument/2006/relationships/image" Target="../media/image331.png"/><Relationship Id="rId162" Type="http://schemas.openxmlformats.org/officeDocument/2006/relationships/customXml" Target="../ink/ink360.xml"/><Relationship Id="rId183" Type="http://schemas.openxmlformats.org/officeDocument/2006/relationships/image" Target="../media/image419.png"/><Relationship Id="rId24" Type="http://schemas.openxmlformats.org/officeDocument/2006/relationships/customXml" Target="../ink/ink291.xml"/><Relationship Id="rId45" Type="http://schemas.openxmlformats.org/officeDocument/2006/relationships/image" Target="../media/image350.png"/><Relationship Id="rId66" Type="http://schemas.openxmlformats.org/officeDocument/2006/relationships/customXml" Target="../ink/ink312.xml"/><Relationship Id="rId87" Type="http://schemas.openxmlformats.org/officeDocument/2006/relationships/image" Target="../media/image371.png"/><Relationship Id="rId110" Type="http://schemas.openxmlformats.org/officeDocument/2006/relationships/customXml" Target="../ink/ink334.xml"/><Relationship Id="rId131" Type="http://schemas.openxmlformats.org/officeDocument/2006/relationships/image" Target="../media/image393.png"/><Relationship Id="rId152" Type="http://schemas.openxmlformats.org/officeDocument/2006/relationships/customXml" Target="../ink/ink355.xml"/><Relationship Id="rId173" Type="http://schemas.openxmlformats.org/officeDocument/2006/relationships/image" Target="../media/image414.png"/><Relationship Id="rId194" Type="http://schemas.openxmlformats.org/officeDocument/2006/relationships/customXml" Target="../ink/ink376.xml"/><Relationship Id="rId208" Type="http://schemas.openxmlformats.org/officeDocument/2006/relationships/customXml" Target="../ink/ink383.xml"/><Relationship Id="rId14" Type="http://schemas.openxmlformats.org/officeDocument/2006/relationships/customXml" Target="../ink/ink286.xml"/><Relationship Id="rId30" Type="http://schemas.openxmlformats.org/officeDocument/2006/relationships/customXml" Target="../ink/ink294.xml"/><Relationship Id="rId35" Type="http://schemas.openxmlformats.org/officeDocument/2006/relationships/image" Target="../media/image345.png"/><Relationship Id="rId56" Type="http://schemas.openxmlformats.org/officeDocument/2006/relationships/customXml" Target="../ink/ink307.xml"/><Relationship Id="rId77" Type="http://schemas.openxmlformats.org/officeDocument/2006/relationships/image" Target="../media/image366.png"/><Relationship Id="rId100" Type="http://schemas.openxmlformats.org/officeDocument/2006/relationships/customXml" Target="../ink/ink329.xml"/><Relationship Id="rId105" Type="http://schemas.openxmlformats.org/officeDocument/2006/relationships/image" Target="../media/image380.png"/><Relationship Id="rId126" Type="http://schemas.openxmlformats.org/officeDocument/2006/relationships/customXml" Target="../ink/ink342.xml"/><Relationship Id="rId147" Type="http://schemas.openxmlformats.org/officeDocument/2006/relationships/image" Target="../media/image401.png"/><Relationship Id="rId168" Type="http://schemas.openxmlformats.org/officeDocument/2006/relationships/customXml" Target="../ink/ink363.xml"/><Relationship Id="rId8" Type="http://schemas.openxmlformats.org/officeDocument/2006/relationships/customXml" Target="../ink/ink283.xml"/><Relationship Id="rId51" Type="http://schemas.openxmlformats.org/officeDocument/2006/relationships/image" Target="../media/image353.png"/><Relationship Id="rId72" Type="http://schemas.openxmlformats.org/officeDocument/2006/relationships/customXml" Target="../ink/ink315.xml"/><Relationship Id="rId93" Type="http://schemas.openxmlformats.org/officeDocument/2006/relationships/image" Target="../media/image374.png"/><Relationship Id="rId98" Type="http://schemas.openxmlformats.org/officeDocument/2006/relationships/customXml" Target="../ink/ink328.xml"/><Relationship Id="rId121" Type="http://schemas.openxmlformats.org/officeDocument/2006/relationships/image" Target="../media/image388.png"/><Relationship Id="rId142" Type="http://schemas.openxmlformats.org/officeDocument/2006/relationships/customXml" Target="../ink/ink350.xml"/><Relationship Id="rId163" Type="http://schemas.openxmlformats.org/officeDocument/2006/relationships/image" Target="../media/image409.png"/><Relationship Id="rId184" Type="http://schemas.openxmlformats.org/officeDocument/2006/relationships/customXml" Target="../ink/ink371.xml"/><Relationship Id="rId189" Type="http://schemas.openxmlformats.org/officeDocument/2006/relationships/image" Target="../media/image422.png"/><Relationship Id="rId3" Type="http://schemas.openxmlformats.org/officeDocument/2006/relationships/image" Target="../media/image329.png"/><Relationship Id="rId214" Type="http://schemas.openxmlformats.org/officeDocument/2006/relationships/customXml" Target="../ink/ink386.xml"/><Relationship Id="rId25" Type="http://schemas.openxmlformats.org/officeDocument/2006/relationships/image" Target="../media/image340.png"/><Relationship Id="rId46" Type="http://schemas.openxmlformats.org/officeDocument/2006/relationships/customXml" Target="../ink/ink302.xml"/><Relationship Id="rId67" Type="http://schemas.openxmlformats.org/officeDocument/2006/relationships/image" Target="../media/image361.png"/><Relationship Id="rId116" Type="http://schemas.openxmlformats.org/officeDocument/2006/relationships/customXml" Target="../ink/ink337.xml"/><Relationship Id="rId137" Type="http://schemas.openxmlformats.org/officeDocument/2006/relationships/image" Target="../media/image396.png"/><Relationship Id="rId158" Type="http://schemas.openxmlformats.org/officeDocument/2006/relationships/customXml" Target="../ink/ink358.xml"/><Relationship Id="rId20" Type="http://schemas.openxmlformats.org/officeDocument/2006/relationships/customXml" Target="../ink/ink289.xml"/><Relationship Id="rId41" Type="http://schemas.openxmlformats.org/officeDocument/2006/relationships/image" Target="../media/image348.png"/><Relationship Id="rId62" Type="http://schemas.openxmlformats.org/officeDocument/2006/relationships/customXml" Target="../ink/ink310.xml"/><Relationship Id="rId83" Type="http://schemas.openxmlformats.org/officeDocument/2006/relationships/image" Target="../media/image369.png"/><Relationship Id="rId88" Type="http://schemas.openxmlformats.org/officeDocument/2006/relationships/customXml" Target="../ink/ink323.xml"/><Relationship Id="rId111" Type="http://schemas.openxmlformats.org/officeDocument/2006/relationships/image" Target="../media/image383.png"/><Relationship Id="rId132" Type="http://schemas.openxmlformats.org/officeDocument/2006/relationships/customXml" Target="../ink/ink345.xml"/><Relationship Id="rId153" Type="http://schemas.openxmlformats.org/officeDocument/2006/relationships/image" Target="../media/image404.png"/><Relationship Id="rId174" Type="http://schemas.openxmlformats.org/officeDocument/2006/relationships/customXml" Target="../ink/ink366.xml"/><Relationship Id="rId179" Type="http://schemas.openxmlformats.org/officeDocument/2006/relationships/image" Target="../media/image417.png"/><Relationship Id="rId195" Type="http://schemas.openxmlformats.org/officeDocument/2006/relationships/image" Target="../media/image425.png"/><Relationship Id="rId209" Type="http://schemas.openxmlformats.org/officeDocument/2006/relationships/image" Target="../media/image432.png"/><Relationship Id="rId190" Type="http://schemas.openxmlformats.org/officeDocument/2006/relationships/customXml" Target="../ink/ink374.xml"/><Relationship Id="rId204" Type="http://schemas.openxmlformats.org/officeDocument/2006/relationships/customXml" Target="../ink/ink381.xml"/><Relationship Id="rId15" Type="http://schemas.openxmlformats.org/officeDocument/2006/relationships/image" Target="../media/image335.png"/><Relationship Id="rId36" Type="http://schemas.openxmlformats.org/officeDocument/2006/relationships/customXml" Target="../ink/ink297.xml"/><Relationship Id="rId57" Type="http://schemas.openxmlformats.org/officeDocument/2006/relationships/image" Target="../media/image356.png"/><Relationship Id="rId106" Type="http://schemas.openxmlformats.org/officeDocument/2006/relationships/customXml" Target="../ink/ink332.xml"/><Relationship Id="rId127" Type="http://schemas.openxmlformats.org/officeDocument/2006/relationships/image" Target="../media/image391.png"/><Relationship Id="rId10" Type="http://schemas.openxmlformats.org/officeDocument/2006/relationships/customXml" Target="../ink/ink284.xml"/><Relationship Id="rId31" Type="http://schemas.openxmlformats.org/officeDocument/2006/relationships/image" Target="../media/image343.png"/><Relationship Id="rId52" Type="http://schemas.openxmlformats.org/officeDocument/2006/relationships/customXml" Target="../ink/ink305.xml"/><Relationship Id="rId73" Type="http://schemas.openxmlformats.org/officeDocument/2006/relationships/image" Target="../media/image364.png"/><Relationship Id="rId78" Type="http://schemas.openxmlformats.org/officeDocument/2006/relationships/customXml" Target="../ink/ink318.xml"/><Relationship Id="rId94" Type="http://schemas.openxmlformats.org/officeDocument/2006/relationships/customXml" Target="../ink/ink326.xml"/><Relationship Id="rId99" Type="http://schemas.openxmlformats.org/officeDocument/2006/relationships/image" Target="../media/image377.png"/><Relationship Id="rId101" Type="http://schemas.openxmlformats.org/officeDocument/2006/relationships/image" Target="../media/image378.png"/><Relationship Id="rId122" Type="http://schemas.openxmlformats.org/officeDocument/2006/relationships/customXml" Target="../ink/ink340.xml"/><Relationship Id="rId143" Type="http://schemas.openxmlformats.org/officeDocument/2006/relationships/image" Target="../media/image399.png"/><Relationship Id="rId148" Type="http://schemas.openxmlformats.org/officeDocument/2006/relationships/customXml" Target="../ink/ink353.xml"/><Relationship Id="rId164" Type="http://schemas.openxmlformats.org/officeDocument/2006/relationships/customXml" Target="../ink/ink361.xml"/><Relationship Id="rId169" Type="http://schemas.openxmlformats.org/officeDocument/2006/relationships/image" Target="../media/image412.png"/><Relationship Id="rId185" Type="http://schemas.openxmlformats.org/officeDocument/2006/relationships/image" Target="../media/image420.png"/><Relationship Id="rId4" Type="http://schemas.openxmlformats.org/officeDocument/2006/relationships/customXml" Target="../ink/ink281.xml"/><Relationship Id="rId9" Type="http://schemas.openxmlformats.org/officeDocument/2006/relationships/image" Target="../media/image332.png"/><Relationship Id="rId180" Type="http://schemas.openxmlformats.org/officeDocument/2006/relationships/customXml" Target="../ink/ink369.xml"/><Relationship Id="rId210" Type="http://schemas.openxmlformats.org/officeDocument/2006/relationships/customXml" Target="../ink/ink384.xml"/><Relationship Id="rId215" Type="http://schemas.openxmlformats.org/officeDocument/2006/relationships/image" Target="../media/image435.png"/><Relationship Id="rId26" Type="http://schemas.openxmlformats.org/officeDocument/2006/relationships/customXml" Target="../ink/ink292.xml"/><Relationship Id="rId47" Type="http://schemas.openxmlformats.org/officeDocument/2006/relationships/image" Target="../media/image351.png"/><Relationship Id="rId68" Type="http://schemas.openxmlformats.org/officeDocument/2006/relationships/customXml" Target="../ink/ink313.xml"/><Relationship Id="rId89" Type="http://schemas.openxmlformats.org/officeDocument/2006/relationships/image" Target="../media/image372.png"/><Relationship Id="rId112" Type="http://schemas.openxmlformats.org/officeDocument/2006/relationships/customXml" Target="../ink/ink335.xml"/><Relationship Id="rId133" Type="http://schemas.openxmlformats.org/officeDocument/2006/relationships/image" Target="../media/image394.png"/><Relationship Id="rId154" Type="http://schemas.openxmlformats.org/officeDocument/2006/relationships/customXml" Target="../ink/ink356.xml"/><Relationship Id="rId175" Type="http://schemas.openxmlformats.org/officeDocument/2006/relationships/image" Target="../media/image415.png"/><Relationship Id="rId196" Type="http://schemas.openxmlformats.org/officeDocument/2006/relationships/customXml" Target="../ink/ink377.xml"/><Relationship Id="rId200" Type="http://schemas.openxmlformats.org/officeDocument/2006/relationships/customXml" Target="../ink/ink379.xml"/><Relationship Id="rId16" Type="http://schemas.openxmlformats.org/officeDocument/2006/relationships/customXml" Target="../ink/ink287.xml"/><Relationship Id="rId37" Type="http://schemas.openxmlformats.org/officeDocument/2006/relationships/image" Target="../media/image346.png"/><Relationship Id="rId58" Type="http://schemas.openxmlformats.org/officeDocument/2006/relationships/customXml" Target="../ink/ink308.xml"/><Relationship Id="rId79" Type="http://schemas.openxmlformats.org/officeDocument/2006/relationships/image" Target="../media/image367.png"/><Relationship Id="rId102" Type="http://schemas.openxmlformats.org/officeDocument/2006/relationships/customXml" Target="../ink/ink330.xml"/><Relationship Id="rId123" Type="http://schemas.openxmlformats.org/officeDocument/2006/relationships/image" Target="../media/image389.png"/><Relationship Id="rId144" Type="http://schemas.openxmlformats.org/officeDocument/2006/relationships/customXml" Target="../ink/ink351.xml"/><Relationship Id="rId90" Type="http://schemas.openxmlformats.org/officeDocument/2006/relationships/customXml" Target="../ink/ink324.xml"/><Relationship Id="rId165" Type="http://schemas.openxmlformats.org/officeDocument/2006/relationships/image" Target="../media/image410.png"/><Relationship Id="rId186" Type="http://schemas.openxmlformats.org/officeDocument/2006/relationships/customXml" Target="../ink/ink372.xml"/><Relationship Id="rId211" Type="http://schemas.openxmlformats.org/officeDocument/2006/relationships/image" Target="../media/image433.png"/><Relationship Id="rId27" Type="http://schemas.openxmlformats.org/officeDocument/2006/relationships/image" Target="../media/image341.png"/><Relationship Id="rId48" Type="http://schemas.openxmlformats.org/officeDocument/2006/relationships/customXml" Target="../ink/ink303.xml"/><Relationship Id="rId69" Type="http://schemas.openxmlformats.org/officeDocument/2006/relationships/image" Target="../media/image362.png"/><Relationship Id="rId113" Type="http://schemas.openxmlformats.org/officeDocument/2006/relationships/image" Target="../media/image384.png"/><Relationship Id="rId134" Type="http://schemas.openxmlformats.org/officeDocument/2006/relationships/customXml" Target="../ink/ink346.xml"/><Relationship Id="rId80" Type="http://schemas.openxmlformats.org/officeDocument/2006/relationships/customXml" Target="../ink/ink319.xml"/><Relationship Id="rId155" Type="http://schemas.openxmlformats.org/officeDocument/2006/relationships/image" Target="../media/image405.png"/><Relationship Id="rId176" Type="http://schemas.openxmlformats.org/officeDocument/2006/relationships/customXml" Target="../ink/ink367.xml"/><Relationship Id="rId197" Type="http://schemas.openxmlformats.org/officeDocument/2006/relationships/image" Target="../media/image426.png"/><Relationship Id="rId201" Type="http://schemas.openxmlformats.org/officeDocument/2006/relationships/image" Target="../media/image428.png"/><Relationship Id="rId17" Type="http://schemas.openxmlformats.org/officeDocument/2006/relationships/image" Target="../media/image336.png"/><Relationship Id="rId38" Type="http://schemas.openxmlformats.org/officeDocument/2006/relationships/customXml" Target="../ink/ink298.xml"/><Relationship Id="rId59" Type="http://schemas.openxmlformats.org/officeDocument/2006/relationships/image" Target="../media/image357.png"/><Relationship Id="rId103" Type="http://schemas.openxmlformats.org/officeDocument/2006/relationships/image" Target="../media/image379.png"/><Relationship Id="rId124" Type="http://schemas.openxmlformats.org/officeDocument/2006/relationships/customXml" Target="../ink/ink341.xml"/><Relationship Id="rId70" Type="http://schemas.openxmlformats.org/officeDocument/2006/relationships/customXml" Target="../ink/ink314.xml"/><Relationship Id="rId91" Type="http://schemas.openxmlformats.org/officeDocument/2006/relationships/image" Target="../media/image373.png"/><Relationship Id="rId145" Type="http://schemas.openxmlformats.org/officeDocument/2006/relationships/image" Target="../media/image400.png"/><Relationship Id="rId166" Type="http://schemas.openxmlformats.org/officeDocument/2006/relationships/customXml" Target="../ink/ink362.xml"/><Relationship Id="rId187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85.xml"/><Relationship Id="rId28" Type="http://schemas.openxmlformats.org/officeDocument/2006/relationships/customXml" Target="../ink/ink293.xml"/><Relationship Id="rId49" Type="http://schemas.openxmlformats.org/officeDocument/2006/relationships/image" Target="../media/image352.png"/><Relationship Id="rId114" Type="http://schemas.openxmlformats.org/officeDocument/2006/relationships/customXml" Target="../ink/ink336.xml"/><Relationship Id="rId60" Type="http://schemas.openxmlformats.org/officeDocument/2006/relationships/customXml" Target="../ink/ink309.xml"/><Relationship Id="rId81" Type="http://schemas.openxmlformats.org/officeDocument/2006/relationships/image" Target="../media/image368.png"/><Relationship Id="rId135" Type="http://schemas.openxmlformats.org/officeDocument/2006/relationships/image" Target="../media/image395.png"/><Relationship Id="rId156" Type="http://schemas.openxmlformats.org/officeDocument/2006/relationships/customXml" Target="../ink/ink357.xml"/><Relationship Id="rId177" Type="http://schemas.openxmlformats.org/officeDocument/2006/relationships/image" Target="../media/image416.png"/><Relationship Id="rId198" Type="http://schemas.openxmlformats.org/officeDocument/2006/relationships/customXml" Target="../ink/ink378.xml"/><Relationship Id="rId202" Type="http://schemas.openxmlformats.org/officeDocument/2006/relationships/customXml" Target="../ink/ink380.xml"/><Relationship Id="rId18" Type="http://schemas.openxmlformats.org/officeDocument/2006/relationships/customXml" Target="../ink/ink288.xml"/><Relationship Id="rId39" Type="http://schemas.openxmlformats.org/officeDocument/2006/relationships/image" Target="../media/image347.png"/><Relationship Id="rId50" Type="http://schemas.openxmlformats.org/officeDocument/2006/relationships/customXml" Target="../ink/ink304.xml"/><Relationship Id="rId104" Type="http://schemas.openxmlformats.org/officeDocument/2006/relationships/customXml" Target="../ink/ink331.xml"/><Relationship Id="rId125" Type="http://schemas.openxmlformats.org/officeDocument/2006/relationships/image" Target="../media/image390.png"/><Relationship Id="rId146" Type="http://schemas.openxmlformats.org/officeDocument/2006/relationships/customXml" Target="../ink/ink352.xml"/><Relationship Id="rId167" Type="http://schemas.openxmlformats.org/officeDocument/2006/relationships/image" Target="../media/image411.png"/><Relationship Id="rId188" Type="http://schemas.openxmlformats.org/officeDocument/2006/relationships/customXml" Target="../ink/ink373.xml"/><Relationship Id="rId71" Type="http://schemas.openxmlformats.org/officeDocument/2006/relationships/image" Target="../media/image363.png"/><Relationship Id="rId92" Type="http://schemas.openxmlformats.org/officeDocument/2006/relationships/customXml" Target="../ink/ink325.xml"/><Relationship Id="rId213" Type="http://schemas.openxmlformats.org/officeDocument/2006/relationships/image" Target="../media/image434.png"/><Relationship Id="rId2" Type="http://schemas.openxmlformats.org/officeDocument/2006/relationships/customXml" Target="../ink/ink280.xml"/><Relationship Id="rId29" Type="http://schemas.openxmlformats.org/officeDocument/2006/relationships/image" Target="../media/image342.png"/><Relationship Id="rId40" Type="http://schemas.openxmlformats.org/officeDocument/2006/relationships/customXml" Target="../ink/ink299.xml"/><Relationship Id="rId115" Type="http://schemas.openxmlformats.org/officeDocument/2006/relationships/image" Target="../media/image385.png"/><Relationship Id="rId136" Type="http://schemas.openxmlformats.org/officeDocument/2006/relationships/customXml" Target="../ink/ink347.xml"/><Relationship Id="rId157" Type="http://schemas.openxmlformats.org/officeDocument/2006/relationships/image" Target="../media/image406.png"/><Relationship Id="rId178" Type="http://schemas.openxmlformats.org/officeDocument/2006/relationships/customXml" Target="../ink/ink368.xml"/><Relationship Id="rId61" Type="http://schemas.openxmlformats.org/officeDocument/2006/relationships/image" Target="../media/image358.png"/><Relationship Id="rId82" Type="http://schemas.openxmlformats.org/officeDocument/2006/relationships/customXml" Target="../ink/ink320.xml"/><Relationship Id="rId199" Type="http://schemas.openxmlformats.org/officeDocument/2006/relationships/image" Target="../media/image427.png"/><Relationship Id="rId203" Type="http://schemas.openxmlformats.org/officeDocument/2006/relationships/image" Target="../media/image429.png"/><Relationship Id="rId19" Type="http://schemas.openxmlformats.org/officeDocument/2006/relationships/image" Target="../media/image3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8.xml"/><Relationship Id="rId13" Type="http://schemas.openxmlformats.org/officeDocument/2006/relationships/image" Target="../media/image443.png"/><Relationship Id="rId18" Type="http://schemas.openxmlformats.org/officeDocument/2006/relationships/customXml" Target="../ink/ink393.xml"/><Relationship Id="rId26" Type="http://schemas.openxmlformats.org/officeDocument/2006/relationships/customXml" Target="../ink/ink397.xml"/><Relationship Id="rId3" Type="http://schemas.openxmlformats.org/officeDocument/2006/relationships/image" Target="../media/image438.png"/><Relationship Id="rId21" Type="http://schemas.openxmlformats.org/officeDocument/2006/relationships/image" Target="../media/image447.png"/><Relationship Id="rId7" Type="http://schemas.openxmlformats.org/officeDocument/2006/relationships/image" Target="../media/image440.png"/><Relationship Id="rId12" Type="http://schemas.openxmlformats.org/officeDocument/2006/relationships/customXml" Target="../ink/ink390.xml"/><Relationship Id="rId17" Type="http://schemas.openxmlformats.org/officeDocument/2006/relationships/image" Target="../media/image445.png"/><Relationship Id="rId25" Type="http://schemas.openxmlformats.org/officeDocument/2006/relationships/image" Target="../media/image449.png"/><Relationship Id="rId2" Type="http://schemas.openxmlformats.org/officeDocument/2006/relationships/image" Target="../media/image437.png"/><Relationship Id="rId16" Type="http://schemas.openxmlformats.org/officeDocument/2006/relationships/customXml" Target="../ink/ink392.xml"/><Relationship Id="rId20" Type="http://schemas.openxmlformats.org/officeDocument/2006/relationships/customXml" Target="../ink/ink394.xml"/><Relationship Id="rId29" Type="http://schemas.openxmlformats.org/officeDocument/2006/relationships/image" Target="../media/image4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9.png"/><Relationship Id="rId11" Type="http://schemas.openxmlformats.org/officeDocument/2006/relationships/image" Target="../media/image442.png"/><Relationship Id="rId24" Type="http://schemas.openxmlformats.org/officeDocument/2006/relationships/customXml" Target="../ink/ink396.xml"/><Relationship Id="rId5" Type="http://schemas.openxmlformats.org/officeDocument/2006/relationships/image" Target="../media/image439.png"/><Relationship Id="rId15" Type="http://schemas.openxmlformats.org/officeDocument/2006/relationships/image" Target="../media/image444.png"/><Relationship Id="rId23" Type="http://schemas.openxmlformats.org/officeDocument/2006/relationships/image" Target="../media/image448.png"/><Relationship Id="rId28" Type="http://schemas.openxmlformats.org/officeDocument/2006/relationships/customXml" Target="../ink/ink398.xml"/><Relationship Id="rId10" Type="http://schemas.openxmlformats.org/officeDocument/2006/relationships/customXml" Target="../ink/ink389.xml"/><Relationship Id="rId19" Type="http://schemas.openxmlformats.org/officeDocument/2006/relationships/image" Target="../media/image446.png"/><Relationship Id="rId31" Type="http://schemas.openxmlformats.org/officeDocument/2006/relationships/image" Target="../media/image452.png"/><Relationship Id="rId4" Type="http://schemas.openxmlformats.org/officeDocument/2006/relationships/image" Target="../media/image293.png"/><Relationship Id="rId9" Type="http://schemas.openxmlformats.org/officeDocument/2006/relationships/image" Target="../media/image441.png"/><Relationship Id="rId14" Type="http://schemas.openxmlformats.org/officeDocument/2006/relationships/customXml" Target="../ink/ink391.xml"/><Relationship Id="rId22" Type="http://schemas.openxmlformats.org/officeDocument/2006/relationships/customXml" Target="../ink/ink395.xml"/><Relationship Id="rId27" Type="http://schemas.openxmlformats.org/officeDocument/2006/relationships/image" Target="../media/image450.png"/><Relationship Id="rId30" Type="http://schemas.openxmlformats.org/officeDocument/2006/relationships/customXml" Target="../ink/ink39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2.xml"/><Relationship Id="rId21" Type="http://schemas.openxmlformats.org/officeDocument/2006/relationships/image" Target="../media/image462.png"/><Relationship Id="rId42" Type="http://schemas.openxmlformats.org/officeDocument/2006/relationships/customXml" Target="../ink/ink420.xml"/><Relationship Id="rId47" Type="http://schemas.openxmlformats.org/officeDocument/2006/relationships/image" Target="../media/image475.png"/><Relationship Id="rId63" Type="http://schemas.openxmlformats.org/officeDocument/2006/relationships/image" Target="../media/image483.png"/><Relationship Id="rId68" Type="http://schemas.openxmlformats.org/officeDocument/2006/relationships/customXml" Target="../ink/ink433.xml"/><Relationship Id="rId7" Type="http://schemas.openxmlformats.org/officeDocument/2006/relationships/image" Target="../media/image455.png"/><Relationship Id="rId71" Type="http://schemas.openxmlformats.org/officeDocument/2006/relationships/image" Target="../media/image487.png"/><Relationship Id="rId2" Type="http://schemas.openxmlformats.org/officeDocument/2006/relationships/customXml" Target="../ink/ink400.xml"/><Relationship Id="rId16" Type="http://schemas.openxmlformats.org/officeDocument/2006/relationships/customXml" Target="../ink/ink407.xml"/><Relationship Id="rId29" Type="http://schemas.openxmlformats.org/officeDocument/2006/relationships/image" Target="../media/image466.png"/><Relationship Id="rId11" Type="http://schemas.openxmlformats.org/officeDocument/2006/relationships/image" Target="../media/image457.png"/><Relationship Id="rId24" Type="http://schemas.openxmlformats.org/officeDocument/2006/relationships/customXml" Target="../ink/ink411.xml"/><Relationship Id="rId32" Type="http://schemas.openxmlformats.org/officeDocument/2006/relationships/customXml" Target="../ink/ink415.xml"/><Relationship Id="rId37" Type="http://schemas.openxmlformats.org/officeDocument/2006/relationships/image" Target="../media/image470.png"/><Relationship Id="rId40" Type="http://schemas.openxmlformats.org/officeDocument/2006/relationships/customXml" Target="../ink/ink419.xml"/><Relationship Id="rId45" Type="http://schemas.openxmlformats.org/officeDocument/2006/relationships/image" Target="../media/image474.png"/><Relationship Id="rId53" Type="http://schemas.openxmlformats.org/officeDocument/2006/relationships/image" Target="../media/image478.png"/><Relationship Id="rId58" Type="http://schemas.openxmlformats.org/officeDocument/2006/relationships/customXml" Target="../ink/ink428.xml"/><Relationship Id="rId66" Type="http://schemas.openxmlformats.org/officeDocument/2006/relationships/customXml" Target="../ink/ink432.xml"/><Relationship Id="rId5" Type="http://schemas.openxmlformats.org/officeDocument/2006/relationships/image" Target="../media/image454.png"/><Relationship Id="rId61" Type="http://schemas.openxmlformats.org/officeDocument/2006/relationships/image" Target="../media/image482.png"/><Relationship Id="rId19" Type="http://schemas.openxmlformats.org/officeDocument/2006/relationships/image" Target="../media/image461.png"/><Relationship Id="rId14" Type="http://schemas.openxmlformats.org/officeDocument/2006/relationships/customXml" Target="../ink/ink406.xml"/><Relationship Id="rId22" Type="http://schemas.openxmlformats.org/officeDocument/2006/relationships/customXml" Target="../ink/ink410.xml"/><Relationship Id="rId27" Type="http://schemas.openxmlformats.org/officeDocument/2006/relationships/image" Target="../media/image465.png"/><Relationship Id="rId30" Type="http://schemas.openxmlformats.org/officeDocument/2006/relationships/customXml" Target="../ink/ink414.xml"/><Relationship Id="rId35" Type="http://schemas.openxmlformats.org/officeDocument/2006/relationships/image" Target="../media/image469.png"/><Relationship Id="rId43" Type="http://schemas.openxmlformats.org/officeDocument/2006/relationships/image" Target="../media/image473.png"/><Relationship Id="rId48" Type="http://schemas.openxmlformats.org/officeDocument/2006/relationships/customXml" Target="../ink/ink423.xml"/><Relationship Id="rId56" Type="http://schemas.openxmlformats.org/officeDocument/2006/relationships/customXml" Target="../ink/ink427.xml"/><Relationship Id="rId64" Type="http://schemas.openxmlformats.org/officeDocument/2006/relationships/customXml" Target="../ink/ink431.xml"/><Relationship Id="rId69" Type="http://schemas.openxmlformats.org/officeDocument/2006/relationships/image" Target="../media/image486.png"/><Relationship Id="rId8" Type="http://schemas.openxmlformats.org/officeDocument/2006/relationships/customXml" Target="../ink/ink403.xml"/><Relationship Id="rId51" Type="http://schemas.openxmlformats.org/officeDocument/2006/relationships/image" Target="../media/image477.png"/><Relationship Id="rId3" Type="http://schemas.openxmlformats.org/officeDocument/2006/relationships/image" Target="../media/image453.png"/><Relationship Id="rId12" Type="http://schemas.openxmlformats.org/officeDocument/2006/relationships/customXml" Target="../ink/ink405.xml"/><Relationship Id="rId17" Type="http://schemas.openxmlformats.org/officeDocument/2006/relationships/image" Target="../media/image460.png"/><Relationship Id="rId25" Type="http://schemas.openxmlformats.org/officeDocument/2006/relationships/image" Target="../media/image464.png"/><Relationship Id="rId33" Type="http://schemas.openxmlformats.org/officeDocument/2006/relationships/image" Target="../media/image468.png"/><Relationship Id="rId38" Type="http://schemas.openxmlformats.org/officeDocument/2006/relationships/customXml" Target="../ink/ink418.xml"/><Relationship Id="rId46" Type="http://schemas.openxmlformats.org/officeDocument/2006/relationships/customXml" Target="../ink/ink422.xml"/><Relationship Id="rId59" Type="http://schemas.openxmlformats.org/officeDocument/2006/relationships/image" Target="../media/image481.png"/><Relationship Id="rId67" Type="http://schemas.openxmlformats.org/officeDocument/2006/relationships/image" Target="../media/image485.png"/><Relationship Id="rId20" Type="http://schemas.openxmlformats.org/officeDocument/2006/relationships/customXml" Target="../ink/ink409.xml"/><Relationship Id="rId41" Type="http://schemas.openxmlformats.org/officeDocument/2006/relationships/image" Target="../media/image472.png"/><Relationship Id="rId54" Type="http://schemas.openxmlformats.org/officeDocument/2006/relationships/customXml" Target="../ink/ink426.xml"/><Relationship Id="rId62" Type="http://schemas.openxmlformats.org/officeDocument/2006/relationships/customXml" Target="../ink/ink430.xml"/><Relationship Id="rId70" Type="http://schemas.openxmlformats.org/officeDocument/2006/relationships/customXml" Target="../ink/ink4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2.xml"/><Relationship Id="rId15" Type="http://schemas.openxmlformats.org/officeDocument/2006/relationships/image" Target="../media/image459.png"/><Relationship Id="rId23" Type="http://schemas.openxmlformats.org/officeDocument/2006/relationships/image" Target="../media/image463.png"/><Relationship Id="rId28" Type="http://schemas.openxmlformats.org/officeDocument/2006/relationships/customXml" Target="../ink/ink413.xml"/><Relationship Id="rId36" Type="http://schemas.openxmlformats.org/officeDocument/2006/relationships/customXml" Target="../ink/ink417.xml"/><Relationship Id="rId49" Type="http://schemas.openxmlformats.org/officeDocument/2006/relationships/image" Target="../media/image476.png"/><Relationship Id="rId57" Type="http://schemas.openxmlformats.org/officeDocument/2006/relationships/image" Target="../media/image480.png"/><Relationship Id="rId10" Type="http://schemas.openxmlformats.org/officeDocument/2006/relationships/customXml" Target="../ink/ink404.xml"/><Relationship Id="rId31" Type="http://schemas.openxmlformats.org/officeDocument/2006/relationships/image" Target="../media/image467.png"/><Relationship Id="rId44" Type="http://schemas.openxmlformats.org/officeDocument/2006/relationships/customXml" Target="../ink/ink421.xml"/><Relationship Id="rId52" Type="http://schemas.openxmlformats.org/officeDocument/2006/relationships/customXml" Target="../ink/ink425.xml"/><Relationship Id="rId60" Type="http://schemas.openxmlformats.org/officeDocument/2006/relationships/customXml" Target="../ink/ink429.xml"/><Relationship Id="rId65" Type="http://schemas.openxmlformats.org/officeDocument/2006/relationships/image" Target="../media/image484.png"/><Relationship Id="rId4" Type="http://schemas.openxmlformats.org/officeDocument/2006/relationships/customXml" Target="../ink/ink401.xml"/><Relationship Id="rId9" Type="http://schemas.openxmlformats.org/officeDocument/2006/relationships/image" Target="../media/image456.png"/><Relationship Id="rId13" Type="http://schemas.openxmlformats.org/officeDocument/2006/relationships/image" Target="../media/image458.png"/><Relationship Id="rId18" Type="http://schemas.openxmlformats.org/officeDocument/2006/relationships/customXml" Target="../ink/ink408.xml"/><Relationship Id="rId39" Type="http://schemas.openxmlformats.org/officeDocument/2006/relationships/image" Target="../media/image471.png"/><Relationship Id="rId34" Type="http://schemas.openxmlformats.org/officeDocument/2006/relationships/customXml" Target="../ink/ink416.xml"/><Relationship Id="rId50" Type="http://schemas.openxmlformats.org/officeDocument/2006/relationships/customXml" Target="../ink/ink424.xml"/><Relationship Id="rId55" Type="http://schemas.openxmlformats.org/officeDocument/2006/relationships/image" Target="../media/image479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7.xml"/><Relationship Id="rId21" Type="http://schemas.openxmlformats.org/officeDocument/2006/relationships/image" Target="../media/image497.png"/><Relationship Id="rId42" Type="http://schemas.openxmlformats.org/officeDocument/2006/relationships/customXml" Target="../ink/ink455.xml"/><Relationship Id="rId47" Type="http://schemas.openxmlformats.org/officeDocument/2006/relationships/image" Target="../media/image510.png"/><Relationship Id="rId63" Type="http://schemas.openxmlformats.org/officeDocument/2006/relationships/image" Target="../media/image518.png"/><Relationship Id="rId68" Type="http://schemas.openxmlformats.org/officeDocument/2006/relationships/customXml" Target="../ink/ink468.xml"/><Relationship Id="rId84" Type="http://schemas.openxmlformats.org/officeDocument/2006/relationships/customXml" Target="../ink/ink476.xml"/><Relationship Id="rId89" Type="http://schemas.openxmlformats.org/officeDocument/2006/relationships/image" Target="../media/image531.png"/><Relationship Id="rId16" Type="http://schemas.openxmlformats.org/officeDocument/2006/relationships/customXml" Target="../ink/ink442.xml"/><Relationship Id="rId107" Type="http://schemas.openxmlformats.org/officeDocument/2006/relationships/image" Target="../media/image540.png"/><Relationship Id="rId11" Type="http://schemas.openxmlformats.org/officeDocument/2006/relationships/image" Target="../media/image492.png"/><Relationship Id="rId32" Type="http://schemas.openxmlformats.org/officeDocument/2006/relationships/customXml" Target="../ink/ink450.xml"/><Relationship Id="rId37" Type="http://schemas.openxmlformats.org/officeDocument/2006/relationships/image" Target="../media/image505.png"/><Relationship Id="rId53" Type="http://schemas.openxmlformats.org/officeDocument/2006/relationships/image" Target="../media/image513.png"/><Relationship Id="rId58" Type="http://schemas.openxmlformats.org/officeDocument/2006/relationships/customXml" Target="../ink/ink463.xml"/><Relationship Id="rId74" Type="http://schemas.openxmlformats.org/officeDocument/2006/relationships/customXml" Target="../ink/ink471.xml"/><Relationship Id="rId79" Type="http://schemas.openxmlformats.org/officeDocument/2006/relationships/image" Target="../media/image526.png"/><Relationship Id="rId102" Type="http://schemas.openxmlformats.org/officeDocument/2006/relationships/customXml" Target="../ink/ink485.xml"/><Relationship Id="rId5" Type="http://schemas.openxmlformats.org/officeDocument/2006/relationships/image" Target="../media/image489.png"/><Relationship Id="rId90" Type="http://schemas.openxmlformats.org/officeDocument/2006/relationships/customXml" Target="../ink/ink479.xml"/><Relationship Id="rId95" Type="http://schemas.openxmlformats.org/officeDocument/2006/relationships/image" Target="../media/image534.png"/><Relationship Id="rId22" Type="http://schemas.openxmlformats.org/officeDocument/2006/relationships/customXml" Target="../ink/ink445.xml"/><Relationship Id="rId27" Type="http://schemas.openxmlformats.org/officeDocument/2006/relationships/image" Target="../media/image500.png"/><Relationship Id="rId43" Type="http://schemas.openxmlformats.org/officeDocument/2006/relationships/image" Target="../media/image508.png"/><Relationship Id="rId48" Type="http://schemas.openxmlformats.org/officeDocument/2006/relationships/customXml" Target="../ink/ink458.xml"/><Relationship Id="rId64" Type="http://schemas.openxmlformats.org/officeDocument/2006/relationships/customXml" Target="../ink/ink466.xml"/><Relationship Id="rId69" Type="http://schemas.openxmlformats.org/officeDocument/2006/relationships/image" Target="../media/image521.png"/><Relationship Id="rId80" Type="http://schemas.openxmlformats.org/officeDocument/2006/relationships/customXml" Target="../ink/ink474.xml"/><Relationship Id="rId85" Type="http://schemas.openxmlformats.org/officeDocument/2006/relationships/image" Target="../media/image529.png"/><Relationship Id="rId12" Type="http://schemas.openxmlformats.org/officeDocument/2006/relationships/customXml" Target="../ink/ink440.xml"/><Relationship Id="rId17" Type="http://schemas.openxmlformats.org/officeDocument/2006/relationships/image" Target="../media/image495.png"/><Relationship Id="rId33" Type="http://schemas.openxmlformats.org/officeDocument/2006/relationships/image" Target="../media/image503.png"/><Relationship Id="rId38" Type="http://schemas.openxmlformats.org/officeDocument/2006/relationships/customXml" Target="../ink/ink453.xml"/><Relationship Id="rId59" Type="http://schemas.openxmlformats.org/officeDocument/2006/relationships/image" Target="../media/image516.png"/><Relationship Id="rId103" Type="http://schemas.openxmlformats.org/officeDocument/2006/relationships/image" Target="../media/image538.png"/><Relationship Id="rId20" Type="http://schemas.openxmlformats.org/officeDocument/2006/relationships/customXml" Target="../ink/ink444.xml"/><Relationship Id="rId41" Type="http://schemas.openxmlformats.org/officeDocument/2006/relationships/image" Target="../media/image507.png"/><Relationship Id="rId54" Type="http://schemas.openxmlformats.org/officeDocument/2006/relationships/customXml" Target="../ink/ink461.xml"/><Relationship Id="rId62" Type="http://schemas.openxmlformats.org/officeDocument/2006/relationships/customXml" Target="../ink/ink465.xml"/><Relationship Id="rId70" Type="http://schemas.openxmlformats.org/officeDocument/2006/relationships/customXml" Target="../ink/ink469.xml"/><Relationship Id="rId75" Type="http://schemas.openxmlformats.org/officeDocument/2006/relationships/image" Target="../media/image524.png"/><Relationship Id="rId83" Type="http://schemas.openxmlformats.org/officeDocument/2006/relationships/image" Target="../media/image528.png"/><Relationship Id="rId88" Type="http://schemas.openxmlformats.org/officeDocument/2006/relationships/customXml" Target="../ink/ink478.xml"/><Relationship Id="rId91" Type="http://schemas.openxmlformats.org/officeDocument/2006/relationships/image" Target="../media/image532.png"/><Relationship Id="rId96" Type="http://schemas.openxmlformats.org/officeDocument/2006/relationships/customXml" Target="../ink/ink4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7.xml"/><Relationship Id="rId15" Type="http://schemas.openxmlformats.org/officeDocument/2006/relationships/image" Target="../media/image494.png"/><Relationship Id="rId23" Type="http://schemas.openxmlformats.org/officeDocument/2006/relationships/image" Target="../media/image498.png"/><Relationship Id="rId28" Type="http://schemas.openxmlformats.org/officeDocument/2006/relationships/customXml" Target="../ink/ink448.xml"/><Relationship Id="rId36" Type="http://schemas.openxmlformats.org/officeDocument/2006/relationships/customXml" Target="../ink/ink452.xml"/><Relationship Id="rId49" Type="http://schemas.openxmlformats.org/officeDocument/2006/relationships/image" Target="../media/image511.png"/><Relationship Id="rId57" Type="http://schemas.openxmlformats.org/officeDocument/2006/relationships/image" Target="../media/image515.png"/><Relationship Id="rId106" Type="http://schemas.openxmlformats.org/officeDocument/2006/relationships/customXml" Target="../ink/ink487.xml"/><Relationship Id="rId10" Type="http://schemas.openxmlformats.org/officeDocument/2006/relationships/customXml" Target="../ink/ink439.xml"/><Relationship Id="rId31" Type="http://schemas.openxmlformats.org/officeDocument/2006/relationships/image" Target="../media/image502.png"/><Relationship Id="rId44" Type="http://schemas.openxmlformats.org/officeDocument/2006/relationships/customXml" Target="../ink/ink456.xml"/><Relationship Id="rId52" Type="http://schemas.openxmlformats.org/officeDocument/2006/relationships/customXml" Target="../ink/ink460.xml"/><Relationship Id="rId60" Type="http://schemas.openxmlformats.org/officeDocument/2006/relationships/customXml" Target="../ink/ink464.xml"/><Relationship Id="rId65" Type="http://schemas.openxmlformats.org/officeDocument/2006/relationships/image" Target="../media/image519.png"/><Relationship Id="rId73" Type="http://schemas.openxmlformats.org/officeDocument/2006/relationships/image" Target="../media/image523.png"/><Relationship Id="rId78" Type="http://schemas.openxmlformats.org/officeDocument/2006/relationships/customXml" Target="../ink/ink473.xml"/><Relationship Id="rId81" Type="http://schemas.openxmlformats.org/officeDocument/2006/relationships/image" Target="../media/image527.png"/><Relationship Id="rId86" Type="http://schemas.openxmlformats.org/officeDocument/2006/relationships/customXml" Target="../ink/ink477.xml"/><Relationship Id="rId94" Type="http://schemas.openxmlformats.org/officeDocument/2006/relationships/customXml" Target="../ink/ink481.xml"/><Relationship Id="rId99" Type="http://schemas.openxmlformats.org/officeDocument/2006/relationships/image" Target="../media/image536.png"/><Relationship Id="rId101" Type="http://schemas.openxmlformats.org/officeDocument/2006/relationships/image" Target="../media/image537.png"/><Relationship Id="rId4" Type="http://schemas.openxmlformats.org/officeDocument/2006/relationships/customXml" Target="../ink/ink436.xml"/><Relationship Id="rId9" Type="http://schemas.openxmlformats.org/officeDocument/2006/relationships/image" Target="../media/image491.png"/><Relationship Id="rId13" Type="http://schemas.openxmlformats.org/officeDocument/2006/relationships/image" Target="../media/image493.png"/><Relationship Id="rId18" Type="http://schemas.openxmlformats.org/officeDocument/2006/relationships/customXml" Target="../ink/ink443.xml"/><Relationship Id="rId39" Type="http://schemas.openxmlformats.org/officeDocument/2006/relationships/image" Target="../media/image506.png"/><Relationship Id="rId34" Type="http://schemas.openxmlformats.org/officeDocument/2006/relationships/customXml" Target="../ink/ink451.xml"/><Relationship Id="rId50" Type="http://schemas.openxmlformats.org/officeDocument/2006/relationships/customXml" Target="../ink/ink459.xml"/><Relationship Id="rId55" Type="http://schemas.openxmlformats.org/officeDocument/2006/relationships/image" Target="../media/image514.png"/><Relationship Id="rId76" Type="http://schemas.openxmlformats.org/officeDocument/2006/relationships/customXml" Target="../ink/ink472.xml"/><Relationship Id="rId97" Type="http://schemas.openxmlformats.org/officeDocument/2006/relationships/image" Target="../media/image535.png"/><Relationship Id="rId104" Type="http://schemas.openxmlformats.org/officeDocument/2006/relationships/customXml" Target="../ink/ink486.xml"/><Relationship Id="rId7" Type="http://schemas.openxmlformats.org/officeDocument/2006/relationships/image" Target="../media/image490.png"/><Relationship Id="rId71" Type="http://schemas.openxmlformats.org/officeDocument/2006/relationships/image" Target="../media/image522.png"/><Relationship Id="rId92" Type="http://schemas.openxmlformats.org/officeDocument/2006/relationships/customXml" Target="../ink/ink480.xml"/><Relationship Id="rId2" Type="http://schemas.openxmlformats.org/officeDocument/2006/relationships/customXml" Target="../ink/ink435.xml"/><Relationship Id="rId29" Type="http://schemas.openxmlformats.org/officeDocument/2006/relationships/image" Target="../media/image501.png"/><Relationship Id="rId24" Type="http://schemas.openxmlformats.org/officeDocument/2006/relationships/customXml" Target="../ink/ink446.xml"/><Relationship Id="rId40" Type="http://schemas.openxmlformats.org/officeDocument/2006/relationships/customXml" Target="../ink/ink454.xml"/><Relationship Id="rId45" Type="http://schemas.openxmlformats.org/officeDocument/2006/relationships/image" Target="../media/image509.png"/><Relationship Id="rId66" Type="http://schemas.openxmlformats.org/officeDocument/2006/relationships/customXml" Target="../ink/ink467.xml"/><Relationship Id="rId87" Type="http://schemas.openxmlformats.org/officeDocument/2006/relationships/image" Target="../media/image530.png"/><Relationship Id="rId61" Type="http://schemas.openxmlformats.org/officeDocument/2006/relationships/image" Target="../media/image517.png"/><Relationship Id="rId82" Type="http://schemas.openxmlformats.org/officeDocument/2006/relationships/customXml" Target="../ink/ink475.xml"/><Relationship Id="rId19" Type="http://schemas.openxmlformats.org/officeDocument/2006/relationships/image" Target="../media/image496.png"/><Relationship Id="rId14" Type="http://schemas.openxmlformats.org/officeDocument/2006/relationships/customXml" Target="../ink/ink441.xml"/><Relationship Id="rId30" Type="http://schemas.openxmlformats.org/officeDocument/2006/relationships/customXml" Target="../ink/ink449.xml"/><Relationship Id="rId35" Type="http://schemas.openxmlformats.org/officeDocument/2006/relationships/image" Target="../media/image504.png"/><Relationship Id="rId56" Type="http://schemas.openxmlformats.org/officeDocument/2006/relationships/customXml" Target="../ink/ink462.xml"/><Relationship Id="rId77" Type="http://schemas.openxmlformats.org/officeDocument/2006/relationships/image" Target="../media/image525.png"/><Relationship Id="rId100" Type="http://schemas.openxmlformats.org/officeDocument/2006/relationships/customXml" Target="../ink/ink484.xml"/><Relationship Id="rId105" Type="http://schemas.openxmlformats.org/officeDocument/2006/relationships/image" Target="../media/image539.png"/><Relationship Id="rId8" Type="http://schemas.openxmlformats.org/officeDocument/2006/relationships/customXml" Target="../ink/ink438.xml"/><Relationship Id="rId51" Type="http://schemas.openxmlformats.org/officeDocument/2006/relationships/image" Target="../media/image512.png"/><Relationship Id="rId72" Type="http://schemas.openxmlformats.org/officeDocument/2006/relationships/customXml" Target="../ink/ink470.xml"/><Relationship Id="rId93" Type="http://schemas.openxmlformats.org/officeDocument/2006/relationships/image" Target="../media/image533.png"/><Relationship Id="rId98" Type="http://schemas.openxmlformats.org/officeDocument/2006/relationships/customXml" Target="../ink/ink483.xml"/><Relationship Id="rId3" Type="http://schemas.openxmlformats.org/officeDocument/2006/relationships/image" Target="../media/image488.png"/><Relationship Id="rId25" Type="http://schemas.openxmlformats.org/officeDocument/2006/relationships/image" Target="../media/image499.png"/><Relationship Id="rId46" Type="http://schemas.openxmlformats.org/officeDocument/2006/relationships/customXml" Target="../ink/ink457.xml"/><Relationship Id="rId67" Type="http://schemas.openxmlformats.org/officeDocument/2006/relationships/image" Target="../media/image5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9.png"/><Relationship Id="rId21" Type="http://schemas.openxmlformats.org/officeDocument/2006/relationships/image" Target="../media/image551.png"/><Relationship Id="rId42" Type="http://schemas.openxmlformats.org/officeDocument/2006/relationships/customXml" Target="../ink/ink507.xml"/><Relationship Id="rId63" Type="http://schemas.openxmlformats.org/officeDocument/2006/relationships/image" Target="../media/image572.png"/><Relationship Id="rId84" Type="http://schemas.openxmlformats.org/officeDocument/2006/relationships/customXml" Target="../ink/ink528.xml"/><Relationship Id="rId138" Type="http://schemas.openxmlformats.org/officeDocument/2006/relationships/customXml" Target="../ink/ink555.xml"/><Relationship Id="rId159" Type="http://schemas.openxmlformats.org/officeDocument/2006/relationships/image" Target="../media/image620.png"/><Relationship Id="rId107" Type="http://schemas.openxmlformats.org/officeDocument/2006/relationships/image" Target="../media/image594.png"/><Relationship Id="rId11" Type="http://schemas.openxmlformats.org/officeDocument/2006/relationships/image" Target="../media/image546.png"/><Relationship Id="rId32" Type="http://schemas.openxmlformats.org/officeDocument/2006/relationships/customXml" Target="../ink/ink502.xml"/><Relationship Id="rId53" Type="http://schemas.openxmlformats.org/officeDocument/2006/relationships/image" Target="../media/image567.png"/><Relationship Id="rId74" Type="http://schemas.openxmlformats.org/officeDocument/2006/relationships/customXml" Target="../ink/ink523.xml"/><Relationship Id="rId128" Type="http://schemas.openxmlformats.org/officeDocument/2006/relationships/customXml" Target="../ink/ink550.xml"/><Relationship Id="rId149" Type="http://schemas.openxmlformats.org/officeDocument/2006/relationships/image" Target="../media/image615.png"/><Relationship Id="rId5" Type="http://schemas.openxmlformats.org/officeDocument/2006/relationships/image" Target="../media/image543.png"/><Relationship Id="rId95" Type="http://schemas.openxmlformats.org/officeDocument/2006/relationships/image" Target="../media/image588.png"/><Relationship Id="rId22" Type="http://schemas.openxmlformats.org/officeDocument/2006/relationships/customXml" Target="../ink/ink497.xml"/><Relationship Id="rId43" Type="http://schemas.openxmlformats.org/officeDocument/2006/relationships/image" Target="../media/image562.png"/><Relationship Id="rId64" Type="http://schemas.openxmlformats.org/officeDocument/2006/relationships/customXml" Target="../ink/ink518.xml"/><Relationship Id="rId118" Type="http://schemas.openxmlformats.org/officeDocument/2006/relationships/customXml" Target="../ink/ink545.xml"/><Relationship Id="rId139" Type="http://schemas.openxmlformats.org/officeDocument/2006/relationships/image" Target="../media/image610.png"/><Relationship Id="rId80" Type="http://schemas.openxmlformats.org/officeDocument/2006/relationships/customXml" Target="../ink/ink526.xml"/><Relationship Id="rId85" Type="http://schemas.openxmlformats.org/officeDocument/2006/relationships/image" Target="../media/image583.png"/><Relationship Id="rId150" Type="http://schemas.openxmlformats.org/officeDocument/2006/relationships/customXml" Target="../ink/ink561.xml"/><Relationship Id="rId155" Type="http://schemas.openxmlformats.org/officeDocument/2006/relationships/image" Target="../media/image618.png"/><Relationship Id="rId12" Type="http://schemas.openxmlformats.org/officeDocument/2006/relationships/customXml" Target="../ink/ink492.xml"/><Relationship Id="rId17" Type="http://schemas.openxmlformats.org/officeDocument/2006/relationships/image" Target="../media/image549.png"/><Relationship Id="rId33" Type="http://schemas.openxmlformats.org/officeDocument/2006/relationships/image" Target="../media/image557.png"/><Relationship Id="rId38" Type="http://schemas.openxmlformats.org/officeDocument/2006/relationships/customXml" Target="../ink/ink505.xml"/><Relationship Id="rId59" Type="http://schemas.openxmlformats.org/officeDocument/2006/relationships/image" Target="../media/image570.png"/><Relationship Id="rId103" Type="http://schemas.openxmlformats.org/officeDocument/2006/relationships/image" Target="../media/image592.png"/><Relationship Id="rId108" Type="http://schemas.openxmlformats.org/officeDocument/2006/relationships/customXml" Target="../ink/ink540.xml"/><Relationship Id="rId124" Type="http://schemas.openxmlformats.org/officeDocument/2006/relationships/customXml" Target="../ink/ink548.xml"/><Relationship Id="rId129" Type="http://schemas.openxmlformats.org/officeDocument/2006/relationships/image" Target="../media/image605.png"/><Relationship Id="rId54" Type="http://schemas.openxmlformats.org/officeDocument/2006/relationships/customXml" Target="../ink/ink513.xml"/><Relationship Id="rId70" Type="http://schemas.openxmlformats.org/officeDocument/2006/relationships/customXml" Target="../ink/ink521.xml"/><Relationship Id="rId75" Type="http://schemas.openxmlformats.org/officeDocument/2006/relationships/image" Target="../media/image578.png"/><Relationship Id="rId91" Type="http://schemas.openxmlformats.org/officeDocument/2006/relationships/image" Target="../media/image586.png"/><Relationship Id="rId96" Type="http://schemas.openxmlformats.org/officeDocument/2006/relationships/customXml" Target="../ink/ink534.xml"/><Relationship Id="rId140" Type="http://schemas.openxmlformats.org/officeDocument/2006/relationships/customXml" Target="../ink/ink556.xml"/><Relationship Id="rId145" Type="http://schemas.openxmlformats.org/officeDocument/2006/relationships/image" Target="../media/image6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9.xml"/><Relationship Id="rId23" Type="http://schemas.openxmlformats.org/officeDocument/2006/relationships/image" Target="../media/image552.png"/><Relationship Id="rId28" Type="http://schemas.openxmlformats.org/officeDocument/2006/relationships/customXml" Target="../ink/ink500.xml"/><Relationship Id="rId49" Type="http://schemas.openxmlformats.org/officeDocument/2006/relationships/image" Target="../media/image565.png"/><Relationship Id="rId114" Type="http://schemas.openxmlformats.org/officeDocument/2006/relationships/customXml" Target="../ink/ink543.xml"/><Relationship Id="rId119" Type="http://schemas.openxmlformats.org/officeDocument/2006/relationships/image" Target="../media/image600.png"/><Relationship Id="rId44" Type="http://schemas.openxmlformats.org/officeDocument/2006/relationships/customXml" Target="../ink/ink508.xml"/><Relationship Id="rId60" Type="http://schemas.openxmlformats.org/officeDocument/2006/relationships/customXml" Target="../ink/ink516.xml"/><Relationship Id="rId65" Type="http://schemas.openxmlformats.org/officeDocument/2006/relationships/image" Target="../media/image573.png"/><Relationship Id="rId81" Type="http://schemas.openxmlformats.org/officeDocument/2006/relationships/image" Target="../media/image581.png"/><Relationship Id="rId86" Type="http://schemas.openxmlformats.org/officeDocument/2006/relationships/customXml" Target="../ink/ink529.xml"/><Relationship Id="rId130" Type="http://schemas.openxmlformats.org/officeDocument/2006/relationships/customXml" Target="../ink/ink551.xml"/><Relationship Id="rId135" Type="http://schemas.openxmlformats.org/officeDocument/2006/relationships/image" Target="../media/image608.png"/><Relationship Id="rId151" Type="http://schemas.openxmlformats.org/officeDocument/2006/relationships/image" Target="../media/image616.png"/><Relationship Id="rId156" Type="http://schemas.openxmlformats.org/officeDocument/2006/relationships/customXml" Target="../ink/ink564.xml"/><Relationship Id="rId13" Type="http://schemas.openxmlformats.org/officeDocument/2006/relationships/image" Target="../media/image547.png"/><Relationship Id="rId18" Type="http://schemas.openxmlformats.org/officeDocument/2006/relationships/customXml" Target="../ink/ink495.xml"/><Relationship Id="rId39" Type="http://schemas.openxmlformats.org/officeDocument/2006/relationships/image" Target="../media/image560.png"/><Relationship Id="rId109" Type="http://schemas.openxmlformats.org/officeDocument/2006/relationships/image" Target="../media/image595.png"/><Relationship Id="rId34" Type="http://schemas.openxmlformats.org/officeDocument/2006/relationships/customXml" Target="../ink/ink503.xml"/><Relationship Id="rId50" Type="http://schemas.openxmlformats.org/officeDocument/2006/relationships/customXml" Target="../ink/ink511.xml"/><Relationship Id="rId55" Type="http://schemas.openxmlformats.org/officeDocument/2006/relationships/image" Target="../media/image568.png"/><Relationship Id="rId76" Type="http://schemas.openxmlformats.org/officeDocument/2006/relationships/customXml" Target="../ink/ink524.xml"/><Relationship Id="rId97" Type="http://schemas.openxmlformats.org/officeDocument/2006/relationships/image" Target="../media/image589.png"/><Relationship Id="rId104" Type="http://schemas.openxmlformats.org/officeDocument/2006/relationships/customXml" Target="../ink/ink538.xml"/><Relationship Id="rId120" Type="http://schemas.openxmlformats.org/officeDocument/2006/relationships/customXml" Target="../ink/ink546.xml"/><Relationship Id="rId125" Type="http://schemas.openxmlformats.org/officeDocument/2006/relationships/image" Target="../media/image603.png"/><Relationship Id="rId141" Type="http://schemas.openxmlformats.org/officeDocument/2006/relationships/image" Target="../media/image611.png"/><Relationship Id="rId146" Type="http://schemas.openxmlformats.org/officeDocument/2006/relationships/customXml" Target="../ink/ink559.xml"/><Relationship Id="rId7" Type="http://schemas.openxmlformats.org/officeDocument/2006/relationships/image" Target="../media/image544.png"/><Relationship Id="rId71" Type="http://schemas.openxmlformats.org/officeDocument/2006/relationships/image" Target="../media/image576.png"/><Relationship Id="rId92" Type="http://schemas.openxmlformats.org/officeDocument/2006/relationships/customXml" Target="../ink/ink532.xml"/><Relationship Id="rId2" Type="http://schemas.openxmlformats.org/officeDocument/2006/relationships/image" Target="../media/image541.png"/><Relationship Id="rId29" Type="http://schemas.openxmlformats.org/officeDocument/2006/relationships/image" Target="../media/image555.png"/><Relationship Id="rId24" Type="http://schemas.openxmlformats.org/officeDocument/2006/relationships/customXml" Target="../ink/ink498.xml"/><Relationship Id="rId40" Type="http://schemas.openxmlformats.org/officeDocument/2006/relationships/customXml" Target="../ink/ink506.xml"/><Relationship Id="rId45" Type="http://schemas.openxmlformats.org/officeDocument/2006/relationships/image" Target="../media/image563.png"/><Relationship Id="rId66" Type="http://schemas.openxmlformats.org/officeDocument/2006/relationships/customXml" Target="../ink/ink519.xml"/><Relationship Id="rId87" Type="http://schemas.openxmlformats.org/officeDocument/2006/relationships/image" Target="../media/image584.png"/><Relationship Id="rId110" Type="http://schemas.openxmlformats.org/officeDocument/2006/relationships/customXml" Target="../ink/ink541.xml"/><Relationship Id="rId115" Type="http://schemas.openxmlformats.org/officeDocument/2006/relationships/image" Target="../media/image598.png"/><Relationship Id="rId131" Type="http://schemas.openxmlformats.org/officeDocument/2006/relationships/image" Target="../media/image606.png"/><Relationship Id="rId136" Type="http://schemas.openxmlformats.org/officeDocument/2006/relationships/customXml" Target="../ink/ink554.xml"/><Relationship Id="rId157" Type="http://schemas.openxmlformats.org/officeDocument/2006/relationships/image" Target="../media/image619.png"/><Relationship Id="rId61" Type="http://schemas.openxmlformats.org/officeDocument/2006/relationships/image" Target="../media/image571.png"/><Relationship Id="rId82" Type="http://schemas.openxmlformats.org/officeDocument/2006/relationships/customXml" Target="../ink/ink527.xml"/><Relationship Id="rId152" Type="http://schemas.openxmlformats.org/officeDocument/2006/relationships/customXml" Target="../ink/ink562.xml"/><Relationship Id="rId19" Type="http://schemas.openxmlformats.org/officeDocument/2006/relationships/image" Target="../media/image550.png"/><Relationship Id="rId14" Type="http://schemas.openxmlformats.org/officeDocument/2006/relationships/customXml" Target="../ink/ink493.xml"/><Relationship Id="rId30" Type="http://schemas.openxmlformats.org/officeDocument/2006/relationships/customXml" Target="../ink/ink501.xml"/><Relationship Id="rId35" Type="http://schemas.openxmlformats.org/officeDocument/2006/relationships/image" Target="../media/image558.png"/><Relationship Id="rId56" Type="http://schemas.openxmlformats.org/officeDocument/2006/relationships/customXml" Target="../ink/ink514.xml"/><Relationship Id="rId77" Type="http://schemas.openxmlformats.org/officeDocument/2006/relationships/image" Target="../media/image579.png"/><Relationship Id="rId100" Type="http://schemas.openxmlformats.org/officeDocument/2006/relationships/customXml" Target="../ink/ink536.xml"/><Relationship Id="rId105" Type="http://schemas.openxmlformats.org/officeDocument/2006/relationships/image" Target="../media/image593.png"/><Relationship Id="rId126" Type="http://schemas.openxmlformats.org/officeDocument/2006/relationships/customXml" Target="../ink/ink549.xml"/><Relationship Id="rId147" Type="http://schemas.openxmlformats.org/officeDocument/2006/relationships/image" Target="../media/image614.png"/><Relationship Id="rId8" Type="http://schemas.openxmlformats.org/officeDocument/2006/relationships/customXml" Target="../ink/ink490.xml"/><Relationship Id="rId51" Type="http://schemas.openxmlformats.org/officeDocument/2006/relationships/image" Target="../media/image566.png"/><Relationship Id="rId72" Type="http://schemas.openxmlformats.org/officeDocument/2006/relationships/customXml" Target="../ink/ink522.xml"/><Relationship Id="rId93" Type="http://schemas.openxmlformats.org/officeDocument/2006/relationships/image" Target="../media/image587.png"/><Relationship Id="rId98" Type="http://schemas.openxmlformats.org/officeDocument/2006/relationships/customXml" Target="../ink/ink535.xml"/><Relationship Id="rId121" Type="http://schemas.openxmlformats.org/officeDocument/2006/relationships/image" Target="../media/image601.png"/><Relationship Id="rId142" Type="http://schemas.openxmlformats.org/officeDocument/2006/relationships/customXml" Target="../ink/ink557.xml"/><Relationship Id="rId3" Type="http://schemas.openxmlformats.org/officeDocument/2006/relationships/image" Target="../media/image542.png"/><Relationship Id="rId25" Type="http://schemas.openxmlformats.org/officeDocument/2006/relationships/image" Target="../media/image553.png"/><Relationship Id="rId46" Type="http://schemas.openxmlformats.org/officeDocument/2006/relationships/customXml" Target="../ink/ink509.xml"/><Relationship Id="rId67" Type="http://schemas.openxmlformats.org/officeDocument/2006/relationships/image" Target="../media/image574.png"/><Relationship Id="rId116" Type="http://schemas.openxmlformats.org/officeDocument/2006/relationships/customXml" Target="../ink/ink544.xml"/><Relationship Id="rId137" Type="http://schemas.openxmlformats.org/officeDocument/2006/relationships/image" Target="../media/image609.png"/><Relationship Id="rId158" Type="http://schemas.openxmlformats.org/officeDocument/2006/relationships/customXml" Target="../ink/ink565.xml"/><Relationship Id="rId20" Type="http://schemas.openxmlformats.org/officeDocument/2006/relationships/customXml" Target="../ink/ink496.xml"/><Relationship Id="rId41" Type="http://schemas.openxmlformats.org/officeDocument/2006/relationships/image" Target="../media/image561.png"/><Relationship Id="rId62" Type="http://schemas.openxmlformats.org/officeDocument/2006/relationships/customXml" Target="../ink/ink517.xml"/><Relationship Id="rId83" Type="http://schemas.openxmlformats.org/officeDocument/2006/relationships/image" Target="../media/image582.png"/><Relationship Id="rId88" Type="http://schemas.openxmlformats.org/officeDocument/2006/relationships/customXml" Target="../ink/ink530.xml"/><Relationship Id="rId111" Type="http://schemas.openxmlformats.org/officeDocument/2006/relationships/image" Target="../media/image596.png"/><Relationship Id="rId132" Type="http://schemas.openxmlformats.org/officeDocument/2006/relationships/customXml" Target="../ink/ink552.xml"/><Relationship Id="rId153" Type="http://schemas.openxmlformats.org/officeDocument/2006/relationships/image" Target="../media/image617.png"/><Relationship Id="rId15" Type="http://schemas.openxmlformats.org/officeDocument/2006/relationships/image" Target="../media/image548.png"/><Relationship Id="rId36" Type="http://schemas.openxmlformats.org/officeDocument/2006/relationships/customXml" Target="../ink/ink504.xml"/><Relationship Id="rId57" Type="http://schemas.openxmlformats.org/officeDocument/2006/relationships/image" Target="../media/image569.png"/><Relationship Id="rId106" Type="http://schemas.openxmlformats.org/officeDocument/2006/relationships/customXml" Target="../ink/ink539.xml"/><Relationship Id="rId127" Type="http://schemas.openxmlformats.org/officeDocument/2006/relationships/image" Target="../media/image604.png"/><Relationship Id="rId10" Type="http://schemas.openxmlformats.org/officeDocument/2006/relationships/customXml" Target="../ink/ink491.xml"/><Relationship Id="rId31" Type="http://schemas.openxmlformats.org/officeDocument/2006/relationships/image" Target="../media/image556.png"/><Relationship Id="rId52" Type="http://schemas.openxmlformats.org/officeDocument/2006/relationships/customXml" Target="../ink/ink512.xml"/><Relationship Id="rId73" Type="http://schemas.openxmlformats.org/officeDocument/2006/relationships/image" Target="../media/image577.png"/><Relationship Id="rId78" Type="http://schemas.openxmlformats.org/officeDocument/2006/relationships/customXml" Target="../ink/ink525.xml"/><Relationship Id="rId94" Type="http://schemas.openxmlformats.org/officeDocument/2006/relationships/customXml" Target="../ink/ink533.xml"/><Relationship Id="rId99" Type="http://schemas.openxmlformats.org/officeDocument/2006/relationships/image" Target="../media/image590.png"/><Relationship Id="rId101" Type="http://schemas.openxmlformats.org/officeDocument/2006/relationships/image" Target="../media/image591.png"/><Relationship Id="rId122" Type="http://schemas.openxmlformats.org/officeDocument/2006/relationships/customXml" Target="../ink/ink547.xml"/><Relationship Id="rId143" Type="http://schemas.openxmlformats.org/officeDocument/2006/relationships/image" Target="../media/image612.png"/><Relationship Id="rId148" Type="http://schemas.openxmlformats.org/officeDocument/2006/relationships/customXml" Target="../ink/ink560.xml"/><Relationship Id="rId4" Type="http://schemas.openxmlformats.org/officeDocument/2006/relationships/customXml" Target="../ink/ink488.xml"/><Relationship Id="rId9" Type="http://schemas.openxmlformats.org/officeDocument/2006/relationships/image" Target="../media/image545.png"/><Relationship Id="rId26" Type="http://schemas.openxmlformats.org/officeDocument/2006/relationships/customXml" Target="../ink/ink499.xml"/><Relationship Id="rId47" Type="http://schemas.openxmlformats.org/officeDocument/2006/relationships/image" Target="../media/image564.png"/><Relationship Id="rId68" Type="http://schemas.openxmlformats.org/officeDocument/2006/relationships/customXml" Target="../ink/ink520.xml"/><Relationship Id="rId89" Type="http://schemas.openxmlformats.org/officeDocument/2006/relationships/image" Target="../media/image585.png"/><Relationship Id="rId112" Type="http://schemas.openxmlformats.org/officeDocument/2006/relationships/customXml" Target="../ink/ink542.xml"/><Relationship Id="rId133" Type="http://schemas.openxmlformats.org/officeDocument/2006/relationships/image" Target="../media/image607.png"/><Relationship Id="rId154" Type="http://schemas.openxmlformats.org/officeDocument/2006/relationships/customXml" Target="../ink/ink563.xml"/><Relationship Id="rId16" Type="http://schemas.openxmlformats.org/officeDocument/2006/relationships/customXml" Target="../ink/ink494.xml"/><Relationship Id="rId37" Type="http://schemas.openxmlformats.org/officeDocument/2006/relationships/image" Target="../media/image559.png"/><Relationship Id="rId58" Type="http://schemas.openxmlformats.org/officeDocument/2006/relationships/customXml" Target="../ink/ink515.xml"/><Relationship Id="rId79" Type="http://schemas.openxmlformats.org/officeDocument/2006/relationships/image" Target="../media/image580.png"/><Relationship Id="rId102" Type="http://schemas.openxmlformats.org/officeDocument/2006/relationships/customXml" Target="../ink/ink537.xml"/><Relationship Id="rId123" Type="http://schemas.openxmlformats.org/officeDocument/2006/relationships/image" Target="../media/image602.png"/><Relationship Id="rId144" Type="http://schemas.openxmlformats.org/officeDocument/2006/relationships/customXml" Target="../ink/ink558.xml"/><Relationship Id="rId90" Type="http://schemas.openxmlformats.org/officeDocument/2006/relationships/customXml" Target="../ink/ink531.xml"/><Relationship Id="rId27" Type="http://schemas.openxmlformats.org/officeDocument/2006/relationships/image" Target="../media/image554.png"/><Relationship Id="rId48" Type="http://schemas.openxmlformats.org/officeDocument/2006/relationships/customXml" Target="../ink/ink510.xml"/><Relationship Id="rId69" Type="http://schemas.openxmlformats.org/officeDocument/2006/relationships/image" Target="../media/image575.png"/><Relationship Id="rId113" Type="http://schemas.openxmlformats.org/officeDocument/2006/relationships/image" Target="../media/image597.png"/><Relationship Id="rId134" Type="http://schemas.openxmlformats.org/officeDocument/2006/relationships/customXml" Target="../ink/ink55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2.png"/><Relationship Id="rId7" Type="http://schemas.openxmlformats.org/officeDocument/2006/relationships/image" Target="../media/image625.png"/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4.png"/><Relationship Id="rId5" Type="http://schemas.openxmlformats.org/officeDocument/2006/relationships/image" Target="../media/image623.png"/><Relationship Id="rId4" Type="http://schemas.openxmlformats.org/officeDocument/2006/relationships/image" Target="../media/image5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7.png"/><Relationship Id="rId7" Type="http://schemas.openxmlformats.org/officeDocument/2006/relationships/image" Target="../media/image630.png"/><Relationship Id="rId2" Type="http://schemas.openxmlformats.org/officeDocument/2006/relationships/image" Target="../media/image6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9.png"/><Relationship Id="rId5" Type="http://schemas.openxmlformats.org/officeDocument/2006/relationships/image" Target="../media/image628.png"/><Relationship Id="rId4" Type="http://schemas.openxmlformats.org/officeDocument/2006/relationships/image" Target="../media/image5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2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8.png"/><Relationship Id="rId3" Type="http://schemas.openxmlformats.org/officeDocument/2006/relationships/image" Target="../media/image634.png"/><Relationship Id="rId7" Type="http://schemas.openxmlformats.org/officeDocument/2006/relationships/customXml" Target="../ink/ink566.xml"/><Relationship Id="rId2" Type="http://schemas.openxmlformats.org/officeDocument/2006/relationships/image" Target="../media/image6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7.png"/><Relationship Id="rId5" Type="http://schemas.openxmlformats.org/officeDocument/2006/relationships/image" Target="../media/image636.png"/><Relationship Id="rId10" Type="http://schemas.openxmlformats.org/officeDocument/2006/relationships/image" Target="../media/image639.png"/><Relationship Id="rId4" Type="http://schemas.openxmlformats.org/officeDocument/2006/relationships/image" Target="../media/image635.png"/><Relationship Id="rId9" Type="http://schemas.openxmlformats.org/officeDocument/2006/relationships/customXml" Target="../ink/ink5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4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7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0.xml"/><Relationship Id="rId21" Type="http://schemas.openxmlformats.org/officeDocument/2006/relationships/image" Target="../media/image650.png"/><Relationship Id="rId42" Type="http://schemas.openxmlformats.org/officeDocument/2006/relationships/customXml" Target="../ink/ink588.xml"/><Relationship Id="rId47" Type="http://schemas.openxmlformats.org/officeDocument/2006/relationships/image" Target="../media/image663.png"/><Relationship Id="rId63" Type="http://schemas.openxmlformats.org/officeDocument/2006/relationships/image" Target="../media/image671.png"/><Relationship Id="rId68" Type="http://schemas.openxmlformats.org/officeDocument/2006/relationships/customXml" Target="../ink/ink601.xml"/><Relationship Id="rId84" Type="http://schemas.openxmlformats.org/officeDocument/2006/relationships/customXml" Target="../ink/ink609.xml"/><Relationship Id="rId89" Type="http://schemas.openxmlformats.org/officeDocument/2006/relationships/image" Target="../media/image684.png"/><Relationship Id="rId16" Type="http://schemas.openxmlformats.org/officeDocument/2006/relationships/customXml" Target="../ink/ink575.xml"/><Relationship Id="rId11" Type="http://schemas.openxmlformats.org/officeDocument/2006/relationships/image" Target="../media/image645.png"/><Relationship Id="rId32" Type="http://schemas.openxmlformats.org/officeDocument/2006/relationships/customXml" Target="../ink/ink583.xml"/><Relationship Id="rId37" Type="http://schemas.openxmlformats.org/officeDocument/2006/relationships/image" Target="../media/image658.png"/><Relationship Id="rId53" Type="http://schemas.openxmlformats.org/officeDocument/2006/relationships/image" Target="../media/image666.png"/><Relationship Id="rId58" Type="http://schemas.openxmlformats.org/officeDocument/2006/relationships/customXml" Target="../ink/ink596.xml"/><Relationship Id="rId74" Type="http://schemas.openxmlformats.org/officeDocument/2006/relationships/customXml" Target="../ink/ink604.xml"/><Relationship Id="rId79" Type="http://schemas.openxmlformats.org/officeDocument/2006/relationships/image" Target="../media/image679.png"/><Relationship Id="rId5" Type="http://schemas.openxmlformats.org/officeDocument/2006/relationships/image" Target="../media/image642.png"/><Relationship Id="rId90" Type="http://schemas.openxmlformats.org/officeDocument/2006/relationships/customXml" Target="../ink/ink612.xml"/><Relationship Id="rId95" Type="http://schemas.openxmlformats.org/officeDocument/2006/relationships/image" Target="../media/image687.png"/><Relationship Id="rId22" Type="http://schemas.openxmlformats.org/officeDocument/2006/relationships/customXml" Target="../ink/ink578.xml"/><Relationship Id="rId27" Type="http://schemas.openxmlformats.org/officeDocument/2006/relationships/image" Target="../media/image653.png"/><Relationship Id="rId43" Type="http://schemas.openxmlformats.org/officeDocument/2006/relationships/image" Target="../media/image661.png"/><Relationship Id="rId48" Type="http://schemas.openxmlformats.org/officeDocument/2006/relationships/customXml" Target="../ink/ink591.xml"/><Relationship Id="rId64" Type="http://schemas.openxmlformats.org/officeDocument/2006/relationships/customXml" Target="../ink/ink599.xml"/><Relationship Id="rId69" Type="http://schemas.openxmlformats.org/officeDocument/2006/relationships/image" Target="../media/image674.png"/><Relationship Id="rId80" Type="http://schemas.openxmlformats.org/officeDocument/2006/relationships/customXml" Target="../ink/ink607.xml"/><Relationship Id="rId85" Type="http://schemas.openxmlformats.org/officeDocument/2006/relationships/image" Target="../media/image682.png"/><Relationship Id="rId3" Type="http://schemas.openxmlformats.org/officeDocument/2006/relationships/image" Target="../media/image641.png"/><Relationship Id="rId12" Type="http://schemas.openxmlformats.org/officeDocument/2006/relationships/customXml" Target="../ink/ink573.xml"/><Relationship Id="rId17" Type="http://schemas.openxmlformats.org/officeDocument/2006/relationships/image" Target="../media/image648.png"/><Relationship Id="rId25" Type="http://schemas.openxmlformats.org/officeDocument/2006/relationships/image" Target="../media/image652.png"/><Relationship Id="rId33" Type="http://schemas.openxmlformats.org/officeDocument/2006/relationships/image" Target="../media/image656.png"/><Relationship Id="rId38" Type="http://schemas.openxmlformats.org/officeDocument/2006/relationships/customXml" Target="../ink/ink586.xml"/><Relationship Id="rId46" Type="http://schemas.openxmlformats.org/officeDocument/2006/relationships/customXml" Target="../ink/ink590.xml"/><Relationship Id="rId59" Type="http://schemas.openxmlformats.org/officeDocument/2006/relationships/image" Target="../media/image669.png"/><Relationship Id="rId67" Type="http://schemas.openxmlformats.org/officeDocument/2006/relationships/image" Target="../media/image673.png"/><Relationship Id="rId20" Type="http://schemas.openxmlformats.org/officeDocument/2006/relationships/customXml" Target="../ink/ink577.xml"/><Relationship Id="rId41" Type="http://schemas.openxmlformats.org/officeDocument/2006/relationships/image" Target="../media/image660.png"/><Relationship Id="rId54" Type="http://schemas.openxmlformats.org/officeDocument/2006/relationships/customXml" Target="../ink/ink594.xml"/><Relationship Id="rId62" Type="http://schemas.openxmlformats.org/officeDocument/2006/relationships/customXml" Target="../ink/ink598.xml"/><Relationship Id="rId70" Type="http://schemas.openxmlformats.org/officeDocument/2006/relationships/customXml" Target="../ink/ink602.xml"/><Relationship Id="rId75" Type="http://schemas.openxmlformats.org/officeDocument/2006/relationships/image" Target="../media/image677.png"/><Relationship Id="rId83" Type="http://schemas.openxmlformats.org/officeDocument/2006/relationships/image" Target="../media/image681.png"/><Relationship Id="rId88" Type="http://schemas.openxmlformats.org/officeDocument/2006/relationships/customXml" Target="../ink/ink611.xml"/><Relationship Id="rId91" Type="http://schemas.openxmlformats.org/officeDocument/2006/relationships/image" Target="../media/image685.png"/><Relationship Id="rId96" Type="http://schemas.openxmlformats.org/officeDocument/2006/relationships/customXml" Target="../ink/ink6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0.xml"/><Relationship Id="rId15" Type="http://schemas.openxmlformats.org/officeDocument/2006/relationships/image" Target="../media/image647.png"/><Relationship Id="rId23" Type="http://schemas.openxmlformats.org/officeDocument/2006/relationships/image" Target="../media/image651.png"/><Relationship Id="rId28" Type="http://schemas.openxmlformats.org/officeDocument/2006/relationships/customXml" Target="../ink/ink581.xml"/><Relationship Id="rId36" Type="http://schemas.openxmlformats.org/officeDocument/2006/relationships/customXml" Target="../ink/ink585.xml"/><Relationship Id="rId49" Type="http://schemas.openxmlformats.org/officeDocument/2006/relationships/image" Target="../media/image664.png"/><Relationship Id="rId57" Type="http://schemas.openxmlformats.org/officeDocument/2006/relationships/image" Target="../media/image668.png"/><Relationship Id="rId10" Type="http://schemas.openxmlformats.org/officeDocument/2006/relationships/customXml" Target="../ink/ink572.xml"/><Relationship Id="rId31" Type="http://schemas.openxmlformats.org/officeDocument/2006/relationships/image" Target="../media/image655.png"/><Relationship Id="rId44" Type="http://schemas.openxmlformats.org/officeDocument/2006/relationships/customXml" Target="../ink/ink589.xml"/><Relationship Id="rId52" Type="http://schemas.openxmlformats.org/officeDocument/2006/relationships/customXml" Target="../ink/ink593.xml"/><Relationship Id="rId60" Type="http://schemas.openxmlformats.org/officeDocument/2006/relationships/customXml" Target="../ink/ink597.xml"/><Relationship Id="rId65" Type="http://schemas.openxmlformats.org/officeDocument/2006/relationships/image" Target="../media/image672.png"/><Relationship Id="rId73" Type="http://schemas.openxmlformats.org/officeDocument/2006/relationships/image" Target="../media/image676.png"/><Relationship Id="rId78" Type="http://schemas.openxmlformats.org/officeDocument/2006/relationships/customXml" Target="../ink/ink606.xml"/><Relationship Id="rId81" Type="http://schemas.openxmlformats.org/officeDocument/2006/relationships/image" Target="../media/image680.png"/><Relationship Id="rId86" Type="http://schemas.openxmlformats.org/officeDocument/2006/relationships/customXml" Target="../ink/ink610.xml"/><Relationship Id="rId94" Type="http://schemas.openxmlformats.org/officeDocument/2006/relationships/customXml" Target="../ink/ink614.xml"/><Relationship Id="rId4" Type="http://schemas.openxmlformats.org/officeDocument/2006/relationships/customXml" Target="../ink/ink569.xml"/><Relationship Id="rId9" Type="http://schemas.openxmlformats.org/officeDocument/2006/relationships/image" Target="../media/image644.png"/><Relationship Id="rId13" Type="http://schemas.openxmlformats.org/officeDocument/2006/relationships/image" Target="../media/image646.png"/><Relationship Id="rId18" Type="http://schemas.openxmlformats.org/officeDocument/2006/relationships/customXml" Target="../ink/ink576.xml"/><Relationship Id="rId39" Type="http://schemas.openxmlformats.org/officeDocument/2006/relationships/image" Target="../media/image659.png"/><Relationship Id="rId34" Type="http://schemas.openxmlformats.org/officeDocument/2006/relationships/customXml" Target="../ink/ink584.xml"/><Relationship Id="rId50" Type="http://schemas.openxmlformats.org/officeDocument/2006/relationships/customXml" Target="../ink/ink592.xml"/><Relationship Id="rId55" Type="http://schemas.openxmlformats.org/officeDocument/2006/relationships/image" Target="../media/image667.png"/><Relationship Id="rId76" Type="http://schemas.openxmlformats.org/officeDocument/2006/relationships/customXml" Target="../ink/ink605.xml"/><Relationship Id="rId97" Type="http://schemas.openxmlformats.org/officeDocument/2006/relationships/image" Target="../media/image688.png"/><Relationship Id="rId7" Type="http://schemas.openxmlformats.org/officeDocument/2006/relationships/image" Target="../media/image643.png"/><Relationship Id="rId71" Type="http://schemas.openxmlformats.org/officeDocument/2006/relationships/image" Target="../media/image675.png"/><Relationship Id="rId92" Type="http://schemas.openxmlformats.org/officeDocument/2006/relationships/customXml" Target="../ink/ink613.xml"/><Relationship Id="rId2" Type="http://schemas.openxmlformats.org/officeDocument/2006/relationships/customXml" Target="../ink/ink568.xml"/><Relationship Id="rId29" Type="http://schemas.openxmlformats.org/officeDocument/2006/relationships/image" Target="../media/image654.png"/><Relationship Id="rId24" Type="http://schemas.openxmlformats.org/officeDocument/2006/relationships/customXml" Target="../ink/ink579.xml"/><Relationship Id="rId40" Type="http://schemas.openxmlformats.org/officeDocument/2006/relationships/customXml" Target="../ink/ink587.xml"/><Relationship Id="rId45" Type="http://schemas.openxmlformats.org/officeDocument/2006/relationships/image" Target="../media/image662.png"/><Relationship Id="rId66" Type="http://schemas.openxmlformats.org/officeDocument/2006/relationships/customXml" Target="../ink/ink600.xml"/><Relationship Id="rId87" Type="http://schemas.openxmlformats.org/officeDocument/2006/relationships/image" Target="../media/image683.png"/><Relationship Id="rId61" Type="http://schemas.openxmlformats.org/officeDocument/2006/relationships/image" Target="../media/image670.png"/><Relationship Id="rId82" Type="http://schemas.openxmlformats.org/officeDocument/2006/relationships/customXml" Target="../ink/ink608.xml"/><Relationship Id="rId19" Type="http://schemas.openxmlformats.org/officeDocument/2006/relationships/image" Target="../media/image649.png"/><Relationship Id="rId14" Type="http://schemas.openxmlformats.org/officeDocument/2006/relationships/customXml" Target="../ink/ink574.xml"/><Relationship Id="rId30" Type="http://schemas.openxmlformats.org/officeDocument/2006/relationships/customXml" Target="../ink/ink582.xml"/><Relationship Id="rId35" Type="http://schemas.openxmlformats.org/officeDocument/2006/relationships/image" Target="../media/image657.png"/><Relationship Id="rId56" Type="http://schemas.openxmlformats.org/officeDocument/2006/relationships/customXml" Target="../ink/ink595.xml"/><Relationship Id="rId77" Type="http://schemas.openxmlformats.org/officeDocument/2006/relationships/image" Target="../media/image678.png"/><Relationship Id="rId8" Type="http://schemas.openxmlformats.org/officeDocument/2006/relationships/customXml" Target="../ink/ink571.xml"/><Relationship Id="rId51" Type="http://schemas.openxmlformats.org/officeDocument/2006/relationships/image" Target="../media/image665.png"/><Relationship Id="rId72" Type="http://schemas.openxmlformats.org/officeDocument/2006/relationships/customXml" Target="../ink/ink603.xml"/><Relationship Id="rId93" Type="http://schemas.openxmlformats.org/officeDocument/2006/relationships/image" Target="../media/image68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4.png"/><Relationship Id="rId2" Type="http://schemas.openxmlformats.org/officeDocument/2006/relationships/image" Target="../media/image6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4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7.png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8.xml"/><Relationship Id="rId117" Type="http://schemas.openxmlformats.org/officeDocument/2006/relationships/image" Target="../media/image748.png"/><Relationship Id="rId21" Type="http://schemas.openxmlformats.org/officeDocument/2006/relationships/image" Target="../media/image700.png"/><Relationship Id="rId42" Type="http://schemas.openxmlformats.org/officeDocument/2006/relationships/customXml" Target="../ink/ink636.xml"/><Relationship Id="rId47" Type="http://schemas.openxmlformats.org/officeDocument/2006/relationships/image" Target="../media/image713.png"/><Relationship Id="rId63" Type="http://schemas.openxmlformats.org/officeDocument/2006/relationships/image" Target="../media/image721.png"/><Relationship Id="rId68" Type="http://schemas.openxmlformats.org/officeDocument/2006/relationships/customXml" Target="../ink/ink649.xml"/><Relationship Id="rId84" Type="http://schemas.openxmlformats.org/officeDocument/2006/relationships/customXml" Target="../ink/ink657.xml"/><Relationship Id="rId89" Type="http://schemas.openxmlformats.org/officeDocument/2006/relationships/image" Target="../media/image734.png"/><Relationship Id="rId112" Type="http://schemas.openxmlformats.org/officeDocument/2006/relationships/customXml" Target="../ink/ink671.xml"/><Relationship Id="rId16" Type="http://schemas.openxmlformats.org/officeDocument/2006/relationships/customXml" Target="../ink/ink623.xml"/><Relationship Id="rId107" Type="http://schemas.openxmlformats.org/officeDocument/2006/relationships/image" Target="../media/image743.png"/><Relationship Id="rId11" Type="http://schemas.openxmlformats.org/officeDocument/2006/relationships/image" Target="../media/image695.png"/><Relationship Id="rId32" Type="http://schemas.openxmlformats.org/officeDocument/2006/relationships/customXml" Target="../ink/ink631.xml"/><Relationship Id="rId37" Type="http://schemas.openxmlformats.org/officeDocument/2006/relationships/image" Target="../media/image708.png"/><Relationship Id="rId53" Type="http://schemas.openxmlformats.org/officeDocument/2006/relationships/image" Target="../media/image716.png"/><Relationship Id="rId58" Type="http://schemas.openxmlformats.org/officeDocument/2006/relationships/customXml" Target="../ink/ink644.xml"/><Relationship Id="rId74" Type="http://schemas.openxmlformats.org/officeDocument/2006/relationships/customXml" Target="../ink/ink652.xml"/><Relationship Id="rId79" Type="http://schemas.openxmlformats.org/officeDocument/2006/relationships/image" Target="../media/image729.png"/><Relationship Id="rId102" Type="http://schemas.openxmlformats.org/officeDocument/2006/relationships/customXml" Target="../ink/ink666.xml"/><Relationship Id="rId5" Type="http://schemas.openxmlformats.org/officeDocument/2006/relationships/image" Target="../media/image692.png"/><Relationship Id="rId90" Type="http://schemas.openxmlformats.org/officeDocument/2006/relationships/customXml" Target="../ink/ink660.xml"/><Relationship Id="rId95" Type="http://schemas.openxmlformats.org/officeDocument/2006/relationships/image" Target="../media/image737.png"/><Relationship Id="rId22" Type="http://schemas.openxmlformats.org/officeDocument/2006/relationships/customXml" Target="../ink/ink626.xml"/><Relationship Id="rId27" Type="http://schemas.openxmlformats.org/officeDocument/2006/relationships/image" Target="../media/image703.png"/><Relationship Id="rId43" Type="http://schemas.openxmlformats.org/officeDocument/2006/relationships/image" Target="../media/image711.png"/><Relationship Id="rId48" Type="http://schemas.openxmlformats.org/officeDocument/2006/relationships/customXml" Target="../ink/ink639.xml"/><Relationship Id="rId64" Type="http://schemas.openxmlformats.org/officeDocument/2006/relationships/customXml" Target="../ink/ink647.xml"/><Relationship Id="rId69" Type="http://schemas.openxmlformats.org/officeDocument/2006/relationships/image" Target="../media/image724.png"/><Relationship Id="rId113" Type="http://schemas.openxmlformats.org/officeDocument/2006/relationships/image" Target="../media/image746.png"/><Relationship Id="rId118" Type="http://schemas.openxmlformats.org/officeDocument/2006/relationships/customXml" Target="../ink/ink674.xml"/><Relationship Id="rId80" Type="http://schemas.openxmlformats.org/officeDocument/2006/relationships/customXml" Target="../ink/ink655.xml"/><Relationship Id="rId85" Type="http://schemas.openxmlformats.org/officeDocument/2006/relationships/image" Target="../media/image732.png"/><Relationship Id="rId12" Type="http://schemas.openxmlformats.org/officeDocument/2006/relationships/customXml" Target="../ink/ink621.xml"/><Relationship Id="rId17" Type="http://schemas.openxmlformats.org/officeDocument/2006/relationships/image" Target="../media/image698.png"/><Relationship Id="rId33" Type="http://schemas.openxmlformats.org/officeDocument/2006/relationships/image" Target="../media/image706.png"/><Relationship Id="rId38" Type="http://schemas.openxmlformats.org/officeDocument/2006/relationships/customXml" Target="../ink/ink634.xml"/><Relationship Id="rId59" Type="http://schemas.openxmlformats.org/officeDocument/2006/relationships/image" Target="../media/image719.png"/><Relationship Id="rId103" Type="http://schemas.openxmlformats.org/officeDocument/2006/relationships/image" Target="../media/image741.png"/><Relationship Id="rId108" Type="http://schemas.openxmlformats.org/officeDocument/2006/relationships/customXml" Target="../ink/ink669.xml"/><Relationship Id="rId54" Type="http://schemas.openxmlformats.org/officeDocument/2006/relationships/customXml" Target="../ink/ink642.xml"/><Relationship Id="rId70" Type="http://schemas.openxmlformats.org/officeDocument/2006/relationships/customXml" Target="../ink/ink650.xml"/><Relationship Id="rId75" Type="http://schemas.openxmlformats.org/officeDocument/2006/relationships/image" Target="../media/image727.png"/><Relationship Id="rId91" Type="http://schemas.openxmlformats.org/officeDocument/2006/relationships/image" Target="../media/image735.png"/><Relationship Id="rId96" Type="http://schemas.openxmlformats.org/officeDocument/2006/relationships/customXml" Target="../ink/ink6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8.xml"/><Relationship Id="rId23" Type="http://schemas.openxmlformats.org/officeDocument/2006/relationships/image" Target="../media/image701.png"/><Relationship Id="rId28" Type="http://schemas.openxmlformats.org/officeDocument/2006/relationships/customXml" Target="../ink/ink629.xml"/><Relationship Id="rId49" Type="http://schemas.openxmlformats.org/officeDocument/2006/relationships/image" Target="../media/image714.png"/><Relationship Id="rId114" Type="http://schemas.openxmlformats.org/officeDocument/2006/relationships/customXml" Target="../ink/ink672.xml"/><Relationship Id="rId119" Type="http://schemas.openxmlformats.org/officeDocument/2006/relationships/image" Target="../media/image749.png"/><Relationship Id="rId44" Type="http://schemas.openxmlformats.org/officeDocument/2006/relationships/customXml" Target="../ink/ink637.xml"/><Relationship Id="rId60" Type="http://schemas.openxmlformats.org/officeDocument/2006/relationships/customXml" Target="../ink/ink645.xml"/><Relationship Id="rId65" Type="http://schemas.openxmlformats.org/officeDocument/2006/relationships/image" Target="../media/image722.png"/><Relationship Id="rId81" Type="http://schemas.openxmlformats.org/officeDocument/2006/relationships/image" Target="../media/image730.png"/><Relationship Id="rId86" Type="http://schemas.openxmlformats.org/officeDocument/2006/relationships/customXml" Target="../ink/ink658.xml"/><Relationship Id="rId4" Type="http://schemas.openxmlformats.org/officeDocument/2006/relationships/customXml" Target="../ink/ink617.xml"/><Relationship Id="rId9" Type="http://schemas.openxmlformats.org/officeDocument/2006/relationships/image" Target="../media/image694.png"/><Relationship Id="rId13" Type="http://schemas.openxmlformats.org/officeDocument/2006/relationships/image" Target="../media/image696.png"/><Relationship Id="rId18" Type="http://schemas.openxmlformats.org/officeDocument/2006/relationships/customXml" Target="../ink/ink624.xml"/><Relationship Id="rId39" Type="http://schemas.openxmlformats.org/officeDocument/2006/relationships/image" Target="../media/image709.png"/><Relationship Id="rId109" Type="http://schemas.openxmlformats.org/officeDocument/2006/relationships/image" Target="../media/image744.png"/><Relationship Id="rId34" Type="http://schemas.openxmlformats.org/officeDocument/2006/relationships/customXml" Target="../ink/ink632.xml"/><Relationship Id="rId50" Type="http://schemas.openxmlformats.org/officeDocument/2006/relationships/customXml" Target="../ink/ink640.xml"/><Relationship Id="rId55" Type="http://schemas.openxmlformats.org/officeDocument/2006/relationships/image" Target="../media/image717.png"/><Relationship Id="rId76" Type="http://schemas.openxmlformats.org/officeDocument/2006/relationships/customXml" Target="../ink/ink653.xml"/><Relationship Id="rId97" Type="http://schemas.openxmlformats.org/officeDocument/2006/relationships/image" Target="../media/image738.png"/><Relationship Id="rId104" Type="http://schemas.openxmlformats.org/officeDocument/2006/relationships/customXml" Target="../ink/ink667.xml"/><Relationship Id="rId120" Type="http://schemas.openxmlformats.org/officeDocument/2006/relationships/customXml" Target="../ink/ink675.xml"/><Relationship Id="rId7" Type="http://schemas.openxmlformats.org/officeDocument/2006/relationships/image" Target="../media/image693.png"/><Relationship Id="rId71" Type="http://schemas.openxmlformats.org/officeDocument/2006/relationships/image" Target="../media/image725.png"/><Relationship Id="rId92" Type="http://schemas.openxmlformats.org/officeDocument/2006/relationships/customXml" Target="../ink/ink661.xml"/><Relationship Id="rId2" Type="http://schemas.openxmlformats.org/officeDocument/2006/relationships/customXml" Target="../ink/ink616.xml"/><Relationship Id="rId29" Type="http://schemas.openxmlformats.org/officeDocument/2006/relationships/image" Target="../media/image704.png"/><Relationship Id="rId24" Type="http://schemas.openxmlformats.org/officeDocument/2006/relationships/customXml" Target="../ink/ink627.xml"/><Relationship Id="rId40" Type="http://schemas.openxmlformats.org/officeDocument/2006/relationships/customXml" Target="../ink/ink635.xml"/><Relationship Id="rId45" Type="http://schemas.openxmlformats.org/officeDocument/2006/relationships/image" Target="../media/image712.png"/><Relationship Id="rId66" Type="http://schemas.openxmlformats.org/officeDocument/2006/relationships/customXml" Target="../ink/ink648.xml"/><Relationship Id="rId87" Type="http://schemas.openxmlformats.org/officeDocument/2006/relationships/image" Target="../media/image733.png"/><Relationship Id="rId110" Type="http://schemas.openxmlformats.org/officeDocument/2006/relationships/customXml" Target="../ink/ink670.xml"/><Relationship Id="rId115" Type="http://schemas.openxmlformats.org/officeDocument/2006/relationships/image" Target="../media/image747.png"/><Relationship Id="rId61" Type="http://schemas.openxmlformats.org/officeDocument/2006/relationships/image" Target="../media/image720.png"/><Relationship Id="rId82" Type="http://schemas.openxmlformats.org/officeDocument/2006/relationships/customXml" Target="../ink/ink656.xml"/><Relationship Id="rId19" Type="http://schemas.openxmlformats.org/officeDocument/2006/relationships/image" Target="../media/image699.png"/><Relationship Id="rId14" Type="http://schemas.openxmlformats.org/officeDocument/2006/relationships/customXml" Target="../ink/ink622.xml"/><Relationship Id="rId30" Type="http://schemas.openxmlformats.org/officeDocument/2006/relationships/customXml" Target="../ink/ink630.xml"/><Relationship Id="rId35" Type="http://schemas.openxmlformats.org/officeDocument/2006/relationships/image" Target="../media/image707.png"/><Relationship Id="rId56" Type="http://schemas.openxmlformats.org/officeDocument/2006/relationships/customXml" Target="../ink/ink643.xml"/><Relationship Id="rId77" Type="http://schemas.openxmlformats.org/officeDocument/2006/relationships/image" Target="../media/image728.png"/><Relationship Id="rId100" Type="http://schemas.openxmlformats.org/officeDocument/2006/relationships/customXml" Target="../ink/ink665.xml"/><Relationship Id="rId105" Type="http://schemas.openxmlformats.org/officeDocument/2006/relationships/image" Target="../media/image742.png"/><Relationship Id="rId8" Type="http://schemas.openxmlformats.org/officeDocument/2006/relationships/customXml" Target="../ink/ink619.xml"/><Relationship Id="rId51" Type="http://schemas.openxmlformats.org/officeDocument/2006/relationships/image" Target="../media/image715.png"/><Relationship Id="rId72" Type="http://schemas.openxmlformats.org/officeDocument/2006/relationships/customXml" Target="../ink/ink651.xml"/><Relationship Id="rId93" Type="http://schemas.openxmlformats.org/officeDocument/2006/relationships/image" Target="../media/image736.png"/><Relationship Id="rId98" Type="http://schemas.openxmlformats.org/officeDocument/2006/relationships/customXml" Target="../ink/ink664.xml"/><Relationship Id="rId121" Type="http://schemas.openxmlformats.org/officeDocument/2006/relationships/image" Target="../media/image750.png"/><Relationship Id="rId3" Type="http://schemas.openxmlformats.org/officeDocument/2006/relationships/image" Target="../media/image691.png"/><Relationship Id="rId25" Type="http://schemas.openxmlformats.org/officeDocument/2006/relationships/image" Target="../media/image702.png"/><Relationship Id="rId46" Type="http://schemas.openxmlformats.org/officeDocument/2006/relationships/customXml" Target="../ink/ink638.xml"/><Relationship Id="rId67" Type="http://schemas.openxmlformats.org/officeDocument/2006/relationships/image" Target="../media/image723.png"/><Relationship Id="rId116" Type="http://schemas.openxmlformats.org/officeDocument/2006/relationships/customXml" Target="../ink/ink673.xml"/><Relationship Id="rId20" Type="http://schemas.openxmlformats.org/officeDocument/2006/relationships/customXml" Target="../ink/ink625.xml"/><Relationship Id="rId41" Type="http://schemas.openxmlformats.org/officeDocument/2006/relationships/image" Target="../media/image710.png"/><Relationship Id="rId62" Type="http://schemas.openxmlformats.org/officeDocument/2006/relationships/customXml" Target="../ink/ink646.xml"/><Relationship Id="rId83" Type="http://schemas.openxmlformats.org/officeDocument/2006/relationships/image" Target="../media/image731.png"/><Relationship Id="rId88" Type="http://schemas.openxmlformats.org/officeDocument/2006/relationships/customXml" Target="../ink/ink659.xml"/><Relationship Id="rId111" Type="http://schemas.openxmlformats.org/officeDocument/2006/relationships/image" Target="../media/image745.png"/><Relationship Id="rId15" Type="http://schemas.openxmlformats.org/officeDocument/2006/relationships/image" Target="../media/image697.png"/><Relationship Id="rId36" Type="http://schemas.openxmlformats.org/officeDocument/2006/relationships/customXml" Target="../ink/ink633.xml"/><Relationship Id="rId57" Type="http://schemas.openxmlformats.org/officeDocument/2006/relationships/image" Target="../media/image718.png"/><Relationship Id="rId106" Type="http://schemas.openxmlformats.org/officeDocument/2006/relationships/customXml" Target="../ink/ink668.xml"/><Relationship Id="rId10" Type="http://schemas.openxmlformats.org/officeDocument/2006/relationships/customXml" Target="../ink/ink620.xml"/><Relationship Id="rId31" Type="http://schemas.openxmlformats.org/officeDocument/2006/relationships/image" Target="../media/image705.png"/><Relationship Id="rId52" Type="http://schemas.openxmlformats.org/officeDocument/2006/relationships/customXml" Target="../ink/ink641.xml"/><Relationship Id="rId73" Type="http://schemas.openxmlformats.org/officeDocument/2006/relationships/image" Target="../media/image726.png"/><Relationship Id="rId78" Type="http://schemas.openxmlformats.org/officeDocument/2006/relationships/customXml" Target="../ink/ink654.xml"/><Relationship Id="rId94" Type="http://schemas.openxmlformats.org/officeDocument/2006/relationships/customXml" Target="../ink/ink662.xml"/><Relationship Id="rId99" Type="http://schemas.openxmlformats.org/officeDocument/2006/relationships/image" Target="../media/image739.png"/><Relationship Id="rId101" Type="http://schemas.openxmlformats.org/officeDocument/2006/relationships/image" Target="../media/image7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7.png"/><Relationship Id="rId18" Type="http://schemas.openxmlformats.org/officeDocument/2006/relationships/customXml" Target="../ink/ink683.xml"/><Relationship Id="rId26" Type="http://schemas.openxmlformats.org/officeDocument/2006/relationships/customXml" Target="../ink/ink687.xml"/><Relationship Id="rId39" Type="http://schemas.openxmlformats.org/officeDocument/2006/relationships/image" Target="../media/image770.png"/><Relationship Id="rId21" Type="http://schemas.openxmlformats.org/officeDocument/2006/relationships/image" Target="../media/image761.png"/><Relationship Id="rId34" Type="http://schemas.openxmlformats.org/officeDocument/2006/relationships/customXml" Target="../ink/ink691.xml"/><Relationship Id="rId42" Type="http://schemas.openxmlformats.org/officeDocument/2006/relationships/customXml" Target="../ink/ink695.xml"/><Relationship Id="rId47" Type="http://schemas.openxmlformats.org/officeDocument/2006/relationships/image" Target="../media/image774.png"/><Relationship Id="rId50" Type="http://schemas.openxmlformats.org/officeDocument/2006/relationships/customXml" Target="../ink/ink699.xml"/><Relationship Id="rId7" Type="http://schemas.openxmlformats.org/officeDocument/2006/relationships/image" Target="../media/image754.png"/><Relationship Id="rId2" Type="http://schemas.openxmlformats.org/officeDocument/2006/relationships/image" Target="../media/image751.png"/><Relationship Id="rId16" Type="http://schemas.openxmlformats.org/officeDocument/2006/relationships/customXml" Target="../ink/ink682.xml"/><Relationship Id="rId29" Type="http://schemas.openxmlformats.org/officeDocument/2006/relationships/image" Target="../media/image765.png"/><Relationship Id="rId11" Type="http://schemas.openxmlformats.org/officeDocument/2006/relationships/image" Target="../media/image756.png"/><Relationship Id="rId24" Type="http://schemas.openxmlformats.org/officeDocument/2006/relationships/customXml" Target="../ink/ink686.xml"/><Relationship Id="rId32" Type="http://schemas.openxmlformats.org/officeDocument/2006/relationships/customXml" Target="../ink/ink690.xml"/><Relationship Id="rId37" Type="http://schemas.openxmlformats.org/officeDocument/2006/relationships/image" Target="../media/image769.png"/><Relationship Id="rId40" Type="http://schemas.openxmlformats.org/officeDocument/2006/relationships/customXml" Target="../ink/ink694.xml"/><Relationship Id="rId45" Type="http://schemas.openxmlformats.org/officeDocument/2006/relationships/image" Target="../media/image773.png"/><Relationship Id="rId53" Type="http://schemas.openxmlformats.org/officeDocument/2006/relationships/image" Target="../media/image777.png"/><Relationship Id="rId5" Type="http://schemas.openxmlformats.org/officeDocument/2006/relationships/image" Target="../media/image753.png"/><Relationship Id="rId10" Type="http://schemas.openxmlformats.org/officeDocument/2006/relationships/customXml" Target="../ink/ink679.xml"/><Relationship Id="rId19" Type="http://schemas.openxmlformats.org/officeDocument/2006/relationships/image" Target="../media/image760.png"/><Relationship Id="rId31" Type="http://schemas.openxmlformats.org/officeDocument/2006/relationships/image" Target="../media/image766.png"/><Relationship Id="rId44" Type="http://schemas.openxmlformats.org/officeDocument/2006/relationships/customXml" Target="../ink/ink696.xml"/><Relationship Id="rId52" Type="http://schemas.openxmlformats.org/officeDocument/2006/relationships/customXml" Target="../ink/ink700.xml"/><Relationship Id="rId4" Type="http://schemas.openxmlformats.org/officeDocument/2006/relationships/customXml" Target="../ink/ink676.xml"/><Relationship Id="rId9" Type="http://schemas.openxmlformats.org/officeDocument/2006/relationships/image" Target="../media/image755.png"/><Relationship Id="rId14" Type="http://schemas.openxmlformats.org/officeDocument/2006/relationships/customXml" Target="../ink/ink681.xml"/><Relationship Id="rId22" Type="http://schemas.openxmlformats.org/officeDocument/2006/relationships/customXml" Target="../ink/ink685.xml"/><Relationship Id="rId27" Type="http://schemas.openxmlformats.org/officeDocument/2006/relationships/image" Target="../media/image764.png"/><Relationship Id="rId30" Type="http://schemas.openxmlformats.org/officeDocument/2006/relationships/customXml" Target="../ink/ink689.xml"/><Relationship Id="rId35" Type="http://schemas.openxmlformats.org/officeDocument/2006/relationships/image" Target="../media/image768.png"/><Relationship Id="rId43" Type="http://schemas.openxmlformats.org/officeDocument/2006/relationships/image" Target="../media/image772.png"/><Relationship Id="rId48" Type="http://schemas.openxmlformats.org/officeDocument/2006/relationships/customXml" Target="../ink/ink698.xml"/><Relationship Id="rId8" Type="http://schemas.openxmlformats.org/officeDocument/2006/relationships/customXml" Target="../ink/ink678.xml"/><Relationship Id="rId51" Type="http://schemas.openxmlformats.org/officeDocument/2006/relationships/image" Target="../media/image776.png"/><Relationship Id="rId3" Type="http://schemas.openxmlformats.org/officeDocument/2006/relationships/image" Target="../media/image752.png"/><Relationship Id="rId12" Type="http://schemas.openxmlformats.org/officeDocument/2006/relationships/customXml" Target="../ink/ink680.xml"/><Relationship Id="rId17" Type="http://schemas.openxmlformats.org/officeDocument/2006/relationships/image" Target="../media/image759.png"/><Relationship Id="rId25" Type="http://schemas.openxmlformats.org/officeDocument/2006/relationships/image" Target="../media/image763.png"/><Relationship Id="rId33" Type="http://schemas.openxmlformats.org/officeDocument/2006/relationships/image" Target="../media/image767.png"/><Relationship Id="rId38" Type="http://schemas.openxmlformats.org/officeDocument/2006/relationships/customXml" Target="../ink/ink693.xml"/><Relationship Id="rId46" Type="http://schemas.openxmlformats.org/officeDocument/2006/relationships/customXml" Target="../ink/ink697.xml"/><Relationship Id="rId20" Type="http://schemas.openxmlformats.org/officeDocument/2006/relationships/customXml" Target="../ink/ink684.xml"/><Relationship Id="rId41" Type="http://schemas.openxmlformats.org/officeDocument/2006/relationships/image" Target="../media/image7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7.xml"/><Relationship Id="rId15" Type="http://schemas.openxmlformats.org/officeDocument/2006/relationships/image" Target="../media/image758.png"/><Relationship Id="rId23" Type="http://schemas.openxmlformats.org/officeDocument/2006/relationships/image" Target="../media/image762.png"/><Relationship Id="rId28" Type="http://schemas.openxmlformats.org/officeDocument/2006/relationships/customXml" Target="../ink/ink688.xml"/><Relationship Id="rId36" Type="http://schemas.openxmlformats.org/officeDocument/2006/relationships/customXml" Target="../ink/ink692.xml"/><Relationship Id="rId49" Type="http://schemas.openxmlformats.org/officeDocument/2006/relationships/image" Target="../media/image775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3.png"/><Relationship Id="rId18" Type="http://schemas.openxmlformats.org/officeDocument/2006/relationships/customXml" Target="../ink/ink709.xml"/><Relationship Id="rId26" Type="http://schemas.openxmlformats.org/officeDocument/2006/relationships/customXml" Target="../ink/ink713.xml"/><Relationship Id="rId39" Type="http://schemas.openxmlformats.org/officeDocument/2006/relationships/image" Target="../media/image795.png"/><Relationship Id="rId21" Type="http://schemas.openxmlformats.org/officeDocument/2006/relationships/image" Target="../media/image787.png"/><Relationship Id="rId34" Type="http://schemas.openxmlformats.org/officeDocument/2006/relationships/customXml" Target="../ink/ink717.xml"/><Relationship Id="rId42" Type="http://schemas.openxmlformats.org/officeDocument/2006/relationships/customXml" Target="../ink/ink721.xml"/><Relationship Id="rId47" Type="http://schemas.openxmlformats.org/officeDocument/2006/relationships/image" Target="../media/image799.png"/><Relationship Id="rId50" Type="http://schemas.openxmlformats.org/officeDocument/2006/relationships/customXml" Target="../ink/ink725.xml"/><Relationship Id="rId55" Type="http://schemas.openxmlformats.org/officeDocument/2006/relationships/image" Target="../media/image803.png"/><Relationship Id="rId7" Type="http://schemas.openxmlformats.org/officeDocument/2006/relationships/image" Target="../media/image780.png"/><Relationship Id="rId2" Type="http://schemas.openxmlformats.org/officeDocument/2006/relationships/customXml" Target="../ink/ink701.xml"/><Relationship Id="rId16" Type="http://schemas.openxmlformats.org/officeDocument/2006/relationships/customXml" Target="../ink/ink708.xml"/><Relationship Id="rId29" Type="http://schemas.openxmlformats.org/officeDocument/2006/relationships/image" Target="../media/image791.png"/><Relationship Id="rId11" Type="http://schemas.openxmlformats.org/officeDocument/2006/relationships/image" Target="../media/image782.png"/><Relationship Id="rId24" Type="http://schemas.openxmlformats.org/officeDocument/2006/relationships/customXml" Target="../ink/ink712.xml"/><Relationship Id="rId32" Type="http://schemas.openxmlformats.org/officeDocument/2006/relationships/customXml" Target="../ink/ink716.xml"/><Relationship Id="rId37" Type="http://schemas.openxmlformats.org/officeDocument/2006/relationships/image" Target="../media/image761.png"/><Relationship Id="rId40" Type="http://schemas.openxmlformats.org/officeDocument/2006/relationships/customXml" Target="../ink/ink720.xml"/><Relationship Id="rId45" Type="http://schemas.openxmlformats.org/officeDocument/2006/relationships/image" Target="../media/image798.png"/><Relationship Id="rId53" Type="http://schemas.openxmlformats.org/officeDocument/2006/relationships/image" Target="../media/image802.png"/><Relationship Id="rId58" Type="http://schemas.openxmlformats.org/officeDocument/2006/relationships/customXml" Target="../ink/ink729.xml"/><Relationship Id="rId5" Type="http://schemas.openxmlformats.org/officeDocument/2006/relationships/image" Target="../media/image779.png"/><Relationship Id="rId19" Type="http://schemas.openxmlformats.org/officeDocument/2006/relationships/image" Target="../media/image786.png"/><Relationship Id="rId4" Type="http://schemas.openxmlformats.org/officeDocument/2006/relationships/customXml" Target="../ink/ink702.xml"/><Relationship Id="rId9" Type="http://schemas.openxmlformats.org/officeDocument/2006/relationships/image" Target="../media/image781.png"/><Relationship Id="rId14" Type="http://schemas.openxmlformats.org/officeDocument/2006/relationships/customXml" Target="../ink/ink707.xml"/><Relationship Id="rId22" Type="http://schemas.openxmlformats.org/officeDocument/2006/relationships/customXml" Target="../ink/ink711.xml"/><Relationship Id="rId27" Type="http://schemas.openxmlformats.org/officeDocument/2006/relationships/image" Target="../media/image790.png"/><Relationship Id="rId30" Type="http://schemas.openxmlformats.org/officeDocument/2006/relationships/customXml" Target="../ink/ink715.xml"/><Relationship Id="rId35" Type="http://schemas.openxmlformats.org/officeDocument/2006/relationships/image" Target="../media/image794.png"/><Relationship Id="rId43" Type="http://schemas.openxmlformats.org/officeDocument/2006/relationships/image" Target="../media/image797.png"/><Relationship Id="rId48" Type="http://schemas.openxmlformats.org/officeDocument/2006/relationships/customXml" Target="../ink/ink724.xml"/><Relationship Id="rId56" Type="http://schemas.openxmlformats.org/officeDocument/2006/relationships/customXml" Target="../ink/ink728.xml"/><Relationship Id="rId8" Type="http://schemas.openxmlformats.org/officeDocument/2006/relationships/customXml" Target="../ink/ink704.xml"/><Relationship Id="rId51" Type="http://schemas.openxmlformats.org/officeDocument/2006/relationships/image" Target="../media/image801.png"/><Relationship Id="rId3" Type="http://schemas.openxmlformats.org/officeDocument/2006/relationships/image" Target="../media/image778.png"/><Relationship Id="rId12" Type="http://schemas.openxmlformats.org/officeDocument/2006/relationships/customXml" Target="../ink/ink706.xml"/><Relationship Id="rId17" Type="http://schemas.openxmlformats.org/officeDocument/2006/relationships/image" Target="../media/image785.png"/><Relationship Id="rId25" Type="http://schemas.openxmlformats.org/officeDocument/2006/relationships/image" Target="../media/image789.png"/><Relationship Id="rId33" Type="http://schemas.openxmlformats.org/officeDocument/2006/relationships/image" Target="../media/image793.png"/><Relationship Id="rId38" Type="http://schemas.openxmlformats.org/officeDocument/2006/relationships/customXml" Target="../ink/ink719.xml"/><Relationship Id="rId46" Type="http://schemas.openxmlformats.org/officeDocument/2006/relationships/customXml" Target="../ink/ink723.xml"/><Relationship Id="rId59" Type="http://schemas.openxmlformats.org/officeDocument/2006/relationships/image" Target="../media/image805.png"/><Relationship Id="rId20" Type="http://schemas.openxmlformats.org/officeDocument/2006/relationships/customXml" Target="../ink/ink710.xml"/><Relationship Id="rId41" Type="http://schemas.openxmlformats.org/officeDocument/2006/relationships/image" Target="../media/image796.png"/><Relationship Id="rId54" Type="http://schemas.openxmlformats.org/officeDocument/2006/relationships/customXml" Target="../ink/ink7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3.xml"/><Relationship Id="rId15" Type="http://schemas.openxmlformats.org/officeDocument/2006/relationships/image" Target="../media/image784.png"/><Relationship Id="rId23" Type="http://schemas.openxmlformats.org/officeDocument/2006/relationships/image" Target="../media/image788.png"/><Relationship Id="rId28" Type="http://schemas.openxmlformats.org/officeDocument/2006/relationships/customXml" Target="../ink/ink714.xml"/><Relationship Id="rId36" Type="http://schemas.openxmlformats.org/officeDocument/2006/relationships/customXml" Target="../ink/ink718.xml"/><Relationship Id="rId49" Type="http://schemas.openxmlformats.org/officeDocument/2006/relationships/image" Target="../media/image800.png"/><Relationship Id="rId57" Type="http://schemas.openxmlformats.org/officeDocument/2006/relationships/image" Target="../media/image804.png"/><Relationship Id="rId10" Type="http://schemas.openxmlformats.org/officeDocument/2006/relationships/customXml" Target="../ink/ink705.xml"/><Relationship Id="rId31" Type="http://schemas.openxmlformats.org/officeDocument/2006/relationships/image" Target="../media/image792.png"/><Relationship Id="rId44" Type="http://schemas.openxmlformats.org/officeDocument/2006/relationships/customXml" Target="../ink/ink722.xml"/><Relationship Id="rId52" Type="http://schemas.openxmlformats.org/officeDocument/2006/relationships/customXml" Target="../ink/ink726.xml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18.png"/><Relationship Id="rId21" Type="http://schemas.openxmlformats.org/officeDocument/2006/relationships/customXml" Target="../ink/ink739.xml"/><Relationship Id="rId42" Type="http://schemas.openxmlformats.org/officeDocument/2006/relationships/image" Target="../media/image826.png"/><Relationship Id="rId47" Type="http://schemas.openxmlformats.org/officeDocument/2006/relationships/customXml" Target="../ink/ink752.xml"/><Relationship Id="rId63" Type="http://schemas.openxmlformats.org/officeDocument/2006/relationships/customXml" Target="../ink/ink760.xml"/><Relationship Id="rId68" Type="http://schemas.openxmlformats.org/officeDocument/2006/relationships/image" Target="../media/image839.png"/><Relationship Id="rId7" Type="http://schemas.openxmlformats.org/officeDocument/2006/relationships/customXml" Target="../ink/ink732.xml"/><Relationship Id="rId71" Type="http://schemas.openxmlformats.org/officeDocument/2006/relationships/customXml" Target="../ink/ink764.xml"/><Relationship Id="rId2" Type="http://schemas.openxmlformats.org/officeDocument/2006/relationships/image" Target="../media/image806.png"/><Relationship Id="rId16" Type="http://schemas.openxmlformats.org/officeDocument/2006/relationships/image" Target="../media/image813.png"/><Relationship Id="rId29" Type="http://schemas.openxmlformats.org/officeDocument/2006/relationships/customXml" Target="../ink/ink743.xml"/><Relationship Id="rId11" Type="http://schemas.openxmlformats.org/officeDocument/2006/relationships/customXml" Target="../ink/ink734.xml"/><Relationship Id="rId24" Type="http://schemas.openxmlformats.org/officeDocument/2006/relationships/image" Target="../media/image817.png"/><Relationship Id="rId32" Type="http://schemas.openxmlformats.org/officeDocument/2006/relationships/image" Target="../media/image821.png"/><Relationship Id="rId37" Type="http://schemas.openxmlformats.org/officeDocument/2006/relationships/customXml" Target="../ink/ink747.xml"/><Relationship Id="rId40" Type="http://schemas.openxmlformats.org/officeDocument/2006/relationships/image" Target="../media/image825.png"/><Relationship Id="rId45" Type="http://schemas.openxmlformats.org/officeDocument/2006/relationships/customXml" Target="../ink/ink751.xml"/><Relationship Id="rId53" Type="http://schemas.openxmlformats.org/officeDocument/2006/relationships/customXml" Target="../ink/ink755.xml"/><Relationship Id="rId58" Type="http://schemas.openxmlformats.org/officeDocument/2006/relationships/image" Target="../media/image834.png"/><Relationship Id="rId66" Type="http://schemas.openxmlformats.org/officeDocument/2006/relationships/image" Target="../media/image838.png"/><Relationship Id="rId5" Type="http://schemas.openxmlformats.org/officeDocument/2006/relationships/customXml" Target="../ink/ink731.xml"/><Relationship Id="rId61" Type="http://schemas.openxmlformats.org/officeDocument/2006/relationships/customXml" Target="../ink/ink759.xml"/><Relationship Id="rId19" Type="http://schemas.openxmlformats.org/officeDocument/2006/relationships/customXml" Target="../ink/ink738.xml"/><Relationship Id="rId14" Type="http://schemas.openxmlformats.org/officeDocument/2006/relationships/image" Target="../media/image812.png"/><Relationship Id="rId22" Type="http://schemas.openxmlformats.org/officeDocument/2006/relationships/image" Target="../media/image816.png"/><Relationship Id="rId27" Type="http://schemas.openxmlformats.org/officeDocument/2006/relationships/customXml" Target="../ink/ink742.xml"/><Relationship Id="rId30" Type="http://schemas.openxmlformats.org/officeDocument/2006/relationships/image" Target="../media/image820.png"/><Relationship Id="rId35" Type="http://schemas.openxmlformats.org/officeDocument/2006/relationships/customXml" Target="../ink/ink746.xml"/><Relationship Id="rId43" Type="http://schemas.openxmlformats.org/officeDocument/2006/relationships/customXml" Target="../ink/ink750.xml"/><Relationship Id="rId48" Type="http://schemas.openxmlformats.org/officeDocument/2006/relationships/image" Target="../media/image829.png"/><Relationship Id="rId56" Type="http://schemas.openxmlformats.org/officeDocument/2006/relationships/image" Target="../media/image833.png"/><Relationship Id="rId64" Type="http://schemas.openxmlformats.org/officeDocument/2006/relationships/image" Target="../media/image837.png"/><Relationship Id="rId69" Type="http://schemas.openxmlformats.org/officeDocument/2006/relationships/customXml" Target="../ink/ink763.xml"/><Relationship Id="rId8" Type="http://schemas.openxmlformats.org/officeDocument/2006/relationships/image" Target="../media/image809.png"/><Relationship Id="rId51" Type="http://schemas.openxmlformats.org/officeDocument/2006/relationships/customXml" Target="../ink/ink754.xml"/><Relationship Id="rId72" Type="http://schemas.openxmlformats.org/officeDocument/2006/relationships/image" Target="../media/image841.png"/><Relationship Id="rId3" Type="http://schemas.openxmlformats.org/officeDocument/2006/relationships/customXml" Target="../ink/ink730.xml"/><Relationship Id="rId12" Type="http://schemas.openxmlformats.org/officeDocument/2006/relationships/image" Target="../media/image811.png"/><Relationship Id="rId17" Type="http://schemas.openxmlformats.org/officeDocument/2006/relationships/customXml" Target="../ink/ink737.xml"/><Relationship Id="rId25" Type="http://schemas.openxmlformats.org/officeDocument/2006/relationships/customXml" Target="../ink/ink741.xml"/><Relationship Id="rId33" Type="http://schemas.openxmlformats.org/officeDocument/2006/relationships/customXml" Target="../ink/ink745.xml"/><Relationship Id="rId38" Type="http://schemas.openxmlformats.org/officeDocument/2006/relationships/image" Target="../media/image824.png"/><Relationship Id="rId46" Type="http://schemas.openxmlformats.org/officeDocument/2006/relationships/image" Target="../media/image828.png"/><Relationship Id="rId59" Type="http://schemas.openxmlformats.org/officeDocument/2006/relationships/customXml" Target="../ink/ink758.xml"/><Relationship Id="rId67" Type="http://schemas.openxmlformats.org/officeDocument/2006/relationships/customXml" Target="../ink/ink762.xml"/><Relationship Id="rId20" Type="http://schemas.openxmlformats.org/officeDocument/2006/relationships/image" Target="../media/image815.png"/><Relationship Id="rId41" Type="http://schemas.openxmlformats.org/officeDocument/2006/relationships/customXml" Target="../ink/ink749.xml"/><Relationship Id="rId54" Type="http://schemas.openxmlformats.org/officeDocument/2006/relationships/image" Target="../media/image832.png"/><Relationship Id="rId62" Type="http://schemas.openxmlformats.org/officeDocument/2006/relationships/image" Target="../media/image836.png"/><Relationship Id="rId70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8.png"/><Relationship Id="rId15" Type="http://schemas.openxmlformats.org/officeDocument/2006/relationships/customXml" Target="../ink/ink736.xml"/><Relationship Id="rId23" Type="http://schemas.openxmlformats.org/officeDocument/2006/relationships/customXml" Target="../ink/ink740.xml"/><Relationship Id="rId28" Type="http://schemas.openxmlformats.org/officeDocument/2006/relationships/image" Target="../media/image819.png"/><Relationship Id="rId36" Type="http://schemas.openxmlformats.org/officeDocument/2006/relationships/image" Target="../media/image823.png"/><Relationship Id="rId49" Type="http://schemas.openxmlformats.org/officeDocument/2006/relationships/customXml" Target="../ink/ink753.xml"/><Relationship Id="rId57" Type="http://schemas.openxmlformats.org/officeDocument/2006/relationships/customXml" Target="../ink/ink757.xml"/><Relationship Id="rId10" Type="http://schemas.openxmlformats.org/officeDocument/2006/relationships/image" Target="../media/image810.png"/><Relationship Id="rId31" Type="http://schemas.openxmlformats.org/officeDocument/2006/relationships/customXml" Target="../ink/ink744.xml"/><Relationship Id="rId44" Type="http://schemas.openxmlformats.org/officeDocument/2006/relationships/image" Target="../media/image827.png"/><Relationship Id="rId52" Type="http://schemas.openxmlformats.org/officeDocument/2006/relationships/image" Target="../media/image831.png"/><Relationship Id="rId60" Type="http://schemas.openxmlformats.org/officeDocument/2006/relationships/image" Target="../media/image835.png"/><Relationship Id="rId65" Type="http://schemas.openxmlformats.org/officeDocument/2006/relationships/customXml" Target="../ink/ink761.xml"/><Relationship Id="rId4" Type="http://schemas.openxmlformats.org/officeDocument/2006/relationships/image" Target="../media/image807.png"/><Relationship Id="rId9" Type="http://schemas.openxmlformats.org/officeDocument/2006/relationships/customXml" Target="../ink/ink733.xml"/><Relationship Id="rId13" Type="http://schemas.openxmlformats.org/officeDocument/2006/relationships/customXml" Target="../ink/ink735.xml"/><Relationship Id="rId18" Type="http://schemas.openxmlformats.org/officeDocument/2006/relationships/image" Target="../media/image814.png"/><Relationship Id="rId39" Type="http://schemas.openxmlformats.org/officeDocument/2006/relationships/customXml" Target="../ink/ink748.xml"/><Relationship Id="rId34" Type="http://schemas.openxmlformats.org/officeDocument/2006/relationships/image" Target="../media/image822.png"/><Relationship Id="rId50" Type="http://schemas.openxmlformats.org/officeDocument/2006/relationships/image" Target="../media/image830.png"/><Relationship Id="rId55" Type="http://schemas.openxmlformats.org/officeDocument/2006/relationships/customXml" Target="../ink/ink756.xml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98.png"/><Relationship Id="rId299" Type="http://schemas.openxmlformats.org/officeDocument/2006/relationships/customXml" Target="../ink/ink915.xml"/><Relationship Id="rId21" Type="http://schemas.openxmlformats.org/officeDocument/2006/relationships/image" Target="../media/image851.png"/><Relationship Id="rId63" Type="http://schemas.openxmlformats.org/officeDocument/2006/relationships/image" Target="../media/image872.png"/><Relationship Id="rId159" Type="http://schemas.openxmlformats.org/officeDocument/2006/relationships/customXml" Target="../ink/ink844.xml"/><Relationship Id="rId324" Type="http://schemas.openxmlformats.org/officeDocument/2006/relationships/image" Target="../media/image998.png"/><Relationship Id="rId170" Type="http://schemas.openxmlformats.org/officeDocument/2006/relationships/customXml" Target="../ink/ink850.xml"/><Relationship Id="rId226" Type="http://schemas.openxmlformats.org/officeDocument/2006/relationships/customXml" Target="../ink/ink878.xml"/><Relationship Id="rId268" Type="http://schemas.openxmlformats.org/officeDocument/2006/relationships/image" Target="../media/image971.png"/><Relationship Id="rId32" Type="http://schemas.openxmlformats.org/officeDocument/2006/relationships/customXml" Target="../ink/ink780.xml"/><Relationship Id="rId74" Type="http://schemas.openxmlformats.org/officeDocument/2006/relationships/customXml" Target="../ink/ink801.xml"/><Relationship Id="rId128" Type="http://schemas.openxmlformats.org/officeDocument/2006/relationships/customXml" Target="../ink/ink828.xml"/><Relationship Id="rId335" Type="http://schemas.openxmlformats.org/officeDocument/2006/relationships/customXml" Target="../ink/ink933.xml"/><Relationship Id="rId5" Type="http://schemas.openxmlformats.org/officeDocument/2006/relationships/image" Target="../media/image843.png"/><Relationship Id="rId181" Type="http://schemas.openxmlformats.org/officeDocument/2006/relationships/image" Target="../media/image929.png"/><Relationship Id="rId237" Type="http://schemas.openxmlformats.org/officeDocument/2006/relationships/image" Target="../media/image956.png"/><Relationship Id="rId279" Type="http://schemas.openxmlformats.org/officeDocument/2006/relationships/customXml" Target="../ink/ink905.xml"/><Relationship Id="rId43" Type="http://schemas.openxmlformats.org/officeDocument/2006/relationships/image" Target="../media/image862.png"/><Relationship Id="rId139" Type="http://schemas.openxmlformats.org/officeDocument/2006/relationships/customXml" Target="../ink/ink834.xml"/><Relationship Id="rId290" Type="http://schemas.openxmlformats.org/officeDocument/2006/relationships/image" Target="../media/image981.png"/><Relationship Id="rId304" Type="http://schemas.openxmlformats.org/officeDocument/2006/relationships/image" Target="../media/image988.png"/><Relationship Id="rId85" Type="http://schemas.openxmlformats.org/officeDocument/2006/relationships/image" Target="../media/image882.png"/><Relationship Id="rId150" Type="http://schemas.openxmlformats.org/officeDocument/2006/relationships/image" Target="../media/image914.png"/><Relationship Id="rId192" Type="http://schemas.openxmlformats.org/officeDocument/2006/relationships/customXml" Target="../ink/ink861.xml"/><Relationship Id="rId206" Type="http://schemas.openxmlformats.org/officeDocument/2006/relationships/customXml" Target="../ink/ink868.xml"/><Relationship Id="rId248" Type="http://schemas.openxmlformats.org/officeDocument/2006/relationships/customXml" Target="../ink/ink889.xml"/><Relationship Id="rId12" Type="http://schemas.openxmlformats.org/officeDocument/2006/relationships/customXml" Target="../ink/ink770.xml"/><Relationship Id="rId108" Type="http://schemas.openxmlformats.org/officeDocument/2006/relationships/customXml" Target="../ink/ink818.xml"/><Relationship Id="rId315" Type="http://schemas.openxmlformats.org/officeDocument/2006/relationships/customXml" Target="../ink/ink923.xml"/><Relationship Id="rId54" Type="http://schemas.openxmlformats.org/officeDocument/2006/relationships/customXml" Target="../ink/ink791.xml"/><Relationship Id="rId96" Type="http://schemas.openxmlformats.org/officeDocument/2006/relationships/customXml" Target="../ink/ink812.xml"/><Relationship Id="rId161" Type="http://schemas.openxmlformats.org/officeDocument/2006/relationships/customXml" Target="../ink/ink845.xml"/><Relationship Id="rId217" Type="http://schemas.openxmlformats.org/officeDocument/2006/relationships/image" Target="../media/image947.png"/><Relationship Id="rId259" Type="http://schemas.openxmlformats.org/officeDocument/2006/relationships/customXml" Target="../ink/ink895.xml"/><Relationship Id="rId23" Type="http://schemas.openxmlformats.org/officeDocument/2006/relationships/image" Target="../media/image852.png"/><Relationship Id="rId119" Type="http://schemas.openxmlformats.org/officeDocument/2006/relationships/image" Target="../media/image899.png"/><Relationship Id="rId270" Type="http://schemas.openxmlformats.org/officeDocument/2006/relationships/image" Target="../media/image972.png"/><Relationship Id="rId326" Type="http://schemas.openxmlformats.org/officeDocument/2006/relationships/image" Target="../media/image999.png"/><Relationship Id="rId65" Type="http://schemas.openxmlformats.org/officeDocument/2006/relationships/image" Target="../media/image873.png"/><Relationship Id="rId130" Type="http://schemas.openxmlformats.org/officeDocument/2006/relationships/customXml" Target="../ink/ink829.xml"/><Relationship Id="rId172" Type="http://schemas.openxmlformats.org/officeDocument/2006/relationships/customXml" Target="../ink/ink851.xml"/><Relationship Id="rId228" Type="http://schemas.openxmlformats.org/officeDocument/2006/relationships/customXml" Target="../ink/ink879.xml"/><Relationship Id="rId281" Type="http://schemas.openxmlformats.org/officeDocument/2006/relationships/customXml" Target="../ink/ink906.xml"/><Relationship Id="rId337" Type="http://schemas.openxmlformats.org/officeDocument/2006/relationships/customXml" Target="../ink/ink934.xml"/><Relationship Id="rId34" Type="http://schemas.openxmlformats.org/officeDocument/2006/relationships/customXml" Target="../ink/ink781.xml"/><Relationship Id="rId76" Type="http://schemas.openxmlformats.org/officeDocument/2006/relationships/customXml" Target="../ink/ink802.xml"/><Relationship Id="rId141" Type="http://schemas.openxmlformats.org/officeDocument/2006/relationships/customXml" Target="../ink/ink835.xml"/><Relationship Id="rId7" Type="http://schemas.openxmlformats.org/officeDocument/2006/relationships/image" Target="../media/image844.png"/><Relationship Id="rId183" Type="http://schemas.openxmlformats.org/officeDocument/2006/relationships/image" Target="../media/image930.png"/><Relationship Id="rId239" Type="http://schemas.openxmlformats.org/officeDocument/2006/relationships/image" Target="../media/image957.png"/><Relationship Id="rId250" Type="http://schemas.openxmlformats.org/officeDocument/2006/relationships/customXml" Target="../ink/ink890.xml"/><Relationship Id="rId292" Type="http://schemas.openxmlformats.org/officeDocument/2006/relationships/image" Target="../media/image982.png"/><Relationship Id="rId306" Type="http://schemas.openxmlformats.org/officeDocument/2006/relationships/image" Target="../media/image989.png"/><Relationship Id="rId45" Type="http://schemas.openxmlformats.org/officeDocument/2006/relationships/image" Target="../media/image863.png"/><Relationship Id="rId87" Type="http://schemas.openxmlformats.org/officeDocument/2006/relationships/image" Target="../media/image883.png"/><Relationship Id="rId110" Type="http://schemas.openxmlformats.org/officeDocument/2006/relationships/customXml" Target="../ink/ink819.xml"/><Relationship Id="rId152" Type="http://schemas.openxmlformats.org/officeDocument/2006/relationships/image" Target="../media/image915.png"/><Relationship Id="rId194" Type="http://schemas.openxmlformats.org/officeDocument/2006/relationships/customXml" Target="../ink/ink862.xml"/><Relationship Id="rId208" Type="http://schemas.openxmlformats.org/officeDocument/2006/relationships/customXml" Target="../ink/ink869.xml"/><Relationship Id="rId240" Type="http://schemas.openxmlformats.org/officeDocument/2006/relationships/customXml" Target="../ink/ink885.xml"/><Relationship Id="rId261" Type="http://schemas.openxmlformats.org/officeDocument/2006/relationships/customXml" Target="../ink/ink896.xml"/><Relationship Id="rId14" Type="http://schemas.openxmlformats.org/officeDocument/2006/relationships/customXml" Target="../ink/ink771.xml"/><Relationship Id="rId35" Type="http://schemas.openxmlformats.org/officeDocument/2006/relationships/image" Target="../media/image858.png"/><Relationship Id="rId56" Type="http://schemas.openxmlformats.org/officeDocument/2006/relationships/customXml" Target="../ink/ink792.xml"/><Relationship Id="rId77" Type="http://schemas.openxmlformats.org/officeDocument/2006/relationships/image" Target="../media/image878.png"/><Relationship Id="rId100" Type="http://schemas.openxmlformats.org/officeDocument/2006/relationships/customXml" Target="../ink/ink814.xml"/><Relationship Id="rId282" Type="http://schemas.openxmlformats.org/officeDocument/2006/relationships/image" Target="../media/image978.png"/><Relationship Id="rId317" Type="http://schemas.openxmlformats.org/officeDocument/2006/relationships/customXml" Target="../ink/ink924.xml"/><Relationship Id="rId338" Type="http://schemas.openxmlformats.org/officeDocument/2006/relationships/image" Target="../media/image1005.png"/><Relationship Id="rId8" Type="http://schemas.openxmlformats.org/officeDocument/2006/relationships/customXml" Target="../ink/ink768.xml"/><Relationship Id="rId98" Type="http://schemas.openxmlformats.org/officeDocument/2006/relationships/customXml" Target="../ink/ink813.xml"/><Relationship Id="rId121" Type="http://schemas.openxmlformats.org/officeDocument/2006/relationships/image" Target="../media/image900.png"/><Relationship Id="rId142" Type="http://schemas.openxmlformats.org/officeDocument/2006/relationships/image" Target="../media/image910.png"/><Relationship Id="rId163" Type="http://schemas.openxmlformats.org/officeDocument/2006/relationships/customXml" Target="../ink/ink846.xml"/><Relationship Id="rId184" Type="http://schemas.openxmlformats.org/officeDocument/2006/relationships/customXml" Target="../ink/ink857.xml"/><Relationship Id="rId219" Type="http://schemas.openxmlformats.org/officeDocument/2006/relationships/image" Target="../media/image948.png"/><Relationship Id="rId230" Type="http://schemas.openxmlformats.org/officeDocument/2006/relationships/customXml" Target="../ink/ink880.xml"/><Relationship Id="rId251" Type="http://schemas.openxmlformats.org/officeDocument/2006/relationships/image" Target="../media/image963.png"/><Relationship Id="rId25" Type="http://schemas.openxmlformats.org/officeDocument/2006/relationships/image" Target="../media/image853.png"/><Relationship Id="rId46" Type="http://schemas.openxmlformats.org/officeDocument/2006/relationships/customXml" Target="../ink/ink787.xml"/><Relationship Id="rId67" Type="http://schemas.openxmlformats.org/officeDocument/2006/relationships/image" Target="../media/image874.png"/><Relationship Id="rId272" Type="http://schemas.openxmlformats.org/officeDocument/2006/relationships/image" Target="../media/image973.png"/><Relationship Id="rId293" Type="http://schemas.openxmlformats.org/officeDocument/2006/relationships/customXml" Target="../ink/ink912.xml"/><Relationship Id="rId307" Type="http://schemas.openxmlformats.org/officeDocument/2006/relationships/customXml" Target="../ink/ink919.xml"/><Relationship Id="rId328" Type="http://schemas.openxmlformats.org/officeDocument/2006/relationships/image" Target="../media/image1000.png"/><Relationship Id="rId88" Type="http://schemas.openxmlformats.org/officeDocument/2006/relationships/customXml" Target="../ink/ink808.xml"/><Relationship Id="rId111" Type="http://schemas.openxmlformats.org/officeDocument/2006/relationships/image" Target="../media/image895.png"/><Relationship Id="rId132" Type="http://schemas.openxmlformats.org/officeDocument/2006/relationships/customXml" Target="../ink/ink830.xml"/><Relationship Id="rId153" Type="http://schemas.openxmlformats.org/officeDocument/2006/relationships/customXml" Target="../ink/ink841.xml"/><Relationship Id="rId174" Type="http://schemas.openxmlformats.org/officeDocument/2006/relationships/customXml" Target="../ink/ink852.xml"/><Relationship Id="rId195" Type="http://schemas.openxmlformats.org/officeDocument/2006/relationships/image" Target="../media/image936.png"/><Relationship Id="rId209" Type="http://schemas.openxmlformats.org/officeDocument/2006/relationships/image" Target="../media/image943.png"/><Relationship Id="rId220" Type="http://schemas.openxmlformats.org/officeDocument/2006/relationships/customXml" Target="../ink/ink875.xml"/><Relationship Id="rId241" Type="http://schemas.openxmlformats.org/officeDocument/2006/relationships/image" Target="../media/image958.png"/><Relationship Id="rId15" Type="http://schemas.openxmlformats.org/officeDocument/2006/relationships/image" Target="../media/image848.png"/><Relationship Id="rId36" Type="http://schemas.openxmlformats.org/officeDocument/2006/relationships/customXml" Target="../ink/ink782.xml"/><Relationship Id="rId57" Type="http://schemas.openxmlformats.org/officeDocument/2006/relationships/image" Target="../media/image869.png"/><Relationship Id="rId262" Type="http://schemas.openxmlformats.org/officeDocument/2006/relationships/image" Target="../media/image968.png"/><Relationship Id="rId283" Type="http://schemas.openxmlformats.org/officeDocument/2006/relationships/customXml" Target="../ink/ink907.xml"/><Relationship Id="rId318" Type="http://schemas.openxmlformats.org/officeDocument/2006/relationships/image" Target="../media/image995.png"/><Relationship Id="rId339" Type="http://schemas.openxmlformats.org/officeDocument/2006/relationships/customXml" Target="../ink/ink935.xml"/><Relationship Id="rId78" Type="http://schemas.openxmlformats.org/officeDocument/2006/relationships/customXml" Target="../ink/ink803.xml"/><Relationship Id="rId99" Type="http://schemas.openxmlformats.org/officeDocument/2006/relationships/image" Target="../media/image889.png"/><Relationship Id="rId101" Type="http://schemas.openxmlformats.org/officeDocument/2006/relationships/image" Target="../media/image890.png"/><Relationship Id="rId122" Type="http://schemas.openxmlformats.org/officeDocument/2006/relationships/customXml" Target="../ink/ink825.xml"/><Relationship Id="rId143" Type="http://schemas.openxmlformats.org/officeDocument/2006/relationships/customXml" Target="../ink/ink836.xml"/><Relationship Id="rId164" Type="http://schemas.openxmlformats.org/officeDocument/2006/relationships/customXml" Target="../ink/ink847.xml"/><Relationship Id="rId185" Type="http://schemas.openxmlformats.org/officeDocument/2006/relationships/image" Target="../media/image931.png"/><Relationship Id="rId9" Type="http://schemas.openxmlformats.org/officeDocument/2006/relationships/image" Target="../media/image845.png"/><Relationship Id="rId210" Type="http://schemas.openxmlformats.org/officeDocument/2006/relationships/customXml" Target="../ink/ink870.xml"/><Relationship Id="rId26" Type="http://schemas.openxmlformats.org/officeDocument/2006/relationships/customXml" Target="../ink/ink777.xml"/><Relationship Id="rId231" Type="http://schemas.openxmlformats.org/officeDocument/2006/relationships/image" Target="../media/image953.png"/><Relationship Id="rId252" Type="http://schemas.openxmlformats.org/officeDocument/2006/relationships/customXml" Target="../ink/ink891.xml"/><Relationship Id="rId273" Type="http://schemas.openxmlformats.org/officeDocument/2006/relationships/customXml" Target="../ink/ink902.xml"/><Relationship Id="rId294" Type="http://schemas.openxmlformats.org/officeDocument/2006/relationships/image" Target="../media/image983.png"/><Relationship Id="rId308" Type="http://schemas.openxmlformats.org/officeDocument/2006/relationships/image" Target="../media/image990.png"/><Relationship Id="rId329" Type="http://schemas.openxmlformats.org/officeDocument/2006/relationships/customXml" Target="../ink/ink930.xml"/><Relationship Id="rId47" Type="http://schemas.openxmlformats.org/officeDocument/2006/relationships/image" Target="../media/image864.png"/><Relationship Id="rId68" Type="http://schemas.openxmlformats.org/officeDocument/2006/relationships/customXml" Target="../ink/ink798.xml"/><Relationship Id="rId89" Type="http://schemas.openxmlformats.org/officeDocument/2006/relationships/image" Target="../media/image884.png"/><Relationship Id="rId112" Type="http://schemas.openxmlformats.org/officeDocument/2006/relationships/customXml" Target="../ink/ink820.xml"/><Relationship Id="rId133" Type="http://schemas.openxmlformats.org/officeDocument/2006/relationships/image" Target="../media/image906.png"/><Relationship Id="rId154" Type="http://schemas.openxmlformats.org/officeDocument/2006/relationships/image" Target="../media/image916.png"/><Relationship Id="rId175" Type="http://schemas.openxmlformats.org/officeDocument/2006/relationships/image" Target="../media/image926.png"/><Relationship Id="rId340" Type="http://schemas.openxmlformats.org/officeDocument/2006/relationships/image" Target="../media/image1006.png"/><Relationship Id="rId196" Type="http://schemas.openxmlformats.org/officeDocument/2006/relationships/customXml" Target="../ink/ink863.xml"/><Relationship Id="rId200" Type="http://schemas.openxmlformats.org/officeDocument/2006/relationships/customXml" Target="../ink/ink865.xml"/><Relationship Id="rId16" Type="http://schemas.openxmlformats.org/officeDocument/2006/relationships/customXml" Target="../ink/ink772.xml"/><Relationship Id="rId221" Type="http://schemas.openxmlformats.org/officeDocument/2006/relationships/image" Target="../media/image949.png"/><Relationship Id="rId242" Type="http://schemas.openxmlformats.org/officeDocument/2006/relationships/customXml" Target="../ink/ink886.xml"/><Relationship Id="rId263" Type="http://schemas.openxmlformats.org/officeDocument/2006/relationships/customXml" Target="../ink/ink897.xml"/><Relationship Id="rId284" Type="http://schemas.openxmlformats.org/officeDocument/2006/relationships/image" Target="../media/image979.png"/><Relationship Id="rId319" Type="http://schemas.openxmlformats.org/officeDocument/2006/relationships/customXml" Target="../ink/ink925.xml"/><Relationship Id="rId37" Type="http://schemas.openxmlformats.org/officeDocument/2006/relationships/image" Target="../media/image859.png"/><Relationship Id="rId58" Type="http://schemas.openxmlformats.org/officeDocument/2006/relationships/customXml" Target="../ink/ink793.xml"/><Relationship Id="rId79" Type="http://schemas.openxmlformats.org/officeDocument/2006/relationships/image" Target="../media/image879.png"/><Relationship Id="rId102" Type="http://schemas.openxmlformats.org/officeDocument/2006/relationships/customXml" Target="../ink/ink815.xml"/><Relationship Id="rId123" Type="http://schemas.openxmlformats.org/officeDocument/2006/relationships/image" Target="../media/image901.png"/><Relationship Id="rId144" Type="http://schemas.openxmlformats.org/officeDocument/2006/relationships/image" Target="../media/image911.png"/><Relationship Id="rId330" Type="http://schemas.openxmlformats.org/officeDocument/2006/relationships/image" Target="../media/image1001.png"/><Relationship Id="rId90" Type="http://schemas.openxmlformats.org/officeDocument/2006/relationships/customXml" Target="../ink/ink809.xml"/><Relationship Id="rId165" Type="http://schemas.openxmlformats.org/officeDocument/2006/relationships/image" Target="../media/image921.png"/><Relationship Id="rId186" Type="http://schemas.openxmlformats.org/officeDocument/2006/relationships/customXml" Target="../ink/ink858.xml"/><Relationship Id="rId211" Type="http://schemas.openxmlformats.org/officeDocument/2006/relationships/image" Target="../media/image944.png"/><Relationship Id="rId232" Type="http://schemas.openxmlformats.org/officeDocument/2006/relationships/customXml" Target="../ink/ink881.xml"/><Relationship Id="rId253" Type="http://schemas.openxmlformats.org/officeDocument/2006/relationships/image" Target="../media/image964.png"/><Relationship Id="rId274" Type="http://schemas.openxmlformats.org/officeDocument/2006/relationships/image" Target="../media/image974.png"/><Relationship Id="rId295" Type="http://schemas.openxmlformats.org/officeDocument/2006/relationships/customXml" Target="../ink/ink913.xml"/><Relationship Id="rId309" Type="http://schemas.openxmlformats.org/officeDocument/2006/relationships/customXml" Target="../ink/ink920.xml"/><Relationship Id="rId27" Type="http://schemas.openxmlformats.org/officeDocument/2006/relationships/image" Target="../media/image854.png"/><Relationship Id="rId48" Type="http://schemas.openxmlformats.org/officeDocument/2006/relationships/customXml" Target="../ink/ink788.xml"/><Relationship Id="rId69" Type="http://schemas.openxmlformats.org/officeDocument/2006/relationships/image" Target="../media/image875.png"/><Relationship Id="rId113" Type="http://schemas.openxmlformats.org/officeDocument/2006/relationships/image" Target="../media/image896.png"/><Relationship Id="rId134" Type="http://schemas.openxmlformats.org/officeDocument/2006/relationships/customXml" Target="../ink/ink831.xml"/><Relationship Id="rId320" Type="http://schemas.openxmlformats.org/officeDocument/2006/relationships/image" Target="../media/image996.png"/><Relationship Id="rId80" Type="http://schemas.openxmlformats.org/officeDocument/2006/relationships/customXml" Target="../ink/ink804.xml"/><Relationship Id="rId155" Type="http://schemas.openxmlformats.org/officeDocument/2006/relationships/customXml" Target="../ink/ink842.xml"/><Relationship Id="rId176" Type="http://schemas.openxmlformats.org/officeDocument/2006/relationships/customXml" Target="../ink/ink853.xml"/><Relationship Id="rId197" Type="http://schemas.openxmlformats.org/officeDocument/2006/relationships/image" Target="../media/image937.png"/><Relationship Id="rId341" Type="http://schemas.openxmlformats.org/officeDocument/2006/relationships/customXml" Target="../ink/ink936.xml"/><Relationship Id="rId201" Type="http://schemas.openxmlformats.org/officeDocument/2006/relationships/image" Target="../media/image939.png"/><Relationship Id="rId222" Type="http://schemas.openxmlformats.org/officeDocument/2006/relationships/customXml" Target="../ink/ink876.xml"/><Relationship Id="rId243" Type="http://schemas.openxmlformats.org/officeDocument/2006/relationships/image" Target="../media/image959.png"/><Relationship Id="rId264" Type="http://schemas.openxmlformats.org/officeDocument/2006/relationships/image" Target="../media/image969.png"/><Relationship Id="rId285" Type="http://schemas.openxmlformats.org/officeDocument/2006/relationships/customXml" Target="../ink/ink908.xml"/><Relationship Id="rId17" Type="http://schemas.openxmlformats.org/officeDocument/2006/relationships/image" Target="../media/image849.png"/><Relationship Id="rId38" Type="http://schemas.openxmlformats.org/officeDocument/2006/relationships/customXml" Target="../ink/ink783.xml"/><Relationship Id="rId59" Type="http://schemas.openxmlformats.org/officeDocument/2006/relationships/image" Target="../media/image870.png"/><Relationship Id="rId103" Type="http://schemas.openxmlformats.org/officeDocument/2006/relationships/image" Target="../media/image891.png"/><Relationship Id="rId124" Type="http://schemas.openxmlformats.org/officeDocument/2006/relationships/customXml" Target="../ink/ink826.xml"/><Relationship Id="rId310" Type="http://schemas.openxmlformats.org/officeDocument/2006/relationships/image" Target="../media/image991.png"/><Relationship Id="rId70" Type="http://schemas.openxmlformats.org/officeDocument/2006/relationships/customXml" Target="../ink/ink799.xml"/><Relationship Id="rId91" Type="http://schemas.openxmlformats.org/officeDocument/2006/relationships/image" Target="../media/image885.png"/><Relationship Id="rId145" Type="http://schemas.openxmlformats.org/officeDocument/2006/relationships/customXml" Target="../ink/ink837.xml"/><Relationship Id="rId166" Type="http://schemas.openxmlformats.org/officeDocument/2006/relationships/customXml" Target="../ink/ink848.xml"/><Relationship Id="rId187" Type="http://schemas.openxmlformats.org/officeDocument/2006/relationships/image" Target="../media/image932.png"/><Relationship Id="rId331" Type="http://schemas.openxmlformats.org/officeDocument/2006/relationships/customXml" Target="../ink/ink93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71.xml"/><Relationship Id="rId233" Type="http://schemas.openxmlformats.org/officeDocument/2006/relationships/image" Target="../media/image954.png"/><Relationship Id="rId254" Type="http://schemas.openxmlformats.org/officeDocument/2006/relationships/customXml" Target="../ink/ink892.xml"/><Relationship Id="rId28" Type="http://schemas.openxmlformats.org/officeDocument/2006/relationships/customXml" Target="../ink/ink778.xml"/><Relationship Id="rId49" Type="http://schemas.openxmlformats.org/officeDocument/2006/relationships/image" Target="../media/image865.png"/><Relationship Id="rId114" Type="http://schemas.openxmlformats.org/officeDocument/2006/relationships/customXml" Target="../ink/ink821.xml"/><Relationship Id="rId275" Type="http://schemas.openxmlformats.org/officeDocument/2006/relationships/customXml" Target="../ink/ink903.xml"/><Relationship Id="rId296" Type="http://schemas.openxmlformats.org/officeDocument/2006/relationships/image" Target="../media/image984.png"/><Relationship Id="rId300" Type="http://schemas.openxmlformats.org/officeDocument/2006/relationships/image" Target="../media/image986.png"/><Relationship Id="rId60" Type="http://schemas.openxmlformats.org/officeDocument/2006/relationships/customXml" Target="../ink/ink794.xml"/><Relationship Id="rId81" Type="http://schemas.openxmlformats.org/officeDocument/2006/relationships/image" Target="../media/image880.png"/><Relationship Id="rId135" Type="http://schemas.openxmlformats.org/officeDocument/2006/relationships/image" Target="../media/image907.png"/><Relationship Id="rId156" Type="http://schemas.openxmlformats.org/officeDocument/2006/relationships/image" Target="../media/image917.png"/><Relationship Id="rId177" Type="http://schemas.openxmlformats.org/officeDocument/2006/relationships/image" Target="../media/image927.png"/><Relationship Id="rId198" Type="http://schemas.openxmlformats.org/officeDocument/2006/relationships/customXml" Target="../ink/ink864.xml"/><Relationship Id="rId321" Type="http://schemas.openxmlformats.org/officeDocument/2006/relationships/customXml" Target="../ink/ink926.xml"/><Relationship Id="rId342" Type="http://schemas.openxmlformats.org/officeDocument/2006/relationships/image" Target="../media/image1007.png"/><Relationship Id="rId202" Type="http://schemas.openxmlformats.org/officeDocument/2006/relationships/customXml" Target="../ink/ink866.xml"/><Relationship Id="rId223" Type="http://schemas.openxmlformats.org/officeDocument/2006/relationships/image" Target="../media/image950.png"/><Relationship Id="rId244" Type="http://schemas.openxmlformats.org/officeDocument/2006/relationships/customXml" Target="../ink/ink887.xml"/><Relationship Id="rId18" Type="http://schemas.openxmlformats.org/officeDocument/2006/relationships/customXml" Target="../ink/ink773.xml"/><Relationship Id="rId39" Type="http://schemas.openxmlformats.org/officeDocument/2006/relationships/image" Target="../media/image860.png"/><Relationship Id="rId265" Type="http://schemas.openxmlformats.org/officeDocument/2006/relationships/customXml" Target="../ink/ink898.xml"/><Relationship Id="rId286" Type="http://schemas.openxmlformats.org/officeDocument/2006/relationships/image" Target="../media/image762.png"/><Relationship Id="rId50" Type="http://schemas.openxmlformats.org/officeDocument/2006/relationships/customXml" Target="../ink/ink789.xml"/><Relationship Id="rId104" Type="http://schemas.openxmlformats.org/officeDocument/2006/relationships/customXml" Target="../ink/ink816.xml"/><Relationship Id="rId125" Type="http://schemas.openxmlformats.org/officeDocument/2006/relationships/image" Target="../media/image902.png"/><Relationship Id="rId146" Type="http://schemas.openxmlformats.org/officeDocument/2006/relationships/image" Target="../media/image912.png"/><Relationship Id="rId167" Type="http://schemas.openxmlformats.org/officeDocument/2006/relationships/image" Target="../media/image922.png"/><Relationship Id="rId188" Type="http://schemas.openxmlformats.org/officeDocument/2006/relationships/customXml" Target="../ink/ink859.xml"/><Relationship Id="rId311" Type="http://schemas.openxmlformats.org/officeDocument/2006/relationships/customXml" Target="../ink/ink921.xml"/><Relationship Id="rId332" Type="http://schemas.openxmlformats.org/officeDocument/2006/relationships/image" Target="../media/image1002.png"/><Relationship Id="rId71" Type="http://schemas.openxmlformats.org/officeDocument/2006/relationships/image" Target="../media/image876.png"/><Relationship Id="rId92" Type="http://schemas.openxmlformats.org/officeDocument/2006/relationships/customXml" Target="../ink/ink810.xml"/><Relationship Id="rId213" Type="http://schemas.openxmlformats.org/officeDocument/2006/relationships/image" Target="../media/image945.png"/><Relationship Id="rId234" Type="http://schemas.openxmlformats.org/officeDocument/2006/relationships/customXml" Target="../ink/ink882.xml"/><Relationship Id="rId2" Type="http://schemas.openxmlformats.org/officeDocument/2006/relationships/customXml" Target="../ink/ink765.xml"/><Relationship Id="rId29" Type="http://schemas.openxmlformats.org/officeDocument/2006/relationships/image" Target="../media/image855.png"/><Relationship Id="rId255" Type="http://schemas.openxmlformats.org/officeDocument/2006/relationships/customXml" Target="../ink/ink893.xml"/><Relationship Id="rId276" Type="http://schemas.openxmlformats.org/officeDocument/2006/relationships/image" Target="../media/image975.png"/><Relationship Id="rId297" Type="http://schemas.openxmlformats.org/officeDocument/2006/relationships/customXml" Target="../ink/ink914.xml"/><Relationship Id="rId40" Type="http://schemas.openxmlformats.org/officeDocument/2006/relationships/customXml" Target="../ink/ink784.xml"/><Relationship Id="rId115" Type="http://schemas.openxmlformats.org/officeDocument/2006/relationships/image" Target="../media/image897.png"/><Relationship Id="rId136" Type="http://schemas.openxmlformats.org/officeDocument/2006/relationships/customXml" Target="../ink/ink832.xml"/><Relationship Id="rId157" Type="http://schemas.openxmlformats.org/officeDocument/2006/relationships/customXml" Target="../ink/ink843.xml"/><Relationship Id="rId178" Type="http://schemas.openxmlformats.org/officeDocument/2006/relationships/customXml" Target="../ink/ink854.xml"/><Relationship Id="rId301" Type="http://schemas.openxmlformats.org/officeDocument/2006/relationships/customXml" Target="../ink/ink916.xml"/><Relationship Id="rId322" Type="http://schemas.openxmlformats.org/officeDocument/2006/relationships/image" Target="../media/image997.png"/><Relationship Id="rId61" Type="http://schemas.openxmlformats.org/officeDocument/2006/relationships/image" Target="../media/image871.png"/><Relationship Id="rId82" Type="http://schemas.openxmlformats.org/officeDocument/2006/relationships/customXml" Target="../ink/ink805.xml"/><Relationship Id="rId199" Type="http://schemas.openxmlformats.org/officeDocument/2006/relationships/image" Target="../media/image938.png"/><Relationship Id="rId203" Type="http://schemas.openxmlformats.org/officeDocument/2006/relationships/image" Target="../media/image940.png"/><Relationship Id="rId19" Type="http://schemas.openxmlformats.org/officeDocument/2006/relationships/image" Target="../media/image850.png"/><Relationship Id="rId224" Type="http://schemas.openxmlformats.org/officeDocument/2006/relationships/customXml" Target="../ink/ink877.xml"/><Relationship Id="rId245" Type="http://schemas.openxmlformats.org/officeDocument/2006/relationships/image" Target="../media/image960.png"/><Relationship Id="rId266" Type="http://schemas.openxmlformats.org/officeDocument/2006/relationships/image" Target="../media/image970.png"/><Relationship Id="rId287" Type="http://schemas.openxmlformats.org/officeDocument/2006/relationships/customXml" Target="../ink/ink909.xml"/><Relationship Id="rId30" Type="http://schemas.openxmlformats.org/officeDocument/2006/relationships/customXml" Target="../ink/ink779.xml"/><Relationship Id="rId105" Type="http://schemas.openxmlformats.org/officeDocument/2006/relationships/image" Target="../media/image892.png"/><Relationship Id="rId126" Type="http://schemas.openxmlformats.org/officeDocument/2006/relationships/customXml" Target="../ink/ink827.xml"/><Relationship Id="rId147" Type="http://schemas.openxmlformats.org/officeDocument/2006/relationships/customXml" Target="../ink/ink838.xml"/><Relationship Id="rId168" Type="http://schemas.openxmlformats.org/officeDocument/2006/relationships/customXml" Target="../ink/ink849.xml"/><Relationship Id="rId312" Type="http://schemas.openxmlformats.org/officeDocument/2006/relationships/image" Target="../media/image992.png"/><Relationship Id="rId333" Type="http://schemas.openxmlformats.org/officeDocument/2006/relationships/customXml" Target="../ink/ink932.xml"/><Relationship Id="rId51" Type="http://schemas.openxmlformats.org/officeDocument/2006/relationships/image" Target="../media/image866.png"/><Relationship Id="rId72" Type="http://schemas.openxmlformats.org/officeDocument/2006/relationships/customXml" Target="../ink/ink800.xml"/><Relationship Id="rId93" Type="http://schemas.openxmlformats.org/officeDocument/2006/relationships/image" Target="../media/image886.png"/><Relationship Id="rId189" Type="http://schemas.openxmlformats.org/officeDocument/2006/relationships/image" Target="../media/image933.png"/><Relationship Id="rId3" Type="http://schemas.openxmlformats.org/officeDocument/2006/relationships/image" Target="../media/image842.png"/><Relationship Id="rId214" Type="http://schemas.openxmlformats.org/officeDocument/2006/relationships/customXml" Target="../ink/ink872.xml"/><Relationship Id="rId235" Type="http://schemas.openxmlformats.org/officeDocument/2006/relationships/image" Target="../media/image955.png"/><Relationship Id="rId256" Type="http://schemas.openxmlformats.org/officeDocument/2006/relationships/image" Target="../media/image965.png"/><Relationship Id="rId277" Type="http://schemas.openxmlformats.org/officeDocument/2006/relationships/customXml" Target="../ink/ink904.xml"/><Relationship Id="rId298" Type="http://schemas.openxmlformats.org/officeDocument/2006/relationships/image" Target="../media/image985.png"/><Relationship Id="rId116" Type="http://schemas.openxmlformats.org/officeDocument/2006/relationships/customXml" Target="../ink/ink822.xml"/><Relationship Id="rId137" Type="http://schemas.openxmlformats.org/officeDocument/2006/relationships/customXml" Target="../ink/ink833.xml"/><Relationship Id="rId158" Type="http://schemas.openxmlformats.org/officeDocument/2006/relationships/image" Target="../media/image918.png"/><Relationship Id="rId302" Type="http://schemas.openxmlformats.org/officeDocument/2006/relationships/image" Target="../media/image987.png"/><Relationship Id="rId323" Type="http://schemas.openxmlformats.org/officeDocument/2006/relationships/customXml" Target="../ink/ink927.xml"/><Relationship Id="rId20" Type="http://schemas.openxmlformats.org/officeDocument/2006/relationships/customXml" Target="../ink/ink774.xml"/><Relationship Id="rId41" Type="http://schemas.openxmlformats.org/officeDocument/2006/relationships/image" Target="../media/image861.png"/><Relationship Id="rId62" Type="http://schemas.openxmlformats.org/officeDocument/2006/relationships/customXml" Target="../ink/ink795.xml"/><Relationship Id="rId83" Type="http://schemas.openxmlformats.org/officeDocument/2006/relationships/image" Target="../media/image881.png"/><Relationship Id="rId179" Type="http://schemas.openxmlformats.org/officeDocument/2006/relationships/image" Target="../media/image928.png"/><Relationship Id="rId190" Type="http://schemas.openxmlformats.org/officeDocument/2006/relationships/customXml" Target="../ink/ink860.xml"/><Relationship Id="rId204" Type="http://schemas.openxmlformats.org/officeDocument/2006/relationships/customXml" Target="../ink/ink867.xml"/><Relationship Id="rId225" Type="http://schemas.openxmlformats.org/officeDocument/2006/relationships/image" Target="../media/image817.png"/><Relationship Id="rId246" Type="http://schemas.openxmlformats.org/officeDocument/2006/relationships/customXml" Target="../ink/ink888.xml"/><Relationship Id="rId267" Type="http://schemas.openxmlformats.org/officeDocument/2006/relationships/customXml" Target="../ink/ink899.xml"/><Relationship Id="rId288" Type="http://schemas.openxmlformats.org/officeDocument/2006/relationships/image" Target="../media/image980.png"/><Relationship Id="rId106" Type="http://schemas.openxmlformats.org/officeDocument/2006/relationships/customXml" Target="../ink/ink817.xml"/><Relationship Id="rId127" Type="http://schemas.openxmlformats.org/officeDocument/2006/relationships/image" Target="../media/image903.png"/><Relationship Id="rId313" Type="http://schemas.openxmlformats.org/officeDocument/2006/relationships/customXml" Target="../ink/ink922.xml"/><Relationship Id="rId10" Type="http://schemas.openxmlformats.org/officeDocument/2006/relationships/customXml" Target="../ink/ink769.xml"/><Relationship Id="rId31" Type="http://schemas.openxmlformats.org/officeDocument/2006/relationships/image" Target="../media/image856.png"/><Relationship Id="rId52" Type="http://schemas.openxmlformats.org/officeDocument/2006/relationships/customXml" Target="../ink/ink790.xml"/><Relationship Id="rId73" Type="http://schemas.openxmlformats.org/officeDocument/2006/relationships/image" Target="../media/image650.png"/><Relationship Id="rId94" Type="http://schemas.openxmlformats.org/officeDocument/2006/relationships/customXml" Target="../ink/ink811.xml"/><Relationship Id="rId148" Type="http://schemas.openxmlformats.org/officeDocument/2006/relationships/image" Target="../media/image913.png"/><Relationship Id="rId169" Type="http://schemas.openxmlformats.org/officeDocument/2006/relationships/image" Target="../media/image923.png"/><Relationship Id="rId334" Type="http://schemas.openxmlformats.org/officeDocument/2006/relationships/image" Target="../media/image1003.png"/><Relationship Id="rId4" Type="http://schemas.openxmlformats.org/officeDocument/2006/relationships/customXml" Target="../ink/ink766.xml"/><Relationship Id="rId180" Type="http://schemas.openxmlformats.org/officeDocument/2006/relationships/customXml" Target="../ink/ink855.xml"/><Relationship Id="rId215" Type="http://schemas.openxmlformats.org/officeDocument/2006/relationships/image" Target="../media/image946.png"/><Relationship Id="rId236" Type="http://schemas.openxmlformats.org/officeDocument/2006/relationships/customXml" Target="../ink/ink883.xml"/><Relationship Id="rId257" Type="http://schemas.openxmlformats.org/officeDocument/2006/relationships/customXml" Target="../ink/ink894.xml"/><Relationship Id="rId278" Type="http://schemas.openxmlformats.org/officeDocument/2006/relationships/image" Target="../media/image976.png"/><Relationship Id="rId303" Type="http://schemas.openxmlformats.org/officeDocument/2006/relationships/customXml" Target="../ink/ink917.xml"/><Relationship Id="rId42" Type="http://schemas.openxmlformats.org/officeDocument/2006/relationships/customXml" Target="../ink/ink785.xml"/><Relationship Id="rId84" Type="http://schemas.openxmlformats.org/officeDocument/2006/relationships/customXml" Target="../ink/ink806.xml"/><Relationship Id="rId138" Type="http://schemas.openxmlformats.org/officeDocument/2006/relationships/image" Target="../media/image908.png"/><Relationship Id="rId191" Type="http://schemas.openxmlformats.org/officeDocument/2006/relationships/image" Target="../media/image934.png"/><Relationship Id="rId205" Type="http://schemas.openxmlformats.org/officeDocument/2006/relationships/image" Target="../media/image941.png"/><Relationship Id="rId247" Type="http://schemas.openxmlformats.org/officeDocument/2006/relationships/image" Target="../media/image961.png"/><Relationship Id="rId107" Type="http://schemas.openxmlformats.org/officeDocument/2006/relationships/image" Target="../media/image893.png"/><Relationship Id="rId289" Type="http://schemas.openxmlformats.org/officeDocument/2006/relationships/customXml" Target="../ink/ink910.xml"/><Relationship Id="rId11" Type="http://schemas.openxmlformats.org/officeDocument/2006/relationships/image" Target="../media/image846.png"/><Relationship Id="rId53" Type="http://schemas.openxmlformats.org/officeDocument/2006/relationships/image" Target="../media/image867.png"/><Relationship Id="rId149" Type="http://schemas.openxmlformats.org/officeDocument/2006/relationships/customXml" Target="../ink/ink839.xml"/><Relationship Id="rId314" Type="http://schemas.openxmlformats.org/officeDocument/2006/relationships/image" Target="../media/image993.png"/><Relationship Id="rId95" Type="http://schemas.openxmlformats.org/officeDocument/2006/relationships/image" Target="../media/image887.png"/><Relationship Id="rId160" Type="http://schemas.openxmlformats.org/officeDocument/2006/relationships/image" Target="../media/image919.png"/><Relationship Id="rId216" Type="http://schemas.openxmlformats.org/officeDocument/2006/relationships/customXml" Target="../ink/ink873.xml"/><Relationship Id="rId258" Type="http://schemas.openxmlformats.org/officeDocument/2006/relationships/image" Target="../media/image966.png"/><Relationship Id="rId22" Type="http://schemas.openxmlformats.org/officeDocument/2006/relationships/customXml" Target="../ink/ink775.xml"/><Relationship Id="rId64" Type="http://schemas.openxmlformats.org/officeDocument/2006/relationships/customXml" Target="../ink/ink796.xml"/><Relationship Id="rId118" Type="http://schemas.openxmlformats.org/officeDocument/2006/relationships/customXml" Target="../ink/ink823.xml"/><Relationship Id="rId325" Type="http://schemas.openxmlformats.org/officeDocument/2006/relationships/customXml" Target="../ink/ink928.xml"/><Relationship Id="rId171" Type="http://schemas.openxmlformats.org/officeDocument/2006/relationships/image" Target="../media/image924.png"/><Relationship Id="rId227" Type="http://schemas.openxmlformats.org/officeDocument/2006/relationships/image" Target="../media/image951.png"/><Relationship Id="rId269" Type="http://schemas.openxmlformats.org/officeDocument/2006/relationships/customXml" Target="../ink/ink900.xml"/><Relationship Id="rId33" Type="http://schemas.openxmlformats.org/officeDocument/2006/relationships/image" Target="../media/image857.png"/><Relationship Id="rId129" Type="http://schemas.openxmlformats.org/officeDocument/2006/relationships/image" Target="../media/image904.png"/><Relationship Id="rId280" Type="http://schemas.openxmlformats.org/officeDocument/2006/relationships/image" Target="../media/image977.png"/><Relationship Id="rId336" Type="http://schemas.openxmlformats.org/officeDocument/2006/relationships/image" Target="../media/image1004.png"/><Relationship Id="rId75" Type="http://schemas.openxmlformats.org/officeDocument/2006/relationships/image" Target="../media/image877.png"/><Relationship Id="rId140" Type="http://schemas.openxmlformats.org/officeDocument/2006/relationships/image" Target="../media/image909.png"/><Relationship Id="rId182" Type="http://schemas.openxmlformats.org/officeDocument/2006/relationships/customXml" Target="../ink/ink856.xml"/><Relationship Id="rId6" Type="http://schemas.openxmlformats.org/officeDocument/2006/relationships/customXml" Target="../ink/ink767.xml"/><Relationship Id="rId238" Type="http://schemas.openxmlformats.org/officeDocument/2006/relationships/customXml" Target="../ink/ink884.xml"/><Relationship Id="rId291" Type="http://schemas.openxmlformats.org/officeDocument/2006/relationships/customXml" Target="../ink/ink911.xml"/><Relationship Id="rId305" Type="http://schemas.openxmlformats.org/officeDocument/2006/relationships/customXml" Target="../ink/ink918.xml"/><Relationship Id="rId44" Type="http://schemas.openxmlformats.org/officeDocument/2006/relationships/customXml" Target="../ink/ink786.xml"/><Relationship Id="rId86" Type="http://schemas.openxmlformats.org/officeDocument/2006/relationships/customXml" Target="../ink/ink807.xml"/><Relationship Id="rId151" Type="http://schemas.openxmlformats.org/officeDocument/2006/relationships/customXml" Target="../ink/ink840.xml"/><Relationship Id="rId193" Type="http://schemas.openxmlformats.org/officeDocument/2006/relationships/image" Target="../media/image935.png"/><Relationship Id="rId207" Type="http://schemas.openxmlformats.org/officeDocument/2006/relationships/image" Target="../media/image942.png"/><Relationship Id="rId249" Type="http://schemas.openxmlformats.org/officeDocument/2006/relationships/image" Target="../media/image962.png"/><Relationship Id="rId13" Type="http://schemas.openxmlformats.org/officeDocument/2006/relationships/image" Target="../media/image847.png"/><Relationship Id="rId109" Type="http://schemas.openxmlformats.org/officeDocument/2006/relationships/image" Target="../media/image894.png"/><Relationship Id="rId260" Type="http://schemas.openxmlformats.org/officeDocument/2006/relationships/image" Target="../media/image967.png"/><Relationship Id="rId316" Type="http://schemas.openxmlformats.org/officeDocument/2006/relationships/image" Target="../media/image994.png"/><Relationship Id="rId55" Type="http://schemas.openxmlformats.org/officeDocument/2006/relationships/image" Target="../media/image868.png"/><Relationship Id="rId97" Type="http://schemas.openxmlformats.org/officeDocument/2006/relationships/image" Target="../media/image888.png"/><Relationship Id="rId120" Type="http://schemas.openxmlformats.org/officeDocument/2006/relationships/customXml" Target="../ink/ink824.xml"/><Relationship Id="rId162" Type="http://schemas.openxmlformats.org/officeDocument/2006/relationships/image" Target="../media/image920.png"/><Relationship Id="rId218" Type="http://schemas.openxmlformats.org/officeDocument/2006/relationships/customXml" Target="../ink/ink874.xml"/><Relationship Id="rId271" Type="http://schemas.openxmlformats.org/officeDocument/2006/relationships/customXml" Target="../ink/ink901.xml"/><Relationship Id="rId24" Type="http://schemas.openxmlformats.org/officeDocument/2006/relationships/customXml" Target="../ink/ink776.xml"/><Relationship Id="rId66" Type="http://schemas.openxmlformats.org/officeDocument/2006/relationships/customXml" Target="../ink/ink797.xml"/><Relationship Id="rId131" Type="http://schemas.openxmlformats.org/officeDocument/2006/relationships/image" Target="../media/image905.png"/><Relationship Id="rId327" Type="http://schemas.openxmlformats.org/officeDocument/2006/relationships/customXml" Target="../ink/ink929.xml"/><Relationship Id="rId173" Type="http://schemas.openxmlformats.org/officeDocument/2006/relationships/image" Target="../media/image925.png"/><Relationship Id="rId229" Type="http://schemas.openxmlformats.org/officeDocument/2006/relationships/image" Target="../media/image9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5.png"/><Relationship Id="rId299" Type="http://schemas.openxmlformats.org/officeDocument/2006/relationships/customXml" Target="../ink/ink1086.xml"/><Relationship Id="rId21" Type="http://schemas.openxmlformats.org/officeDocument/2006/relationships/image" Target="../media/image1017.png"/><Relationship Id="rId63" Type="http://schemas.openxmlformats.org/officeDocument/2006/relationships/image" Target="../media/image1038.png"/><Relationship Id="rId159" Type="http://schemas.openxmlformats.org/officeDocument/2006/relationships/image" Target="../media/image1086.png"/><Relationship Id="rId170" Type="http://schemas.openxmlformats.org/officeDocument/2006/relationships/customXml" Target="../ink/ink1021.xml"/><Relationship Id="rId226" Type="http://schemas.openxmlformats.org/officeDocument/2006/relationships/image" Target="../media/image1119.png"/><Relationship Id="rId268" Type="http://schemas.openxmlformats.org/officeDocument/2006/relationships/image" Target="../media/image1140.png"/><Relationship Id="rId32" Type="http://schemas.openxmlformats.org/officeDocument/2006/relationships/customXml" Target="../ink/ink952.xml"/><Relationship Id="rId74" Type="http://schemas.openxmlformats.org/officeDocument/2006/relationships/customXml" Target="../ink/ink973.xml"/><Relationship Id="rId128" Type="http://schemas.openxmlformats.org/officeDocument/2006/relationships/customXml" Target="../ink/ink1000.xml"/><Relationship Id="rId5" Type="http://schemas.openxmlformats.org/officeDocument/2006/relationships/image" Target="../media/image1009.png"/><Relationship Id="rId181" Type="http://schemas.openxmlformats.org/officeDocument/2006/relationships/image" Target="../media/image1097.png"/><Relationship Id="rId237" Type="http://schemas.openxmlformats.org/officeDocument/2006/relationships/customXml" Target="../ink/ink1055.xml"/><Relationship Id="rId279" Type="http://schemas.openxmlformats.org/officeDocument/2006/relationships/customXml" Target="../ink/ink1076.xml"/><Relationship Id="rId43" Type="http://schemas.openxmlformats.org/officeDocument/2006/relationships/image" Target="../media/image1028.png"/><Relationship Id="rId139" Type="http://schemas.openxmlformats.org/officeDocument/2006/relationships/image" Target="../media/image1076.png"/><Relationship Id="rId290" Type="http://schemas.openxmlformats.org/officeDocument/2006/relationships/image" Target="../media/image1151.png"/><Relationship Id="rId304" Type="http://schemas.openxmlformats.org/officeDocument/2006/relationships/image" Target="../media/image1158.png"/><Relationship Id="rId85" Type="http://schemas.openxmlformats.org/officeDocument/2006/relationships/image" Target="../media/image1049.png"/><Relationship Id="rId150" Type="http://schemas.openxmlformats.org/officeDocument/2006/relationships/customXml" Target="../ink/ink1011.xml"/><Relationship Id="rId192" Type="http://schemas.openxmlformats.org/officeDocument/2006/relationships/customXml" Target="../ink/ink1032.xml"/><Relationship Id="rId206" Type="http://schemas.openxmlformats.org/officeDocument/2006/relationships/image" Target="../media/image1109.png"/><Relationship Id="rId248" Type="http://schemas.openxmlformats.org/officeDocument/2006/relationships/image" Target="../media/image1130.png"/><Relationship Id="rId12" Type="http://schemas.openxmlformats.org/officeDocument/2006/relationships/customXml" Target="../ink/ink942.xml"/><Relationship Id="rId108" Type="http://schemas.openxmlformats.org/officeDocument/2006/relationships/customXml" Target="../ink/ink990.xml"/><Relationship Id="rId54" Type="http://schemas.openxmlformats.org/officeDocument/2006/relationships/customXml" Target="../ink/ink963.xml"/><Relationship Id="rId96" Type="http://schemas.openxmlformats.org/officeDocument/2006/relationships/customXml" Target="../ink/ink984.xml"/><Relationship Id="rId161" Type="http://schemas.openxmlformats.org/officeDocument/2006/relationships/image" Target="../media/image1087.png"/><Relationship Id="rId217" Type="http://schemas.openxmlformats.org/officeDocument/2006/relationships/customXml" Target="../ink/ink1045.xml"/><Relationship Id="rId259" Type="http://schemas.openxmlformats.org/officeDocument/2006/relationships/customXml" Target="../ink/ink1066.xml"/><Relationship Id="rId23" Type="http://schemas.openxmlformats.org/officeDocument/2006/relationships/image" Target="../media/image1018.png"/><Relationship Id="rId119" Type="http://schemas.openxmlformats.org/officeDocument/2006/relationships/image" Target="../media/image1066.png"/><Relationship Id="rId270" Type="http://schemas.openxmlformats.org/officeDocument/2006/relationships/image" Target="../media/image1141.png"/><Relationship Id="rId291" Type="http://schemas.openxmlformats.org/officeDocument/2006/relationships/customXml" Target="../ink/ink1082.xml"/><Relationship Id="rId305" Type="http://schemas.openxmlformats.org/officeDocument/2006/relationships/customXml" Target="../ink/ink1089.xml"/><Relationship Id="rId44" Type="http://schemas.openxmlformats.org/officeDocument/2006/relationships/customXml" Target="../ink/ink958.xml"/><Relationship Id="rId65" Type="http://schemas.openxmlformats.org/officeDocument/2006/relationships/image" Target="../media/image1039.png"/><Relationship Id="rId86" Type="http://schemas.openxmlformats.org/officeDocument/2006/relationships/customXml" Target="../ink/ink979.xml"/><Relationship Id="rId130" Type="http://schemas.openxmlformats.org/officeDocument/2006/relationships/customXml" Target="../ink/ink1001.xml"/><Relationship Id="rId151" Type="http://schemas.openxmlformats.org/officeDocument/2006/relationships/image" Target="../media/image1082.png"/><Relationship Id="rId172" Type="http://schemas.openxmlformats.org/officeDocument/2006/relationships/customXml" Target="../ink/ink1022.xml"/><Relationship Id="rId193" Type="http://schemas.openxmlformats.org/officeDocument/2006/relationships/image" Target="../media/image1103.png"/><Relationship Id="rId207" Type="http://schemas.openxmlformats.org/officeDocument/2006/relationships/customXml" Target="../ink/ink1040.xml"/><Relationship Id="rId228" Type="http://schemas.openxmlformats.org/officeDocument/2006/relationships/image" Target="../media/image1120.png"/><Relationship Id="rId249" Type="http://schemas.openxmlformats.org/officeDocument/2006/relationships/customXml" Target="../ink/ink1061.xml"/><Relationship Id="rId13" Type="http://schemas.openxmlformats.org/officeDocument/2006/relationships/image" Target="../media/image1013.png"/><Relationship Id="rId109" Type="http://schemas.openxmlformats.org/officeDocument/2006/relationships/image" Target="../media/image1061.png"/><Relationship Id="rId260" Type="http://schemas.openxmlformats.org/officeDocument/2006/relationships/image" Target="../media/image1136.png"/><Relationship Id="rId281" Type="http://schemas.openxmlformats.org/officeDocument/2006/relationships/customXml" Target="../ink/ink1077.xml"/><Relationship Id="rId34" Type="http://schemas.openxmlformats.org/officeDocument/2006/relationships/customXml" Target="../ink/ink953.xml"/><Relationship Id="rId55" Type="http://schemas.openxmlformats.org/officeDocument/2006/relationships/image" Target="../media/image1034.png"/><Relationship Id="rId76" Type="http://schemas.openxmlformats.org/officeDocument/2006/relationships/customXml" Target="../ink/ink974.xml"/><Relationship Id="rId97" Type="http://schemas.openxmlformats.org/officeDocument/2006/relationships/image" Target="../media/image1055.png"/><Relationship Id="rId120" Type="http://schemas.openxmlformats.org/officeDocument/2006/relationships/customXml" Target="../ink/ink996.xml"/><Relationship Id="rId141" Type="http://schemas.openxmlformats.org/officeDocument/2006/relationships/image" Target="../media/image1077.png"/><Relationship Id="rId7" Type="http://schemas.openxmlformats.org/officeDocument/2006/relationships/image" Target="../media/image1010.png"/><Relationship Id="rId162" Type="http://schemas.openxmlformats.org/officeDocument/2006/relationships/customXml" Target="../ink/ink1017.xml"/><Relationship Id="rId183" Type="http://schemas.openxmlformats.org/officeDocument/2006/relationships/image" Target="../media/image1098.png"/><Relationship Id="rId218" Type="http://schemas.openxmlformats.org/officeDocument/2006/relationships/image" Target="../media/image1115.png"/><Relationship Id="rId239" Type="http://schemas.openxmlformats.org/officeDocument/2006/relationships/customXml" Target="../ink/ink1056.xml"/><Relationship Id="rId250" Type="http://schemas.openxmlformats.org/officeDocument/2006/relationships/image" Target="../media/image1131.png"/><Relationship Id="rId271" Type="http://schemas.openxmlformats.org/officeDocument/2006/relationships/customXml" Target="../ink/ink1072.xml"/><Relationship Id="rId292" Type="http://schemas.openxmlformats.org/officeDocument/2006/relationships/image" Target="../media/image1152.png"/><Relationship Id="rId306" Type="http://schemas.openxmlformats.org/officeDocument/2006/relationships/image" Target="../media/image1159.png"/><Relationship Id="rId24" Type="http://schemas.openxmlformats.org/officeDocument/2006/relationships/customXml" Target="../ink/ink948.xml"/><Relationship Id="rId45" Type="http://schemas.openxmlformats.org/officeDocument/2006/relationships/image" Target="../media/image1029.png"/><Relationship Id="rId66" Type="http://schemas.openxmlformats.org/officeDocument/2006/relationships/customXml" Target="../ink/ink969.xml"/><Relationship Id="rId87" Type="http://schemas.openxmlformats.org/officeDocument/2006/relationships/image" Target="../media/image1050.png"/><Relationship Id="rId110" Type="http://schemas.openxmlformats.org/officeDocument/2006/relationships/customXml" Target="../ink/ink991.xml"/><Relationship Id="rId131" Type="http://schemas.openxmlformats.org/officeDocument/2006/relationships/image" Target="../media/image1072.png"/><Relationship Id="rId152" Type="http://schemas.openxmlformats.org/officeDocument/2006/relationships/customXml" Target="../ink/ink1012.xml"/><Relationship Id="rId173" Type="http://schemas.openxmlformats.org/officeDocument/2006/relationships/image" Target="../media/image1093.png"/><Relationship Id="rId194" Type="http://schemas.openxmlformats.org/officeDocument/2006/relationships/customXml" Target="../ink/ink1033.xml"/><Relationship Id="rId208" Type="http://schemas.openxmlformats.org/officeDocument/2006/relationships/image" Target="../media/image1110.png"/><Relationship Id="rId229" Type="http://schemas.openxmlformats.org/officeDocument/2006/relationships/customXml" Target="../ink/ink1051.xml"/><Relationship Id="rId240" Type="http://schemas.openxmlformats.org/officeDocument/2006/relationships/image" Target="../media/image1126.png"/><Relationship Id="rId261" Type="http://schemas.openxmlformats.org/officeDocument/2006/relationships/customXml" Target="../ink/ink1067.xml"/><Relationship Id="rId14" Type="http://schemas.openxmlformats.org/officeDocument/2006/relationships/customXml" Target="../ink/ink943.xml"/><Relationship Id="rId35" Type="http://schemas.openxmlformats.org/officeDocument/2006/relationships/image" Target="../media/image1024.png"/><Relationship Id="rId56" Type="http://schemas.openxmlformats.org/officeDocument/2006/relationships/customXml" Target="../ink/ink964.xml"/><Relationship Id="rId77" Type="http://schemas.openxmlformats.org/officeDocument/2006/relationships/image" Target="../media/image1045.png"/><Relationship Id="rId100" Type="http://schemas.openxmlformats.org/officeDocument/2006/relationships/customXml" Target="../ink/ink986.xml"/><Relationship Id="rId282" Type="http://schemas.openxmlformats.org/officeDocument/2006/relationships/image" Target="../media/image1147.png"/><Relationship Id="rId8" Type="http://schemas.openxmlformats.org/officeDocument/2006/relationships/customXml" Target="../ink/ink940.xml"/><Relationship Id="rId98" Type="http://schemas.openxmlformats.org/officeDocument/2006/relationships/customXml" Target="../ink/ink985.xml"/><Relationship Id="rId121" Type="http://schemas.openxmlformats.org/officeDocument/2006/relationships/image" Target="../media/image1067.png"/><Relationship Id="rId142" Type="http://schemas.openxmlformats.org/officeDocument/2006/relationships/customXml" Target="../ink/ink1007.xml"/><Relationship Id="rId163" Type="http://schemas.openxmlformats.org/officeDocument/2006/relationships/image" Target="../media/image1088.png"/><Relationship Id="rId184" Type="http://schemas.openxmlformats.org/officeDocument/2006/relationships/customXml" Target="../ink/ink1028.xml"/><Relationship Id="rId219" Type="http://schemas.openxmlformats.org/officeDocument/2006/relationships/customXml" Target="../ink/ink1046.xml"/><Relationship Id="rId230" Type="http://schemas.openxmlformats.org/officeDocument/2006/relationships/image" Target="../media/image1121.png"/><Relationship Id="rId251" Type="http://schemas.openxmlformats.org/officeDocument/2006/relationships/customXml" Target="../ink/ink1062.xml"/><Relationship Id="rId25" Type="http://schemas.openxmlformats.org/officeDocument/2006/relationships/image" Target="../media/image1019.png"/><Relationship Id="rId46" Type="http://schemas.openxmlformats.org/officeDocument/2006/relationships/customXml" Target="../ink/ink959.xml"/><Relationship Id="rId67" Type="http://schemas.openxmlformats.org/officeDocument/2006/relationships/image" Target="../media/image1040.png"/><Relationship Id="rId272" Type="http://schemas.openxmlformats.org/officeDocument/2006/relationships/image" Target="../media/image1142.png"/><Relationship Id="rId293" Type="http://schemas.openxmlformats.org/officeDocument/2006/relationships/customXml" Target="../ink/ink1083.xml"/><Relationship Id="rId88" Type="http://schemas.openxmlformats.org/officeDocument/2006/relationships/customXml" Target="../ink/ink980.xml"/><Relationship Id="rId111" Type="http://schemas.openxmlformats.org/officeDocument/2006/relationships/image" Target="../media/image1062.png"/><Relationship Id="rId132" Type="http://schemas.openxmlformats.org/officeDocument/2006/relationships/customXml" Target="../ink/ink1002.xml"/><Relationship Id="rId153" Type="http://schemas.openxmlformats.org/officeDocument/2006/relationships/image" Target="../media/image1083.png"/><Relationship Id="rId174" Type="http://schemas.openxmlformats.org/officeDocument/2006/relationships/customXml" Target="../ink/ink1023.xml"/><Relationship Id="rId195" Type="http://schemas.openxmlformats.org/officeDocument/2006/relationships/image" Target="../media/image1104.png"/><Relationship Id="rId209" Type="http://schemas.openxmlformats.org/officeDocument/2006/relationships/customXml" Target="../ink/ink1041.xml"/><Relationship Id="rId220" Type="http://schemas.openxmlformats.org/officeDocument/2006/relationships/image" Target="../media/image1116.png"/><Relationship Id="rId241" Type="http://schemas.openxmlformats.org/officeDocument/2006/relationships/customXml" Target="../ink/ink1057.xml"/><Relationship Id="rId15" Type="http://schemas.openxmlformats.org/officeDocument/2006/relationships/image" Target="../media/image1014.png"/><Relationship Id="rId36" Type="http://schemas.openxmlformats.org/officeDocument/2006/relationships/customXml" Target="../ink/ink954.xml"/><Relationship Id="rId57" Type="http://schemas.openxmlformats.org/officeDocument/2006/relationships/image" Target="../media/image1035.png"/><Relationship Id="rId262" Type="http://schemas.openxmlformats.org/officeDocument/2006/relationships/image" Target="../media/image1137.png"/><Relationship Id="rId283" Type="http://schemas.openxmlformats.org/officeDocument/2006/relationships/customXml" Target="../ink/ink1078.xml"/><Relationship Id="rId78" Type="http://schemas.openxmlformats.org/officeDocument/2006/relationships/customXml" Target="../ink/ink975.xml"/><Relationship Id="rId99" Type="http://schemas.openxmlformats.org/officeDocument/2006/relationships/image" Target="../media/image1056.png"/><Relationship Id="rId101" Type="http://schemas.openxmlformats.org/officeDocument/2006/relationships/image" Target="../media/image1057.png"/><Relationship Id="rId122" Type="http://schemas.openxmlformats.org/officeDocument/2006/relationships/customXml" Target="../ink/ink997.xml"/><Relationship Id="rId143" Type="http://schemas.openxmlformats.org/officeDocument/2006/relationships/image" Target="../media/image1078.png"/><Relationship Id="rId164" Type="http://schemas.openxmlformats.org/officeDocument/2006/relationships/customXml" Target="../ink/ink1018.xml"/><Relationship Id="rId185" Type="http://schemas.openxmlformats.org/officeDocument/2006/relationships/image" Target="../media/image1099.png"/><Relationship Id="rId9" Type="http://schemas.openxmlformats.org/officeDocument/2006/relationships/image" Target="../media/image1011.png"/><Relationship Id="rId210" Type="http://schemas.openxmlformats.org/officeDocument/2006/relationships/image" Target="../media/image1111.png"/><Relationship Id="rId26" Type="http://schemas.openxmlformats.org/officeDocument/2006/relationships/customXml" Target="../ink/ink949.xml"/><Relationship Id="rId231" Type="http://schemas.openxmlformats.org/officeDocument/2006/relationships/customXml" Target="../ink/ink1052.xml"/><Relationship Id="rId252" Type="http://schemas.openxmlformats.org/officeDocument/2006/relationships/image" Target="../media/image1132.png"/><Relationship Id="rId273" Type="http://schemas.openxmlformats.org/officeDocument/2006/relationships/customXml" Target="../ink/ink1073.xml"/><Relationship Id="rId294" Type="http://schemas.openxmlformats.org/officeDocument/2006/relationships/image" Target="../media/image1153.png"/><Relationship Id="rId47" Type="http://schemas.openxmlformats.org/officeDocument/2006/relationships/image" Target="../media/image1030.png"/><Relationship Id="rId68" Type="http://schemas.openxmlformats.org/officeDocument/2006/relationships/customXml" Target="../ink/ink970.xml"/><Relationship Id="rId89" Type="http://schemas.openxmlformats.org/officeDocument/2006/relationships/image" Target="../media/image1051.png"/><Relationship Id="rId112" Type="http://schemas.openxmlformats.org/officeDocument/2006/relationships/customXml" Target="../ink/ink992.xml"/><Relationship Id="rId133" Type="http://schemas.openxmlformats.org/officeDocument/2006/relationships/image" Target="../media/image1073.png"/><Relationship Id="rId154" Type="http://schemas.openxmlformats.org/officeDocument/2006/relationships/customXml" Target="../ink/ink1013.xml"/><Relationship Id="rId175" Type="http://schemas.openxmlformats.org/officeDocument/2006/relationships/image" Target="../media/image1094.png"/><Relationship Id="rId196" Type="http://schemas.openxmlformats.org/officeDocument/2006/relationships/customXml" Target="../ink/ink1034.xml"/><Relationship Id="rId200" Type="http://schemas.openxmlformats.org/officeDocument/2006/relationships/customXml" Target="../ink/ink1036.xml"/><Relationship Id="rId16" Type="http://schemas.openxmlformats.org/officeDocument/2006/relationships/customXml" Target="../ink/ink944.xml"/><Relationship Id="rId221" Type="http://schemas.openxmlformats.org/officeDocument/2006/relationships/customXml" Target="../ink/ink1047.xml"/><Relationship Id="rId242" Type="http://schemas.openxmlformats.org/officeDocument/2006/relationships/image" Target="../media/image1127.png"/><Relationship Id="rId263" Type="http://schemas.openxmlformats.org/officeDocument/2006/relationships/customXml" Target="../ink/ink1068.xml"/><Relationship Id="rId284" Type="http://schemas.openxmlformats.org/officeDocument/2006/relationships/image" Target="../media/image1148.png"/><Relationship Id="rId37" Type="http://schemas.openxmlformats.org/officeDocument/2006/relationships/image" Target="../media/image1025.png"/><Relationship Id="rId58" Type="http://schemas.openxmlformats.org/officeDocument/2006/relationships/customXml" Target="../ink/ink965.xml"/><Relationship Id="rId79" Type="http://schemas.openxmlformats.org/officeDocument/2006/relationships/image" Target="../media/image1046.png"/><Relationship Id="rId102" Type="http://schemas.openxmlformats.org/officeDocument/2006/relationships/customXml" Target="../ink/ink987.xml"/><Relationship Id="rId123" Type="http://schemas.openxmlformats.org/officeDocument/2006/relationships/image" Target="../media/image1068.png"/><Relationship Id="rId144" Type="http://schemas.openxmlformats.org/officeDocument/2006/relationships/customXml" Target="../ink/ink1008.xml"/><Relationship Id="rId90" Type="http://schemas.openxmlformats.org/officeDocument/2006/relationships/customXml" Target="../ink/ink981.xml"/><Relationship Id="rId165" Type="http://schemas.openxmlformats.org/officeDocument/2006/relationships/image" Target="../media/image1089.png"/><Relationship Id="rId186" Type="http://schemas.openxmlformats.org/officeDocument/2006/relationships/customXml" Target="../ink/ink1029.xml"/><Relationship Id="rId211" Type="http://schemas.openxmlformats.org/officeDocument/2006/relationships/customXml" Target="../ink/ink1042.xml"/><Relationship Id="rId232" Type="http://schemas.openxmlformats.org/officeDocument/2006/relationships/image" Target="../media/image1122.png"/><Relationship Id="rId253" Type="http://schemas.openxmlformats.org/officeDocument/2006/relationships/customXml" Target="../ink/ink1063.xml"/><Relationship Id="rId274" Type="http://schemas.openxmlformats.org/officeDocument/2006/relationships/image" Target="../media/image1143.png"/><Relationship Id="rId295" Type="http://schemas.openxmlformats.org/officeDocument/2006/relationships/customXml" Target="../ink/ink1084.xml"/><Relationship Id="rId27" Type="http://schemas.openxmlformats.org/officeDocument/2006/relationships/image" Target="../media/image1020.png"/><Relationship Id="rId48" Type="http://schemas.openxmlformats.org/officeDocument/2006/relationships/customXml" Target="../ink/ink960.xml"/><Relationship Id="rId69" Type="http://schemas.openxmlformats.org/officeDocument/2006/relationships/image" Target="../media/image1041.png"/><Relationship Id="rId113" Type="http://schemas.openxmlformats.org/officeDocument/2006/relationships/image" Target="../media/image1063.png"/><Relationship Id="rId134" Type="http://schemas.openxmlformats.org/officeDocument/2006/relationships/customXml" Target="../ink/ink1003.xml"/><Relationship Id="rId80" Type="http://schemas.openxmlformats.org/officeDocument/2006/relationships/customXml" Target="../ink/ink976.xml"/><Relationship Id="rId155" Type="http://schemas.openxmlformats.org/officeDocument/2006/relationships/image" Target="../media/image1084.png"/><Relationship Id="rId176" Type="http://schemas.openxmlformats.org/officeDocument/2006/relationships/customXml" Target="../ink/ink1024.xml"/><Relationship Id="rId197" Type="http://schemas.openxmlformats.org/officeDocument/2006/relationships/image" Target="../media/image1105.png"/><Relationship Id="rId201" Type="http://schemas.openxmlformats.org/officeDocument/2006/relationships/image" Target="../media/image1107.png"/><Relationship Id="rId222" Type="http://schemas.openxmlformats.org/officeDocument/2006/relationships/image" Target="../media/image1117.png"/><Relationship Id="rId243" Type="http://schemas.openxmlformats.org/officeDocument/2006/relationships/customXml" Target="../ink/ink1058.xml"/><Relationship Id="rId264" Type="http://schemas.openxmlformats.org/officeDocument/2006/relationships/image" Target="../media/image1138.png"/><Relationship Id="rId285" Type="http://schemas.openxmlformats.org/officeDocument/2006/relationships/customXml" Target="../ink/ink1079.xml"/><Relationship Id="rId17" Type="http://schemas.openxmlformats.org/officeDocument/2006/relationships/image" Target="../media/image1015.png"/><Relationship Id="rId38" Type="http://schemas.openxmlformats.org/officeDocument/2006/relationships/customXml" Target="../ink/ink955.xml"/><Relationship Id="rId59" Type="http://schemas.openxmlformats.org/officeDocument/2006/relationships/image" Target="../media/image1036.png"/><Relationship Id="rId103" Type="http://schemas.openxmlformats.org/officeDocument/2006/relationships/image" Target="../media/image1058.png"/><Relationship Id="rId124" Type="http://schemas.openxmlformats.org/officeDocument/2006/relationships/customXml" Target="../ink/ink998.xml"/><Relationship Id="rId70" Type="http://schemas.openxmlformats.org/officeDocument/2006/relationships/customXml" Target="../ink/ink971.xml"/><Relationship Id="rId91" Type="http://schemas.openxmlformats.org/officeDocument/2006/relationships/image" Target="../media/image1052.png"/><Relationship Id="rId145" Type="http://schemas.openxmlformats.org/officeDocument/2006/relationships/image" Target="../media/image1079.png"/><Relationship Id="rId166" Type="http://schemas.openxmlformats.org/officeDocument/2006/relationships/customXml" Target="../ink/ink1019.xml"/><Relationship Id="rId187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12.png"/><Relationship Id="rId233" Type="http://schemas.openxmlformats.org/officeDocument/2006/relationships/customXml" Target="../ink/ink1053.xml"/><Relationship Id="rId254" Type="http://schemas.openxmlformats.org/officeDocument/2006/relationships/image" Target="../media/image1133.png"/><Relationship Id="rId28" Type="http://schemas.openxmlformats.org/officeDocument/2006/relationships/customXml" Target="../ink/ink950.xml"/><Relationship Id="rId49" Type="http://schemas.openxmlformats.org/officeDocument/2006/relationships/image" Target="../media/image1031.png"/><Relationship Id="rId114" Type="http://schemas.openxmlformats.org/officeDocument/2006/relationships/customXml" Target="../ink/ink993.xml"/><Relationship Id="rId275" Type="http://schemas.openxmlformats.org/officeDocument/2006/relationships/customXml" Target="../ink/ink1074.xml"/><Relationship Id="rId296" Type="http://schemas.openxmlformats.org/officeDocument/2006/relationships/image" Target="../media/image1154.png"/><Relationship Id="rId300" Type="http://schemas.openxmlformats.org/officeDocument/2006/relationships/image" Target="../media/image1156.png"/><Relationship Id="rId60" Type="http://schemas.openxmlformats.org/officeDocument/2006/relationships/customXml" Target="../ink/ink966.xml"/><Relationship Id="rId81" Type="http://schemas.openxmlformats.org/officeDocument/2006/relationships/image" Target="../media/image1047.png"/><Relationship Id="rId135" Type="http://schemas.openxmlformats.org/officeDocument/2006/relationships/image" Target="../media/image1074.png"/><Relationship Id="rId156" Type="http://schemas.openxmlformats.org/officeDocument/2006/relationships/customXml" Target="../ink/ink1014.xml"/><Relationship Id="rId177" Type="http://schemas.openxmlformats.org/officeDocument/2006/relationships/image" Target="../media/image1095.png"/><Relationship Id="rId198" Type="http://schemas.openxmlformats.org/officeDocument/2006/relationships/customXml" Target="../ink/ink1035.xml"/><Relationship Id="rId202" Type="http://schemas.openxmlformats.org/officeDocument/2006/relationships/customXml" Target="../ink/ink1037.xml"/><Relationship Id="rId223" Type="http://schemas.openxmlformats.org/officeDocument/2006/relationships/customXml" Target="../ink/ink1048.xml"/><Relationship Id="rId244" Type="http://schemas.openxmlformats.org/officeDocument/2006/relationships/image" Target="../media/image1128.png"/><Relationship Id="rId18" Type="http://schemas.openxmlformats.org/officeDocument/2006/relationships/customXml" Target="../ink/ink945.xml"/><Relationship Id="rId39" Type="http://schemas.openxmlformats.org/officeDocument/2006/relationships/image" Target="../media/image1026.png"/><Relationship Id="rId265" Type="http://schemas.openxmlformats.org/officeDocument/2006/relationships/customXml" Target="../ink/ink1069.xml"/><Relationship Id="rId286" Type="http://schemas.openxmlformats.org/officeDocument/2006/relationships/image" Target="../media/image1149.png"/><Relationship Id="rId50" Type="http://schemas.openxmlformats.org/officeDocument/2006/relationships/customXml" Target="../ink/ink961.xml"/><Relationship Id="rId104" Type="http://schemas.openxmlformats.org/officeDocument/2006/relationships/customXml" Target="../ink/ink988.xml"/><Relationship Id="rId125" Type="http://schemas.openxmlformats.org/officeDocument/2006/relationships/image" Target="../media/image1069.png"/><Relationship Id="rId146" Type="http://schemas.openxmlformats.org/officeDocument/2006/relationships/customXml" Target="../ink/ink1009.xml"/><Relationship Id="rId167" Type="http://schemas.openxmlformats.org/officeDocument/2006/relationships/image" Target="../media/image1090.png"/><Relationship Id="rId188" Type="http://schemas.openxmlformats.org/officeDocument/2006/relationships/customXml" Target="../ink/ink1030.xml"/><Relationship Id="rId71" Type="http://schemas.openxmlformats.org/officeDocument/2006/relationships/image" Target="../media/image1042.png"/><Relationship Id="rId92" Type="http://schemas.openxmlformats.org/officeDocument/2006/relationships/customXml" Target="../ink/ink982.xml"/><Relationship Id="rId213" Type="http://schemas.openxmlformats.org/officeDocument/2006/relationships/customXml" Target="../ink/ink1043.xml"/><Relationship Id="rId234" Type="http://schemas.openxmlformats.org/officeDocument/2006/relationships/image" Target="../media/image1123.png"/><Relationship Id="rId2" Type="http://schemas.openxmlformats.org/officeDocument/2006/relationships/customXml" Target="../ink/ink937.xml"/><Relationship Id="rId29" Type="http://schemas.openxmlformats.org/officeDocument/2006/relationships/image" Target="../media/image1021.png"/><Relationship Id="rId255" Type="http://schemas.openxmlformats.org/officeDocument/2006/relationships/customXml" Target="../ink/ink1064.xml"/><Relationship Id="rId276" Type="http://schemas.openxmlformats.org/officeDocument/2006/relationships/image" Target="../media/image1144.png"/><Relationship Id="rId297" Type="http://schemas.openxmlformats.org/officeDocument/2006/relationships/customXml" Target="../ink/ink1085.xml"/><Relationship Id="rId40" Type="http://schemas.openxmlformats.org/officeDocument/2006/relationships/customXml" Target="../ink/ink956.xml"/><Relationship Id="rId115" Type="http://schemas.openxmlformats.org/officeDocument/2006/relationships/image" Target="../media/image1064.png"/><Relationship Id="rId136" Type="http://schemas.openxmlformats.org/officeDocument/2006/relationships/customXml" Target="../ink/ink1004.xml"/><Relationship Id="rId157" Type="http://schemas.openxmlformats.org/officeDocument/2006/relationships/image" Target="../media/image1085.png"/><Relationship Id="rId178" Type="http://schemas.openxmlformats.org/officeDocument/2006/relationships/customXml" Target="../ink/ink1025.xml"/><Relationship Id="rId301" Type="http://schemas.openxmlformats.org/officeDocument/2006/relationships/customXml" Target="../ink/ink1087.xml"/><Relationship Id="rId61" Type="http://schemas.openxmlformats.org/officeDocument/2006/relationships/image" Target="../media/image1037.png"/><Relationship Id="rId82" Type="http://schemas.openxmlformats.org/officeDocument/2006/relationships/customXml" Target="../ink/ink977.xml"/><Relationship Id="rId199" Type="http://schemas.openxmlformats.org/officeDocument/2006/relationships/image" Target="../media/image1106.png"/><Relationship Id="rId203" Type="http://schemas.openxmlformats.org/officeDocument/2006/relationships/image" Target="../media/image1108.png"/><Relationship Id="rId19" Type="http://schemas.openxmlformats.org/officeDocument/2006/relationships/image" Target="../media/image1016.png"/><Relationship Id="rId224" Type="http://schemas.openxmlformats.org/officeDocument/2006/relationships/image" Target="../media/image1118.png"/><Relationship Id="rId245" Type="http://schemas.openxmlformats.org/officeDocument/2006/relationships/customXml" Target="../ink/ink1059.xml"/><Relationship Id="rId266" Type="http://schemas.openxmlformats.org/officeDocument/2006/relationships/image" Target="../media/image1139.png"/><Relationship Id="rId287" Type="http://schemas.openxmlformats.org/officeDocument/2006/relationships/customXml" Target="../ink/ink1080.xml"/><Relationship Id="rId30" Type="http://schemas.openxmlformats.org/officeDocument/2006/relationships/customXml" Target="../ink/ink951.xml"/><Relationship Id="rId105" Type="http://schemas.openxmlformats.org/officeDocument/2006/relationships/image" Target="../media/image1059.png"/><Relationship Id="rId126" Type="http://schemas.openxmlformats.org/officeDocument/2006/relationships/customXml" Target="../ink/ink999.xml"/><Relationship Id="rId147" Type="http://schemas.openxmlformats.org/officeDocument/2006/relationships/image" Target="../media/image1080.png"/><Relationship Id="rId168" Type="http://schemas.openxmlformats.org/officeDocument/2006/relationships/customXml" Target="../ink/ink1020.xml"/><Relationship Id="rId51" Type="http://schemas.openxmlformats.org/officeDocument/2006/relationships/image" Target="../media/image1032.png"/><Relationship Id="rId72" Type="http://schemas.openxmlformats.org/officeDocument/2006/relationships/customXml" Target="../ink/ink972.xml"/><Relationship Id="rId93" Type="http://schemas.openxmlformats.org/officeDocument/2006/relationships/image" Target="../media/image1053.png"/><Relationship Id="rId189" Type="http://schemas.openxmlformats.org/officeDocument/2006/relationships/image" Target="../media/image1101.png"/><Relationship Id="rId3" Type="http://schemas.openxmlformats.org/officeDocument/2006/relationships/image" Target="../media/image1008.png"/><Relationship Id="rId214" Type="http://schemas.openxmlformats.org/officeDocument/2006/relationships/image" Target="../media/image1113.png"/><Relationship Id="rId235" Type="http://schemas.openxmlformats.org/officeDocument/2006/relationships/customXml" Target="../ink/ink1054.xml"/><Relationship Id="rId256" Type="http://schemas.openxmlformats.org/officeDocument/2006/relationships/image" Target="../media/image1134.png"/><Relationship Id="rId277" Type="http://schemas.openxmlformats.org/officeDocument/2006/relationships/customXml" Target="../ink/ink1075.xml"/><Relationship Id="rId298" Type="http://schemas.openxmlformats.org/officeDocument/2006/relationships/image" Target="../media/image1155.png"/><Relationship Id="rId116" Type="http://schemas.openxmlformats.org/officeDocument/2006/relationships/customXml" Target="../ink/ink994.xml"/><Relationship Id="rId137" Type="http://schemas.openxmlformats.org/officeDocument/2006/relationships/image" Target="../media/image1075.png"/><Relationship Id="rId158" Type="http://schemas.openxmlformats.org/officeDocument/2006/relationships/customXml" Target="../ink/ink1015.xml"/><Relationship Id="rId302" Type="http://schemas.openxmlformats.org/officeDocument/2006/relationships/image" Target="../media/image1157.png"/><Relationship Id="rId20" Type="http://schemas.openxmlformats.org/officeDocument/2006/relationships/customXml" Target="../ink/ink946.xml"/><Relationship Id="rId41" Type="http://schemas.openxmlformats.org/officeDocument/2006/relationships/image" Target="../media/image1027.png"/><Relationship Id="rId62" Type="http://schemas.openxmlformats.org/officeDocument/2006/relationships/customXml" Target="../ink/ink967.xml"/><Relationship Id="rId83" Type="http://schemas.openxmlformats.org/officeDocument/2006/relationships/image" Target="../media/image1048.png"/><Relationship Id="rId179" Type="http://schemas.openxmlformats.org/officeDocument/2006/relationships/image" Target="../media/image1096.png"/><Relationship Id="rId190" Type="http://schemas.openxmlformats.org/officeDocument/2006/relationships/customXml" Target="../ink/ink1031.xml"/><Relationship Id="rId204" Type="http://schemas.openxmlformats.org/officeDocument/2006/relationships/customXml" Target="../ink/ink1038.xml"/><Relationship Id="rId225" Type="http://schemas.openxmlformats.org/officeDocument/2006/relationships/customXml" Target="../ink/ink1049.xml"/><Relationship Id="rId246" Type="http://schemas.openxmlformats.org/officeDocument/2006/relationships/image" Target="../media/image1129.png"/><Relationship Id="rId267" Type="http://schemas.openxmlformats.org/officeDocument/2006/relationships/customXml" Target="../ink/ink1070.xml"/><Relationship Id="rId288" Type="http://schemas.openxmlformats.org/officeDocument/2006/relationships/image" Target="../media/image1150.png"/><Relationship Id="rId106" Type="http://schemas.openxmlformats.org/officeDocument/2006/relationships/customXml" Target="../ink/ink989.xml"/><Relationship Id="rId127" Type="http://schemas.openxmlformats.org/officeDocument/2006/relationships/image" Target="../media/image1070.png"/><Relationship Id="rId10" Type="http://schemas.openxmlformats.org/officeDocument/2006/relationships/customXml" Target="../ink/ink941.xml"/><Relationship Id="rId31" Type="http://schemas.openxmlformats.org/officeDocument/2006/relationships/image" Target="../media/image1022.png"/><Relationship Id="rId52" Type="http://schemas.openxmlformats.org/officeDocument/2006/relationships/customXml" Target="../ink/ink962.xml"/><Relationship Id="rId73" Type="http://schemas.openxmlformats.org/officeDocument/2006/relationships/image" Target="../media/image1043.png"/><Relationship Id="rId94" Type="http://schemas.openxmlformats.org/officeDocument/2006/relationships/customXml" Target="../ink/ink983.xml"/><Relationship Id="rId148" Type="http://schemas.openxmlformats.org/officeDocument/2006/relationships/customXml" Target="../ink/ink1010.xml"/><Relationship Id="rId169" Type="http://schemas.openxmlformats.org/officeDocument/2006/relationships/image" Target="../media/image1091.png"/><Relationship Id="rId4" Type="http://schemas.openxmlformats.org/officeDocument/2006/relationships/customXml" Target="../ink/ink938.xml"/><Relationship Id="rId180" Type="http://schemas.openxmlformats.org/officeDocument/2006/relationships/customXml" Target="../ink/ink1026.xml"/><Relationship Id="rId215" Type="http://schemas.openxmlformats.org/officeDocument/2006/relationships/customXml" Target="../ink/ink1044.xml"/><Relationship Id="rId236" Type="http://schemas.openxmlformats.org/officeDocument/2006/relationships/image" Target="../media/image1124.png"/><Relationship Id="rId257" Type="http://schemas.openxmlformats.org/officeDocument/2006/relationships/customXml" Target="../ink/ink1065.xml"/><Relationship Id="rId278" Type="http://schemas.openxmlformats.org/officeDocument/2006/relationships/image" Target="../media/image1145.png"/><Relationship Id="rId303" Type="http://schemas.openxmlformats.org/officeDocument/2006/relationships/customXml" Target="../ink/ink1088.xml"/><Relationship Id="rId42" Type="http://schemas.openxmlformats.org/officeDocument/2006/relationships/customXml" Target="../ink/ink957.xml"/><Relationship Id="rId84" Type="http://schemas.openxmlformats.org/officeDocument/2006/relationships/customXml" Target="../ink/ink978.xml"/><Relationship Id="rId138" Type="http://schemas.openxmlformats.org/officeDocument/2006/relationships/customXml" Target="../ink/ink1005.xml"/><Relationship Id="rId191" Type="http://schemas.openxmlformats.org/officeDocument/2006/relationships/image" Target="../media/image1102.png"/><Relationship Id="rId205" Type="http://schemas.openxmlformats.org/officeDocument/2006/relationships/customXml" Target="../ink/ink1039.xml"/><Relationship Id="rId247" Type="http://schemas.openxmlformats.org/officeDocument/2006/relationships/customXml" Target="../ink/ink1060.xml"/><Relationship Id="rId107" Type="http://schemas.openxmlformats.org/officeDocument/2006/relationships/image" Target="../media/image1060.png"/><Relationship Id="rId289" Type="http://schemas.openxmlformats.org/officeDocument/2006/relationships/customXml" Target="../ink/ink1081.xml"/><Relationship Id="rId11" Type="http://schemas.openxmlformats.org/officeDocument/2006/relationships/image" Target="../media/image1012.png"/><Relationship Id="rId53" Type="http://schemas.openxmlformats.org/officeDocument/2006/relationships/image" Target="../media/image1033.png"/><Relationship Id="rId149" Type="http://schemas.openxmlformats.org/officeDocument/2006/relationships/image" Target="../media/image1081.png"/><Relationship Id="rId95" Type="http://schemas.openxmlformats.org/officeDocument/2006/relationships/image" Target="../media/image1054.png"/><Relationship Id="rId160" Type="http://schemas.openxmlformats.org/officeDocument/2006/relationships/customXml" Target="../ink/ink1016.xml"/><Relationship Id="rId216" Type="http://schemas.openxmlformats.org/officeDocument/2006/relationships/image" Target="../media/image1114.png"/><Relationship Id="rId258" Type="http://schemas.openxmlformats.org/officeDocument/2006/relationships/image" Target="../media/image1135.png"/><Relationship Id="rId22" Type="http://schemas.openxmlformats.org/officeDocument/2006/relationships/customXml" Target="../ink/ink947.xml"/><Relationship Id="rId64" Type="http://schemas.openxmlformats.org/officeDocument/2006/relationships/customXml" Target="../ink/ink968.xml"/><Relationship Id="rId118" Type="http://schemas.openxmlformats.org/officeDocument/2006/relationships/customXml" Target="../ink/ink995.xml"/><Relationship Id="rId171" Type="http://schemas.openxmlformats.org/officeDocument/2006/relationships/image" Target="../media/image1092.png"/><Relationship Id="rId227" Type="http://schemas.openxmlformats.org/officeDocument/2006/relationships/customXml" Target="../ink/ink1050.xml"/><Relationship Id="rId269" Type="http://schemas.openxmlformats.org/officeDocument/2006/relationships/customXml" Target="../ink/ink1071.xml"/><Relationship Id="rId33" Type="http://schemas.openxmlformats.org/officeDocument/2006/relationships/image" Target="../media/image1023.png"/><Relationship Id="rId129" Type="http://schemas.openxmlformats.org/officeDocument/2006/relationships/image" Target="../media/image1071.png"/><Relationship Id="rId280" Type="http://schemas.openxmlformats.org/officeDocument/2006/relationships/image" Target="../media/image1146.png"/><Relationship Id="rId75" Type="http://schemas.openxmlformats.org/officeDocument/2006/relationships/image" Target="../media/image1044.png"/><Relationship Id="rId140" Type="http://schemas.openxmlformats.org/officeDocument/2006/relationships/customXml" Target="../ink/ink1006.xml"/><Relationship Id="rId182" Type="http://schemas.openxmlformats.org/officeDocument/2006/relationships/customXml" Target="../ink/ink1027.xml"/><Relationship Id="rId6" Type="http://schemas.openxmlformats.org/officeDocument/2006/relationships/customXml" Target="../ink/ink939.xml"/><Relationship Id="rId238" Type="http://schemas.openxmlformats.org/officeDocument/2006/relationships/image" Target="../media/image1125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5.png"/><Relationship Id="rId18" Type="http://schemas.openxmlformats.org/officeDocument/2006/relationships/customXml" Target="../ink/ink1098.xml"/><Relationship Id="rId26" Type="http://schemas.openxmlformats.org/officeDocument/2006/relationships/customXml" Target="../ink/ink1102.xml"/><Relationship Id="rId39" Type="http://schemas.openxmlformats.org/officeDocument/2006/relationships/image" Target="../media/image1178.png"/><Relationship Id="rId21" Type="http://schemas.openxmlformats.org/officeDocument/2006/relationships/image" Target="../media/image1169.png"/><Relationship Id="rId34" Type="http://schemas.openxmlformats.org/officeDocument/2006/relationships/customXml" Target="../ink/ink1106.xml"/><Relationship Id="rId42" Type="http://schemas.openxmlformats.org/officeDocument/2006/relationships/customXml" Target="../ink/ink1110.xml"/><Relationship Id="rId47" Type="http://schemas.openxmlformats.org/officeDocument/2006/relationships/image" Target="../media/image1182.png"/><Relationship Id="rId50" Type="http://schemas.openxmlformats.org/officeDocument/2006/relationships/customXml" Target="../ink/ink1114.xml"/><Relationship Id="rId55" Type="http://schemas.openxmlformats.org/officeDocument/2006/relationships/image" Target="../media/image1186.png"/><Relationship Id="rId63" Type="http://schemas.openxmlformats.org/officeDocument/2006/relationships/image" Target="../media/image1190.png"/><Relationship Id="rId7" Type="http://schemas.openxmlformats.org/officeDocument/2006/relationships/image" Target="../media/image1162.png"/><Relationship Id="rId2" Type="http://schemas.openxmlformats.org/officeDocument/2006/relationships/customXml" Target="../ink/ink1090.xml"/><Relationship Id="rId16" Type="http://schemas.openxmlformats.org/officeDocument/2006/relationships/customXml" Target="../ink/ink1097.xml"/><Relationship Id="rId29" Type="http://schemas.openxmlformats.org/officeDocument/2006/relationships/image" Target="../media/image1173.png"/><Relationship Id="rId11" Type="http://schemas.openxmlformats.org/officeDocument/2006/relationships/image" Target="../media/image1164.png"/><Relationship Id="rId24" Type="http://schemas.openxmlformats.org/officeDocument/2006/relationships/customXml" Target="../ink/ink1101.xml"/><Relationship Id="rId32" Type="http://schemas.openxmlformats.org/officeDocument/2006/relationships/customXml" Target="../ink/ink1105.xml"/><Relationship Id="rId37" Type="http://schemas.openxmlformats.org/officeDocument/2006/relationships/image" Target="../media/image1177.png"/><Relationship Id="rId40" Type="http://schemas.openxmlformats.org/officeDocument/2006/relationships/customXml" Target="../ink/ink1109.xml"/><Relationship Id="rId45" Type="http://schemas.openxmlformats.org/officeDocument/2006/relationships/image" Target="../media/image1181.png"/><Relationship Id="rId53" Type="http://schemas.openxmlformats.org/officeDocument/2006/relationships/image" Target="../media/image1185.png"/><Relationship Id="rId58" Type="http://schemas.openxmlformats.org/officeDocument/2006/relationships/customXml" Target="../ink/ink1118.xml"/><Relationship Id="rId5" Type="http://schemas.openxmlformats.org/officeDocument/2006/relationships/image" Target="../media/image1161.png"/><Relationship Id="rId61" Type="http://schemas.openxmlformats.org/officeDocument/2006/relationships/image" Target="../media/image1189.png"/><Relationship Id="rId19" Type="http://schemas.openxmlformats.org/officeDocument/2006/relationships/image" Target="../media/image1168.png"/><Relationship Id="rId14" Type="http://schemas.openxmlformats.org/officeDocument/2006/relationships/customXml" Target="../ink/ink1096.xml"/><Relationship Id="rId22" Type="http://schemas.openxmlformats.org/officeDocument/2006/relationships/customXml" Target="../ink/ink1100.xml"/><Relationship Id="rId27" Type="http://schemas.openxmlformats.org/officeDocument/2006/relationships/image" Target="../media/image1172.png"/><Relationship Id="rId30" Type="http://schemas.openxmlformats.org/officeDocument/2006/relationships/customXml" Target="../ink/ink1104.xml"/><Relationship Id="rId35" Type="http://schemas.openxmlformats.org/officeDocument/2006/relationships/image" Target="../media/image1176.png"/><Relationship Id="rId43" Type="http://schemas.openxmlformats.org/officeDocument/2006/relationships/image" Target="../media/image1180.png"/><Relationship Id="rId48" Type="http://schemas.openxmlformats.org/officeDocument/2006/relationships/customXml" Target="../ink/ink1113.xml"/><Relationship Id="rId56" Type="http://schemas.openxmlformats.org/officeDocument/2006/relationships/customXml" Target="../ink/ink1117.xml"/><Relationship Id="rId8" Type="http://schemas.openxmlformats.org/officeDocument/2006/relationships/customXml" Target="../ink/ink1093.xml"/><Relationship Id="rId51" Type="http://schemas.openxmlformats.org/officeDocument/2006/relationships/image" Target="../media/image1184.png"/><Relationship Id="rId3" Type="http://schemas.openxmlformats.org/officeDocument/2006/relationships/image" Target="../media/image1160.png"/><Relationship Id="rId12" Type="http://schemas.openxmlformats.org/officeDocument/2006/relationships/customXml" Target="../ink/ink1095.xml"/><Relationship Id="rId17" Type="http://schemas.openxmlformats.org/officeDocument/2006/relationships/image" Target="../media/image1167.png"/><Relationship Id="rId25" Type="http://schemas.openxmlformats.org/officeDocument/2006/relationships/image" Target="../media/image1171.png"/><Relationship Id="rId33" Type="http://schemas.openxmlformats.org/officeDocument/2006/relationships/image" Target="../media/image1175.png"/><Relationship Id="rId38" Type="http://schemas.openxmlformats.org/officeDocument/2006/relationships/customXml" Target="../ink/ink1108.xml"/><Relationship Id="rId46" Type="http://schemas.openxmlformats.org/officeDocument/2006/relationships/customXml" Target="../ink/ink1112.xml"/><Relationship Id="rId59" Type="http://schemas.openxmlformats.org/officeDocument/2006/relationships/image" Target="../media/image1188.png"/><Relationship Id="rId20" Type="http://schemas.openxmlformats.org/officeDocument/2006/relationships/customXml" Target="../ink/ink1099.xml"/><Relationship Id="rId41" Type="http://schemas.openxmlformats.org/officeDocument/2006/relationships/image" Target="../media/image1179.png"/><Relationship Id="rId54" Type="http://schemas.openxmlformats.org/officeDocument/2006/relationships/customXml" Target="../ink/ink1116.xml"/><Relationship Id="rId62" Type="http://schemas.openxmlformats.org/officeDocument/2006/relationships/customXml" Target="../ink/ink11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92.xml"/><Relationship Id="rId15" Type="http://schemas.openxmlformats.org/officeDocument/2006/relationships/image" Target="../media/image1166.png"/><Relationship Id="rId23" Type="http://schemas.openxmlformats.org/officeDocument/2006/relationships/image" Target="../media/image1170.png"/><Relationship Id="rId28" Type="http://schemas.openxmlformats.org/officeDocument/2006/relationships/customXml" Target="../ink/ink1103.xml"/><Relationship Id="rId36" Type="http://schemas.openxmlformats.org/officeDocument/2006/relationships/customXml" Target="../ink/ink1107.xml"/><Relationship Id="rId49" Type="http://schemas.openxmlformats.org/officeDocument/2006/relationships/image" Target="../media/image1183.png"/><Relationship Id="rId57" Type="http://schemas.openxmlformats.org/officeDocument/2006/relationships/image" Target="../media/image1187.png"/><Relationship Id="rId10" Type="http://schemas.openxmlformats.org/officeDocument/2006/relationships/customXml" Target="../ink/ink1094.xml"/><Relationship Id="rId31" Type="http://schemas.openxmlformats.org/officeDocument/2006/relationships/image" Target="../media/image1174.png"/><Relationship Id="rId44" Type="http://schemas.openxmlformats.org/officeDocument/2006/relationships/customXml" Target="../ink/ink1111.xml"/><Relationship Id="rId52" Type="http://schemas.openxmlformats.org/officeDocument/2006/relationships/customXml" Target="../ink/ink1115.xml"/><Relationship Id="rId60" Type="http://schemas.openxmlformats.org/officeDocument/2006/relationships/customXml" Target="../ink/ink1119.xml"/><Relationship Id="rId4" Type="http://schemas.openxmlformats.org/officeDocument/2006/relationships/customXml" Target="../ink/ink1091.xml"/><Relationship Id="rId9" Type="http://schemas.openxmlformats.org/officeDocument/2006/relationships/image" Target="../media/image1163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23.xml"/><Relationship Id="rId18" Type="http://schemas.openxmlformats.org/officeDocument/2006/relationships/image" Target="../media/image1202.png"/><Relationship Id="rId26" Type="http://schemas.openxmlformats.org/officeDocument/2006/relationships/image" Target="../media/image1206.png"/><Relationship Id="rId39" Type="http://schemas.openxmlformats.org/officeDocument/2006/relationships/customXml" Target="../ink/ink1136.xml"/><Relationship Id="rId21" Type="http://schemas.openxmlformats.org/officeDocument/2006/relationships/customXml" Target="../ink/ink1127.xml"/><Relationship Id="rId34" Type="http://schemas.openxmlformats.org/officeDocument/2006/relationships/image" Target="../media/image1210.png"/><Relationship Id="rId42" Type="http://schemas.openxmlformats.org/officeDocument/2006/relationships/image" Target="../media/image1214.png"/><Relationship Id="rId7" Type="http://schemas.openxmlformats.org/officeDocument/2006/relationships/image" Target="../media/image1196.jpg"/><Relationship Id="rId2" Type="http://schemas.openxmlformats.org/officeDocument/2006/relationships/image" Target="../media/image1191.jpg"/><Relationship Id="rId16" Type="http://schemas.openxmlformats.org/officeDocument/2006/relationships/image" Target="../media/image1201.png"/><Relationship Id="rId20" Type="http://schemas.openxmlformats.org/officeDocument/2006/relationships/image" Target="../media/image1203.png"/><Relationship Id="rId29" Type="http://schemas.openxmlformats.org/officeDocument/2006/relationships/customXml" Target="../ink/ink1131.xml"/><Relationship Id="rId41" Type="http://schemas.openxmlformats.org/officeDocument/2006/relationships/customXml" Target="../ink/ink11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95.jpg"/><Relationship Id="rId11" Type="http://schemas.openxmlformats.org/officeDocument/2006/relationships/customXml" Target="../ink/ink1122.xml"/><Relationship Id="rId24" Type="http://schemas.openxmlformats.org/officeDocument/2006/relationships/image" Target="../media/image1205.png"/><Relationship Id="rId32" Type="http://schemas.openxmlformats.org/officeDocument/2006/relationships/image" Target="../media/image1209.png"/><Relationship Id="rId37" Type="http://schemas.openxmlformats.org/officeDocument/2006/relationships/customXml" Target="../ink/ink1135.xml"/><Relationship Id="rId40" Type="http://schemas.openxmlformats.org/officeDocument/2006/relationships/image" Target="../media/image1213.png"/><Relationship Id="rId5" Type="http://schemas.openxmlformats.org/officeDocument/2006/relationships/image" Target="../media/image1194.jpg"/><Relationship Id="rId15" Type="http://schemas.openxmlformats.org/officeDocument/2006/relationships/customXml" Target="../ink/ink1124.xml"/><Relationship Id="rId23" Type="http://schemas.openxmlformats.org/officeDocument/2006/relationships/customXml" Target="../ink/ink1128.xml"/><Relationship Id="rId28" Type="http://schemas.openxmlformats.org/officeDocument/2006/relationships/image" Target="../media/image1207.png"/><Relationship Id="rId36" Type="http://schemas.openxmlformats.org/officeDocument/2006/relationships/image" Target="../media/image1211.png"/><Relationship Id="rId10" Type="http://schemas.openxmlformats.org/officeDocument/2006/relationships/image" Target="../media/image1198.png"/><Relationship Id="rId19" Type="http://schemas.openxmlformats.org/officeDocument/2006/relationships/customXml" Target="../ink/ink1126.xml"/><Relationship Id="rId31" Type="http://schemas.openxmlformats.org/officeDocument/2006/relationships/customXml" Target="../ink/ink1132.xml"/><Relationship Id="rId4" Type="http://schemas.openxmlformats.org/officeDocument/2006/relationships/image" Target="../media/image1193.jpg"/><Relationship Id="rId9" Type="http://schemas.openxmlformats.org/officeDocument/2006/relationships/customXml" Target="../ink/ink1121.xml"/><Relationship Id="rId14" Type="http://schemas.openxmlformats.org/officeDocument/2006/relationships/image" Target="../media/image1200.png"/><Relationship Id="rId22" Type="http://schemas.openxmlformats.org/officeDocument/2006/relationships/image" Target="../media/image1204.png"/><Relationship Id="rId27" Type="http://schemas.openxmlformats.org/officeDocument/2006/relationships/customXml" Target="../ink/ink1130.xml"/><Relationship Id="rId30" Type="http://schemas.openxmlformats.org/officeDocument/2006/relationships/image" Target="../media/image1208.png"/><Relationship Id="rId35" Type="http://schemas.openxmlformats.org/officeDocument/2006/relationships/customXml" Target="../ink/ink1134.xml"/><Relationship Id="rId8" Type="http://schemas.openxmlformats.org/officeDocument/2006/relationships/image" Target="../media/image1197.png"/><Relationship Id="rId3" Type="http://schemas.openxmlformats.org/officeDocument/2006/relationships/image" Target="../media/image1192.jpg"/><Relationship Id="rId12" Type="http://schemas.openxmlformats.org/officeDocument/2006/relationships/image" Target="../media/image1199.png"/><Relationship Id="rId17" Type="http://schemas.openxmlformats.org/officeDocument/2006/relationships/customXml" Target="../ink/ink1125.xml"/><Relationship Id="rId25" Type="http://schemas.openxmlformats.org/officeDocument/2006/relationships/customXml" Target="../ink/ink1129.xml"/><Relationship Id="rId33" Type="http://schemas.openxmlformats.org/officeDocument/2006/relationships/customXml" Target="../ink/ink1133.xml"/><Relationship Id="rId38" Type="http://schemas.openxmlformats.org/officeDocument/2006/relationships/image" Target="../media/image121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9.png"/><Relationship Id="rId13" Type="http://schemas.openxmlformats.org/officeDocument/2006/relationships/customXml" Target="../ink/ink1142.xml"/><Relationship Id="rId18" Type="http://schemas.openxmlformats.org/officeDocument/2006/relationships/image" Target="../media/image1224.png"/><Relationship Id="rId26" Type="http://schemas.openxmlformats.org/officeDocument/2006/relationships/image" Target="../media/image1228.png"/><Relationship Id="rId3" Type="http://schemas.openxmlformats.org/officeDocument/2006/relationships/image" Target="../media/image1216.png"/><Relationship Id="rId21" Type="http://schemas.openxmlformats.org/officeDocument/2006/relationships/customXml" Target="../ink/ink1146.xml"/><Relationship Id="rId7" Type="http://schemas.openxmlformats.org/officeDocument/2006/relationships/customXml" Target="../ink/ink1139.xml"/><Relationship Id="rId12" Type="http://schemas.openxmlformats.org/officeDocument/2006/relationships/image" Target="../media/image1221.png"/><Relationship Id="rId17" Type="http://schemas.openxmlformats.org/officeDocument/2006/relationships/customXml" Target="../ink/ink1144.xml"/><Relationship Id="rId25" Type="http://schemas.openxmlformats.org/officeDocument/2006/relationships/customXml" Target="../ink/ink1148.xml"/><Relationship Id="rId2" Type="http://schemas.openxmlformats.org/officeDocument/2006/relationships/image" Target="../media/image1215.png"/><Relationship Id="rId16" Type="http://schemas.openxmlformats.org/officeDocument/2006/relationships/image" Target="../media/image1223.png"/><Relationship Id="rId20" Type="http://schemas.openxmlformats.org/officeDocument/2006/relationships/image" Target="../media/image1225.png"/><Relationship Id="rId29" Type="http://schemas.openxmlformats.org/officeDocument/2006/relationships/customXml" Target="../ink/ink11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8.png"/><Relationship Id="rId11" Type="http://schemas.openxmlformats.org/officeDocument/2006/relationships/customXml" Target="../ink/ink1141.xml"/><Relationship Id="rId24" Type="http://schemas.openxmlformats.org/officeDocument/2006/relationships/image" Target="../media/image1227.png"/><Relationship Id="rId5" Type="http://schemas.openxmlformats.org/officeDocument/2006/relationships/customXml" Target="../ink/ink1138.xml"/><Relationship Id="rId15" Type="http://schemas.openxmlformats.org/officeDocument/2006/relationships/customXml" Target="../ink/ink1143.xml"/><Relationship Id="rId23" Type="http://schemas.openxmlformats.org/officeDocument/2006/relationships/customXml" Target="../ink/ink1147.xml"/><Relationship Id="rId28" Type="http://schemas.openxmlformats.org/officeDocument/2006/relationships/image" Target="../media/image1229.png"/><Relationship Id="rId10" Type="http://schemas.openxmlformats.org/officeDocument/2006/relationships/image" Target="../media/image1220.png"/><Relationship Id="rId19" Type="http://schemas.openxmlformats.org/officeDocument/2006/relationships/customXml" Target="../ink/ink1145.xml"/><Relationship Id="rId4" Type="http://schemas.openxmlformats.org/officeDocument/2006/relationships/image" Target="../media/image1217.png"/><Relationship Id="rId9" Type="http://schemas.openxmlformats.org/officeDocument/2006/relationships/customXml" Target="../ink/ink1140.xml"/><Relationship Id="rId14" Type="http://schemas.openxmlformats.org/officeDocument/2006/relationships/image" Target="../media/image1222.png"/><Relationship Id="rId22" Type="http://schemas.openxmlformats.org/officeDocument/2006/relationships/image" Target="../media/image1226.png"/><Relationship Id="rId27" Type="http://schemas.openxmlformats.org/officeDocument/2006/relationships/customXml" Target="../ink/ink1149.xml"/><Relationship Id="rId30" Type="http://schemas.openxmlformats.org/officeDocument/2006/relationships/image" Target="../media/image123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3.png"/><Relationship Id="rId3" Type="http://schemas.openxmlformats.org/officeDocument/2006/relationships/image" Target="../media/image31.png"/><Relationship Id="rId7" Type="http://schemas.openxmlformats.org/officeDocument/2006/relationships/image" Target="../media/image12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1.png"/><Relationship Id="rId11" Type="http://schemas.openxmlformats.org/officeDocument/2006/relationships/image" Target="../media/image1236.png"/><Relationship Id="rId5" Type="http://schemas.openxmlformats.org/officeDocument/2006/relationships/image" Target="../media/image33.png"/><Relationship Id="rId10" Type="http://schemas.openxmlformats.org/officeDocument/2006/relationships/image" Target="../media/image1235.png"/><Relationship Id="rId4" Type="http://schemas.openxmlformats.org/officeDocument/2006/relationships/image" Target="../media/image32.png"/><Relationship Id="rId9" Type="http://schemas.openxmlformats.org/officeDocument/2006/relationships/image" Target="../media/image123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9.png"/><Relationship Id="rId13" Type="http://schemas.openxmlformats.org/officeDocument/2006/relationships/image" Target="../media/image1244.png"/><Relationship Id="rId18" Type="http://schemas.openxmlformats.org/officeDocument/2006/relationships/image" Target="../media/image1249.png"/><Relationship Id="rId26" Type="http://schemas.openxmlformats.org/officeDocument/2006/relationships/image" Target="../media/image1257.png"/><Relationship Id="rId3" Type="http://schemas.openxmlformats.org/officeDocument/2006/relationships/image" Target="../media/image1236.png"/><Relationship Id="rId21" Type="http://schemas.openxmlformats.org/officeDocument/2006/relationships/image" Target="../media/image1252.png"/><Relationship Id="rId7" Type="http://schemas.openxmlformats.org/officeDocument/2006/relationships/image" Target="../media/image1238.png"/><Relationship Id="rId12" Type="http://schemas.openxmlformats.org/officeDocument/2006/relationships/image" Target="../media/image1243.png"/><Relationship Id="rId17" Type="http://schemas.openxmlformats.org/officeDocument/2006/relationships/image" Target="../media/image1248.png"/><Relationship Id="rId25" Type="http://schemas.openxmlformats.org/officeDocument/2006/relationships/image" Target="../media/image1256.png"/><Relationship Id="rId2" Type="http://schemas.openxmlformats.org/officeDocument/2006/relationships/image" Target="../media/image1232.png"/><Relationship Id="rId16" Type="http://schemas.openxmlformats.org/officeDocument/2006/relationships/image" Target="../media/image1247.png"/><Relationship Id="rId20" Type="http://schemas.openxmlformats.org/officeDocument/2006/relationships/image" Target="../media/image1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3.png"/><Relationship Id="rId11" Type="http://schemas.openxmlformats.org/officeDocument/2006/relationships/image" Target="../media/image1242.png"/><Relationship Id="rId24" Type="http://schemas.openxmlformats.org/officeDocument/2006/relationships/image" Target="../media/image1255.png"/><Relationship Id="rId5" Type="http://schemas.openxmlformats.org/officeDocument/2006/relationships/image" Target="../media/image1237.png"/><Relationship Id="rId15" Type="http://schemas.openxmlformats.org/officeDocument/2006/relationships/image" Target="../media/image1246.png"/><Relationship Id="rId23" Type="http://schemas.openxmlformats.org/officeDocument/2006/relationships/image" Target="../media/image1254.png"/><Relationship Id="rId10" Type="http://schemas.openxmlformats.org/officeDocument/2006/relationships/image" Target="../media/image1241.png"/><Relationship Id="rId19" Type="http://schemas.openxmlformats.org/officeDocument/2006/relationships/image" Target="../media/image1250.png"/><Relationship Id="rId4" Type="http://schemas.openxmlformats.org/officeDocument/2006/relationships/image" Target="../media/image1234.png"/><Relationship Id="rId9" Type="http://schemas.openxmlformats.org/officeDocument/2006/relationships/image" Target="../media/image1240.png"/><Relationship Id="rId14" Type="http://schemas.openxmlformats.org/officeDocument/2006/relationships/image" Target="../media/image1245.png"/><Relationship Id="rId22" Type="http://schemas.openxmlformats.org/officeDocument/2006/relationships/image" Target="../media/image12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6.png"/><Relationship Id="rId7" Type="http://schemas.openxmlformats.org/officeDocument/2006/relationships/image" Target="../media/image1238.png"/><Relationship Id="rId2" Type="http://schemas.openxmlformats.org/officeDocument/2006/relationships/image" Target="../media/image1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3.png"/><Relationship Id="rId5" Type="http://schemas.openxmlformats.org/officeDocument/2006/relationships/image" Target="../media/image1237.png"/><Relationship Id="rId4" Type="http://schemas.openxmlformats.org/officeDocument/2006/relationships/image" Target="../media/image12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8.png"/><Relationship Id="rId3" Type="http://schemas.openxmlformats.org/officeDocument/2006/relationships/image" Target="../media/image1236.png"/><Relationship Id="rId7" Type="http://schemas.openxmlformats.org/officeDocument/2006/relationships/image" Target="../media/image1238.png"/><Relationship Id="rId2" Type="http://schemas.openxmlformats.org/officeDocument/2006/relationships/image" Target="../media/image1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3.png"/><Relationship Id="rId5" Type="http://schemas.openxmlformats.org/officeDocument/2006/relationships/image" Target="../media/image1237.png"/><Relationship Id="rId4" Type="http://schemas.openxmlformats.org/officeDocument/2006/relationships/image" Target="../media/image1234.png"/></Relationships>
</file>

<file path=ppt/slides/_rels/slide4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63.xml"/><Relationship Id="rId21" Type="http://schemas.openxmlformats.org/officeDocument/2006/relationships/image" Target="../media/image1266.png"/><Relationship Id="rId42" Type="http://schemas.openxmlformats.org/officeDocument/2006/relationships/customXml" Target="../ink/ink1171.xml"/><Relationship Id="rId47" Type="http://schemas.openxmlformats.org/officeDocument/2006/relationships/image" Target="../media/image1279.png"/><Relationship Id="rId63" Type="http://schemas.openxmlformats.org/officeDocument/2006/relationships/image" Target="../media/image1286.png"/><Relationship Id="rId68" Type="http://schemas.openxmlformats.org/officeDocument/2006/relationships/customXml" Target="../ink/ink1184.xml"/><Relationship Id="rId84" Type="http://schemas.openxmlformats.org/officeDocument/2006/relationships/customXml" Target="../ink/ink1192.xml"/><Relationship Id="rId89" Type="http://schemas.openxmlformats.org/officeDocument/2006/relationships/image" Target="../media/image1299.png"/><Relationship Id="rId112" Type="http://schemas.openxmlformats.org/officeDocument/2006/relationships/customXml" Target="../ink/ink1206.xml"/><Relationship Id="rId16" Type="http://schemas.openxmlformats.org/officeDocument/2006/relationships/customXml" Target="../ink/ink1158.xml"/><Relationship Id="rId107" Type="http://schemas.openxmlformats.org/officeDocument/2006/relationships/image" Target="../media/image1308.png"/><Relationship Id="rId11" Type="http://schemas.openxmlformats.org/officeDocument/2006/relationships/image" Target="../media/image862.png"/><Relationship Id="rId32" Type="http://schemas.openxmlformats.org/officeDocument/2006/relationships/customXml" Target="../ink/ink1166.xml"/><Relationship Id="rId37" Type="http://schemas.openxmlformats.org/officeDocument/2006/relationships/image" Target="../media/image1274.png"/><Relationship Id="rId53" Type="http://schemas.openxmlformats.org/officeDocument/2006/relationships/image" Target="../media/image1281.png"/><Relationship Id="rId58" Type="http://schemas.openxmlformats.org/officeDocument/2006/relationships/customXml" Target="../ink/ink1179.xml"/><Relationship Id="rId74" Type="http://schemas.openxmlformats.org/officeDocument/2006/relationships/customXml" Target="../ink/ink1187.xml"/><Relationship Id="rId79" Type="http://schemas.openxmlformats.org/officeDocument/2006/relationships/image" Target="../media/image1294.png"/><Relationship Id="rId102" Type="http://schemas.openxmlformats.org/officeDocument/2006/relationships/customXml" Target="../ink/ink1201.xml"/><Relationship Id="rId5" Type="http://schemas.openxmlformats.org/officeDocument/2006/relationships/image" Target="../media/image1260.png"/><Relationship Id="rId90" Type="http://schemas.openxmlformats.org/officeDocument/2006/relationships/customXml" Target="../ink/ink1195.xml"/><Relationship Id="rId95" Type="http://schemas.openxmlformats.org/officeDocument/2006/relationships/image" Target="../media/image1302.png"/><Relationship Id="rId22" Type="http://schemas.openxmlformats.org/officeDocument/2006/relationships/customXml" Target="../ink/ink1161.xml"/><Relationship Id="rId27" Type="http://schemas.openxmlformats.org/officeDocument/2006/relationships/image" Target="../media/image1269.png"/><Relationship Id="rId43" Type="http://schemas.openxmlformats.org/officeDocument/2006/relationships/image" Target="../media/image1277.png"/><Relationship Id="rId48" Type="http://schemas.openxmlformats.org/officeDocument/2006/relationships/customXml" Target="../ink/ink1174.xml"/><Relationship Id="rId64" Type="http://schemas.openxmlformats.org/officeDocument/2006/relationships/customXml" Target="../ink/ink1182.xml"/><Relationship Id="rId69" Type="http://schemas.openxmlformats.org/officeDocument/2006/relationships/image" Target="../media/image1289.png"/><Relationship Id="rId113" Type="http://schemas.openxmlformats.org/officeDocument/2006/relationships/image" Target="../media/image1311.png"/><Relationship Id="rId80" Type="http://schemas.openxmlformats.org/officeDocument/2006/relationships/customXml" Target="../ink/ink1190.xml"/><Relationship Id="rId85" Type="http://schemas.openxmlformats.org/officeDocument/2006/relationships/image" Target="../media/image1297.png"/><Relationship Id="rId12" Type="http://schemas.openxmlformats.org/officeDocument/2006/relationships/customXml" Target="../ink/ink1156.xml"/><Relationship Id="rId17" Type="http://schemas.openxmlformats.org/officeDocument/2006/relationships/image" Target="../media/image1264.png"/><Relationship Id="rId33" Type="http://schemas.openxmlformats.org/officeDocument/2006/relationships/image" Target="../media/image1272.png"/><Relationship Id="rId38" Type="http://schemas.openxmlformats.org/officeDocument/2006/relationships/customXml" Target="../ink/ink1169.xml"/><Relationship Id="rId59" Type="http://schemas.openxmlformats.org/officeDocument/2006/relationships/image" Target="../media/image1284.png"/><Relationship Id="rId103" Type="http://schemas.openxmlformats.org/officeDocument/2006/relationships/image" Target="../media/image1306.png"/><Relationship Id="rId108" Type="http://schemas.openxmlformats.org/officeDocument/2006/relationships/customXml" Target="../ink/ink1204.xml"/><Relationship Id="rId54" Type="http://schemas.openxmlformats.org/officeDocument/2006/relationships/customXml" Target="../ink/ink1177.xml"/><Relationship Id="rId70" Type="http://schemas.openxmlformats.org/officeDocument/2006/relationships/customXml" Target="../ink/ink1185.xml"/><Relationship Id="rId75" Type="http://schemas.openxmlformats.org/officeDocument/2006/relationships/image" Target="../media/image1292.png"/><Relationship Id="rId91" Type="http://schemas.openxmlformats.org/officeDocument/2006/relationships/image" Target="../media/image1300.png"/><Relationship Id="rId96" Type="http://schemas.openxmlformats.org/officeDocument/2006/relationships/customXml" Target="../ink/ink11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53.xml"/><Relationship Id="rId15" Type="http://schemas.openxmlformats.org/officeDocument/2006/relationships/image" Target="../media/image855.png"/><Relationship Id="rId23" Type="http://schemas.openxmlformats.org/officeDocument/2006/relationships/image" Target="../media/image1267.png"/><Relationship Id="rId28" Type="http://schemas.openxmlformats.org/officeDocument/2006/relationships/customXml" Target="../ink/ink1164.xml"/><Relationship Id="rId36" Type="http://schemas.openxmlformats.org/officeDocument/2006/relationships/customXml" Target="../ink/ink1168.xml"/><Relationship Id="rId49" Type="http://schemas.openxmlformats.org/officeDocument/2006/relationships/image" Target="../media/image1280.png"/><Relationship Id="rId57" Type="http://schemas.openxmlformats.org/officeDocument/2006/relationships/image" Target="../media/image1283.png"/><Relationship Id="rId106" Type="http://schemas.openxmlformats.org/officeDocument/2006/relationships/customXml" Target="../ink/ink1203.xml"/><Relationship Id="rId10" Type="http://schemas.openxmlformats.org/officeDocument/2006/relationships/customXml" Target="../ink/ink1155.xml"/><Relationship Id="rId31" Type="http://schemas.openxmlformats.org/officeDocument/2006/relationships/image" Target="../media/image1271.png"/><Relationship Id="rId44" Type="http://schemas.openxmlformats.org/officeDocument/2006/relationships/customXml" Target="../ink/ink1172.xml"/><Relationship Id="rId52" Type="http://schemas.openxmlformats.org/officeDocument/2006/relationships/customXml" Target="../ink/ink1176.xml"/><Relationship Id="rId60" Type="http://schemas.openxmlformats.org/officeDocument/2006/relationships/customXml" Target="../ink/ink1180.xml"/><Relationship Id="rId65" Type="http://schemas.openxmlformats.org/officeDocument/2006/relationships/image" Target="../media/image1287.png"/><Relationship Id="rId73" Type="http://schemas.openxmlformats.org/officeDocument/2006/relationships/image" Target="../media/image1291.png"/><Relationship Id="rId78" Type="http://schemas.openxmlformats.org/officeDocument/2006/relationships/customXml" Target="../ink/ink1189.xml"/><Relationship Id="rId81" Type="http://schemas.openxmlformats.org/officeDocument/2006/relationships/image" Target="../media/image1295.png"/><Relationship Id="rId86" Type="http://schemas.openxmlformats.org/officeDocument/2006/relationships/customXml" Target="../ink/ink1193.xml"/><Relationship Id="rId94" Type="http://schemas.openxmlformats.org/officeDocument/2006/relationships/customXml" Target="../ink/ink1197.xml"/><Relationship Id="rId99" Type="http://schemas.openxmlformats.org/officeDocument/2006/relationships/image" Target="../media/image1304.png"/><Relationship Id="rId101" Type="http://schemas.openxmlformats.org/officeDocument/2006/relationships/image" Target="../media/image1305.png"/><Relationship Id="rId4" Type="http://schemas.openxmlformats.org/officeDocument/2006/relationships/customXml" Target="../ink/ink1152.xml"/><Relationship Id="rId9" Type="http://schemas.openxmlformats.org/officeDocument/2006/relationships/image" Target="../media/image1262.png"/><Relationship Id="rId13" Type="http://schemas.openxmlformats.org/officeDocument/2006/relationships/image" Target="../media/image1263.png"/><Relationship Id="rId18" Type="http://schemas.openxmlformats.org/officeDocument/2006/relationships/customXml" Target="../ink/ink1159.xml"/><Relationship Id="rId39" Type="http://schemas.openxmlformats.org/officeDocument/2006/relationships/image" Target="../media/image1275.png"/><Relationship Id="rId109" Type="http://schemas.openxmlformats.org/officeDocument/2006/relationships/image" Target="../media/image1309.png"/><Relationship Id="rId34" Type="http://schemas.openxmlformats.org/officeDocument/2006/relationships/customXml" Target="../ink/ink1167.xml"/><Relationship Id="rId50" Type="http://schemas.openxmlformats.org/officeDocument/2006/relationships/customXml" Target="../ink/ink1175.xml"/><Relationship Id="rId55" Type="http://schemas.openxmlformats.org/officeDocument/2006/relationships/image" Target="../media/image1282.png"/><Relationship Id="rId76" Type="http://schemas.openxmlformats.org/officeDocument/2006/relationships/customXml" Target="../ink/ink1188.xml"/><Relationship Id="rId97" Type="http://schemas.openxmlformats.org/officeDocument/2006/relationships/image" Target="../media/image1303.png"/><Relationship Id="rId104" Type="http://schemas.openxmlformats.org/officeDocument/2006/relationships/customXml" Target="../ink/ink1202.xml"/><Relationship Id="rId7" Type="http://schemas.openxmlformats.org/officeDocument/2006/relationships/image" Target="../media/image1261.png"/><Relationship Id="rId71" Type="http://schemas.openxmlformats.org/officeDocument/2006/relationships/image" Target="../media/image1290.png"/><Relationship Id="rId92" Type="http://schemas.openxmlformats.org/officeDocument/2006/relationships/customXml" Target="../ink/ink1196.xml"/><Relationship Id="rId2" Type="http://schemas.openxmlformats.org/officeDocument/2006/relationships/customXml" Target="../ink/ink1151.xml"/><Relationship Id="rId29" Type="http://schemas.openxmlformats.org/officeDocument/2006/relationships/image" Target="../media/image1270.png"/><Relationship Id="rId24" Type="http://schemas.openxmlformats.org/officeDocument/2006/relationships/customXml" Target="../ink/ink1162.xml"/><Relationship Id="rId40" Type="http://schemas.openxmlformats.org/officeDocument/2006/relationships/customXml" Target="../ink/ink1170.xml"/><Relationship Id="rId45" Type="http://schemas.openxmlformats.org/officeDocument/2006/relationships/image" Target="../media/image1278.png"/><Relationship Id="rId66" Type="http://schemas.openxmlformats.org/officeDocument/2006/relationships/customXml" Target="../ink/ink1183.xml"/><Relationship Id="rId87" Type="http://schemas.openxmlformats.org/officeDocument/2006/relationships/image" Target="../media/image1298.png"/><Relationship Id="rId110" Type="http://schemas.openxmlformats.org/officeDocument/2006/relationships/customXml" Target="../ink/ink1205.xml"/><Relationship Id="rId61" Type="http://schemas.openxmlformats.org/officeDocument/2006/relationships/image" Target="../media/image1285.png"/><Relationship Id="rId82" Type="http://schemas.openxmlformats.org/officeDocument/2006/relationships/customXml" Target="../ink/ink1191.xml"/><Relationship Id="rId19" Type="http://schemas.openxmlformats.org/officeDocument/2006/relationships/image" Target="../media/image1265.png"/><Relationship Id="rId14" Type="http://schemas.openxmlformats.org/officeDocument/2006/relationships/customXml" Target="../ink/ink1157.xml"/><Relationship Id="rId30" Type="http://schemas.openxmlformats.org/officeDocument/2006/relationships/customXml" Target="../ink/ink1165.xml"/><Relationship Id="rId35" Type="http://schemas.openxmlformats.org/officeDocument/2006/relationships/image" Target="../media/image1273.png"/><Relationship Id="rId56" Type="http://schemas.openxmlformats.org/officeDocument/2006/relationships/customXml" Target="../ink/ink1178.xml"/><Relationship Id="rId77" Type="http://schemas.openxmlformats.org/officeDocument/2006/relationships/image" Target="../media/image1293.png"/><Relationship Id="rId100" Type="http://schemas.openxmlformats.org/officeDocument/2006/relationships/customXml" Target="../ink/ink1200.xml"/><Relationship Id="rId105" Type="http://schemas.openxmlformats.org/officeDocument/2006/relationships/image" Target="../media/image1307.png"/><Relationship Id="rId8" Type="http://schemas.openxmlformats.org/officeDocument/2006/relationships/customXml" Target="../ink/ink1154.xml"/><Relationship Id="rId51" Type="http://schemas.openxmlformats.org/officeDocument/2006/relationships/image" Target="../media/image650.png"/><Relationship Id="rId72" Type="http://schemas.openxmlformats.org/officeDocument/2006/relationships/customXml" Target="../ink/ink1186.xml"/><Relationship Id="rId93" Type="http://schemas.openxmlformats.org/officeDocument/2006/relationships/image" Target="../media/image1301.png"/><Relationship Id="rId98" Type="http://schemas.openxmlformats.org/officeDocument/2006/relationships/customXml" Target="../ink/ink1199.xml"/><Relationship Id="rId3" Type="http://schemas.openxmlformats.org/officeDocument/2006/relationships/image" Target="../media/image1259.png"/><Relationship Id="rId25" Type="http://schemas.openxmlformats.org/officeDocument/2006/relationships/image" Target="../media/image1268.png"/><Relationship Id="rId46" Type="http://schemas.openxmlformats.org/officeDocument/2006/relationships/customXml" Target="../ink/ink1173.xml"/><Relationship Id="rId67" Type="http://schemas.openxmlformats.org/officeDocument/2006/relationships/image" Target="../media/image1288.png"/><Relationship Id="rId20" Type="http://schemas.openxmlformats.org/officeDocument/2006/relationships/customXml" Target="../ink/ink1160.xml"/><Relationship Id="rId41" Type="http://schemas.openxmlformats.org/officeDocument/2006/relationships/image" Target="../media/image1276.png"/><Relationship Id="rId62" Type="http://schemas.openxmlformats.org/officeDocument/2006/relationships/customXml" Target="../ink/ink1181.xml"/><Relationship Id="rId83" Type="http://schemas.openxmlformats.org/officeDocument/2006/relationships/image" Target="../media/image1296.png"/><Relationship Id="rId88" Type="http://schemas.openxmlformats.org/officeDocument/2006/relationships/customXml" Target="../ink/ink1194.xml"/><Relationship Id="rId111" Type="http://schemas.openxmlformats.org/officeDocument/2006/relationships/image" Target="../media/image13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8.png"/><Relationship Id="rId13" Type="http://schemas.openxmlformats.org/officeDocument/2006/relationships/customXml" Target="../ink/ink1209.xml"/><Relationship Id="rId18" Type="http://schemas.openxmlformats.org/officeDocument/2006/relationships/image" Target="../media/image1323.png"/><Relationship Id="rId26" Type="http://schemas.openxmlformats.org/officeDocument/2006/relationships/image" Target="../media/image1327.png"/><Relationship Id="rId3" Type="http://schemas.openxmlformats.org/officeDocument/2006/relationships/image" Target="../media/image1313.png"/><Relationship Id="rId21" Type="http://schemas.openxmlformats.org/officeDocument/2006/relationships/customXml" Target="../ink/ink1213.xml"/><Relationship Id="rId7" Type="http://schemas.openxmlformats.org/officeDocument/2006/relationships/image" Target="../media/image1317.png"/><Relationship Id="rId12" Type="http://schemas.openxmlformats.org/officeDocument/2006/relationships/image" Target="../media/image1320.png"/><Relationship Id="rId17" Type="http://schemas.openxmlformats.org/officeDocument/2006/relationships/customXml" Target="../ink/ink1211.xml"/><Relationship Id="rId25" Type="http://schemas.openxmlformats.org/officeDocument/2006/relationships/customXml" Target="../ink/ink1215.xml"/><Relationship Id="rId2" Type="http://schemas.openxmlformats.org/officeDocument/2006/relationships/image" Target="../media/image1312.png"/><Relationship Id="rId16" Type="http://schemas.openxmlformats.org/officeDocument/2006/relationships/image" Target="../media/image1322.png"/><Relationship Id="rId20" Type="http://schemas.openxmlformats.org/officeDocument/2006/relationships/image" Target="../media/image1324.png"/><Relationship Id="rId29" Type="http://schemas.openxmlformats.org/officeDocument/2006/relationships/customXml" Target="../ink/ink12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6.png"/><Relationship Id="rId11" Type="http://schemas.openxmlformats.org/officeDocument/2006/relationships/customXml" Target="../ink/ink1208.xml"/><Relationship Id="rId24" Type="http://schemas.openxmlformats.org/officeDocument/2006/relationships/image" Target="../media/image1326.png"/><Relationship Id="rId32" Type="http://schemas.openxmlformats.org/officeDocument/2006/relationships/image" Target="../media/image1330.png"/><Relationship Id="rId5" Type="http://schemas.openxmlformats.org/officeDocument/2006/relationships/image" Target="../media/image1315.png"/><Relationship Id="rId15" Type="http://schemas.openxmlformats.org/officeDocument/2006/relationships/customXml" Target="../ink/ink1210.xml"/><Relationship Id="rId23" Type="http://schemas.openxmlformats.org/officeDocument/2006/relationships/customXml" Target="../ink/ink1214.xml"/><Relationship Id="rId28" Type="http://schemas.openxmlformats.org/officeDocument/2006/relationships/image" Target="../media/image1328.png"/><Relationship Id="rId10" Type="http://schemas.openxmlformats.org/officeDocument/2006/relationships/image" Target="../media/image1319.png"/><Relationship Id="rId19" Type="http://schemas.openxmlformats.org/officeDocument/2006/relationships/customXml" Target="../ink/ink1212.xml"/><Relationship Id="rId31" Type="http://schemas.openxmlformats.org/officeDocument/2006/relationships/customXml" Target="../ink/ink1218.xml"/><Relationship Id="rId4" Type="http://schemas.openxmlformats.org/officeDocument/2006/relationships/image" Target="../media/image1314.png"/><Relationship Id="rId9" Type="http://schemas.openxmlformats.org/officeDocument/2006/relationships/customXml" Target="../ink/ink1207.xml"/><Relationship Id="rId14" Type="http://schemas.openxmlformats.org/officeDocument/2006/relationships/image" Target="../media/image1321.png"/><Relationship Id="rId22" Type="http://schemas.openxmlformats.org/officeDocument/2006/relationships/image" Target="../media/image1325.png"/><Relationship Id="rId27" Type="http://schemas.openxmlformats.org/officeDocument/2006/relationships/customXml" Target="../ink/ink1216.xml"/><Relationship Id="rId30" Type="http://schemas.openxmlformats.org/officeDocument/2006/relationships/image" Target="../media/image132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21.xml"/><Relationship Id="rId13" Type="http://schemas.openxmlformats.org/officeDocument/2006/relationships/image" Target="../media/image1337.png"/><Relationship Id="rId3" Type="http://schemas.openxmlformats.org/officeDocument/2006/relationships/image" Target="../media/image1332.png"/><Relationship Id="rId7" Type="http://schemas.openxmlformats.org/officeDocument/2006/relationships/image" Target="../media/image1334.png"/><Relationship Id="rId12" Type="http://schemas.openxmlformats.org/officeDocument/2006/relationships/customXml" Target="../ink/ink1223.xml"/><Relationship Id="rId2" Type="http://schemas.openxmlformats.org/officeDocument/2006/relationships/image" Target="../media/image13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20.xml"/><Relationship Id="rId11" Type="http://schemas.openxmlformats.org/officeDocument/2006/relationships/image" Target="../media/image1336.png"/><Relationship Id="rId5" Type="http://schemas.openxmlformats.org/officeDocument/2006/relationships/image" Target="../media/image1333.png"/><Relationship Id="rId10" Type="http://schemas.openxmlformats.org/officeDocument/2006/relationships/customXml" Target="../ink/ink1222.xml"/><Relationship Id="rId4" Type="http://schemas.openxmlformats.org/officeDocument/2006/relationships/customXml" Target="../ink/ink1219.xml"/><Relationship Id="rId9" Type="http://schemas.openxmlformats.org/officeDocument/2006/relationships/image" Target="../media/image133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26.xml"/><Relationship Id="rId13" Type="http://schemas.openxmlformats.org/officeDocument/2006/relationships/image" Target="../media/image1342.png"/><Relationship Id="rId3" Type="http://schemas.openxmlformats.org/officeDocument/2006/relationships/image" Target="../media/image1332.png"/><Relationship Id="rId7" Type="http://schemas.openxmlformats.org/officeDocument/2006/relationships/image" Target="../media/image1339.png"/><Relationship Id="rId12" Type="http://schemas.openxmlformats.org/officeDocument/2006/relationships/customXml" Target="../ink/ink1228.xml"/><Relationship Id="rId2" Type="http://schemas.openxmlformats.org/officeDocument/2006/relationships/image" Target="../media/image13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25.xml"/><Relationship Id="rId11" Type="http://schemas.openxmlformats.org/officeDocument/2006/relationships/image" Target="../media/image1341.png"/><Relationship Id="rId5" Type="http://schemas.openxmlformats.org/officeDocument/2006/relationships/image" Target="../media/image1338.png"/><Relationship Id="rId10" Type="http://schemas.openxmlformats.org/officeDocument/2006/relationships/customXml" Target="../ink/ink1227.xml"/><Relationship Id="rId4" Type="http://schemas.openxmlformats.org/officeDocument/2006/relationships/customXml" Target="../ink/ink1224.xml"/><Relationship Id="rId9" Type="http://schemas.openxmlformats.org/officeDocument/2006/relationships/image" Target="../media/image134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3.png"/><Relationship Id="rId2" Type="http://schemas.openxmlformats.org/officeDocument/2006/relationships/image" Target="../media/image13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41.xml"/><Relationship Id="rId21" Type="http://schemas.openxmlformats.org/officeDocument/2006/relationships/image" Target="../media/image1353.png"/><Relationship Id="rId34" Type="http://schemas.openxmlformats.org/officeDocument/2006/relationships/customXml" Target="../ink/ink1245.xml"/><Relationship Id="rId42" Type="http://schemas.openxmlformats.org/officeDocument/2006/relationships/customXml" Target="../ink/ink1249.xml"/><Relationship Id="rId47" Type="http://schemas.openxmlformats.org/officeDocument/2006/relationships/image" Target="../media/image1366.png"/><Relationship Id="rId50" Type="http://schemas.openxmlformats.org/officeDocument/2006/relationships/customXml" Target="../ink/ink1253.xml"/><Relationship Id="rId55" Type="http://schemas.openxmlformats.org/officeDocument/2006/relationships/image" Target="../media/image1370.png"/><Relationship Id="rId63" Type="http://schemas.openxmlformats.org/officeDocument/2006/relationships/image" Target="../media/image1374.png"/><Relationship Id="rId7" Type="http://schemas.openxmlformats.org/officeDocument/2006/relationships/image" Target="../media/image1346.png"/><Relationship Id="rId2" Type="http://schemas.openxmlformats.org/officeDocument/2006/relationships/customXml" Target="../ink/ink1229.xml"/><Relationship Id="rId16" Type="http://schemas.openxmlformats.org/officeDocument/2006/relationships/customXml" Target="../ink/ink1236.xml"/><Relationship Id="rId29" Type="http://schemas.openxmlformats.org/officeDocument/2006/relationships/image" Target="../media/image1357.png"/><Relationship Id="rId11" Type="http://schemas.openxmlformats.org/officeDocument/2006/relationships/image" Target="../media/image1348.png"/><Relationship Id="rId24" Type="http://schemas.openxmlformats.org/officeDocument/2006/relationships/customXml" Target="../ink/ink1240.xml"/><Relationship Id="rId32" Type="http://schemas.openxmlformats.org/officeDocument/2006/relationships/customXml" Target="../ink/ink1244.xml"/><Relationship Id="rId37" Type="http://schemas.openxmlformats.org/officeDocument/2006/relationships/image" Target="../media/image1361.png"/><Relationship Id="rId40" Type="http://schemas.openxmlformats.org/officeDocument/2006/relationships/customXml" Target="../ink/ink1248.xml"/><Relationship Id="rId45" Type="http://schemas.openxmlformats.org/officeDocument/2006/relationships/image" Target="../media/image1365.png"/><Relationship Id="rId53" Type="http://schemas.openxmlformats.org/officeDocument/2006/relationships/image" Target="../media/image1369.png"/><Relationship Id="rId58" Type="http://schemas.openxmlformats.org/officeDocument/2006/relationships/customXml" Target="../ink/ink1257.xml"/><Relationship Id="rId66" Type="http://schemas.openxmlformats.org/officeDocument/2006/relationships/customXml" Target="../ink/ink1261.xml"/><Relationship Id="rId5" Type="http://schemas.openxmlformats.org/officeDocument/2006/relationships/image" Target="../media/image1345.png"/><Relationship Id="rId61" Type="http://schemas.openxmlformats.org/officeDocument/2006/relationships/image" Target="../media/image1373.png"/><Relationship Id="rId19" Type="http://schemas.openxmlformats.org/officeDocument/2006/relationships/image" Target="../media/image1352.png"/><Relationship Id="rId14" Type="http://schemas.openxmlformats.org/officeDocument/2006/relationships/customXml" Target="../ink/ink1235.xml"/><Relationship Id="rId22" Type="http://schemas.openxmlformats.org/officeDocument/2006/relationships/customXml" Target="../ink/ink1239.xml"/><Relationship Id="rId27" Type="http://schemas.openxmlformats.org/officeDocument/2006/relationships/image" Target="../media/image1356.png"/><Relationship Id="rId30" Type="http://schemas.openxmlformats.org/officeDocument/2006/relationships/customXml" Target="../ink/ink1243.xml"/><Relationship Id="rId35" Type="http://schemas.openxmlformats.org/officeDocument/2006/relationships/image" Target="../media/image1360.png"/><Relationship Id="rId43" Type="http://schemas.openxmlformats.org/officeDocument/2006/relationships/image" Target="../media/image1364.png"/><Relationship Id="rId48" Type="http://schemas.openxmlformats.org/officeDocument/2006/relationships/customXml" Target="../ink/ink1252.xml"/><Relationship Id="rId56" Type="http://schemas.openxmlformats.org/officeDocument/2006/relationships/customXml" Target="../ink/ink1256.xml"/><Relationship Id="rId64" Type="http://schemas.openxmlformats.org/officeDocument/2006/relationships/customXml" Target="../ink/ink1260.xml"/><Relationship Id="rId8" Type="http://schemas.openxmlformats.org/officeDocument/2006/relationships/customXml" Target="../ink/ink1232.xml"/><Relationship Id="rId51" Type="http://schemas.openxmlformats.org/officeDocument/2006/relationships/image" Target="../media/image1368.png"/><Relationship Id="rId3" Type="http://schemas.openxmlformats.org/officeDocument/2006/relationships/image" Target="../media/image1344.png"/><Relationship Id="rId12" Type="http://schemas.openxmlformats.org/officeDocument/2006/relationships/customXml" Target="../ink/ink1234.xml"/><Relationship Id="rId17" Type="http://schemas.openxmlformats.org/officeDocument/2006/relationships/image" Target="../media/image1351.png"/><Relationship Id="rId25" Type="http://schemas.openxmlformats.org/officeDocument/2006/relationships/image" Target="../media/image1355.png"/><Relationship Id="rId33" Type="http://schemas.openxmlformats.org/officeDocument/2006/relationships/image" Target="../media/image1359.png"/><Relationship Id="rId38" Type="http://schemas.openxmlformats.org/officeDocument/2006/relationships/customXml" Target="../ink/ink1247.xml"/><Relationship Id="rId46" Type="http://schemas.openxmlformats.org/officeDocument/2006/relationships/customXml" Target="../ink/ink1251.xml"/><Relationship Id="rId59" Type="http://schemas.openxmlformats.org/officeDocument/2006/relationships/image" Target="../media/image1372.png"/><Relationship Id="rId67" Type="http://schemas.openxmlformats.org/officeDocument/2006/relationships/image" Target="../media/image1376.png"/><Relationship Id="rId20" Type="http://schemas.openxmlformats.org/officeDocument/2006/relationships/customXml" Target="../ink/ink1238.xml"/><Relationship Id="rId41" Type="http://schemas.openxmlformats.org/officeDocument/2006/relationships/image" Target="../media/image1363.png"/><Relationship Id="rId54" Type="http://schemas.openxmlformats.org/officeDocument/2006/relationships/customXml" Target="../ink/ink1255.xml"/><Relationship Id="rId62" Type="http://schemas.openxmlformats.org/officeDocument/2006/relationships/customXml" Target="../ink/ink12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1.xml"/><Relationship Id="rId15" Type="http://schemas.openxmlformats.org/officeDocument/2006/relationships/image" Target="../media/image1350.png"/><Relationship Id="rId23" Type="http://schemas.openxmlformats.org/officeDocument/2006/relationships/image" Target="../media/image1354.png"/><Relationship Id="rId28" Type="http://schemas.openxmlformats.org/officeDocument/2006/relationships/customXml" Target="../ink/ink1242.xml"/><Relationship Id="rId36" Type="http://schemas.openxmlformats.org/officeDocument/2006/relationships/customXml" Target="../ink/ink1246.xml"/><Relationship Id="rId49" Type="http://schemas.openxmlformats.org/officeDocument/2006/relationships/image" Target="../media/image1367.png"/><Relationship Id="rId57" Type="http://schemas.openxmlformats.org/officeDocument/2006/relationships/image" Target="../media/image1371.png"/><Relationship Id="rId10" Type="http://schemas.openxmlformats.org/officeDocument/2006/relationships/customXml" Target="../ink/ink1233.xml"/><Relationship Id="rId31" Type="http://schemas.openxmlformats.org/officeDocument/2006/relationships/image" Target="../media/image1358.png"/><Relationship Id="rId44" Type="http://schemas.openxmlformats.org/officeDocument/2006/relationships/customXml" Target="../ink/ink1250.xml"/><Relationship Id="rId52" Type="http://schemas.openxmlformats.org/officeDocument/2006/relationships/customXml" Target="../ink/ink1254.xml"/><Relationship Id="rId60" Type="http://schemas.openxmlformats.org/officeDocument/2006/relationships/customXml" Target="../ink/ink1258.xml"/><Relationship Id="rId65" Type="http://schemas.openxmlformats.org/officeDocument/2006/relationships/image" Target="../media/image1375.png"/><Relationship Id="rId4" Type="http://schemas.openxmlformats.org/officeDocument/2006/relationships/customXml" Target="../ink/ink1230.xml"/><Relationship Id="rId9" Type="http://schemas.openxmlformats.org/officeDocument/2006/relationships/image" Target="../media/image1347.png"/><Relationship Id="rId13" Type="http://schemas.openxmlformats.org/officeDocument/2006/relationships/image" Target="../media/image1349.png"/><Relationship Id="rId18" Type="http://schemas.openxmlformats.org/officeDocument/2006/relationships/customXml" Target="../ink/ink1237.xml"/><Relationship Id="rId39" Type="http://schemas.openxmlformats.org/officeDocument/2006/relationships/image" Target="../media/image136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6.xml"/><Relationship Id="rId18" Type="http://schemas.openxmlformats.org/officeDocument/2006/relationships/image" Target="../media/image2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5.png"/><Relationship Id="rId17" Type="http://schemas.openxmlformats.org/officeDocument/2006/relationships/customXml" Target="../ink/ink8.xml"/><Relationship Id="rId2" Type="http://schemas.openxmlformats.org/officeDocument/2006/relationships/image" Target="../media/image20.jp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4.png"/><Relationship Id="rId19" Type="http://schemas.openxmlformats.org/officeDocument/2006/relationships/customXml" Target="../ink/ink9.xml"/><Relationship Id="rId4" Type="http://schemas.openxmlformats.org/officeDocument/2006/relationships/image" Target="../media/image21.png"/><Relationship Id="rId9" Type="http://schemas.openxmlformats.org/officeDocument/2006/relationships/customXml" Target="../ink/ink4.xml"/><Relationship Id="rId14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63.xml"/><Relationship Id="rId18" Type="http://schemas.openxmlformats.org/officeDocument/2006/relationships/image" Target="../media/image1390.png"/><Relationship Id="rId26" Type="http://schemas.openxmlformats.org/officeDocument/2006/relationships/image" Target="../media/image1394.png"/><Relationship Id="rId39" Type="http://schemas.openxmlformats.org/officeDocument/2006/relationships/customXml" Target="../ink/ink1276.xml"/><Relationship Id="rId21" Type="http://schemas.openxmlformats.org/officeDocument/2006/relationships/customXml" Target="../ink/ink1267.xml"/><Relationship Id="rId34" Type="http://schemas.openxmlformats.org/officeDocument/2006/relationships/image" Target="../media/image1398.png"/><Relationship Id="rId42" Type="http://schemas.openxmlformats.org/officeDocument/2006/relationships/image" Target="../media/image1402.png"/><Relationship Id="rId47" Type="http://schemas.openxmlformats.org/officeDocument/2006/relationships/customXml" Target="../ink/ink1280.xml"/><Relationship Id="rId7" Type="http://schemas.openxmlformats.org/officeDocument/2006/relationships/image" Target="../media/image1383.png"/><Relationship Id="rId2" Type="http://schemas.openxmlformats.org/officeDocument/2006/relationships/image" Target="../media/image1378.png"/><Relationship Id="rId16" Type="http://schemas.openxmlformats.org/officeDocument/2006/relationships/image" Target="../media/image1389.png"/><Relationship Id="rId29" Type="http://schemas.openxmlformats.org/officeDocument/2006/relationships/customXml" Target="../ink/ink12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2.png"/><Relationship Id="rId11" Type="http://schemas.openxmlformats.org/officeDocument/2006/relationships/customXml" Target="../ink/ink1262.xml"/><Relationship Id="rId24" Type="http://schemas.openxmlformats.org/officeDocument/2006/relationships/image" Target="../media/image1393.png"/><Relationship Id="rId32" Type="http://schemas.openxmlformats.org/officeDocument/2006/relationships/image" Target="../media/image1397.png"/><Relationship Id="rId37" Type="http://schemas.openxmlformats.org/officeDocument/2006/relationships/customXml" Target="../ink/ink1275.xml"/><Relationship Id="rId40" Type="http://schemas.openxmlformats.org/officeDocument/2006/relationships/image" Target="../media/image1401.png"/><Relationship Id="rId45" Type="http://schemas.openxmlformats.org/officeDocument/2006/relationships/customXml" Target="../ink/ink1279.xml"/><Relationship Id="rId5" Type="http://schemas.openxmlformats.org/officeDocument/2006/relationships/image" Target="../media/image1381.png"/><Relationship Id="rId15" Type="http://schemas.openxmlformats.org/officeDocument/2006/relationships/customXml" Target="../ink/ink1264.xml"/><Relationship Id="rId23" Type="http://schemas.openxmlformats.org/officeDocument/2006/relationships/customXml" Target="../ink/ink1268.xml"/><Relationship Id="rId28" Type="http://schemas.openxmlformats.org/officeDocument/2006/relationships/image" Target="../media/image1395.png"/><Relationship Id="rId36" Type="http://schemas.openxmlformats.org/officeDocument/2006/relationships/image" Target="../media/image1399.png"/><Relationship Id="rId10" Type="http://schemas.openxmlformats.org/officeDocument/2006/relationships/image" Target="../media/image1386.png"/><Relationship Id="rId19" Type="http://schemas.openxmlformats.org/officeDocument/2006/relationships/customXml" Target="../ink/ink1266.xml"/><Relationship Id="rId31" Type="http://schemas.openxmlformats.org/officeDocument/2006/relationships/customXml" Target="../ink/ink1272.xml"/><Relationship Id="rId44" Type="http://schemas.openxmlformats.org/officeDocument/2006/relationships/image" Target="../media/image1403.png"/><Relationship Id="rId4" Type="http://schemas.openxmlformats.org/officeDocument/2006/relationships/image" Target="../media/image1380.png"/><Relationship Id="rId9" Type="http://schemas.openxmlformats.org/officeDocument/2006/relationships/image" Target="../media/image1385.png"/><Relationship Id="rId14" Type="http://schemas.openxmlformats.org/officeDocument/2006/relationships/image" Target="../media/image1388.png"/><Relationship Id="rId22" Type="http://schemas.openxmlformats.org/officeDocument/2006/relationships/image" Target="../media/image1392.png"/><Relationship Id="rId27" Type="http://schemas.openxmlformats.org/officeDocument/2006/relationships/customXml" Target="../ink/ink1270.xml"/><Relationship Id="rId30" Type="http://schemas.openxmlformats.org/officeDocument/2006/relationships/image" Target="../media/image1396.png"/><Relationship Id="rId35" Type="http://schemas.openxmlformats.org/officeDocument/2006/relationships/customXml" Target="../ink/ink1274.xml"/><Relationship Id="rId43" Type="http://schemas.openxmlformats.org/officeDocument/2006/relationships/customXml" Target="../ink/ink1278.xml"/><Relationship Id="rId48" Type="http://schemas.openxmlformats.org/officeDocument/2006/relationships/image" Target="../media/image1405.png"/><Relationship Id="rId8" Type="http://schemas.openxmlformats.org/officeDocument/2006/relationships/image" Target="../media/image1384.png"/><Relationship Id="rId3" Type="http://schemas.openxmlformats.org/officeDocument/2006/relationships/image" Target="../media/image1379.png"/><Relationship Id="rId12" Type="http://schemas.openxmlformats.org/officeDocument/2006/relationships/image" Target="../media/image1387.png"/><Relationship Id="rId17" Type="http://schemas.openxmlformats.org/officeDocument/2006/relationships/customXml" Target="../ink/ink1265.xml"/><Relationship Id="rId25" Type="http://schemas.openxmlformats.org/officeDocument/2006/relationships/customXml" Target="../ink/ink1269.xml"/><Relationship Id="rId33" Type="http://schemas.openxmlformats.org/officeDocument/2006/relationships/customXml" Target="../ink/ink1273.xml"/><Relationship Id="rId38" Type="http://schemas.openxmlformats.org/officeDocument/2006/relationships/image" Target="../media/image1400.png"/><Relationship Id="rId46" Type="http://schemas.openxmlformats.org/officeDocument/2006/relationships/image" Target="../media/image1404.png"/><Relationship Id="rId20" Type="http://schemas.openxmlformats.org/officeDocument/2006/relationships/image" Target="../media/image1391.png"/><Relationship Id="rId41" Type="http://schemas.openxmlformats.org/officeDocument/2006/relationships/customXml" Target="../ink/ink1277.xml"/></Relationships>
</file>

<file path=ppt/slides/_rels/slide6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39.xml"/><Relationship Id="rId21" Type="http://schemas.openxmlformats.org/officeDocument/2006/relationships/image" Target="../media/image1415.png"/><Relationship Id="rId42" Type="http://schemas.openxmlformats.org/officeDocument/2006/relationships/customXml" Target="../ink/ink1301.xml"/><Relationship Id="rId63" Type="http://schemas.openxmlformats.org/officeDocument/2006/relationships/image" Target="../media/image1436.png"/><Relationship Id="rId84" Type="http://schemas.openxmlformats.org/officeDocument/2006/relationships/customXml" Target="../ink/ink1322.xml"/><Relationship Id="rId138" Type="http://schemas.openxmlformats.org/officeDocument/2006/relationships/customXml" Target="../ink/ink1360.xml"/><Relationship Id="rId159" Type="http://schemas.openxmlformats.org/officeDocument/2006/relationships/customXml" Target="../ink/ink1381.xml"/><Relationship Id="rId170" Type="http://schemas.openxmlformats.org/officeDocument/2006/relationships/customXml" Target="../ink/ink1391.xml"/><Relationship Id="rId191" Type="http://schemas.openxmlformats.org/officeDocument/2006/relationships/image" Target="../media/image1474.png"/><Relationship Id="rId205" Type="http://schemas.openxmlformats.org/officeDocument/2006/relationships/image" Target="../media/image1481.png"/><Relationship Id="rId226" Type="http://schemas.openxmlformats.org/officeDocument/2006/relationships/customXml" Target="../ink/ink1419.xml"/><Relationship Id="rId247" Type="http://schemas.openxmlformats.org/officeDocument/2006/relationships/image" Target="../media/image1502.png"/><Relationship Id="rId107" Type="http://schemas.openxmlformats.org/officeDocument/2006/relationships/image" Target="../media/image1458.png"/><Relationship Id="rId11" Type="http://schemas.openxmlformats.org/officeDocument/2006/relationships/image" Target="../media/image1410.png"/><Relationship Id="rId32" Type="http://schemas.openxmlformats.org/officeDocument/2006/relationships/customXml" Target="../ink/ink1296.xml"/><Relationship Id="rId53" Type="http://schemas.openxmlformats.org/officeDocument/2006/relationships/image" Target="../media/image1431.png"/><Relationship Id="rId74" Type="http://schemas.openxmlformats.org/officeDocument/2006/relationships/customXml" Target="../ink/ink1317.xml"/><Relationship Id="rId128" Type="http://schemas.openxmlformats.org/officeDocument/2006/relationships/customXml" Target="../ink/ink1350.xml"/><Relationship Id="rId149" Type="http://schemas.openxmlformats.org/officeDocument/2006/relationships/customXml" Target="../ink/ink1371.xml"/><Relationship Id="rId5" Type="http://schemas.openxmlformats.org/officeDocument/2006/relationships/image" Target="../media/image1407.png"/><Relationship Id="rId95" Type="http://schemas.openxmlformats.org/officeDocument/2006/relationships/image" Target="../media/image1452.png"/><Relationship Id="rId160" Type="http://schemas.openxmlformats.org/officeDocument/2006/relationships/customXml" Target="../ink/ink1382.xml"/><Relationship Id="rId181" Type="http://schemas.openxmlformats.org/officeDocument/2006/relationships/image" Target="../media/image1469.png"/><Relationship Id="rId216" Type="http://schemas.openxmlformats.org/officeDocument/2006/relationships/customXml" Target="../ink/ink1414.xml"/><Relationship Id="rId237" Type="http://schemas.openxmlformats.org/officeDocument/2006/relationships/image" Target="../media/image1497.png"/><Relationship Id="rId22" Type="http://schemas.openxmlformats.org/officeDocument/2006/relationships/customXml" Target="../ink/ink1291.xml"/><Relationship Id="rId43" Type="http://schemas.openxmlformats.org/officeDocument/2006/relationships/image" Target="../media/image1426.png"/><Relationship Id="rId64" Type="http://schemas.openxmlformats.org/officeDocument/2006/relationships/customXml" Target="../ink/ink1312.xml"/><Relationship Id="rId118" Type="http://schemas.openxmlformats.org/officeDocument/2006/relationships/customXml" Target="../ink/ink1340.xml"/><Relationship Id="rId139" Type="http://schemas.openxmlformats.org/officeDocument/2006/relationships/customXml" Target="../ink/ink1361.xml"/><Relationship Id="rId85" Type="http://schemas.openxmlformats.org/officeDocument/2006/relationships/image" Target="../media/image1447.png"/><Relationship Id="rId150" Type="http://schemas.openxmlformats.org/officeDocument/2006/relationships/customXml" Target="../ink/ink1372.xml"/><Relationship Id="rId171" Type="http://schemas.openxmlformats.org/officeDocument/2006/relationships/image" Target="../media/image1464.png"/><Relationship Id="rId192" Type="http://schemas.openxmlformats.org/officeDocument/2006/relationships/customXml" Target="../ink/ink1402.xml"/><Relationship Id="rId206" Type="http://schemas.openxmlformats.org/officeDocument/2006/relationships/customXml" Target="../ink/ink1409.xml"/><Relationship Id="rId227" Type="http://schemas.openxmlformats.org/officeDocument/2006/relationships/image" Target="../media/image1492.png"/><Relationship Id="rId248" Type="http://schemas.openxmlformats.org/officeDocument/2006/relationships/customXml" Target="../ink/ink1430.xml"/><Relationship Id="rId12" Type="http://schemas.openxmlformats.org/officeDocument/2006/relationships/customXml" Target="../ink/ink1286.xml"/><Relationship Id="rId33" Type="http://schemas.openxmlformats.org/officeDocument/2006/relationships/image" Target="../media/image1421.png"/><Relationship Id="rId108" Type="http://schemas.openxmlformats.org/officeDocument/2006/relationships/customXml" Target="../ink/ink1334.xml"/><Relationship Id="rId129" Type="http://schemas.openxmlformats.org/officeDocument/2006/relationships/customXml" Target="../ink/ink1351.xml"/><Relationship Id="rId54" Type="http://schemas.openxmlformats.org/officeDocument/2006/relationships/customXml" Target="../ink/ink1307.xml"/><Relationship Id="rId75" Type="http://schemas.openxmlformats.org/officeDocument/2006/relationships/image" Target="../media/image1442.png"/><Relationship Id="rId96" Type="http://schemas.openxmlformats.org/officeDocument/2006/relationships/customXml" Target="../ink/ink1328.xml"/><Relationship Id="rId140" Type="http://schemas.openxmlformats.org/officeDocument/2006/relationships/customXml" Target="../ink/ink1362.xml"/><Relationship Id="rId161" Type="http://schemas.openxmlformats.org/officeDocument/2006/relationships/customXml" Target="../ink/ink1383.xml"/><Relationship Id="rId182" Type="http://schemas.openxmlformats.org/officeDocument/2006/relationships/customXml" Target="../ink/ink1397.xml"/><Relationship Id="rId217" Type="http://schemas.openxmlformats.org/officeDocument/2006/relationships/image" Target="../media/image1487.png"/><Relationship Id="rId6" Type="http://schemas.openxmlformats.org/officeDocument/2006/relationships/customXml" Target="../ink/ink1283.xml"/><Relationship Id="rId238" Type="http://schemas.openxmlformats.org/officeDocument/2006/relationships/customXml" Target="../ink/ink1425.xml"/><Relationship Id="rId23" Type="http://schemas.openxmlformats.org/officeDocument/2006/relationships/image" Target="../media/image1416.png"/><Relationship Id="rId119" Type="http://schemas.openxmlformats.org/officeDocument/2006/relationships/customXml" Target="../ink/ink1341.xml"/><Relationship Id="rId44" Type="http://schemas.openxmlformats.org/officeDocument/2006/relationships/customXml" Target="../ink/ink1302.xml"/><Relationship Id="rId65" Type="http://schemas.openxmlformats.org/officeDocument/2006/relationships/image" Target="../media/image1437.png"/><Relationship Id="rId86" Type="http://schemas.openxmlformats.org/officeDocument/2006/relationships/customXml" Target="../ink/ink1323.xml"/><Relationship Id="rId130" Type="http://schemas.openxmlformats.org/officeDocument/2006/relationships/customXml" Target="../ink/ink1352.xml"/><Relationship Id="rId151" Type="http://schemas.openxmlformats.org/officeDocument/2006/relationships/customXml" Target="../ink/ink1373.xml"/><Relationship Id="rId172" Type="http://schemas.openxmlformats.org/officeDocument/2006/relationships/customXml" Target="../ink/ink1392.xml"/><Relationship Id="rId193" Type="http://schemas.openxmlformats.org/officeDocument/2006/relationships/image" Target="../media/image1475.png"/><Relationship Id="rId207" Type="http://schemas.openxmlformats.org/officeDocument/2006/relationships/image" Target="../media/image1482.png"/><Relationship Id="rId228" Type="http://schemas.openxmlformats.org/officeDocument/2006/relationships/customXml" Target="../ink/ink1420.xml"/><Relationship Id="rId249" Type="http://schemas.openxmlformats.org/officeDocument/2006/relationships/image" Target="../media/image1503.png"/><Relationship Id="rId13" Type="http://schemas.openxmlformats.org/officeDocument/2006/relationships/image" Target="../media/image1411.png"/><Relationship Id="rId109" Type="http://schemas.openxmlformats.org/officeDocument/2006/relationships/image" Target="../media/image1459.png"/><Relationship Id="rId34" Type="http://schemas.openxmlformats.org/officeDocument/2006/relationships/customXml" Target="../ink/ink1297.xml"/><Relationship Id="rId55" Type="http://schemas.openxmlformats.org/officeDocument/2006/relationships/image" Target="../media/image1432.png"/><Relationship Id="rId76" Type="http://schemas.openxmlformats.org/officeDocument/2006/relationships/customXml" Target="../ink/ink1318.xml"/><Relationship Id="rId97" Type="http://schemas.openxmlformats.org/officeDocument/2006/relationships/image" Target="../media/image1453.png"/><Relationship Id="rId120" Type="http://schemas.openxmlformats.org/officeDocument/2006/relationships/customXml" Target="../ink/ink1342.xml"/><Relationship Id="rId141" Type="http://schemas.openxmlformats.org/officeDocument/2006/relationships/customXml" Target="../ink/ink1363.xml"/><Relationship Id="rId7" Type="http://schemas.openxmlformats.org/officeDocument/2006/relationships/image" Target="../media/image1408.png"/><Relationship Id="rId162" Type="http://schemas.openxmlformats.org/officeDocument/2006/relationships/customXml" Target="../ink/ink1384.xml"/><Relationship Id="rId183" Type="http://schemas.openxmlformats.org/officeDocument/2006/relationships/image" Target="../media/image1470.png"/><Relationship Id="rId218" Type="http://schemas.openxmlformats.org/officeDocument/2006/relationships/customXml" Target="../ink/ink1415.xml"/><Relationship Id="rId239" Type="http://schemas.openxmlformats.org/officeDocument/2006/relationships/image" Target="../media/image1498.png"/><Relationship Id="rId24" Type="http://schemas.openxmlformats.org/officeDocument/2006/relationships/customXml" Target="../ink/ink1292.xml"/><Relationship Id="rId45" Type="http://schemas.openxmlformats.org/officeDocument/2006/relationships/image" Target="../media/image1427.png"/><Relationship Id="rId66" Type="http://schemas.openxmlformats.org/officeDocument/2006/relationships/customXml" Target="../ink/ink1313.xml"/><Relationship Id="rId87" Type="http://schemas.openxmlformats.org/officeDocument/2006/relationships/image" Target="../media/image1448.png"/><Relationship Id="rId110" Type="http://schemas.openxmlformats.org/officeDocument/2006/relationships/customXml" Target="../ink/ink1335.xml"/><Relationship Id="rId131" Type="http://schemas.openxmlformats.org/officeDocument/2006/relationships/customXml" Target="../ink/ink1353.xml"/><Relationship Id="rId152" Type="http://schemas.openxmlformats.org/officeDocument/2006/relationships/customXml" Target="../ink/ink1374.xml"/><Relationship Id="rId173" Type="http://schemas.openxmlformats.org/officeDocument/2006/relationships/image" Target="../media/image1465.png"/><Relationship Id="rId194" Type="http://schemas.openxmlformats.org/officeDocument/2006/relationships/customXml" Target="../ink/ink1403.xml"/><Relationship Id="rId208" Type="http://schemas.openxmlformats.org/officeDocument/2006/relationships/customXml" Target="../ink/ink1410.xml"/><Relationship Id="rId229" Type="http://schemas.openxmlformats.org/officeDocument/2006/relationships/image" Target="../media/image1493.png"/><Relationship Id="rId240" Type="http://schemas.openxmlformats.org/officeDocument/2006/relationships/customXml" Target="../ink/ink1426.xml"/><Relationship Id="rId14" Type="http://schemas.openxmlformats.org/officeDocument/2006/relationships/customXml" Target="../ink/ink1287.xml"/><Relationship Id="rId35" Type="http://schemas.openxmlformats.org/officeDocument/2006/relationships/image" Target="../media/image1422.png"/><Relationship Id="rId56" Type="http://schemas.openxmlformats.org/officeDocument/2006/relationships/customXml" Target="../ink/ink1308.xml"/><Relationship Id="rId77" Type="http://schemas.openxmlformats.org/officeDocument/2006/relationships/image" Target="../media/image1443.png"/><Relationship Id="rId100" Type="http://schemas.openxmlformats.org/officeDocument/2006/relationships/customXml" Target="../ink/ink1330.xml"/><Relationship Id="rId8" Type="http://schemas.openxmlformats.org/officeDocument/2006/relationships/customXml" Target="../ink/ink1284.xml"/><Relationship Id="rId98" Type="http://schemas.openxmlformats.org/officeDocument/2006/relationships/customXml" Target="../ink/ink1329.xml"/><Relationship Id="rId121" Type="http://schemas.openxmlformats.org/officeDocument/2006/relationships/customXml" Target="../ink/ink1343.xml"/><Relationship Id="rId142" Type="http://schemas.openxmlformats.org/officeDocument/2006/relationships/customXml" Target="../ink/ink1364.xml"/><Relationship Id="rId163" Type="http://schemas.openxmlformats.org/officeDocument/2006/relationships/customXml" Target="../ink/ink1385.xml"/><Relationship Id="rId184" Type="http://schemas.openxmlformats.org/officeDocument/2006/relationships/customXml" Target="../ink/ink1398.xml"/><Relationship Id="rId219" Type="http://schemas.openxmlformats.org/officeDocument/2006/relationships/image" Target="../media/image1488.png"/><Relationship Id="rId230" Type="http://schemas.openxmlformats.org/officeDocument/2006/relationships/customXml" Target="../ink/ink1421.xml"/><Relationship Id="rId25" Type="http://schemas.openxmlformats.org/officeDocument/2006/relationships/image" Target="../media/image1417.png"/><Relationship Id="rId46" Type="http://schemas.openxmlformats.org/officeDocument/2006/relationships/customXml" Target="../ink/ink1303.xml"/><Relationship Id="rId67" Type="http://schemas.openxmlformats.org/officeDocument/2006/relationships/image" Target="../media/image1438.png"/><Relationship Id="rId88" Type="http://schemas.openxmlformats.org/officeDocument/2006/relationships/customXml" Target="../ink/ink1324.xml"/><Relationship Id="rId111" Type="http://schemas.openxmlformats.org/officeDocument/2006/relationships/image" Target="../media/image1460.png"/><Relationship Id="rId132" Type="http://schemas.openxmlformats.org/officeDocument/2006/relationships/customXml" Target="../ink/ink1354.xml"/><Relationship Id="rId153" Type="http://schemas.openxmlformats.org/officeDocument/2006/relationships/customXml" Target="../ink/ink1375.xml"/><Relationship Id="rId174" Type="http://schemas.openxmlformats.org/officeDocument/2006/relationships/customXml" Target="../ink/ink1393.xml"/><Relationship Id="rId195" Type="http://schemas.openxmlformats.org/officeDocument/2006/relationships/image" Target="../media/image1476.png"/><Relationship Id="rId209" Type="http://schemas.openxmlformats.org/officeDocument/2006/relationships/image" Target="../media/image1483.png"/><Relationship Id="rId220" Type="http://schemas.openxmlformats.org/officeDocument/2006/relationships/customXml" Target="../ink/ink1416.xml"/><Relationship Id="rId241" Type="http://schemas.openxmlformats.org/officeDocument/2006/relationships/image" Target="../media/image1499.png"/><Relationship Id="rId15" Type="http://schemas.openxmlformats.org/officeDocument/2006/relationships/image" Target="../media/image1412.png"/><Relationship Id="rId36" Type="http://schemas.openxmlformats.org/officeDocument/2006/relationships/customXml" Target="../ink/ink1298.xml"/><Relationship Id="rId57" Type="http://schemas.openxmlformats.org/officeDocument/2006/relationships/image" Target="../media/image1433.png"/><Relationship Id="rId78" Type="http://schemas.openxmlformats.org/officeDocument/2006/relationships/customXml" Target="../ink/ink1319.xml"/><Relationship Id="rId99" Type="http://schemas.openxmlformats.org/officeDocument/2006/relationships/image" Target="../media/image1454.png"/><Relationship Id="rId101" Type="http://schemas.openxmlformats.org/officeDocument/2006/relationships/image" Target="../media/image1455.png"/><Relationship Id="rId122" Type="http://schemas.openxmlformats.org/officeDocument/2006/relationships/customXml" Target="../ink/ink1344.xml"/><Relationship Id="rId143" Type="http://schemas.openxmlformats.org/officeDocument/2006/relationships/customXml" Target="../ink/ink1365.xml"/><Relationship Id="rId164" Type="http://schemas.openxmlformats.org/officeDocument/2006/relationships/customXml" Target="../ink/ink1386.xml"/><Relationship Id="rId185" Type="http://schemas.openxmlformats.org/officeDocument/2006/relationships/image" Target="../media/image1471.png"/><Relationship Id="rId4" Type="http://schemas.openxmlformats.org/officeDocument/2006/relationships/customXml" Target="../ink/ink1282.xml"/><Relationship Id="rId9" Type="http://schemas.openxmlformats.org/officeDocument/2006/relationships/image" Target="../media/image1409.png"/><Relationship Id="rId180" Type="http://schemas.openxmlformats.org/officeDocument/2006/relationships/customXml" Target="../ink/ink1396.xml"/><Relationship Id="rId210" Type="http://schemas.openxmlformats.org/officeDocument/2006/relationships/customXml" Target="../ink/ink1411.xml"/><Relationship Id="rId215" Type="http://schemas.openxmlformats.org/officeDocument/2006/relationships/image" Target="../media/image1486.png"/><Relationship Id="rId236" Type="http://schemas.openxmlformats.org/officeDocument/2006/relationships/customXml" Target="../ink/ink1424.xml"/><Relationship Id="rId26" Type="http://schemas.openxmlformats.org/officeDocument/2006/relationships/customXml" Target="../ink/ink1293.xml"/><Relationship Id="rId231" Type="http://schemas.openxmlformats.org/officeDocument/2006/relationships/image" Target="../media/image1494.png"/><Relationship Id="rId47" Type="http://schemas.openxmlformats.org/officeDocument/2006/relationships/image" Target="../media/image1428.png"/><Relationship Id="rId68" Type="http://schemas.openxmlformats.org/officeDocument/2006/relationships/customXml" Target="../ink/ink1314.xml"/><Relationship Id="rId89" Type="http://schemas.openxmlformats.org/officeDocument/2006/relationships/image" Target="../media/image1449.png"/><Relationship Id="rId112" Type="http://schemas.openxmlformats.org/officeDocument/2006/relationships/customXml" Target="../ink/ink1336.xml"/><Relationship Id="rId133" Type="http://schemas.openxmlformats.org/officeDocument/2006/relationships/customXml" Target="../ink/ink1355.xml"/><Relationship Id="rId154" Type="http://schemas.openxmlformats.org/officeDocument/2006/relationships/customXml" Target="../ink/ink1376.xml"/><Relationship Id="rId175" Type="http://schemas.openxmlformats.org/officeDocument/2006/relationships/image" Target="../media/image1466.png"/><Relationship Id="rId196" Type="http://schemas.openxmlformats.org/officeDocument/2006/relationships/customXml" Target="../ink/ink1404.xml"/><Relationship Id="rId200" Type="http://schemas.openxmlformats.org/officeDocument/2006/relationships/customXml" Target="../ink/ink1406.xml"/><Relationship Id="rId16" Type="http://schemas.openxmlformats.org/officeDocument/2006/relationships/customXml" Target="../ink/ink1288.xml"/><Relationship Id="rId221" Type="http://schemas.openxmlformats.org/officeDocument/2006/relationships/image" Target="../media/image1489.png"/><Relationship Id="rId242" Type="http://schemas.openxmlformats.org/officeDocument/2006/relationships/customXml" Target="../ink/ink1427.xml"/><Relationship Id="rId37" Type="http://schemas.openxmlformats.org/officeDocument/2006/relationships/image" Target="../media/image1423.png"/><Relationship Id="rId58" Type="http://schemas.openxmlformats.org/officeDocument/2006/relationships/customXml" Target="../ink/ink1309.xml"/><Relationship Id="rId79" Type="http://schemas.openxmlformats.org/officeDocument/2006/relationships/image" Target="../media/image1444.png"/><Relationship Id="rId102" Type="http://schemas.openxmlformats.org/officeDocument/2006/relationships/customXml" Target="../ink/ink1331.xml"/><Relationship Id="rId123" Type="http://schemas.openxmlformats.org/officeDocument/2006/relationships/customXml" Target="../ink/ink1345.xml"/><Relationship Id="rId144" Type="http://schemas.openxmlformats.org/officeDocument/2006/relationships/customXml" Target="../ink/ink1366.xml"/><Relationship Id="rId90" Type="http://schemas.openxmlformats.org/officeDocument/2006/relationships/customXml" Target="../ink/ink1325.xml"/><Relationship Id="rId165" Type="http://schemas.openxmlformats.org/officeDocument/2006/relationships/customXml" Target="../ink/ink1387.xml"/><Relationship Id="rId186" Type="http://schemas.openxmlformats.org/officeDocument/2006/relationships/customXml" Target="../ink/ink1399.xml"/><Relationship Id="rId211" Type="http://schemas.openxmlformats.org/officeDocument/2006/relationships/image" Target="../media/image1484.png"/><Relationship Id="rId232" Type="http://schemas.openxmlformats.org/officeDocument/2006/relationships/customXml" Target="../ink/ink1422.xml"/><Relationship Id="rId27" Type="http://schemas.openxmlformats.org/officeDocument/2006/relationships/image" Target="../media/image1418.png"/><Relationship Id="rId48" Type="http://schemas.openxmlformats.org/officeDocument/2006/relationships/customXml" Target="../ink/ink1304.xml"/><Relationship Id="rId69" Type="http://schemas.openxmlformats.org/officeDocument/2006/relationships/image" Target="../media/image1439.png"/><Relationship Id="rId113" Type="http://schemas.openxmlformats.org/officeDocument/2006/relationships/image" Target="../media/image1461.png"/><Relationship Id="rId134" Type="http://schemas.openxmlformats.org/officeDocument/2006/relationships/customXml" Target="../ink/ink1356.xml"/><Relationship Id="rId80" Type="http://schemas.openxmlformats.org/officeDocument/2006/relationships/customXml" Target="../ink/ink1320.xml"/><Relationship Id="rId155" Type="http://schemas.openxmlformats.org/officeDocument/2006/relationships/customXml" Target="../ink/ink1377.xml"/><Relationship Id="rId176" Type="http://schemas.openxmlformats.org/officeDocument/2006/relationships/customXml" Target="../ink/ink1394.xml"/><Relationship Id="rId197" Type="http://schemas.openxmlformats.org/officeDocument/2006/relationships/image" Target="../media/image1477.png"/><Relationship Id="rId201" Type="http://schemas.openxmlformats.org/officeDocument/2006/relationships/image" Target="../media/image1479.png"/><Relationship Id="rId222" Type="http://schemas.openxmlformats.org/officeDocument/2006/relationships/customXml" Target="../ink/ink1417.xml"/><Relationship Id="rId243" Type="http://schemas.openxmlformats.org/officeDocument/2006/relationships/image" Target="../media/image1500.png"/><Relationship Id="rId17" Type="http://schemas.openxmlformats.org/officeDocument/2006/relationships/image" Target="../media/image1413.png"/><Relationship Id="rId38" Type="http://schemas.openxmlformats.org/officeDocument/2006/relationships/customXml" Target="../ink/ink1299.xml"/><Relationship Id="rId59" Type="http://schemas.openxmlformats.org/officeDocument/2006/relationships/image" Target="../media/image1434.png"/><Relationship Id="rId103" Type="http://schemas.openxmlformats.org/officeDocument/2006/relationships/image" Target="../media/image1456.png"/><Relationship Id="rId124" Type="http://schemas.openxmlformats.org/officeDocument/2006/relationships/customXml" Target="../ink/ink1346.xml"/><Relationship Id="rId70" Type="http://schemas.openxmlformats.org/officeDocument/2006/relationships/customXml" Target="../ink/ink1315.xml"/><Relationship Id="rId91" Type="http://schemas.openxmlformats.org/officeDocument/2006/relationships/image" Target="../media/image1450.png"/><Relationship Id="rId145" Type="http://schemas.openxmlformats.org/officeDocument/2006/relationships/customXml" Target="../ink/ink1367.xml"/><Relationship Id="rId166" Type="http://schemas.openxmlformats.org/officeDocument/2006/relationships/customXml" Target="../ink/ink1388.xml"/><Relationship Id="rId187" Type="http://schemas.openxmlformats.org/officeDocument/2006/relationships/image" Target="../media/image147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12.xml"/><Relationship Id="rId233" Type="http://schemas.openxmlformats.org/officeDocument/2006/relationships/image" Target="../media/image1495.png"/><Relationship Id="rId28" Type="http://schemas.openxmlformats.org/officeDocument/2006/relationships/customXml" Target="../ink/ink1294.xml"/><Relationship Id="rId49" Type="http://schemas.openxmlformats.org/officeDocument/2006/relationships/image" Target="../media/image1429.png"/><Relationship Id="rId114" Type="http://schemas.openxmlformats.org/officeDocument/2006/relationships/customXml" Target="../ink/ink1337.xml"/><Relationship Id="rId60" Type="http://schemas.openxmlformats.org/officeDocument/2006/relationships/customXml" Target="../ink/ink1310.xml"/><Relationship Id="rId81" Type="http://schemas.openxmlformats.org/officeDocument/2006/relationships/image" Target="../media/image1445.png"/><Relationship Id="rId135" Type="http://schemas.openxmlformats.org/officeDocument/2006/relationships/customXml" Target="../ink/ink1357.xml"/><Relationship Id="rId156" Type="http://schemas.openxmlformats.org/officeDocument/2006/relationships/customXml" Target="../ink/ink1378.xml"/><Relationship Id="rId177" Type="http://schemas.openxmlformats.org/officeDocument/2006/relationships/image" Target="../media/image1467.png"/><Relationship Id="rId198" Type="http://schemas.openxmlformats.org/officeDocument/2006/relationships/customXml" Target="../ink/ink1405.xml"/><Relationship Id="rId202" Type="http://schemas.openxmlformats.org/officeDocument/2006/relationships/customXml" Target="../ink/ink1407.xml"/><Relationship Id="rId223" Type="http://schemas.openxmlformats.org/officeDocument/2006/relationships/image" Target="../media/image1490.png"/><Relationship Id="rId244" Type="http://schemas.openxmlformats.org/officeDocument/2006/relationships/customXml" Target="../ink/ink1428.xml"/><Relationship Id="rId18" Type="http://schemas.openxmlformats.org/officeDocument/2006/relationships/customXml" Target="../ink/ink1289.xml"/><Relationship Id="rId39" Type="http://schemas.openxmlformats.org/officeDocument/2006/relationships/image" Target="../media/image1424.png"/><Relationship Id="rId50" Type="http://schemas.openxmlformats.org/officeDocument/2006/relationships/customXml" Target="../ink/ink1305.xml"/><Relationship Id="rId104" Type="http://schemas.openxmlformats.org/officeDocument/2006/relationships/customXml" Target="../ink/ink1332.xml"/><Relationship Id="rId125" Type="http://schemas.openxmlformats.org/officeDocument/2006/relationships/customXml" Target="../ink/ink1347.xml"/><Relationship Id="rId146" Type="http://schemas.openxmlformats.org/officeDocument/2006/relationships/customXml" Target="../ink/ink1368.xml"/><Relationship Id="rId167" Type="http://schemas.openxmlformats.org/officeDocument/2006/relationships/customXml" Target="../ink/ink1389.xml"/><Relationship Id="rId188" Type="http://schemas.openxmlformats.org/officeDocument/2006/relationships/customXml" Target="../ink/ink1400.xml"/><Relationship Id="rId71" Type="http://schemas.openxmlformats.org/officeDocument/2006/relationships/image" Target="../media/image1440.png"/><Relationship Id="rId92" Type="http://schemas.openxmlformats.org/officeDocument/2006/relationships/customXml" Target="../ink/ink1326.xml"/><Relationship Id="rId213" Type="http://schemas.openxmlformats.org/officeDocument/2006/relationships/image" Target="../media/image1485.png"/><Relationship Id="rId234" Type="http://schemas.openxmlformats.org/officeDocument/2006/relationships/customXml" Target="../ink/ink1423.xml"/><Relationship Id="rId2" Type="http://schemas.openxmlformats.org/officeDocument/2006/relationships/customXml" Target="../ink/ink1281.xml"/><Relationship Id="rId29" Type="http://schemas.openxmlformats.org/officeDocument/2006/relationships/image" Target="../media/image1419.png"/><Relationship Id="rId40" Type="http://schemas.openxmlformats.org/officeDocument/2006/relationships/customXml" Target="../ink/ink1300.xml"/><Relationship Id="rId115" Type="http://schemas.openxmlformats.org/officeDocument/2006/relationships/image" Target="../media/image1462.png"/><Relationship Id="rId136" Type="http://schemas.openxmlformats.org/officeDocument/2006/relationships/customXml" Target="../ink/ink1358.xml"/><Relationship Id="rId157" Type="http://schemas.openxmlformats.org/officeDocument/2006/relationships/customXml" Target="../ink/ink1379.xml"/><Relationship Id="rId178" Type="http://schemas.openxmlformats.org/officeDocument/2006/relationships/customXml" Target="../ink/ink1395.xml"/><Relationship Id="rId61" Type="http://schemas.openxmlformats.org/officeDocument/2006/relationships/image" Target="../media/image1435.png"/><Relationship Id="rId82" Type="http://schemas.openxmlformats.org/officeDocument/2006/relationships/customXml" Target="../ink/ink1321.xml"/><Relationship Id="rId199" Type="http://schemas.openxmlformats.org/officeDocument/2006/relationships/image" Target="../media/image1478.png"/><Relationship Id="rId203" Type="http://schemas.openxmlformats.org/officeDocument/2006/relationships/image" Target="../media/image1480.png"/><Relationship Id="rId19" Type="http://schemas.openxmlformats.org/officeDocument/2006/relationships/image" Target="../media/image1414.png"/><Relationship Id="rId224" Type="http://schemas.openxmlformats.org/officeDocument/2006/relationships/customXml" Target="../ink/ink1418.xml"/><Relationship Id="rId245" Type="http://schemas.openxmlformats.org/officeDocument/2006/relationships/image" Target="../media/image1501.png"/><Relationship Id="rId30" Type="http://schemas.openxmlformats.org/officeDocument/2006/relationships/customXml" Target="../ink/ink1295.xml"/><Relationship Id="rId105" Type="http://schemas.openxmlformats.org/officeDocument/2006/relationships/image" Target="../media/image1457.png"/><Relationship Id="rId126" Type="http://schemas.openxmlformats.org/officeDocument/2006/relationships/customXml" Target="../ink/ink1348.xml"/><Relationship Id="rId147" Type="http://schemas.openxmlformats.org/officeDocument/2006/relationships/customXml" Target="../ink/ink1369.xml"/><Relationship Id="rId168" Type="http://schemas.openxmlformats.org/officeDocument/2006/relationships/customXml" Target="../ink/ink1390.xml"/><Relationship Id="rId51" Type="http://schemas.openxmlformats.org/officeDocument/2006/relationships/image" Target="../media/image1430.png"/><Relationship Id="rId72" Type="http://schemas.openxmlformats.org/officeDocument/2006/relationships/customXml" Target="../ink/ink1316.xml"/><Relationship Id="rId93" Type="http://schemas.openxmlformats.org/officeDocument/2006/relationships/image" Target="../media/image1451.png"/><Relationship Id="rId189" Type="http://schemas.openxmlformats.org/officeDocument/2006/relationships/image" Target="../media/image1473.png"/><Relationship Id="rId3" Type="http://schemas.openxmlformats.org/officeDocument/2006/relationships/image" Target="../media/image1406.png"/><Relationship Id="rId214" Type="http://schemas.openxmlformats.org/officeDocument/2006/relationships/customXml" Target="../ink/ink1413.xml"/><Relationship Id="rId235" Type="http://schemas.openxmlformats.org/officeDocument/2006/relationships/image" Target="../media/image1496.png"/><Relationship Id="rId116" Type="http://schemas.openxmlformats.org/officeDocument/2006/relationships/customXml" Target="../ink/ink1338.xml"/><Relationship Id="rId137" Type="http://schemas.openxmlformats.org/officeDocument/2006/relationships/customXml" Target="../ink/ink1359.xml"/><Relationship Id="rId158" Type="http://schemas.openxmlformats.org/officeDocument/2006/relationships/customXml" Target="../ink/ink1380.xml"/><Relationship Id="rId20" Type="http://schemas.openxmlformats.org/officeDocument/2006/relationships/customXml" Target="../ink/ink1290.xml"/><Relationship Id="rId41" Type="http://schemas.openxmlformats.org/officeDocument/2006/relationships/image" Target="../media/image1425.png"/><Relationship Id="rId62" Type="http://schemas.openxmlformats.org/officeDocument/2006/relationships/customXml" Target="../ink/ink1311.xml"/><Relationship Id="rId83" Type="http://schemas.openxmlformats.org/officeDocument/2006/relationships/image" Target="../media/image1446.png"/><Relationship Id="rId179" Type="http://schemas.openxmlformats.org/officeDocument/2006/relationships/image" Target="../media/image1468.png"/><Relationship Id="rId190" Type="http://schemas.openxmlformats.org/officeDocument/2006/relationships/customXml" Target="../ink/ink1401.xml"/><Relationship Id="rId204" Type="http://schemas.openxmlformats.org/officeDocument/2006/relationships/customXml" Target="../ink/ink1408.xml"/><Relationship Id="rId225" Type="http://schemas.openxmlformats.org/officeDocument/2006/relationships/image" Target="../media/image1491.png"/><Relationship Id="rId246" Type="http://schemas.openxmlformats.org/officeDocument/2006/relationships/customXml" Target="../ink/ink1429.xml"/><Relationship Id="rId106" Type="http://schemas.openxmlformats.org/officeDocument/2006/relationships/customXml" Target="../ink/ink1333.xml"/><Relationship Id="rId127" Type="http://schemas.openxmlformats.org/officeDocument/2006/relationships/customXml" Target="../ink/ink1349.xml"/><Relationship Id="rId10" Type="http://schemas.openxmlformats.org/officeDocument/2006/relationships/customXml" Target="../ink/ink1285.xml"/><Relationship Id="rId31" Type="http://schemas.openxmlformats.org/officeDocument/2006/relationships/image" Target="../media/image1420.png"/><Relationship Id="rId52" Type="http://schemas.openxmlformats.org/officeDocument/2006/relationships/customXml" Target="../ink/ink1306.xml"/><Relationship Id="rId73" Type="http://schemas.openxmlformats.org/officeDocument/2006/relationships/image" Target="../media/image1441.png"/><Relationship Id="rId94" Type="http://schemas.openxmlformats.org/officeDocument/2006/relationships/customXml" Target="../ink/ink1327.xml"/><Relationship Id="rId148" Type="http://schemas.openxmlformats.org/officeDocument/2006/relationships/customXml" Target="../ink/ink1370.xml"/><Relationship Id="rId169" Type="http://schemas.openxmlformats.org/officeDocument/2006/relationships/image" Target="../media/image146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6.png"/><Relationship Id="rId2" Type="http://schemas.openxmlformats.org/officeDocument/2006/relationships/image" Target="../media/image150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7.png"/><Relationship Id="rId2" Type="http://schemas.openxmlformats.org/officeDocument/2006/relationships/image" Target="../media/image150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34.xml"/><Relationship Id="rId13" Type="http://schemas.openxmlformats.org/officeDocument/2006/relationships/image" Target="../media/image1513.png"/><Relationship Id="rId3" Type="http://schemas.openxmlformats.org/officeDocument/2006/relationships/image" Target="../media/image1508.png"/><Relationship Id="rId7" Type="http://schemas.openxmlformats.org/officeDocument/2006/relationships/image" Target="../media/image1510.png"/><Relationship Id="rId12" Type="http://schemas.openxmlformats.org/officeDocument/2006/relationships/customXml" Target="../ink/ink1436.xml"/><Relationship Id="rId2" Type="http://schemas.openxmlformats.org/officeDocument/2006/relationships/customXml" Target="../ink/ink143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33.xml"/><Relationship Id="rId11" Type="http://schemas.openxmlformats.org/officeDocument/2006/relationships/image" Target="../media/image1512.png"/><Relationship Id="rId5" Type="http://schemas.openxmlformats.org/officeDocument/2006/relationships/image" Target="../media/image1509.png"/><Relationship Id="rId15" Type="http://schemas.openxmlformats.org/officeDocument/2006/relationships/image" Target="../media/image1514.png"/><Relationship Id="rId10" Type="http://schemas.openxmlformats.org/officeDocument/2006/relationships/customXml" Target="../ink/ink1435.xml"/><Relationship Id="rId4" Type="http://schemas.openxmlformats.org/officeDocument/2006/relationships/customXml" Target="../ink/ink1432.xml"/><Relationship Id="rId9" Type="http://schemas.openxmlformats.org/officeDocument/2006/relationships/image" Target="../media/image1511.png"/><Relationship Id="rId14" Type="http://schemas.openxmlformats.org/officeDocument/2006/relationships/customXml" Target="../ink/ink143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4.png"/><Relationship Id="rId7" Type="http://schemas.openxmlformats.org/officeDocument/2006/relationships/image" Target="../media/image637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5.png"/><Relationship Id="rId5" Type="http://schemas.openxmlformats.org/officeDocument/2006/relationships/image" Target="../media/image636.png"/><Relationship Id="rId4" Type="http://schemas.openxmlformats.org/officeDocument/2006/relationships/image" Target="../media/image63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40.xml"/><Relationship Id="rId13" Type="http://schemas.openxmlformats.org/officeDocument/2006/relationships/image" Target="../media/image1521.png"/><Relationship Id="rId18" Type="http://schemas.openxmlformats.org/officeDocument/2006/relationships/customXml" Target="../ink/ink1445.xml"/><Relationship Id="rId3" Type="http://schemas.openxmlformats.org/officeDocument/2006/relationships/image" Target="../media/image1332.png"/><Relationship Id="rId21" Type="http://schemas.openxmlformats.org/officeDocument/2006/relationships/image" Target="../media/image1525.png"/><Relationship Id="rId7" Type="http://schemas.openxmlformats.org/officeDocument/2006/relationships/image" Target="../media/image1518.png"/><Relationship Id="rId12" Type="http://schemas.openxmlformats.org/officeDocument/2006/relationships/customXml" Target="../ink/ink1442.xml"/><Relationship Id="rId17" Type="http://schemas.openxmlformats.org/officeDocument/2006/relationships/image" Target="../media/image1523.png"/><Relationship Id="rId2" Type="http://schemas.openxmlformats.org/officeDocument/2006/relationships/image" Target="../media/image1516.png"/><Relationship Id="rId16" Type="http://schemas.openxmlformats.org/officeDocument/2006/relationships/customXml" Target="../ink/ink1444.xml"/><Relationship Id="rId20" Type="http://schemas.openxmlformats.org/officeDocument/2006/relationships/customXml" Target="../ink/ink14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39.xml"/><Relationship Id="rId11" Type="http://schemas.openxmlformats.org/officeDocument/2006/relationships/image" Target="../media/image1520.png"/><Relationship Id="rId5" Type="http://schemas.openxmlformats.org/officeDocument/2006/relationships/image" Target="../media/image1517.png"/><Relationship Id="rId15" Type="http://schemas.openxmlformats.org/officeDocument/2006/relationships/image" Target="../media/image1522.png"/><Relationship Id="rId23" Type="http://schemas.openxmlformats.org/officeDocument/2006/relationships/image" Target="../media/image1526.png"/><Relationship Id="rId10" Type="http://schemas.openxmlformats.org/officeDocument/2006/relationships/customXml" Target="../ink/ink1441.xml"/><Relationship Id="rId19" Type="http://schemas.openxmlformats.org/officeDocument/2006/relationships/image" Target="../media/image1524.png"/><Relationship Id="rId4" Type="http://schemas.openxmlformats.org/officeDocument/2006/relationships/customXml" Target="../ink/ink1438.xml"/><Relationship Id="rId9" Type="http://schemas.openxmlformats.org/officeDocument/2006/relationships/image" Target="../media/image1519.png"/><Relationship Id="rId14" Type="http://schemas.openxmlformats.org/officeDocument/2006/relationships/customXml" Target="../ink/ink1443.xml"/><Relationship Id="rId22" Type="http://schemas.openxmlformats.org/officeDocument/2006/relationships/customXml" Target="../ink/ink14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8.png"/><Relationship Id="rId3" Type="http://schemas.openxmlformats.org/officeDocument/2006/relationships/image" Target="../media/image1381.png"/><Relationship Id="rId7" Type="http://schemas.openxmlformats.org/officeDocument/2006/relationships/image" Target="../media/image1527.png"/><Relationship Id="rId2" Type="http://schemas.openxmlformats.org/officeDocument/2006/relationships/image" Target="../media/image13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4.png"/><Relationship Id="rId11" Type="http://schemas.openxmlformats.org/officeDocument/2006/relationships/image" Target="../media/image1531.png"/><Relationship Id="rId5" Type="http://schemas.openxmlformats.org/officeDocument/2006/relationships/image" Target="../media/image1383.png"/><Relationship Id="rId10" Type="http://schemas.openxmlformats.org/officeDocument/2006/relationships/image" Target="../media/image1530.png"/><Relationship Id="rId4" Type="http://schemas.openxmlformats.org/officeDocument/2006/relationships/image" Target="../media/image1382.png"/><Relationship Id="rId9" Type="http://schemas.openxmlformats.org/officeDocument/2006/relationships/image" Target="../media/image152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5.png"/><Relationship Id="rId13" Type="http://schemas.openxmlformats.org/officeDocument/2006/relationships/customXml" Target="../ink/ink1452.xml"/><Relationship Id="rId18" Type="http://schemas.openxmlformats.org/officeDocument/2006/relationships/image" Target="../media/image1540.png"/><Relationship Id="rId3" Type="http://schemas.openxmlformats.org/officeDocument/2006/relationships/image" Target="../media/image1532.png"/><Relationship Id="rId7" Type="http://schemas.openxmlformats.org/officeDocument/2006/relationships/customXml" Target="../ink/ink1449.xml"/><Relationship Id="rId12" Type="http://schemas.openxmlformats.org/officeDocument/2006/relationships/image" Target="../media/image1537.png"/><Relationship Id="rId17" Type="http://schemas.openxmlformats.org/officeDocument/2006/relationships/customXml" Target="../ink/ink1454.xml"/><Relationship Id="rId2" Type="http://schemas.openxmlformats.org/officeDocument/2006/relationships/image" Target="../media/image1378.png"/><Relationship Id="rId16" Type="http://schemas.openxmlformats.org/officeDocument/2006/relationships/image" Target="../media/image1539.png"/><Relationship Id="rId20" Type="http://schemas.openxmlformats.org/officeDocument/2006/relationships/image" Target="../media/image1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4.png"/><Relationship Id="rId11" Type="http://schemas.openxmlformats.org/officeDocument/2006/relationships/customXml" Target="../ink/ink1451.xml"/><Relationship Id="rId5" Type="http://schemas.openxmlformats.org/officeDocument/2006/relationships/customXml" Target="../ink/ink1448.xml"/><Relationship Id="rId15" Type="http://schemas.openxmlformats.org/officeDocument/2006/relationships/customXml" Target="../ink/ink1453.xml"/><Relationship Id="rId10" Type="http://schemas.openxmlformats.org/officeDocument/2006/relationships/image" Target="../media/image1536.png"/><Relationship Id="rId19" Type="http://schemas.openxmlformats.org/officeDocument/2006/relationships/customXml" Target="../ink/ink1455.xml"/><Relationship Id="rId4" Type="http://schemas.openxmlformats.org/officeDocument/2006/relationships/image" Target="../media/image1533.png"/><Relationship Id="rId9" Type="http://schemas.openxmlformats.org/officeDocument/2006/relationships/customXml" Target="../ink/ink1450.xml"/><Relationship Id="rId14" Type="http://schemas.openxmlformats.org/officeDocument/2006/relationships/image" Target="../media/image153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3.png"/><Relationship Id="rId2" Type="http://schemas.openxmlformats.org/officeDocument/2006/relationships/image" Target="../media/image15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4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1.png"/><Relationship Id="rId7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269" y="220471"/>
            <a:ext cx="39287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70" dirty="0">
                <a:solidFill>
                  <a:srgbClr val="000000"/>
                </a:solidFill>
                <a:latin typeface="Trebuchet MS"/>
                <a:cs typeface="Trebuchet MS"/>
              </a:rPr>
              <a:t>Copy</a:t>
            </a:r>
            <a:r>
              <a:rPr sz="4500" spc="-19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4500" spc="-204" dirty="0">
                <a:solidFill>
                  <a:srgbClr val="000000"/>
                </a:solidFill>
                <a:latin typeface="Trebuchet MS"/>
                <a:cs typeface="Trebuchet MS"/>
              </a:rPr>
              <a:t>igh</a:t>
            </a:r>
            <a:r>
              <a:rPr sz="4500" spc="-17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500" spc="-3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500" spc="-180" dirty="0">
                <a:solidFill>
                  <a:srgbClr val="000000"/>
                </a:solidFill>
                <a:latin typeface="Trebuchet MS"/>
                <a:cs typeface="Trebuchet MS"/>
              </a:rPr>
              <a:t>Notice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543" y="1141729"/>
            <a:ext cx="738314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65" dirty="0">
                <a:latin typeface="Trebuchet MS"/>
                <a:cs typeface="Trebuchet MS"/>
              </a:rPr>
              <a:t>These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55" dirty="0">
                <a:latin typeface="Trebuchet MS"/>
                <a:cs typeface="Trebuchet MS"/>
              </a:rPr>
              <a:t>slides</a:t>
            </a:r>
            <a:r>
              <a:rPr sz="1350" spc="-105" dirty="0">
                <a:latin typeface="Trebuchet MS"/>
                <a:cs typeface="Trebuchet MS"/>
              </a:rPr>
              <a:t> </a:t>
            </a:r>
            <a:r>
              <a:rPr sz="1350" spc="-65" dirty="0">
                <a:latin typeface="Trebuchet MS"/>
                <a:cs typeface="Trebuchet MS"/>
              </a:rPr>
              <a:t>are</a:t>
            </a:r>
            <a:r>
              <a:rPr sz="1350" spc="-90" dirty="0">
                <a:latin typeface="Trebuchet MS"/>
                <a:cs typeface="Trebuchet MS"/>
              </a:rPr>
              <a:t> </a:t>
            </a:r>
            <a:r>
              <a:rPr sz="1350" spc="-60" dirty="0">
                <a:latin typeface="Trebuchet MS"/>
                <a:cs typeface="Trebuchet MS"/>
              </a:rPr>
              <a:t>distributed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45" dirty="0">
                <a:latin typeface="Trebuchet MS"/>
                <a:cs typeface="Trebuchet MS"/>
              </a:rPr>
              <a:t>under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65" dirty="0">
                <a:latin typeface="Trebuchet MS"/>
                <a:cs typeface="Trebuchet MS"/>
              </a:rPr>
              <a:t>the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75" dirty="0">
                <a:latin typeface="Trebuchet MS"/>
                <a:cs typeface="Trebuchet MS"/>
              </a:rPr>
              <a:t>Creative</a:t>
            </a:r>
            <a:r>
              <a:rPr sz="1350" spc="-90" dirty="0">
                <a:latin typeface="Trebuchet MS"/>
                <a:cs typeface="Trebuchet MS"/>
              </a:rPr>
              <a:t> </a:t>
            </a:r>
            <a:r>
              <a:rPr sz="1350" spc="-35" dirty="0">
                <a:latin typeface="Trebuchet MS"/>
                <a:cs typeface="Trebuchet MS"/>
              </a:rPr>
              <a:t>Commons</a:t>
            </a:r>
            <a:r>
              <a:rPr sz="1350" spc="-105" dirty="0">
                <a:latin typeface="Trebuchet MS"/>
                <a:cs typeface="Trebuchet MS"/>
              </a:rPr>
              <a:t> </a:t>
            </a:r>
            <a:r>
              <a:rPr sz="1350" spc="-80" dirty="0">
                <a:latin typeface="Trebuchet MS"/>
                <a:cs typeface="Trebuchet MS"/>
              </a:rPr>
              <a:t>License.</a:t>
            </a:r>
            <a:endParaRPr sz="1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marL="12700" marR="5080" indent="-635">
              <a:lnSpc>
                <a:spcPct val="99400"/>
              </a:lnSpc>
              <a:spcBef>
                <a:spcPts val="5"/>
              </a:spcBef>
            </a:pPr>
            <a:r>
              <a:rPr sz="1350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DeepLearning.AI</a:t>
            </a:r>
            <a:r>
              <a:rPr sz="1350" spc="-6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0" spc="-55" dirty="0">
                <a:latin typeface="Trebuchet MS"/>
                <a:cs typeface="Trebuchet MS"/>
              </a:rPr>
              <a:t>makes these slides </a:t>
            </a:r>
            <a:r>
              <a:rPr sz="1350" spc="-70" dirty="0">
                <a:latin typeface="Trebuchet MS"/>
                <a:cs typeface="Trebuchet MS"/>
              </a:rPr>
              <a:t>available </a:t>
            </a:r>
            <a:r>
              <a:rPr sz="1350" spc="-55" dirty="0">
                <a:latin typeface="Trebuchet MS"/>
                <a:cs typeface="Trebuchet MS"/>
              </a:rPr>
              <a:t>for </a:t>
            </a:r>
            <a:r>
              <a:rPr sz="1350" spc="-60" dirty="0">
                <a:latin typeface="Trebuchet MS"/>
                <a:cs typeface="Trebuchet MS"/>
              </a:rPr>
              <a:t>educational </a:t>
            </a:r>
            <a:r>
              <a:rPr sz="1350" spc="-55" dirty="0">
                <a:latin typeface="Trebuchet MS"/>
                <a:cs typeface="Trebuchet MS"/>
              </a:rPr>
              <a:t>purposes. You may </a:t>
            </a:r>
            <a:r>
              <a:rPr sz="1350" spc="-45" dirty="0">
                <a:latin typeface="Trebuchet MS"/>
                <a:cs typeface="Trebuchet MS"/>
              </a:rPr>
              <a:t>not </a:t>
            </a:r>
            <a:r>
              <a:rPr sz="1350" spc="-40" dirty="0">
                <a:latin typeface="Trebuchet MS"/>
                <a:cs typeface="Trebuchet MS"/>
              </a:rPr>
              <a:t>use </a:t>
            </a:r>
            <a:r>
              <a:rPr sz="1350" spc="-35" dirty="0">
                <a:latin typeface="Trebuchet MS"/>
                <a:cs typeface="Trebuchet MS"/>
              </a:rPr>
              <a:t>or </a:t>
            </a:r>
            <a:r>
              <a:rPr sz="1350" spc="-60" dirty="0">
                <a:latin typeface="Trebuchet MS"/>
                <a:cs typeface="Trebuchet MS"/>
              </a:rPr>
              <a:t>distribute </a:t>
            </a:r>
            <a:r>
              <a:rPr sz="1350" spc="-55" dirty="0">
                <a:latin typeface="Trebuchet MS"/>
                <a:cs typeface="Trebuchet MS"/>
              </a:rPr>
              <a:t> these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55" dirty="0">
                <a:latin typeface="Trebuchet MS"/>
                <a:cs typeface="Trebuchet MS"/>
              </a:rPr>
              <a:t>slides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55" dirty="0">
                <a:latin typeface="Trebuchet MS"/>
                <a:cs typeface="Trebuchet MS"/>
              </a:rPr>
              <a:t>for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70" dirty="0">
                <a:latin typeface="Trebuchet MS"/>
                <a:cs typeface="Trebuchet MS"/>
              </a:rPr>
              <a:t>commercial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50" dirty="0">
                <a:latin typeface="Trebuchet MS"/>
                <a:cs typeface="Trebuchet MS"/>
              </a:rPr>
              <a:t>purposes.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55" dirty="0">
                <a:latin typeface="Trebuchet MS"/>
                <a:cs typeface="Trebuchet MS"/>
              </a:rPr>
              <a:t>You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55" dirty="0">
                <a:latin typeface="Trebuchet MS"/>
                <a:cs typeface="Trebuchet MS"/>
              </a:rPr>
              <a:t>may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65" dirty="0">
                <a:latin typeface="Trebuchet MS"/>
                <a:cs typeface="Trebuchet MS"/>
              </a:rPr>
              <a:t>make</a:t>
            </a:r>
            <a:r>
              <a:rPr sz="1350" spc="-90" dirty="0">
                <a:latin typeface="Trebuchet MS"/>
                <a:cs typeface="Trebuchet MS"/>
              </a:rPr>
              <a:t> </a:t>
            </a:r>
            <a:r>
              <a:rPr sz="1350" spc="-55" dirty="0">
                <a:latin typeface="Trebuchet MS"/>
                <a:cs typeface="Trebuchet MS"/>
              </a:rPr>
              <a:t>copies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50" dirty="0">
                <a:latin typeface="Trebuchet MS"/>
                <a:cs typeface="Trebuchet MS"/>
              </a:rPr>
              <a:t>of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55" dirty="0">
                <a:latin typeface="Trebuchet MS"/>
                <a:cs typeface="Trebuchet MS"/>
              </a:rPr>
              <a:t>these</a:t>
            </a:r>
            <a:r>
              <a:rPr sz="1350" spc="-90" dirty="0">
                <a:latin typeface="Trebuchet MS"/>
                <a:cs typeface="Trebuchet MS"/>
              </a:rPr>
              <a:t> </a:t>
            </a:r>
            <a:r>
              <a:rPr sz="1350" spc="-55" dirty="0">
                <a:latin typeface="Trebuchet MS"/>
                <a:cs typeface="Trebuchet MS"/>
              </a:rPr>
              <a:t>slides</a:t>
            </a:r>
            <a:r>
              <a:rPr sz="1350" spc="-100" dirty="0">
                <a:latin typeface="Trebuchet MS"/>
                <a:cs typeface="Trebuchet MS"/>
              </a:rPr>
              <a:t> </a:t>
            </a:r>
            <a:r>
              <a:rPr sz="1350" spc="-45" dirty="0">
                <a:latin typeface="Trebuchet MS"/>
                <a:cs typeface="Trebuchet MS"/>
              </a:rPr>
              <a:t>and</a:t>
            </a:r>
            <a:r>
              <a:rPr sz="1350" spc="-90" dirty="0">
                <a:latin typeface="Trebuchet MS"/>
                <a:cs typeface="Trebuchet MS"/>
              </a:rPr>
              <a:t> </a:t>
            </a:r>
            <a:r>
              <a:rPr sz="1350" spc="-40" dirty="0">
                <a:latin typeface="Trebuchet MS"/>
                <a:cs typeface="Trebuchet MS"/>
              </a:rPr>
              <a:t>use</a:t>
            </a:r>
            <a:r>
              <a:rPr sz="1350" spc="-90" dirty="0">
                <a:latin typeface="Trebuchet MS"/>
                <a:cs typeface="Trebuchet MS"/>
              </a:rPr>
              <a:t> </a:t>
            </a:r>
            <a:r>
              <a:rPr sz="1350" spc="-35" dirty="0">
                <a:latin typeface="Trebuchet MS"/>
                <a:cs typeface="Trebuchet MS"/>
              </a:rPr>
              <a:t>or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60" dirty="0">
                <a:latin typeface="Trebuchet MS"/>
                <a:cs typeface="Trebuchet MS"/>
              </a:rPr>
              <a:t>distribute</a:t>
            </a:r>
            <a:r>
              <a:rPr sz="1350" spc="-90" dirty="0">
                <a:latin typeface="Trebuchet MS"/>
                <a:cs typeface="Trebuchet MS"/>
              </a:rPr>
              <a:t> </a:t>
            </a:r>
            <a:r>
              <a:rPr sz="1350" spc="-60" dirty="0">
                <a:latin typeface="Trebuchet MS"/>
                <a:cs typeface="Trebuchet MS"/>
              </a:rPr>
              <a:t>them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55" dirty="0">
                <a:latin typeface="Trebuchet MS"/>
                <a:cs typeface="Trebuchet MS"/>
              </a:rPr>
              <a:t>for </a:t>
            </a:r>
            <a:r>
              <a:rPr sz="1350" spc="-395" dirty="0">
                <a:latin typeface="Trebuchet MS"/>
                <a:cs typeface="Trebuchet MS"/>
              </a:rPr>
              <a:t> </a:t>
            </a:r>
            <a:r>
              <a:rPr sz="1350" spc="-60" dirty="0">
                <a:latin typeface="Trebuchet MS"/>
                <a:cs typeface="Trebuchet MS"/>
              </a:rPr>
              <a:t>educational</a:t>
            </a:r>
            <a:r>
              <a:rPr sz="1350" spc="-100" dirty="0">
                <a:latin typeface="Trebuchet MS"/>
                <a:cs typeface="Trebuchet MS"/>
              </a:rPr>
              <a:t> </a:t>
            </a:r>
            <a:r>
              <a:rPr sz="1350" spc="-40" dirty="0">
                <a:latin typeface="Trebuchet MS"/>
                <a:cs typeface="Trebuchet MS"/>
              </a:rPr>
              <a:t>purposes</a:t>
            </a:r>
            <a:r>
              <a:rPr sz="1350" spc="-105" dirty="0">
                <a:latin typeface="Trebuchet MS"/>
                <a:cs typeface="Trebuchet MS"/>
              </a:rPr>
              <a:t> </a:t>
            </a:r>
            <a:r>
              <a:rPr sz="1350" spc="-45" dirty="0">
                <a:latin typeface="Trebuchet MS"/>
                <a:cs typeface="Trebuchet MS"/>
              </a:rPr>
              <a:t>as</a:t>
            </a:r>
            <a:r>
              <a:rPr sz="1350" spc="-105" dirty="0">
                <a:latin typeface="Trebuchet MS"/>
                <a:cs typeface="Trebuchet MS"/>
              </a:rPr>
              <a:t> </a:t>
            </a:r>
            <a:r>
              <a:rPr sz="1350" spc="-45" dirty="0">
                <a:latin typeface="Trebuchet MS"/>
                <a:cs typeface="Trebuchet MS"/>
              </a:rPr>
              <a:t>long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45" dirty="0">
                <a:latin typeface="Trebuchet MS"/>
                <a:cs typeface="Trebuchet MS"/>
              </a:rPr>
              <a:t>as</a:t>
            </a:r>
            <a:r>
              <a:rPr sz="1350" spc="-105" dirty="0">
                <a:latin typeface="Trebuchet MS"/>
                <a:cs typeface="Trebuchet MS"/>
              </a:rPr>
              <a:t> </a:t>
            </a:r>
            <a:r>
              <a:rPr sz="1350" spc="-35" dirty="0">
                <a:latin typeface="Trebuchet MS"/>
                <a:cs typeface="Trebuchet MS"/>
              </a:rPr>
              <a:t>you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85" dirty="0">
                <a:latin typeface="Trebuchet MS"/>
                <a:cs typeface="Trebuchet MS"/>
              </a:rPr>
              <a:t>cite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DeepLearning.AI</a:t>
            </a:r>
            <a:r>
              <a:rPr sz="1350" spc="-1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0" spc="-45" dirty="0">
                <a:latin typeface="Trebuchet MS"/>
                <a:cs typeface="Trebuchet MS"/>
              </a:rPr>
              <a:t>as</a:t>
            </a:r>
            <a:r>
              <a:rPr sz="1350" spc="-100" dirty="0">
                <a:latin typeface="Trebuchet MS"/>
                <a:cs typeface="Trebuchet MS"/>
              </a:rPr>
              <a:t> </a:t>
            </a:r>
            <a:r>
              <a:rPr sz="1350" spc="-65" dirty="0">
                <a:latin typeface="Trebuchet MS"/>
                <a:cs typeface="Trebuchet MS"/>
              </a:rPr>
              <a:t>the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50" dirty="0">
                <a:latin typeface="Trebuchet MS"/>
                <a:cs typeface="Trebuchet MS"/>
              </a:rPr>
              <a:t>source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50" dirty="0">
                <a:latin typeface="Trebuchet MS"/>
                <a:cs typeface="Trebuchet MS"/>
              </a:rPr>
              <a:t>of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65" dirty="0">
                <a:latin typeface="Trebuchet MS"/>
                <a:cs typeface="Trebuchet MS"/>
              </a:rPr>
              <a:t>the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70" dirty="0">
                <a:latin typeface="Trebuchet MS"/>
                <a:cs typeface="Trebuchet MS"/>
              </a:rPr>
              <a:t>slides.</a:t>
            </a:r>
            <a:endParaRPr sz="1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50" spc="-55" dirty="0">
                <a:latin typeface="Trebuchet MS"/>
                <a:cs typeface="Trebuchet MS"/>
              </a:rPr>
              <a:t>For</a:t>
            </a:r>
            <a:r>
              <a:rPr sz="1350" spc="-100" dirty="0">
                <a:latin typeface="Trebuchet MS"/>
                <a:cs typeface="Trebuchet MS"/>
              </a:rPr>
              <a:t> </a:t>
            </a:r>
            <a:r>
              <a:rPr sz="1350" spc="-65" dirty="0">
                <a:latin typeface="Trebuchet MS"/>
                <a:cs typeface="Trebuchet MS"/>
              </a:rPr>
              <a:t>the</a:t>
            </a:r>
            <a:r>
              <a:rPr sz="1350" spc="-90" dirty="0">
                <a:latin typeface="Trebuchet MS"/>
                <a:cs typeface="Trebuchet MS"/>
              </a:rPr>
              <a:t> </a:t>
            </a:r>
            <a:r>
              <a:rPr sz="1350" spc="-60" dirty="0">
                <a:latin typeface="Trebuchet MS"/>
                <a:cs typeface="Trebuchet MS"/>
              </a:rPr>
              <a:t>rest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50" dirty="0">
                <a:latin typeface="Trebuchet MS"/>
                <a:cs typeface="Trebuchet MS"/>
              </a:rPr>
              <a:t>of</a:t>
            </a:r>
            <a:r>
              <a:rPr sz="1350" spc="-100" dirty="0">
                <a:latin typeface="Trebuchet MS"/>
                <a:cs typeface="Trebuchet MS"/>
              </a:rPr>
              <a:t> </a:t>
            </a:r>
            <a:r>
              <a:rPr sz="1350" spc="-65" dirty="0">
                <a:latin typeface="Trebuchet MS"/>
                <a:cs typeface="Trebuchet MS"/>
              </a:rPr>
              <a:t>the</a:t>
            </a:r>
            <a:r>
              <a:rPr sz="1350" spc="-90" dirty="0">
                <a:latin typeface="Trebuchet MS"/>
                <a:cs typeface="Trebuchet MS"/>
              </a:rPr>
              <a:t> </a:t>
            </a:r>
            <a:r>
              <a:rPr sz="1350" spc="-65" dirty="0">
                <a:latin typeface="Trebuchet MS"/>
                <a:cs typeface="Trebuchet MS"/>
              </a:rPr>
              <a:t>details</a:t>
            </a:r>
            <a:r>
              <a:rPr sz="1350" spc="-100" dirty="0">
                <a:latin typeface="Trebuchet MS"/>
                <a:cs typeface="Trebuchet MS"/>
              </a:rPr>
              <a:t> </a:t>
            </a:r>
            <a:r>
              <a:rPr sz="1350" spc="-50" dirty="0">
                <a:latin typeface="Trebuchet MS"/>
                <a:cs typeface="Trebuchet MS"/>
              </a:rPr>
              <a:t>of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65" dirty="0">
                <a:latin typeface="Trebuchet MS"/>
                <a:cs typeface="Trebuchet MS"/>
              </a:rPr>
              <a:t>the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80" dirty="0">
                <a:latin typeface="Trebuchet MS"/>
                <a:cs typeface="Trebuchet MS"/>
              </a:rPr>
              <a:t>license,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spc="-55" dirty="0">
                <a:latin typeface="Trebuchet MS"/>
                <a:cs typeface="Trebuchet MS"/>
              </a:rPr>
              <a:t>see</a:t>
            </a:r>
            <a:r>
              <a:rPr sz="1350" spc="-95" dirty="0">
                <a:latin typeface="Trebuchet MS"/>
                <a:cs typeface="Trebuchet MS"/>
              </a:rPr>
              <a:t> </a:t>
            </a:r>
            <a:r>
              <a:rPr sz="1350" u="sng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</a:rPr>
              <a:t>https://creativecommons.org/licenses/by-sa/2.0/legalcode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4960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Solving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systems</a:t>
            </a:r>
            <a:r>
              <a:rPr sz="3000" spc="2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2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equations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619031" y="3611793"/>
            <a:ext cx="2440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Microsoft Sans Serif"/>
                <a:cs typeface="Microsoft Sans Serif"/>
              </a:rPr>
              <a:t>Eliminate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‘a’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from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equation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4183" y="2612913"/>
            <a:ext cx="1292225" cy="1037590"/>
            <a:chOff x="904183" y="2612913"/>
            <a:chExt cx="1292225" cy="10375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7547" y="3043069"/>
              <a:ext cx="363102" cy="6072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86477" y="3171975"/>
              <a:ext cx="219710" cy="410209"/>
            </a:xfrm>
            <a:custGeom>
              <a:avLst/>
              <a:gdLst/>
              <a:ahLst/>
              <a:cxnLst/>
              <a:rect l="l" t="t" r="r" b="b"/>
              <a:pathLst>
                <a:path w="219710" h="410210">
                  <a:moveTo>
                    <a:pt x="219109" y="409588"/>
                  </a:moveTo>
                  <a:lnTo>
                    <a:pt x="178505" y="380442"/>
                  </a:lnTo>
                  <a:lnTo>
                    <a:pt x="142055" y="348953"/>
                  </a:lnTo>
                  <a:lnTo>
                    <a:pt x="109759" y="315120"/>
                  </a:lnTo>
                  <a:lnTo>
                    <a:pt x="81617" y="278944"/>
                  </a:lnTo>
                  <a:lnTo>
                    <a:pt x="57629" y="240424"/>
                  </a:lnTo>
                  <a:lnTo>
                    <a:pt x="37795" y="199561"/>
                  </a:lnTo>
                  <a:lnTo>
                    <a:pt x="22115" y="156354"/>
                  </a:lnTo>
                  <a:lnTo>
                    <a:pt x="10589" y="110804"/>
                  </a:lnTo>
                  <a:lnTo>
                    <a:pt x="3217" y="62911"/>
                  </a:lnTo>
                  <a:lnTo>
                    <a:pt x="0" y="12674"/>
                  </a:lnTo>
                  <a:lnTo>
                    <a:pt x="828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5647" y="3062988"/>
              <a:ext cx="121920" cy="125730"/>
            </a:xfrm>
            <a:custGeom>
              <a:avLst/>
              <a:gdLst/>
              <a:ahLst/>
              <a:cxnLst/>
              <a:rect l="l" t="t" r="r" b="b"/>
              <a:pathLst>
                <a:path w="121919" h="125730">
                  <a:moveTo>
                    <a:pt x="68787" y="0"/>
                  </a:moveTo>
                  <a:lnTo>
                    <a:pt x="0" y="117682"/>
                  </a:lnTo>
                  <a:lnTo>
                    <a:pt x="121659" y="125638"/>
                  </a:lnTo>
                  <a:lnTo>
                    <a:pt x="68787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183" y="2612913"/>
              <a:ext cx="1292133" cy="5113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54983" y="2640713"/>
              <a:ext cx="1190625" cy="410209"/>
            </a:xfrm>
            <a:custGeom>
              <a:avLst/>
              <a:gdLst/>
              <a:ahLst/>
              <a:cxnLst/>
              <a:rect l="l" t="t" r="r" b="b"/>
              <a:pathLst>
                <a:path w="1190625" h="410210">
                  <a:moveTo>
                    <a:pt x="93958" y="0"/>
                  </a:moveTo>
                  <a:lnTo>
                    <a:pt x="1096575" y="0"/>
                  </a:lnTo>
                  <a:lnTo>
                    <a:pt x="1115272" y="71"/>
                  </a:lnTo>
                  <a:lnTo>
                    <a:pt x="1162958" y="10155"/>
                  </a:lnTo>
                  <a:lnTo>
                    <a:pt x="1188591" y="48206"/>
                  </a:lnTo>
                  <a:lnTo>
                    <a:pt x="1190533" y="93958"/>
                  </a:lnTo>
                  <a:lnTo>
                    <a:pt x="1190533" y="315804"/>
                  </a:lnTo>
                  <a:lnTo>
                    <a:pt x="1188591" y="361556"/>
                  </a:lnTo>
                  <a:lnTo>
                    <a:pt x="1162958" y="399607"/>
                  </a:lnTo>
                  <a:lnTo>
                    <a:pt x="1115272" y="409690"/>
                  </a:lnTo>
                  <a:lnTo>
                    <a:pt x="1096575" y="409762"/>
                  </a:lnTo>
                  <a:lnTo>
                    <a:pt x="93958" y="409762"/>
                  </a:lnTo>
                  <a:lnTo>
                    <a:pt x="48206" y="407820"/>
                  </a:lnTo>
                  <a:lnTo>
                    <a:pt x="10155" y="382187"/>
                  </a:lnTo>
                  <a:lnTo>
                    <a:pt x="71" y="334501"/>
                  </a:lnTo>
                  <a:lnTo>
                    <a:pt x="0" y="315804"/>
                  </a:lnTo>
                  <a:lnTo>
                    <a:pt x="0" y="93958"/>
                  </a:lnTo>
                  <a:lnTo>
                    <a:pt x="1942" y="48206"/>
                  </a:lnTo>
                  <a:lnTo>
                    <a:pt x="27575" y="10155"/>
                  </a:lnTo>
                  <a:lnTo>
                    <a:pt x="75261" y="71"/>
                  </a:lnTo>
                  <a:lnTo>
                    <a:pt x="93958" y="0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041665" y="2280426"/>
            <a:ext cx="4855845" cy="198120"/>
            <a:chOff x="2041665" y="2280426"/>
            <a:chExt cx="4855845" cy="1981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1665" y="2280426"/>
              <a:ext cx="4855509" cy="19811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79792" y="2359459"/>
              <a:ext cx="4670425" cy="10160"/>
            </a:xfrm>
            <a:custGeom>
              <a:avLst/>
              <a:gdLst/>
              <a:ahLst/>
              <a:cxnLst/>
              <a:rect l="l" t="t" r="r" b="b"/>
              <a:pathLst>
                <a:path w="4670425" h="10160">
                  <a:moveTo>
                    <a:pt x="-12700" y="4921"/>
                  </a:moveTo>
                  <a:lnTo>
                    <a:pt x="4682736" y="4921"/>
                  </a:lnTo>
                </a:path>
              </a:pathLst>
            </a:custGeom>
            <a:ln w="35242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37000" y="2298526"/>
              <a:ext cx="122555" cy="121920"/>
            </a:xfrm>
            <a:custGeom>
              <a:avLst/>
              <a:gdLst/>
              <a:ahLst/>
              <a:cxnLst/>
              <a:rect l="l" t="t" r="r" b="b"/>
              <a:pathLst>
                <a:path w="122554" h="121919">
                  <a:moveTo>
                    <a:pt x="0" y="0"/>
                  </a:moveTo>
                  <a:lnTo>
                    <a:pt x="257" y="121919"/>
                  </a:lnTo>
                  <a:lnTo>
                    <a:pt x="122048" y="6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68622" y="1777997"/>
            <a:ext cx="658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8622" y="2209797"/>
            <a:ext cx="1065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  <a:tab pos="553085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	b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10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8622" y="2641597"/>
            <a:ext cx="1065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2b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12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72026" y="2421019"/>
            <a:ext cx="611505" cy="638175"/>
            <a:chOff x="1072026" y="2421019"/>
            <a:chExt cx="611505" cy="63817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2026" y="2421019"/>
              <a:ext cx="204638" cy="22103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126" y="2436130"/>
              <a:ext cx="127892" cy="14445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9595" y="2421019"/>
              <a:ext cx="213307" cy="22103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7695" y="2436060"/>
              <a:ext cx="137107" cy="14479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2026" y="2838071"/>
              <a:ext cx="204638" cy="2210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126" y="2853181"/>
              <a:ext cx="127892" cy="14445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9595" y="2838071"/>
              <a:ext cx="213307" cy="22103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12458" y="2857873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5" h="135889">
                  <a:moveTo>
                    <a:pt x="115252" y="0"/>
                  </a:moveTo>
                  <a:lnTo>
                    <a:pt x="111084" y="179"/>
                  </a:lnTo>
                  <a:lnTo>
                    <a:pt x="107755" y="1659"/>
                  </a:lnTo>
                  <a:lnTo>
                    <a:pt x="107952" y="3126"/>
                  </a:lnTo>
                  <a:lnTo>
                    <a:pt x="109285" y="16181"/>
                  </a:lnTo>
                  <a:lnTo>
                    <a:pt x="109258" y="24979"/>
                  </a:lnTo>
                  <a:lnTo>
                    <a:pt x="108094" y="30574"/>
                  </a:lnTo>
                  <a:lnTo>
                    <a:pt x="106015" y="34023"/>
                  </a:lnTo>
                  <a:lnTo>
                    <a:pt x="89789" y="55120"/>
                  </a:lnTo>
                  <a:lnTo>
                    <a:pt x="77378" y="72227"/>
                  </a:lnTo>
                  <a:lnTo>
                    <a:pt x="58528" y="87723"/>
                  </a:lnTo>
                  <a:lnTo>
                    <a:pt x="22989" y="103987"/>
                  </a:lnTo>
                  <a:lnTo>
                    <a:pt x="14634" y="107611"/>
                  </a:lnTo>
                  <a:lnTo>
                    <a:pt x="8045" y="111920"/>
                  </a:lnTo>
                  <a:lnTo>
                    <a:pt x="3180" y="117036"/>
                  </a:lnTo>
                  <a:lnTo>
                    <a:pt x="0" y="123082"/>
                  </a:lnTo>
                  <a:lnTo>
                    <a:pt x="1597" y="128101"/>
                  </a:lnTo>
                  <a:lnTo>
                    <a:pt x="3514" y="130925"/>
                  </a:lnTo>
                  <a:lnTo>
                    <a:pt x="8339" y="132845"/>
                  </a:lnTo>
                  <a:lnTo>
                    <a:pt x="22120" y="135269"/>
                  </a:lnTo>
                  <a:lnTo>
                    <a:pt x="43813" y="133192"/>
                  </a:lnTo>
                  <a:lnTo>
                    <a:pt x="72377" y="121610"/>
                  </a:lnTo>
                  <a:lnTo>
                    <a:pt x="101370" y="101050"/>
                  </a:lnTo>
                  <a:lnTo>
                    <a:pt x="120583" y="77805"/>
                  </a:lnTo>
                  <a:lnTo>
                    <a:pt x="127582" y="53098"/>
                  </a:lnTo>
                  <a:lnTo>
                    <a:pt x="119934" y="28148"/>
                  </a:lnTo>
                  <a:lnTo>
                    <a:pt x="118557" y="17289"/>
                  </a:lnTo>
                  <a:lnTo>
                    <a:pt x="117471" y="8477"/>
                  </a:lnTo>
                  <a:lnTo>
                    <a:pt x="116558" y="422"/>
                  </a:lnTo>
                  <a:lnTo>
                    <a:pt x="115252" y="0"/>
                  </a:lnTo>
                  <a:close/>
                </a:path>
              </a:pathLst>
            </a:custGeom>
            <a:solidFill>
              <a:srgbClr val="BE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12458" y="2857874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5" h="135889">
                  <a:moveTo>
                    <a:pt x="113689" y="6"/>
                  </a:moveTo>
                  <a:lnTo>
                    <a:pt x="111083" y="118"/>
                  </a:lnTo>
                  <a:lnTo>
                    <a:pt x="107755" y="1598"/>
                  </a:lnTo>
                  <a:lnTo>
                    <a:pt x="107952" y="3065"/>
                  </a:lnTo>
                  <a:lnTo>
                    <a:pt x="109285" y="16121"/>
                  </a:lnTo>
                  <a:lnTo>
                    <a:pt x="109258" y="24918"/>
                  </a:lnTo>
                  <a:lnTo>
                    <a:pt x="108093" y="30513"/>
                  </a:lnTo>
                  <a:lnTo>
                    <a:pt x="106015" y="33962"/>
                  </a:lnTo>
                  <a:lnTo>
                    <a:pt x="89789" y="55059"/>
                  </a:lnTo>
                  <a:lnTo>
                    <a:pt x="77377" y="72167"/>
                  </a:lnTo>
                  <a:lnTo>
                    <a:pt x="58528" y="87663"/>
                  </a:lnTo>
                  <a:lnTo>
                    <a:pt x="22989" y="103926"/>
                  </a:lnTo>
                  <a:lnTo>
                    <a:pt x="14634" y="107550"/>
                  </a:lnTo>
                  <a:lnTo>
                    <a:pt x="8045" y="111859"/>
                  </a:lnTo>
                  <a:lnTo>
                    <a:pt x="3180" y="116975"/>
                  </a:lnTo>
                  <a:lnTo>
                    <a:pt x="0" y="123021"/>
                  </a:lnTo>
                  <a:lnTo>
                    <a:pt x="1598" y="128040"/>
                  </a:lnTo>
                  <a:lnTo>
                    <a:pt x="3514" y="130864"/>
                  </a:lnTo>
                  <a:lnTo>
                    <a:pt x="8339" y="132784"/>
                  </a:lnTo>
                  <a:lnTo>
                    <a:pt x="22120" y="135208"/>
                  </a:lnTo>
                  <a:lnTo>
                    <a:pt x="43814" y="133132"/>
                  </a:lnTo>
                  <a:lnTo>
                    <a:pt x="72377" y="121549"/>
                  </a:lnTo>
                  <a:lnTo>
                    <a:pt x="101370" y="100989"/>
                  </a:lnTo>
                  <a:lnTo>
                    <a:pt x="120582" y="77745"/>
                  </a:lnTo>
                  <a:lnTo>
                    <a:pt x="127582" y="53037"/>
                  </a:lnTo>
                  <a:lnTo>
                    <a:pt x="119934" y="28087"/>
                  </a:lnTo>
                  <a:lnTo>
                    <a:pt x="119519" y="24843"/>
                  </a:lnTo>
                  <a:lnTo>
                    <a:pt x="118557" y="17228"/>
                  </a:lnTo>
                  <a:lnTo>
                    <a:pt x="117471" y="8417"/>
                  </a:lnTo>
                  <a:lnTo>
                    <a:pt x="116684" y="1583"/>
                  </a:lnTo>
                  <a:lnTo>
                    <a:pt x="116558" y="362"/>
                  </a:lnTo>
                  <a:lnTo>
                    <a:pt x="115252" y="-60"/>
                  </a:lnTo>
                  <a:lnTo>
                    <a:pt x="113689" y="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1042" y="2838071"/>
              <a:ext cx="213307" cy="22103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43904" y="2857873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4" h="135889">
                  <a:moveTo>
                    <a:pt x="115252" y="0"/>
                  </a:moveTo>
                  <a:lnTo>
                    <a:pt x="111083" y="179"/>
                  </a:lnTo>
                  <a:lnTo>
                    <a:pt x="107755" y="1659"/>
                  </a:lnTo>
                  <a:lnTo>
                    <a:pt x="107952" y="3126"/>
                  </a:lnTo>
                  <a:lnTo>
                    <a:pt x="109285" y="16181"/>
                  </a:lnTo>
                  <a:lnTo>
                    <a:pt x="109258" y="24979"/>
                  </a:lnTo>
                  <a:lnTo>
                    <a:pt x="108094" y="30574"/>
                  </a:lnTo>
                  <a:lnTo>
                    <a:pt x="106015" y="34023"/>
                  </a:lnTo>
                  <a:lnTo>
                    <a:pt x="89789" y="55120"/>
                  </a:lnTo>
                  <a:lnTo>
                    <a:pt x="77378" y="72227"/>
                  </a:lnTo>
                  <a:lnTo>
                    <a:pt x="58528" y="87723"/>
                  </a:lnTo>
                  <a:lnTo>
                    <a:pt x="22989" y="103987"/>
                  </a:lnTo>
                  <a:lnTo>
                    <a:pt x="14634" y="107611"/>
                  </a:lnTo>
                  <a:lnTo>
                    <a:pt x="8045" y="111920"/>
                  </a:lnTo>
                  <a:lnTo>
                    <a:pt x="3180" y="117036"/>
                  </a:lnTo>
                  <a:lnTo>
                    <a:pt x="0" y="123082"/>
                  </a:lnTo>
                  <a:lnTo>
                    <a:pt x="1597" y="128101"/>
                  </a:lnTo>
                  <a:lnTo>
                    <a:pt x="3514" y="130925"/>
                  </a:lnTo>
                  <a:lnTo>
                    <a:pt x="8339" y="132845"/>
                  </a:lnTo>
                  <a:lnTo>
                    <a:pt x="22120" y="135269"/>
                  </a:lnTo>
                  <a:lnTo>
                    <a:pt x="43813" y="133192"/>
                  </a:lnTo>
                  <a:lnTo>
                    <a:pt x="72377" y="121610"/>
                  </a:lnTo>
                  <a:lnTo>
                    <a:pt x="101370" y="101050"/>
                  </a:lnTo>
                  <a:lnTo>
                    <a:pt x="120582" y="77805"/>
                  </a:lnTo>
                  <a:lnTo>
                    <a:pt x="127581" y="53098"/>
                  </a:lnTo>
                  <a:lnTo>
                    <a:pt x="119933" y="28148"/>
                  </a:lnTo>
                  <a:lnTo>
                    <a:pt x="118557" y="17289"/>
                  </a:lnTo>
                  <a:lnTo>
                    <a:pt x="117471" y="8477"/>
                  </a:lnTo>
                  <a:lnTo>
                    <a:pt x="116558" y="422"/>
                  </a:lnTo>
                  <a:lnTo>
                    <a:pt x="115252" y="0"/>
                  </a:lnTo>
                  <a:close/>
                </a:path>
              </a:pathLst>
            </a:custGeom>
            <a:solidFill>
              <a:srgbClr val="BE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43904" y="2857874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4" h="135889">
                  <a:moveTo>
                    <a:pt x="113689" y="6"/>
                  </a:moveTo>
                  <a:lnTo>
                    <a:pt x="111083" y="118"/>
                  </a:lnTo>
                  <a:lnTo>
                    <a:pt x="107755" y="1598"/>
                  </a:lnTo>
                  <a:lnTo>
                    <a:pt x="107952" y="3065"/>
                  </a:lnTo>
                  <a:lnTo>
                    <a:pt x="109285" y="16121"/>
                  </a:lnTo>
                  <a:lnTo>
                    <a:pt x="109258" y="24918"/>
                  </a:lnTo>
                  <a:lnTo>
                    <a:pt x="108093" y="30513"/>
                  </a:lnTo>
                  <a:lnTo>
                    <a:pt x="106015" y="33962"/>
                  </a:lnTo>
                  <a:lnTo>
                    <a:pt x="89789" y="55059"/>
                  </a:lnTo>
                  <a:lnTo>
                    <a:pt x="77377" y="72167"/>
                  </a:lnTo>
                  <a:lnTo>
                    <a:pt x="58528" y="87663"/>
                  </a:lnTo>
                  <a:lnTo>
                    <a:pt x="22989" y="103926"/>
                  </a:lnTo>
                  <a:lnTo>
                    <a:pt x="14634" y="107550"/>
                  </a:lnTo>
                  <a:lnTo>
                    <a:pt x="8045" y="111859"/>
                  </a:lnTo>
                  <a:lnTo>
                    <a:pt x="3180" y="116975"/>
                  </a:lnTo>
                  <a:lnTo>
                    <a:pt x="0" y="123021"/>
                  </a:lnTo>
                  <a:lnTo>
                    <a:pt x="1598" y="128040"/>
                  </a:lnTo>
                  <a:lnTo>
                    <a:pt x="3514" y="130864"/>
                  </a:lnTo>
                  <a:lnTo>
                    <a:pt x="8339" y="132784"/>
                  </a:lnTo>
                  <a:lnTo>
                    <a:pt x="22120" y="135208"/>
                  </a:lnTo>
                  <a:lnTo>
                    <a:pt x="43814" y="133132"/>
                  </a:lnTo>
                  <a:lnTo>
                    <a:pt x="72377" y="121549"/>
                  </a:lnTo>
                  <a:lnTo>
                    <a:pt x="101370" y="100989"/>
                  </a:lnTo>
                  <a:lnTo>
                    <a:pt x="120582" y="77745"/>
                  </a:lnTo>
                  <a:lnTo>
                    <a:pt x="127582" y="53037"/>
                  </a:lnTo>
                  <a:lnTo>
                    <a:pt x="119934" y="28087"/>
                  </a:lnTo>
                  <a:lnTo>
                    <a:pt x="119519" y="24843"/>
                  </a:lnTo>
                  <a:lnTo>
                    <a:pt x="118557" y="17228"/>
                  </a:lnTo>
                  <a:lnTo>
                    <a:pt x="117471" y="8417"/>
                  </a:lnTo>
                  <a:lnTo>
                    <a:pt x="116684" y="1583"/>
                  </a:lnTo>
                  <a:lnTo>
                    <a:pt x="116558" y="362"/>
                  </a:lnTo>
                  <a:lnTo>
                    <a:pt x="115252" y="-60"/>
                  </a:lnTo>
                  <a:lnTo>
                    <a:pt x="113689" y="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92069" y="1773678"/>
            <a:ext cx="1270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Solved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92069" y="2205478"/>
            <a:ext cx="56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8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92069" y="2637278"/>
            <a:ext cx="56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995473" y="2429400"/>
            <a:ext cx="205104" cy="221615"/>
            <a:chOff x="6995473" y="2429400"/>
            <a:chExt cx="205104" cy="221615"/>
          </a:xfrm>
        </p:grpSpPr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5473" y="2429400"/>
              <a:ext cx="204638" cy="22103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33573" y="2444510"/>
              <a:ext cx="127892" cy="144452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6991139" y="2816990"/>
            <a:ext cx="213360" cy="221615"/>
            <a:chOff x="6991139" y="2816990"/>
            <a:chExt cx="213360" cy="221615"/>
          </a:xfrm>
        </p:grpSpPr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91139" y="2816990"/>
              <a:ext cx="213307" cy="22103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29239" y="2832030"/>
              <a:ext cx="137107" cy="1447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944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Manipulating</a:t>
            </a:r>
            <a:r>
              <a:rPr sz="3000" spc="-3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equations</a:t>
            </a:r>
            <a:endParaRPr sz="3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0D9E5D-7386-A794-2FE0-A144090DE999}"/>
              </a:ext>
            </a:extLst>
          </p:cNvPr>
          <p:cNvGrpSpPr/>
          <p:nvPr/>
        </p:nvGrpSpPr>
        <p:grpSpPr>
          <a:xfrm>
            <a:off x="873225" y="960694"/>
            <a:ext cx="3280320" cy="544320"/>
            <a:chOff x="873225" y="960694"/>
            <a:chExt cx="328032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2ACCA9B-34B1-EE63-7D3A-274E2D86A05A}"/>
                    </a:ext>
                  </a:extLst>
                </p14:cNvPr>
                <p14:cNvContentPartPr/>
                <p14:nvPr/>
              </p14:nvContentPartPr>
              <p14:xfrm>
                <a:off x="873225" y="1076614"/>
                <a:ext cx="1379880" cy="413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2ACCA9B-34B1-EE63-7D3A-274E2D86A0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4585" y="1067974"/>
                  <a:ext cx="13975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43F736-1026-B837-D4DA-C0114DA79DB4}"/>
                    </a:ext>
                  </a:extLst>
                </p14:cNvPr>
                <p14:cNvContentPartPr/>
                <p14:nvPr/>
              </p14:nvContentPartPr>
              <p14:xfrm>
                <a:off x="1847025" y="960694"/>
                <a:ext cx="86400" cy="77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43F736-1026-B837-D4DA-C0114DA79D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38025" y="952054"/>
                  <a:ext cx="104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7EA096-CD49-3B6F-A73F-48CDE84B8939}"/>
                    </a:ext>
                  </a:extLst>
                </p14:cNvPr>
                <p14:cNvContentPartPr/>
                <p14:nvPr/>
              </p14:nvContentPartPr>
              <p14:xfrm>
                <a:off x="1289385" y="1106134"/>
                <a:ext cx="106560" cy="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7EA096-CD49-3B6F-A73F-48CDE84B89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385" y="1097134"/>
                  <a:ext cx="124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E9B759-CBD7-5947-E9D2-500AD7982C51}"/>
                    </a:ext>
                  </a:extLst>
                </p14:cNvPr>
                <p14:cNvContentPartPr/>
                <p14:nvPr/>
              </p14:nvContentPartPr>
              <p14:xfrm>
                <a:off x="1425105" y="976894"/>
                <a:ext cx="66960" cy="7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E9B759-CBD7-5947-E9D2-500AD7982C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6465" y="968254"/>
                  <a:ext cx="84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208510-5404-1BFC-DB51-89EAEA71CA56}"/>
                    </a:ext>
                  </a:extLst>
                </p14:cNvPr>
                <p14:cNvContentPartPr/>
                <p14:nvPr/>
              </p14:nvContentPartPr>
              <p14:xfrm>
                <a:off x="2427705" y="1064734"/>
                <a:ext cx="342000" cy="440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208510-5404-1BFC-DB51-89EAEA71CA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18705" y="1055734"/>
                  <a:ext cx="3596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7081E2-D5F3-9DDC-9285-018283C5CAE0}"/>
                    </a:ext>
                  </a:extLst>
                </p14:cNvPr>
                <p14:cNvContentPartPr/>
                <p14:nvPr/>
              </p14:nvContentPartPr>
              <p14:xfrm>
                <a:off x="2856465" y="1136374"/>
                <a:ext cx="133920" cy="150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7081E2-D5F3-9DDC-9285-018283C5CA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47465" y="1127734"/>
                  <a:ext cx="151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2A828C-955F-4E70-B6C2-71DC6DA87A53}"/>
                    </a:ext>
                  </a:extLst>
                </p14:cNvPr>
                <p14:cNvContentPartPr/>
                <p14:nvPr/>
              </p14:nvContentPartPr>
              <p14:xfrm>
                <a:off x="3100545" y="1000654"/>
                <a:ext cx="1006920" cy="273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2A828C-955F-4E70-B6C2-71DC6DA87A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91905" y="991654"/>
                  <a:ext cx="10245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80529F-90A1-EC4E-2873-AE83556598D8}"/>
                    </a:ext>
                  </a:extLst>
                </p14:cNvPr>
                <p14:cNvContentPartPr/>
                <p14:nvPr/>
              </p14:nvContentPartPr>
              <p14:xfrm>
                <a:off x="4037625" y="1055374"/>
                <a:ext cx="115920" cy="18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80529F-90A1-EC4E-2873-AE83556598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28985" y="1046734"/>
                  <a:ext cx="133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F2B054-5219-4082-BBBC-E16127CFB5E3}"/>
                    </a:ext>
                  </a:extLst>
                </p14:cNvPr>
                <p14:cNvContentPartPr/>
                <p14:nvPr/>
              </p14:nvContentPartPr>
              <p14:xfrm>
                <a:off x="3652785" y="1056454"/>
                <a:ext cx="85680" cy="4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F2B054-5219-4082-BBBC-E16127CFB5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44145" y="1047454"/>
                  <a:ext cx="1033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9E0DA7-74FB-4BD1-E344-4E112F3A4631}"/>
              </a:ext>
            </a:extLst>
          </p:cNvPr>
          <p:cNvGrpSpPr/>
          <p:nvPr/>
        </p:nvGrpSpPr>
        <p:grpSpPr>
          <a:xfrm>
            <a:off x="1373265" y="1596094"/>
            <a:ext cx="1308600" cy="270720"/>
            <a:chOff x="1373265" y="1596094"/>
            <a:chExt cx="130860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F2ABA9F-D4EE-F796-F2E1-36746B8A0AA5}"/>
                    </a:ext>
                  </a:extLst>
                </p14:cNvPr>
                <p14:cNvContentPartPr/>
                <p14:nvPr/>
              </p14:nvContentPartPr>
              <p14:xfrm>
                <a:off x="1373265" y="1705894"/>
                <a:ext cx="169200" cy="160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F2ABA9F-D4EE-F796-F2E1-36746B8A0A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64265" y="1697254"/>
                  <a:ext cx="1868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2CB16AF-83D6-8CBB-F63C-8225AAF755AC}"/>
                    </a:ext>
                  </a:extLst>
                </p14:cNvPr>
                <p14:cNvContentPartPr/>
                <p14:nvPr/>
              </p14:nvContentPartPr>
              <p14:xfrm>
                <a:off x="1709505" y="1678174"/>
                <a:ext cx="14040" cy="17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2CB16AF-83D6-8CBB-F63C-8225AAF755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865" y="1669534"/>
                  <a:ext cx="31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B555569-C551-DCB3-423F-B3CEC2EBD487}"/>
                    </a:ext>
                  </a:extLst>
                </p14:cNvPr>
                <p14:cNvContentPartPr/>
                <p14:nvPr/>
              </p14:nvContentPartPr>
              <p14:xfrm>
                <a:off x="1657305" y="1754494"/>
                <a:ext cx="132840" cy="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B555569-C551-DCB3-423F-B3CEC2EBD4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48665" y="1745494"/>
                  <a:ext cx="150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A7ADB81-2CC3-390C-8272-912EB4D78771}"/>
                    </a:ext>
                  </a:extLst>
                </p14:cNvPr>
                <p14:cNvContentPartPr/>
                <p14:nvPr/>
              </p14:nvContentPartPr>
              <p14:xfrm>
                <a:off x="1879785" y="1596094"/>
                <a:ext cx="252360" cy="259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A7ADB81-2CC3-390C-8272-912EB4D787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70785" y="1587094"/>
                  <a:ext cx="2700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F99E98-E85E-0486-A878-7CA79C90A09F}"/>
                    </a:ext>
                  </a:extLst>
                </p14:cNvPr>
                <p14:cNvContentPartPr/>
                <p14:nvPr/>
              </p14:nvContentPartPr>
              <p14:xfrm>
                <a:off x="2242305" y="1723174"/>
                <a:ext cx="93240" cy="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F99E98-E85E-0486-A878-7CA79C90A0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33665" y="1714174"/>
                  <a:ext cx="110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EBFD98-0CF4-851B-5A1D-E02C56868CC5}"/>
                    </a:ext>
                  </a:extLst>
                </p14:cNvPr>
                <p14:cNvContentPartPr/>
                <p14:nvPr/>
              </p14:nvContentPartPr>
              <p14:xfrm>
                <a:off x="2263905" y="1772134"/>
                <a:ext cx="6804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EBFD98-0CF4-851B-5A1D-E02C56868C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55265" y="1763134"/>
                  <a:ext cx="85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2155CB-2BE6-8269-B506-96A8A742ACFE}"/>
                    </a:ext>
                  </a:extLst>
                </p14:cNvPr>
                <p14:cNvContentPartPr/>
                <p14:nvPr/>
              </p14:nvContentPartPr>
              <p14:xfrm>
                <a:off x="2432745" y="1679974"/>
                <a:ext cx="115560" cy="181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2155CB-2BE6-8269-B506-96A8A742AC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23745" y="1671334"/>
                  <a:ext cx="133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852521-99FB-2E3E-EB1D-82549ABE9F33}"/>
                    </a:ext>
                  </a:extLst>
                </p14:cNvPr>
                <p14:cNvContentPartPr/>
                <p14:nvPr/>
              </p14:nvContentPartPr>
              <p14:xfrm>
                <a:off x="2574585" y="1692214"/>
                <a:ext cx="107280" cy="141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852521-99FB-2E3E-EB1D-82549ABE9F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65585" y="1683574"/>
                  <a:ext cx="12492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AFA1D-ECE4-9B7D-D33C-C6A94A5286C7}"/>
              </a:ext>
            </a:extLst>
          </p:cNvPr>
          <p:cNvGrpSpPr/>
          <p:nvPr/>
        </p:nvGrpSpPr>
        <p:grpSpPr>
          <a:xfrm>
            <a:off x="1004985" y="1991734"/>
            <a:ext cx="184320" cy="270360"/>
            <a:chOff x="1004985" y="1991734"/>
            <a:chExt cx="18432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F6BBC3-8026-A69D-552F-18844E6FB034}"/>
                    </a:ext>
                  </a:extLst>
                </p14:cNvPr>
                <p14:cNvContentPartPr/>
                <p14:nvPr/>
              </p14:nvContentPartPr>
              <p14:xfrm>
                <a:off x="1047105" y="2022334"/>
                <a:ext cx="80280" cy="150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F6BBC3-8026-A69D-552F-18844E6FB0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8105" y="2013334"/>
                  <a:ext cx="97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F28C79A-6A50-4146-A9AA-F27B600B4ECE}"/>
                    </a:ext>
                  </a:extLst>
                </p14:cNvPr>
                <p14:cNvContentPartPr/>
                <p14:nvPr/>
              </p14:nvContentPartPr>
              <p14:xfrm>
                <a:off x="1037745" y="2023774"/>
                <a:ext cx="92520" cy="167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F28C79A-6A50-4146-A9AA-F27B600B4E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8745" y="2015134"/>
                  <a:ext cx="110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DFBC6E-05BB-49F0-82C2-9A69771931DA}"/>
                    </a:ext>
                  </a:extLst>
                </p14:cNvPr>
                <p14:cNvContentPartPr/>
                <p14:nvPr/>
              </p14:nvContentPartPr>
              <p14:xfrm>
                <a:off x="1091745" y="1991734"/>
                <a:ext cx="6480" cy="270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DFBC6E-05BB-49F0-82C2-9A69771931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3105" y="1983094"/>
                  <a:ext cx="241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07AD37-D386-BC7D-34E9-021D82574C0A}"/>
                    </a:ext>
                  </a:extLst>
                </p14:cNvPr>
                <p14:cNvContentPartPr/>
                <p14:nvPr/>
              </p14:nvContentPartPr>
              <p14:xfrm>
                <a:off x="1004985" y="2117734"/>
                <a:ext cx="184320" cy="19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07AD37-D386-BC7D-34E9-021D82574C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5985" y="2109094"/>
                  <a:ext cx="2019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75E72D-7F87-F0F8-A222-F1E5F241CB78}"/>
              </a:ext>
            </a:extLst>
          </p:cNvPr>
          <p:cNvGrpSpPr/>
          <p:nvPr/>
        </p:nvGrpSpPr>
        <p:grpSpPr>
          <a:xfrm>
            <a:off x="2444625" y="2011174"/>
            <a:ext cx="184320" cy="219960"/>
            <a:chOff x="2444625" y="2011174"/>
            <a:chExt cx="18432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B105B3-C8B9-35AB-D9B6-36AE9D161159}"/>
                    </a:ext>
                  </a:extLst>
                </p14:cNvPr>
                <p14:cNvContentPartPr/>
                <p14:nvPr/>
              </p14:nvContentPartPr>
              <p14:xfrm>
                <a:off x="2444625" y="2011174"/>
                <a:ext cx="150480" cy="219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B105B3-C8B9-35AB-D9B6-36AE9D1611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35985" y="2002534"/>
                  <a:ext cx="168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6981FF-6D81-5C07-0C71-492431CFE8CC}"/>
                    </a:ext>
                  </a:extLst>
                </p14:cNvPr>
                <p14:cNvContentPartPr/>
                <p14:nvPr/>
              </p14:nvContentPartPr>
              <p14:xfrm>
                <a:off x="2480985" y="2110894"/>
                <a:ext cx="147960" cy="1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6981FF-6D81-5C07-0C71-492431CFE8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71985" y="2102254"/>
                  <a:ext cx="1656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ACBFCC2-5C27-0DE8-D1F1-E3CC1DD22132}"/>
              </a:ext>
            </a:extLst>
          </p:cNvPr>
          <p:cNvGrpSpPr/>
          <p:nvPr/>
        </p:nvGrpSpPr>
        <p:grpSpPr>
          <a:xfrm>
            <a:off x="998865" y="2379814"/>
            <a:ext cx="1984320" cy="393120"/>
            <a:chOff x="998865" y="2379814"/>
            <a:chExt cx="198432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EEE2F4-3EB2-43E6-BFA7-314BF1876D91}"/>
                    </a:ext>
                  </a:extLst>
                </p14:cNvPr>
                <p14:cNvContentPartPr/>
                <p14:nvPr/>
              </p14:nvContentPartPr>
              <p14:xfrm>
                <a:off x="998865" y="2379814"/>
                <a:ext cx="1984320" cy="4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EEEE2F4-3EB2-43E6-BFA7-314BF1876D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0225" y="2370814"/>
                  <a:ext cx="2001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BBDDAC-129A-B7A8-7B26-B7A0FDA17F0A}"/>
                    </a:ext>
                  </a:extLst>
                </p14:cNvPr>
                <p14:cNvContentPartPr/>
                <p14:nvPr/>
              </p14:nvContentPartPr>
              <p14:xfrm>
                <a:off x="1106505" y="2492854"/>
                <a:ext cx="176040" cy="230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BBDDAC-129A-B7A8-7B26-B7A0FDA17F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7865" y="2484214"/>
                  <a:ext cx="193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D69D1F-F539-ACF7-2837-DD818E9078B7}"/>
                    </a:ext>
                  </a:extLst>
                </p14:cNvPr>
                <p14:cNvContentPartPr/>
                <p14:nvPr/>
              </p14:nvContentPartPr>
              <p14:xfrm>
                <a:off x="1152225" y="2613814"/>
                <a:ext cx="1065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D69D1F-F539-ACF7-2837-DD818E9078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3585" y="2604814"/>
                  <a:ext cx="12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6EF71A6-1810-9940-E59A-AADEE06F6482}"/>
                    </a:ext>
                  </a:extLst>
                </p14:cNvPr>
                <p14:cNvContentPartPr/>
                <p14:nvPr/>
              </p14:nvContentPartPr>
              <p14:xfrm>
                <a:off x="1344465" y="2588614"/>
                <a:ext cx="196920" cy="148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6EF71A6-1810-9940-E59A-AADEE06F64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5825" y="2579974"/>
                  <a:ext cx="214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8B2DC6-0F29-1EAE-F3EC-4FD91042D88A}"/>
                    </a:ext>
                  </a:extLst>
                </p14:cNvPr>
                <p14:cNvContentPartPr/>
                <p14:nvPr/>
              </p14:nvContentPartPr>
              <p14:xfrm>
                <a:off x="1677465" y="2572774"/>
                <a:ext cx="5760" cy="165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8B2DC6-0F29-1EAE-F3EC-4FD91042D8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68825" y="2564134"/>
                  <a:ext cx="23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102945D-20E5-5EB6-E333-6C7828F0BA27}"/>
                    </a:ext>
                  </a:extLst>
                </p14:cNvPr>
                <p14:cNvContentPartPr/>
                <p14:nvPr/>
              </p14:nvContentPartPr>
              <p14:xfrm>
                <a:off x="1610505" y="2625694"/>
                <a:ext cx="176040" cy="18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102945D-20E5-5EB6-E333-6C7828F0BA2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1505" y="2616694"/>
                  <a:ext cx="193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E43598-7B00-A634-7678-DB03F5C1A9D3}"/>
                    </a:ext>
                  </a:extLst>
                </p14:cNvPr>
                <p14:cNvContentPartPr/>
                <p14:nvPr/>
              </p14:nvContentPartPr>
              <p14:xfrm>
                <a:off x="1910025" y="2565574"/>
                <a:ext cx="110160" cy="205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E43598-7B00-A634-7678-DB03F5C1A9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01385" y="2556574"/>
                  <a:ext cx="127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8012CB8-E3CA-FBAF-FD54-89E623214321}"/>
                    </a:ext>
                  </a:extLst>
                </p14:cNvPr>
                <p14:cNvContentPartPr/>
                <p14:nvPr/>
              </p14:nvContentPartPr>
              <p14:xfrm>
                <a:off x="1907145" y="2658454"/>
                <a:ext cx="149760" cy="17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8012CB8-E3CA-FBAF-FD54-89E62321432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98505" y="2649814"/>
                  <a:ext cx="167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0AFD5DB-FF6E-322D-EC72-E3D7751F1B49}"/>
                    </a:ext>
                  </a:extLst>
                </p14:cNvPr>
                <p14:cNvContentPartPr/>
                <p14:nvPr/>
              </p14:nvContentPartPr>
              <p14:xfrm>
                <a:off x="2101545" y="2522374"/>
                <a:ext cx="212400" cy="230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0AFD5DB-FF6E-322D-EC72-E3D7751F1B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92545" y="2513734"/>
                  <a:ext cx="230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F41CFD-7986-62F8-55A4-E03B7D4A247C}"/>
                    </a:ext>
                  </a:extLst>
                </p14:cNvPr>
                <p14:cNvContentPartPr/>
                <p14:nvPr/>
              </p14:nvContentPartPr>
              <p14:xfrm>
                <a:off x="2451825" y="2606254"/>
                <a:ext cx="90720" cy="5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F41CFD-7986-62F8-55A4-E03B7D4A24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43185" y="2597254"/>
                  <a:ext cx="108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7A3FFA-B35D-0CBA-A3F7-795DC6BA889F}"/>
                    </a:ext>
                  </a:extLst>
                </p14:cNvPr>
                <p14:cNvContentPartPr/>
                <p14:nvPr/>
              </p14:nvContentPartPr>
              <p14:xfrm>
                <a:off x="2454705" y="2677894"/>
                <a:ext cx="104760" cy="5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7A3FFA-B35D-0CBA-A3F7-795DC6BA889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45705" y="2669254"/>
                  <a:ext cx="122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7741E3-75DD-DE8C-D274-8846A93D3B41}"/>
                    </a:ext>
                  </a:extLst>
                </p14:cNvPr>
                <p14:cNvContentPartPr/>
                <p14:nvPr/>
              </p14:nvContentPartPr>
              <p14:xfrm>
                <a:off x="2651985" y="2548654"/>
                <a:ext cx="138960" cy="224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7741E3-75DD-DE8C-D274-8846A93D3B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42985" y="2540014"/>
                  <a:ext cx="1566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0EC439E-F43C-25AA-F6E4-F7714DB2515B}"/>
                    </a:ext>
                  </a:extLst>
                </p14:cNvPr>
                <p14:cNvContentPartPr/>
                <p14:nvPr/>
              </p14:nvContentPartPr>
              <p14:xfrm>
                <a:off x="2691225" y="2650894"/>
                <a:ext cx="1119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0EC439E-F43C-25AA-F6E4-F7714DB251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82585" y="2642254"/>
                  <a:ext cx="12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1346880-ADCA-6253-4825-55A781642919}"/>
                    </a:ext>
                  </a:extLst>
                </p14:cNvPr>
                <p14:cNvContentPartPr/>
                <p14:nvPr/>
              </p14:nvContentPartPr>
              <p14:xfrm>
                <a:off x="2850705" y="2579974"/>
                <a:ext cx="119520" cy="175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1346880-ADCA-6253-4825-55A7816429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42065" y="2571334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544724F-9C8E-AAF2-CDFD-13AA5EB29896}"/>
              </a:ext>
            </a:extLst>
          </p:cNvPr>
          <p:cNvGrpSpPr/>
          <p:nvPr/>
        </p:nvGrpSpPr>
        <p:grpSpPr>
          <a:xfrm>
            <a:off x="6035985" y="882574"/>
            <a:ext cx="2036880" cy="383760"/>
            <a:chOff x="6035985" y="882574"/>
            <a:chExt cx="203688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4AA8F1-17A3-3C58-D006-FDB1DC5B8F0B}"/>
                    </a:ext>
                  </a:extLst>
                </p14:cNvPr>
                <p14:cNvContentPartPr/>
                <p14:nvPr/>
              </p14:nvContentPartPr>
              <p14:xfrm>
                <a:off x="6035985" y="998854"/>
                <a:ext cx="430200" cy="255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4AA8F1-17A3-3C58-D006-FDB1DC5B8F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27345" y="989854"/>
                  <a:ext cx="447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57AC9B-D5F6-52E1-0901-B5D836C7E91B}"/>
                    </a:ext>
                  </a:extLst>
                </p14:cNvPr>
                <p14:cNvContentPartPr/>
                <p14:nvPr/>
              </p14:nvContentPartPr>
              <p14:xfrm>
                <a:off x="6548625" y="1047814"/>
                <a:ext cx="153360" cy="201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57AC9B-D5F6-52E1-0901-B5D836C7E9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39985" y="1039174"/>
                  <a:ext cx="171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E6535D-E093-6D63-E074-5E07CEE4DA70}"/>
                    </a:ext>
                  </a:extLst>
                </p14:cNvPr>
                <p14:cNvContentPartPr/>
                <p14:nvPr/>
              </p14:nvContentPartPr>
              <p14:xfrm>
                <a:off x="6754185" y="996334"/>
                <a:ext cx="1318680" cy="270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E6535D-E093-6D63-E074-5E07CEE4DA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45185" y="987694"/>
                  <a:ext cx="1336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65F0371-291B-1E3A-0D8B-316328522E71}"/>
                    </a:ext>
                  </a:extLst>
                </p14:cNvPr>
                <p14:cNvContentPartPr/>
                <p14:nvPr/>
              </p14:nvContentPartPr>
              <p14:xfrm>
                <a:off x="7500465" y="882574"/>
                <a:ext cx="52200" cy="57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65F0371-291B-1E3A-0D8B-316328522E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91825" y="873934"/>
                  <a:ext cx="698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30AD57A-93E0-B1EC-B5AF-1C4FD6ED7140}"/>
                    </a:ext>
                  </a:extLst>
                </p14:cNvPr>
                <p14:cNvContentPartPr/>
                <p14:nvPr/>
              </p14:nvContentPartPr>
              <p14:xfrm>
                <a:off x="7300665" y="1059694"/>
                <a:ext cx="128160" cy="21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30AD57A-93E0-B1EC-B5AF-1C4FD6ED714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92025" y="1051054"/>
                  <a:ext cx="14580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17990D-0DF2-0A74-D29B-4A92A1431FFA}"/>
              </a:ext>
            </a:extLst>
          </p:cNvPr>
          <p:cNvGrpSpPr/>
          <p:nvPr/>
        </p:nvGrpSpPr>
        <p:grpSpPr>
          <a:xfrm>
            <a:off x="6617745" y="1433374"/>
            <a:ext cx="1249200" cy="286920"/>
            <a:chOff x="6617745" y="1433374"/>
            <a:chExt cx="12492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3214EF7-85A2-8F54-E9ED-7FCA79702926}"/>
                    </a:ext>
                  </a:extLst>
                </p14:cNvPr>
                <p14:cNvContentPartPr/>
                <p14:nvPr/>
              </p14:nvContentPartPr>
              <p14:xfrm>
                <a:off x="6617745" y="1533814"/>
                <a:ext cx="168120" cy="186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214EF7-85A2-8F54-E9ED-7FCA7970292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08745" y="1525174"/>
                  <a:ext cx="185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2378E21-6CD8-48A2-72DD-E85C6FCC306F}"/>
                    </a:ext>
                  </a:extLst>
                </p14:cNvPr>
                <p14:cNvContentPartPr/>
                <p14:nvPr/>
              </p14:nvContentPartPr>
              <p14:xfrm>
                <a:off x="6894945" y="1532014"/>
                <a:ext cx="20880" cy="144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2378E21-6CD8-48A2-72DD-E85C6FCC30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86305" y="1523374"/>
                  <a:ext cx="38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0548AC7-DC03-7E73-4C36-6C78066FA7B1}"/>
                    </a:ext>
                  </a:extLst>
                </p14:cNvPr>
                <p14:cNvContentPartPr/>
                <p14:nvPr/>
              </p14:nvContentPartPr>
              <p14:xfrm>
                <a:off x="6818265" y="1588894"/>
                <a:ext cx="146880" cy="7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0548AC7-DC03-7E73-4C36-6C78066FA7B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09265" y="1579894"/>
                  <a:ext cx="164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4D1E705-6BF0-A140-22D3-0795C0345075}"/>
                    </a:ext>
                  </a:extLst>
                </p14:cNvPr>
                <p14:cNvContentPartPr/>
                <p14:nvPr/>
              </p14:nvContentPartPr>
              <p14:xfrm>
                <a:off x="7056585" y="1433374"/>
                <a:ext cx="209880" cy="238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4D1E705-6BF0-A140-22D3-0795C03450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47945" y="1424734"/>
                  <a:ext cx="227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1E0FE02-0ADA-0C12-A7D8-EB4FA102DB27}"/>
                    </a:ext>
                  </a:extLst>
                </p14:cNvPr>
                <p14:cNvContentPartPr/>
                <p14:nvPr/>
              </p14:nvContentPartPr>
              <p14:xfrm>
                <a:off x="7391745" y="1526254"/>
                <a:ext cx="83160" cy="14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1E0FE02-0ADA-0C12-A7D8-EB4FA102DB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83105" y="1517254"/>
                  <a:ext cx="100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48C041-9E00-2117-B86A-2CDEB3BF0364}"/>
                    </a:ext>
                  </a:extLst>
                </p14:cNvPr>
                <p14:cNvContentPartPr/>
                <p14:nvPr/>
              </p14:nvContentPartPr>
              <p14:xfrm>
                <a:off x="7408665" y="1575934"/>
                <a:ext cx="68040" cy="12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48C041-9E00-2117-B86A-2CDEB3BF03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00025" y="1567294"/>
                  <a:ext cx="85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43110C8-1E36-3CB7-5BE5-B64603D11952}"/>
                    </a:ext>
                  </a:extLst>
                </p14:cNvPr>
                <p14:cNvContentPartPr/>
                <p14:nvPr/>
              </p14:nvContentPartPr>
              <p14:xfrm>
                <a:off x="7606305" y="1445614"/>
                <a:ext cx="122040" cy="198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43110C8-1E36-3CB7-5BE5-B64603D1195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97665" y="1436614"/>
                  <a:ext cx="139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0C8415F-C8CF-579D-8917-49E641BC6616}"/>
                    </a:ext>
                  </a:extLst>
                </p14:cNvPr>
                <p14:cNvContentPartPr/>
                <p14:nvPr/>
              </p14:nvContentPartPr>
              <p14:xfrm>
                <a:off x="7761825" y="1442014"/>
                <a:ext cx="105120" cy="167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0C8415F-C8CF-579D-8917-49E641BC661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52825" y="1433374"/>
                  <a:ext cx="12276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38D6426-5D13-65AA-0905-F718AB697C8F}"/>
              </a:ext>
            </a:extLst>
          </p:cNvPr>
          <p:cNvGrpSpPr/>
          <p:nvPr/>
        </p:nvGrpSpPr>
        <p:grpSpPr>
          <a:xfrm>
            <a:off x="6382305" y="1804534"/>
            <a:ext cx="1576440" cy="304200"/>
            <a:chOff x="6382305" y="1804534"/>
            <a:chExt cx="157644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D2938B-D3CD-4088-B9E7-11901DFAFFF6}"/>
                    </a:ext>
                  </a:extLst>
                </p14:cNvPr>
                <p14:cNvContentPartPr/>
                <p14:nvPr/>
              </p14:nvContentPartPr>
              <p14:xfrm>
                <a:off x="6382305" y="1888414"/>
                <a:ext cx="151560" cy="220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D2938B-D3CD-4088-B9E7-11901DFAFFF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73665" y="1879774"/>
                  <a:ext cx="169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7B3F3DF-BCEC-543C-F023-AD80BB720CDC}"/>
                    </a:ext>
                  </a:extLst>
                </p14:cNvPr>
                <p14:cNvContentPartPr/>
                <p14:nvPr/>
              </p14:nvContentPartPr>
              <p14:xfrm>
                <a:off x="6590025" y="1931614"/>
                <a:ext cx="118800" cy="142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7B3F3DF-BCEC-543C-F023-AD80BB720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81025" y="1922614"/>
                  <a:ext cx="136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ED04C6D-0EA3-C44B-B3EC-5AD17A66D714}"/>
                    </a:ext>
                  </a:extLst>
                </p14:cNvPr>
                <p14:cNvContentPartPr/>
                <p14:nvPr/>
              </p14:nvContentPartPr>
              <p14:xfrm>
                <a:off x="6866145" y="1894534"/>
                <a:ext cx="21960" cy="155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ED04C6D-0EA3-C44B-B3EC-5AD17A66D7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57145" y="1885894"/>
                  <a:ext cx="39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3244F3-265B-95C6-D12A-C7D247F3A771}"/>
                    </a:ext>
                  </a:extLst>
                </p14:cNvPr>
                <p14:cNvContentPartPr/>
                <p14:nvPr/>
              </p14:nvContentPartPr>
              <p14:xfrm>
                <a:off x="6806025" y="1951414"/>
                <a:ext cx="14400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3244F3-265B-95C6-D12A-C7D247F3A77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97025" y="1942414"/>
                  <a:ext cx="161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2E24EC-D26B-8A4D-4444-DD5C9E86DBBE}"/>
                    </a:ext>
                  </a:extLst>
                </p14:cNvPr>
                <p14:cNvContentPartPr/>
                <p14:nvPr/>
              </p14:nvContentPartPr>
              <p14:xfrm>
                <a:off x="7022025" y="1871854"/>
                <a:ext cx="119160" cy="171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2E24EC-D26B-8A4D-4444-DD5C9E86DB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13385" y="1862854"/>
                  <a:ext cx="136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1783969-DB00-122A-AAB1-053D6D18F1AF}"/>
                    </a:ext>
                  </a:extLst>
                </p14:cNvPr>
                <p14:cNvContentPartPr/>
                <p14:nvPr/>
              </p14:nvContentPartPr>
              <p14:xfrm>
                <a:off x="7204545" y="1804894"/>
                <a:ext cx="228240" cy="231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1783969-DB00-122A-AAB1-053D6D18F1A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95545" y="1795894"/>
                  <a:ext cx="245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E427EEE-F8FF-CB4A-55F2-13FA769DF4A0}"/>
                    </a:ext>
                  </a:extLst>
                </p14:cNvPr>
                <p14:cNvContentPartPr/>
                <p14:nvPr/>
              </p14:nvContentPartPr>
              <p14:xfrm>
                <a:off x="7533585" y="1896334"/>
                <a:ext cx="88560" cy="4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E427EEE-F8FF-CB4A-55F2-13FA769DF4A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24945" y="1887694"/>
                  <a:ext cx="106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5F2722A-C997-AF95-E026-AE8775F21F24}"/>
                    </a:ext>
                  </a:extLst>
                </p14:cNvPr>
                <p14:cNvContentPartPr/>
                <p14:nvPr/>
              </p14:nvContentPartPr>
              <p14:xfrm>
                <a:off x="7563825" y="1932694"/>
                <a:ext cx="68040" cy="16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5F2722A-C997-AF95-E026-AE8775F21F2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4825" y="1923694"/>
                  <a:ext cx="85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995894-8E97-3043-2E0B-8D17EBC93B25}"/>
                    </a:ext>
                  </a:extLst>
                </p14:cNvPr>
                <p14:cNvContentPartPr/>
                <p14:nvPr/>
              </p14:nvContentPartPr>
              <p14:xfrm>
                <a:off x="7658865" y="1804534"/>
                <a:ext cx="134280" cy="194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995894-8E97-3043-2E0B-8D17EBC93B2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50225" y="1795534"/>
                  <a:ext cx="151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E32F91D-26F5-1A6B-3379-C6B626C2584C}"/>
                    </a:ext>
                  </a:extLst>
                </p14:cNvPr>
                <p14:cNvContentPartPr/>
                <p14:nvPr/>
              </p14:nvContentPartPr>
              <p14:xfrm>
                <a:off x="7830225" y="1826494"/>
                <a:ext cx="128520" cy="168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E32F91D-26F5-1A6B-3379-C6B626C2584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21225" y="1817854"/>
                  <a:ext cx="14616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2C8A74A-FA0E-1C82-8D48-DCF03D94BE59}"/>
              </a:ext>
            </a:extLst>
          </p:cNvPr>
          <p:cNvGrpSpPr/>
          <p:nvPr/>
        </p:nvGrpSpPr>
        <p:grpSpPr>
          <a:xfrm>
            <a:off x="5864985" y="1880854"/>
            <a:ext cx="2422800" cy="676800"/>
            <a:chOff x="5864985" y="1880854"/>
            <a:chExt cx="2422800" cy="67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792652-F8BE-AC70-906E-2369F7F5F087}"/>
                    </a:ext>
                  </a:extLst>
                </p14:cNvPr>
                <p14:cNvContentPartPr/>
                <p14:nvPr/>
              </p14:nvContentPartPr>
              <p14:xfrm>
                <a:off x="5989545" y="1880854"/>
                <a:ext cx="19440" cy="219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792652-F8BE-AC70-906E-2369F7F5F0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80905" y="1872214"/>
                  <a:ext cx="37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3DD3E54-CB12-58E6-94AE-9E0F7A0067FE}"/>
                    </a:ext>
                  </a:extLst>
                </p14:cNvPr>
                <p14:cNvContentPartPr/>
                <p14:nvPr/>
              </p14:nvContentPartPr>
              <p14:xfrm>
                <a:off x="5937345" y="1980934"/>
                <a:ext cx="155160" cy="2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3DD3E54-CB12-58E6-94AE-9E0F7A0067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28705" y="1971934"/>
                  <a:ext cx="172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ECDDCB3-643E-CACA-D9B3-A0CA0C1D0068}"/>
                    </a:ext>
                  </a:extLst>
                </p14:cNvPr>
                <p14:cNvContentPartPr/>
                <p14:nvPr/>
              </p14:nvContentPartPr>
              <p14:xfrm>
                <a:off x="5864985" y="2109454"/>
                <a:ext cx="2287440" cy="108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ECDDCB3-643E-CACA-D9B3-A0CA0C1D00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56345" y="2100454"/>
                  <a:ext cx="2305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9055879-F268-E0E9-BCCF-3336EE7C4B27}"/>
                    </a:ext>
                  </a:extLst>
                </p14:cNvPr>
                <p14:cNvContentPartPr/>
                <p14:nvPr/>
              </p14:nvContentPartPr>
              <p14:xfrm>
                <a:off x="6356025" y="2332294"/>
                <a:ext cx="145800" cy="215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9055879-F268-E0E9-BCCF-3336EE7C4B2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47385" y="2323654"/>
                  <a:ext cx="163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F3C7988-6DCE-D130-0E70-177F494E9669}"/>
                    </a:ext>
                  </a:extLst>
                </p14:cNvPr>
                <p14:cNvContentPartPr/>
                <p14:nvPr/>
              </p14:nvContentPartPr>
              <p14:xfrm>
                <a:off x="6590025" y="2383054"/>
                <a:ext cx="164520" cy="174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F3C7988-6DCE-D130-0E70-177F494E966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81025" y="2374054"/>
                  <a:ext cx="182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C53C129-D979-B2A2-FA46-6D2999B6CF22}"/>
                    </a:ext>
                  </a:extLst>
                </p14:cNvPr>
                <p14:cNvContentPartPr/>
                <p14:nvPr/>
              </p14:nvContentPartPr>
              <p14:xfrm>
                <a:off x="6941025" y="2339134"/>
                <a:ext cx="17280" cy="185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C53C129-D979-B2A2-FA46-6D2999B6CF2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32385" y="2330494"/>
                  <a:ext cx="34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FB7090B-AC13-FC36-4B28-24D31165815E}"/>
                    </a:ext>
                  </a:extLst>
                </p14:cNvPr>
                <p14:cNvContentPartPr/>
                <p14:nvPr/>
              </p14:nvContentPartPr>
              <p14:xfrm>
                <a:off x="6874425" y="2416894"/>
                <a:ext cx="170280" cy="12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FB7090B-AC13-FC36-4B28-24D31165815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65785" y="2408254"/>
                  <a:ext cx="187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AB8301E-F714-1144-ADC6-715C3275539F}"/>
                    </a:ext>
                  </a:extLst>
                </p14:cNvPr>
                <p14:cNvContentPartPr/>
                <p14:nvPr/>
              </p14:nvContentPartPr>
              <p14:xfrm>
                <a:off x="7147665" y="2287654"/>
                <a:ext cx="155520" cy="174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AB8301E-F714-1144-ADC6-715C3275539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39025" y="2278654"/>
                  <a:ext cx="173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966541A-DC66-0597-B06D-DD977A6E7601}"/>
                    </a:ext>
                  </a:extLst>
                </p14:cNvPr>
                <p14:cNvContentPartPr/>
                <p14:nvPr/>
              </p14:nvContentPartPr>
              <p14:xfrm>
                <a:off x="7262145" y="2297734"/>
                <a:ext cx="23040" cy="222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966541A-DC66-0597-B06D-DD977A6E76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53145" y="2289094"/>
                  <a:ext cx="40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FFD63D5-0C97-5486-DD78-8C10EA84C6F8}"/>
                    </a:ext>
                  </a:extLst>
                </p14:cNvPr>
                <p14:cNvContentPartPr/>
                <p14:nvPr/>
              </p14:nvContentPartPr>
              <p14:xfrm>
                <a:off x="7408305" y="2261374"/>
                <a:ext cx="230400" cy="248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FFD63D5-0C97-5486-DD78-8C10EA84C6F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99305" y="2252734"/>
                  <a:ext cx="2480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BA63352-41E6-FDFC-2011-2F50D6D5747C}"/>
                    </a:ext>
                  </a:extLst>
                </p14:cNvPr>
                <p14:cNvContentPartPr/>
                <p14:nvPr/>
              </p14:nvContentPartPr>
              <p14:xfrm>
                <a:off x="7758945" y="2363614"/>
                <a:ext cx="8028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BA63352-41E6-FDFC-2011-2F50D6D5747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50305" y="2354974"/>
                  <a:ext cx="9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2A3E30C-88A2-CAFB-67D5-6253935D600E}"/>
                    </a:ext>
                  </a:extLst>
                </p14:cNvPr>
                <p14:cNvContentPartPr/>
                <p14:nvPr/>
              </p14:nvContentPartPr>
              <p14:xfrm>
                <a:off x="7770105" y="2415094"/>
                <a:ext cx="86760" cy="14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2A3E30C-88A2-CAFB-67D5-6253935D600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61465" y="2406454"/>
                  <a:ext cx="104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DF6327-7BD0-73F6-82B9-3D8B8C951282}"/>
                    </a:ext>
                  </a:extLst>
                </p14:cNvPr>
                <p14:cNvContentPartPr/>
                <p14:nvPr/>
              </p14:nvContentPartPr>
              <p14:xfrm>
                <a:off x="7976025" y="2293774"/>
                <a:ext cx="132120" cy="196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DF6327-7BD0-73F6-82B9-3D8B8C95128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67025" y="2285134"/>
                  <a:ext cx="149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320241C-BF94-C1FE-2F6D-C26F244DED83}"/>
                    </a:ext>
                  </a:extLst>
                </p14:cNvPr>
                <p14:cNvContentPartPr/>
                <p14:nvPr/>
              </p14:nvContentPartPr>
              <p14:xfrm>
                <a:off x="8169345" y="2307094"/>
                <a:ext cx="118440" cy="174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320241C-BF94-C1FE-2F6D-C26F244DED8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60345" y="2298094"/>
                  <a:ext cx="136080" cy="192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1898851"/>
            <a:ext cx="4424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000000"/>
                </a:solidFill>
              </a:rPr>
              <a:t>Let’s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do</a:t>
            </a:r>
            <a:r>
              <a:rPr sz="3000" spc="2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</a:t>
            </a:r>
            <a:r>
              <a:rPr sz="3000" spc="2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harder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example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668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Systems</a:t>
            </a:r>
            <a:r>
              <a:rPr sz="3000" spc="1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equations</a:t>
            </a:r>
            <a:endParaRPr sz="30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A07A24-AF55-4771-BE96-E5F275EAA79B}"/>
              </a:ext>
            </a:extLst>
          </p:cNvPr>
          <p:cNvGrpSpPr/>
          <p:nvPr/>
        </p:nvGrpSpPr>
        <p:grpSpPr>
          <a:xfrm>
            <a:off x="203945" y="825510"/>
            <a:ext cx="1836000" cy="1092960"/>
            <a:chOff x="203945" y="825510"/>
            <a:chExt cx="1836000" cy="10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5616BF8-E53E-F64F-4ADF-276BDB291132}"/>
                    </a:ext>
                  </a:extLst>
                </p14:cNvPr>
                <p14:cNvContentPartPr/>
                <p14:nvPr/>
              </p14:nvContentPartPr>
              <p14:xfrm>
                <a:off x="390425" y="1123950"/>
                <a:ext cx="136080" cy="178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5616BF8-E53E-F64F-4ADF-276BDB29113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1425" y="1115310"/>
                  <a:ext cx="153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25A1F20-9FFA-31E2-07C1-D9301C18BD9A}"/>
                    </a:ext>
                  </a:extLst>
                </p14:cNvPr>
                <p14:cNvContentPartPr/>
                <p14:nvPr/>
              </p14:nvContentPartPr>
              <p14:xfrm>
                <a:off x="583745" y="1135830"/>
                <a:ext cx="145440" cy="149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25A1F20-9FFA-31E2-07C1-D9301C18BD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4745" y="1127190"/>
                  <a:ext cx="163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0D0D8A-38D7-6D1C-01F8-7DF692D42B19}"/>
                    </a:ext>
                  </a:extLst>
                </p14:cNvPr>
                <p14:cNvContentPartPr/>
                <p14:nvPr/>
              </p14:nvContentPartPr>
              <p14:xfrm>
                <a:off x="836105" y="1096590"/>
                <a:ext cx="6480" cy="148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0D0D8A-38D7-6D1C-01F8-7DF692D42B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7105" y="1087590"/>
                  <a:ext cx="24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6001FA9-FF80-6D70-0DE6-1F48D673D29C}"/>
                    </a:ext>
                  </a:extLst>
                </p14:cNvPr>
                <p14:cNvContentPartPr/>
                <p14:nvPr/>
              </p14:nvContentPartPr>
              <p14:xfrm>
                <a:off x="765185" y="1177230"/>
                <a:ext cx="125280" cy="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6001FA9-FF80-6D70-0DE6-1F48D673D2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6545" y="1168590"/>
                  <a:ext cx="142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C08799-1367-DB32-F71E-0EF1303EF94F}"/>
                    </a:ext>
                  </a:extLst>
                </p14:cNvPr>
                <p14:cNvContentPartPr/>
                <p14:nvPr/>
              </p14:nvContentPartPr>
              <p14:xfrm>
                <a:off x="959945" y="1037910"/>
                <a:ext cx="231840" cy="211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C08799-1367-DB32-F71E-0EF1303EF9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0945" y="1028910"/>
                  <a:ext cx="249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9459F6-CB4C-CB1B-B06E-080529CE02C3}"/>
                    </a:ext>
                  </a:extLst>
                </p14:cNvPr>
                <p14:cNvContentPartPr/>
                <p14:nvPr/>
              </p14:nvContentPartPr>
              <p14:xfrm>
                <a:off x="1270265" y="1122150"/>
                <a:ext cx="105480" cy="7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9459F6-CB4C-CB1B-B06E-080529CE02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61625" y="1113510"/>
                  <a:ext cx="123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E21463-3C79-81D0-4487-714FB16F971E}"/>
                    </a:ext>
                  </a:extLst>
                </p14:cNvPr>
                <p14:cNvContentPartPr/>
                <p14:nvPr/>
              </p14:nvContentPartPr>
              <p14:xfrm>
                <a:off x="1283585" y="1188390"/>
                <a:ext cx="94320" cy="5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E21463-3C79-81D0-4487-714FB16F97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74585" y="1179390"/>
                  <a:ext cx="111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FE8215-D6B0-41F1-5BA4-4655B6E6AA90}"/>
                    </a:ext>
                  </a:extLst>
                </p14:cNvPr>
                <p14:cNvContentPartPr/>
                <p14:nvPr/>
              </p14:nvContentPartPr>
              <p14:xfrm>
                <a:off x="1462145" y="1053390"/>
                <a:ext cx="124200" cy="201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FE8215-D6B0-41F1-5BA4-4655B6E6AA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3145" y="1044390"/>
                  <a:ext cx="141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8D670B-523A-38AD-42CC-F9FAF0B4FC9E}"/>
                    </a:ext>
                  </a:extLst>
                </p14:cNvPr>
                <p14:cNvContentPartPr/>
                <p14:nvPr/>
              </p14:nvContentPartPr>
              <p14:xfrm>
                <a:off x="1617665" y="1059870"/>
                <a:ext cx="78480" cy="196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8D670B-523A-38AD-42CC-F9FAF0B4FC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09025" y="1050870"/>
                  <a:ext cx="96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CF05AB-1E65-0A2E-F799-C869369A07D1}"/>
                    </a:ext>
                  </a:extLst>
                </p14:cNvPr>
                <p14:cNvContentPartPr/>
                <p14:nvPr/>
              </p14:nvContentPartPr>
              <p14:xfrm>
                <a:off x="1622345" y="1152030"/>
                <a:ext cx="108360" cy="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CF05AB-1E65-0A2E-F799-C869369A07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13705" y="1143030"/>
                  <a:ext cx="126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FA5785A-0F03-4A44-5DDD-8E77DB5BF061}"/>
                    </a:ext>
                  </a:extLst>
                </p14:cNvPr>
                <p14:cNvContentPartPr/>
                <p14:nvPr/>
              </p14:nvContentPartPr>
              <p14:xfrm>
                <a:off x="449105" y="1441830"/>
                <a:ext cx="134280" cy="172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FA5785A-0F03-4A44-5DDD-8E77DB5BF0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0105" y="1432830"/>
                  <a:ext cx="1519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EC05E07-F4E7-F9B2-64DD-E7DED3F7A361}"/>
                    </a:ext>
                  </a:extLst>
                </p14:cNvPr>
                <p14:cNvContentPartPr/>
                <p14:nvPr/>
              </p14:nvContentPartPr>
              <p14:xfrm>
                <a:off x="553145" y="1435350"/>
                <a:ext cx="18360" cy="255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EC05E07-F4E7-F9B2-64DD-E7DED3F7A3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4145" y="1426710"/>
                  <a:ext cx="36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C52F25-7CFE-7EE7-D7F3-DA03B608DAF1}"/>
                    </a:ext>
                  </a:extLst>
                </p14:cNvPr>
                <p14:cNvContentPartPr/>
                <p14:nvPr/>
              </p14:nvContentPartPr>
              <p14:xfrm>
                <a:off x="671945" y="1479630"/>
                <a:ext cx="119880" cy="170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C52F25-7CFE-7EE7-D7F3-DA03B608DA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2945" y="1470630"/>
                  <a:ext cx="137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A3FB14-22B6-2F26-4597-5F36D1FAFCA6}"/>
                    </a:ext>
                  </a:extLst>
                </p14:cNvPr>
                <p14:cNvContentPartPr/>
                <p14:nvPr/>
              </p14:nvContentPartPr>
              <p14:xfrm>
                <a:off x="867425" y="1535430"/>
                <a:ext cx="93240" cy="11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A3FB14-22B6-2F26-4597-5F36D1FAFC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8785" y="1526790"/>
                  <a:ext cx="110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4426798-CEA3-7B1B-AFBC-C999EC5E3B83}"/>
                    </a:ext>
                  </a:extLst>
                </p14:cNvPr>
                <p14:cNvContentPartPr/>
                <p14:nvPr/>
              </p14:nvContentPartPr>
              <p14:xfrm>
                <a:off x="1024745" y="1449390"/>
                <a:ext cx="86760" cy="199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4426798-CEA3-7B1B-AFBC-C999EC5E3B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5745" y="1440390"/>
                  <a:ext cx="104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EB2812-D96F-F236-346D-0AFADB8DC0B5}"/>
                    </a:ext>
                  </a:extLst>
                </p14:cNvPr>
                <p14:cNvContentPartPr/>
                <p14:nvPr/>
              </p14:nvContentPartPr>
              <p14:xfrm>
                <a:off x="1164065" y="1401510"/>
                <a:ext cx="167760" cy="224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EB2812-D96F-F236-346D-0AFADB8DC0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55065" y="1392870"/>
                  <a:ext cx="185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8FED47-49E8-5205-161C-3DF03A60F247}"/>
                    </a:ext>
                  </a:extLst>
                </p14:cNvPr>
                <p14:cNvContentPartPr/>
                <p14:nvPr/>
              </p14:nvContentPartPr>
              <p14:xfrm>
                <a:off x="1420745" y="1506990"/>
                <a:ext cx="87840" cy="2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8FED47-49E8-5205-161C-3DF03A60F2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11745" y="1497990"/>
                  <a:ext cx="105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7E59DD-0185-56B8-4E14-70B0B0FA58AF}"/>
                    </a:ext>
                  </a:extLst>
                </p14:cNvPr>
                <p14:cNvContentPartPr/>
                <p14:nvPr/>
              </p14:nvContentPartPr>
              <p14:xfrm>
                <a:off x="1442345" y="1558470"/>
                <a:ext cx="82080" cy="11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7E59DD-0185-56B8-4E14-70B0B0FA58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33345" y="1549470"/>
                  <a:ext cx="9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9CD6CC-4C26-0F21-D547-989892020A83}"/>
                    </a:ext>
                  </a:extLst>
                </p14:cNvPr>
                <p14:cNvContentPartPr/>
                <p14:nvPr/>
              </p14:nvContentPartPr>
              <p14:xfrm>
                <a:off x="1612985" y="1394310"/>
                <a:ext cx="115920" cy="245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9CD6CC-4C26-0F21-D547-989892020A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04345" y="1385310"/>
                  <a:ext cx="1335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A3B0C3-FC55-0975-744F-10253D131E02}"/>
                    </a:ext>
                  </a:extLst>
                </p14:cNvPr>
                <p14:cNvContentPartPr/>
                <p14:nvPr/>
              </p14:nvContentPartPr>
              <p14:xfrm>
                <a:off x="203945" y="825510"/>
                <a:ext cx="1836000" cy="1092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A3B0C3-FC55-0975-744F-10253D131E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5305" y="816510"/>
                  <a:ext cx="1853640" cy="11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DCD6974-E6E2-1494-16E1-8137806421B3}"/>
                  </a:ext>
                </a:extLst>
              </p14:cNvPr>
              <p14:cNvContentPartPr/>
              <p14:nvPr/>
            </p14:nvContentPartPr>
            <p14:xfrm>
              <a:off x="1868585" y="1104870"/>
              <a:ext cx="407160" cy="87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DCD6974-E6E2-1494-16E1-8137806421B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59585" y="1095870"/>
                <a:ext cx="42480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2505FBA-3B5C-76AD-B368-8906B8757CA9}"/>
              </a:ext>
            </a:extLst>
          </p:cNvPr>
          <p:cNvGrpSpPr/>
          <p:nvPr/>
        </p:nvGrpSpPr>
        <p:grpSpPr>
          <a:xfrm>
            <a:off x="1909265" y="682950"/>
            <a:ext cx="5491800" cy="1146600"/>
            <a:chOff x="1909265" y="682950"/>
            <a:chExt cx="5491800" cy="11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0EED31-1CE2-2D38-79F8-F49A7803983D}"/>
                    </a:ext>
                  </a:extLst>
                </p14:cNvPr>
                <p14:cNvContentPartPr/>
                <p14:nvPr/>
              </p14:nvContentPartPr>
              <p14:xfrm>
                <a:off x="2474825" y="957630"/>
                <a:ext cx="712800" cy="236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0EED31-1CE2-2D38-79F8-F49A780398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65825" y="948990"/>
                  <a:ext cx="7304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3753FE-EB10-620A-ABC5-3FF7B17F1838}"/>
                    </a:ext>
                  </a:extLst>
                </p14:cNvPr>
                <p14:cNvContentPartPr/>
                <p14:nvPr/>
              </p14:nvContentPartPr>
              <p14:xfrm>
                <a:off x="2827625" y="863310"/>
                <a:ext cx="79920" cy="97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3753FE-EB10-620A-ABC5-3FF7B17F183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18985" y="854670"/>
                  <a:ext cx="97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1B5D25-0638-14E8-FF12-1EDEC4052801}"/>
                    </a:ext>
                  </a:extLst>
                </p14:cNvPr>
                <p14:cNvContentPartPr/>
                <p14:nvPr/>
              </p14:nvContentPartPr>
              <p14:xfrm>
                <a:off x="2650505" y="865470"/>
                <a:ext cx="86400" cy="89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1B5D25-0638-14E8-FF12-1EDEC40528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41865" y="856470"/>
                  <a:ext cx="104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F0E38A-E1EF-0710-19E2-41E02A1A8297}"/>
                    </a:ext>
                  </a:extLst>
                </p14:cNvPr>
                <p14:cNvContentPartPr/>
                <p14:nvPr/>
              </p14:nvContentPartPr>
              <p14:xfrm>
                <a:off x="3316505" y="932070"/>
                <a:ext cx="335520" cy="450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F0E38A-E1EF-0710-19E2-41E02A1A829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07505" y="923430"/>
                  <a:ext cx="3531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29A42A-4B53-D406-D725-D56FB059BCD9}"/>
                    </a:ext>
                  </a:extLst>
                </p14:cNvPr>
                <p14:cNvContentPartPr/>
                <p14:nvPr/>
              </p14:nvContentPartPr>
              <p14:xfrm>
                <a:off x="3693785" y="965190"/>
                <a:ext cx="122760" cy="213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29A42A-4B53-D406-D725-D56FB059BC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85145" y="956190"/>
                  <a:ext cx="140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B04737-1B4F-D922-47C4-383CD45B2B86}"/>
                    </a:ext>
                  </a:extLst>
                </p14:cNvPr>
                <p14:cNvContentPartPr/>
                <p14:nvPr/>
              </p14:nvContentPartPr>
              <p14:xfrm>
                <a:off x="3958745" y="1012350"/>
                <a:ext cx="363240" cy="106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B04737-1B4F-D922-47C4-383CD45B2B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49745" y="1003710"/>
                  <a:ext cx="380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900DD0A-1E94-198A-E609-ABEB155956C5}"/>
                    </a:ext>
                  </a:extLst>
                </p14:cNvPr>
                <p14:cNvContentPartPr/>
                <p14:nvPr/>
              </p14:nvContentPartPr>
              <p14:xfrm>
                <a:off x="4528265" y="874470"/>
                <a:ext cx="165960" cy="20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900DD0A-1E94-198A-E609-ABEB155956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19625" y="865470"/>
                  <a:ext cx="183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60B4052-E734-2D3C-BDC7-54BD1677CDE0}"/>
                    </a:ext>
                  </a:extLst>
                </p14:cNvPr>
                <p14:cNvContentPartPr/>
                <p14:nvPr/>
              </p14:nvContentPartPr>
              <p14:xfrm>
                <a:off x="4844345" y="875190"/>
                <a:ext cx="1440" cy="186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60B4052-E734-2D3C-BDC7-54BD1677CDE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35345" y="866550"/>
                  <a:ext cx="19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AFAEB9-B827-E489-A044-09C525D4B403}"/>
                    </a:ext>
                  </a:extLst>
                </p14:cNvPr>
                <p14:cNvContentPartPr/>
                <p14:nvPr/>
              </p14:nvContentPartPr>
              <p14:xfrm>
                <a:off x="4758665" y="938190"/>
                <a:ext cx="152640" cy="14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AFAEB9-B827-E489-A044-09C525D4B4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50025" y="929190"/>
                  <a:ext cx="170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EA2D85-539A-96BA-5DB1-2815EA8AB873}"/>
                    </a:ext>
                  </a:extLst>
                </p14:cNvPr>
                <p14:cNvContentPartPr/>
                <p14:nvPr/>
              </p14:nvContentPartPr>
              <p14:xfrm>
                <a:off x="5170145" y="711750"/>
                <a:ext cx="246240" cy="265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EA2D85-539A-96BA-5DB1-2815EA8AB8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61145" y="703110"/>
                  <a:ext cx="263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61C547-0627-512E-E4D6-E008114C5428}"/>
                    </a:ext>
                  </a:extLst>
                </p14:cNvPr>
                <p14:cNvContentPartPr/>
                <p14:nvPr/>
              </p14:nvContentPartPr>
              <p14:xfrm>
                <a:off x="5405585" y="684030"/>
                <a:ext cx="75240" cy="386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61C547-0627-512E-E4D6-E008114C54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96945" y="675030"/>
                  <a:ext cx="928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FF95A1-CB8D-FE09-E76C-06A703F5A574}"/>
                    </a:ext>
                  </a:extLst>
                </p14:cNvPr>
                <p14:cNvContentPartPr/>
                <p14:nvPr/>
              </p14:nvContentPartPr>
              <p14:xfrm>
                <a:off x="5553905" y="857190"/>
                <a:ext cx="131040" cy="198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FF95A1-CB8D-FE09-E76C-06A703F5A5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45265" y="848550"/>
                  <a:ext cx="148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E658B4-E3A1-FA27-DD9C-835F7CF43DE1}"/>
                    </a:ext>
                  </a:extLst>
                </p14:cNvPr>
                <p14:cNvContentPartPr/>
                <p14:nvPr/>
              </p14:nvContentPartPr>
              <p14:xfrm>
                <a:off x="5948465" y="919470"/>
                <a:ext cx="142920" cy="4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E658B4-E3A1-FA27-DD9C-835F7CF43D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39465" y="910830"/>
                  <a:ext cx="160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3FE2B5-6DAF-1301-9955-6152F7BE72C6}"/>
                    </a:ext>
                  </a:extLst>
                </p14:cNvPr>
                <p14:cNvContentPartPr/>
                <p14:nvPr/>
              </p14:nvContentPartPr>
              <p14:xfrm>
                <a:off x="5971865" y="980310"/>
                <a:ext cx="13644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3FE2B5-6DAF-1301-9955-6152F7BE72C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63225" y="971670"/>
                  <a:ext cx="154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1902C0F-D885-9472-1E37-7EC3E11988DB}"/>
                    </a:ext>
                  </a:extLst>
                </p14:cNvPr>
                <p14:cNvContentPartPr/>
                <p14:nvPr/>
              </p14:nvContentPartPr>
              <p14:xfrm>
                <a:off x="6370025" y="718590"/>
                <a:ext cx="90360" cy="221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1902C0F-D885-9472-1E37-7EC3E11988D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61385" y="709950"/>
                  <a:ext cx="108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B40001-DEC0-0B7F-63EE-6BFEA07A9AD3}"/>
                    </a:ext>
                  </a:extLst>
                </p14:cNvPr>
                <p14:cNvContentPartPr/>
                <p14:nvPr/>
              </p14:nvContentPartPr>
              <p14:xfrm>
                <a:off x="6489185" y="731910"/>
                <a:ext cx="89640" cy="18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B40001-DEC0-0B7F-63EE-6BFEA07A9A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80545" y="722910"/>
                  <a:ext cx="107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73FB6B6-D6DC-C56C-DA6F-9A7A1243DEC0}"/>
                    </a:ext>
                  </a:extLst>
                </p14:cNvPr>
                <p14:cNvContentPartPr/>
                <p14:nvPr/>
              </p14:nvContentPartPr>
              <p14:xfrm>
                <a:off x="6473345" y="834150"/>
                <a:ext cx="150480" cy="9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73FB6B6-D6DC-C56C-DA6F-9A7A1243DEC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64345" y="825510"/>
                  <a:ext cx="168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985204-6F91-A5F4-08D7-E246DF9F6F8E}"/>
                    </a:ext>
                  </a:extLst>
                </p14:cNvPr>
                <p14:cNvContentPartPr/>
                <p14:nvPr/>
              </p14:nvContentPartPr>
              <p14:xfrm>
                <a:off x="6645065" y="682950"/>
                <a:ext cx="52200" cy="297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985204-6F91-A5F4-08D7-E246DF9F6F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36425" y="673950"/>
                  <a:ext cx="69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B3DF664-D855-A031-FCC0-3268631A5E04}"/>
                    </a:ext>
                  </a:extLst>
                </p14:cNvPr>
                <p14:cNvContentPartPr/>
                <p14:nvPr/>
              </p14:nvContentPartPr>
              <p14:xfrm>
                <a:off x="6732545" y="770430"/>
                <a:ext cx="120600" cy="198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B3DF664-D855-A031-FCC0-3268631A5E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23545" y="761430"/>
                  <a:ext cx="138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1ED9399-6F52-5A44-1E8B-BCFE87F95867}"/>
                    </a:ext>
                  </a:extLst>
                </p14:cNvPr>
                <p14:cNvContentPartPr/>
                <p14:nvPr/>
              </p14:nvContentPartPr>
              <p14:xfrm>
                <a:off x="1909265" y="1488990"/>
                <a:ext cx="369000" cy="120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1ED9399-6F52-5A44-1E8B-BCFE87F9586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00625" y="1480350"/>
                  <a:ext cx="386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6948D99-3B8C-B6EE-4466-9674E42FD3A4}"/>
                    </a:ext>
                  </a:extLst>
                </p14:cNvPr>
                <p14:cNvContentPartPr/>
                <p14:nvPr/>
              </p14:nvContentPartPr>
              <p14:xfrm>
                <a:off x="2476985" y="1396470"/>
                <a:ext cx="790920" cy="280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6948D99-3B8C-B6EE-4466-9674E42FD3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67985" y="1387830"/>
                  <a:ext cx="8085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954CCA6-A326-1B58-A1DC-0849583D02AC}"/>
                    </a:ext>
                  </a:extLst>
                </p14:cNvPr>
                <p14:cNvContentPartPr/>
                <p14:nvPr/>
              </p14:nvContentPartPr>
              <p14:xfrm>
                <a:off x="2929145" y="1334550"/>
                <a:ext cx="73800" cy="92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954CCA6-A326-1B58-A1DC-0849583D02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20145" y="1325910"/>
                  <a:ext cx="91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D11476D-C13C-2046-15A3-43A9EB752D17}"/>
                    </a:ext>
                  </a:extLst>
                </p14:cNvPr>
                <p14:cNvContentPartPr/>
                <p14:nvPr/>
              </p14:nvContentPartPr>
              <p14:xfrm>
                <a:off x="2685065" y="1321230"/>
                <a:ext cx="109440" cy="84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D11476D-C13C-2046-15A3-43A9EB752D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76065" y="1312590"/>
                  <a:ext cx="127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7D754B8-4F5B-76B9-F0F8-DE09EF6419FA}"/>
                    </a:ext>
                  </a:extLst>
                </p14:cNvPr>
                <p14:cNvContentPartPr/>
                <p14:nvPr/>
              </p14:nvContentPartPr>
              <p14:xfrm>
                <a:off x="3436745" y="1400430"/>
                <a:ext cx="322200" cy="42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7D754B8-4F5B-76B9-F0F8-DE09EF6419F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27745" y="1391430"/>
                  <a:ext cx="3398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F4D8FF7-F531-A2FA-6E6F-ACF12A430CFF}"/>
                    </a:ext>
                  </a:extLst>
                </p14:cNvPr>
                <p14:cNvContentPartPr/>
                <p14:nvPr/>
              </p14:nvContentPartPr>
              <p14:xfrm>
                <a:off x="3825545" y="1407270"/>
                <a:ext cx="141840" cy="152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F4D8FF7-F531-A2FA-6E6F-ACF12A430C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16545" y="1398270"/>
                  <a:ext cx="159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C1C2CF0-1A33-4616-AE6A-9E49EAF00244}"/>
                    </a:ext>
                  </a:extLst>
                </p14:cNvPr>
                <p14:cNvContentPartPr/>
                <p14:nvPr/>
              </p14:nvContentPartPr>
              <p14:xfrm>
                <a:off x="3914465" y="1395390"/>
                <a:ext cx="1440" cy="263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C1C2CF0-1A33-4616-AE6A-9E49EAF0024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05825" y="1386750"/>
                  <a:ext cx="190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57A6D2D-96FB-C92A-3E0D-4DD5A5B6AF00}"/>
                    </a:ext>
                  </a:extLst>
                </p14:cNvPr>
                <p14:cNvContentPartPr/>
                <p14:nvPr/>
              </p14:nvContentPartPr>
              <p14:xfrm>
                <a:off x="4142705" y="1425990"/>
                <a:ext cx="274320" cy="162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57A6D2D-96FB-C92A-3E0D-4DD5A5B6AF0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34065" y="1416990"/>
                  <a:ext cx="291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222387E-130A-AB80-BCAD-E2E69C4CC9DB}"/>
                    </a:ext>
                  </a:extLst>
                </p14:cNvPr>
                <p14:cNvContentPartPr/>
                <p14:nvPr/>
              </p14:nvContentPartPr>
              <p14:xfrm>
                <a:off x="4739585" y="1425990"/>
                <a:ext cx="178920" cy="214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222387E-130A-AB80-BCAD-E2E69C4CC9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30945" y="1417350"/>
                  <a:ext cx="196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10A89C0-0A37-85AB-F3E7-840A66672A17}"/>
                    </a:ext>
                  </a:extLst>
                </p14:cNvPr>
                <p14:cNvContentPartPr/>
                <p14:nvPr/>
              </p14:nvContentPartPr>
              <p14:xfrm>
                <a:off x="5037665" y="1486470"/>
                <a:ext cx="111240" cy="4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10A89C0-0A37-85AB-F3E7-840A66672A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28665" y="1477830"/>
                  <a:ext cx="128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500DC09-9F06-E64C-44AD-C8AF14025DA5}"/>
                    </a:ext>
                  </a:extLst>
                </p14:cNvPr>
                <p14:cNvContentPartPr/>
                <p14:nvPr/>
              </p14:nvContentPartPr>
              <p14:xfrm>
                <a:off x="5360585" y="1381350"/>
                <a:ext cx="137520" cy="179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500DC09-9F06-E64C-44AD-C8AF14025D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51585" y="1372710"/>
                  <a:ext cx="155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C1935F2-5D33-0096-EB27-84BBB2F5410F}"/>
                    </a:ext>
                  </a:extLst>
                </p14:cNvPr>
                <p14:cNvContentPartPr/>
                <p14:nvPr/>
              </p14:nvContentPartPr>
              <p14:xfrm>
                <a:off x="5523305" y="1357230"/>
                <a:ext cx="95760" cy="29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C1935F2-5D33-0096-EB27-84BBB2F5410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14665" y="1348590"/>
                  <a:ext cx="113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80C46CA-0481-F6AA-37E8-DD3A24F474BA}"/>
                    </a:ext>
                  </a:extLst>
                </p14:cNvPr>
                <p14:cNvContentPartPr/>
                <p14:nvPr/>
              </p14:nvContentPartPr>
              <p14:xfrm>
                <a:off x="5629145" y="1444350"/>
                <a:ext cx="157680" cy="158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80C46CA-0481-F6AA-37E8-DD3A24F474B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20145" y="1435710"/>
                  <a:ext cx="175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CFDFCD9-7CC5-08B4-51CD-E7FEE35A5642}"/>
                    </a:ext>
                  </a:extLst>
                </p14:cNvPr>
                <p14:cNvContentPartPr/>
                <p14:nvPr/>
              </p14:nvContentPartPr>
              <p14:xfrm>
                <a:off x="5728865" y="1446870"/>
                <a:ext cx="14400" cy="262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CFDFCD9-7CC5-08B4-51CD-E7FEE35A564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19865" y="1437870"/>
                  <a:ext cx="320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C2F5DFF-6966-5948-5CA8-A53E43B7D594}"/>
                    </a:ext>
                  </a:extLst>
                </p14:cNvPr>
                <p14:cNvContentPartPr/>
                <p14:nvPr/>
              </p14:nvContentPartPr>
              <p14:xfrm>
                <a:off x="5876465" y="1359750"/>
                <a:ext cx="217080" cy="238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C2F5DFF-6966-5948-5CA8-A53E43B7D59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7825" y="1351110"/>
                  <a:ext cx="234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FBEDFE1-922F-3375-8E1E-9583ACE00BE1}"/>
                    </a:ext>
                  </a:extLst>
                </p14:cNvPr>
                <p14:cNvContentPartPr/>
                <p14:nvPr/>
              </p14:nvContentPartPr>
              <p14:xfrm>
                <a:off x="6364265" y="1441830"/>
                <a:ext cx="102600" cy="7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FBEDFE1-922F-3375-8E1E-9583ACE00BE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55625" y="1432830"/>
                  <a:ext cx="120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928845-7DAD-C8EC-C2A9-A005C4387799}"/>
                    </a:ext>
                  </a:extLst>
                </p14:cNvPr>
                <p14:cNvContentPartPr/>
                <p14:nvPr/>
              </p14:nvContentPartPr>
              <p14:xfrm>
                <a:off x="6362465" y="1497630"/>
                <a:ext cx="104760" cy="3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928845-7DAD-C8EC-C2A9-A005C438779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53825" y="1488630"/>
                  <a:ext cx="122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2F1D75-5A4A-6403-5744-AEF544F65460}"/>
                    </a:ext>
                  </a:extLst>
                </p14:cNvPr>
                <p14:cNvContentPartPr/>
                <p14:nvPr/>
              </p14:nvContentPartPr>
              <p14:xfrm>
                <a:off x="6637505" y="1304310"/>
                <a:ext cx="91440" cy="223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2F1D75-5A4A-6403-5744-AEF544F654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28865" y="1295310"/>
                  <a:ext cx="109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157759-91C3-F794-C10B-17510A83DD9C}"/>
                    </a:ext>
                  </a:extLst>
                </p14:cNvPr>
                <p14:cNvContentPartPr/>
                <p14:nvPr/>
              </p14:nvContentPartPr>
              <p14:xfrm>
                <a:off x="6756305" y="1281270"/>
                <a:ext cx="135360" cy="355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157759-91C3-F794-C10B-17510A83DD9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47305" y="1272270"/>
                  <a:ext cx="153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86FF4AA-0A8F-6BAC-2E9A-5FDACE1DEFD0}"/>
                    </a:ext>
                  </a:extLst>
                </p14:cNvPr>
                <p14:cNvContentPartPr/>
                <p14:nvPr/>
              </p14:nvContentPartPr>
              <p14:xfrm>
                <a:off x="6898505" y="1363710"/>
                <a:ext cx="149040" cy="118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86FF4AA-0A8F-6BAC-2E9A-5FDACE1DEFD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89865" y="1354710"/>
                  <a:ext cx="166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3D5A13-6604-D99D-042C-069C2B8F5477}"/>
                    </a:ext>
                  </a:extLst>
                </p14:cNvPr>
                <p14:cNvContentPartPr/>
                <p14:nvPr/>
              </p14:nvContentPartPr>
              <p14:xfrm>
                <a:off x="6989585" y="1361190"/>
                <a:ext cx="25560" cy="251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3D5A13-6604-D99D-042C-069C2B8F54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80945" y="1352550"/>
                  <a:ext cx="432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CEF986C-C326-CDA2-928B-10115E461471}"/>
                    </a:ext>
                  </a:extLst>
                </p14:cNvPr>
                <p14:cNvContentPartPr/>
                <p14:nvPr/>
              </p14:nvContentPartPr>
              <p14:xfrm>
                <a:off x="4217945" y="1756110"/>
                <a:ext cx="3183120" cy="63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CEF986C-C326-CDA2-928B-10115E4614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08945" y="1747470"/>
                  <a:ext cx="32007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24224EB-4E6E-005F-4592-2BD3BF7C563F}"/>
              </a:ext>
            </a:extLst>
          </p:cNvPr>
          <p:cNvGrpSpPr/>
          <p:nvPr/>
        </p:nvGrpSpPr>
        <p:grpSpPr>
          <a:xfrm>
            <a:off x="4747145" y="1881030"/>
            <a:ext cx="2639520" cy="377280"/>
            <a:chOff x="4747145" y="1881030"/>
            <a:chExt cx="263952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9081F4A-80CB-BD37-BAF0-934CEA9058AC}"/>
                    </a:ext>
                  </a:extLst>
                </p14:cNvPr>
                <p14:cNvContentPartPr/>
                <p14:nvPr/>
              </p14:nvContentPartPr>
              <p14:xfrm>
                <a:off x="4747145" y="1944390"/>
                <a:ext cx="201600" cy="232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9081F4A-80CB-BD37-BAF0-934CEA9058A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38505" y="1935750"/>
                  <a:ext cx="219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E03231E-FDB4-1379-5D58-BF8000B3CD58}"/>
                    </a:ext>
                  </a:extLst>
                </p14:cNvPr>
                <p14:cNvContentPartPr/>
                <p14:nvPr/>
              </p14:nvContentPartPr>
              <p14:xfrm>
                <a:off x="5006705" y="1913430"/>
                <a:ext cx="57960" cy="330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E03231E-FDB4-1379-5D58-BF8000B3CD5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7705" y="1904430"/>
                  <a:ext cx="75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77C8BA6-B826-84F0-B94E-B9B215644BF3}"/>
                    </a:ext>
                  </a:extLst>
                </p14:cNvPr>
                <p14:cNvContentPartPr/>
                <p14:nvPr/>
              </p14:nvContentPartPr>
              <p14:xfrm>
                <a:off x="5102825" y="2043030"/>
                <a:ext cx="100800" cy="184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77C8BA6-B826-84F0-B94E-B9B215644B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93825" y="2034390"/>
                  <a:ext cx="118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2A49B31-1789-B900-AA7C-B13109730732}"/>
                    </a:ext>
                  </a:extLst>
                </p14:cNvPr>
                <p14:cNvContentPartPr/>
                <p14:nvPr/>
              </p14:nvContentPartPr>
              <p14:xfrm>
                <a:off x="5424305" y="2008830"/>
                <a:ext cx="1440" cy="184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2A49B31-1789-B900-AA7C-B1310973073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15665" y="1999830"/>
                  <a:ext cx="19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A8BBA89-A3CB-5F49-9B70-68B987DCB26C}"/>
                    </a:ext>
                  </a:extLst>
                </p14:cNvPr>
                <p14:cNvContentPartPr/>
                <p14:nvPr/>
              </p14:nvContentPartPr>
              <p14:xfrm>
                <a:off x="5377505" y="2089830"/>
                <a:ext cx="127080" cy="10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A8BBA89-A3CB-5F49-9B70-68B987DCB2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68865" y="2081190"/>
                  <a:ext cx="144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9CBE3EE-FEBD-E4CD-9040-12AD76F612F0}"/>
                    </a:ext>
                  </a:extLst>
                </p14:cNvPr>
                <p14:cNvContentPartPr/>
                <p14:nvPr/>
              </p14:nvContentPartPr>
              <p14:xfrm>
                <a:off x="5634545" y="1988310"/>
                <a:ext cx="122040" cy="178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9CBE3EE-FEBD-E4CD-9040-12AD76F612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25545" y="1979310"/>
                  <a:ext cx="139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4D759D6-77EA-D87E-55E2-C9850743605F}"/>
                    </a:ext>
                  </a:extLst>
                </p14:cNvPr>
                <p14:cNvContentPartPr/>
                <p14:nvPr/>
              </p14:nvContentPartPr>
              <p14:xfrm>
                <a:off x="5823905" y="1966350"/>
                <a:ext cx="72000" cy="291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4D759D6-77EA-D87E-55E2-C9850743605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814905" y="1957710"/>
                  <a:ext cx="89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29590D2-3CBC-7685-0638-6839122F63A5}"/>
                    </a:ext>
                  </a:extLst>
                </p14:cNvPr>
                <p14:cNvContentPartPr/>
                <p14:nvPr/>
              </p14:nvContentPartPr>
              <p14:xfrm>
                <a:off x="5912825" y="2062110"/>
                <a:ext cx="113040" cy="120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29590D2-3CBC-7685-0638-6839122F63A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03825" y="2053470"/>
                  <a:ext cx="130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1D6723C-F445-5B91-7E85-35E1BA8AC6DC}"/>
                    </a:ext>
                  </a:extLst>
                </p14:cNvPr>
                <p14:cNvContentPartPr/>
                <p14:nvPr/>
              </p14:nvContentPartPr>
              <p14:xfrm>
                <a:off x="6007505" y="2055990"/>
                <a:ext cx="6120" cy="18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1D6723C-F445-5B91-7E85-35E1BA8AC6D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98865" y="2047350"/>
                  <a:ext cx="23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83D99A4-C87F-B380-AEE5-48479AC0F688}"/>
                    </a:ext>
                  </a:extLst>
                </p14:cNvPr>
                <p14:cNvContentPartPr/>
                <p14:nvPr/>
              </p14:nvContentPartPr>
              <p14:xfrm>
                <a:off x="6120185" y="1998750"/>
                <a:ext cx="183240" cy="222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83D99A4-C87F-B380-AEE5-48479AC0F68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11545" y="1989750"/>
                  <a:ext cx="200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8AAE87-AFF5-2137-87FA-6EF9D6BDEB9C}"/>
                    </a:ext>
                  </a:extLst>
                </p14:cNvPr>
                <p14:cNvContentPartPr/>
                <p14:nvPr/>
              </p14:nvContentPartPr>
              <p14:xfrm>
                <a:off x="6504305" y="2035830"/>
                <a:ext cx="126360" cy="4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8AAE87-AFF5-2137-87FA-6EF9D6BDEB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95305" y="2026830"/>
                  <a:ext cx="144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164A446-33A7-4573-CEB2-17520EE2349B}"/>
                    </a:ext>
                  </a:extLst>
                </p14:cNvPr>
                <p14:cNvContentPartPr/>
                <p14:nvPr/>
              </p14:nvContentPartPr>
              <p14:xfrm>
                <a:off x="6535265" y="2090910"/>
                <a:ext cx="101880" cy="4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164A446-33A7-4573-CEB2-17520EE2349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26625" y="2081910"/>
                  <a:ext cx="119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CDEABC6-77A2-9C88-FAFE-98A35B84913C}"/>
                    </a:ext>
                  </a:extLst>
                </p14:cNvPr>
                <p14:cNvContentPartPr/>
                <p14:nvPr/>
              </p14:nvContentPartPr>
              <p14:xfrm>
                <a:off x="6826865" y="1928190"/>
                <a:ext cx="96840" cy="180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CDEABC6-77A2-9C88-FAFE-98A35B84913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17865" y="1919550"/>
                  <a:ext cx="114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28F8BA3-A6C8-7CE3-DD52-78992E99B1C1}"/>
                    </a:ext>
                  </a:extLst>
                </p14:cNvPr>
                <p14:cNvContentPartPr/>
                <p14:nvPr/>
              </p14:nvContentPartPr>
              <p14:xfrm>
                <a:off x="6992465" y="1932870"/>
                <a:ext cx="94680" cy="160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28F8BA3-A6C8-7CE3-DD52-78992E99B1C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83825" y="1923870"/>
                  <a:ext cx="112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9E40620-DE33-9A05-0624-041287CE4A99}"/>
                    </a:ext>
                  </a:extLst>
                </p14:cNvPr>
                <p14:cNvContentPartPr/>
                <p14:nvPr/>
              </p14:nvContentPartPr>
              <p14:xfrm>
                <a:off x="6985985" y="2009550"/>
                <a:ext cx="125280" cy="12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9E40620-DE33-9A05-0624-041287CE4A9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77345" y="2000910"/>
                  <a:ext cx="142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67EF49-9253-B065-01C2-0063789C1DC0}"/>
                    </a:ext>
                  </a:extLst>
                </p14:cNvPr>
                <p14:cNvContentPartPr/>
                <p14:nvPr/>
              </p14:nvContentPartPr>
              <p14:xfrm>
                <a:off x="7125305" y="1881030"/>
                <a:ext cx="103320" cy="307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67EF49-9253-B065-01C2-0063789C1DC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16305" y="1872030"/>
                  <a:ext cx="1209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024976B-3A1A-E6FA-A493-E38EBB9A248B}"/>
                    </a:ext>
                  </a:extLst>
                </p14:cNvPr>
                <p14:cNvContentPartPr/>
                <p14:nvPr/>
              </p14:nvContentPartPr>
              <p14:xfrm>
                <a:off x="7277585" y="2033310"/>
                <a:ext cx="109080" cy="169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024976B-3A1A-E6FA-A493-E38EBB9A248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68945" y="2024310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B6FCB72-6928-AB6A-66CD-80CCCF419517}"/>
                  </a:ext>
                </a:extLst>
              </p14:cNvPr>
              <p14:cNvContentPartPr/>
              <p14:nvPr/>
            </p14:nvContentPartPr>
            <p14:xfrm>
              <a:off x="7891025" y="1887150"/>
              <a:ext cx="87840" cy="213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B6FCB72-6928-AB6A-66CD-80CCCF41951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882385" y="1878150"/>
                <a:ext cx="1054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16B2F55-78F6-B7B0-0716-12B7CE85DF9D}"/>
                  </a:ext>
                </a:extLst>
              </p14:cNvPr>
              <p14:cNvContentPartPr/>
              <p14:nvPr/>
            </p14:nvContentPartPr>
            <p14:xfrm>
              <a:off x="7617785" y="2032590"/>
              <a:ext cx="132120" cy="9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16B2F55-78F6-B7B0-0716-12B7CE85DF9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609145" y="2023590"/>
                <a:ext cx="1497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A3446FC-BEAD-1A41-A4C1-6D7AB220C29C}"/>
              </a:ext>
            </a:extLst>
          </p:cNvPr>
          <p:cNvGrpSpPr/>
          <p:nvPr/>
        </p:nvGrpSpPr>
        <p:grpSpPr>
          <a:xfrm>
            <a:off x="8074265" y="1852590"/>
            <a:ext cx="248400" cy="372240"/>
            <a:chOff x="8074265" y="1852590"/>
            <a:chExt cx="24840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EE67A30-ADF6-0AC6-0E0E-C6567ED6557E}"/>
                    </a:ext>
                  </a:extLst>
                </p14:cNvPr>
                <p14:cNvContentPartPr/>
                <p14:nvPr/>
              </p14:nvContentPartPr>
              <p14:xfrm>
                <a:off x="8074265" y="1852590"/>
                <a:ext cx="97200" cy="372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EE67A30-ADF6-0AC6-0E0E-C6567ED6557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65625" y="1843950"/>
                  <a:ext cx="1148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64DD197-2E71-67F7-207E-8FD6EF7BAA65}"/>
                    </a:ext>
                  </a:extLst>
                </p14:cNvPr>
                <p14:cNvContentPartPr/>
                <p14:nvPr/>
              </p14:nvContentPartPr>
              <p14:xfrm>
                <a:off x="8178305" y="1993710"/>
                <a:ext cx="144360" cy="114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64DD197-2E71-67F7-207E-8FD6EF7BAA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69305" y="1985070"/>
                  <a:ext cx="162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69D8FB3-7FD0-1CEF-C895-C77E9051E483}"/>
                    </a:ext>
                  </a:extLst>
                </p14:cNvPr>
                <p14:cNvContentPartPr/>
                <p14:nvPr/>
              </p14:nvContentPartPr>
              <p14:xfrm>
                <a:off x="8278025" y="1992630"/>
                <a:ext cx="360" cy="209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69D8FB3-7FD0-1CEF-C895-C77E9051E48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69385" y="1983990"/>
                  <a:ext cx="1800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D002F94-FEDA-316D-E7EF-42EDDEF90814}"/>
                  </a:ext>
                </a:extLst>
              </p14:cNvPr>
              <p14:cNvContentPartPr/>
              <p14:nvPr/>
            </p14:nvContentPartPr>
            <p14:xfrm>
              <a:off x="368145" y="2931694"/>
              <a:ext cx="1335600" cy="13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D002F94-FEDA-316D-E7EF-42EDDEF9081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9505" y="2923054"/>
                <a:ext cx="135324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F56C44F-E063-AA05-34FD-DEA2A67985C3}"/>
              </a:ext>
            </a:extLst>
          </p:cNvPr>
          <p:cNvGrpSpPr/>
          <p:nvPr/>
        </p:nvGrpSpPr>
        <p:grpSpPr>
          <a:xfrm>
            <a:off x="664785" y="3103774"/>
            <a:ext cx="247680" cy="174960"/>
            <a:chOff x="664785" y="3103774"/>
            <a:chExt cx="24768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2F5E49-05D5-005F-0413-E4422F8F4464}"/>
                    </a:ext>
                  </a:extLst>
                </p14:cNvPr>
                <p14:cNvContentPartPr/>
                <p14:nvPr/>
              </p14:nvContentPartPr>
              <p14:xfrm>
                <a:off x="664785" y="3103774"/>
                <a:ext cx="121320" cy="174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2F5E49-05D5-005F-0413-E4422F8F446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6145" y="3094774"/>
                  <a:ext cx="138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29D8F66-FAF5-2C32-ABE0-86CCDC26D387}"/>
                    </a:ext>
                  </a:extLst>
                </p14:cNvPr>
                <p14:cNvContentPartPr/>
                <p14:nvPr/>
              </p14:nvContentPartPr>
              <p14:xfrm>
                <a:off x="817065" y="3105934"/>
                <a:ext cx="95400" cy="137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29D8F66-FAF5-2C32-ABE0-86CCDC26D38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8065" y="3096934"/>
                  <a:ext cx="11304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22E3F94-2A06-74E6-FC7F-B6E4063D9BEB}"/>
              </a:ext>
            </a:extLst>
          </p:cNvPr>
          <p:cNvGrpSpPr/>
          <p:nvPr/>
        </p:nvGrpSpPr>
        <p:grpSpPr>
          <a:xfrm>
            <a:off x="2079945" y="2822614"/>
            <a:ext cx="131760" cy="90000"/>
            <a:chOff x="2079945" y="2822614"/>
            <a:chExt cx="131760" cy="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9C0A6B5-F1BC-3413-D969-B4287BE7E9CF}"/>
                    </a:ext>
                  </a:extLst>
                </p14:cNvPr>
                <p14:cNvContentPartPr/>
                <p14:nvPr/>
              </p14:nvContentPartPr>
              <p14:xfrm>
                <a:off x="2079945" y="2822614"/>
                <a:ext cx="124920" cy="5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9C0A6B5-F1BC-3413-D969-B4287BE7E9C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071305" y="2813614"/>
                  <a:ext cx="1425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2F2F80-9124-7EFD-00FD-89139A18C867}"/>
                    </a:ext>
                  </a:extLst>
                </p14:cNvPr>
                <p14:cNvContentPartPr/>
                <p14:nvPr/>
              </p14:nvContentPartPr>
              <p14:xfrm>
                <a:off x="2082825" y="2909734"/>
                <a:ext cx="128880" cy="2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2F2F80-9124-7EFD-00FD-89139A18C86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073825" y="2900734"/>
                  <a:ext cx="14652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47FBE35-4874-6980-D225-1E89F0DB2835}"/>
                  </a:ext>
                </a:extLst>
              </p14:cNvPr>
              <p14:cNvContentPartPr/>
              <p14:nvPr/>
            </p14:nvContentPartPr>
            <p14:xfrm>
              <a:off x="2567025" y="2999014"/>
              <a:ext cx="927000" cy="291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47FBE35-4874-6980-D225-1E89F0DB283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558385" y="2990374"/>
                <a:ext cx="94464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AF51DEC-23AA-9F4B-6391-E2644D72B52B}"/>
              </a:ext>
            </a:extLst>
          </p:cNvPr>
          <p:cNvGrpSpPr/>
          <p:nvPr/>
        </p:nvGrpSpPr>
        <p:grpSpPr>
          <a:xfrm>
            <a:off x="2786625" y="3170014"/>
            <a:ext cx="295920" cy="159120"/>
            <a:chOff x="2786625" y="3170014"/>
            <a:chExt cx="29592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6C4D575-E466-A006-09E6-53311DA2AA6B}"/>
                    </a:ext>
                  </a:extLst>
                </p14:cNvPr>
                <p14:cNvContentPartPr/>
                <p14:nvPr/>
              </p14:nvContentPartPr>
              <p14:xfrm>
                <a:off x="2786625" y="3170014"/>
                <a:ext cx="162360" cy="159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6C4D575-E466-A006-09E6-53311DA2AA6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777625" y="3161014"/>
                  <a:ext cx="180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20DA332-C6BD-878F-3723-B336C8F5EAF2}"/>
                    </a:ext>
                  </a:extLst>
                </p14:cNvPr>
                <p14:cNvContentPartPr/>
                <p14:nvPr/>
              </p14:nvContentPartPr>
              <p14:xfrm>
                <a:off x="2965545" y="3175414"/>
                <a:ext cx="117000" cy="140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20DA332-C6BD-878F-3723-B336C8F5EAF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56545" y="3166414"/>
                  <a:ext cx="13464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1F089B2-5542-69B5-3C01-EEAE0AC0A7B6}"/>
                  </a:ext>
                </a:extLst>
              </p14:cNvPr>
              <p14:cNvContentPartPr/>
              <p14:nvPr/>
            </p14:nvContentPartPr>
            <p14:xfrm>
              <a:off x="2748825" y="2687254"/>
              <a:ext cx="103680" cy="216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1F089B2-5542-69B5-3C01-EEAE0AC0A7B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740185" y="2678254"/>
                <a:ext cx="121320" cy="23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7A2A223-C2DD-4B68-B10C-273F3C1674FD}"/>
              </a:ext>
            </a:extLst>
          </p:cNvPr>
          <p:cNvGrpSpPr/>
          <p:nvPr/>
        </p:nvGrpSpPr>
        <p:grpSpPr>
          <a:xfrm>
            <a:off x="3037545" y="2723254"/>
            <a:ext cx="563760" cy="172080"/>
            <a:chOff x="3037545" y="2723254"/>
            <a:chExt cx="56376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29E3086-6CC3-A09C-B4A9-94AA24522DE9}"/>
                    </a:ext>
                  </a:extLst>
                </p14:cNvPr>
                <p14:cNvContentPartPr/>
                <p14:nvPr/>
              </p14:nvContentPartPr>
              <p14:xfrm>
                <a:off x="3037545" y="2813254"/>
                <a:ext cx="129240" cy="3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29E3086-6CC3-A09C-B4A9-94AA24522DE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28545" y="2804254"/>
                  <a:ext cx="146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11A80DB-A7D9-5E1F-A9EB-1B3B088B0333}"/>
                    </a:ext>
                  </a:extLst>
                </p14:cNvPr>
                <p14:cNvContentPartPr/>
                <p14:nvPr/>
              </p14:nvContentPartPr>
              <p14:xfrm>
                <a:off x="3308985" y="2723254"/>
                <a:ext cx="137520" cy="170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11A80DB-A7D9-5E1F-A9EB-1B3B088B03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300345" y="2714614"/>
                  <a:ext cx="155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1E99EFA-B941-50CC-B608-346E87211312}"/>
                    </a:ext>
                  </a:extLst>
                </p14:cNvPr>
                <p14:cNvContentPartPr/>
                <p14:nvPr/>
              </p14:nvContentPartPr>
              <p14:xfrm>
                <a:off x="3484305" y="2730814"/>
                <a:ext cx="117000" cy="164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1E99EFA-B941-50CC-B608-346E8721131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75665" y="2721814"/>
                  <a:ext cx="13464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64A548C-60B4-7604-29AC-D9E23B770880}"/>
                  </a:ext>
                </a:extLst>
              </p14:cNvPr>
              <p14:cNvContentPartPr/>
              <p14:nvPr/>
            </p14:nvContentPartPr>
            <p14:xfrm>
              <a:off x="599985" y="3028174"/>
              <a:ext cx="472320" cy="3052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64A548C-60B4-7604-29AC-D9E23B77088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91345" y="3019534"/>
                <a:ext cx="48996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C74EB91-FDD7-6413-B941-52E05BD14E84}"/>
                  </a:ext>
                </a:extLst>
              </p14:cNvPr>
              <p14:cNvContentPartPr/>
              <p14:nvPr/>
            </p14:nvContentPartPr>
            <p14:xfrm>
              <a:off x="2702025" y="3125734"/>
              <a:ext cx="371880" cy="250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C74EB91-FDD7-6413-B941-52E05BD14E8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693385" y="3116734"/>
                <a:ext cx="38952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3BB9F17-94B9-DD09-4871-A93BB2412C93}"/>
              </a:ext>
            </a:extLst>
          </p:cNvPr>
          <p:cNvGrpSpPr/>
          <p:nvPr/>
        </p:nvGrpSpPr>
        <p:grpSpPr>
          <a:xfrm>
            <a:off x="346545" y="3650614"/>
            <a:ext cx="205920" cy="215280"/>
            <a:chOff x="346545" y="3650614"/>
            <a:chExt cx="2059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DB21E6C-0C9E-E300-A7D0-DDFBC64E4403}"/>
                    </a:ext>
                  </a:extLst>
                </p14:cNvPr>
                <p14:cNvContentPartPr/>
                <p14:nvPr/>
              </p14:nvContentPartPr>
              <p14:xfrm>
                <a:off x="346545" y="3708934"/>
                <a:ext cx="138240" cy="7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DB21E6C-0C9E-E300-A7D0-DDFBC64E44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37905" y="3700294"/>
                  <a:ext cx="155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A54BCDC-4265-18B2-876F-98595AB49217}"/>
                    </a:ext>
                  </a:extLst>
                </p14:cNvPr>
                <p14:cNvContentPartPr/>
                <p14:nvPr/>
              </p14:nvContentPartPr>
              <p14:xfrm>
                <a:off x="353385" y="3650614"/>
                <a:ext cx="199080" cy="215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A54BCDC-4265-18B2-876F-98595AB4921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4745" y="3641614"/>
                  <a:ext cx="21672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9BE0E90-12F6-5F86-27A5-E7B5295D7AB2}"/>
              </a:ext>
            </a:extLst>
          </p:cNvPr>
          <p:cNvGrpSpPr/>
          <p:nvPr/>
        </p:nvGrpSpPr>
        <p:grpSpPr>
          <a:xfrm>
            <a:off x="92385" y="2594734"/>
            <a:ext cx="1708200" cy="284040"/>
            <a:chOff x="92385" y="2594734"/>
            <a:chExt cx="170820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7880650-AB9F-C7C0-83FD-4BBDA03F7A50}"/>
                    </a:ext>
                  </a:extLst>
                </p14:cNvPr>
                <p14:cNvContentPartPr/>
                <p14:nvPr/>
              </p14:nvContentPartPr>
              <p14:xfrm>
                <a:off x="424665" y="2667094"/>
                <a:ext cx="164520" cy="127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7880650-AB9F-C7C0-83FD-4BBDA03F7A5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6025" y="2658094"/>
                  <a:ext cx="182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DE57500-6D59-2A95-DAE4-31FE60BE7F33}"/>
                    </a:ext>
                  </a:extLst>
                </p14:cNvPr>
                <p14:cNvContentPartPr/>
                <p14:nvPr/>
              </p14:nvContentPartPr>
              <p14:xfrm>
                <a:off x="527985" y="2658094"/>
                <a:ext cx="17280" cy="220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DE57500-6D59-2A95-DAE4-31FE60BE7F3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8985" y="2649094"/>
                  <a:ext cx="34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A5E0DC8-FDF3-82C8-145C-4183BF3BFD74}"/>
                    </a:ext>
                  </a:extLst>
                </p14:cNvPr>
                <p14:cNvContentPartPr/>
                <p14:nvPr/>
              </p14:nvContentPartPr>
              <p14:xfrm>
                <a:off x="686025" y="2637934"/>
                <a:ext cx="190800" cy="206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A5E0DC8-FDF3-82C8-145C-4183BF3BFD7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7385" y="2629294"/>
                  <a:ext cx="2084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01D165D-1976-1E23-3BAB-170AF2B51A00}"/>
                    </a:ext>
                  </a:extLst>
                </p14:cNvPr>
                <p14:cNvContentPartPr/>
                <p14:nvPr/>
              </p14:nvContentPartPr>
              <p14:xfrm>
                <a:off x="1006785" y="2694094"/>
                <a:ext cx="360" cy="15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1D165D-1976-1E23-3BAB-170AF2B51A0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97785" y="2685094"/>
                  <a:ext cx="18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74DC888-6DEC-D4EC-6C17-D6271042C362}"/>
                    </a:ext>
                  </a:extLst>
                </p14:cNvPr>
                <p14:cNvContentPartPr/>
                <p14:nvPr/>
              </p14:nvContentPartPr>
              <p14:xfrm>
                <a:off x="943785" y="2750614"/>
                <a:ext cx="123480" cy="7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74DC888-6DEC-D4EC-6C17-D6271042C36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5145" y="2741974"/>
                  <a:ext cx="141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13F06A3-0FCB-CC95-FDBB-6F8DF1CEA1BA}"/>
                    </a:ext>
                  </a:extLst>
                </p14:cNvPr>
                <p14:cNvContentPartPr/>
                <p14:nvPr/>
              </p14:nvContentPartPr>
              <p14:xfrm>
                <a:off x="1245465" y="2622094"/>
                <a:ext cx="88560" cy="171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13F06A3-0FCB-CC95-FDBB-6F8DF1CEA1B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36465" y="2613454"/>
                  <a:ext cx="106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B271036-88FC-2448-171F-98244314217D}"/>
                    </a:ext>
                  </a:extLst>
                </p14:cNvPr>
                <p14:cNvContentPartPr/>
                <p14:nvPr/>
              </p14:nvContentPartPr>
              <p14:xfrm>
                <a:off x="1409625" y="2607694"/>
                <a:ext cx="100440" cy="189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B271036-88FC-2448-171F-98244314217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00625" y="2598694"/>
                  <a:ext cx="118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6B9B60F-B92D-AAC4-7B8E-E4F562A11005}"/>
                    </a:ext>
                  </a:extLst>
                </p14:cNvPr>
                <p14:cNvContentPartPr/>
                <p14:nvPr/>
              </p14:nvContentPartPr>
              <p14:xfrm>
                <a:off x="1592865" y="2594734"/>
                <a:ext cx="207720" cy="207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6B9B60F-B92D-AAC4-7B8E-E4F562A1100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83865" y="2585734"/>
                  <a:ext cx="225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98CDBEC-A83B-4107-EFF6-B4F2E572DF42}"/>
                    </a:ext>
                  </a:extLst>
                </p14:cNvPr>
                <p14:cNvContentPartPr/>
                <p14:nvPr/>
              </p14:nvContentPartPr>
              <p14:xfrm>
                <a:off x="92385" y="2655934"/>
                <a:ext cx="165600" cy="87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98CDBEC-A83B-4107-EFF6-B4F2E572DF4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745" y="2647294"/>
                  <a:ext cx="183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0FCEA68-51A4-82C8-0022-1BA1507798F8}"/>
                    </a:ext>
                  </a:extLst>
                </p14:cNvPr>
                <p14:cNvContentPartPr/>
                <p14:nvPr/>
              </p14:nvContentPartPr>
              <p14:xfrm>
                <a:off x="108225" y="2743774"/>
                <a:ext cx="99000" cy="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0FCEA68-51A4-82C8-0022-1BA1507798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9225" y="2735134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0A14C0B-C034-C0F6-B675-8555B383C291}"/>
              </a:ext>
            </a:extLst>
          </p:cNvPr>
          <p:cNvGrpSpPr/>
          <p:nvPr/>
        </p:nvGrpSpPr>
        <p:grpSpPr>
          <a:xfrm>
            <a:off x="7914465" y="88774"/>
            <a:ext cx="1105920" cy="916200"/>
            <a:chOff x="7914465" y="88774"/>
            <a:chExt cx="1105920" cy="91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A79D24E-9BF5-5AA8-DE17-96826B32F410}"/>
                    </a:ext>
                  </a:extLst>
                </p14:cNvPr>
                <p14:cNvContentPartPr/>
                <p14:nvPr/>
              </p14:nvContentPartPr>
              <p14:xfrm>
                <a:off x="8227665" y="138454"/>
                <a:ext cx="74520" cy="180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A79D24E-9BF5-5AA8-DE17-96826B32F41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19025" y="129814"/>
                  <a:ext cx="92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9147D2D-DC04-0EEF-4185-6C0571173154}"/>
                    </a:ext>
                  </a:extLst>
                </p14:cNvPr>
                <p14:cNvContentPartPr/>
                <p14:nvPr/>
              </p14:nvContentPartPr>
              <p14:xfrm>
                <a:off x="8360865" y="126934"/>
                <a:ext cx="100440" cy="149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9147D2D-DC04-0EEF-4185-6C057117315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52225" y="117934"/>
                  <a:ext cx="118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8D401BC-A88D-3469-0FE6-91B58B48B266}"/>
                    </a:ext>
                  </a:extLst>
                </p14:cNvPr>
                <p14:cNvContentPartPr/>
                <p14:nvPr/>
              </p14:nvContentPartPr>
              <p14:xfrm>
                <a:off x="8357265" y="207214"/>
                <a:ext cx="142920" cy="9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8D401BC-A88D-3469-0FE6-91B58B48B26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348265" y="198214"/>
                  <a:ext cx="160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F7B365B-9D08-CEA2-18C2-47EDB55F7C9D}"/>
                    </a:ext>
                  </a:extLst>
                </p14:cNvPr>
                <p14:cNvContentPartPr/>
                <p14:nvPr/>
              </p14:nvContentPartPr>
              <p14:xfrm>
                <a:off x="8084025" y="362734"/>
                <a:ext cx="61560" cy="107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F7B365B-9D08-CEA2-18C2-47EDB55F7C9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075025" y="353734"/>
                  <a:ext cx="79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4F6F8F3-6358-59D0-C1D0-CE771A3AA66A}"/>
                    </a:ext>
                  </a:extLst>
                </p14:cNvPr>
                <p14:cNvContentPartPr/>
                <p14:nvPr/>
              </p14:nvContentPartPr>
              <p14:xfrm>
                <a:off x="8073585" y="373534"/>
                <a:ext cx="96120" cy="127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4F6F8F3-6358-59D0-C1D0-CE771A3AA66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64585" y="364894"/>
                  <a:ext cx="113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6504F39-FA75-EF82-FB3E-04C06F1560A6}"/>
                    </a:ext>
                  </a:extLst>
                </p14:cNvPr>
                <p14:cNvContentPartPr/>
                <p14:nvPr/>
              </p14:nvContentPartPr>
              <p14:xfrm>
                <a:off x="8337825" y="380374"/>
                <a:ext cx="123840" cy="97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6504F39-FA75-EF82-FB3E-04C06F1560A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28825" y="371734"/>
                  <a:ext cx="141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FA1F383-B75F-3017-4736-D948A3DA4DB7}"/>
                    </a:ext>
                  </a:extLst>
                </p14:cNvPr>
                <p14:cNvContentPartPr/>
                <p14:nvPr/>
              </p14:nvContentPartPr>
              <p14:xfrm>
                <a:off x="8430345" y="369214"/>
                <a:ext cx="360" cy="186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FA1F383-B75F-3017-4736-D948A3DA4D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21705" y="360574"/>
                  <a:ext cx="180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53BB39A-E07F-BEF5-549C-C9BC2C920900}"/>
                    </a:ext>
                  </a:extLst>
                </p14:cNvPr>
                <p14:cNvContentPartPr/>
                <p14:nvPr/>
              </p14:nvContentPartPr>
              <p14:xfrm>
                <a:off x="8155305" y="578014"/>
                <a:ext cx="428400" cy="12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53BB39A-E07F-BEF5-549C-C9BC2C92090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46305" y="569374"/>
                  <a:ext cx="446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39EF71C-10BC-A7F4-6CC6-A7485646F407}"/>
                    </a:ext>
                  </a:extLst>
                </p14:cNvPr>
                <p14:cNvContentPartPr/>
                <p14:nvPr/>
              </p14:nvContentPartPr>
              <p14:xfrm>
                <a:off x="8370945" y="680614"/>
                <a:ext cx="99720" cy="160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39EF71C-10BC-A7F4-6CC6-A7485646F40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361945" y="671614"/>
                  <a:ext cx="117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D5DAFB9-439A-6DDD-CA42-AA8B96DD0FA8}"/>
                    </a:ext>
                  </a:extLst>
                </p14:cNvPr>
                <p14:cNvContentPartPr/>
                <p14:nvPr/>
              </p14:nvContentPartPr>
              <p14:xfrm>
                <a:off x="8112105" y="641014"/>
                <a:ext cx="107280" cy="236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D5DAFB9-439A-6DDD-CA42-AA8B96DD0FA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103105" y="632014"/>
                  <a:ext cx="124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CA5F543-80AB-C275-270D-C9744B832A6D}"/>
                    </a:ext>
                  </a:extLst>
                </p14:cNvPr>
                <p14:cNvContentPartPr/>
                <p14:nvPr/>
              </p14:nvContentPartPr>
              <p14:xfrm>
                <a:off x="7914465" y="88774"/>
                <a:ext cx="1105920" cy="916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CA5F543-80AB-C275-270D-C9744B832A6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905465" y="79774"/>
                  <a:ext cx="1123560" cy="9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EE57364-13E6-5307-9059-1B8C2247178B}"/>
              </a:ext>
            </a:extLst>
          </p:cNvPr>
          <p:cNvGrpSpPr/>
          <p:nvPr/>
        </p:nvGrpSpPr>
        <p:grpSpPr>
          <a:xfrm>
            <a:off x="811665" y="3639094"/>
            <a:ext cx="1344600" cy="260640"/>
            <a:chOff x="811665" y="3639094"/>
            <a:chExt cx="134460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8B4B487-AA6F-F5B4-258B-ABD577040EED}"/>
                    </a:ext>
                  </a:extLst>
                </p14:cNvPr>
                <p14:cNvContentPartPr/>
                <p14:nvPr/>
              </p14:nvContentPartPr>
              <p14:xfrm>
                <a:off x="811665" y="3664654"/>
                <a:ext cx="87480" cy="212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8B4B487-AA6F-F5B4-258B-ABD577040EE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03025" y="3655654"/>
                  <a:ext cx="105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427CF21-A3A0-3710-F0F6-0042967F7993}"/>
                    </a:ext>
                  </a:extLst>
                </p14:cNvPr>
                <p14:cNvContentPartPr/>
                <p14:nvPr/>
              </p14:nvContentPartPr>
              <p14:xfrm>
                <a:off x="962505" y="3664294"/>
                <a:ext cx="88920" cy="218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427CF21-A3A0-3710-F0F6-0042967F799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53505" y="3655654"/>
                  <a:ext cx="106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438FC28-899A-3CA8-3509-6BC3C082F637}"/>
                    </a:ext>
                  </a:extLst>
                </p14:cNvPr>
                <p14:cNvContentPartPr/>
                <p14:nvPr/>
              </p14:nvContentPartPr>
              <p14:xfrm>
                <a:off x="1132065" y="3640894"/>
                <a:ext cx="207360" cy="258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438FC28-899A-3CA8-3509-6BC3C082F63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23065" y="3632254"/>
                  <a:ext cx="225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1F6D2CC-975F-FB99-2ADD-0A7A670C8241}"/>
                    </a:ext>
                  </a:extLst>
                </p14:cNvPr>
                <p14:cNvContentPartPr/>
                <p14:nvPr/>
              </p14:nvContentPartPr>
              <p14:xfrm>
                <a:off x="1563705" y="3742054"/>
                <a:ext cx="13644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1F6D2CC-975F-FB99-2ADD-0A7A670C82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54705" y="3733054"/>
                  <a:ext cx="154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A26B9D0-197D-47F9-31BA-F26EDA6A7EF0}"/>
                    </a:ext>
                  </a:extLst>
                </p14:cNvPr>
                <p14:cNvContentPartPr/>
                <p14:nvPr/>
              </p14:nvContentPartPr>
              <p14:xfrm>
                <a:off x="1562625" y="3816214"/>
                <a:ext cx="122400" cy="10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A26B9D0-197D-47F9-31BA-F26EDA6A7EF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53625" y="3807574"/>
                  <a:ext cx="140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2E4804B-DC60-980A-10C7-939B7850D6D5}"/>
                    </a:ext>
                  </a:extLst>
                </p14:cNvPr>
                <p14:cNvContentPartPr/>
                <p14:nvPr/>
              </p14:nvContentPartPr>
              <p14:xfrm>
                <a:off x="1848105" y="3658174"/>
                <a:ext cx="142920" cy="209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2E4804B-DC60-980A-10C7-939B7850D6D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839105" y="3649534"/>
                  <a:ext cx="1605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89A8AD3-7C3D-A841-9D61-DFAABB02F8A7}"/>
                    </a:ext>
                  </a:extLst>
                </p14:cNvPr>
                <p14:cNvContentPartPr/>
                <p14:nvPr/>
              </p14:nvContentPartPr>
              <p14:xfrm>
                <a:off x="2051145" y="3639094"/>
                <a:ext cx="105120" cy="199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89A8AD3-7C3D-A841-9D61-DFAABB02F8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042145" y="3630454"/>
                  <a:ext cx="12276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4F0B199-DD48-134A-E35E-DC90795854FF}"/>
                  </a:ext>
                </a:extLst>
              </p14:cNvPr>
              <p14:cNvContentPartPr/>
              <p14:nvPr/>
            </p14:nvContentPartPr>
            <p14:xfrm>
              <a:off x="2546505" y="2630374"/>
              <a:ext cx="123480" cy="2656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4F0B199-DD48-134A-E35E-DC90795854F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537865" y="2621734"/>
                <a:ext cx="141120" cy="2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81ECEEF-54B9-66EF-063A-082D08227E89}"/>
              </a:ext>
            </a:extLst>
          </p:cNvPr>
          <p:cNvGrpSpPr/>
          <p:nvPr/>
        </p:nvGrpSpPr>
        <p:grpSpPr>
          <a:xfrm>
            <a:off x="327825" y="4092694"/>
            <a:ext cx="1255680" cy="256320"/>
            <a:chOff x="327825" y="4092694"/>
            <a:chExt cx="125568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056EBA3-5FA8-0EB1-6872-5C74DDBD05FA}"/>
                    </a:ext>
                  </a:extLst>
                </p14:cNvPr>
                <p14:cNvContentPartPr/>
                <p14:nvPr/>
              </p14:nvContentPartPr>
              <p14:xfrm>
                <a:off x="327825" y="4176214"/>
                <a:ext cx="162000" cy="19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056EBA3-5FA8-0EB1-6872-5C74DDBD05F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19185" y="4167574"/>
                  <a:ext cx="179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33E92AC-1BEC-CD56-68F4-B02C9CF69FEC}"/>
                    </a:ext>
                  </a:extLst>
                </p14:cNvPr>
                <p14:cNvContentPartPr/>
                <p14:nvPr/>
              </p14:nvContentPartPr>
              <p14:xfrm>
                <a:off x="372105" y="4102774"/>
                <a:ext cx="129240" cy="236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33E92AC-1BEC-CD56-68F4-B02C9CF69FE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63105" y="4094134"/>
                  <a:ext cx="1468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C82C302-65F2-4C9C-B256-2D2D1BCA004D}"/>
                    </a:ext>
                  </a:extLst>
                </p14:cNvPr>
                <p14:cNvContentPartPr/>
                <p14:nvPr/>
              </p14:nvContentPartPr>
              <p14:xfrm>
                <a:off x="742185" y="4092694"/>
                <a:ext cx="232200" cy="250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C82C302-65F2-4C9C-B256-2D2D1BCA004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3185" y="4084054"/>
                  <a:ext cx="24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B2300D7-9809-F3A6-098E-766FC4B5C970}"/>
                    </a:ext>
                  </a:extLst>
                </p14:cNvPr>
                <p14:cNvContentPartPr/>
                <p14:nvPr/>
              </p14:nvContentPartPr>
              <p14:xfrm>
                <a:off x="1086705" y="4243894"/>
                <a:ext cx="11592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B2300D7-9809-F3A6-098E-766FC4B5C97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77705" y="4235254"/>
                  <a:ext cx="133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80FE224-3C6C-A725-2D93-DA16099CC275}"/>
                    </a:ext>
                  </a:extLst>
                </p14:cNvPr>
                <p14:cNvContentPartPr/>
                <p14:nvPr/>
              </p14:nvContentPartPr>
              <p14:xfrm>
                <a:off x="1107225" y="4299694"/>
                <a:ext cx="103680" cy="54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80FE224-3C6C-A725-2D93-DA16099CC27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98225" y="4290694"/>
                  <a:ext cx="121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4823E27-1CE2-6423-726E-8938C54ADEBE}"/>
                    </a:ext>
                  </a:extLst>
                </p14:cNvPr>
                <p14:cNvContentPartPr/>
                <p14:nvPr/>
              </p14:nvContentPartPr>
              <p14:xfrm>
                <a:off x="1391265" y="4159294"/>
                <a:ext cx="192240" cy="1897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4823E27-1CE2-6423-726E-8938C54ADEB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382625" y="4150294"/>
                  <a:ext cx="20988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72C052F-3627-27F8-57C6-C40C40F68469}"/>
              </a:ext>
            </a:extLst>
          </p:cNvPr>
          <p:cNvGrpSpPr/>
          <p:nvPr/>
        </p:nvGrpSpPr>
        <p:grpSpPr>
          <a:xfrm>
            <a:off x="4999185" y="2732614"/>
            <a:ext cx="1570320" cy="266400"/>
            <a:chOff x="4999185" y="2732614"/>
            <a:chExt cx="157032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59C84B8-FF9A-D717-54C3-75323EE6E1A8}"/>
                    </a:ext>
                  </a:extLst>
                </p14:cNvPr>
                <p14:cNvContentPartPr/>
                <p14:nvPr/>
              </p14:nvContentPartPr>
              <p14:xfrm>
                <a:off x="4999185" y="2778334"/>
                <a:ext cx="129600" cy="213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59C84B8-FF9A-D717-54C3-75323EE6E1A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990185" y="2769694"/>
                  <a:ext cx="147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1022648-5675-8A4B-4997-4A573082DE8B}"/>
                    </a:ext>
                  </a:extLst>
                </p14:cNvPr>
                <p14:cNvContentPartPr/>
                <p14:nvPr/>
              </p14:nvContentPartPr>
              <p14:xfrm>
                <a:off x="5193225" y="2814334"/>
                <a:ext cx="172440" cy="145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1022648-5675-8A4B-4997-4A573082DE8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184585" y="2805694"/>
                  <a:ext cx="190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6ACBC73-0785-DFA1-AFC3-70C583BCC201}"/>
                    </a:ext>
                  </a:extLst>
                </p14:cNvPr>
                <p14:cNvContentPartPr/>
                <p14:nvPr/>
              </p14:nvContentPartPr>
              <p14:xfrm>
                <a:off x="5494185" y="2791654"/>
                <a:ext cx="3240" cy="154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6ACBC73-0785-DFA1-AFC3-70C583BCC20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485185" y="2782654"/>
                  <a:ext cx="20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6327446-D881-1D89-DFBE-5F036471FA9D}"/>
                    </a:ext>
                  </a:extLst>
                </p14:cNvPr>
                <p14:cNvContentPartPr/>
                <p14:nvPr/>
              </p14:nvContentPartPr>
              <p14:xfrm>
                <a:off x="5420025" y="2847094"/>
                <a:ext cx="148680" cy="12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6327446-D881-1D89-DFBE-5F036471FA9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411025" y="2838094"/>
                  <a:ext cx="166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C2ED482-E5C2-BD03-6849-97628CE3AFA3}"/>
                    </a:ext>
                  </a:extLst>
                </p14:cNvPr>
                <p14:cNvContentPartPr/>
                <p14:nvPr/>
              </p14:nvContentPartPr>
              <p14:xfrm>
                <a:off x="5725665" y="2775454"/>
                <a:ext cx="194400" cy="223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C2ED482-E5C2-BD03-6849-97628CE3AFA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16665" y="2766454"/>
                  <a:ext cx="2120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2991853-B359-18E6-4833-99DE6AB98052}"/>
                    </a:ext>
                  </a:extLst>
                </p14:cNvPr>
                <p14:cNvContentPartPr/>
                <p14:nvPr/>
              </p14:nvContentPartPr>
              <p14:xfrm>
                <a:off x="5994585" y="2827654"/>
                <a:ext cx="94320" cy="19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2991853-B359-18E6-4833-99DE6AB9805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985945" y="2818654"/>
                  <a:ext cx="111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9E608EA-F8EE-1069-1257-F5FD2E8E5CFC}"/>
                    </a:ext>
                  </a:extLst>
                </p14:cNvPr>
                <p14:cNvContentPartPr/>
                <p14:nvPr/>
              </p14:nvContentPartPr>
              <p14:xfrm>
                <a:off x="5996385" y="2908654"/>
                <a:ext cx="101880" cy="4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9E608EA-F8EE-1069-1257-F5FD2E8E5CF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987745" y="2900014"/>
                  <a:ext cx="119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945F420-0EFD-6594-ACB7-7C2B64FFEF53}"/>
                    </a:ext>
                  </a:extLst>
                </p14:cNvPr>
                <p14:cNvContentPartPr/>
                <p14:nvPr/>
              </p14:nvContentPartPr>
              <p14:xfrm>
                <a:off x="6255945" y="2732614"/>
                <a:ext cx="108000" cy="216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945F420-0EFD-6594-ACB7-7C2B64FFEF5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247305" y="2723614"/>
                  <a:ext cx="125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01821AA-8F1F-395D-F14B-7A4A490477CC}"/>
                    </a:ext>
                  </a:extLst>
                </p14:cNvPr>
                <p14:cNvContentPartPr/>
                <p14:nvPr/>
              </p14:nvContentPartPr>
              <p14:xfrm>
                <a:off x="6430185" y="2735494"/>
                <a:ext cx="94680" cy="1998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01821AA-8F1F-395D-F14B-7A4A490477C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421545" y="2726494"/>
                  <a:ext cx="112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0F48909-1EB5-95AF-7BA5-0E524B548F31}"/>
                    </a:ext>
                  </a:extLst>
                </p14:cNvPr>
                <p14:cNvContentPartPr/>
                <p14:nvPr/>
              </p14:nvContentPartPr>
              <p14:xfrm>
                <a:off x="6423705" y="2840974"/>
                <a:ext cx="145800" cy="1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0F48909-1EB5-95AF-7BA5-0E524B548F3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415065" y="2832334"/>
                  <a:ext cx="16344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503A57A-E77C-4166-E0C5-853DB2B0E6EA}"/>
              </a:ext>
            </a:extLst>
          </p:cNvPr>
          <p:cNvGrpSpPr/>
          <p:nvPr/>
        </p:nvGrpSpPr>
        <p:grpSpPr>
          <a:xfrm>
            <a:off x="5222385" y="3179014"/>
            <a:ext cx="1427760" cy="533880"/>
            <a:chOff x="5222385" y="3179014"/>
            <a:chExt cx="1427760" cy="5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FEDB10E-B61C-E367-7AE7-12D604314057}"/>
                    </a:ext>
                  </a:extLst>
                </p14:cNvPr>
                <p14:cNvContentPartPr/>
                <p14:nvPr/>
              </p14:nvContentPartPr>
              <p14:xfrm>
                <a:off x="5222385" y="3210334"/>
                <a:ext cx="155880" cy="1638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FEDB10E-B61C-E367-7AE7-12D60431405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13385" y="3201334"/>
                  <a:ext cx="173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E7C3DFD-D052-52DF-FF0C-9F48AE6E1053}"/>
                    </a:ext>
                  </a:extLst>
                </p14:cNvPr>
                <p14:cNvContentPartPr/>
                <p14:nvPr/>
              </p14:nvContentPartPr>
              <p14:xfrm>
                <a:off x="5540985" y="3240934"/>
                <a:ext cx="82080" cy="20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E7C3DFD-D052-52DF-FF0C-9F48AE6E105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532345" y="3231934"/>
                  <a:ext cx="99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5B500E0-A69B-AD7E-3E15-04F8C92931FC}"/>
                    </a:ext>
                  </a:extLst>
                </p14:cNvPr>
                <p14:cNvContentPartPr/>
                <p14:nvPr/>
              </p14:nvContentPartPr>
              <p14:xfrm>
                <a:off x="5546745" y="3326254"/>
                <a:ext cx="97200" cy="9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5B500E0-A69B-AD7E-3E15-04F8C92931F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537745" y="3317254"/>
                  <a:ext cx="114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E2E0156-D1A4-2E6D-1A5F-8589DA152CF0}"/>
                    </a:ext>
                  </a:extLst>
                </p14:cNvPr>
                <p14:cNvContentPartPr/>
                <p14:nvPr/>
              </p14:nvContentPartPr>
              <p14:xfrm>
                <a:off x="5872545" y="3188734"/>
                <a:ext cx="84240" cy="1720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E2E0156-D1A4-2E6D-1A5F-8589DA152CF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863905" y="3179734"/>
                  <a:ext cx="101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E8C77AD-7424-FCB4-38FB-2B1639ED144F}"/>
                    </a:ext>
                  </a:extLst>
                </p14:cNvPr>
                <p14:cNvContentPartPr/>
                <p14:nvPr/>
              </p14:nvContentPartPr>
              <p14:xfrm>
                <a:off x="6010425" y="3179014"/>
                <a:ext cx="135360" cy="173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E8C77AD-7424-FCB4-38FB-2B1639ED144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001785" y="3170374"/>
                  <a:ext cx="153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443A84C-A64B-B7BB-758B-5BB74D763558}"/>
                    </a:ext>
                  </a:extLst>
                </p14:cNvPr>
                <p14:cNvContentPartPr/>
                <p14:nvPr/>
              </p14:nvContentPartPr>
              <p14:xfrm>
                <a:off x="5852025" y="3426694"/>
                <a:ext cx="300240" cy="17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443A84C-A64B-B7BB-758B-5BB74D76355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843025" y="3418054"/>
                  <a:ext cx="317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CF82A82-B156-51A6-4760-D481FE14F181}"/>
                    </a:ext>
                  </a:extLst>
                </p14:cNvPr>
                <p14:cNvContentPartPr/>
                <p14:nvPr/>
              </p14:nvContentPartPr>
              <p14:xfrm>
                <a:off x="5969385" y="3533614"/>
                <a:ext cx="128160" cy="179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CF82A82-B156-51A6-4760-D481FE14F18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960385" y="3524974"/>
                  <a:ext cx="145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1B3A57D-EC0B-34A3-A732-35FE8D992F1D}"/>
                    </a:ext>
                  </a:extLst>
                </p14:cNvPr>
                <p14:cNvContentPartPr/>
                <p14:nvPr/>
              </p14:nvContentPartPr>
              <p14:xfrm>
                <a:off x="6273585" y="3395374"/>
                <a:ext cx="88560" cy="2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1B3A57D-EC0B-34A3-A732-35FE8D992F1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264585" y="3386734"/>
                  <a:ext cx="106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D04F95-05E7-7BB0-5ABF-86C94E24CB34}"/>
                    </a:ext>
                  </a:extLst>
                </p14:cNvPr>
                <p14:cNvContentPartPr/>
                <p14:nvPr/>
              </p14:nvContentPartPr>
              <p14:xfrm>
                <a:off x="6293385" y="3435334"/>
                <a:ext cx="100800" cy="86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D04F95-05E7-7BB0-5ABF-86C94E24CB3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284385" y="3426334"/>
                  <a:ext cx="118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E60F50F-0033-E63F-B6EF-E5C3CE49070D}"/>
                    </a:ext>
                  </a:extLst>
                </p14:cNvPr>
                <p14:cNvContentPartPr/>
                <p14:nvPr/>
              </p14:nvContentPartPr>
              <p14:xfrm>
                <a:off x="6525945" y="3283774"/>
                <a:ext cx="124200" cy="194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E60F50F-0033-E63F-B6EF-E5C3CE49070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517305" y="3275134"/>
                  <a:ext cx="14184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7154BD7-76BE-BADD-B5E5-6DACB4F389A8}"/>
              </a:ext>
            </a:extLst>
          </p:cNvPr>
          <p:cNvGrpSpPr/>
          <p:nvPr/>
        </p:nvGrpSpPr>
        <p:grpSpPr>
          <a:xfrm>
            <a:off x="3364425" y="3626854"/>
            <a:ext cx="1696320" cy="830880"/>
            <a:chOff x="3364425" y="3626854"/>
            <a:chExt cx="1696320" cy="83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B2BEA15-420D-4DC6-BE30-13653E8D5BCA}"/>
                    </a:ext>
                  </a:extLst>
                </p14:cNvPr>
                <p14:cNvContentPartPr/>
                <p14:nvPr/>
              </p14:nvContentPartPr>
              <p14:xfrm>
                <a:off x="3537585" y="3942934"/>
                <a:ext cx="162720" cy="1972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B2BEA15-420D-4DC6-BE30-13653E8D5BC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528585" y="3933934"/>
                  <a:ext cx="180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F74785A-990F-14A1-98CA-8513B760B0EF}"/>
                    </a:ext>
                  </a:extLst>
                </p14:cNvPr>
                <p14:cNvContentPartPr/>
                <p14:nvPr/>
              </p14:nvContentPartPr>
              <p14:xfrm>
                <a:off x="3753225" y="3966694"/>
                <a:ext cx="83160" cy="129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F74785A-990F-14A1-98CA-8513B760B0E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744585" y="3958054"/>
                  <a:ext cx="100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DF309B0-FD16-C0BE-B698-CEAC1E69B098}"/>
                    </a:ext>
                  </a:extLst>
                </p14:cNvPr>
                <p14:cNvContentPartPr/>
                <p14:nvPr/>
              </p14:nvContentPartPr>
              <p14:xfrm>
                <a:off x="3773025" y="4027534"/>
                <a:ext cx="75600" cy="28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DF309B0-FD16-C0BE-B698-CEAC1E69B09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764025" y="4018894"/>
                  <a:ext cx="93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F8863CB-4AFF-1590-9839-1500F1962E69}"/>
                    </a:ext>
                  </a:extLst>
                </p14:cNvPr>
                <p14:cNvContentPartPr/>
                <p14:nvPr/>
              </p14:nvContentPartPr>
              <p14:xfrm>
                <a:off x="3958065" y="3915934"/>
                <a:ext cx="97200" cy="2016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F8863CB-4AFF-1590-9839-1500F1962E6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949065" y="3906934"/>
                  <a:ext cx="114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9E8148A-7C10-94BD-3A7F-D4BB811E282F}"/>
                    </a:ext>
                  </a:extLst>
                </p14:cNvPr>
                <p14:cNvContentPartPr/>
                <p14:nvPr/>
              </p14:nvContentPartPr>
              <p14:xfrm>
                <a:off x="4134465" y="4090174"/>
                <a:ext cx="40680" cy="83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9E8148A-7C10-94BD-3A7F-D4BB811E282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125825" y="4081174"/>
                  <a:ext cx="58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CF23E41-AECC-B44C-8F72-9966B558F15B}"/>
                    </a:ext>
                  </a:extLst>
                </p14:cNvPr>
                <p14:cNvContentPartPr/>
                <p14:nvPr/>
              </p14:nvContentPartPr>
              <p14:xfrm>
                <a:off x="4252905" y="3858694"/>
                <a:ext cx="204120" cy="2268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CF23E41-AECC-B44C-8F72-9966B558F15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243905" y="3850054"/>
                  <a:ext cx="221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53D6EBA-A7DB-DC31-3A11-C5C4738602EC}"/>
                    </a:ext>
                  </a:extLst>
                </p14:cNvPr>
                <p14:cNvContentPartPr/>
                <p14:nvPr/>
              </p14:nvContentPartPr>
              <p14:xfrm>
                <a:off x="4531545" y="3980374"/>
                <a:ext cx="125280" cy="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53D6EBA-A7DB-DC31-3A11-C5C4738602E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522905" y="3971374"/>
                  <a:ext cx="142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0456234-6568-4A05-151D-E9A1A948DA5B}"/>
                    </a:ext>
                  </a:extLst>
                </p14:cNvPr>
                <p14:cNvContentPartPr/>
                <p14:nvPr/>
              </p14:nvContentPartPr>
              <p14:xfrm>
                <a:off x="4557825" y="4048774"/>
                <a:ext cx="107280" cy="6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0456234-6568-4A05-151D-E9A1A948DA5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549185" y="4039774"/>
                  <a:ext cx="124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91E64FE-72A1-C989-5105-178560D01712}"/>
                    </a:ext>
                  </a:extLst>
                </p14:cNvPr>
                <p14:cNvContentPartPr/>
                <p14:nvPr/>
              </p14:nvContentPartPr>
              <p14:xfrm>
                <a:off x="4703625" y="3900814"/>
                <a:ext cx="142920" cy="207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91E64FE-72A1-C989-5105-178560D0171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694625" y="3891814"/>
                  <a:ext cx="160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37DE4BA-AB53-40F9-A5C9-C009857C943D}"/>
                    </a:ext>
                  </a:extLst>
                </p14:cNvPr>
                <p14:cNvContentPartPr/>
                <p14:nvPr/>
              </p14:nvContentPartPr>
              <p14:xfrm>
                <a:off x="3364425" y="3626854"/>
                <a:ext cx="1696320" cy="830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37DE4BA-AB53-40F9-A5C9-C009857C943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355785" y="3617854"/>
                  <a:ext cx="1713960" cy="84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5F111A30-0458-B59F-E0BD-5BC9ED156BB3}"/>
              </a:ext>
            </a:extLst>
          </p:cNvPr>
          <p:cNvGrpSpPr/>
          <p:nvPr/>
        </p:nvGrpSpPr>
        <p:grpSpPr>
          <a:xfrm>
            <a:off x="5252265" y="4080094"/>
            <a:ext cx="2127600" cy="454320"/>
            <a:chOff x="5252265" y="4080094"/>
            <a:chExt cx="2127600" cy="4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50BFFAF-2281-061C-4863-3CE738FC3071}"/>
                    </a:ext>
                  </a:extLst>
                </p14:cNvPr>
                <p14:cNvContentPartPr/>
                <p14:nvPr/>
              </p14:nvContentPartPr>
              <p14:xfrm>
                <a:off x="5252265" y="4152814"/>
                <a:ext cx="828360" cy="3009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50BFFAF-2281-061C-4863-3CE738FC307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243265" y="4143814"/>
                  <a:ext cx="846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04F2CCF-E506-D033-F9D1-8E7203310AA9}"/>
                    </a:ext>
                  </a:extLst>
                </p14:cNvPr>
                <p14:cNvContentPartPr/>
                <p14:nvPr/>
              </p14:nvContentPartPr>
              <p14:xfrm>
                <a:off x="6165225" y="4133014"/>
                <a:ext cx="907920" cy="4014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04F2CCF-E506-D033-F9D1-8E7203310AA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156585" y="4124014"/>
                  <a:ext cx="9255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0DC5F72-B145-5FFE-A18D-E9527E10B775}"/>
                    </a:ext>
                  </a:extLst>
                </p14:cNvPr>
                <p14:cNvContentPartPr/>
                <p14:nvPr/>
              </p14:nvContentPartPr>
              <p14:xfrm>
                <a:off x="6677145" y="4174774"/>
                <a:ext cx="141120" cy="7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0DC5F72-B145-5FFE-A18D-E9527E10B77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668505" y="4165774"/>
                  <a:ext cx="158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22AD6B3-602B-165B-6402-66DF9890AB95}"/>
                    </a:ext>
                  </a:extLst>
                </p14:cNvPr>
                <p14:cNvContentPartPr/>
                <p14:nvPr/>
              </p14:nvContentPartPr>
              <p14:xfrm>
                <a:off x="7215345" y="4080094"/>
                <a:ext cx="15480" cy="2836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22AD6B3-602B-165B-6402-66DF9890AB9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206345" y="4071094"/>
                  <a:ext cx="331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B3A23E8-A029-710F-FAD9-C37E55CEA31E}"/>
                    </a:ext>
                  </a:extLst>
                </p14:cNvPr>
                <p14:cNvContentPartPr/>
                <p14:nvPr/>
              </p14:nvContentPartPr>
              <p14:xfrm>
                <a:off x="7179345" y="4399414"/>
                <a:ext cx="66600" cy="630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B3A23E8-A029-710F-FAD9-C37E55CEA31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170345" y="4390414"/>
                  <a:ext cx="84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7C5A012-02C6-A1F9-8770-4466FD787F51}"/>
                    </a:ext>
                  </a:extLst>
                </p14:cNvPr>
                <p14:cNvContentPartPr/>
                <p14:nvPr/>
              </p14:nvContentPartPr>
              <p14:xfrm>
                <a:off x="7365465" y="4086934"/>
                <a:ext cx="14400" cy="2689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7C5A012-02C6-A1F9-8770-4466FD787F5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356465" y="4077934"/>
                  <a:ext cx="320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205CE20-9AA1-ED8D-E7CA-F7A877A637E7}"/>
                    </a:ext>
                  </a:extLst>
                </p14:cNvPr>
                <p14:cNvContentPartPr/>
                <p14:nvPr/>
              </p14:nvContentPartPr>
              <p14:xfrm>
                <a:off x="7311825" y="4404454"/>
                <a:ext cx="64080" cy="59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205CE20-9AA1-ED8D-E7CA-F7A877A637E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302825" y="4395454"/>
                  <a:ext cx="81720" cy="77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668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Systems</a:t>
            </a:r>
            <a:r>
              <a:rPr sz="3000" spc="1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equations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8577" y="1284928"/>
            <a:ext cx="658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577" y="1691328"/>
            <a:ext cx="1065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5a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577" y="2097728"/>
            <a:ext cx="1021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4a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4624" y="1234082"/>
            <a:ext cx="1270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Solved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9207" y="1670024"/>
            <a:ext cx="9906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dirty="0">
                <a:latin typeface="Arial MT"/>
                <a:cs typeface="Arial MT"/>
              </a:rPr>
              <a:t>?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9207" y="2076424"/>
            <a:ext cx="9906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dirty="0">
                <a:latin typeface="Arial MT"/>
                <a:cs typeface="Arial MT"/>
              </a:rPr>
              <a:t>?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308" y="2847026"/>
            <a:ext cx="143891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30504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Eliminate ‘a’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equation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19827" y="1740472"/>
            <a:ext cx="3263265" cy="1798320"/>
            <a:chOff x="1619827" y="1740472"/>
            <a:chExt cx="3263265" cy="179832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4529" y="2343506"/>
              <a:ext cx="421521" cy="6161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15392" y="2371628"/>
              <a:ext cx="225425" cy="475615"/>
            </a:xfrm>
            <a:custGeom>
              <a:avLst/>
              <a:gdLst/>
              <a:ahLst/>
              <a:cxnLst/>
              <a:rect l="l" t="t" r="r" b="b"/>
              <a:pathLst>
                <a:path w="225425" h="475614">
                  <a:moveTo>
                    <a:pt x="198550" y="0"/>
                  </a:moveTo>
                  <a:lnTo>
                    <a:pt x="151238" y="38702"/>
                  </a:lnTo>
                  <a:lnTo>
                    <a:pt x="110355" y="76175"/>
                  </a:lnTo>
                  <a:lnTo>
                    <a:pt x="75900" y="112419"/>
                  </a:lnTo>
                  <a:lnTo>
                    <a:pt x="47875" y="147433"/>
                  </a:lnTo>
                  <a:lnTo>
                    <a:pt x="26279" y="181218"/>
                  </a:lnTo>
                  <a:lnTo>
                    <a:pt x="2373" y="245100"/>
                  </a:lnTo>
                  <a:lnTo>
                    <a:pt x="63" y="275196"/>
                  </a:lnTo>
                  <a:lnTo>
                    <a:pt x="4182" y="304064"/>
                  </a:lnTo>
                  <a:lnTo>
                    <a:pt x="31707" y="358110"/>
                  </a:lnTo>
                  <a:lnTo>
                    <a:pt x="84948" y="407239"/>
                  </a:lnTo>
                  <a:lnTo>
                    <a:pt x="121212" y="429960"/>
                  </a:lnTo>
                  <a:lnTo>
                    <a:pt x="163904" y="451451"/>
                  </a:lnTo>
                  <a:lnTo>
                    <a:pt x="213026" y="471712"/>
                  </a:lnTo>
                  <a:lnTo>
                    <a:pt x="225167" y="475524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0121" y="2785187"/>
              <a:ext cx="134620" cy="116839"/>
            </a:xfrm>
            <a:custGeom>
              <a:avLst/>
              <a:gdLst/>
              <a:ahLst/>
              <a:cxnLst/>
              <a:rect l="l" t="t" r="r" b="b"/>
              <a:pathLst>
                <a:path w="134620" h="116839">
                  <a:moveTo>
                    <a:pt x="36515" y="0"/>
                  </a:moveTo>
                  <a:lnTo>
                    <a:pt x="0" y="116323"/>
                  </a:lnTo>
                  <a:lnTo>
                    <a:pt x="134580" y="94675"/>
                  </a:lnTo>
                  <a:lnTo>
                    <a:pt x="36515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6171" y="3436793"/>
              <a:ext cx="1796906" cy="1016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24271" y="3467592"/>
              <a:ext cx="1720850" cy="0"/>
            </a:xfrm>
            <a:custGeom>
              <a:avLst/>
              <a:gdLst/>
              <a:ahLst/>
              <a:cxnLst/>
              <a:rect l="l" t="t" r="r" b="b"/>
              <a:pathLst>
                <a:path w="1720850">
                  <a:moveTo>
                    <a:pt x="0" y="0"/>
                  </a:moveTo>
                  <a:lnTo>
                    <a:pt x="1720706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827" y="1740472"/>
              <a:ext cx="1530513" cy="19811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58001" y="1811757"/>
              <a:ext cx="1345565" cy="8255"/>
            </a:xfrm>
            <a:custGeom>
              <a:avLst/>
              <a:gdLst/>
              <a:ahLst/>
              <a:cxnLst/>
              <a:rect l="l" t="t" r="r" b="b"/>
              <a:pathLst>
                <a:path w="1345564" h="8255">
                  <a:moveTo>
                    <a:pt x="-12699" y="3923"/>
                  </a:moveTo>
                  <a:lnTo>
                    <a:pt x="1357647" y="3923"/>
                  </a:lnTo>
                </a:path>
              </a:pathLst>
            </a:custGeom>
            <a:ln w="33247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89893" y="1758572"/>
              <a:ext cx="122555" cy="121920"/>
            </a:xfrm>
            <a:custGeom>
              <a:avLst/>
              <a:gdLst/>
              <a:ahLst/>
              <a:cxnLst/>
              <a:rect l="l" t="t" r="r" b="b"/>
              <a:pathLst>
                <a:path w="122555" h="121919">
                  <a:moveTo>
                    <a:pt x="712" y="0"/>
                  </a:moveTo>
                  <a:lnTo>
                    <a:pt x="0" y="121917"/>
                  </a:lnTo>
                  <a:lnTo>
                    <a:pt x="122274" y="61669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29550" y="3160648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13755" y="2031196"/>
            <a:ext cx="3125470" cy="2327275"/>
            <a:chOff x="4413755" y="2031196"/>
            <a:chExt cx="3125470" cy="232727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3755" y="2284192"/>
              <a:ext cx="2748173" cy="207368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453376" y="2397926"/>
              <a:ext cx="2595880" cy="1889760"/>
            </a:xfrm>
            <a:custGeom>
              <a:avLst/>
              <a:gdLst/>
              <a:ahLst/>
              <a:cxnLst/>
              <a:rect l="l" t="t" r="r" b="b"/>
              <a:pathLst>
                <a:path w="2595879" h="1889760">
                  <a:moveTo>
                    <a:pt x="0" y="1889242"/>
                  </a:moveTo>
                  <a:lnTo>
                    <a:pt x="39846" y="1884079"/>
                  </a:lnTo>
                  <a:lnTo>
                    <a:pt x="79673" y="1878198"/>
                  </a:lnTo>
                  <a:lnTo>
                    <a:pt x="119481" y="1871601"/>
                  </a:lnTo>
                  <a:lnTo>
                    <a:pt x="159270" y="1864286"/>
                  </a:lnTo>
                  <a:lnTo>
                    <a:pt x="199039" y="1856255"/>
                  </a:lnTo>
                  <a:lnTo>
                    <a:pt x="238788" y="1847506"/>
                  </a:lnTo>
                  <a:lnTo>
                    <a:pt x="278518" y="1838041"/>
                  </a:lnTo>
                  <a:lnTo>
                    <a:pt x="318229" y="1827858"/>
                  </a:lnTo>
                  <a:lnTo>
                    <a:pt x="357920" y="1816958"/>
                  </a:lnTo>
                  <a:lnTo>
                    <a:pt x="397591" y="1805341"/>
                  </a:lnTo>
                  <a:lnTo>
                    <a:pt x="437243" y="1793007"/>
                  </a:lnTo>
                  <a:lnTo>
                    <a:pt x="476876" y="1779956"/>
                  </a:lnTo>
                  <a:lnTo>
                    <a:pt x="516489" y="1766188"/>
                  </a:lnTo>
                  <a:lnTo>
                    <a:pt x="556083" y="1751703"/>
                  </a:lnTo>
                  <a:lnTo>
                    <a:pt x="595658" y="1736501"/>
                  </a:lnTo>
                  <a:lnTo>
                    <a:pt x="635213" y="1720582"/>
                  </a:lnTo>
                  <a:lnTo>
                    <a:pt x="674748" y="1703946"/>
                  </a:lnTo>
                  <a:lnTo>
                    <a:pt x="714264" y="1686593"/>
                  </a:lnTo>
                  <a:lnTo>
                    <a:pt x="753761" y="1668522"/>
                  </a:lnTo>
                  <a:lnTo>
                    <a:pt x="793238" y="1649735"/>
                  </a:lnTo>
                  <a:lnTo>
                    <a:pt x="832695" y="1630231"/>
                  </a:lnTo>
                  <a:lnTo>
                    <a:pt x="872134" y="1610009"/>
                  </a:lnTo>
                  <a:lnTo>
                    <a:pt x="911552" y="1589071"/>
                  </a:lnTo>
                  <a:lnTo>
                    <a:pt x="950952" y="1567415"/>
                  </a:lnTo>
                  <a:lnTo>
                    <a:pt x="990332" y="1545042"/>
                  </a:lnTo>
                  <a:lnTo>
                    <a:pt x="1029692" y="1521953"/>
                  </a:lnTo>
                  <a:lnTo>
                    <a:pt x="1069033" y="1498146"/>
                  </a:lnTo>
                  <a:lnTo>
                    <a:pt x="1108354" y="1473622"/>
                  </a:lnTo>
                  <a:lnTo>
                    <a:pt x="1147657" y="1448381"/>
                  </a:lnTo>
                  <a:lnTo>
                    <a:pt x="1186939" y="1422424"/>
                  </a:lnTo>
                  <a:lnTo>
                    <a:pt x="1226202" y="1395749"/>
                  </a:lnTo>
                  <a:lnTo>
                    <a:pt x="1265446" y="1368357"/>
                  </a:lnTo>
                  <a:lnTo>
                    <a:pt x="1304670" y="1340248"/>
                  </a:lnTo>
                  <a:lnTo>
                    <a:pt x="1343875" y="1311421"/>
                  </a:lnTo>
                  <a:lnTo>
                    <a:pt x="1383060" y="1281878"/>
                  </a:lnTo>
                  <a:lnTo>
                    <a:pt x="1422226" y="1251618"/>
                  </a:lnTo>
                  <a:lnTo>
                    <a:pt x="1461373" y="1220641"/>
                  </a:lnTo>
                  <a:lnTo>
                    <a:pt x="1500500" y="1188947"/>
                  </a:lnTo>
                  <a:lnTo>
                    <a:pt x="1539607" y="1156535"/>
                  </a:lnTo>
                  <a:lnTo>
                    <a:pt x="1578695" y="1123407"/>
                  </a:lnTo>
                  <a:lnTo>
                    <a:pt x="1617764" y="1089561"/>
                  </a:lnTo>
                  <a:lnTo>
                    <a:pt x="1656813" y="1054999"/>
                  </a:lnTo>
                  <a:lnTo>
                    <a:pt x="1695843" y="1019719"/>
                  </a:lnTo>
                  <a:lnTo>
                    <a:pt x="1734853" y="983723"/>
                  </a:lnTo>
                  <a:lnTo>
                    <a:pt x="1773844" y="947009"/>
                  </a:lnTo>
                  <a:lnTo>
                    <a:pt x="1812815" y="909578"/>
                  </a:lnTo>
                  <a:lnTo>
                    <a:pt x="1851767" y="871430"/>
                  </a:lnTo>
                  <a:lnTo>
                    <a:pt x="1890700" y="832565"/>
                  </a:lnTo>
                  <a:lnTo>
                    <a:pt x="1929613" y="792984"/>
                  </a:lnTo>
                  <a:lnTo>
                    <a:pt x="1968506" y="752685"/>
                  </a:lnTo>
                  <a:lnTo>
                    <a:pt x="2007380" y="711669"/>
                  </a:lnTo>
                  <a:lnTo>
                    <a:pt x="2046235" y="669936"/>
                  </a:lnTo>
                  <a:lnTo>
                    <a:pt x="2085070" y="627485"/>
                  </a:lnTo>
                  <a:lnTo>
                    <a:pt x="2123886" y="584318"/>
                  </a:lnTo>
                  <a:lnTo>
                    <a:pt x="2162682" y="540434"/>
                  </a:lnTo>
                  <a:lnTo>
                    <a:pt x="2201459" y="495833"/>
                  </a:lnTo>
                  <a:lnTo>
                    <a:pt x="2240217" y="450515"/>
                  </a:lnTo>
                  <a:lnTo>
                    <a:pt x="2278955" y="404479"/>
                  </a:lnTo>
                  <a:lnTo>
                    <a:pt x="2317673" y="357727"/>
                  </a:lnTo>
                  <a:lnTo>
                    <a:pt x="2356372" y="310257"/>
                  </a:lnTo>
                  <a:lnTo>
                    <a:pt x="2395052" y="262071"/>
                  </a:lnTo>
                  <a:lnTo>
                    <a:pt x="2433712" y="213167"/>
                  </a:lnTo>
                  <a:lnTo>
                    <a:pt x="2472353" y="163547"/>
                  </a:lnTo>
                  <a:lnTo>
                    <a:pt x="2510974" y="113209"/>
                  </a:lnTo>
                  <a:lnTo>
                    <a:pt x="2549576" y="62154"/>
                  </a:lnTo>
                  <a:lnTo>
                    <a:pt x="2588158" y="10382"/>
                  </a:lnTo>
                  <a:lnTo>
                    <a:pt x="2595740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92395" y="2309719"/>
              <a:ext cx="121285" cy="134620"/>
            </a:xfrm>
            <a:custGeom>
              <a:avLst/>
              <a:gdLst/>
              <a:ahLst/>
              <a:cxnLst/>
              <a:rect l="l" t="t" r="r" b="b"/>
              <a:pathLst>
                <a:path w="121284" h="134619">
                  <a:moveTo>
                    <a:pt x="121130" y="0"/>
                  </a:moveTo>
                  <a:lnTo>
                    <a:pt x="0" y="62514"/>
                  </a:lnTo>
                  <a:lnTo>
                    <a:pt x="98464" y="134412"/>
                  </a:lnTo>
                  <a:lnTo>
                    <a:pt x="12113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35826" y="2031196"/>
              <a:ext cx="203200" cy="288925"/>
            </a:xfrm>
            <a:custGeom>
              <a:avLst/>
              <a:gdLst/>
              <a:ahLst/>
              <a:cxnLst/>
              <a:rect l="l" t="t" r="r" b="b"/>
              <a:pathLst>
                <a:path w="203200" h="288925">
                  <a:moveTo>
                    <a:pt x="203023" y="0"/>
                  </a:moveTo>
                  <a:lnTo>
                    <a:pt x="0" y="0"/>
                  </a:lnTo>
                  <a:lnTo>
                    <a:pt x="0" y="288823"/>
                  </a:lnTo>
                  <a:lnTo>
                    <a:pt x="203023" y="288823"/>
                  </a:lnTo>
                  <a:lnTo>
                    <a:pt x="2030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934624" y="2046881"/>
            <a:ext cx="558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b =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136492" y="1619946"/>
            <a:ext cx="1678305" cy="2423795"/>
            <a:chOff x="7136492" y="1619946"/>
            <a:chExt cx="1678305" cy="242379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6492" y="2270527"/>
              <a:ext cx="324930" cy="101606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187493" y="2295715"/>
              <a:ext cx="155575" cy="842644"/>
            </a:xfrm>
            <a:custGeom>
              <a:avLst/>
              <a:gdLst/>
              <a:ahLst/>
              <a:cxnLst/>
              <a:rect l="l" t="t" r="r" b="b"/>
              <a:pathLst>
                <a:path w="155575" h="842644">
                  <a:moveTo>
                    <a:pt x="155339" y="0"/>
                  </a:moveTo>
                  <a:lnTo>
                    <a:pt x="124780" y="47683"/>
                  </a:lnTo>
                  <a:lnTo>
                    <a:pt x="97561" y="94939"/>
                  </a:lnTo>
                  <a:lnTo>
                    <a:pt x="73680" y="141767"/>
                  </a:lnTo>
                  <a:lnTo>
                    <a:pt x="53138" y="188167"/>
                  </a:lnTo>
                  <a:lnTo>
                    <a:pt x="35935" y="234139"/>
                  </a:lnTo>
                  <a:lnTo>
                    <a:pt x="22071" y="279684"/>
                  </a:lnTo>
                  <a:lnTo>
                    <a:pt x="11545" y="324801"/>
                  </a:lnTo>
                  <a:lnTo>
                    <a:pt x="4358" y="369490"/>
                  </a:lnTo>
                  <a:lnTo>
                    <a:pt x="509" y="413752"/>
                  </a:lnTo>
                  <a:lnTo>
                    <a:pt x="0" y="457585"/>
                  </a:lnTo>
                  <a:lnTo>
                    <a:pt x="2829" y="500991"/>
                  </a:lnTo>
                  <a:lnTo>
                    <a:pt x="8996" y="543969"/>
                  </a:lnTo>
                  <a:lnTo>
                    <a:pt x="18503" y="586520"/>
                  </a:lnTo>
                  <a:lnTo>
                    <a:pt x="31348" y="628642"/>
                  </a:lnTo>
                  <a:lnTo>
                    <a:pt x="47532" y="670337"/>
                  </a:lnTo>
                  <a:lnTo>
                    <a:pt x="67054" y="711604"/>
                  </a:lnTo>
                  <a:lnTo>
                    <a:pt x="89916" y="752444"/>
                  </a:lnTo>
                  <a:lnTo>
                    <a:pt x="116116" y="792855"/>
                  </a:lnTo>
                  <a:lnTo>
                    <a:pt x="145654" y="832839"/>
                  </a:lnTo>
                  <a:lnTo>
                    <a:pt x="154116" y="842314"/>
                  </a:lnTo>
                </a:path>
              </a:pathLst>
            </a:custGeom>
            <a:ln w="25399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87683" y="3087954"/>
              <a:ext cx="127000" cy="132080"/>
            </a:xfrm>
            <a:custGeom>
              <a:avLst/>
              <a:gdLst/>
              <a:ahLst/>
              <a:cxnLst/>
              <a:rect l="l" t="t" r="r" b="b"/>
              <a:pathLst>
                <a:path w="127000" h="132080">
                  <a:moveTo>
                    <a:pt x="90935" y="0"/>
                  </a:moveTo>
                  <a:lnTo>
                    <a:pt x="0" y="81208"/>
                  </a:lnTo>
                  <a:lnTo>
                    <a:pt x="126677" y="131541"/>
                  </a:lnTo>
                  <a:lnTo>
                    <a:pt x="90935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0184" y="1688111"/>
              <a:ext cx="1294524" cy="235527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667460" y="1762894"/>
              <a:ext cx="1096645" cy="2213610"/>
            </a:xfrm>
            <a:custGeom>
              <a:avLst/>
              <a:gdLst/>
              <a:ahLst/>
              <a:cxnLst/>
              <a:rect l="l" t="t" r="r" b="b"/>
              <a:pathLst>
                <a:path w="1096645" h="2213610">
                  <a:moveTo>
                    <a:pt x="300122" y="2213422"/>
                  </a:moveTo>
                  <a:lnTo>
                    <a:pt x="346072" y="2166962"/>
                  </a:lnTo>
                  <a:lnTo>
                    <a:pt x="390657" y="2120956"/>
                  </a:lnTo>
                  <a:lnTo>
                    <a:pt x="433877" y="2075404"/>
                  </a:lnTo>
                  <a:lnTo>
                    <a:pt x="475731" y="2030307"/>
                  </a:lnTo>
                  <a:lnTo>
                    <a:pt x="516220" y="1985665"/>
                  </a:lnTo>
                  <a:lnTo>
                    <a:pt x="555343" y="1941477"/>
                  </a:lnTo>
                  <a:lnTo>
                    <a:pt x="593101" y="1897743"/>
                  </a:lnTo>
                  <a:lnTo>
                    <a:pt x="629494" y="1854464"/>
                  </a:lnTo>
                  <a:lnTo>
                    <a:pt x="664521" y="1811639"/>
                  </a:lnTo>
                  <a:lnTo>
                    <a:pt x="698182" y="1769269"/>
                  </a:lnTo>
                  <a:lnTo>
                    <a:pt x="730479" y="1727353"/>
                  </a:lnTo>
                  <a:lnTo>
                    <a:pt x="761409" y="1685891"/>
                  </a:lnTo>
                  <a:lnTo>
                    <a:pt x="790975" y="1644884"/>
                  </a:lnTo>
                  <a:lnTo>
                    <a:pt x="819175" y="1604332"/>
                  </a:lnTo>
                  <a:lnTo>
                    <a:pt x="846009" y="1564234"/>
                  </a:lnTo>
                  <a:lnTo>
                    <a:pt x="871478" y="1524590"/>
                  </a:lnTo>
                  <a:lnTo>
                    <a:pt x="895582" y="1485401"/>
                  </a:lnTo>
                  <a:lnTo>
                    <a:pt x="918320" y="1446666"/>
                  </a:lnTo>
                  <a:lnTo>
                    <a:pt x="939693" y="1408385"/>
                  </a:lnTo>
                  <a:lnTo>
                    <a:pt x="959700" y="1370559"/>
                  </a:lnTo>
                  <a:lnTo>
                    <a:pt x="978342" y="1333188"/>
                  </a:lnTo>
                  <a:lnTo>
                    <a:pt x="995618" y="1296271"/>
                  </a:lnTo>
                  <a:lnTo>
                    <a:pt x="1011529" y="1259808"/>
                  </a:lnTo>
                  <a:lnTo>
                    <a:pt x="1026075" y="1223800"/>
                  </a:lnTo>
                  <a:lnTo>
                    <a:pt x="1051070" y="1153147"/>
                  </a:lnTo>
                  <a:lnTo>
                    <a:pt x="1070603" y="1084311"/>
                  </a:lnTo>
                  <a:lnTo>
                    <a:pt x="1084674" y="1017294"/>
                  </a:lnTo>
                  <a:lnTo>
                    <a:pt x="1093284" y="952094"/>
                  </a:lnTo>
                  <a:lnTo>
                    <a:pt x="1096432" y="888712"/>
                  </a:lnTo>
                  <a:lnTo>
                    <a:pt x="1095958" y="857702"/>
                  </a:lnTo>
                  <a:lnTo>
                    <a:pt x="1090913" y="797047"/>
                  </a:lnTo>
                  <a:lnTo>
                    <a:pt x="1080407" y="738209"/>
                  </a:lnTo>
                  <a:lnTo>
                    <a:pt x="1064438" y="681189"/>
                  </a:lnTo>
                  <a:lnTo>
                    <a:pt x="1043009" y="625987"/>
                  </a:lnTo>
                  <a:lnTo>
                    <a:pt x="1016117" y="572602"/>
                  </a:lnTo>
                  <a:lnTo>
                    <a:pt x="983764" y="521036"/>
                  </a:lnTo>
                  <a:lnTo>
                    <a:pt x="945949" y="471287"/>
                  </a:lnTo>
                  <a:lnTo>
                    <a:pt x="902672" y="423355"/>
                  </a:lnTo>
                  <a:lnTo>
                    <a:pt x="853933" y="377242"/>
                  </a:lnTo>
                  <a:lnTo>
                    <a:pt x="799733" y="332946"/>
                  </a:lnTo>
                  <a:lnTo>
                    <a:pt x="740071" y="290468"/>
                  </a:lnTo>
                  <a:lnTo>
                    <a:pt x="674947" y="249808"/>
                  </a:lnTo>
                  <a:lnTo>
                    <a:pt x="640337" y="230159"/>
                  </a:lnTo>
                  <a:lnTo>
                    <a:pt x="604362" y="210965"/>
                  </a:lnTo>
                  <a:lnTo>
                    <a:pt x="567021" y="192226"/>
                  </a:lnTo>
                  <a:lnTo>
                    <a:pt x="528315" y="173941"/>
                  </a:lnTo>
                  <a:lnTo>
                    <a:pt x="488243" y="156110"/>
                  </a:lnTo>
                  <a:lnTo>
                    <a:pt x="446806" y="138734"/>
                  </a:lnTo>
                  <a:lnTo>
                    <a:pt x="404003" y="121812"/>
                  </a:lnTo>
                  <a:lnTo>
                    <a:pt x="359835" y="105344"/>
                  </a:lnTo>
                  <a:lnTo>
                    <a:pt x="314302" y="89332"/>
                  </a:lnTo>
                  <a:lnTo>
                    <a:pt x="267403" y="73773"/>
                  </a:lnTo>
                  <a:lnTo>
                    <a:pt x="219138" y="58669"/>
                  </a:lnTo>
                  <a:lnTo>
                    <a:pt x="169509" y="44019"/>
                  </a:lnTo>
                  <a:lnTo>
                    <a:pt x="118514" y="29824"/>
                  </a:lnTo>
                  <a:lnTo>
                    <a:pt x="66153" y="16083"/>
                  </a:lnTo>
                  <a:lnTo>
                    <a:pt x="12427" y="279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60907" y="1706210"/>
              <a:ext cx="132715" cy="119380"/>
            </a:xfrm>
            <a:custGeom>
              <a:avLst/>
              <a:gdLst/>
              <a:ahLst/>
              <a:cxnLst/>
              <a:rect l="l" t="t" r="r" b="b"/>
              <a:pathLst>
                <a:path w="132715" h="119380">
                  <a:moveTo>
                    <a:pt x="132331" y="0"/>
                  </a:moveTo>
                  <a:lnTo>
                    <a:pt x="0" y="32697"/>
                  </a:lnTo>
                  <a:lnTo>
                    <a:pt x="105556" y="118944"/>
                  </a:lnTo>
                  <a:lnTo>
                    <a:pt x="132331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48526" y="1619946"/>
              <a:ext cx="203200" cy="288925"/>
            </a:xfrm>
            <a:custGeom>
              <a:avLst/>
              <a:gdLst/>
              <a:ahLst/>
              <a:cxnLst/>
              <a:rect l="l" t="t" r="r" b="b"/>
              <a:pathLst>
                <a:path w="203200" h="288925">
                  <a:moveTo>
                    <a:pt x="203023" y="0"/>
                  </a:moveTo>
                  <a:lnTo>
                    <a:pt x="0" y="0"/>
                  </a:lnTo>
                  <a:lnTo>
                    <a:pt x="0" y="288823"/>
                  </a:lnTo>
                  <a:lnTo>
                    <a:pt x="203023" y="288823"/>
                  </a:lnTo>
                  <a:lnTo>
                    <a:pt x="2030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934624" y="1640482"/>
            <a:ext cx="571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2100" baseline="1984" dirty="0">
                <a:latin typeface="Arial MT"/>
                <a:cs typeface="Arial MT"/>
              </a:rPr>
              <a:t>3</a:t>
            </a:r>
            <a:endParaRPr sz="2100" baseline="1984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619844" y="2131564"/>
            <a:ext cx="1519555" cy="198120"/>
            <a:chOff x="1619844" y="2131564"/>
            <a:chExt cx="1519555" cy="198120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9844" y="2131564"/>
              <a:ext cx="1519223" cy="19811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658001" y="2204650"/>
              <a:ext cx="1334135" cy="6350"/>
            </a:xfrm>
            <a:custGeom>
              <a:avLst/>
              <a:gdLst/>
              <a:ahLst/>
              <a:cxnLst/>
              <a:rect l="l" t="t" r="r" b="b"/>
              <a:pathLst>
                <a:path w="1334135" h="6350">
                  <a:moveTo>
                    <a:pt x="-12700" y="3015"/>
                  </a:moveTo>
                  <a:lnTo>
                    <a:pt x="1346389" y="3015"/>
                  </a:lnTo>
                </a:path>
              </a:pathLst>
            </a:custGeom>
            <a:ln w="3143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78716" y="2149664"/>
              <a:ext cx="122555" cy="121920"/>
            </a:xfrm>
            <a:custGeom>
              <a:avLst/>
              <a:gdLst/>
              <a:ahLst/>
              <a:cxnLst/>
              <a:rect l="l" t="t" r="r" b="b"/>
              <a:pathLst>
                <a:path w="122555" h="121919">
                  <a:moveTo>
                    <a:pt x="551" y="0"/>
                  </a:moveTo>
                  <a:lnTo>
                    <a:pt x="0" y="121918"/>
                  </a:lnTo>
                  <a:lnTo>
                    <a:pt x="122194" y="61511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194358" y="1284928"/>
            <a:ext cx="2120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Divide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by coefficient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94358" y="1691328"/>
            <a:ext cx="1263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0.2b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3.4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94358" y="2097728"/>
            <a:ext cx="1317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0.75b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16894" y="3119185"/>
            <a:ext cx="1123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0.2b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3.4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217117" y="1886479"/>
            <a:ext cx="1118870" cy="1453515"/>
            <a:chOff x="2217117" y="1886479"/>
            <a:chExt cx="1118870" cy="1453515"/>
          </a:xfrm>
        </p:grpSpPr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17117" y="1886479"/>
              <a:ext cx="1118835" cy="145294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267929" y="1916366"/>
              <a:ext cx="1025525" cy="1312545"/>
            </a:xfrm>
            <a:custGeom>
              <a:avLst/>
              <a:gdLst/>
              <a:ahLst/>
              <a:cxnLst/>
              <a:rect l="l" t="t" r="r" b="b"/>
              <a:pathLst>
                <a:path w="1025525" h="1312545">
                  <a:moveTo>
                    <a:pt x="1025207" y="0"/>
                  </a:moveTo>
                  <a:lnTo>
                    <a:pt x="960348" y="26384"/>
                  </a:lnTo>
                  <a:lnTo>
                    <a:pt x="897607" y="52657"/>
                  </a:lnTo>
                  <a:lnTo>
                    <a:pt x="836986" y="78821"/>
                  </a:lnTo>
                  <a:lnTo>
                    <a:pt x="778484" y="104874"/>
                  </a:lnTo>
                  <a:lnTo>
                    <a:pt x="722102" y="130817"/>
                  </a:lnTo>
                  <a:lnTo>
                    <a:pt x="667839" y="156650"/>
                  </a:lnTo>
                  <a:lnTo>
                    <a:pt x="615694" y="182372"/>
                  </a:lnTo>
                  <a:lnTo>
                    <a:pt x="565670" y="207984"/>
                  </a:lnTo>
                  <a:lnTo>
                    <a:pt x="517764" y="233486"/>
                  </a:lnTo>
                  <a:lnTo>
                    <a:pt x="471978" y="258878"/>
                  </a:lnTo>
                  <a:lnTo>
                    <a:pt x="428311" y="284159"/>
                  </a:lnTo>
                  <a:lnTo>
                    <a:pt x="386763" y="309330"/>
                  </a:lnTo>
                  <a:lnTo>
                    <a:pt x="347334" y="334390"/>
                  </a:lnTo>
                  <a:lnTo>
                    <a:pt x="310025" y="359341"/>
                  </a:lnTo>
                  <a:lnTo>
                    <a:pt x="274835" y="384181"/>
                  </a:lnTo>
                  <a:lnTo>
                    <a:pt x="241764" y="408911"/>
                  </a:lnTo>
                  <a:lnTo>
                    <a:pt x="210812" y="433530"/>
                  </a:lnTo>
                  <a:lnTo>
                    <a:pt x="155267" y="482438"/>
                  </a:lnTo>
                  <a:lnTo>
                    <a:pt x="108199" y="530906"/>
                  </a:lnTo>
                  <a:lnTo>
                    <a:pt x="69607" y="578931"/>
                  </a:lnTo>
                  <a:lnTo>
                    <a:pt x="39493" y="626516"/>
                  </a:lnTo>
                  <a:lnTo>
                    <a:pt x="17855" y="673660"/>
                  </a:lnTo>
                  <a:lnTo>
                    <a:pt x="4695" y="720362"/>
                  </a:lnTo>
                  <a:lnTo>
                    <a:pt x="11" y="766624"/>
                  </a:lnTo>
                  <a:lnTo>
                    <a:pt x="848" y="789589"/>
                  </a:lnTo>
                  <a:lnTo>
                    <a:pt x="8880" y="835189"/>
                  </a:lnTo>
                  <a:lnTo>
                    <a:pt x="25389" y="880347"/>
                  </a:lnTo>
                  <a:lnTo>
                    <a:pt x="50375" y="925064"/>
                  </a:lnTo>
                  <a:lnTo>
                    <a:pt x="83838" y="969341"/>
                  </a:lnTo>
                  <a:lnTo>
                    <a:pt x="125778" y="1013176"/>
                  </a:lnTo>
                  <a:lnTo>
                    <a:pt x="176195" y="1056570"/>
                  </a:lnTo>
                  <a:lnTo>
                    <a:pt x="235089" y="1099522"/>
                  </a:lnTo>
                  <a:lnTo>
                    <a:pt x="267715" y="1120833"/>
                  </a:lnTo>
                  <a:lnTo>
                    <a:pt x="302460" y="1142034"/>
                  </a:lnTo>
                  <a:lnTo>
                    <a:pt x="339324" y="1163124"/>
                  </a:lnTo>
                  <a:lnTo>
                    <a:pt x="378308" y="1184104"/>
                  </a:lnTo>
                  <a:lnTo>
                    <a:pt x="419411" y="1204974"/>
                  </a:lnTo>
                  <a:lnTo>
                    <a:pt x="462633" y="1225734"/>
                  </a:lnTo>
                  <a:lnTo>
                    <a:pt x="507974" y="1246383"/>
                  </a:lnTo>
                  <a:lnTo>
                    <a:pt x="555434" y="1266922"/>
                  </a:lnTo>
                  <a:lnTo>
                    <a:pt x="605014" y="1287351"/>
                  </a:lnTo>
                  <a:lnTo>
                    <a:pt x="656713" y="1307669"/>
                  </a:lnTo>
                  <a:lnTo>
                    <a:pt x="668776" y="1312091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03791" y="3166851"/>
              <a:ext cx="135890" cy="114935"/>
            </a:xfrm>
            <a:custGeom>
              <a:avLst/>
              <a:gdLst/>
              <a:ahLst/>
              <a:cxnLst/>
              <a:rect l="l" t="t" r="r" b="b"/>
              <a:pathLst>
                <a:path w="135889" h="114935">
                  <a:moveTo>
                    <a:pt x="41958" y="0"/>
                  </a:moveTo>
                  <a:lnTo>
                    <a:pt x="0" y="114471"/>
                  </a:lnTo>
                  <a:lnTo>
                    <a:pt x="135451" y="99194"/>
                  </a:lnTo>
                  <a:lnTo>
                    <a:pt x="41958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286018" y="3399842"/>
            <a:ext cx="1389380" cy="101282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R="9525" algn="r">
              <a:lnSpc>
                <a:spcPct val="100000"/>
              </a:lnSpc>
              <a:spcBef>
                <a:spcPts val="1010"/>
              </a:spcBef>
            </a:pPr>
            <a:r>
              <a:rPr sz="1400" dirty="0">
                <a:latin typeface="Arial MT"/>
                <a:cs typeface="Arial MT"/>
              </a:rPr>
              <a:t>0a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0.95b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1.9</a:t>
            </a:r>
            <a:endParaRPr sz="1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latin typeface="Arial MT"/>
                <a:cs typeface="Arial MT"/>
              </a:rPr>
              <a:t>-0.95b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1.9</a:t>
            </a:r>
            <a:endParaRPr sz="1400">
              <a:latin typeface="Arial MT"/>
              <a:cs typeface="Arial MT"/>
            </a:endParaRPr>
          </a:p>
          <a:p>
            <a:pPr marL="708025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91235" y="3103333"/>
            <a:ext cx="1241425" cy="101282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1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0.2(2)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3.4</a:t>
            </a:r>
            <a:endParaRPr sz="1400">
              <a:latin typeface="Arial MT"/>
              <a:cs typeface="Arial MT"/>
            </a:endParaRPr>
          </a:p>
          <a:p>
            <a:pPr marR="18415" algn="r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0.4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3.4</a:t>
            </a:r>
            <a:endParaRPr sz="1400">
              <a:latin typeface="Arial MT"/>
              <a:cs typeface="Arial MT"/>
            </a:endParaRPr>
          </a:p>
          <a:p>
            <a:pPr marL="671830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19304" y="2449522"/>
            <a:ext cx="3068320" cy="5581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400" b="1" spc="-5" dirty="0">
                <a:latin typeface="Arial"/>
                <a:cs typeface="Arial"/>
              </a:rPr>
              <a:t>Subtract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equation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 </a:t>
            </a:r>
            <a:r>
              <a:rPr sz="1400" b="1" spc="-5" dirty="0">
                <a:latin typeface="Arial"/>
                <a:cs typeface="Arial"/>
              </a:rPr>
              <a:t>from equation 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882650">
              <a:lnSpc>
                <a:spcPct val="100000"/>
              </a:lnSpc>
              <a:spcBef>
                <a:spcPts val="415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0.75b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1.5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48590" y="2353527"/>
            <a:ext cx="198120" cy="537210"/>
            <a:chOff x="948590" y="2353527"/>
            <a:chExt cx="198120" cy="537210"/>
          </a:xfrm>
        </p:grpSpPr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590" y="2353527"/>
              <a:ext cx="198119" cy="53667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047650" y="2480847"/>
              <a:ext cx="0" cy="351790"/>
            </a:xfrm>
            <a:custGeom>
              <a:avLst/>
              <a:gdLst/>
              <a:ahLst/>
              <a:cxnLst/>
              <a:rect l="l" t="t" r="r" b="b"/>
              <a:pathLst>
                <a:path h="351789">
                  <a:moveTo>
                    <a:pt x="0" y="351254"/>
                  </a:move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86690" y="237162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19">
                  <a:moveTo>
                    <a:pt x="60959" y="0"/>
                  </a:moveTo>
                  <a:lnTo>
                    <a:pt x="0" y="121919"/>
                  </a:lnTo>
                  <a:lnTo>
                    <a:pt x="121919" y="12191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71983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What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if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one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the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coefficients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is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zero?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8577" y="1300233"/>
            <a:ext cx="658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577" y="1732033"/>
            <a:ext cx="1065530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5a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17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1500">
              <a:latin typeface="Microsoft Sans Serif"/>
              <a:cs typeface="Microsoft Sans Serif"/>
            </a:endParaRPr>
          </a:p>
          <a:p>
            <a:pPr marL="498475" indent="-486409">
              <a:lnSpc>
                <a:spcPct val="100000"/>
              </a:lnSpc>
              <a:buChar char="•"/>
              <a:tabLst>
                <a:tab pos="498475" algn="l"/>
                <a:tab pos="499109" algn="l"/>
              </a:tabLst>
            </a:pPr>
            <a:r>
              <a:rPr sz="1400" dirty="0">
                <a:latin typeface="Microsoft Sans Serif"/>
                <a:cs typeface="Microsoft Sans Serif"/>
              </a:rPr>
              <a:t>3b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6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4624" y="1249386"/>
            <a:ext cx="1270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Solved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4624" y="1681186"/>
            <a:ext cx="56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?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4624" y="2112986"/>
            <a:ext cx="56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?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F1F7AA-D466-DBF3-56CF-3935E7CA1B0F}"/>
              </a:ext>
            </a:extLst>
          </p:cNvPr>
          <p:cNvGrpSpPr/>
          <p:nvPr/>
        </p:nvGrpSpPr>
        <p:grpSpPr>
          <a:xfrm>
            <a:off x="930465" y="2088934"/>
            <a:ext cx="819720" cy="867600"/>
            <a:chOff x="930465" y="2088934"/>
            <a:chExt cx="819720" cy="8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BAE20E6-C4C6-71B0-DD1C-89C21B1122B2}"/>
                    </a:ext>
                  </a:extLst>
                </p14:cNvPr>
                <p14:cNvContentPartPr/>
                <p14:nvPr/>
              </p14:nvContentPartPr>
              <p14:xfrm>
                <a:off x="930465" y="2088934"/>
                <a:ext cx="646920" cy="45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BAE20E6-C4C6-71B0-DD1C-89C21B1122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1825" y="2080294"/>
                  <a:ext cx="66456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14D4BE-2611-80E0-54B9-8C56BCF1DF8D}"/>
                    </a:ext>
                  </a:extLst>
                </p14:cNvPr>
                <p14:cNvContentPartPr/>
                <p14:nvPr/>
              </p14:nvContentPartPr>
              <p14:xfrm>
                <a:off x="1302345" y="2625694"/>
                <a:ext cx="447840" cy="33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14D4BE-2611-80E0-54B9-8C56BCF1DF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3345" y="2616694"/>
                  <a:ext cx="46548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AD1747-94D2-0B7A-6383-F72D28B6089E}"/>
              </a:ext>
            </a:extLst>
          </p:cNvPr>
          <p:cNvGrpSpPr/>
          <p:nvPr/>
        </p:nvGrpSpPr>
        <p:grpSpPr>
          <a:xfrm>
            <a:off x="2058345" y="2762134"/>
            <a:ext cx="1590840" cy="367200"/>
            <a:chOff x="2058345" y="2762134"/>
            <a:chExt cx="1590840" cy="36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1D86DB-4526-6CBC-EB3B-6D5C87823039}"/>
                    </a:ext>
                  </a:extLst>
                </p14:cNvPr>
                <p14:cNvContentPartPr/>
                <p14:nvPr/>
              </p14:nvContentPartPr>
              <p14:xfrm>
                <a:off x="2058345" y="2776894"/>
                <a:ext cx="197640" cy="227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1D86DB-4526-6CBC-EB3B-6D5C878230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9705" y="2768254"/>
                  <a:ext cx="215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F95AFB-14BA-1071-02EC-9AECE479E552}"/>
                    </a:ext>
                  </a:extLst>
                </p14:cNvPr>
                <p14:cNvContentPartPr/>
                <p14:nvPr/>
              </p14:nvContentPartPr>
              <p14:xfrm>
                <a:off x="2359665" y="2918734"/>
                <a:ext cx="91440" cy="5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F95AFB-14BA-1071-02EC-9AECE479E5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51025" y="2910094"/>
                  <a:ext cx="109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E31EC1-30FD-07DF-7503-EDD20838DDBA}"/>
                    </a:ext>
                  </a:extLst>
                </p14:cNvPr>
                <p14:cNvContentPartPr/>
                <p14:nvPr/>
              </p14:nvContentPartPr>
              <p14:xfrm>
                <a:off x="2394585" y="2968054"/>
                <a:ext cx="82080" cy="8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E31EC1-30FD-07DF-7503-EDD20838DD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85585" y="2959054"/>
                  <a:ext cx="99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2DECD4-EFA1-98C6-2BD0-4553C9D7EE4D}"/>
                    </a:ext>
                  </a:extLst>
                </p14:cNvPr>
                <p14:cNvContentPartPr/>
                <p14:nvPr/>
              </p14:nvContentPartPr>
              <p14:xfrm>
                <a:off x="2579625" y="2770414"/>
                <a:ext cx="107640" cy="238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2DECD4-EFA1-98C6-2BD0-4553C9D7EE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70625" y="2761414"/>
                  <a:ext cx="125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60E20F-EEAD-009D-0C23-B11D13F3CE6C}"/>
                    </a:ext>
                  </a:extLst>
                </p14:cNvPr>
                <p14:cNvContentPartPr/>
                <p14:nvPr/>
              </p14:nvContentPartPr>
              <p14:xfrm>
                <a:off x="2731905" y="2762134"/>
                <a:ext cx="108000" cy="36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60E20F-EEAD-009D-0C23-B11D13F3CE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22905" y="2753134"/>
                  <a:ext cx="1256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DB7E33-ED57-ABF9-4BB1-41066D96892D}"/>
                    </a:ext>
                  </a:extLst>
                </p14:cNvPr>
                <p14:cNvContentPartPr/>
                <p14:nvPr/>
              </p14:nvContentPartPr>
              <p14:xfrm>
                <a:off x="2823705" y="2930614"/>
                <a:ext cx="165240" cy="19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DB7E33-ED57-ABF9-4BB1-41066D9689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14705" y="2921614"/>
                  <a:ext cx="182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9B641D1-6D24-967B-E158-FD5F1CCB0ECC}"/>
                    </a:ext>
                  </a:extLst>
                </p14:cNvPr>
                <p14:cNvContentPartPr/>
                <p14:nvPr/>
              </p14:nvContentPartPr>
              <p14:xfrm>
                <a:off x="3166425" y="2912254"/>
                <a:ext cx="142920" cy="1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9B641D1-6D24-967B-E158-FD5F1CCB0E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57425" y="2903254"/>
                  <a:ext cx="160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54C254D-84E8-94FF-CECE-FDF013A6A6DA}"/>
                    </a:ext>
                  </a:extLst>
                </p14:cNvPr>
                <p14:cNvContentPartPr/>
                <p14:nvPr/>
              </p14:nvContentPartPr>
              <p14:xfrm>
                <a:off x="3214305" y="2970574"/>
                <a:ext cx="103680" cy="7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54C254D-84E8-94FF-CECE-FDF013A6A6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5305" y="2961574"/>
                  <a:ext cx="121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733E89D-8FA4-EA15-495D-D7950C269C73}"/>
                    </a:ext>
                  </a:extLst>
                </p14:cNvPr>
                <p14:cNvContentPartPr/>
                <p14:nvPr/>
              </p14:nvContentPartPr>
              <p14:xfrm>
                <a:off x="3474585" y="2813974"/>
                <a:ext cx="174600" cy="233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733E89D-8FA4-EA15-495D-D7950C269C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65945" y="2805334"/>
                  <a:ext cx="19224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C725A4-CAD1-EC5E-42F5-A0A626ACFD41}"/>
              </a:ext>
            </a:extLst>
          </p:cNvPr>
          <p:cNvGrpSpPr/>
          <p:nvPr/>
        </p:nvGrpSpPr>
        <p:grpSpPr>
          <a:xfrm>
            <a:off x="1996065" y="3286654"/>
            <a:ext cx="320760" cy="229320"/>
            <a:chOff x="1996065" y="3286654"/>
            <a:chExt cx="32076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98EDF3-28EA-CF8D-A4F5-3CDDF1BD00F0}"/>
                    </a:ext>
                  </a:extLst>
                </p14:cNvPr>
                <p14:cNvContentPartPr/>
                <p14:nvPr/>
              </p14:nvContentPartPr>
              <p14:xfrm>
                <a:off x="1996065" y="3286654"/>
                <a:ext cx="116280" cy="221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98EDF3-28EA-CF8D-A4F5-3CDDF1BD00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87425" y="3277654"/>
                  <a:ext cx="1339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ED18686-84AB-4BD0-5ED3-71A5FD662C8F}"/>
                    </a:ext>
                  </a:extLst>
                </p14:cNvPr>
                <p14:cNvContentPartPr/>
                <p14:nvPr/>
              </p14:nvContentPartPr>
              <p14:xfrm>
                <a:off x="2199105" y="3352534"/>
                <a:ext cx="117720" cy="163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D18686-84AB-4BD0-5ED3-71A5FD662C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90105" y="3343534"/>
                  <a:ext cx="13536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4E3C2F2-8CB6-5D1D-8DF0-00943FB38791}"/>
              </a:ext>
            </a:extLst>
          </p:cNvPr>
          <p:cNvGrpSpPr/>
          <p:nvPr/>
        </p:nvGrpSpPr>
        <p:grpSpPr>
          <a:xfrm>
            <a:off x="2513025" y="3359374"/>
            <a:ext cx="1031400" cy="217800"/>
            <a:chOff x="2513025" y="3359374"/>
            <a:chExt cx="103140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C35006-84B2-D16F-962F-11600A1FF180}"/>
                    </a:ext>
                  </a:extLst>
                </p14:cNvPr>
                <p14:cNvContentPartPr/>
                <p14:nvPr/>
              </p14:nvContentPartPr>
              <p14:xfrm>
                <a:off x="2513025" y="3441094"/>
                <a:ext cx="135720" cy="18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C35006-84B2-D16F-962F-11600A1FF1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04025" y="3432454"/>
                  <a:ext cx="153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41D91DE-E15E-12B8-4BB5-2F591516E860}"/>
                    </a:ext>
                  </a:extLst>
                </p14:cNvPr>
                <p14:cNvContentPartPr/>
                <p14:nvPr/>
              </p14:nvContentPartPr>
              <p14:xfrm>
                <a:off x="2586105" y="3377014"/>
                <a:ext cx="6840" cy="16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41D91DE-E15E-12B8-4BB5-2F591516E8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77105" y="3368014"/>
                  <a:ext cx="24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B9E0F6-DE09-5F39-7F30-C56A9B4D5793}"/>
                    </a:ext>
                  </a:extLst>
                </p14:cNvPr>
                <p14:cNvContentPartPr/>
                <p14:nvPr/>
              </p14:nvContentPartPr>
              <p14:xfrm>
                <a:off x="2783745" y="3391774"/>
                <a:ext cx="185760" cy="180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B9E0F6-DE09-5F39-7F30-C56A9B4D57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75105" y="3382774"/>
                  <a:ext cx="203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20D7D2-7690-D844-417F-1BDA50DE2DAA}"/>
                    </a:ext>
                  </a:extLst>
                </p14:cNvPr>
                <p14:cNvContentPartPr/>
                <p14:nvPr/>
              </p14:nvContentPartPr>
              <p14:xfrm>
                <a:off x="3023505" y="3437854"/>
                <a:ext cx="133560" cy="80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20D7D2-7690-D844-417F-1BDA50DE2D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14865" y="3428854"/>
                  <a:ext cx="151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BD0860-0DF5-40E0-DA05-DEE35073D405}"/>
                    </a:ext>
                  </a:extLst>
                </p14:cNvPr>
                <p14:cNvContentPartPr/>
                <p14:nvPr/>
              </p14:nvContentPartPr>
              <p14:xfrm>
                <a:off x="3248505" y="3359374"/>
                <a:ext cx="115560" cy="217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BD0860-0DF5-40E0-DA05-DEE35073D4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39865" y="3350374"/>
                  <a:ext cx="133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2962532-2FF6-7B89-191B-AEB50326A8DD}"/>
                    </a:ext>
                  </a:extLst>
                </p14:cNvPr>
                <p14:cNvContentPartPr/>
                <p14:nvPr/>
              </p14:nvContentPartPr>
              <p14:xfrm>
                <a:off x="3408705" y="3370174"/>
                <a:ext cx="10368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2962532-2FF6-7B89-191B-AEB50326A8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99705" y="3361174"/>
                  <a:ext cx="121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BD0271-B919-D422-3334-2E5828C4CDC5}"/>
                    </a:ext>
                  </a:extLst>
                </p14:cNvPr>
                <p14:cNvContentPartPr/>
                <p14:nvPr/>
              </p14:nvContentPartPr>
              <p14:xfrm>
                <a:off x="3406905" y="3468094"/>
                <a:ext cx="13752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BD0271-B919-D422-3334-2E5828C4CDC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97905" y="3459454"/>
                  <a:ext cx="1551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14C835-D734-E8A3-C965-37B00378D80B}"/>
              </a:ext>
            </a:extLst>
          </p:cNvPr>
          <p:cNvGrpSpPr/>
          <p:nvPr/>
        </p:nvGrpSpPr>
        <p:grpSpPr>
          <a:xfrm>
            <a:off x="2286945" y="3859054"/>
            <a:ext cx="559080" cy="203040"/>
            <a:chOff x="2286945" y="3859054"/>
            <a:chExt cx="55908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34D94C-EBD0-AF9D-C41F-45F98A16A0EB}"/>
                    </a:ext>
                  </a:extLst>
                </p14:cNvPr>
                <p14:cNvContentPartPr/>
                <p14:nvPr/>
              </p14:nvContentPartPr>
              <p14:xfrm>
                <a:off x="2286945" y="3905494"/>
                <a:ext cx="124920" cy="156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34D94C-EBD0-AF9D-C41F-45F98A16A0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77945" y="3896854"/>
                  <a:ext cx="142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22D54A-C53A-5EA1-71FE-63D713BEBBBE}"/>
                    </a:ext>
                  </a:extLst>
                </p14:cNvPr>
                <p14:cNvContentPartPr/>
                <p14:nvPr/>
              </p14:nvContentPartPr>
              <p14:xfrm>
                <a:off x="2500785" y="3933934"/>
                <a:ext cx="651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22D54A-C53A-5EA1-71FE-63D713BEBB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91785" y="3924934"/>
                  <a:ext cx="82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7DCE10-0FC5-2018-0981-2B544B97846F}"/>
                    </a:ext>
                  </a:extLst>
                </p14:cNvPr>
                <p14:cNvContentPartPr/>
                <p14:nvPr/>
              </p14:nvContentPartPr>
              <p14:xfrm>
                <a:off x="2485665" y="3977854"/>
                <a:ext cx="115920" cy="16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7DCE10-0FC5-2018-0981-2B544B9784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76665" y="3968854"/>
                  <a:ext cx="133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77DD21E-45DF-BEE2-BAFF-172DADF6891A}"/>
                    </a:ext>
                  </a:extLst>
                </p14:cNvPr>
                <p14:cNvContentPartPr/>
                <p14:nvPr/>
              </p14:nvContentPartPr>
              <p14:xfrm>
                <a:off x="2699865" y="3859054"/>
                <a:ext cx="146160" cy="203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77DD21E-45DF-BEE2-BAFF-172DADF6891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90865" y="3850414"/>
                  <a:ext cx="163800" cy="220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71983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What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if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one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the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coefficients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is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zero?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8577" y="1300233"/>
            <a:ext cx="658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577" y="1732033"/>
            <a:ext cx="1065530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5a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17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1500">
              <a:latin typeface="Microsoft Sans Serif"/>
              <a:cs typeface="Microsoft Sans Serif"/>
            </a:endParaRPr>
          </a:p>
          <a:p>
            <a:pPr marL="498475" indent="-486409">
              <a:lnSpc>
                <a:spcPct val="100000"/>
              </a:lnSpc>
              <a:buChar char="•"/>
              <a:tabLst>
                <a:tab pos="498475" algn="l"/>
                <a:tab pos="499109" algn="l"/>
              </a:tabLst>
            </a:pPr>
            <a:r>
              <a:rPr sz="1400" dirty="0">
                <a:latin typeface="Microsoft Sans Serif"/>
                <a:cs typeface="Microsoft Sans Serif"/>
              </a:rPr>
              <a:t>3b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6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4624" y="1249386"/>
            <a:ext cx="1270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Solved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9207" y="1734777"/>
            <a:ext cx="990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sz="1400" dirty="0">
                <a:latin typeface="Microsoft Sans Serif"/>
                <a:cs typeface="Microsoft Sans Serif"/>
              </a:rPr>
              <a:t>?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9207" y="2166577"/>
            <a:ext cx="990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sz="1400" dirty="0">
                <a:latin typeface="Microsoft Sans Serif"/>
                <a:cs typeface="Microsoft Sans Serif"/>
              </a:rPr>
              <a:t>?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308" y="2862331"/>
            <a:ext cx="143891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27329">
              <a:lnSpc>
                <a:spcPct val="101200"/>
              </a:lnSpc>
              <a:spcBef>
                <a:spcPts val="80"/>
              </a:spcBef>
            </a:pPr>
            <a:r>
              <a:rPr sz="1400" spc="-5" dirty="0">
                <a:latin typeface="Microsoft Sans Serif"/>
                <a:cs typeface="Microsoft Sans Serif"/>
              </a:rPr>
              <a:t>Eliminate</a:t>
            </a:r>
            <a:r>
              <a:rPr sz="1400" dirty="0">
                <a:latin typeface="Microsoft Sans Serif"/>
                <a:cs typeface="Microsoft Sans Serif"/>
              </a:rPr>
              <a:t> ‘a’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from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equation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19827" y="1740472"/>
            <a:ext cx="1530985" cy="198120"/>
            <a:chOff x="1619827" y="1740472"/>
            <a:chExt cx="1530985" cy="19812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827" y="1740472"/>
              <a:ext cx="1530513" cy="19811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58001" y="1811757"/>
              <a:ext cx="1345565" cy="8255"/>
            </a:xfrm>
            <a:custGeom>
              <a:avLst/>
              <a:gdLst/>
              <a:ahLst/>
              <a:cxnLst/>
              <a:rect l="l" t="t" r="r" b="b"/>
              <a:pathLst>
                <a:path w="1345564" h="8255">
                  <a:moveTo>
                    <a:pt x="-12699" y="3923"/>
                  </a:moveTo>
                  <a:lnTo>
                    <a:pt x="1357647" y="3923"/>
                  </a:lnTo>
                </a:path>
              </a:pathLst>
            </a:custGeom>
            <a:ln w="33247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89893" y="1758572"/>
              <a:ext cx="122555" cy="121920"/>
            </a:xfrm>
            <a:custGeom>
              <a:avLst/>
              <a:gdLst/>
              <a:ahLst/>
              <a:cxnLst/>
              <a:rect l="l" t="t" r="r" b="b"/>
              <a:pathLst>
                <a:path w="122555" h="121919">
                  <a:moveTo>
                    <a:pt x="712" y="0"/>
                  </a:moveTo>
                  <a:lnTo>
                    <a:pt x="0" y="121917"/>
                  </a:lnTo>
                  <a:lnTo>
                    <a:pt x="122274" y="61669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71903" y="2195554"/>
            <a:ext cx="3108325" cy="1075690"/>
            <a:chOff x="3871903" y="2195554"/>
            <a:chExt cx="3108325" cy="107569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1903" y="2195554"/>
              <a:ext cx="3108264" cy="10753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13866" y="2267859"/>
              <a:ext cx="2920365" cy="933450"/>
            </a:xfrm>
            <a:custGeom>
              <a:avLst/>
              <a:gdLst/>
              <a:ahLst/>
              <a:cxnLst/>
              <a:rect l="l" t="t" r="r" b="b"/>
              <a:pathLst>
                <a:path w="2920365" h="933450">
                  <a:moveTo>
                    <a:pt x="0" y="932848"/>
                  </a:moveTo>
                  <a:lnTo>
                    <a:pt x="2908173" y="3872"/>
                  </a:lnTo>
                  <a:lnTo>
                    <a:pt x="2920295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03514" y="2213654"/>
              <a:ext cx="135255" cy="116205"/>
            </a:xfrm>
            <a:custGeom>
              <a:avLst/>
              <a:gdLst/>
              <a:ahLst/>
              <a:cxnLst/>
              <a:rect l="l" t="t" r="r" b="b"/>
              <a:pathLst>
                <a:path w="135254" h="116205">
                  <a:moveTo>
                    <a:pt x="0" y="0"/>
                  </a:moveTo>
                  <a:lnTo>
                    <a:pt x="37099" y="116138"/>
                  </a:lnTo>
                  <a:lnTo>
                    <a:pt x="134688" y="20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373925" y="2094696"/>
            <a:ext cx="203200" cy="288925"/>
          </a:xfrm>
          <a:custGeom>
            <a:avLst/>
            <a:gdLst/>
            <a:ahLst/>
            <a:cxnLst/>
            <a:rect l="l" t="t" r="r" b="b"/>
            <a:pathLst>
              <a:path w="203200" h="288925">
                <a:moveTo>
                  <a:pt x="203023" y="0"/>
                </a:moveTo>
                <a:lnTo>
                  <a:pt x="0" y="0"/>
                </a:lnTo>
                <a:lnTo>
                  <a:pt x="0" y="288823"/>
                </a:lnTo>
                <a:lnTo>
                  <a:pt x="203023" y="288823"/>
                </a:lnTo>
                <a:lnTo>
                  <a:pt x="2030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34624" y="2112986"/>
            <a:ext cx="5969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195" dirty="0">
                <a:latin typeface="Microsoft Sans Serif"/>
                <a:cs typeface="Microsoft Sans Serif"/>
              </a:rPr>
              <a:t> </a:t>
            </a:r>
            <a:r>
              <a:rPr sz="2100" baseline="1984" dirty="0">
                <a:latin typeface="Arial MT"/>
                <a:cs typeface="Arial MT"/>
              </a:rPr>
              <a:t>2</a:t>
            </a:r>
            <a:endParaRPr sz="2100" baseline="1984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76263" y="1670746"/>
            <a:ext cx="1638935" cy="2372995"/>
            <a:chOff x="7176263" y="1670746"/>
            <a:chExt cx="1638935" cy="237299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6263" y="2334670"/>
              <a:ext cx="253712" cy="99758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227307" y="2359215"/>
              <a:ext cx="153670" cy="811530"/>
            </a:xfrm>
            <a:custGeom>
              <a:avLst/>
              <a:gdLst/>
              <a:ahLst/>
              <a:cxnLst/>
              <a:rect l="l" t="t" r="r" b="b"/>
              <a:pathLst>
                <a:path w="153670" h="811530">
                  <a:moveTo>
                    <a:pt x="153625" y="0"/>
                  </a:moveTo>
                  <a:lnTo>
                    <a:pt x="125495" y="49980"/>
                  </a:lnTo>
                  <a:lnTo>
                    <a:pt x="100202" y="99594"/>
                  </a:lnTo>
                  <a:lnTo>
                    <a:pt x="77746" y="148841"/>
                  </a:lnTo>
                  <a:lnTo>
                    <a:pt x="58128" y="197722"/>
                  </a:lnTo>
                  <a:lnTo>
                    <a:pt x="41347" y="246237"/>
                  </a:lnTo>
                  <a:lnTo>
                    <a:pt x="27403" y="294385"/>
                  </a:lnTo>
                  <a:lnTo>
                    <a:pt x="16296" y="342167"/>
                  </a:lnTo>
                  <a:lnTo>
                    <a:pt x="8027" y="389582"/>
                  </a:lnTo>
                  <a:lnTo>
                    <a:pt x="2594" y="436631"/>
                  </a:lnTo>
                  <a:lnTo>
                    <a:pt x="0" y="483314"/>
                  </a:lnTo>
                  <a:lnTo>
                    <a:pt x="242" y="529630"/>
                  </a:lnTo>
                  <a:lnTo>
                    <a:pt x="3321" y="575579"/>
                  </a:lnTo>
                  <a:lnTo>
                    <a:pt x="9238" y="621163"/>
                  </a:lnTo>
                  <a:lnTo>
                    <a:pt x="17992" y="666379"/>
                  </a:lnTo>
                  <a:lnTo>
                    <a:pt x="29584" y="711230"/>
                  </a:lnTo>
                  <a:lnTo>
                    <a:pt x="44012" y="755714"/>
                  </a:lnTo>
                  <a:lnTo>
                    <a:pt x="61278" y="799831"/>
                  </a:lnTo>
                  <a:lnTo>
                    <a:pt x="67074" y="811168"/>
                  </a:lnTo>
                </a:path>
              </a:pathLst>
            </a:custGeom>
            <a:ln w="25399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34324" y="3131327"/>
              <a:ext cx="109855" cy="136525"/>
            </a:xfrm>
            <a:custGeom>
              <a:avLst/>
              <a:gdLst/>
              <a:ahLst/>
              <a:cxnLst/>
              <a:rect l="l" t="t" r="r" b="b"/>
              <a:pathLst>
                <a:path w="109854" h="136525">
                  <a:moveTo>
                    <a:pt x="108555" y="0"/>
                  </a:moveTo>
                  <a:lnTo>
                    <a:pt x="0" y="55498"/>
                  </a:lnTo>
                  <a:lnTo>
                    <a:pt x="109776" y="136305"/>
                  </a:lnTo>
                  <a:lnTo>
                    <a:pt x="108555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0184" y="1688111"/>
              <a:ext cx="1294524" cy="235527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667460" y="1762894"/>
              <a:ext cx="1096645" cy="2213610"/>
            </a:xfrm>
            <a:custGeom>
              <a:avLst/>
              <a:gdLst/>
              <a:ahLst/>
              <a:cxnLst/>
              <a:rect l="l" t="t" r="r" b="b"/>
              <a:pathLst>
                <a:path w="1096645" h="2213610">
                  <a:moveTo>
                    <a:pt x="300122" y="2213422"/>
                  </a:moveTo>
                  <a:lnTo>
                    <a:pt x="346072" y="2166962"/>
                  </a:lnTo>
                  <a:lnTo>
                    <a:pt x="390657" y="2120956"/>
                  </a:lnTo>
                  <a:lnTo>
                    <a:pt x="433877" y="2075404"/>
                  </a:lnTo>
                  <a:lnTo>
                    <a:pt x="475731" y="2030307"/>
                  </a:lnTo>
                  <a:lnTo>
                    <a:pt x="516220" y="1985665"/>
                  </a:lnTo>
                  <a:lnTo>
                    <a:pt x="555343" y="1941477"/>
                  </a:lnTo>
                  <a:lnTo>
                    <a:pt x="593101" y="1897743"/>
                  </a:lnTo>
                  <a:lnTo>
                    <a:pt x="629494" y="1854464"/>
                  </a:lnTo>
                  <a:lnTo>
                    <a:pt x="664521" y="1811639"/>
                  </a:lnTo>
                  <a:lnTo>
                    <a:pt x="698182" y="1769269"/>
                  </a:lnTo>
                  <a:lnTo>
                    <a:pt x="730479" y="1727353"/>
                  </a:lnTo>
                  <a:lnTo>
                    <a:pt x="761409" y="1685891"/>
                  </a:lnTo>
                  <a:lnTo>
                    <a:pt x="790975" y="1644884"/>
                  </a:lnTo>
                  <a:lnTo>
                    <a:pt x="819175" y="1604332"/>
                  </a:lnTo>
                  <a:lnTo>
                    <a:pt x="846009" y="1564234"/>
                  </a:lnTo>
                  <a:lnTo>
                    <a:pt x="871478" y="1524590"/>
                  </a:lnTo>
                  <a:lnTo>
                    <a:pt x="895582" y="1485401"/>
                  </a:lnTo>
                  <a:lnTo>
                    <a:pt x="918320" y="1446666"/>
                  </a:lnTo>
                  <a:lnTo>
                    <a:pt x="939693" y="1408385"/>
                  </a:lnTo>
                  <a:lnTo>
                    <a:pt x="959700" y="1370559"/>
                  </a:lnTo>
                  <a:lnTo>
                    <a:pt x="978342" y="1333188"/>
                  </a:lnTo>
                  <a:lnTo>
                    <a:pt x="995618" y="1296271"/>
                  </a:lnTo>
                  <a:lnTo>
                    <a:pt x="1011529" y="1259808"/>
                  </a:lnTo>
                  <a:lnTo>
                    <a:pt x="1026075" y="1223800"/>
                  </a:lnTo>
                  <a:lnTo>
                    <a:pt x="1051070" y="1153147"/>
                  </a:lnTo>
                  <a:lnTo>
                    <a:pt x="1070603" y="1084311"/>
                  </a:lnTo>
                  <a:lnTo>
                    <a:pt x="1084674" y="1017294"/>
                  </a:lnTo>
                  <a:lnTo>
                    <a:pt x="1093284" y="952094"/>
                  </a:lnTo>
                  <a:lnTo>
                    <a:pt x="1096432" y="888712"/>
                  </a:lnTo>
                  <a:lnTo>
                    <a:pt x="1095958" y="857702"/>
                  </a:lnTo>
                  <a:lnTo>
                    <a:pt x="1090913" y="797047"/>
                  </a:lnTo>
                  <a:lnTo>
                    <a:pt x="1080407" y="738209"/>
                  </a:lnTo>
                  <a:lnTo>
                    <a:pt x="1064438" y="681189"/>
                  </a:lnTo>
                  <a:lnTo>
                    <a:pt x="1043009" y="625987"/>
                  </a:lnTo>
                  <a:lnTo>
                    <a:pt x="1016117" y="572602"/>
                  </a:lnTo>
                  <a:lnTo>
                    <a:pt x="983764" y="521036"/>
                  </a:lnTo>
                  <a:lnTo>
                    <a:pt x="945949" y="471287"/>
                  </a:lnTo>
                  <a:lnTo>
                    <a:pt x="902672" y="423355"/>
                  </a:lnTo>
                  <a:lnTo>
                    <a:pt x="853933" y="377242"/>
                  </a:lnTo>
                  <a:lnTo>
                    <a:pt x="799733" y="332946"/>
                  </a:lnTo>
                  <a:lnTo>
                    <a:pt x="740071" y="290468"/>
                  </a:lnTo>
                  <a:lnTo>
                    <a:pt x="674947" y="249808"/>
                  </a:lnTo>
                  <a:lnTo>
                    <a:pt x="640337" y="230159"/>
                  </a:lnTo>
                  <a:lnTo>
                    <a:pt x="604362" y="210965"/>
                  </a:lnTo>
                  <a:lnTo>
                    <a:pt x="567021" y="192226"/>
                  </a:lnTo>
                  <a:lnTo>
                    <a:pt x="528315" y="173941"/>
                  </a:lnTo>
                  <a:lnTo>
                    <a:pt x="488243" y="156110"/>
                  </a:lnTo>
                  <a:lnTo>
                    <a:pt x="446806" y="138734"/>
                  </a:lnTo>
                  <a:lnTo>
                    <a:pt x="404003" y="121812"/>
                  </a:lnTo>
                  <a:lnTo>
                    <a:pt x="359835" y="105344"/>
                  </a:lnTo>
                  <a:lnTo>
                    <a:pt x="314302" y="89332"/>
                  </a:lnTo>
                  <a:lnTo>
                    <a:pt x="267403" y="73773"/>
                  </a:lnTo>
                  <a:lnTo>
                    <a:pt x="219138" y="58669"/>
                  </a:lnTo>
                  <a:lnTo>
                    <a:pt x="169509" y="44019"/>
                  </a:lnTo>
                  <a:lnTo>
                    <a:pt x="118514" y="29824"/>
                  </a:lnTo>
                  <a:lnTo>
                    <a:pt x="66153" y="16083"/>
                  </a:lnTo>
                  <a:lnTo>
                    <a:pt x="12427" y="279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60907" y="1706210"/>
              <a:ext cx="132715" cy="119380"/>
            </a:xfrm>
            <a:custGeom>
              <a:avLst/>
              <a:gdLst/>
              <a:ahLst/>
              <a:cxnLst/>
              <a:rect l="l" t="t" r="r" b="b"/>
              <a:pathLst>
                <a:path w="132715" h="119380">
                  <a:moveTo>
                    <a:pt x="132331" y="0"/>
                  </a:moveTo>
                  <a:lnTo>
                    <a:pt x="0" y="32697"/>
                  </a:lnTo>
                  <a:lnTo>
                    <a:pt x="105556" y="118944"/>
                  </a:lnTo>
                  <a:lnTo>
                    <a:pt x="132331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48526" y="1670746"/>
              <a:ext cx="203200" cy="288925"/>
            </a:xfrm>
            <a:custGeom>
              <a:avLst/>
              <a:gdLst/>
              <a:ahLst/>
              <a:cxnLst/>
              <a:rect l="l" t="t" r="r" b="b"/>
              <a:pathLst>
                <a:path w="203200" h="288925">
                  <a:moveTo>
                    <a:pt x="203023" y="0"/>
                  </a:moveTo>
                  <a:lnTo>
                    <a:pt x="0" y="0"/>
                  </a:lnTo>
                  <a:lnTo>
                    <a:pt x="0" y="288823"/>
                  </a:lnTo>
                  <a:lnTo>
                    <a:pt x="203023" y="288823"/>
                  </a:lnTo>
                  <a:lnTo>
                    <a:pt x="2030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934624" y="1685671"/>
            <a:ext cx="571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2100" baseline="1984" dirty="0">
                <a:latin typeface="Microsoft Sans Serif"/>
                <a:cs typeface="Microsoft Sans Serif"/>
              </a:rPr>
              <a:t>a</a:t>
            </a:r>
            <a:r>
              <a:rPr sz="2100" spc="-44" baseline="1984" dirty="0">
                <a:latin typeface="Microsoft Sans Serif"/>
                <a:cs typeface="Microsoft Sans Serif"/>
              </a:rPr>
              <a:t> </a:t>
            </a:r>
            <a:r>
              <a:rPr sz="2100" baseline="1984" dirty="0">
                <a:latin typeface="Microsoft Sans Serif"/>
                <a:cs typeface="Microsoft Sans Serif"/>
              </a:rPr>
              <a:t>=</a:t>
            </a:r>
            <a:r>
              <a:rPr sz="2100" spc="15" baseline="1984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19844" y="2131564"/>
            <a:ext cx="1519555" cy="198120"/>
            <a:chOff x="1619844" y="2131564"/>
            <a:chExt cx="1519555" cy="19812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844" y="2131564"/>
              <a:ext cx="1519223" cy="19811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658001" y="2204650"/>
              <a:ext cx="1334135" cy="6350"/>
            </a:xfrm>
            <a:custGeom>
              <a:avLst/>
              <a:gdLst/>
              <a:ahLst/>
              <a:cxnLst/>
              <a:rect l="l" t="t" r="r" b="b"/>
              <a:pathLst>
                <a:path w="1334135" h="6350">
                  <a:moveTo>
                    <a:pt x="-12700" y="3015"/>
                  </a:moveTo>
                  <a:lnTo>
                    <a:pt x="1346389" y="3015"/>
                  </a:lnTo>
                </a:path>
              </a:pathLst>
            </a:custGeom>
            <a:ln w="3143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8716" y="2149664"/>
              <a:ext cx="122555" cy="121920"/>
            </a:xfrm>
            <a:custGeom>
              <a:avLst/>
              <a:gdLst/>
              <a:ahLst/>
              <a:cxnLst/>
              <a:rect l="l" t="t" r="r" b="b"/>
              <a:pathLst>
                <a:path w="122555" h="121919">
                  <a:moveTo>
                    <a:pt x="551" y="0"/>
                  </a:moveTo>
                  <a:lnTo>
                    <a:pt x="0" y="121918"/>
                  </a:lnTo>
                  <a:lnTo>
                    <a:pt x="122194" y="61511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194358" y="1300233"/>
            <a:ext cx="2120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Divide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by coefficient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94358" y="1732033"/>
            <a:ext cx="1263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0.2b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3.4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94358" y="2163833"/>
            <a:ext cx="462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???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42350" y="3151804"/>
            <a:ext cx="42608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29335" y="3245638"/>
            <a:ext cx="1241425" cy="55689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0.2(2)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3.4</a:t>
            </a:r>
            <a:endParaRPr sz="1400">
              <a:latin typeface="Microsoft Sans Serif"/>
              <a:cs typeface="Microsoft Sans Serif"/>
            </a:endParaRPr>
          </a:p>
          <a:p>
            <a:pPr marR="56515" algn="r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0.4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3.4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50720" y="3892525"/>
            <a:ext cx="42608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3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48590" y="2422843"/>
            <a:ext cx="198120" cy="467359"/>
            <a:chOff x="948590" y="2422843"/>
            <a:chExt cx="198120" cy="467359"/>
          </a:xfrm>
        </p:grpSpPr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8590" y="2422843"/>
              <a:ext cx="198119" cy="46735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47650" y="2550163"/>
              <a:ext cx="0" cy="281940"/>
            </a:xfrm>
            <a:custGeom>
              <a:avLst/>
              <a:gdLst/>
              <a:ahLst/>
              <a:cxnLst/>
              <a:rect l="l" t="t" r="r" b="b"/>
              <a:pathLst>
                <a:path h="281939">
                  <a:moveTo>
                    <a:pt x="0" y="281937"/>
                  </a:move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6690" y="244094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19">
                  <a:moveTo>
                    <a:pt x="60959" y="0"/>
                  </a:moveTo>
                  <a:lnTo>
                    <a:pt x="0" y="121919"/>
                  </a:lnTo>
                  <a:lnTo>
                    <a:pt x="121919" y="12191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237949" y="2320029"/>
            <a:ext cx="2214245" cy="933450"/>
            <a:chOff x="1237949" y="2320029"/>
            <a:chExt cx="2214245" cy="933450"/>
          </a:xfrm>
        </p:grpSpPr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7949" y="2320029"/>
              <a:ext cx="2214107" cy="93304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280675" y="2349955"/>
              <a:ext cx="2027555" cy="793115"/>
            </a:xfrm>
            <a:custGeom>
              <a:avLst/>
              <a:gdLst/>
              <a:ahLst/>
              <a:cxnLst/>
              <a:rect l="l" t="t" r="r" b="b"/>
              <a:pathLst>
                <a:path w="2027554" h="793114">
                  <a:moveTo>
                    <a:pt x="0" y="0"/>
                  </a:moveTo>
                  <a:lnTo>
                    <a:pt x="2015083" y="788231"/>
                  </a:lnTo>
                  <a:lnTo>
                    <a:pt x="2026939" y="792869"/>
                  </a:lnTo>
                </a:path>
              </a:pathLst>
            </a:custGeom>
            <a:ln w="25399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3273581" y="3081427"/>
            <a:ext cx="135890" cy="113664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44413" y="0"/>
                </a:moveTo>
                <a:lnTo>
                  <a:pt x="0" y="113543"/>
                </a:lnTo>
                <a:lnTo>
                  <a:pt x="135749" y="101184"/>
                </a:lnTo>
                <a:lnTo>
                  <a:pt x="4441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808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Quiz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69950" y="1104526"/>
            <a:ext cx="4371340" cy="168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Solve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following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system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equations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50">
              <a:latin typeface="Microsoft Sans Serif"/>
              <a:cs typeface="Microsoft Sans Serif"/>
            </a:endParaRPr>
          </a:p>
          <a:p>
            <a:pPr marL="5969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Arial"/>
              <a:cs typeface="Arial"/>
            </a:endParaRPr>
          </a:p>
          <a:p>
            <a:pPr marL="200025" indent="-140970">
              <a:lnSpc>
                <a:spcPct val="100000"/>
              </a:lnSpc>
              <a:buChar char="•"/>
              <a:tabLst>
                <a:tab pos="200660" algn="l"/>
              </a:tabLst>
            </a:pPr>
            <a:r>
              <a:rPr sz="1400" dirty="0">
                <a:latin typeface="Microsoft Sans Serif"/>
                <a:cs typeface="Microsoft Sans Serif"/>
              </a:rPr>
              <a:t>2a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5b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46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1500">
              <a:latin typeface="Microsoft Sans Serif"/>
              <a:cs typeface="Microsoft Sans Serif"/>
            </a:endParaRPr>
          </a:p>
          <a:p>
            <a:pPr marL="200025" indent="-140970">
              <a:lnSpc>
                <a:spcPct val="100000"/>
              </a:lnSpc>
              <a:buChar char="•"/>
              <a:tabLst>
                <a:tab pos="200660" algn="l"/>
              </a:tabLst>
            </a:pPr>
            <a:r>
              <a:rPr sz="1400" dirty="0">
                <a:latin typeface="Microsoft Sans Serif"/>
                <a:cs typeface="Microsoft Sans Serif"/>
              </a:rPr>
              <a:t>8a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32</a:t>
            </a:r>
            <a:endParaRPr sz="1400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602594-0FBF-3ABC-0C4D-DDC4FB27617D}"/>
                  </a:ext>
                </a:extLst>
              </p14:cNvPr>
              <p14:cNvContentPartPr/>
              <p14:nvPr/>
            </p14:nvContentPartPr>
            <p14:xfrm>
              <a:off x="2184345" y="2216734"/>
              <a:ext cx="349560" cy="9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602594-0FBF-3ABC-0C4D-DDC4FB276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5345" y="2207734"/>
                <a:ext cx="367200" cy="10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EC5EEA4-5EB1-1B54-0193-9A3A49C229BB}"/>
              </a:ext>
            </a:extLst>
          </p:cNvPr>
          <p:cNvGrpSpPr/>
          <p:nvPr/>
        </p:nvGrpSpPr>
        <p:grpSpPr>
          <a:xfrm>
            <a:off x="2914785" y="2006854"/>
            <a:ext cx="1218240" cy="293760"/>
            <a:chOff x="2914785" y="2006854"/>
            <a:chExt cx="121824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396E38-3CB0-FB95-F62D-C5980FDF1F10}"/>
                    </a:ext>
                  </a:extLst>
                </p14:cNvPr>
                <p14:cNvContentPartPr/>
                <p14:nvPr/>
              </p14:nvContentPartPr>
              <p14:xfrm>
                <a:off x="2914785" y="2103694"/>
                <a:ext cx="171000" cy="196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396E38-3CB0-FB95-F62D-C5980FDF1F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6145" y="2095054"/>
                  <a:ext cx="18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CEA135-E0B8-A68F-294E-7A842AFDD1DB}"/>
                    </a:ext>
                  </a:extLst>
                </p14:cNvPr>
                <p14:cNvContentPartPr/>
                <p14:nvPr/>
              </p14:nvContentPartPr>
              <p14:xfrm>
                <a:off x="3226185" y="2068774"/>
                <a:ext cx="9000" cy="177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CEA135-E0B8-A68F-294E-7A842AFDD1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7545" y="2059774"/>
                  <a:ext cx="26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7CBF5E-31AB-E11B-DFEA-23C9CAA0834F}"/>
                    </a:ext>
                  </a:extLst>
                </p14:cNvPr>
                <p14:cNvContentPartPr/>
                <p14:nvPr/>
              </p14:nvContentPartPr>
              <p14:xfrm>
                <a:off x="3155265" y="2151574"/>
                <a:ext cx="154440" cy="7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7CBF5E-31AB-E11B-DFEA-23C9CAA083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46265" y="2142574"/>
                  <a:ext cx="172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FE43EB-BA31-602C-2828-8E92D884C36B}"/>
                    </a:ext>
                  </a:extLst>
                </p14:cNvPr>
                <p14:cNvContentPartPr/>
                <p14:nvPr/>
              </p14:nvContentPartPr>
              <p14:xfrm>
                <a:off x="3384225" y="2055814"/>
                <a:ext cx="108000" cy="173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FE43EB-BA31-602C-2828-8E92D884C3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75585" y="2046814"/>
                  <a:ext cx="125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3E1BAE-3284-00C6-2EE0-67E5A1DAD2C4}"/>
                    </a:ext>
                  </a:extLst>
                </p14:cNvPr>
                <p14:cNvContentPartPr/>
                <p14:nvPr/>
              </p14:nvContentPartPr>
              <p14:xfrm>
                <a:off x="3590505" y="2006854"/>
                <a:ext cx="39240" cy="28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3E1BAE-3284-00C6-2EE0-67E5A1DAD2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81505" y="1998214"/>
                  <a:ext cx="568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961FE4-5B80-7CB5-74BD-1978200D2AE8}"/>
                    </a:ext>
                  </a:extLst>
                </p14:cNvPr>
                <p14:cNvContentPartPr/>
                <p14:nvPr/>
              </p14:nvContentPartPr>
              <p14:xfrm>
                <a:off x="3671145" y="2095414"/>
                <a:ext cx="116280" cy="158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2961FE4-5B80-7CB5-74BD-1978200D2A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62145" y="2086414"/>
                  <a:ext cx="133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9E7C7F5-28B2-6283-D3FE-CDF9A8B6E3C9}"/>
                    </a:ext>
                  </a:extLst>
                </p14:cNvPr>
                <p14:cNvContentPartPr/>
                <p14:nvPr/>
              </p14:nvContentPartPr>
              <p14:xfrm>
                <a:off x="3935745" y="2008654"/>
                <a:ext cx="197280" cy="210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9E7C7F5-28B2-6283-D3FE-CDF9A8B6E3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6745" y="1999654"/>
                  <a:ext cx="21492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666C91-9AD1-B68B-09D3-E9166912489F}"/>
              </a:ext>
            </a:extLst>
          </p:cNvPr>
          <p:cNvGrpSpPr/>
          <p:nvPr/>
        </p:nvGrpSpPr>
        <p:grpSpPr>
          <a:xfrm>
            <a:off x="4541985" y="2027734"/>
            <a:ext cx="574200" cy="228240"/>
            <a:chOff x="4541985" y="2027734"/>
            <a:chExt cx="57420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9DBCA7-E6E8-C097-4C92-1A874E1A560E}"/>
                    </a:ext>
                  </a:extLst>
                </p14:cNvPr>
                <p14:cNvContentPartPr/>
                <p14:nvPr/>
              </p14:nvContentPartPr>
              <p14:xfrm>
                <a:off x="4541985" y="2135374"/>
                <a:ext cx="137520" cy="14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9DBCA7-E6E8-C097-4C92-1A874E1A56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33345" y="2126734"/>
                  <a:ext cx="155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F39626-E0ED-3EC5-E043-8B8639B84C4C}"/>
                    </a:ext>
                  </a:extLst>
                </p14:cNvPr>
                <p14:cNvContentPartPr/>
                <p14:nvPr/>
              </p14:nvContentPartPr>
              <p14:xfrm>
                <a:off x="4548465" y="2187214"/>
                <a:ext cx="120240" cy="18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F39626-E0ED-3EC5-E043-8B8639B84C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39825" y="2178214"/>
                  <a:ext cx="137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547B43A-F56E-0311-3B21-C97A2D59BB0B}"/>
                    </a:ext>
                  </a:extLst>
                </p14:cNvPr>
                <p14:cNvContentPartPr/>
                <p14:nvPr/>
              </p14:nvContentPartPr>
              <p14:xfrm>
                <a:off x="4807665" y="2027734"/>
                <a:ext cx="132840" cy="209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547B43A-F56E-0311-3B21-C97A2D59BB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99025" y="2019094"/>
                  <a:ext cx="150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1511C4-DD61-E10C-164F-62297D2D9733}"/>
                    </a:ext>
                  </a:extLst>
                </p14:cNvPr>
                <p14:cNvContentPartPr/>
                <p14:nvPr/>
              </p14:nvContentPartPr>
              <p14:xfrm>
                <a:off x="4994505" y="2052574"/>
                <a:ext cx="121680" cy="203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1511C4-DD61-E10C-164F-62297D2D97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85865" y="2043934"/>
                  <a:ext cx="13932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7D2898-9D17-4F14-7C71-F324980A9FD6}"/>
                  </a:ext>
                </a:extLst>
              </p14:cNvPr>
              <p14:cNvContentPartPr/>
              <p14:nvPr/>
            </p14:nvContentPartPr>
            <p14:xfrm>
              <a:off x="2184345" y="2601214"/>
              <a:ext cx="277560" cy="113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7D2898-9D17-4F14-7C71-F324980A9F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75345" y="2592214"/>
                <a:ext cx="29520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D0632E2-4CA2-3182-614D-D7D596A14CCD}"/>
              </a:ext>
            </a:extLst>
          </p:cNvPr>
          <p:cNvGrpSpPr/>
          <p:nvPr/>
        </p:nvGrpSpPr>
        <p:grpSpPr>
          <a:xfrm>
            <a:off x="3011985" y="2492494"/>
            <a:ext cx="1085760" cy="284040"/>
            <a:chOff x="3011985" y="2492494"/>
            <a:chExt cx="108576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E95DF30-19B0-2702-E75C-2D24F96B86C0}"/>
                    </a:ext>
                  </a:extLst>
                </p14:cNvPr>
                <p14:cNvContentPartPr/>
                <p14:nvPr/>
              </p14:nvContentPartPr>
              <p14:xfrm>
                <a:off x="3011985" y="2575654"/>
                <a:ext cx="162360" cy="153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E95DF30-19B0-2702-E75C-2D24F96B86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02985" y="2567014"/>
                  <a:ext cx="180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AEF5E89-7670-6C9F-18AA-86F26C128C68}"/>
                    </a:ext>
                  </a:extLst>
                </p14:cNvPr>
                <p14:cNvContentPartPr/>
                <p14:nvPr/>
              </p14:nvContentPartPr>
              <p14:xfrm>
                <a:off x="3357945" y="2588614"/>
                <a:ext cx="18000" cy="146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AEF5E89-7670-6C9F-18AA-86F26C128C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49305" y="2579614"/>
                  <a:ext cx="35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12EE04-42E2-4451-59AC-64CF6B33AEE1}"/>
                    </a:ext>
                  </a:extLst>
                </p14:cNvPr>
                <p14:cNvContentPartPr/>
                <p14:nvPr/>
              </p14:nvContentPartPr>
              <p14:xfrm>
                <a:off x="3310065" y="2666014"/>
                <a:ext cx="140400" cy="1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12EE04-42E2-4451-59AC-64CF6B33AE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01065" y="2657374"/>
                  <a:ext cx="158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7F19153-171C-8C43-25F3-7E3A39A3E059}"/>
                    </a:ext>
                  </a:extLst>
                </p14:cNvPr>
                <p14:cNvContentPartPr/>
                <p14:nvPr/>
              </p14:nvContentPartPr>
              <p14:xfrm>
                <a:off x="3589785" y="2514094"/>
                <a:ext cx="222840" cy="221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7F19153-171C-8C43-25F3-7E3A39A3E0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1145" y="2505094"/>
                  <a:ext cx="240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33B0B7-47E8-A6DB-4FC6-C7899B014F88}"/>
                    </a:ext>
                  </a:extLst>
                </p14:cNvPr>
                <p14:cNvContentPartPr/>
                <p14:nvPr/>
              </p14:nvContentPartPr>
              <p14:xfrm>
                <a:off x="3840705" y="2492494"/>
                <a:ext cx="54000" cy="284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33B0B7-47E8-A6DB-4FC6-C7899B014F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31705" y="2483854"/>
                  <a:ext cx="716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3CB77D-E93D-1C7D-BEBB-725509572288}"/>
                    </a:ext>
                  </a:extLst>
                </p14:cNvPr>
                <p14:cNvContentPartPr/>
                <p14:nvPr/>
              </p14:nvContentPartPr>
              <p14:xfrm>
                <a:off x="3970305" y="2563774"/>
                <a:ext cx="127440" cy="205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3CB77D-E93D-1C7D-BEBB-7255095722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61305" y="2555134"/>
                  <a:ext cx="14508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E8F6A0-A326-182A-5062-7F5B0767C3DE}"/>
              </a:ext>
            </a:extLst>
          </p:cNvPr>
          <p:cNvGrpSpPr/>
          <p:nvPr/>
        </p:nvGrpSpPr>
        <p:grpSpPr>
          <a:xfrm>
            <a:off x="4363785" y="2605174"/>
            <a:ext cx="147600" cy="69120"/>
            <a:chOff x="4363785" y="2605174"/>
            <a:chExt cx="14760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BA6710-E07C-7190-EA07-36EFB07677F1}"/>
                    </a:ext>
                  </a:extLst>
                </p14:cNvPr>
                <p14:cNvContentPartPr/>
                <p14:nvPr/>
              </p14:nvContentPartPr>
              <p14:xfrm>
                <a:off x="4363785" y="2605174"/>
                <a:ext cx="135720" cy="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BA6710-E07C-7190-EA07-36EFB07677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54785" y="2596534"/>
                  <a:ext cx="153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A2F17D-D076-FF5F-6D00-3071443497DF}"/>
                    </a:ext>
                  </a:extLst>
                </p14:cNvPr>
                <p14:cNvContentPartPr/>
                <p14:nvPr/>
              </p14:nvContentPartPr>
              <p14:xfrm>
                <a:off x="4365585" y="2664574"/>
                <a:ext cx="145800" cy="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A2F17D-D076-FF5F-6D00-3071443497D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56585" y="2655574"/>
                  <a:ext cx="1634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CB2134-0615-3957-6084-AC5D3BA6CF82}"/>
              </a:ext>
            </a:extLst>
          </p:cNvPr>
          <p:cNvGrpSpPr/>
          <p:nvPr/>
        </p:nvGrpSpPr>
        <p:grpSpPr>
          <a:xfrm>
            <a:off x="4755825" y="2528854"/>
            <a:ext cx="140400" cy="213120"/>
            <a:chOff x="4755825" y="2528854"/>
            <a:chExt cx="1404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2A7C44D-EBD5-EED4-8CD8-869F05014BF0}"/>
                    </a:ext>
                  </a:extLst>
                </p14:cNvPr>
                <p14:cNvContentPartPr/>
                <p14:nvPr/>
              </p14:nvContentPartPr>
              <p14:xfrm>
                <a:off x="4755825" y="2530294"/>
                <a:ext cx="140400" cy="142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2A7C44D-EBD5-EED4-8CD8-869F05014B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46825" y="2521294"/>
                  <a:ext cx="158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7FAB91C-60B4-7CA7-3D9D-B8F985F1F2F6}"/>
                    </a:ext>
                  </a:extLst>
                </p14:cNvPr>
                <p14:cNvContentPartPr/>
                <p14:nvPr/>
              </p14:nvContentPartPr>
              <p14:xfrm>
                <a:off x="4865985" y="2528854"/>
                <a:ext cx="2160" cy="213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7FAB91C-60B4-7CA7-3D9D-B8F985F1F2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56985" y="2520214"/>
                  <a:ext cx="1980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C076F4F-4397-D868-F388-12611950B2F3}"/>
                  </a:ext>
                </a:extLst>
              </p14:cNvPr>
              <p14:cNvContentPartPr/>
              <p14:nvPr/>
            </p14:nvContentPartPr>
            <p14:xfrm>
              <a:off x="2740905" y="2889214"/>
              <a:ext cx="2320560" cy="31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C076F4F-4397-D868-F388-12611950B2F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32265" y="2880574"/>
                <a:ext cx="233820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B853F035-A011-8D7C-A910-2A4A10DD4FF7}"/>
              </a:ext>
            </a:extLst>
          </p:cNvPr>
          <p:cNvGrpSpPr/>
          <p:nvPr/>
        </p:nvGrpSpPr>
        <p:grpSpPr>
          <a:xfrm>
            <a:off x="3126465" y="3055174"/>
            <a:ext cx="1441800" cy="523440"/>
            <a:chOff x="3126465" y="3055174"/>
            <a:chExt cx="144180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34406B-20D9-8DE6-0151-FA4C8458D6D2}"/>
                    </a:ext>
                  </a:extLst>
                </p14:cNvPr>
                <p14:cNvContentPartPr/>
                <p14:nvPr/>
              </p14:nvContentPartPr>
              <p14:xfrm>
                <a:off x="3226905" y="3158134"/>
                <a:ext cx="98640" cy="187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34406B-20D9-8DE6-0151-FA4C8458D6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17905" y="3149134"/>
                  <a:ext cx="116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B1F3BE-ADC3-052B-8326-8FA57BA9A84D}"/>
                    </a:ext>
                  </a:extLst>
                </p14:cNvPr>
                <p14:cNvContentPartPr/>
                <p14:nvPr/>
              </p14:nvContentPartPr>
              <p14:xfrm>
                <a:off x="3376665" y="3132934"/>
                <a:ext cx="80280" cy="24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B1F3BE-ADC3-052B-8326-8FA57BA9A8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68025" y="3123934"/>
                  <a:ext cx="979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5258BF-44BE-9DD9-BAC1-B0253843E833}"/>
                    </a:ext>
                  </a:extLst>
                </p14:cNvPr>
                <p14:cNvContentPartPr/>
                <p14:nvPr/>
              </p14:nvContentPartPr>
              <p14:xfrm>
                <a:off x="3468825" y="3266854"/>
                <a:ext cx="124200" cy="153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5258BF-44BE-9DD9-BAC1-B0253843E8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60185" y="3258214"/>
                  <a:ext cx="141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31EC9EE-84EE-5B80-EB49-A50550070842}"/>
                    </a:ext>
                  </a:extLst>
                </p14:cNvPr>
                <p14:cNvContentPartPr/>
                <p14:nvPr/>
              </p14:nvContentPartPr>
              <p14:xfrm>
                <a:off x="3126465" y="3055174"/>
                <a:ext cx="208440" cy="443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31EC9EE-84EE-5B80-EB49-A505500708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17825" y="3046174"/>
                  <a:ext cx="2260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617B62B-654C-383E-3B03-BB67B9895AE8}"/>
                    </a:ext>
                  </a:extLst>
                </p14:cNvPr>
                <p14:cNvContentPartPr/>
                <p14:nvPr/>
              </p14:nvContentPartPr>
              <p14:xfrm>
                <a:off x="3625425" y="3128614"/>
                <a:ext cx="78480" cy="335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617B62B-654C-383E-3B03-BB67B9895A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16785" y="3119614"/>
                  <a:ext cx="961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3156FB-F5DD-4C3D-4DA0-8F034D6B8EA9}"/>
                    </a:ext>
                  </a:extLst>
                </p14:cNvPr>
                <p14:cNvContentPartPr/>
                <p14:nvPr/>
              </p14:nvContentPartPr>
              <p14:xfrm>
                <a:off x="3791025" y="3141574"/>
                <a:ext cx="194400" cy="213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3156FB-F5DD-4C3D-4DA0-8F034D6B8E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2385" y="3132574"/>
                  <a:ext cx="212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7DFCC4-6882-BA1C-AD77-809646FBE8AB}"/>
                    </a:ext>
                  </a:extLst>
                </p14:cNvPr>
                <p14:cNvContentPartPr/>
                <p14:nvPr/>
              </p14:nvContentPartPr>
              <p14:xfrm>
                <a:off x="4082985" y="3236614"/>
                <a:ext cx="120240" cy="16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7DFCC4-6882-BA1C-AD77-809646FBE8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73985" y="3227614"/>
                  <a:ext cx="137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0531BB-6640-FA87-C5BA-D2097B2FDD1E}"/>
                    </a:ext>
                  </a:extLst>
                </p14:cNvPr>
                <p14:cNvContentPartPr/>
                <p14:nvPr/>
              </p14:nvContentPartPr>
              <p14:xfrm>
                <a:off x="4344705" y="3067054"/>
                <a:ext cx="215280" cy="231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0531BB-6640-FA87-C5BA-D2097B2FDD1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36065" y="3058414"/>
                  <a:ext cx="2329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2EEDB5D-AE14-6F4E-6486-177D74F87D5E}"/>
                    </a:ext>
                  </a:extLst>
                </p14:cNvPr>
                <p14:cNvContentPartPr/>
                <p14:nvPr/>
              </p14:nvContentPartPr>
              <p14:xfrm>
                <a:off x="4332465" y="3343174"/>
                <a:ext cx="235800" cy="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2EEDB5D-AE14-6F4E-6486-177D74F87D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23825" y="3334174"/>
                  <a:ext cx="253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27803A5-A842-E653-7691-66888D6515D7}"/>
                    </a:ext>
                  </a:extLst>
                </p14:cNvPr>
                <p14:cNvContentPartPr/>
                <p14:nvPr/>
              </p14:nvContentPartPr>
              <p14:xfrm>
                <a:off x="4431105" y="3397894"/>
                <a:ext cx="120240" cy="180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27803A5-A842-E653-7691-66888D6515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22105" y="3389254"/>
                  <a:ext cx="1378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4152226-B5E3-362D-4592-08D9BEFD4837}"/>
              </a:ext>
            </a:extLst>
          </p:cNvPr>
          <p:cNvGrpSpPr/>
          <p:nvPr/>
        </p:nvGrpSpPr>
        <p:grpSpPr>
          <a:xfrm>
            <a:off x="4843305" y="3123574"/>
            <a:ext cx="557280" cy="235440"/>
            <a:chOff x="4843305" y="3123574"/>
            <a:chExt cx="55728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7ADB4AE-A6C4-5913-31D3-418A184AFD71}"/>
                    </a:ext>
                  </a:extLst>
                </p14:cNvPr>
                <p14:cNvContentPartPr/>
                <p14:nvPr/>
              </p14:nvContentPartPr>
              <p14:xfrm>
                <a:off x="4843305" y="3234814"/>
                <a:ext cx="132120" cy="17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7ADB4AE-A6C4-5913-31D3-418A184AFD7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34665" y="3226174"/>
                  <a:ext cx="149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B744023-5C13-1DCD-CA12-4D61D43320B2}"/>
                    </a:ext>
                  </a:extLst>
                </p14:cNvPr>
                <p14:cNvContentPartPr/>
                <p14:nvPr/>
              </p14:nvContentPartPr>
              <p14:xfrm>
                <a:off x="4867065" y="3291694"/>
                <a:ext cx="135720" cy="16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B744023-5C13-1DCD-CA12-4D61D43320B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58065" y="3282694"/>
                  <a:ext cx="153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2819D59-DA29-1531-2C7A-F4F47037C451}"/>
                    </a:ext>
                  </a:extLst>
                </p14:cNvPr>
                <p14:cNvContentPartPr/>
                <p14:nvPr/>
              </p14:nvContentPartPr>
              <p14:xfrm>
                <a:off x="5151105" y="3123574"/>
                <a:ext cx="91800" cy="204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2819D59-DA29-1531-2C7A-F4F47037C4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42105" y="3114574"/>
                  <a:ext cx="109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65157FE-9F6F-F3C3-ED17-8908F1F0328A}"/>
                    </a:ext>
                  </a:extLst>
                </p14:cNvPr>
                <p14:cNvContentPartPr/>
                <p14:nvPr/>
              </p14:nvContentPartPr>
              <p14:xfrm>
                <a:off x="5306265" y="3132214"/>
                <a:ext cx="94320" cy="226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65157FE-9F6F-F3C3-ED17-8908F1F032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97625" y="3123574"/>
                  <a:ext cx="11196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1952765-A657-ED9D-7993-049743020ECF}"/>
                  </a:ext>
                </a:extLst>
              </p14:cNvPr>
              <p14:cNvContentPartPr/>
              <p14:nvPr/>
            </p14:nvContentPartPr>
            <p14:xfrm>
              <a:off x="5596785" y="488734"/>
              <a:ext cx="183240" cy="3979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1952765-A657-ED9D-7993-049743020EC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87785" y="479734"/>
                <a:ext cx="200880" cy="399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BCAABE4E-6A2B-8646-F989-D8EC36B42A3A}"/>
              </a:ext>
            </a:extLst>
          </p:cNvPr>
          <p:cNvGrpSpPr/>
          <p:nvPr/>
        </p:nvGrpSpPr>
        <p:grpSpPr>
          <a:xfrm>
            <a:off x="6057225" y="124054"/>
            <a:ext cx="2154960" cy="652320"/>
            <a:chOff x="6057225" y="124054"/>
            <a:chExt cx="215496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C14CAAC-51A0-2C39-658A-53B48540BA17}"/>
                    </a:ext>
                  </a:extLst>
                </p14:cNvPr>
                <p14:cNvContentPartPr/>
                <p14:nvPr/>
              </p14:nvContentPartPr>
              <p14:xfrm>
                <a:off x="6057225" y="211174"/>
                <a:ext cx="125640" cy="161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C14CAAC-51A0-2C39-658A-53B48540BA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48585" y="202534"/>
                  <a:ext cx="143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844CB0E-DC0E-3D19-723F-3560AC84B0CD}"/>
                    </a:ext>
                  </a:extLst>
                </p14:cNvPr>
                <p14:cNvContentPartPr/>
                <p14:nvPr/>
              </p14:nvContentPartPr>
              <p14:xfrm>
                <a:off x="6277545" y="155374"/>
                <a:ext cx="84600" cy="222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844CB0E-DC0E-3D19-723F-3560AC84B0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68545" y="146734"/>
                  <a:ext cx="102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945A220-283D-0D05-68EF-518A75A519EB}"/>
                    </a:ext>
                  </a:extLst>
                </p14:cNvPr>
                <p14:cNvContentPartPr/>
                <p14:nvPr/>
              </p14:nvContentPartPr>
              <p14:xfrm>
                <a:off x="6367545" y="174814"/>
                <a:ext cx="113040" cy="128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945A220-283D-0D05-68EF-518A75A519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58545" y="166174"/>
                  <a:ext cx="130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25972E-4069-AE1B-93D7-373016E0098A}"/>
                    </a:ext>
                  </a:extLst>
                </p14:cNvPr>
                <p14:cNvContentPartPr/>
                <p14:nvPr/>
              </p14:nvContentPartPr>
              <p14:xfrm>
                <a:off x="6435945" y="170854"/>
                <a:ext cx="15480" cy="181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25972E-4069-AE1B-93D7-373016E0098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27305" y="161854"/>
                  <a:ext cx="331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14EF685-C319-090D-DF86-A51CB6E75C57}"/>
                    </a:ext>
                  </a:extLst>
                </p14:cNvPr>
                <p14:cNvContentPartPr/>
                <p14:nvPr/>
              </p14:nvContentPartPr>
              <p14:xfrm>
                <a:off x="6520545" y="124054"/>
                <a:ext cx="75240" cy="228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14EF685-C319-090D-DF86-A51CB6E75C5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11545" y="115414"/>
                  <a:ext cx="92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7084315-9CE3-AD97-CC8F-E556032064CB}"/>
                    </a:ext>
                  </a:extLst>
                </p14:cNvPr>
                <p14:cNvContentPartPr/>
                <p14:nvPr/>
              </p14:nvContentPartPr>
              <p14:xfrm>
                <a:off x="6687225" y="128014"/>
                <a:ext cx="151200" cy="189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7084315-9CE3-AD97-CC8F-E556032064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78585" y="119014"/>
                  <a:ext cx="168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2A8C4B5-B4F8-AEE0-46AF-C7BE5956E212}"/>
                    </a:ext>
                  </a:extLst>
                </p14:cNvPr>
                <p14:cNvContentPartPr/>
                <p14:nvPr/>
              </p14:nvContentPartPr>
              <p14:xfrm>
                <a:off x="6943185" y="266254"/>
                <a:ext cx="99000" cy="11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2A8C4B5-B4F8-AEE0-46AF-C7BE5956E21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34185" y="257254"/>
                  <a:ext cx="116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81E4E47-538A-F4A6-27D1-59E5EEFC1DD7}"/>
                    </a:ext>
                  </a:extLst>
                </p14:cNvPr>
                <p14:cNvContentPartPr/>
                <p14:nvPr/>
              </p14:nvContentPartPr>
              <p14:xfrm>
                <a:off x="7258185" y="152134"/>
                <a:ext cx="174240" cy="176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81E4E47-538A-F4A6-27D1-59E5EEFC1D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49545" y="143494"/>
                  <a:ext cx="191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E986C8E-4227-DA6F-77C7-5E0792609958}"/>
                    </a:ext>
                  </a:extLst>
                </p14:cNvPr>
                <p14:cNvContentPartPr/>
                <p14:nvPr/>
              </p14:nvContentPartPr>
              <p14:xfrm>
                <a:off x="6059025" y="399814"/>
                <a:ext cx="1470240" cy="100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E986C8E-4227-DA6F-77C7-5E07926099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50385" y="390814"/>
                  <a:ext cx="1487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DBF5D0F-CA34-F5E4-8C0A-1EABCDD2A338}"/>
                    </a:ext>
                  </a:extLst>
                </p14:cNvPr>
                <p14:cNvContentPartPr/>
                <p14:nvPr/>
              </p14:nvContentPartPr>
              <p14:xfrm>
                <a:off x="6881985" y="576214"/>
                <a:ext cx="139320" cy="200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DBF5D0F-CA34-F5E4-8C0A-1EABCDD2A3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72985" y="567214"/>
                  <a:ext cx="156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83F8F53-ECAA-1736-4AE8-7AAB664256C8}"/>
                    </a:ext>
                  </a:extLst>
                </p14:cNvPr>
                <p14:cNvContentPartPr/>
                <p14:nvPr/>
              </p14:nvContentPartPr>
              <p14:xfrm>
                <a:off x="7725105" y="363454"/>
                <a:ext cx="114840" cy="12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83F8F53-ECAA-1736-4AE8-7AAB664256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6465" y="354454"/>
                  <a:ext cx="132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06AE0C5-54FA-4F53-4F05-6DA6C2E8A653}"/>
                    </a:ext>
                  </a:extLst>
                </p14:cNvPr>
                <p14:cNvContentPartPr/>
                <p14:nvPr/>
              </p14:nvContentPartPr>
              <p14:xfrm>
                <a:off x="7747785" y="426814"/>
                <a:ext cx="97920" cy="9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06AE0C5-54FA-4F53-4F05-6DA6C2E8A65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38785" y="417814"/>
                  <a:ext cx="115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1583CCE-CD92-AA71-E842-231873846F5C}"/>
                    </a:ext>
                  </a:extLst>
                </p14:cNvPr>
                <p14:cNvContentPartPr/>
                <p14:nvPr/>
              </p14:nvContentPartPr>
              <p14:xfrm>
                <a:off x="7941105" y="304414"/>
                <a:ext cx="107280" cy="162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1583CCE-CD92-AA71-E842-231873846F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32465" y="295774"/>
                  <a:ext cx="124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E67BDA1-F1F8-7EC0-3774-F73132E91912}"/>
                    </a:ext>
                  </a:extLst>
                </p14:cNvPr>
                <p14:cNvContentPartPr/>
                <p14:nvPr/>
              </p14:nvContentPartPr>
              <p14:xfrm>
                <a:off x="8115705" y="232414"/>
                <a:ext cx="96480" cy="211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E67BDA1-F1F8-7EC0-3774-F73132E919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06705" y="223774"/>
                  <a:ext cx="114120" cy="22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18FD094-8BDF-53F4-8FED-B7E7F81570A6}"/>
                  </a:ext>
                </a:extLst>
              </p14:cNvPr>
              <p14:cNvContentPartPr/>
              <p14:nvPr/>
            </p14:nvContentPartPr>
            <p14:xfrm>
              <a:off x="6317505" y="1125214"/>
              <a:ext cx="149040" cy="185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18FD094-8BDF-53F4-8FED-B7E7F81570A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08505" y="1116574"/>
                <a:ext cx="1666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FECD750-A1BB-7F37-767A-EB5F8477A921}"/>
                  </a:ext>
                </a:extLst>
              </p14:cNvPr>
              <p14:cNvContentPartPr/>
              <p14:nvPr/>
            </p14:nvContentPartPr>
            <p14:xfrm>
              <a:off x="6466545" y="1145734"/>
              <a:ext cx="108720" cy="140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FECD750-A1BB-7F37-767A-EB5F8477A92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457545" y="1137094"/>
                <a:ext cx="1263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3263CEB-E332-E8F1-A69D-A0386EB3E6AC}"/>
                  </a:ext>
                </a:extLst>
              </p14:cNvPr>
              <p14:cNvContentPartPr/>
              <p14:nvPr/>
            </p14:nvContentPartPr>
            <p14:xfrm>
              <a:off x="6659865" y="1053574"/>
              <a:ext cx="214920" cy="2145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3263CEB-E332-E8F1-A69D-A0386EB3E6A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650865" y="1044934"/>
                <a:ext cx="2325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152690A-25CC-4638-7742-268533E32C44}"/>
                  </a:ext>
                </a:extLst>
              </p14:cNvPr>
              <p14:cNvContentPartPr/>
              <p14:nvPr/>
            </p14:nvContentPartPr>
            <p14:xfrm>
              <a:off x="6975945" y="1137454"/>
              <a:ext cx="71640" cy="9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152690A-25CC-4638-7742-268533E32C4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66945" y="1128814"/>
                <a:ext cx="892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F3087C1-C9B1-57B9-8529-33EA60C270BC}"/>
                  </a:ext>
                </a:extLst>
              </p14:cNvPr>
              <p14:cNvContentPartPr/>
              <p14:nvPr/>
            </p14:nvContentPartPr>
            <p14:xfrm>
              <a:off x="7133625" y="1011094"/>
              <a:ext cx="155520" cy="1929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F3087C1-C9B1-57B9-8529-33EA60C270B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124625" y="1002094"/>
                <a:ext cx="1731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80DEBAE-F3A3-C355-B985-8DEE1F041572}"/>
                  </a:ext>
                </a:extLst>
              </p14:cNvPr>
              <p14:cNvContentPartPr/>
              <p14:nvPr/>
            </p14:nvContentPartPr>
            <p14:xfrm>
              <a:off x="6299865" y="1306654"/>
              <a:ext cx="1051200" cy="86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80DEBAE-F3A3-C355-B985-8DEE1F04157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290865" y="1297654"/>
                <a:ext cx="10688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5F4CABF-0EAD-B878-EBD7-764F86156EEB}"/>
                  </a:ext>
                </a:extLst>
              </p14:cNvPr>
              <p14:cNvContentPartPr/>
              <p14:nvPr/>
            </p14:nvContentPartPr>
            <p14:xfrm>
              <a:off x="6841665" y="1389094"/>
              <a:ext cx="124200" cy="239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5F4CABF-0EAD-B878-EBD7-764F86156EE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832665" y="1380094"/>
                <a:ext cx="1418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263899D-4411-FC51-3FAD-CBDF3125B84A}"/>
                  </a:ext>
                </a:extLst>
              </p14:cNvPr>
              <p14:cNvContentPartPr/>
              <p14:nvPr/>
            </p14:nvContentPartPr>
            <p14:xfrm>
              <a:off x="7520625" y="1245814"/>
              <a:ext cx="153360" cy="1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263899D-4411-FC51-3FAD-CBDF3125B84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11625" y="1236814"/>
                <a:ext cx="171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CF7328F-B263-7E1B-3542-6F69DEB87852}"/>
                  </a:ext>
                </a:extLst>
              </p14:cNvPr>
              <p14:cNvContentPartPr/>
              <p14:nvPr/>
            </p14:nvContentPartPr>
            <p14:xfrm>
              <a:off x="7596585" y="1281094"/>
              <a:ext cx="108360" cy="86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CF7328F-B263-7E1B-3542-6F69DEB8785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587585" y="1272454"/>
                <a:ext cx="1260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C8E2FE8-907B-B777-5677-080ECC8F6757}"/>
                  </a:ext>
                </a:extLst>
              </p14:cNvPr>
              <p14:cNvContentPartPr/>
              <p14:nvPr/>
            </p14:nvContentPartPr>
            <p14:xfrm>
              <a:off x="7850745" y="1156894"/>
              <a:ext cx="114120" cy="1792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C8E2FE8-907B-B777-5677-080ECC8F675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842105" y="1148254"/>
                <a:ext cx="1317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EA0D8F9-E747-D4D3-A102-9C07A3CA45D3}"/>
                  </a:ext>
                </a:extLst>
              </p14:cNvPr>
              <p14:cNvContentPartPr/>
              <p14:nvPr/>
            </p14:nvContentPartPr>
            <p14:xfrm>
              <a:off x="8012385" y="1142134"/>
              <a:ext cx="101160" cy="182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EA0D8F9-E747-D4D3-A102-9C07A3CA45D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003745" y="1133134"/>
                <a:ext cx="1188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82A59A6-7FC1-C16A-CFA3-8E64D9129213}"/>
                  </a:ext>
                </a:extLst>
              </p14:cNvPr>
              <p14:cNvContentPartPr/>
              <p14:nvPr/>
            </p14:nvContentPartPr>
            <p14:xfrm>
              <a:off x="6827985" y="1922614"/>
              <a:ext cx="85320" cy="2664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82A59A6-7FC1-C16A-CFA3-8E64D912921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19345" y="1913614"/>
                <a:ext cx="1029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BA7A4D6-2F5C-F93F-35EA-EFFFED7FDFDD}"/>
                  </a:ext>
                </a:extLst>
              </p14:cNvPr>
              <p14:cNvContentPartPr/>
              <p14:nvPr/>
            </p14:nvContentPartPr>
            <p14:xfrm>
              <a:off x="6655545" y="1956454"/>
              <a:ext cx="136800" cy="2185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BA7A4D6-2F5C-F93F-35EA-EFFFED7FDFD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646545" y="1947814"/>
                <a:ext cx="15444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F6FFB15-93DC-4EC4-4F22-53139737B6B0}"/>
              </a:ext>
            </a:extLst>
          </p:cNvPr>
          <p:cNvGrpSpPr/>
          <p:nvPr/>
        </p:nvGrpSpPr>
        <p:grpSpPr>
          <a:xfrm>
            <a:off x="7117425" y="1844134"/>
            <a:ext cx="1410840" cy="340200"/>
            <a:chOff x="7117425" y="1844134"/>
            <a:chExt cx="141084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B27C52-54DE-5527-757A-9D755C5FF811}"/>
                    </a:ext>
                  </a:extLst>
                </p14:cNvPr>
                <p14:cNvContentPartPr/>
                <p14:nvPr/>
              </p14:nvContentPartPr>
              <p14:xfrm>
                <a:off x="7117425" y="1899934"/>
                <a:ext cx="222120" cy="253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B27C52-54DE-5527-757A-9D755C5FF81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08785" y="1891294"/>
                  <a:ext cx="239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C618597-6BEB-F868-D9F9-5FB904AB146D}"/>
                    </a:ext>
                  </a:extLst>
                </p14:cNvPr>
                <p14:cNvContentPartPr/>
                <p14:nvPr/>
              </p14:nvContentPartPr>
              <p14:xfrm>
                <a:off x="7482105" y="2023774"/>
                <a:ext cx="114840" cy="4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C618597-6BEB-F868-D9F9-5FB904AB146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73105" y="2015134"/>
                  <a:ext cx="132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73C4F24-0FE2-969B-B205-769862EBAB5F}"/>
                    </a:ext>
                  </a:extLst>
                </p14:cNvPr>
                <p14:cNvContentPartPr/>
                <p14:nvPr/>
              </p14:nvContentPartPr>
              <p14:xfrm>
                <a:off x="7473105" y="2100094"/>
                <a:ext cx="130680" cy="4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73C4F24-0FE2-969B-B205-769862EBAB5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64105" y="2091094"/>
                  <a:ext cx="148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144565-5605-29C1-BDCC-7D0A4CF4C65A}"/>
                    </a:ext>
                  </a:extLst>
                </p14:cNvPr>
                <p14:cNvContentPartPr/>
                <p14:nvPr/>
              </p14:nvContentPartPr>
              <p14:xfrm>
                <a:off x="7757145" y="1949974"/>
                <a:ext cx="108360" cy="226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144565-5605-29C1-BDCC-7D0A4CF4C65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48505" y="1940974"/>
                  <a:ext cx="126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4E95554-1881-F717-3325-2337555545D8}"/>
                    </a:ext>
                  </a:extLst>
                </p14:cNvPr>
                <p14:cNvContentPartPr/>
                <p14:nvPr/>
              </p14:nvContentPartPr>
              <p14:xfrm>
                <a:off x="7936425" y="1939174"/>
                <a:ext cx="90360" cy="236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4E95554-1881-F717-3325-2337555545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27425" y="1930534"/>
                  <a:ext cx="108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93D44EC-4381-F567-0A40-BF3F3F0FE3F4}"/>
                    </a:ext>
                  </a:extLst>
                </p14:cNvPr>
                <p14:cNvContentPartPr/>
                <p14:nvPr/>
              </p14:nvContentPartPr>
              <p14:xfrm>
                <a:off x="8140185" y="1844134"/>
                <a:ext cx="107280" cy="340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93D44EC-4381-F567-0A40-BF3F3F0FE3F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31545" y="1835134"/>
                  <a:ext cx="124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440836E-6E0E-6EC8-5606-FBD289AEABB6}"/>
                    </a:ext>
                  </a:extLst>
                </p14:cNvPr>
                <p14:cNvContentPartPr/>
                <p14:nvPr/>
              </p14:nvContentPartPr>
              <p14:xfrm>
                <a:off x="8255745" y="1918294"/>
                <a:ext cx="91440" cy="188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440836E-6E0E-6EC8-5606-FBD289AEABB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46745" y="1909654"/>
                  <a:ext cx="109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1350497-C11C-82C5-CF2F-56777584BC8C}"/>
                    </a:ext>
                  </a:extLst>
                </p14:cNvPr>
                <p14:cNvContentPartPr/>
                <p14:nvPr/>
              </p14:nvContentPartPr>
              <p14:xfrm>
                <a:off x="8388945" y="1870054"/>
                <a:ext cx="139320" cy="297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1350497-C11C-82C5-CF2F-56777584BC8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80305" y="1861414"/>
                  <a:ext cx="15696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A193E92-C90C-E41E-4407-9843E0DCCD5A}"/>
                  </a:ext>
                </a:extLst>
              </p14:cNvPr>
              <p14:cNvContentPartPr/>
              <p14:nvPr/>
            </p14:nvContentPartPr>
            <p14:xfrm>
              <a:off x="6534585" y="1840534"/>
              <a:ext cx="537480" cy="4352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A193E92-C90C-E41E-4407-9843E0DCCD5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525585" y="1831894"/>
                <a:ext cx="5551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FF98319-36CF-4D78-EBEF-4256EAC1DBC4}"/>
                  </a:ext>
                </a:extLst>
              </p14:cNvPr>
              <p14:cNvContentPartPr/>
              <p14:nvPr/>
            </p14:nvContentPartPr>
            <p14:xfrm>
              <a:off x="7685865" y="1843774"/>
              <a:ext cx="393840" cy="5360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FF98319-36CF-4D78-EBEF-4256EAC1DBC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676865" y="1835134"/>
                <a:ext cx="411480" cy="55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FA46253-BBE2-7178-A248-79EB7A37496C}"/>
              </a:ext>
            </a:extLst>
          </p:cNvPr>
          <p:cNvGrpSpPr/>
          <p:nvPr/>
        </p:nvGrpSpPr>
        <p:grpSpPr>
          <a:xfrm>
            <a:off x="6208425" y="2460094"/>
            <a:ext cx="1997640" cy="326520"/>
            <a:chOff x="6208425" y="2460094"/>
            <a:chExt cx="199764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83A7D1A-B1F5-3FC9-A7F5-4DE0FC435712}"/>
                    </a:ext>
                  </a:extLst>
                </p14:cNvPr>
                <p14:cNvContentPartPr/>
                <p14:nvPr/>
              </p14:nvContentPartPr>
              <p14:xfrm>
                <a:off x="6208425" y="2583934"/>
                <a:ext cx="180720" cy="202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83A7D1A-B1F5-3FC9-A7F5-4DE0FC4357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99785" y="2575294"/>
                  <a:ext cx="198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C51A737-B241-A635-E688-96B3DFB9711A}"/>
                    </a:ext>
                  </a:extLst>
                </p14:cNvPr>
                <p14:cNvContentPartPr/>
                <p14:nvPr/>
              </p14:nvContentPartPr>
              <p14:xfrm>
                <a:off x="6407505" y="2591854"/>
                <a:ext cx="151920" cy="160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C51A737-B241-A635-E688-96B3DFB9711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98505" y="2582854"/>
                  <a:ext cx="169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2E4722C-8E3E-8DA7-7A15-9F774FC23739}"/>
                    </a:ext>
                  </a:extLst>
                </p14:cNvPr>
                <p14:cNvContentPartPr/>
                <p14:nvPr/>
              </p14:nvContentPartPr>
              <p14:xfrm>
                <a:off x="6704505" y="2571694"/>
                <a:ext cx="5040" cy="170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2E4722C-8E3E-8DA7-7A15-9F774FC237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95865" y="2562694"/>
                  <a:ext cx="22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3763310-86CD-5569-2274-98C4112EA035}"/>
                    </a:ext>
                  </a:extLst>
                </p14:cNvPr>
                <p14:cNvContentPartPr/>
                <p14:nvPr/>
              </p14:nvContentPartPr>
              <p14:xfrm>
                <a:off x="6644385" y="2650174"/>
                <a:ext cx="154440" cy="11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3763310-86CD-5569-2274-98C4112EA03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35745" y="2641174"/>
                  <a:ext cx="1720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6151CE-35C8-6F12-9E4F-9798A20F1D6C}"/>
                    </a:ext>
                  </a:extLst>
                </p14:cNvPr>
                <p14:cNvContentPartPr/>
                <p14:nvPr/>
              </p14:nvContentPartPr>
              <p14:xfrm>
                <a:off x="6934545" y="2555854"/>
                <a:ext cx="103680" cy="175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6151CE-35C8-6F12-9E4F-9798A20F1D6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25905" y="2546854"/>
                  <a:ext cx="121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35D7A31-8381-7047-CC07-D72D5C6B7562}"/>
                    </a:ext>
                  </a:extLst>
                </p14:cNvPr>
                <p14:cNvContentPartPr/>
                <p14:nvPr/>
              </p14:nvContentPartPr>
              <p14:xfrm>
                <a:off x="7121025" y="2495374"/>
                <a:ext cx="101160" cy="255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35D7A31-8381-7047-CC07-D72D5C6B756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2385" y="2486374"/>
                  <a:ext cx="118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E4FC83B-2F1A-005C-A7FF-8FFBC176D099}"/>
                    </a:ext>
                  </a:extLst>
                </p14:cNvPr>
                <p14:cNvContentPartPr/>
                <p14:nvPr/>
              </p14:nvContentPartPr>
              <p14:xfrm>
                <a:off x="7247385" y="2514094"/>
                <a:ext cx="109440" cy="185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E4FC83B-2F1A-005C-A7FF-8FFBC176D09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38385" y="2505454"/>
                  <a:ext cx="127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D2336D2-80D8-1DF5-AE73-12702202EF9E}"/>
                    </a:ext>
                  </a:extLst>
                </p14:cNvPr>
                <p14:cNvContentPartPr/>
                <p14:nvPr/>
              </p14:nvContentPartPr>
              <p14:xfrm>
                <a:off x="7423785" y="2464054"/>
                <a:ext cx="83160" cy="250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D2336D2-80D8-1DF5-AE73-12702202EF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14785" y="2455414"/>
                  <a:ext cx="100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DDC0642-8EF5-3F85-78C4-A033FB580CB8}"/>
                    </a:ext>
                  </a:extLst>
                </p14:cNvPr>
                <p14:cNvContentPartPr/>
                <p14:nvPr/>
              </p14:nvContentPartPr>
              <p14:xfrm>
                <a:off x="7654905" y="2568094"/>
                <a:ext cx="119520" cy="12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DDC0642-8EF5-3F85-78C4-A033FB580CB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645905" y="2559454"/>
                  <a:ext cx="137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F3573C7-9C6C-ABA8-24F6-5CD3CBC3BA3C}"/>
                    </a:ext>
                  </a:extLst>
                </p14:cNvPr>
                <p14:cNvContentPartPr/>
                <p14:nvPr/>
              </p14:nvContentPartPr>
              <p14:xfrm>
                <a:off x="7648065" y="2632534"/>
                <a:ext cx="89640" cy="12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F3573C7-9C6C-ABA8-24F6-5CD3CBC3BA3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39425" y="2623534"/>
                  <a:ext cx="107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F4E9FE1-FB0A-DA21-A208-D236ACF8B131}"/>
                    </a:ext>
                  </a:extLst>
                </p14:cNvPr>
                <p14:cNvContentPartPr/>
                <p14:nvPr/>
              </p14:nvContentPartPr>
              <p14:xfrm>
                <a:off x="7864065" y="2474854"/>
                <a:ext cx="156240" cy="173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F4E9FE1-FB0A-DA21-A208-D236ACF8B13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55425" y="2466214"/>
                  <a:ext cx="173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E63DF40-4DD8-DFC1-7B96-FDC26D4A3476}"/>
                    </a:ext>
                  </a:extLst>
                </p14:cNvPr>
                <p14:cNvContentPartPr/>
                <p14:nvPr/>
              </p14:nvContentPartPr>
              <p14:xfrm>
                <a:off x="7971345" y="2491414"/>
                <a:ext cx="6120" cy="220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E63DF40-4DD8-DFC1-7B96-FDC26D4A347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62345" y="2482414"/>
                  <a:ext cx="23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527C8DC-BF8D-2FFC-0256-8B1519427FA2}"/>
                    </a:ext>
                  </a:extLst>
                </p14:cNvPr>
                <p14:cNvContentPartPr/>
                <p14:nvPr/>
              </p14:nvContentPartPr>
              <p14:xfrm>
                <a:off x="8105625" y="2460094"/>
                <a:ext cx="100440" cy="219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527C8DC-BF8D-2FFC-0256-8B1519427FA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96625" y="2451454"/>
                  <a:ext cx="11808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2833678-FBB6-B62B-67D2-33CACF32726F}"/>
              </a:ext>
            </a:extLst>
          </p:cNvPr>
          <p:cNvGrpSpPr/>
          <p:nvPr/>
        </p:nvGrpSpPr>
        <p:grpSpPr>
          <a:xfrm>
            <a:off x="6314625" y="2915854"/>
            <a:ext cx="869040" cy="299160"/>
            <a:chOff x="6314625" y="2915854"/>
            <a:chExt cx="86904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F850851-4392-A16B-8453-85E6C17DC8D4}"/>
                    </a:ext>
                  </a:extLst>
                </p14:cNvPr>
                <p14:cNvContentPartPr/>
                <p14:nvPr/>
              </p14:nvContentPartPr>
              <p14:xfrm>
                <a:off x="6314625" y="3004774"/>
                <a:ext cx="202680" cy="210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F850851-4392-A16B-8453-85E6C17DC8D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05625" y="2996134"/>
                  <a:ext cx="220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BA8438C-97A7-8988-0106-0271AF2E2031}"/>
                    </a:ext>
                  </a:extLst>
                </p14:cNvPr>
                <p14:cNvContentPartPr/>
                <p14:nvPr/>
              </p14:nvContentPartPr>
              <p14:xfrm>
                <a:off x="6515145" y="3006574"/>
                <a:ext cx="175680" cy="172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BA8438C-97A7-8988-0106-0271AF2E203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06505" y="2997934"/>
                  <a:ext cx="193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5AF5964-5B01-795B-932C-BA89A8CA9F33}"/>
                    </a:ext>
                  </a:extLst>
                </p14:cNvPr>
                <p14:cNvContentPartPr/>
                <p14:nvPr/>
              </p14:nvContentPartPr>
              <p14:xfrm>
                <a:off x="6801345" y="3037174"/>
                <a:ext cx="100800" cy="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5AF5964-5B01-795B-932C-BA89A8CA9F3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92345" y="3028174"/>
                  <a:ext cx="11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EA616C9-03D6-7767-C543-19306AC356FF}"/>
                    </a:ext>
                  </a:extLst>
                </p14:cNvPr>
                <p14:cNvContentPartPr/>
                <p14:nvPr/>
              </p14:nvContentPartPr>
              <p14:xfrm>
                <a:off x="6799185" y="3096214"/>
                <a:ext cx="99000" cy="8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EA616C9-03D6-7767-C543-19306AC356F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90545" y="3087574"/>
                  <a:ext cx="116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BED347-56FF-5A5D-924B-C78D86F4E800}"/>
                    </a:ext>
                  </a:extLst>
                </p14:cNvPr>
                <p14:cNvContentPartPr/>
                <p14:nvPr/>
              </p14:nvContentPartPr>
              <p14:xfrm>
                <a:off x="7092225" y="2915854"/>
                <a:ext cx="91440" cy="239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BED347-56FF-5A5D-924B-C78D86F4E8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83585" y="2907214"/>
                  <a:ext cx="10908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4740523-C018-40EC-12F5-88D6471BA458}"/>
              </a:ext>
            </a:extLst>
          </p:cNvPr>
          <p:cNvGrpSpPr/>
          <p:nvPr/>
        </p:nvGrpSpPr>
        <p:grpSpPr>
          <a:xfrm>
            <a:off x="6617025" y="3411934"/>
            <a:ext cx="590760" cy="197280"/>
            <a:chOff x="6617025" y="3411934"/>
            <a:chExt cx="59076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DC03E9-E096-5F1A-211D-FA6CAEF49776}"/>
                    </a:ext>
                  </a:extLst>
                </p14:cNvPr>
                <p14:cNvContentPartPr/>
                <p14:nvPr/>
              </p14:nvContentPartPr>
              <p14:xfrm>
                <a:off x="6617025" y="3459094"/>
                <a:ext cx="177840" cy="150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DC03E9-E096-5F1A-211D-FA6CAEF4977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08385" y="3450094"/>
                  <a:ext cx="195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AF045D7-5E2C-486A-4368-2A650B1D0C60}"/>
                    </a:ext>
                  </a:extLst>
                </p14:cNvPr>
                <p14:cNvContentPartPr/>
                <p14:nvPr/>
              </p14:nvContentPartPr>
              <p14:xfrm>
                <a:off x="6877305" y="3464854"/>
                <a:ext cx="83160" cy="5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AF045D7-5E2C-486A-4368-2A650B1D0C6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68305" y="3455854"/>
                  <a:ext cx="100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81165CE-9165-565B-CF04-E93D14FF6F1B}"/>
                    </a:ext>
                  </a:extLst>
                </p14:cNvPr>
                <p14:cNvContentPartPr/>
                <p14:nvPr/>
              </p14:nvContentPartPr>
              <p14:xfrm>
                <a:off x="6879105" y="3537574"/>
                <a:ext cx="105480" cy="1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81165CE-9165-565B-CF04-E93D14FF6F1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70465" y="3528574"/>
                  <a:ext cx="1231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21FA981-D942-F9A6-0C50-B30E95541290}"/>
                    </a:ext>
                  </a:extLst>
                </p14:cNvPr>
                <p14:cNvContentPartPr/>
                <p14:nvPr/>
              </p14:nvContentPartPr>
              <p14:xfrm>
                <a:off x="7093305" y="3411934"/>
                <a:ext cx="114480" cy="197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21FA981-D942-F9A6-0C50-B30E9554129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84305" y="3403294"/>
                  <a:ext cx="13212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7D025AF-FE3B-311F-7B5E-80736921D129}"/>
              </a:ext>
            </a:extLst>
          </p:cNvPr>
          <p:cNvGrpSpPr/>
          <p:nvPr/>
        </p:nvGrpSpPr>
        <p:grpSpPr>
          <a:xfrm>
            <a:off x="962865" y="3320854"/>
            <a:ext cx="1923480" cy="911520"/>
            <a:chOff x="962865" y="3320854"/>
            <a:chExt cx="1923480" cy="91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5CD6273-96F4-FD76-E859-83E3F8210C07}"/>
                    </a:ext>
                  </a:extLst>
                </p14:cNvPr>
                <p14:cNvContentPartPr/>
                <p14:nvPr/>
              </p14:nvContentPartPr>
              <p14:xfrm>
                <a:off x="1088145" y="3747814"/>
                <a:ext cx="156240" cy="218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5CD6273-96F4-FD76-E859-83E3F8210C0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79505" y="3739174"/>
                  <a:ext cx="173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5ECD5EC-9A9D-CC9E-7D6B-DA5586E9A9BB}"/>
                    </a:ext>
                  </a:extLst>
                </p14:cNvPr>
                <p14:cNvContentPartPr/>
                <p14:nvPr/>
              </p14:nvContentPartPr>
              <p14:xfrm>
                <a:off x="1297665" y="3813694"/>
                <a:ext cx="99720" cy="12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5ECD5EC-9A9D-CC9E-7D6B-DA5586E9A9B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89025" y="3805054"/>
                  <a:ext cx="117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B441EC1-95C3-6016-9E12-E9774615A6AA}"/>
                    </a:ext>
                  </a:extLst>
                </p14:cNvPr>
                <p14:cNvContentPartPr/>
                <p14:nvPr/>
              </p14:nvContentPartPr>
              <p14:xfrm>
                <a:off x="1319265" y="3860134"/>
                <a:ext cx="97920" cy="5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B441EC1-95C3-6016-9E12-E9774615A6A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310625" y="3851494"/>
                  <a:ext cx="115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103BFEA-7E2B-D253-457A-4B20152EC6B8}"/>
                    </a:ext>
                  </a:extLst>
                </p14:cNvPr>
                <p14:cNvContentPartPr/>
                <p14:nvPr/>
              </p14:nvContentPartPr>
              <p14:xfrm>
                <a:off x="1556145" y="3695614"/>
                <a:ext cx="113040" cy="222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103BFEA-7E2B-D253-457A-4B20152EC6B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47145" y="3686614"/>
                  <a:ext cx="130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CDD1170-9CAA-763C-2EF6-9184BCC7D057}"/>
                    </a:ext>
                  </a:extLst>
                </p14:cNvPr>
                <p14:cNvContentPartPr/>
                <p14:nvPr/>
              </p14:nvContentPartPr>
              <p14:xfrm>
                <a:off x="1747665" y="3859414"/>
                <a:ext cx="59400" cy="125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CDD1170-9CAA-763C-2EF6-9184BCC7D05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38665" y="3850414"/>
                  <a:ext cx="77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210D557-479F-8437-5C00-C4669E25269E}"/>
                    </a:ext>
                  </a:extLst>
                </p14:cNvPr>
                <p14:cNvContentPartPr/>
                <p14:nvPr/>
              </p14:nvContentPartPr>
              <p14:xfrm>
                <a:off x="1891305" y="3638374"/>
                <a:ext cx="247320" cy="264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210D557-479F-8437-5C00-C4669E25269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882305" y="3629734"/>
                  <a:ext cx="264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2BC734-68FB-1E90-3801-E9BB2C2A35E1}"/>
                    </a:ext>
                  </a:extLst>
                </p14:cNvPr>
                <p14:cNvContentPartPr/>
                <p14:nvPr/>
              </p14:nvContentPartPr>
              <p14:xfrm>
                <a:off x="2216025" y="3750334"/>
                <a:ext cx="94320" cy="12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2BC734-68FB-1E90-3801-E9BB2C2A35E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07385" y="3741694"/>
                  <a:ext cx="111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6CE5FF1-66F1-EE1C-F7A7-7D1599837D1B}"/>
                    </a:ext>
                  </a:extLst>
                </p14:cNvPr>
                <p14:cNvContentPartPr/>
                <p14:nvPr/>
              </p14:nvContentPartPr>
              <p14:xfrm>
                <a:off x="2228265" y="3823054"/>
                <a:ext cx="78120" cy="3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6CE5FF1-66F1-EE1C-F7A7-7D1599837D1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19625" y="3814414"/>
                  <a:ext cx="95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0FFD0A-7980-B617-B724-65A2D85C2C25}"/>
                    </a:ext>
                  </a:extLst>
                </p14:cNvPr>
                <p14:cNvContentPartPr/>
                <p14:nvPr/>
              </p14:nvContentPartPr>
              <p14:xfrm>
                <a:off x="2479185" y="3630094"/>
                <a:ext cx="152280" cy="249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0FFD0A-7980-B617-B724-65A2D85C2C2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70185" y="3621454"/>
                  <a:ext cx="169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2004790-48A2-8BD5-F069-99DC0E63760E}"/>
                    </a:ext>
                  </a:extLst>
                </p14:cNvPr>
                <p14:cNvContentPartPr/>
                <p14:nvPr/>
              </p14:nvContentPartPr>
              <p14:xfrm>
                <a:off x="962865" y="3320854"/>
                <a:ext cx="1923480" cy="911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2004790-48A2-8BD5-F069-99DC0E6376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3865" y="3311854"/>
                  <a:ext cx="1941120" cy="929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0" marR="5080" indent="-11347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Solving</a:t>
            </a:r>
            <a:r>
              <a:rPr spc="-30" dirty="0"/>
              <a:t> </a:t>
            </a:r>
            <a:r>
              <a:rPr spc="-5" dirty="0"/>
              <a:t>singular</a:t>
            </a:r>
            <a:r>
              <a:rPr spc="-20" dirty="0"/>
              <a:t> </a:t>
            </a:r>
            <a:r>
              <a:rPr dirty="0"/>
              <a:t>system</a:t>
            </a:r>
            <a:r>
              <a:rPr spc="-20" dirty="0"/>
              <a:t> </a:t>
            </a:r>
            <a:r>
              <a:rPr spc="-5" dirty="0"/>
              <a:t>of </a:t>
            </a:r>
            <a:r>
              <a:rPr spc="-819" dirty="0"/>
              <a:t> </a:t>
            </a:r>
            <a:r>
              <a:rPr spc="-5" dirty="0"/>
              <a:t>linear</a:t>
            </a:r>
            <a:r>
              <a:rPr spc="-10" dirty="0"/>
              <a:t> </a:t>
            </a:r>
            <a:r>
              <a:rPr spc="-5" dirty="0"/>
              <a:t>equations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04135">
              <a:lnSpc>
                <a:spcPct val="100000"/>
              </a:lnSpc>
              <a:spcBef>
                <a:spcPts val="120"/>
              </a:spcBef>
            </a:pPr>
            <a:r>
              <a:rPr dirty="0"/>
              <a:t>Solving</a:t>
            </a:r>
            <a:r>
              <a:rPr spc="25" dirty="0"/>
              <a:t> </a:t>
            </a:r>
            <a:r>
              <a:rPr spc="10" dirty="0"/>
              <a:t>System</a:t>
            </a:r>
            <a:r>
              <a:rPr spc="30" dirty="0"/>
              <a:t> </a:t>
            </a:r>
            <a:r>
              <a:rPr spc="5" dirty="0"/>
              <a:t>of</a:t>
            </a:r>
            <a:r>
              <a:rPr spc="30" dirty="0"/>
              <a:t> </a:t>
            </a:r>
            <a:r>
              <a:rPr spc="5" dirty="0"/>
              <a:t>Linear</a:t>
            </a:r>
            <a:r>
              <a:rPr spc="25" dirty="0"/>
              <a:t> </a:t>
            </a:r>
            <a:r>
              <a:rPr spc="5" dirty="0"/>
              <a:t>Equations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72682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What</a:t>
            </a:r>
            <a:r>
              <a:rPr sz="3000" spc="3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if</a:t>
            </a:r>
            <a:r>
              <a:rPr sz="3000" spc="3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the</a:t>
            </a:r>
            <a:r>
              <a:rPr sz="3000" spc="4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system</a:t>
            </a:r>
            <a:r>
              <a:rPr sz="3000" spc="3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is</a:t>
            </a:r>
            <a:r>
              <a:rPr sz="3000" spc="4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singular</a:t>
            </a:r>
            <a:r>
              <a:rPr sz="3000" spc="3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(redundant)?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8577" y="1300233"/>
            <a:ext cx="658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577" y="1732033"/>
            <a:ext cx="967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10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577" y="2163833"/>
            <a:ext cx="1164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2a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2b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20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4624" y="1249386"/>
            <a:ext cx="1270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Solved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4624" y="1681186"/>
            <a:ext cx="56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?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4624" y="2112986"/>
            <a:ext cx="56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?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308" y="2862331"/>
            <a:ext cx="143891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27329">
              <a:lnSpc>
                <a:spcPct val="101200"/>
              </a:lnSpc>
              <a:spcBef>
                <a:spcPts val="80"/>
              </a:spcBef>
            </a:pPr>
            <a:r>
              <a:rPr sz="1400" spc="-5" dirty="0">
                <a:latin typeface="Microsoft Sans Serif"/>
                <a:cs typeface="Microsoft Sans Serif"/>
              </a:rPr>
              <a:t>Eliminate</a:t>
            </a:r>
            <a:r>
              <a:rPr sz="1400" dirty="0">
                <a:latin typeface="Microsoft Sans Serif"/>
                <a:cs typeface="Microsoft Sans Serif"/>
              </a:rPr>
              <a:t> ‘a’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from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equation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06857" y="1740429"/>
            <a:ext cx="1679575" cy="1216025"/>
            <a:chOff x="1706857" y="1740429"/>
            <a:chExt cx="1679575" cy="12160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8930" y="2391462"/>
              <a:ext cx="417411" cy="5649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20086" y="2419219"/>
              <a:ext cx="221615" cy="426084"/>
            </a:xfrm>
            <a:custGeom>
              <a:avLst/>
              <a:gdLst/>
              <a:ahLst/>
              <a:cxnLst/>
              <a:rect l="l" t="t" r="r" b="b"/>
              <a:pathLst>
                <a:path w="221614" h="426085">
                  <a:moveTo>
                    <a:pt x="141251" y="0"/>
                  </a:moveTo>
                  <a:lnTo>
                    <a:pt x="99964" y="37702"/>
                  </a:lnTo>
                  <a:lnTo>
                    <a:pt x="65775" y="74234"/>
                  </a:lnTo>
                  <a:lnTo>
                    <a:pt x="38684" y="109597"/>
                  </a:lnTo>
                  <a:lnTo>
                    <a:pt x="18691" y="143791"/>
                  </a:lnTo>
                  <a:lnTo>
                    <a:pt x="0" y="208669"/>
                  </a:lnTo>
                  <a:lnTo>
                    <a:pt x="1301" y="239354"/>
                  </a:lnTo>
                  <a:lnTo>
                    <a:pt x="25197" y="297215"/>
                  </a:lnTo>
                  <a:lnTo>
                    <a:pt x="77486" y="350398"/>
                  </a:lnTo>
                  <a:lnTo>
                    <a:pt x="114278" y="375235"/>
                  </a:lnTo>
                  <a:lnTo>
                    <a:pt x="158167" y="398903"/>
                  </a:lnTo>
                  <a:lnTo>
                    <a:pt x="209155" y="421401"/>
                  </a:lnTo>
                  <a:lnTo>
                    <a:pt x="221205" y="425496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9650" y="2782912"/>
              <a:ext cx="135255" cy="115570"/>
            </a:xfrm>
            <a:custGeom>
              <a:avLst/>
              <a:gdLst/>
              <a:ahLst/>
              <a:cxnLst/>
              <a:rect l="l" t="t" r="r" b="b"/>
              <a:pathLst>
                <a:path w="135254" h="115569">
                  <a:moveTo>
                    <a:pt x="39234" y="0"/>
                  </a:moveTo>
                  <a:lnTo>
                    <a:pt x="0" y="115434"/>
                  </a:lnTo>
                  <a:lnTo>
                    <a:pt x="135051" y="96950"/>
                  </a:lnTo>
                  <a:lnTo>
                    <a:pt x="39234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857" y="1740429"/>
              <a:ext cx="1443488" cy="19811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45035" y="1811784"/>
              <a:ext cx="1257935" cy="8255"/>
            </a:xfrm>
            <a:custGeom>
              <a:avLst/>
              <a:gdLst/>
              <a:ahLst/>
              <a:cxnLst/>
              <a:rect l="l" t="t" r="r" b="b"/>
              <a:pathLst>
                <a:path w="1257935" h="8255">
                  <a:moveTo>
                    <a:pt x="-12700" y="3891"/>
                  </a:moveTo>
                  <a:lnTo>
                    <a:pt x="1270613" y="3891"/>
                  </a:lnTo>
                </a:path>
              </a:pathLst>
            </a:custGeom>
            <a:ln w="33182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89873" y="1758529"/>
              <a:ext cx="122555" cy="121920"/>
            </a:xfrm>
            <a:custGeom>
              <a:avLst/>
              <a:gdLst/>
              <a:ahLst/>
              <a:cxnLst/>
              <a:rect l="l" t="t" r="r" b="b"/>
              <a:pathLst>
                <a:path w="122555" h="121919">
                  <a:moveTo>
                    <a:pt x="754" y="0"/>
                  </a:moveTo>
                  <a:lnTo>
                    <a:pt x="0" y="121917"/>
                  </a:lnTo>
                  <a:lnTo>
                    <a:pt x="122294" y="6171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65375" y="3540826"/>
            <a:ext cx="42608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0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0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86171" y="3436794"/>
            <a:ext cx="1797050" cy="101600"/>
            <a:chOff x="3086171" y="3436794"/>
            <a:chExt cx="1797050" cy="1016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6171" y="3436794"/>
              <a:ext cx="1796906" cy="1016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24271" y="3467592"/>
              <a:ext cx="1720850" cy="0"/>
            </a:xfrm>
            <a:custGeom>
              <a:avLst/>
              <a:gdLst/>
              <a:ahLst/>
              <a:cxnLst/>
              <a:rect l="l" t="t" r="r" b="b"/>
              <a:pathLst>
                <a:path w="1720850">
                  <a:moveTo>
                    <a:pt x="0" y="0"/>
                  </a:moveTo>
                  <a:lnTo>
                    <a:pt x="1720706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29550" y="3115599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22005" y="2131522"/>
            <a:ext cx="1417320" cy="198120"/>
            <a:chOff x="1722005" y="2131522"/>
            <a:chExt cx="1417320" cy="19812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005" y="2131522"/>
              <a:ext cx="1417067" cy="19811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60167" y="2204650"/>
              <a:ext cx="1231900" cy="6350"/>
            </a:xfrm>
            <a:custGeom>
              <a:avLst/>
              <a:gdLst/>
              <a:ahLst/>
              <a:cxnLst/>
              <a:rect l="l" t="t" r="r" b="b"/>
              <a:pathLst>
                <a:path w="1231900" h="6350">
                  <a:moveTo>
                    <a:pt x="-12700" y="2996"/>
                  </a:moveTo>
                  <a:lnTo>
                    <a:pt x="1244224" y="2996"/>
                  </a:lnTo>
                </a:path>
              </a:pathLst>
            </a:custGeom>
            <a:ln w="31393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78694" y="2149622"/>
              <a:ext cx="122555" cy="121920"/>
            </a:xfrm>
            <a:custGeom>
              <a:avLst/>
              <a:gdLst/>
              <a:ahLst/>
              <a:cxnLst/>
              <a:rect l="l" t="t" r="r" b="b"/>
              <a:pathLst>
                <a:path w="122555" h="121919">
                  <a:moveTo>
                    <a:pt x="594" y="0"/>
                  </a:moveTo>
                  <a:lnTo>
                    <a:pt x="0" y="121918"/>
                  </a:lnTo>
                  <a:lnTo>
                    <a:pt x="122215" y="61553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94358" y="1300233"/>
            <a:ext cx="2120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Divide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by coefficient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94358" y="1732033"/>
            <a:ext cx="967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10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94358" y="2163833"/>
            <a:ext cx="967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10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89764" y="2783859"/>
            <a:ext cx="8267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10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16894" y="3134490"/>
            <a:ext cx="8267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10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17117" y="1886479"/>
            <a:ext cx="1118870" cy="1453515"/>
            <a:chOff x="2217117" y="1886479"/>
            <a:chExt cx="1118870" cy="1453515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7117" y="1886479"/>
              <a:ext cx="1118835" cy="145294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267929" y="1916366"/>
              <a:ext cx="1025525" cy="1312545"/>
            </a:xfrm>
            <a:custGeom>
              <a:avLst/>
              <a:gdLst/>
              <a:ahLst/>
              <a:cxnLst/>
              <a:rect l="l" t="t" r="r" b="b"/>
              <a:pathLst>
                <a:path w="1025525" h="1312545">
                  <a:moveTo>
                    <a:pt x="1025207" y="0"/>
                  </a:moveTo>
                  <a:lnTo>
                    <a:pt x="960348" y="26384"/>
                  </a:lnTo>
                  <a:lnTo>
                    <a:pt x="897607" y="52657"/>
                  </a:lnTo>
                  <a:lnTo>
                    <a:pt x="836986" y="78821"/>
                  </a:lnTo>
                  <a:lnTo>
                    <a:pt x="778484" y="104874"/>
                  </a:lnTo>
                  <a:lnTo>
                    <a:pt x="722102" y="130817"/>
                  </a:lnTo>
                  <a:lnTo>
                    <a:pt x="667839" y="156650"/>
                  </a:lnTo>
                  <a:lnTo>
                    <a:pt x="615694" y="182372"/>
                  </a:lnTo>
                  <a:lnTo>
                    <a:pt x="565670" y="207984"/>
                  </a:lnTo>
                  <a:lnTo>
                    <a:pt x="517764" y="233486"/>
                  </a:lnTo>
                  <a:lnTo>
                    <a:pt x="471978" y="258878"/>
                  </a:lnTo>
                  <a:lnTo>
                    <a:pt x="428311" y="284159"/>
                  </a:lnTo>
                  <a:lnTo>
                    <a:pt x="386763" y="309330"/>
                  </a:lnTo>
                  <a:lnTo>
                    <a:pt x="347334" y="334390"/>
                  </a:lnTo>
                  <a:lnTo>
                    <a:pt x="310025" y="359341"/>
                  </a:lnTo>
                  <a:lnTo>
                    <a:pt x="274835" y="384181"/>
                  </a:lnTo>
                  <a:lnTo>
                    <a:pt x="241764" y="408911"/>
                  </a:lnTo>
                  <a:lnTo>
                    <a:pt x="210812" y="433530"/>
                  </a:lnTo>
                  <a:lnTo>
                    <a:pt x="155267" y="482438"/>
                  </a:lnTo>
                  <a:lnTo>
                    <a:pt x="108199" y="530906"/>
                  </a:lnTo>
                  <a:lnTo>
                    <a:pt x="69607" y="578931"/>
                  </a:lnTo>
                  <a:lnTo>
                    <a:pt x="39493" y="626516"/>
                  </a:lnTo>
                  <a:lnTo>
                    <a:pt x="17855" y="673660"/>
                  </a:lnTo>
                  <a:lnTo>
                    <a:pt x="4695" y="720362"/>
                  </a:lnTo>
                  <a:lnTo>
                    <a:pt x="11" y="766624"/>
                  </a:lnTo>
                  <a:lnTo>
                    <a:pt x="848" y="789589"/>
                  </a:lnTo>
                  <a:lnTo>
                    <a:pt x="8880" y="835189"/>
                  </a:lnTo>
                  <a:lnTo>
                    <a:pt x="25389" y="880347"/>
                  </a:lnTo>
                  <a:lnTo>
                    <a:pt x="50375" y="925064"/>
                  </a:lnTo>
                  <a:lnTo>
                    <a:pt x="83838" y="969341"/>
                  </a:lnTo>
                  <a:lnTo>
                    <a:pt x="125778" y="1013176"/>
                  </a:lnTo>
                  <a:lnTo>
                    <a:pt x="176195" y="1056570"/>
                  </a:lnTo>
                  <a:lnTo>
                    <a:pt x="235089" y="1099522"/>
                  </a:lnTo>
                  <a:lnTo>
                    <a:pt x="267715" y="1120833"/>
                  </a:lnTo>
                  <a:lnTo>
                    <a:pt x="302460" y="1142034"/>
                  </a:lnTo>
                  <a:lnTo>
                    <a:pt x="339324" y="1163124"/>
                  </a:lnTo>
                  <a:lnTo>
                    <a:pt x="378308" y="1184104"/>
                  </a:lnTo>
                  <a:lnTo>
                    <a:pt x="419411" y="1204974"/>
                  </a:lnTo>
                  <a:lnTo>
                    <a:pt x="462633" y="1225734"/>
                  </a:lnTo>
                  <a:lnTo>
                    <a:pt x="507974" y="1246383"/>
                  </a:lnTo>
                  <a:lnTo>
                    <a:pt x="555434" y="1266922"/>
                  </a:lnTo>
                  <a:lnTo>
                    <a:pt x="605014" y="1287351"/>
                  </a:lnTo>
                  <a:lnTo>
                    <a:pt x="656713" y="1307669"/>
                  </a:lnTo>
                  <a:lnTo>
                    <a:pt x="668776" y="1312091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03791" y="3166851"/>
              <a:ext cx="135890" cy="114935"/>
            </a:xfrm>
            <a:custGeom>
              <a:avLst/>
              <a:gdLst/>
              <a:ahLst/>
              <a:cxnLst/>
              <a:rect l="l" t="t" r="r" b="b"/>
              <a:pathLst>
                <a:path w="135889" h="114935">
                  <a:moveTo>
                    <a:pt x="41958" y="0"/>
                  </a:moveTo>
                  <a:lnTo>
                    <a:pt x="0" y="114471"/>
                  </a:lnTo>
                  <a:lnTo>
                    <a:pt x="135451" y="99194"/>
                  </a:lnTo>
                  <a:lnTo>
                    <a:pt x="41958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519304" y="2517663"/>
            <a:ext cx="3068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Subtract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equation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 </a:t>
            </a:r>
            <a:r>
              <a:rPr sz="1400" b="1" spc="-5" dirty="0">
                <a:latin typeface="Arial"/>
                <a:cs typeface="Arial"/>
              </a:rPr>
              <a:t>from equation 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69839" y="2422337"/>
            <a:ext cx="198120" cy="468630"/>
            <a:chOff x="969839" y="2422337"/>
            <a:chExt cx="198120" cy="468630"/>
          </a:xfrm>
        </p:grpSpPr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9839" y="2422337"/>
              <a:ext cx="198022" cy="46837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58097" y="2550076"/>
              <a:ext cx="11430" cy="282575"/>
            </a:xfrm>
            <a:custGeom>
              <a:avLst/>
              <a:gdLst/>
              <a:ahLst/>
              <a:cxnLst/>
              <a:rect l="l" t="t" r="r" b="b"/>
              <a:pathLst>
                <a:path w="11430" h="282575">
                  <a:moveTo>
                    <a:pt x="0" y="282024"/>
                  </a:moveTo>
                  <a:lnTo>
                    <a:pt x="10754" y="12690"/>
                  </a:lnTo>
                  <a:lnTo>
                    <a:pt x="11260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07939" y="2440943"/>
              <a:ext cx="121920" cy="124460"/>
            </a:xfrm>
            <a:custGeom>
              <a:avLst/>
              <a:gdLst/>
              <a:ahLst/>
              <a:cxnLst/>
              <a:rect l="l" t="t" r="r" b="b"/>
              <a:pathLst>
                <a:path w="121919" h="124460">
                  <a:moveTo>
                    <a:pt x="65775" y="0"/>
                  </a:moveTo>
                  <a:lnTo>
                    <a:pt x="0" y="119391"/>
                  </a:lnTo>
                  <a:lnTo>
                    <a:pt x="121822" y="124255"/>
                  </a:lnTo>
                  <a:lnTo>
                    <a:pt x="65775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934624" y="2872502"/>
            <a:ext cx="1270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Solved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624" y="3304302"/>
            <a:ext cx="967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10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34624" y="3736102"/>
            <a:ext cx="1550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no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other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equation</a:t>
            </a:r>
            <a:endParaRPr sz="1400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6B47A2A-5256-9E54-7F21-B32EB9114512}"/>
                  </a:ext>
                </a:extLst>
              </p14:cNvPr>
              <p14:cNvContentPartPr/>
              <p14:nvPr/>
            </p14:nvContentPartPr>
            <p14:xfrm>
              <a:off x="7585425" y="1733974"/>
              <a:ext cx="178200" cy="153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6B47A2A-5256-9E54-7F21-B32EB91145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6785" y="1725334"/>
                <a:ext cx="19584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0BB508FA-F2F3-5BA7-2E3B-4675A9D5D0F0}"/>
              </a:ext>
            </a:extLst>
          </p:cNvPr>
          <p:cNvGrpSpPr/>
          <p:nvPr/>
        </p:nvGrpSpPr>
        <p:grpSpPr>
          <a:xfrm>
            <a:off x="7635825" y="2118454"/>
            <a:ext cx="695520" cy="200520"/>
            <a:chOff x="7635825" y="2118454"/>
            <a:chExt cx="69552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14E6CB-CEA7-D799-91D6-96E5F6198B30}"/>
                    </a:ext>
                  </a:extLst>
                </p14:cNvPr>
                <p14:cNvContentPartPr/>
                <p14:nvPr/>
              </p14:nvContentPartPr>
              <p14:xfrm>
                <a:off x="7635825" y="2118454"/>
                <a:ext cx="97920" cy="200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14E6CB-CEA7-D799-91D6-96E5F6198B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27185" y="2109814"/>
                  <a:ext cx="115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A6F829-7406-48A8-26AD-A9F5B6DF18CD}"/>
                    </a:ext>
                  </a:extLst>
                </p14:cNvPr>
                <p14:cNvContentPartPr/>
                <p14:nvPr/>
              </p14:nvContentPartPr>
              <p14:xfrm>
                <a:off x="7779465" y="2131414"/>
                <a:ext cx="99000" cy="170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A6F829-7406-48A8-26AD-A9F5B6DF18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70825" y="2122414"/>
                  <a:ext cx="116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740E99-A3D0-C574-A657-E43D206AD035}"/>
                    </a:ext>
                  </a:extLst>
                </p14:cNvPr>
                <p14:cNvContentPartPr/>
                <p14:nvPr/>
              </p14:nvContentPartPr>
              <p14:xfrm>
                <a:off x="8004105" y="2231134"/>
                <a:ext cx="669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740E99-A3D0-C574-A657-E43D206AD0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95105" y="2222134"/>
                  <a:ext cx="84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07ABB0-2759-CC05-389E-A10C15E62997}"/>
                    </a:ext>
                  </a:extLst>
                </p14:cNvPr>
                <p14:cNvContentPartPr/>
                <p14:nvPr/>
              </p14:nvContentPartPr>
              <p14:xfrm>
                <a:off x="8155305" y="2133934"/>
                <a:ext cx="176040" cy="153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07ABB0-2759-CC05-389E-A10C15E629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6305" y="2124934"/>
                  <a:ext cx="19368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EB7211-680A-5427-C384-95474478310F}"/>
                  </a:ext>
                </a:extLst>
              </p14:cNvPr>
              <p14:cNvContentPartPr/>
              <p14:nvPr/>
            </p14:nvContentPartPr>
            <p14:xfrm>
              <a:off x="5978745" y="4166134"/>
              <a:ext cx="218160" cy="207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EB7211-680A-5427-C384-9547447831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69745" y="4157134"/>
                <a:ext cx="23580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931B126C-9FE7-49D2-212E-3C2D747F7C48}"/>
              </a:ext>
            </a:extLst>
          </p:cNvPr>
          <p:cNvGrpSpPr/>
          <p:nvPr/>
        </p:nvGrpSpPr>
        <p:grpSpPr>
          <a:xfrm>
            <a:off x="4630905" y="1833334"/>
            <a:ext cx="2365560" cy="2217600"/>
            <a:chOff x="4630905" y="1833334"/>
            <a:chExt cx="2365560" cy="22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167549C-A320-5EA7-197F-A657C1CDEC0E}"/>
                    </a:ext>
                  </a:extLst>
                </p14:cNvPr>
                <p14:cNvContentPartPr/>
                <p14:nvPr/>
              </p14:nvContentPartPr>
              <p14:xfrm>
                <a:off x="4707225" y="3693094"/>
                <a:ext cx="3240" cy="205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167549C-A320-5EA7-197F-A657C1CDEC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98585" y="3684094"/>
                  <a:ext cx="20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4B61FE3-A7F6-C431-85F4-7E48B4C8F852}"/>
                    </a:ext>
                  </a:extLst>
                </p14:cNvPr>
                <p14:cNvContentPartPr/>
                <p14:nvPr/>
              </p14:nvContentPartPr>
              <p14:xfrm>
                <a:off x="4630905" y="3665014"/>
                <a:ext cx="745200" cy="385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4B61FE3-A7F6-C431-85F4-7E48B4C8F8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21905" y="3656014"/>
                  <a:ext cx="7628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42BF0B6-D74C-4E2D-4A9E-B831231A80D9}"/>
                    </a:ext>
                  </a:extLst>
                </p14:cNvPr>
                <p14:cNvContentPartPr/>
                <p14:nvPr/>
              </p14:nvContentPartPr>
              <p14:xfrm>
                <a:off x="5443425" y="3587974"/>
                <a:ext cx="257760" cy="427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42BF0B6-D74C-4E2D-4A9E-B831231A80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34785" y="3578974"/>
                  <a:ext cx="2754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EDC299F-CB27-E78A-9D08-8CBD9A654B54}"/>
                    </a:ext>
                  </a:extLst>
                </p14:cNvPr>
                <p14:cNvContentPartPr/>
                <p14:nvPr/>
              </p14:nvContentPartPr>
              <p14:xfrm>
                <a:off x="5780025" y="3554134"/>
                <a:ext cx="846360" cy="40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EDC299F-CB27-E78A-9D08-8CBD9A654B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71385" y="3545494"/>
                  <a:ext cx="8640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1F55DAD-FC96-CC33-7E1F-C0B5F76E87EF}"/>
                    </a:ext>
                  </a:extLst>
                </p14:cNvPr>
                <p14:cNvContentPartPr/>
                <p14:nvPr/>
              </p14:nvContentPartPr>
              <p14:xfrm>
                <a:off x="5478345" y="1833334"/>
                <a:ext cx="1339560" cy="1682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1F55DAD-FC96-CC33-7E1F-C0B5F76E87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69345" y="1824334"/>
                  <a:ext cx="1357200" cy="17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86E3E65-091D-C9FC-689C-3CB5ACBF1350}"/>
                    </a:ext>
                  </a:extLst>
                </p14:cNvPr>
                <p14:cNvContentPartPr/>
                <p14:nvPr/>
              </p14:nvContentPartPr>
              <p14:xfrm>
                <a:off x="5511105" y="2387374"/>
                <a:ext cx="1485360" cy="1126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86E3E65-091D-C9FC-689C-3CB5ACBF13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02105" y="2378374"/>
                  <a:ext cx="1503000" cy="1143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87" y="0"/>
            <a:ext cx="9147175" cy="5146675"/>
          </a:xfrm>
          <a:custGeom>
            <a:avLst/>
            <a:gdLst/>
            <a:ahLst/>
            <a:cxnLst/>
            <a:rect l="l" t="t" r="r" b="b"/>
            <a:pathLst>
              <a:path w="9147175" h="5146675">
                <a:moveTo>
                  <a:pt x="0" y="5146675"/>
                </a:moveTo>
                <a:lnTo>
                  <a:pt x="9147175" y="5146675"/>
                </a:lnTo>
                <a:lnTo>
                  <a:pt x="9147175" y="0"/>
                </a:lnTo>
                <a:lnTo>
                  <a:pt x="0" y="0"/>
                </a:lnTo>
                <a:lnTo>
                  <a:pt x="0" y="51466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693670" cy="5143500"/>
            <a:chOff x="0" y="0"/>
            <a:chExt cx="269367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693237" cy="5143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812" y="1615912"/>
              <a:ext cx="1911676" cy="1911676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051639" y="2354428"/>
            <a:ext cx="5787390" cy="0"/>
          </a:xfrm>
          <a:custGeom>
            <a:avLst/>
            <a:gdLst/>
            <a:ahLst/>
            <a:cxnLst/>
            <a:rect l="l" t="t" r="r" b="b"/>
            <a:pathLst>
              <a:path w="5787390">
                <a:moveTo>
                  <a:pt x="0" y="0"/>
                </a:moveTo>
                <a:lnTo>
                  <a:pt x="5787021" y="0"/>
                </a:lnTo>
              </a:path>
            </a:pathLst>
          </a:custGeom>
          <a:ln w="2540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100"/>
              </a:spcBef>
            </a:pPr>
            <a:r>
              <a:rPr dirty="0"/>
              <a:t>Math</a:t>
            </a:r>
            <a:r>
              <a:rPr spc="10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spc="-5" dirty="0"/>
              <a:t>Machine</a:t>
            </a:r>
            <a:r>
              <a:rPr spc="15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30118" y="2146020"/>
            <a:ext cx="4274820" cy="277622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000" b="1" dirty="0">
                <a:solidFill>
                  <a:srgbClr val="595959"/>
                </a:solidFill>
                <a:latin typeface="Arial"/>
                <a:cs typeface="Arial"/>
              </a:rPr>
              <a:t>Linear</a:t>
            </a:r>
            <a:r>
              <a:rPr sz="30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algebra</a:t>
            </a:r>
            <a:r>
              <a:rPr sz="30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3000" b="1" spc="-20" dirty="0">
                <a:solidFill>
                  <a:srgbClr val="595959"/>
                </a:solidFill>
                <a:latin typeface="Arial"/>
                <a:cs typeface="Arial"/>
              </a:rPr>
              <a:t> Week</a:t>
            </a:r>
            <a:r>
              <a:rPr sz="30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  <a:p>
            <a:pPr marL="732790" marR="573405" algn="ctr">
              <a:lnSpc>
                <a:spcPct val="117200"/>
              </a:lnSpc>
              <a:spcBef>
                <a:spcPts val="844"/>
              </a:spcBef>
            </a:pP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Solving</a:t>
            </a:r>
            <a:r>
              <a:rPr sz="18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systems</a:t>
            </a:r>
            <a:r>
              <a:rPr sz="18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18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equations </a:t>
            </a:r>
            <a:r>
              <a:rPr sz="1800" spc="-46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Matrix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row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reduction</a:t>
            </a:r>
            <a:endParaRPr sz="1800">
              <a:latin typeface="Microsoft Sans Serif"/>
              <a:cs typeface="Microsoft Sans Serif"/>
            </a:endParaRPr>
          </a:p>
          <a:p>
            <a:pPr marL="173990" marR="14604" algn="ctr">
              <a:lnSpc>
                <a:spcPct val="117200"/>
              </a:lnSpc>
            </a:pP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Row</a:t>
            </a:r>
            <a:r>
              <a:rPr sz="1800" spc="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operations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that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preserve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singularity </a:t>
            </a:r>
            <a:r>
              <a:rPr sz="1800" spc="-459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Row-reduced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echelon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form</a:t>
            </a:r>
            <a:endParaRPr sz="1800">
              <a:latin typeface="Microsoft Sans Serif"/>
              <a:cs typeface="Microsoft Sans Serif"/>
            </a:endParaRPr>
          </a:p>
          <a:p>
            <a:pPr marL="1291590" marR="1132840" algn="ctr">
              <a:lnSpc>
                <a:spcPct val="117200"/>
              </a:lnSpc>
            </a:pP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Row 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echelon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form </a:t>
            </a:r>
            <a:r>
              <a:rPr sz="1800" spc="-46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Rank</a:t>
            </a:r>
            <a:r>
              <a:rPr sz="18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1800" spc="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a</a:t>
            </a:r>
            <a:r>
              <a:rPr sz="18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matrix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77330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What</a:t>
            </a:r>
            <a:r>
              <a:rPr sz="3000" spc="3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if</a:t>
            </a:r>
            <a:r>
              <a:rPr sz="3000" spc="3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the</a:t>
            </a:r>
            <a:r>
              <a:rPr sz="3000" spc="4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system</a:t>
            </a:r>
            <a:r>
              <a:rPr sz="3000" spc="3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is</a:t>
            </a:r>
            <a:r>
              <a:rPr sz="3000" spc="3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singular</a:t>
            </a:r>
            <a:r>
              <a:rPr sz="3000" spc="4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(contradictory)?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8577" y="1300233"/>
            <a:ext cx="658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577" y="1732033"/>
            <a:ext cx="9671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10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577" y="2163833"/>
            <a:ext cx="1164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2a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2b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24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4624" y="1249386"/>
            <a:ext cx="1270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Solved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4624" y="1681186"/>
            <a:ext cx="56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?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4624" y="2112986"/>
            <a:ext cx="56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?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83E6DF-5416-FB70-DA81-EAD3707AD92F}"/>
              </a:ext>
            </a:extLst>
          </p:cNvPr>
          <p:cNvGrpSpPr/>
          <p:nvPr/>
        </p:nvGrpSpPr>
        <p:grpSpPr>
          <a:xfrm>
            <a:off x="1688265" y="1660534"/>
            <a:ext cx="1773720" cy="270720"/>
            <a:chOff x="1688265" y="1660534"/>
            <a:chExt cx="177372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ECA58F-14AA-4806-37DB-76A4D9FF69B7}"/>
                    </a:ext>
                  </a:extLst>
                </p14:cNvPr>
                <p14:cNvContentPartPr/>
                <p14:nvPr/>
              </p14:nvContentPartPr>
              <p14:xfrm>
                <a:off x="1688265" y="1802734"/>
                <a:ext cx="432720" cy="12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ECA58F-14AA-4806-37DB-76A4D9FF69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79625" y="1794094"/>
                  <a:ext cx="450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45EC05-CC5A-81BB-2DEC-0C14545C898D}"/>
                    </a:ext>
                  </a:extLst>
                </p14:cNvPr>
                <p14:cNvContentPartPr/>
                <p14:nvPr/>
              </p14:nvContentPartPr>
              <p14:xfrm>
                <a:off x="2315385" y="1749094"/>
                <a:ext cx="144360" cy="15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45EC05-CC5A-81BB-2DEC-0C14545C89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06745" y="1740094"/>
                  <a:ext cx="162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F67B54-F8FB-5916-1A5A-B141808257C9}"/>
                    </a:ext>
                  </a:extLst>
                </p14:cNvPr>
                <p14:cNvContentPartPr/>
                <p14:nvPr/>
              </p14:nvContentPartPr>
              <p14:xfrm>
                <a:off x="2550105" y="1736494"/>
                <a:ext cx="3600" cy="155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F67B54-F8FB-5916-1A5A-B141808257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41105" y="1727854"/>
                  <a:ext cx="2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28AA626-AFEA-B41C-55B2-CC4019BE1713}"/>
                    </a:ext>
                  </a:extLst>
                </p14:cNvPr>
                <p14:cNvContentPartPr/>
                <p14:nvPr/>
              </p14:nvContentPartPr>
              <p14:xfrm>
                <a:off x="2479905" y="1811734"/>
                <a:ext cx="138240" cy="4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28AA626-AFEA-B41C-55B2-CC4019BE17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71265" y="1803094"/>
                  <a:ext cx="155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5DB6D2-1787-98F8-8EED-AC439C1127E1}"/>
                    </a:ext>
                  </a:extLst>
                </p14:cNvPr>
                <p14:cNvContentPartPr/>
                <p14:nvPr/>
              </p14:nvContentPartPr>
              <p14:xfrm>
                <a:off x="2695905" y="1660534"/>
                <a:ext cx="250560" cy="232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5DB6D2-1787-98F8-8EED-AC439C1127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6905" y="1651894"/>
                  <a:ext cx="268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530FEC-BDCA-73E2-4BF6-F03BEFE72152}"/>
                    </a:ext>
                  </a:extLst>
                </p14:cNvPr>
                <p14:cNvContentPartPr/>
                <p14:nvPr/>
              </p14:nvContentPartPr>
              <p14:xfrm>
                <a:off x="3040425" y="1752694"/>
                <a:ext cx="105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530FEC-BDCA-73E2-4BF6-F03BEFE721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31785" y="1743694"/>
                  <a:ext cx="123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6317F4-39C5-53D0-338D-9352CDF3A945}"/>
                    </a:ext>
                  </a:extLst>
                </p14:cNvPr>
                <p14:cNvContentPartPr/>
                <p14:nvPr/>
              </p14:nvContentPartPr>
              <p14:xfrm>
                <a:off x="3067785" y="1804174"/>
                <a:ext cx="9972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6317F4-39C5-53D0-338D-9352CDF3A9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59145" y="1795534"/>
                  <a:ext cx="11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8B7883-7ED4-8DE3-12D5-8F02E5C67591}"/>
                    </a:ext>
                  </a:extLst>
                </p14:cNvPr>
                <p14:cNvContentPartPr/>
                <p14:nvPr/>
              </p14:nvContentPartPr>
              <p14:xfrm>
                <a:off x="3211065" y="1699054"/>
                <a:ext cx="127440" cy="18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8B7883-7ED4-8DE3-12D5-8F02E5C675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02065" y="1690414"/>
                  <a:ext cx="145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76441C-9CA0-4E1E-E620-1D893B04844E}"/>
                    </a:ext>
                  </a:extLst>
                </p14:cNvPr>
                <p14:cNvContentPartPr/>
                <p14:nvPr/>
              </p14:nvContentPartPr>
              <p14:xfrm>
                <a:off x="3367305" y="1686454"/>
                <a:ext cx="94680" cy="178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76441C-9CA0-4E1E-E620-1D893B0484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58305" y="1677454"/>
                  <a:ext cx="112320" cy="19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46481CD-4113-FD2C-C6EE-94048006F2F3}"/>
                  </a:ext>
                </a:extLst>
              </p14:cNvPr>
              <p14:cNvContentPartPr/>
              <p14:nvPr/>
            </p14:nvContentPartPr>
            <p14:xfrm>
              <a:off x="1750545" y="2169574"/>
              <a:ext cx="305280" cy="159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46481CD-4113-FD2C-C6EE-94048006F2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41545" y="2160574"/>
                <a:ext cx="32292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28D2C9C-5A9E-93EB-0A35-EF7B40FA5F75}"/>
              </a:ext>
            </a:extLst>
          </p:cNvPr>
          <p:cNvGrpSpPr/>
          <p:nvPr/>
        </p:nvGrpSpPr>
        <p:grpSpPr>
          <a:xfrm>
            <a:off x="2396385" y="2056894"/>
            <a:ext cx="1227600" cy="260640"/>
            <a:chOff x="2396385" y="2056894"/>
            <a:chExt cx="122760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BD6CF3-87E8-E096-D28E-D4A1297A418A}"/>
                    </a:ext>
                  </a:extLst>
                </p14:cNvPr>
                <p14:cNvContentPartPr/>
                <p14:nvPr/>
              </p14:nvContentPartPr>
              <p14:xfrm>
                <a:off x="2396385" y="2144014"/>
                <a:ext cx="145080" cy="173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BD6CF3-87E8-E096-D28E-D4A1297A41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7385" y="2135014"/>
                  <a:ext cx="162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C6846D0-0C4C-52DD-E89A-2AD13AC987D6}"/>
                    </a:ext>
                  </a:extLst>
                </p14:cNvPr>
                <p14:cNvContentPartPr/>
                <p14:nvPr/>
              </p14:nvContentPartPr>
              <p14:xfrm>
                <a:off x="2635065" y="2136814"/>
                <a:ext cx="6840" cy="169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C6846D0-0C4C-52DD-E89A-2AD13AC987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26065" y="2128174"/>
                  <a:ext cx="24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891139-E096-E6EA-CB1E-ECE3595EEE10}"/>
                    </a:ext>
                  </a:extLst>
                </p14:cNvPr>
                <p14:cNvContentPartPr/>
                <p14:nvPr/>
              </p14:nvContentPartPr>
              <p14:xfrm>
                <a:off x="2574945" y="2210614"/>
                <a:ext cx="162720" cy="1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891139-E096-E6EA-CB1E-ECE3595EEE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65945" y="2201974"/>
                  <a:ext cx="180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9DA749-A025-43D2-6175-059FBB1E8044}"/>
                    </a:ext>
                  </a:extLst>
                </p14:cNvPr>
                <p14:cNvContentPartPr/>
                <p14:nvPr/>
              </p14:nvContentPartPr>
              <p14:xfrm>
                <a:off x="2804985" y="2060494"/>
                <a:ext cx="253080" cy="244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9DA749-A025-43D2-6175-059FBB1E80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6345" y="2051494"/>
                  <a:ext cx="2707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FF0235C-C287-65CB-1404-1CC00278F749}"/>
                    </a:ext>
                  </a:extLst>
                </p14:cNvPr>
                <p14:cNvContentPartPr/>
                <p14:nvPr/>
              </p14:nvContentPartPr>
              <p14:xfrm>
                <a:off x="3162465" y="2154814"/>
                <a:ext cx="86760" cy="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FF0235C-C287-65CB-1404-1CC00278F7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53825" y="2146174"/>
                  <a:ext cx="104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650CDD-D6E3-B2A5-93B4-DC6AED79BCD3}"/>
                    </a:ext>
                  </a:extLst>
                </p14:cNvPr>
                <p14:cNvContentPartPr/>
                <p14:nvPr/>
              </p14:nvContentPartPr>
              <p14:xfrm>
                <a:off x="3184065" y="2203774"/>
                <a:ext cx="61560" cy="6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650CDD-D6E3-B2A5-93B4-DC6AED79BC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75425" y="2195134"/>
                  <a:ext cx="79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DE97C2-D5B7-4283-E19B-5738C2A72D52}"/>
                    </a:ext>
                  </a:extLst>
                </p14:cNvPr>
                <p14:cNvContentPartPr/>
                <p14:nvPr/>
              </p14:nvContentPartPr>
              <p14:xfrm>
                <a:off x="3361905" y="2056894"/>
                <a:ext cx="97920" cy="231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DE97C2-D5B7-4283-E19B-5738C2A72D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52905" y="2047894"/>
                  <a:ext cx="115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8DCBA0-D115-48DA-B7AB-E016C6F04ED5}"/>
                    </a:ext>
                  </a:extLst>
                </p14:cNvPr>
                <p14:cNvContentPartPr/>
                <p14:nvPr/>
              </p14:nvContentPartPr>
              <p14:xfrm>
                <a:off x="3513105" y="2070574"/>
                <a:ext cx="110880" cy="19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D8DCBA0-D115-48DA-B7AB-E016C6F04ED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04105" y="2061574"/>
                  <a:ext cx="128520" cy="20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9CE3EB5-3527-501A-33E8-5E3178B9C720}"/>
                  </a:ext>
                </a:extLst>
              </p14:cNvPr>
              <p14:cNvContentPartPr/>
              <p14:nvPr/>
            </p14:nvContentPartPr>
            <p14:xfrm>
              <a:off x="2113065" y="2465854"/>
              <a:ext cx="1763640" cy="33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9CE3EB5-3527-501A-33E8-5E3178B9C72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04425" y="2457214"/>
                <a:ext cx="17812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3EBF4AC-D98B-5E2B-55A0-64DB8C2BC253}"/>
                  </a:ext>
                </a:extLst>
              </p14:cNvPr>
              <p14:cNvContentPartPr/>
              <p14:nvPr/>
            </p14:nvContentPartPr>
            <p14:xfrm>
              <a:off x="2159865" y="2218174"/>
              <a:ext cx="119880" cy="1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3EBF4AC-D98B-5E2B-55A0-64DB8C2BC25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50865" y="2209534"/>
                <a:ext cx="1375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F7432CC-C748-BE60-B765-CDFDEB375ABC}"/>
                  </a:ext>
                </a:extLst>
              </p14:cNvPr>
              <p14:cNvContentPartPr/>
              <p14:nvPr/>
            </p14:nvContentPartPr>
            <p14:xfrm>
              <a:off x="2497905" y="2707774"/>
              <a:ext cx="107280" cy="232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F7432CC-C748-BE60-B765-CDFDEB375A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89265" y="2698774"/>
                <a:ext cx="12492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0A9ACE06-EBEB-1DEC-10C4-0DF5842A4926}"/>
              </a:ext>
            </a:extLst>
          </p:cNvPr>
          <p:cNvGrpSpPr/>
          <p:nvPr/>
        </p:nvGrpSpPr>
        <p:grpSpPr>
          <a:xfrm>
            <a:off x="2951505" y="2650534"/>
            <a:ext cx="727920" cy="313560"/>
            <a:chOff x="2951505" y="2650534"/>
            <a:chExt cx="72792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E83E247-3D32-3005-AB0A-8E1F33E130F8}"/>
                    </a:ext>
                  </a:extLst>
                </p14:cNvPr>
                <p14:cNvContentPartPr/>
                <p14:nvPr/>
              </p14:nvContentPartPr>
              <p14:xfrm>
                <a:off x="2951505" y="2753134"/>
                <a:ext cx="192600" cy="10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E83E247-3D32-3005-AB0A-8E1F33E130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2505" y="2744494"/>
                  <a:ext cx="210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DEB83E-5C82-DA69-260E-0796B252EED5}"/>
                    </a:ext>
                  </a:extLst>
                </p14:cNvPr>
                <p14:cNvContentPartPr/>
                <p14:nvPr/>
              </p14:nvContentPartPr>
              <p14:xfrm>
                <a:off x="2954025" y="2808214"/>
                <a:ext cx="198360" cy="6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DEB83E-5C82-DA69-260E-0796B252EE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45385" y="2799214"/>
                  <a:ext cx="216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30A5567-562C-9D49-4598-E9CF77A02541}"/>
                    </a:ext>
                  </a:extLst>
                </p14:cNvPr>
                <p14:cNvContentPartPr/>
                <p14:nvPr/>
              </p14:nvContentPartPr>
              <p14:xfrm>
                <a:off x="3012345" y="2650534"/>
                <a:ext cx="93960" cy="313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30A5567-562C-9D49-4598-E9CF77A025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03345" y="2641534"/>
                  <a:ext cx="111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80D2A0-2755-E0EC-D9F3-0F098E351AE0}"/>
                    </a:ext>
                  </a:extLst>
                </p14:cNvPr>
                <p14:cNvContentPartPr/>
                <p14:nvPr/>
              </p14:nvContentPartPr>
              <p14:xfrm>
                <a:off x="3343905" y="2793814"/>
                <a:ext cx="124920" cy="2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80D2A0-2755-E0EC-D9F3-0F098E351A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34905" y="2784814"/>
                  <a:ext cx="142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FEB2AC-B585-4F88-6338-B4D4BDC75EAD}"/>
                    </a:ext>
                  </a:extLst>
                </p14:cNvPr>
                <p14:cNvContentPartPr/>
                <p14:nvPr/>
              </p14:nvContentPartPr>
              <p14:xfrm>
                <a:off x="3494745" y="2724694"/>
                <a:ext cx="184680" cy="199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FEB2AC-B585-4F88-6338-B4D4BDC75E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85745" y="2716054"/>
                  <a:ext cx="20232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AF248F-A03A-5CDF-82A0-C3FC6E873163}"/>
              </a:ext>
            </a:extLst>
          </p:cNvPr>
          <p:cNvGrpSpPr/>
          <p:nvPr/>
        </p:nvGrpSpPr>
        <p:grpSpPr>
          <a:xfrm>
            <a:off x="2285505" y="2549014"/>
            <a:ext cx="2434320" cy="1022040"/>
            <a:chOff x="2285505" y="2549014"/>
            <a:chExt cx="2434320" cy="10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87FC5F2-34BA-C93B-4C69-5EF8B54C7FDB}"/>
                    </a:ext>
                  </a:extLst>
                </p14:cNvPr>
                <p14:cNvContentPartPr/>
                <p14:nvPr/>
              </p14:nvContentPartPr>
              <p14:xfrm>
                <a:off x="2285505" y="2549014"/>
                <a:ext cx="1488960" cy="514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87FC5F2-34BA-C93B-4C69-5EF8B54C7FD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76865" y="2540014"/>
                  <a:ext cx="15066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246B3B-6F8D-4021-5B9A-CE3282B4E413}"/>
                    </a:ext>
                  </a:extLst>
                </p14:cNvPr>
                <p14:cNvContentPartPr/>
                <p14:nvPr/>
              </p14:nvContentPartPr>
              <p14:xfrm>
                <a:off x="3996225" y="2913694"/>
                <a:ext cx="723600" cy="657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246B3B-6F8D-4021-5B9A-CE3282B4E4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87585" y="2904694"/>
                  <a:ext cx="74124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9374880-B906-ADED-7094-33442355F56A}"/>
                    </a:ext>
                  </a:extLst>
                </p14:cNvPr>
                <p14:cNvContentPartPr/>
                <p14:nvPr/>
              </p14:nvContentPartPr>
              <p14:xfrm>
                <a:off x="4146705" y="3148414"/>
                <a:ext cx="55800" cy="83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9374880-B906-ADED-7094-33442355F5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38065" y="3139774"/>
                  <a:ext cx="73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7B9A19-BF8D-E583-3D28-B93405397908}"/>
                    </a:ext>
                  </a:extLst>
                </p14:cNvPr>
                <p14:cNvContentPartPr/>
                <p14:nvPr/>
              </p14:nvContentPartPr>
              <p14:xfrm>
                <a:off x="4441185" y="3137614"/>
                <a:ext cx="66600" cy="82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7B9A19-BF8D-E583-3D28-B9340539790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32185" y="3128614"/>
                  <a:ext cx="84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76D169D-0AC1-8672-E46A-463FFB1FEE21}"/>
                    </a:ext>
                  </a:extLst>
                </p14:cNvPr>
                <p14:cNvContentPartPr/>
                <p14:nvPr/>
              </p14:nvContentPartPr>
              <p14:xfrm>
                <a:off x="4198905" y="3367654"/>
                <a:ext cx="331200" cy="19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76D169D-0AC1-8672-E46A-463FFB1FEE2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89905" y="3358654"/>
                  <a:ext cx="34884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936CB4C-0929-F123-6D92-FFD06C8D6A40}"/>
                  </a:ext>
                </a:extLst>
              </p14:cNvPr>
              <p14:cNvContentPartPr/>
              <p14:nvPr/>
            </p14:nvContentPartPr>
            <p14:xfrm>
              <a:off x="5065065" y="3001174"/>
              <a:ext cx="322200" cy="233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936CB4C-0929-F123-6D92-FFD06C8D6A4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56425" y="2992534"/>
                <a:ext cx="339840" cy="25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13CE110-67B1-0941-31D6-B363BD4D0A67}"/>
              </a:ext>
            </a:extLst>
          </p:cNvPr>
          <p:cNvGrpSpPr/>
          <p:nvPr/>
        </p:nvGrpSpPr>
        <p:grpSpPr>
          <a:xfrm>
            <a:off x="5494185" y="2748094"/>
            <a:ext cx="1281240" cy="478080"/>
            <a:chOff x="5494185" y="2748094"/>
            <a:chExt cx="128124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CA82ECE-15B3-9B5E-C57D-E971D4DB10A0}"/>
                    </a:ext>
                  </a:extLst>
                </p14:cNvPr>
                <p14:cNvContentPartPr/>
                <p14:nvPr/>
              </p14:nvContentPartPr>
              <p14:xfrm>
                <a:off x="5494185" y="2923414"/>
                <a:ext cx="1281240" cy="302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CA82ECE-15B3-9B5E-C57D-E971D4DB10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85545" y="2914774"/>
                  <a:ext cx="12988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337A8D4-3FAF-2B22-F1E4-9311F033788D}"/>
                    </a:ext>
                  </a:extLst>
                </p14:cNvPr>
                <p14:cNvContentPartPr/>
                <p14:nvPr/>
              </p14:nvContentPartPr>
              <p14:xfrm>
                <a:off x="6188985" y="2748094"/>
                <a:ext cx="79920" cy="83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337A8D4-3FAF-2B22-F1E4-9311F03378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80345" y="2739094"/>
                  <a:ext cx="97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3642C56-8F0A-6F79-4C02-FAE61795DBFD}"/>
                    </a:ext>
                  </a:extLst>
                </p14:cNvPr>
                <p14:cNvContentPartPr/>
                <p14:nvPr/>
              </p14:nvContentPartPr>
              <p14:xfrm>
                <a:off x="6011505" y="2974534"/>
                <a:ext cx="163800" cy="14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3642C56-8F0A-6F79-4C02-FAE61795DB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02865" y="2965894"/>
                  <a:ext cx="181440" cy="31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808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Quiz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69950" y="1104526"/>
            <a:ext cx="4371340" cy="168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Solve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following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system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equations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50">
              <a:latin typeface="Microsoft Sans Serif"/>
              <a:cs typeface="Microsoft Sans Serif"/>
            </a:endParaRPr>
          </a:p>
          <a:p>
            <a:pPr marL="5969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Arial"/>
              <a:cs typeface="Arial"/>
            </a:endParaRPr>
          </a:p>
          <a:p>
            <a:pPr marL="200025" indent="-140970">
              <a:lnSpc>
                <a:spcPct val="100000"/>
              </a:lnSpc>
              <a:buChar char="•"/>
              <a:tabLst>
                <a:tab pos="200660" algn="l"/>
              </a:tabLst>
            </a:pPr>
            <a:r>
              <a:rPr sz="1400" dirty="0">
                <a:latin typeface="Microsoft Sans Serif"/>
                <a:cs typeface="Microsoft Sans Serif"/>
              </a:rPr>
              <a:t>5a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 =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11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1500">
              <a:latin typeface="Microsoft Sans Serif"/>
              <a:cs typeface="Microsoft Sans Serif"/>
            </a:endParaRPr>
          </a:p>
          <a:p>
            <a:pPr marL="200025" indent="-140970">
              <a:lnSpc>
                <a:spcPct val="100000"/>
              </a:lnSpc>
              <a:buChar char="•"/>
              <a:tabLst>
                <a:tab pos="200660" algn="l"/>
              </a:tabLst>
            </a:pPr>
            <a:r>
              <a:rPr sz="1400" dirty="0">
                <a:latin typeface="Microsoft Sans Serif"/>
                <a:cs typeface="Microsoft Sans Serif"/>
              </a:rPr>
              <a:t>10a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2b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22</a:t>
            </a:r>
            <a:endParaRPr sz="1400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E4C6C5-0A1D-1A01-8559-8C8ADEC57157}"/>
                  </a:ext>
                </a:extLst>
              </p14:cNvPr>
              <p14:cNvContentPartPr/>
              <p14:nvPr/>
            </p14:nvContentPartPr>
            <p14:xfrm>
              <a:off x="2030265" y="2186134"/>
              <a:ext cx="271080" cy="85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E4C6C5-0A1D-1A01-8559-8C8ADEC571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1265" y="2177494"/>
                <a:ext cx="288720" cy="10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7C00C97-6C7B-A11C-52BB-8D58DC54A54A}"/>
              </a:ext>
            </a:extLst>
          </p:cNvPr>
          <p:cNvGrpSpPr/>
          <p:nvPr/>
        </p:nvGrpSpPr>
        <p:grpSpPr>
          <a:xfrm>
            <a:off x="2571345" y="1985254"/>
            <a:ext cx="1658880" cy="316440"/>
            <a:chOff x="2571345" y="1985254"/>
            <a:chExt cx="165888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38133FE-C5BB-70E4-F0B9-B7070F1C26A3}"/>
                    </a:ext>
                  </a:extLst>
                </p14:cNvPr>
                <p14:cNvContentPartPr/>
                <p14:nvPr/>
              </p14:nvContentPartPr>
              <p14:xfrm>
                <a:off x="2571345" y="2127094"/>
                <a:ext cx="104400" cy="170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38133FE-C5BB-70E4-F0B9-B7070F1C26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2345" y="2118454"/>
                  <a:ext cx="122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9F3570-A80A-42AE-C154-89EFF0DDF01E}"/>
                    </a:ext>
                  </a:extLst>
                </p14:cNvPr>
                <p14:cNvContentPartPr/>
                <p14:nvPr/>
              </p14:nvContentPartPr>
              <p14:xfrm>
                <a:off x="2807865" y="2112694"/>
                <a:ext cx="3960" cy="145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9F3570-A80A-42AE-C154-89EFF0DDF0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98865" y="2103694"/>
                  <a:ext cx="21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BE8023A-8E9C-E43E-4897-B7ACBEA38D1E}"/>
                    </a:ext>
                  </a:extLst>
                </p14:cNvPr>
                <p14:cNvContentPartPr/>
                <p14:nvPr/>
              </p14:nvContentPartPr>
              <p14:xfrm>
                <a:off x="2753145" y="2196214"/>
                <a:ext cx="127080" cy="4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BE8023A-8E9C-E43E-4897-B7ACBEA38D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44505" y="2187574"/>
                  <a:ext cx="144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86D5B3-A1CF-6AC8-2DA5-E91786739C41}"/>
                    </a:ext>
                  </a:extLst>
                </p14:cNvPr>
                <p14:cNvContentPartPr/>
                <p14:nvPr/>
              </p14:nvContentPartPr>
              <p14:xfrm>
                <a:off x="2975625" y="2010814"/>
                <a:ext cx="19116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86D5B3-A1CF-6AC8-2DA5-E91786739C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66625" y="2002174"/>
                  <a:ext cx="208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41B44A-B8C1-90F4-030F-7DECA39F5043}"/>
                    </a:ext>
                  </a:extLst>
                </p14:cNvPr>
                <p14:cNvContentPartPr/>
                <p14:nvPr/>
              </p14:nvContentPartPr>
              <p14:xfrm>
                <a:off x="3173985" y="1988494"/>
                <a:ext cx="50040" cy="313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41B44A-B8C1-90F4-030F-7DECA39F50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64985" y="1979494"/>
                  <a:ext cx="676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B2175B0-5179-BD77-82A4-8D34D0B1A9CD}"/>
                    </a:ext>
                  </a:extLst>
                </p14:cNvPr>
                <p14:cNvContentPartPr/>
                <p14:nvPr/>
              </p14:nvContentPartPr>
              <p14:xfrm>
                <a:off x="3292065" y="2081734"/>
                <a:ext cx="89280" cy="19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B2175B0-5179-BD77-82A4-8D34D0B1A9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83425" y="2073094"/>
                  <a:ext cx="106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7EBA8D-24CB-2F4B-3FE1-CF20167FFD9F}"/>
                    </a:ext>
                  </a:extLst>
                </p14:cNvPr>
                <p14:cNvContentPartPr/>
                <p14:nvPr/>
              </p14:nvContentPartPr>
              <p14:xfrm>
                <a:off x="3510945" y="2125294"/>
                <a:ext cx="141840" cy="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7EBA8D-24CB-2F4B-3FE1-CF20167FFD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2305" y="2116654"/>
                  <a:ext cx="159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5D9535-A3FA-1E45-491C-15744D7A8311}"/>
                    </a:ext>
                  </a:extLst>
                </p14:cNvPr>
                <p14:cNvContentPartPr/>
                <p14:nvPr/>
              </p14:nvContentPartPr>
              <p14:xfrm>
                <a:off x="3542985" y="2171734"/>
                <a:ext cx="105480" cy="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5D9535-A3FA-1E45-491C-15744D7A83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33985" y="2163094"/>
                  <a:ext cx="123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1323B1-7051-8FB4-9CF4-6A1F81E80C57}"/>
                    </a:ext>
                  </a:extLst>
                </p14:cNvPr>
                <p14:cNvContentPartPr/>
                <p14:nvPr/>
              </p14:nvContentPartPr>
              <p14:xfrm>
                <a:off x="3762585" y="2052214"/>
                <a:ext cx="9252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1323B1-7051-8FB4-9CF4-6A1F81E80C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53945" y="2043214"/>
                  <a:ext cx="1101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4EE1480-AE6A-1AD0-9099-65E167A8809D}"/>
                    </a:ext>
                  </a:extLst>
                </p14:cNvPr>
                <p14:cNvContentPartPr/>
                <p14:nvPr/>
              </p14:nvContentPartPr>
              <p14:xfrm>
                <a:off x="3907305" y="2032414"/>
                <a:ext cx="70920" cy="20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4EE1480-AE6A-1AD0-9099-65E167A880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98305" y="2023774"/>
                  <a:ext cx="88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885AD8-5387-C07B-1E96-50A5A3AE388A}"/>
                    </a:ext>
                  </a:extLst>
                </p14:cNvPr>
                <p14:cNvContentPartPr/>
                <p14:nvPr/>
              </p14:nvContentPartPr>
              <p14:xfrm>
                <a:off x="4029345" y="1985254"/>
                <a:ext cx="65160" cy="31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885AD8-5387-C07B-1E96-50A5A3AE388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0345" y="1976254"/>
                  <a:ext cx="82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DD9451-1C4C-70AF-88BF-B3E0097B6C25}"/>
                    </a:ext>
                  </a:extLst>
                </p14:cNvPr>
                <p14:cNvContentPartPr/>
                <p14:nvPr/>
              </p14:nvContentPartPr>
              <p14:xfrm>
                <a:off x="4120785" y="2088934"/>
                <a:ext cx="109440" cy="178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DD9451-1C4C-70AF-88BF-B3E0097B6C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11785" y="2079934"/>
                  <a:ext cx="12708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3E74BED-2232-93CC-62AA-B622A5E4300C}"/>
                  </a:ext>
                </a:extLst>
              </p14:cNvPr>
              <p14:cNvContentPartPr/>
              <p14:nvPr/>
            </p14:nvContentPartPr>
            <p14:xfrm>
              <a:off x="2262465" y="2597254"/>
              <a:ext cx="186120" cy="127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3E74BED-2232-93CC-62AA-B622A5E430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53465" y="2588614"/>
                <a:ext cx="2037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5049DA-EF22-33AF-33DF-D56C53DF629B}"/>
                  </a:ext>
                </a:extLst>
              </p14:cNvPr>
              <p14:cNvContentPartPr/>
              <p14:nvPr/>
            </p14:nvContentPartPr>
            <p14:xfrm>
              <a:off x="2632905" y="2599054"/>
              <a:ext cx="115200" cy="151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5049DA-EF22-33AF-33DF-D56C53DF629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23905" y="2590414"/>
                <a:ext cx="13284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EAB70AB-244D-E68B-997F-75ABEB759B81}"/>
              </a:ext>
            </a:extLst>
          </p:cNvPr>
          <p:cNvGrpSpPr/>
          <p:nvPr/>
        </p:nvGrpSpPr>
        <p:grpSpPr>
          <a:xfrm>
            <a:off x="2898945" y="2585014"/>
            <a:ext cx="114840" cy="148320"/>
            <a:chOff x="2898945" y="2585014"/>
            <a:chExt cx="11484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6E300B2-01E2-310C-1F9B-AF0755C528C7}"/>
                    </a:ext>
                  </a:extLst>
                </p14:cNvPr>
                <p14:cNvContentPartPr/>
                <p14:nvPr/>
              </p14:nvContentPartPr>
              <p14:xfrm>
                <a:off x="2952225" y="2585014"/>
                <a:ext cx="7920" cy="148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6E300B2-01E2-310C-1F9B-AF0755C528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3225" y="2576014"/>
                  <a:ext cx="25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CA9E6C-7304-4947-A849-C028CCA0566D}"/>
                    </a:ext>
                  </a:extLst>
                </p14:cNvPr>
                <p14:cNvContentPartPr/>
                <p14:nvPr/>
              </p14:nvContentPartPr>
              <p14:xfrm>
                <a:off x="2898945" y="2648374"/>
                <a:ext cx="114840" cy="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CA9E6C-7304-4947-A849-C028CCA0566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89945" y="2639734"/>
                  <a:ext cx="13248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D9EA33-7BB3-821D-256E-DF91C3A19D3D}"/>
              </a:ext>
            </a:extLst>
          </p:cNvPr>
          <p:cNvGrpSpPr/>
          <p:nvPr/>
        </p:nvGrpSpPr>
        <p:grpSpPr>
          <a:xfrm>
            <a:off x="3203865" y="2464414"/>
            <a:ext cx="398880" cy="278280"/>
            <a:chOff x="3203865" y="2464414"/>
            <a:chExt cx="39888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5343330-2CFE-FF47-E33C-8A384AA1AA10}"/>
                    </a:ext>
                  </a:extLst>
                </p14:cNvPr>
                <p14:cNvContentPartPr/>
                <p14:nvPr/>
              </p14:nvContentPartPr>
              <p14:xfrm>
                <a:off x="3203865" y="2508694"/>
                <a:ext cx="165960" cy="191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5343330-2CFE-FF47-E33C-8A384AA1AA1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94865" y="2499694"/>
                  <a:ext cx="1836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24657B-AFDA-F0C7-4D53-DC6321E49FA0}"/>
                    </a:ext>
                  </a:extLst>
                </p14:cNvPr>
                <p14:cNvContentPartPr/>
                <p14:nvPr/>
              </p14:nvContentPartPr>
              <p14:xfrm>
                <a:off x="3373785" y="2464414"/>
                <a:ext cx="57240" cy="278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24657B-AFDA-F0C7-4D53-DC6321E49FA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65145" y="2455774"/>
                  <a:ext cx="748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2B5E17-744E-8885-78F0-64D15FE5A809}"/>
                    </a:ext>
                  </a:extLst>
                </p14:cNvPr>
                <p14:cNvContentPartPr/>
                <p14:nvPr/>
              </p14:nvContentPartPr>
              <p14:xfrm>
                <a:off x="3486825" y="2564854"/>
                <a:ext cx="115920" cy="171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2B5E17-744E-8885-78F0-64D15FE5A8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78185" y="2555854"/>
                  <a:ext cx="13356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DC5455-6D4A-8663-1159-F7F399044E61}"/>
              </a:ext>
            </a:extLst>
          </p:cNvPr>
          <p:cNvGrpSpPr/>
          <p:nvPr/>
        </p:nvGrpSpPr>
        <p:grpSpPr>
          <a:xfrm>
            <a:off x="3801105" y="2596894"/>
            <a:ext cx="170640" cy="77040"/>
            <a:chOff x="3801105" y="2596894"/>
            <a:chExt cx="170640" cy="7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EE125D-C839-EF0A-33CC-348CEC6CE588}"/>
                    </a:ext>
                  </a:extLst>
                </p14:cNvPr>
                <p14:cNvContentPartPr/>
                <p14:nvPr/>
              </p14:nvContentPartPr>
              <p14:xfrm>
                <a:off x="3801105" y="2596894"/>
                <a:ext cx="126720" cy="2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EE125D-C839-EF0A-33CC-348CEC6CE58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92465" y="2588254"/>
                  <a:ext cx="144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5BA001-4B75-4546-E109-9196A6AE94A4}"/>
                    </a:ext>
                  </a:extLst>
                </p14:cNvPr>
                <p14:cNvContentPartPr/>
                <p14:nvPr/>
              </p14:nvContentPartPr>
              <p14:xfrm>
                <a:off x="3819105" y="2665294"/>
                <a:ext cx="152640" cy="8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5BA001-4B75-4546-E109-9196A6AE94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10105" y="2656654"/>
                  <a:ext cx="17028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711F8F-3653-3564-15C8-D7C8A89DBC6F}"/>
              </a:ext>
            </a:extLst>
          </p:cNvPr>
          <p:cNvGrpSpPr/>
          <p:nvPr/>
        </p:nvGrpSpPr>
        <p:grpSpPr>
          <a:xfrm>
            <a:off x="4108905" y="2443894"/>
            <a:ext cx="623160" cy="291240"/>
            <a:chOff x="4108905" y="2443894"/>
            <a:chExt cx="62316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FBA5F6C-65FD-5D97-FA9C-37BAECB5AF46}"/>
                    </a:ext>
                  </a:extLst>
                </p14:cNvPr>
                <p14:cNvContentPartPr/>
                <p14:nvPr/>
              </p14:nvContentPartPr>
              <p14:xfrm>
                <a:off x="4108905" y="2486734"/>
                <a:ext cx="111240" cy="170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FBA5F6C-65FD-5D97-FA9C-37BAECB5AF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00265" y="2477734"/>
                  <a:ext cx="128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125B564-A879-F130-AC3C-AD4DF9C359B9}"/>
                    </a:ext>
                  </a:extLst>
                </p14:cNvPr>
                <p14:cNvContentPartPr/>
                <p14:nvPr/>
              </p14:nvContentPartPr>
              <p14:xfrm>
                <a:off x="4274865" y="2488894"/>
                <a:ext cx="87480" cy="154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125B564-A879-F130-AC3C-AD4DF9C359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65865" y="2479894"/>
                  <a:ext cx="105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5E54CC0-C114-0EF9-5F6D-FC9AD4DDFFE4}"/>
                    </a:ext>
                  </a:extLst>
                </p14:cNvPr>
                <p14:cNvContentPartPr/>
                <p14:nvPr/>
              </p14:nvContentPartPr>
              <p14:xfrm>
                <a:off x="4409145" y="2443894"/>
                <a:ext cx="78840" cy="29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5E54CC0-C114-0EF9-5F6D-FC9AD4DDFF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00505" y="2434894"/>
                  <a:ext cx="96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1FF6F0-16AF-2FE1-DABF-5B2DBD499EA9}"/>
                    </a:ext>
                  </a:extLst>
                </p14:cNvPr>
                <p14:cNvContentPartPr/>
                <p14:nvPr/>
              </p14:nvContentPartPr>
              <p14:xfrm>
                <a:off x="4512105" y="2520934"/>
                <a:ext cx="97920" cy="196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1FF6F0-16AF-2FE1-DABF-5B2DBD499E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03105" y="2512294"/>
                  <a:ext cx="115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A48FAC-9932-CBD7-58F5-77B9F271762D}"/>
                    </a:ext>
                  </a:extLst>
                </p14:cNvPr>
                <p14:cNvContentPartPr/>
                <p14:nvPr/>
              </p14:nvContentPartPr>
              <p14:xfrm>
                <a:off x="4644945" y="2531374"/>
                <a:ext cx="87120" cy="162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A48FAC-9932-CBD7-58F5-77B9F27176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35945" y="2522734"/>
                  <a:ext cx="104760" cy="1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1AB49D6-2210-359C-9DBE-7E2B3B3CB2E3}"/>
                  </a:ext>
                </a:extLst>
              </p14:cNvPr>
              <p14:cNvContentPartPr/>
              <p14:nvPr/>
            </p14:nvContentPartPr>
            <p14:xfrm>
              <a:off x="2505825" y="2875534"/>
              <a:ext cx="2403720" cy="54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1AB49D6-2210-359C-9DBE-7E2B3B3CB2E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96825" y="2866534"/>
                <a:ext cx="24213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2DAEF49-894E-FF33-3743-8CBE37F4088E}"/>
                  </a:ext>
                </a:extLst>
              </p14:cNvPr>
              <p14:cNvContentPartPr/>
              <p14:nvPr/>
            </p14:nvContentPartPr>
            <p14:xfrm>
              <a:off x="3171825" y="3043294"/>
              <a:ext cx="121680" cy="230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2DAEF49-894E-FF33-3743-8CBE37F4088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63185" y="3034294"/>
                <a:ext cx="13932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02F8A907-6806-765F-788A-092A011CC3C7}"/>
              </a:ext>
            </a:extLst>
          </p:cNvPr>
          <p:cNvGrpSpPr/>
          <p:nvPr/>
        </p:nvGrpSpPr>
        <p:grpSpPr>
          <a:xfrm>
            <a:off x="3612465" y="3111694"/>
            <a:ext cx="126360" cy="98280"/>
            <a:chOff x="3612465" y="3111694"/>
            <a:chExt cx="126360" cy="9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8AE1E1C-1467-9A34-FEEF-7B12EEB6EF32}"/>
                    </a:ext>
                  </a:extLst>
                </p14:cNvPr>
                <p14:cNvContentPartPr/>
                <p14:nvPr/>
              </p14:nvContentPartPr>
              <p14:xfrm>
                <a:off x="3612465" y="3111694"/>
                <a:ext cx="126360" cy="1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8AE1E1C-1467-9A34-FEEF-7B12EEB6EF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03465" y="3102694"/>
                  <a:ext cx="144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4A77F4-E7DB-EC7D-0BF4-18EA7F7041EA}"/>
                    </a:ext>
                  </a:extLst>
                </p14:cNvPr>
                <p14:cNvContentPartPr/>
                <p14:nvPr/>
              </p14:nvContentPartPr>
              <p14:xfrm>
                <a:off x="3629385" y="3190174"/>
                <a:ext cx="106560" cy="19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4A77F4-E7DB-EC7D-0BF4-18EA7F7041E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20385" y="3181174"/>
                  <a:ext cx="12420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791BE7E-B96F-2308-15B9-F25793589D71}"/>
                  </a:ext>
                </a:extLst>
              </p14:cNvPr>
              <p14:cNvContentPartPr/>
              <p14:nvPr/>
            </p14:nvContentPartPr>
            <p14:xfrm>
              <a:off x="3954105" y="3028894"/>
              <a:ext cx="133920" cy="229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791BE7E-B96F-2308-15B9-F25793589D7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45465" y="3019894"/>
                <a:ext cx="1515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FD0FE42-D2B6-CF85-618B-2C71C6C3A9D7}"/>
                  </a:ext>
                </a:extLst>
              </p14:cNvPr>
              <p14:cNvContentPartPr/>
              <p14:nvPr/>
            </p14:nvContentPartPr>
            <p14:xfrm>
              <a:off x="3090105" y="2978494"/>
              <a:ext cx="1193400" cy="452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FD0FE42-D2B6-CF85-618B-2C71C6C3A9D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81465" y="2969494"/>
                <a:ext cx="1211040" cy="47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B7E36020-423A-AD28-B996-6C1DA85FDCFD}"/>
              </a:ext>
            </a:extLst>
          </p:cNvPr>
          <p:cNvGrpSpPr/>
          <p:nvPr/>
        </p:nvGrpSpPr>
        <p:grpSpPr>
          <a:xfrm>
            <a:off x="4121865" y="2389174"/>
            <a:ext cx="579960" cy="371160"/>
            <a:chOff x="4121865" y="2389174"/>
            <a:chExt cx="57996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DB8DBD5-FA67-6E75-CBA0-89DD350A9BF3}"/>
                    </a:ext>
                  </a:extLst>
                </p14:cNvPr>
                <p14:cNvContentPartPr/>
                <p14:nvPr/>
              </p14:nvContentPartPr>
              <p14:xfrm>
                <a:off x="4121865" y="2389174"/>
                <a:ext cx="291960" cy="33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DB8DBD5-FA67-6E75-CBA0-89DD350A9B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12865" y="2380174"/>
                  <a:ext cx="3096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D868B93-8765-2480-46A8-321C825D1CC1}"/>
                    </a:ext>
                  </a:extLst>
                </p14:cNvPr>
                <p14:cNvContentPartPr/>
                <p14:nvPr/>
              </p14:nvContentPartPr>
              <p14:xfrm>
                <a:off x="4413105" y="2454694"/>
                <a:ext cx="288720" cy="305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D868B93-8765-2480-46A8-321C825D1CC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04105" y="2445694"/>
                  <a:ext cx="30636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7CCF594-64FE-B0E1-38A8-094D3CE7686D}"/>
              </a:ext>
            </a:extLst>
          </p:cNvPr>
          <p:cNvGrpSpPr/>
          <p:nvPr/>
        </p:nvGrpSpPr>
        <p:grpSpPr>
          <a:xfrm>
            <a:off x="5024745" y="2410414"/>
            <a:ext cx="558360" cy="345960"/>
            <a:chOff x="5024745" y="2410414"/>
            <a:chExt cx="55836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AD5E88-354D-0117-6122-9116F9A6CBEE}"/>
                    </a:ext>
                  </a:extLst>
                </p14:cNvPr>
                <p14:cNvContentPartPr/>
                <p14:nvPr/>
              </p14:nvContentPartPr>
              <p14:xfrm>
                <a:off x="5024745" y="2456854"/>
                <a:ext cx="118800" cy="195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AD5E88-354D-0117-6122-9116F9A6CBE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15745" y="2447854"/>
                  <a:ext cx="136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B3DBB98-7341-6A9C-C69C-FF3C23A91102}"/>
                    </a:ext>
                  </a:extLst>
                </p14:cNvPr>
                <p14:cNvContentPartPr/>
                <p14:nvPr/>
              </p14:nvContentPartPr>
              <p14:xfrm>
                <a:off x="5206545" y="2464414"/>
                <a:ext cx="83520" cy="161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B3DBB98-7341-6A9C-C69C-FF3C23A9110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97545" y="2455414"/>
                  <a:ext cx="101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1C55FB-4852-6AC4-F086-346BFE5A1780}"/>
                    </a:ext>
                  </a:extLst>
                </p14:cNvPr>
                <p14:cNvContentPartPr/>
                <p14:nvPr/>
              </p14:nvContentPartPr>
              <p14:xfrm>
                <a:off x="5321385" y="2410414"/>
                <a:ext cx="85680" cy="345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1C55FB-4852-6AC4-F086-346BFE5A17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12745" y="2401774"/>
                  <a:ext cx="1033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71EC68C-D64F-9C5C-2076-F4F86EA6B35C}"/>
                    </a:ext>
                  </a:extLst>
                </p14:cNvPr>
                <p14:cNvContentPartPr/>
                <p14:nvPr/>
              </p14:nvContentPartPr>
              <p14:xfrm>
                <a:off x="5443425" y="2535334"/>
                <a:ext cx="139680" cy="165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71EC68C-D64F-9C5C-2076-F4F86EA6B3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34785" y="2526334"/>
                  <a:ext cx="15732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24CCE1C-6AA0-9CA6-3DF8-3A51A065C628}"/>
              </a:ext>
            </a:extLst>
          </p:cNvPr>
          <p:cNvGrpSpPr/>
          <p:nvPr/>
        </p:nvGrpSpPr>
        <p:grpSpPr>
          <a:xfrm>
            <a:off x="4154265" y="3530014"/>
            <a:ext cx="2443320" cy="634320"/>
            <a:chOff x="4154265" y="3530014"/>
            <a:chExt cx="2443320" cy="63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940959C-47D9-2532-9EE2-CB9116A9C4D3}"/>
                    </a:ext>
                  </a:extLst>
                </p14:cNvPr>
                <p14:cNvContentPartPr/>
                <p14:nvPr/>
              </p14:nvContentPartPr>
              <p14:xfrm>
                <a:off x="4154265" y="3693454"/>
                <a:ext cx="971640" cy="47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940959C-47D9-2532-9EE2-CB9116A9C4D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45265" y="3684814"/>
                  <a:ext cx="9892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759C54-CCF6-8141-8CB3-81A27E8114BF}"/>
                    </a:ext>
                  </a:extLst>
                </p14:cNvPr>
                <p14:cNvContentPartPr/>
                <p14:nvPr/>
              </p14:nvContentPartPr>
              <p14:xfrm>
                <a:off x="4688505" y="3561334"/>
                <a:ext cx="95040" cy="10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759C54-CCF6-8141-8CB3-81A27E8114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79505" y="3552694"/>
                  <a:ext cx="112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B995B2E-F920-C20E-A781-C17C3363D235}"/>
                    </a:ext>
                  </a:extLst>
                </p14:cNvPr>
                <p14:cNvContentPartPr/>
                <p14:nvPr/>
              </p14:nvContentPartPr>
              <p14:xfrm>
                <a:off x="4839705" y="3757894"/>
                <a:ext cx="169200" cy="6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B995B2E-F920-C20E-A781-C17C3363D23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30705" y="3749254"/>
                  <a:ext cx="186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13DC0AC-76F4-FBA6-027F-D9D0A40BE74B}"/>
                    </a:ext>
                  </a:extLst>
                </p14:cNvPr>
                <p14:cNvContentPartPr/>
                <p14:nvPr/>
              </p14:nvContentPartPr>
              <p14:xfrm>
                <a:off x="4529025" y="3552694"/>
                <a:ext cx="62640" cy="95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13DC0AC-76F4-FBA6-027F-D9D0A40BE7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20025" y="3544054"/>
                  <a:ext cx="80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CF8A5F5-B679-8AE9-BC0F-7D0C2DED0F6E}"/>
                    </a:ext>
                  </a:extLst>
                </p14:cNvPr>
                <p14:cNvContentPartPr/>
                <p14:nvPr/>
              </p14:nvContentPartPr>
              <p14:xfrm>
                <a:off x="4194945" y="3625054"/>
                <a:ext cx="81720" cy="113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CF8A5F5-B679-8AE9-BC0F-7D0C2DED0F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85945" y="3616414"/>
                  <a:ext cx="99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55211EE-D8EA-49D4-C87F-B59141B8DC53}"/>
                    </a:ext>
                  </a:extLst>
                </p14:cNvPr>
                <p14:cNvContentPartPr/>
                <p14:nvPr/>
              </p14:nvContentPartPr>
              <p14:xfrm>
                <a:off x="5317065" y="3674014"/>
                <a:ext cx="1280520" cy="295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55211EE-D8EA-49D4-C87F-B59141B8DC5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08425" y="3665014"/>
                  <a:ext cx="1298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76E453-785F-4DE9-895D-EF569B5A7E93}"/>
                    </a:ext>
                  </a:extLst>
                </p14:cNvPr>
                <p14:cNvContentPartPr/>
                <p14:nvPr/>
              </p14:nvContentPartPr>
              <p14:xfrm>
                <a:off x="6076305" y="3530014"/>
                <a:ext cx="90720" cy="79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76E453-785F-4DE9-895D-EF569B5A7E9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67305" y="3521014"/>
                  <a:ext cx="108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B7DB06D-9EA7-BB22-5767-9487F05B4DEC}"/>
                    </a:ext>
                  </a:extLst>
                </p14:cNvPr>
                <p14:cNvContentPartPr/>
                <p14:nvPr/>
              </p14:nvContentPartPr>
              <p14:xfrm>
                <a:off x="5903505" y="3718294"/>
                <a:ext cx="144000" cy="4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B7DB06D-9EA7-BB22-5767-9487F05B4D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94865" y="3709294"/>
                  <a:ext cx="16164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9729461-F98C-BE2F-A088-659779B4F143}"/>
              </a:ext>
            </a:extLst>
          </p:cNvPr>
          <p:cNvGrpSpPr/>
          <p:nvPr/>
        </p:nvGrpSpPr>
        <p:grpSpPr>
          <a:xfrm>
            <a:off x="5957145" y="1834774"/>
            <a:ext cx="1861560" cy="487800"/>
            <a:chOff x="5957145" y="1834774"/>
            <a:chExt cx="1861560" cy="48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947D054-007C-D7B5-8311-928F65076DA2}"/>
                    </a:ext>
                  </a:extLst>
                </p14:cNvPr>
                <p14:cNvContentPartPr/>
                <p14:nvPr/>
              </p14:nvContentPartPr>
              <p14:xfrm>
                <a:off x="5957145" y="1834774"/>
                <a:ext cx="1286640" cy="351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947D054-007C-D7B5-8311-928F65076DA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48145" y="1825774"/>
                  <a:ext cx="13042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C502E13-7510-6DE7-8F46-D46E350DF26E}"/>
                    </a:ext>
                  </a:extLst>
                </p14:cNvPr>
                <p14:cNvContentPartPr/>
                <p14:nvPr/>
              </p14:nvContentPartPr>
              <p14:xfrm>
                <a:off x="7183305" y="1942054"/>
                <a:ext cx="165600" cy="14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C502E13-7510-6DE7-8F46-D46E350DF26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74665" y="1933054"/>
                  <a:ext cx="183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BF01CE-BB67-B5B4-0519-A88F12B333A6}"/>
                    </a:ext>
                  </a:extLst>
                </p14:cNvPr>
                <p14:cNvContentPartPr/>
                <p14:nvPr/>
              </p14:nvContentPartPr>
              <p14:xfrm>
                <a:off x="7604505" y="1848814"/>
                <a:ext cx="11160" cy="316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BF01CE-BB67-B5B4-0519-A88F12B33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95865" y="1840174"/>
                  <a:ext cx="288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ADC0187-C9CB-1BD6-180C-28B164563574}"/>
                    </a:ext>
                  </a:extLst>
                </p14:cNvPr>
                <p14:cNvContentPartPr/>
                <p14:nvPr/>
              </p14:nvContentPartPr>
              <p14:xfrm>
                <a:off x="7571025" y="2266054"/>
                <a:ext cx="59400" cy="56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ADC0187-C9CB-1BD6-180C-28B16456357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62385" y="2257414"/>
                  <a:ext cx="77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3F7BFF1-9E1A-2F8E-4012-7568B0E2B0A8}"/>
                    </a:ext>
                  </a:extLst>
                </p14:cNvPr>
                <p14:cNvContentPartPr/>
                <p14:nvPr/>
              </p14:nvContentPartPr>
              <p14:xfrm>
                <a:off x="7772265" y="1867534"/>
                <a:ext cx="15120" cy="272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3F7BFF1-9E1A-2F8E-4012-7568B0E2B0A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63625" y="1858534"/>
                  <a:ext cx="32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991D7AC-BAD7-E511-A882-885698E3A64E}"/>
                    </a:ext>
                  </a:extLst>
                </p14:cNvPr>
                <p14:cNvContentPartPr/>
                <p14:nvPr/>
              </p14:nvContentPartPr>
              <p14:xfrm>
                <a:off x="7758945" y="2267134"/>
                <a:ext cx="59760" cy="52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991D7AC-BAD7-E511-A882-885698E3A6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49945" y="2258494"/>
                  <a:ext cx="77400" cy="69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0" marR="5080" indent="-97599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Solving </a:t>
            </a:r>
            <a:r>
              <a:rPr dirty="0"/>
              <a:t>system </a:t>
            </a:r>
            <a:r>
              <a:rPr spc="-5" dirty="0"/>
              <a:t>of equations </a:t>
            </a:r>
            <a:r>
              <a:rPr spc="-819" dirty="0"/>
              <a:t> </a:t>
            </a:r>
            <a:r>
              <a:rPr spc="-5" dirty="0"/>
              <a:t>with</a:t>
            </a:r>
            <a:r>
              <a:rPr spc="-15" dirty="0"/>
              <a:t> </a:t>
            </a:r>
            <a:r>
              <a:rPr spc="-5" dirty="0"/>
              <a:t>more 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04135">
              <a:lnSpc>
                <a:spcPct val="100000"/>
              </a:lnSpc>
              <a:spcBef>
                <a:spcPts val="120"/>
              </a:spcBef>
            </a:pPr>
            <a:r>
              <a:rPr dirty="0"/>
              <a:t>Solving</a:t>
            </a:r>
            <a:r>
              <a:rPr spc="25" dirty="0"/>
              <a:t> </a:t>
            </a:r>
            <a:r>
              <a:rPr spc="10" dirty="0"/>
              <a:t>System</a:t>
            </a:r>
            <a:r>
              <a:rPr spc="30" dirty="0"/>
              <a:t> </a:t>
            </a:r>
            <a:r>
              <a:rPr spc="5" dirty="0"/>
              <a:t>of</a:t>
            </a:r>
            <a:r>
              <a:rPr spc="30" dirty="0"/>
              <a:t> </a:t>
            </a:r>
            <a:r>
              <a:rPr spc="5" dirty="0"/>
              <a:t>Linear</a:t>
            </a:r>
            <a:r>
              <a:rPr spc="25" dirty="0"/>
              <a:t> </a:t>
            </a:r>
            <a:r>
              <a:rPr spc="5" dirty="0"/>
              <a:t>Equations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266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Elimination</a:t>
            </a:r>
            <a:r>
              <a:rPr sz="3000" spc="-5" dirty="0">
                <a:solidFill>
                  <a:srgbClr val="000000"/>
                </a:solidFill>
              </a:rPr>
              <a:t> method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88806" y="1042499"/>
            <a:ext cx="1411605" cy="145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153035" indent="-140970">
              <a:lnSpc>
                <a:spcPct val="100000"/>
              </a:lnSpc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300">
              <a:latin typeface="Arial"/>
              <a:cs typeface="Arial"/>
            </a:endParaRPr>
          </a:p>
          <a:p>
            <a:pPr marL="153035" indent="-140970">
              <a:lnSpc>
                <a:spcPct val="100000"/>
              </a:lnSpc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3a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300">
              <a:latin typeface="Arial"/>
              <a:cs typeface="Arial"/>
            </a:endParaRPr>
          </a:p>
          <a:p>
            <a:pPr marL="153035" indent="-140970">
              <a:lnSpc>
                <a:spcPct val="100000"/>
              </a:lnSpc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2a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266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Elimination</a:t>
            </a:r>
            <a:r>
              <a:rPr sz="3000" spc="-5" dirty="0">
                <a:solidFill>
                  <a:srgbClr val="000000"/>
                </a:solidFill>
              </a:rPr>
              <a:t> method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1133780" y="1373118"/>
            <a:ext cx="482600" cy="482600"/>
            <a:chOff x="1133780" y="1373118"/>
            <a:chExt cx="482600" cy="482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780" y="1373118"/>
              <a:ext cx="482267" cy="4822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85719" y="1402056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54609" y="54609"/>
                  </a:moveTo>
                  <a:lnTo>
                    <a:pt x="89023" y="27304"/>
                  </a:lnTo>
                  <a:lnTo>
                    <a:pt x="127476" y="9101"/>
                  </a:lnTo>
                  <a:lnTo>
                    <a:pt x="168353" y="0"/>
                  </a:lnTo>
                  <a:lnTo>
                    <a:pt x="210038" y="0"/>
                  </a:lnTo>
                  <a:lnTo>
                    <a:pt x="250915" y="9101"/>
                  </a:lnTo>
                  <a:lnTo>
                    <a:pt x="289368" y="27304"/>
                  </a:lnTo>
                  <a:lnTo>
                    <a:pt x="323782" y="54609"/>
                  </a:lnTo>
                  <a:lnTo>
                    <a:pt x="351087" y="89023"/>
                  </a:lnTo>
                  <a:lnTo>
                    <a:pt x="369290" y="127476"/>
                  </a:lnTo>
                  <a:lnTo>
                    <a:pt x="378391" y="168353"/>
                  </a:lnTo>
                  <a:lnTo>
                    <a:pt x="378391" y="210038"/>
                  </a:lnTo>
                  <a:lnTo>
                    <a:pt x="369290" y="250915"/>
                  </a:lnTo>
                  <a:lnTo>
                    <a:pt x="351087" y="289368"/>
                  </a:lnTo>
                  <a:lnTo>
                    <a:pt x="323782" y="323782"/>
                  </a:lnTo>
                  <a:lnTo>
                    <a:pt x="289368" y="351087"/>
                  </a:lnTo>
                  <a:lnTo>
                    <a:pt x="250915" y="369290"/>
                  </a:lnTo>
                  <a:lnTo>
                    <a:pt x="210038" y="378391"/>
                  </a:lnTo>
                  <a:lnTo>
                    <a:pt x="168353" y="378391"/>
                  </a:lnTo>
                  <a:lnTo>
                    <a:pt x="127476" y="369290"/>
                  </a:lnTo>
                  <a:lnTo>
                    <a:pt x="89023" y="351087"/>
                  </a:lnTo>
                  <a:lnTo>
                    <a:pt x="54609" y="323782"/>
                  </a:lnTo>
                  <a:lnTo>
                    <a:pt x="27304" y="289368"/>
                  </a:lnTo>
                  <a:lnTo>
                    <a:pt x="9101" y="250915"/>
                  </a:lnTo>
                  <a:lnTo>
                    <a:pt x="0" y="210038"/>
                  </a:lnTo>
                  <a:lnTo>
                    <a:pt x="0" y="168353"/>
                  </a:lnTo>
                  <a:lnTo>
                    <a:pt x="9101" y="127476"/>
                  </a:lnTo>
                  <a:lnTo>
                    <a:pt x="27304" y="89023"/>
                  </a:lnTo>
                  <a:lnTo>
                    <a:pt x="54609" y="54609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6982" y="1042499"/>
            <a:ext cx="2173605" cy="216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06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914400" indent="-140970">
              <a:lnSpc>
                <a:spcPct val="100000"/>
              </a:lnSpc>
              <a:buChar char="•"/>
              <a:tabLst>
                <a:tab pos="915035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300">
              <a:latin typeface="Arial"/>
              <a:cs typeface="Arial"/>
            </a:endParaRPr>
          </a:p>
          <a:p>
            <a:pPr marL="914400" indent="-140970">
              <a:lnSpc>
                <a:spcPct val="100000"/>
              </a:lnSpc>
              <a:buChar char="•"/>
              <a:tabLst>
                <a:tab pos="915035" algn="l"/>
              </a:tabLst>
            </a:pPr>
            <a:r>
              <a:rPr sz="1400" dirty="0">
                <a:latin typeface="Arial MT"/>
                <a:cs typeface="Arial MT"/>
              </a:rPr>
              <a:t>3a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300">
              <a:latin typeface="Arial"/>
              <a:cs typeface="Arial"/>
            </a:endParaRPr>
          </a:p>
          <a:p>
            <a:pPr marL="914400" indent="-140970">
              <a:lnSpc>
                <a:spcPct val="100000"/>
              </a:lnSpc>
              <a:buChar char="•"/>
              <a:tabLst>
                <a:tab pos="915035" algn="l"/>
              </a:tabLst>
            </a:pPr>
            <a:r>
              <a:rPr sz="1400" dirty="0">
                <a:latin typeface="Arial MT"/>
                <a:cs typeface="Arial MT"/>
              </a:rPr>
              <a:t>2a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300990" marR="1210310" indent="-288925">
              <a:lnSpc>
                <a:spcPts val="1600"/>
              </a:lnSpc>
            </a:pPr>
            <a:r>
              <a:rPr sz="1400" dirty="0">
                <a:latin typeface="Arial MT"/>
                <a:cs typeface="Arial MT"/>
              </a:rPr>
              <a:t>Leave ‘a’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  itself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4113" y="1625853"/>
            <a:ext cx="671195" cy="1189990"/>
            <a:chOff x="554113" y="1625853"/>
            <a:chExt cx="671195" cy="11899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113" y="1625853"/>
              <a:ext cx="671017" cy="11894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4914" y="1698561"/>
              <a:ext cx="477520" cy="1052830"/>
            </a:xfrm>
            <a:custGeom>
              <a:avLst/>
              <a:gdLst/>
              <a:ahLst/>
              <a:cxnLst/>
              <a:rect l="l" t="t" r="r" b="b"/>
              <a:pathLst>
                <a:path w="477519" h="1052830">
                  <a:moveTo>
                    <a:pt x="142106" y="1052408"/>
                  </a:moveTo>
                  <a:lnTo>
                    <a:pt x="115018" y="1002247"/>
                  </a:lnTo>
                  <a:lnTo>
                    <a:pt x="90792" y="953031"/>
                  </a:lnTo>
                  <a:lnTo>
                    <a:pt x="69428" y="904759"/>
                  </a:lnTo>
                  <a:lnTo>
                    <a:pt x="50925" y="857431"/>
                  </a:lnTo>
                  <a:lnTo>
                    <a:pt x="35283" y="811049"/>
                  </a:lnTo>
                  <a:lnTo>
                    <a:pt x="22504" y="765611"/>
                  </a:lnTo>
                  <a:lnTo>
                    <a:pt x="12585" y="721118"/>
                  </a:lnTo>
                  <a:lnTo>
                    <a:pt x="5528" y="677569"/>
                  </a:lnTo>
                  <a:lnTo>
                    <a:pt x="1333" y="634966"/>
                  </a:lnTo>
                  <a:lnTo>
                    <a:pt x="0" y="593307"/>
                  </a:lnTo>
                  <a:lnTo>
                    <a:pt x="1527" y="552592"/>
                  </a:lnTo>
                  <a:lnTo>
                    <a:pt x="5917" y="512822"/>
                  </a:lnTo>
                  <a:lnTo>
                    <a:pt x="13168" y="473997"/>
                  </a:lnTo>
                  <a:lnTo>
                    <a:pt x="23280" y="436117"/>
                  </a:lnTo>
                  <a:lnTo>
                    <a:pt x="36254" y="399181"/>
                  </a:lnTo>
                  <a:lnTo>
                    <a:pt x="52089" y="363191"/>
                  </a:lnTo>
                  <a:lnTo>
                    <a:pt x="70786" y="328144"/>
                  </a:lnTo>
                  <a:lnTo>
                    <a:pt x="92345" y="294043"/>
                  </a:lnTo>
                  <a:lnTo>
                    <a:pt x="116765" y="260886"/>
                  </a:lnTo>
                  <a:lnTo>
                    <a:pt x="144047" y="228674"/>
                  </a:lnTo>
                  <a:lnTo>
                    <a:pt x="174190" y="197406"/>
                  </a:lnTo>
                  <a:lnTo>
                    <a:pt x="207195" y="167083"/>
                  </a:lnTo>
                  <a:lnTo>
                    <a:pt x="243061" y="137705"/>
                  </a:lnTo>
                  <a:lnTo>
                    <a:pt x="281789" y="109272"/>
                  </a:lnTo>
                  <a:lnTo>
                    <a:pt x="323378" y="81783"/>
                  </a:lnTo>
                  <a:lnTo>
                    <a:pt x="367829" y="55239"/>
                  </a:lnTo>
                  <a:lnTo>
                    <a:pt x="415141" y="29640"/>
                  </a:lnTo>
                  <a:lnTo>
                    <a:pt x="465315" y="4985"/>
                  </a:lnTo>
                  <a:lnTo>
                    <a:pt x="477032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6393" y="1647440"/>
              <a:ext cx="136525" cy="112395"/>
            </a:xfrm>
            <a:custGeom>
              <a:avLst/>
              <a:gdLst/>
              <a:ahLst/>
              <a:cxnLst/>
              <a:rect l="l" t="t" r="r" b="b"/>
              <a:pathLst>
                <a:path w="136525" h="112394">
                  <a:moveTo>
                    <a:pt x="0" y="0"/>
                  </a:moveTo>
                  <a:lnTo>
                    <a:pt x="47735" y="112186"/>
                  </a:lnTo>
                  <a:lnTo>
                    <a:pt x="136054" y="8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E04AAEC-49F6-C13F-4127-88A1F01334ED}"/>
                  </a:ext>
                </a:extLst>
              </p14:cNvPr>
              <p14:cNvContentPartPr/>
              <p14:nvPr/>
            </p14:nvContentPartPr>
            <p14:xfrm>
              <a:off x="2597265" y="1531294"/>
              <a:ext cx="713520" cy="111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E04AAEC-49F6-C13F-4127-88A1F01334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8625" y="1522294"/>
                <a:ext cx="73116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96B23F3-FF03-B696-B3A6-B2C2A969EB29}"/>
              </a:ext>
            </a:extLst>
          </p:cNvPr>
          <p:cNvGrpSpPr/>
          <p:nvPr/>
        </p:nvGrpSpPr>
        <p:grpSpPr>
          <a:xfrm>
            <a:off x="3685185" y="1343014"/>
            <a:ext cx="1456560" cy="270720"/>
            <a:chOff x="3685185" y="1343014"/>
            <a:chExt cx="145656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A1F561-4ED0-8D77-95BD-92E4F4D12A0A}"/>
                    </a:ext>
                  </a:extLst>
                </p14:cNvPr>
                <p14:cNvContentPartPr/>
                <p14:nvPr/>
              </p14:nvContentPartPr>
              <p14:xfrm>
                <a:off x="3685185" y="1428694"/>
                <a:ext cx="184680" cy="185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A1F561-4ED0-8D77-95BD-92E4F4D12A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76545" y="1420054"/>
                  <a:ext cx="202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A817AE9-5DC7-6ED1-F835-D68F56C276B3}"/>
                    </a:ext>
                  </a:extLst>
                </p14:cNvPr>
                <p14:cNvContentPartPr/>
                <p14:nvPr/>
              </p14:nvContentPartPr>
              <p14:xfrm>
                <a:off x="3970305" y="1411414"/>
                <a:ext cx="360" cy="16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A817AE9-5DC7-6ED1-F835-D68F56C276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1305" y="1402414"/>
                  <a:ext cx="18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243222-B7D2-9FC4-2F9F-7D44CA77D997}"/>
                    </a:ext>
                  </a:extLst>
                </p14:cNvPr>
                <p14:cNvContentPartPr/>
                <p14:nvPr/>
              </p14:nvContentPartPr>
              <p14:xfrm>
                <a:off x="3896145" y="1483054"/>
                <a:ext cx="176040" cy="4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243222-B7D2-9FC4-2F9F-7D44CA77D9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87145" y="1474414"/>
                  <a:ext cx="193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6C0008-34A7-78F1-2014-2CABC9B570A3}"/>
                    </a:ext>
                  </a:extLst>
                </p14:cNvPr>
                <p14:cNvContentPartPr/>
                <p14:nvPr/>
              </p14:nvContentPartPr>
              <p14:xfrm>
                <a:off x="4234905" y="1343014"/>
                <a:ext cx="245520" cy="252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6C0008-34A7-78F1-2014-2CABC9B570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26265" y="1334014"/>
                  <a:ext cx="2631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9D94134-0007-3EB6-6036-E986F2F9995F}"/>
                    </a:ext>
                  </a:extLst>
                </p14:cNvPr>
                <p14:cNvContentPartPr/>
                <p14:nvPr/>
              </p14:nvContentPartPr>
              <p14:xfrm>
                <a:off x="4608585" y="1417894"/>
                <a:ext cx="360" cy="14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9D94134-0007-3EB6-6036-E986F2F999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99945" y="1409254"/>
                  <a:ext cx="18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706AD4-D1DC-BB8F-CB2F-7D2801EBC49D}"/>
                    </a:ext>
                  </a:extLst>
                </p14:cNvPr>
                <p14:cNvContentPartPr/>
                <p14:nvPr/>
              </p14:nvContentPartPr>
              <p14:xfrm>
                <a:off x="4537305" y="1469734"/>
                <a:ext cx="139320" cy="1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706AD4-D1DC-BB8F-CB2F-7D2801EBC4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28665" y="1460734"/>
                  <a:ext cx="156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C62788-3C05-6EAB-0098-D540732015CE}"/>
                    </a:ext>
                  </a:extLst>
                </p14:cNvPr>
                <p14:cNvContentPartPr/>
                <p14:nvPr/>
              </p14:nvContentPartPr>
              <p14:xfrm>
                <a:off x="4785705" y="1358134"/>
                <a:ext cx="154080" cy="200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C62788-3C05-6EAB-0098-D540732015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76705" y="1349494"/>
                  <a:ext cx="17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A2E9BF-C396-0995-CE5F-41DC0560705B}"/>
                    </a:ext>
                  </a:extLst>
                </p14:cNvPr>
                <p14:cNvContentPartPr/>
                <p14:nvPr/>
              </p14:nvContentPartPr>
              <p14:xfrm>
                <a:off x="5007465" y="1374334"/>
                <a:ext cx="134280" cy="160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A2E9BF-C396-0995-CE5F-41DC056070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98465" y="1365694"/>
                  <a:ext cx="15192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88D4E6-440B-5E96-B312-344737AF17B9}"/>
              </a:ext>
            </a:extLst>
          </p:cNvPr>
          <p:cNvGrpSpPr/>
          <p:nvPr/>
        </p:nvGrpSpPr>
        <p:grpSpPr>
          <a:xfrm>
            <a:off x="5363505" y="1353094"/>
            <a:ext cx="553680" cy="188280"/>
            <a:chOff x="5363505" y="1353094"/>
            <a:chExt cx="5536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78CF54-9792-69F2-6122-91242FE3E794}"/>
                    </a:ext>
                  </a:extLst>
                </p14:cNvPr>
                <p14:cNvContentPartPr/>
                <p14:nvPr/>
              </p14:nvContentPartPr>
              <p14:xfrm>
                <a:off x="5363505" y="1402774"/>
                <a:ext cx="151200" cy="8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78CF54-9792-69F2-6122-91242FE3E7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4865" y="1394134"/>
                  <a:ext cx="168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53B5B1-65E2-E5B7-0DAF-167649362AE0}"/>
                    </a:ext>
                  </a:extLst>
                </p14:cNvPr>
                <p14:cNvContentPartPr/>
                <p14:nvPr/>
              </p14:nvContentPartPr>
              <p14:xfrm>
                <a:off x="5386185" y="1463614"/>
                <a:ext cx="142200" cy="3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53B5B1-65E2-E5B7-0DAF-167649362A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77185" y="1454974"/>
                  <a:ext cx="159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383C78-ADFF-0303-76DA-0D18757E9944}"/>
                    </a:ext>
                  </a:extLst>
                </p14:cNvPr>
                <p14:cNvContentPartPr/>
                <p14:nvPr/>
              </p14:nvContentPartPr>
              <p14:xfrm>
                <a:off x="5627025" y="1353094"/>
                <a:ext cx="108000" cy="188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383C78-ADFF-0303-76DA-0D18757E99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18025" y="1344094"/>
                  <a:ext cx="125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D0B361-AF6B-9AF3-32E2-287D56CC88DE}"/>
                    </a:ext>
                  </a:extLst>
                </p14:cNvPr>
                <p14:cNvContentPartPr/>
                <p14:nvPr/>
              </p14:nvContentPartPr>
              <p14:xfrm>
                <a:off x="5789385" y="1363894"/>
                <a:ext cx="127800" cy="17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D0B361-AF6B-9AF3-32E2-287D56CC88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80385" y="1354894"/>
                  <a:ext cx="14544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FF2FC87-E05F-8CE4-B67B-7A4209519B1F}"/>
                  </a:ext>
                </a:extLst>
              </p14:cNvPr>
              <p14:cNvContentPartPr/>
              <p14:nvPr/>
            </p14:nvContentPartPr>
            <p14:xfrm>
              <a:off x="2615265" y="1873294"/>
              <a:ext cx="583200" cy="124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FF2FC87-E05F-8CE4-B67B-7A4209519B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06265" y="1864654"/>
                <a:ext cx="600840" cy="14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54646045-5BC8-AEC8-5C1A-09B1EB586C00}"/>
              </a:ext>
            </a:extLst>
          </p:cNvPr>
          <p:cNvGrpSpPr/>
          <p:nvPr/>
        </p:nvGrpSpPr>
        <p:grpSpPr>
          <a:xfrm>
            <a:off x="3711825" y="1746934"/>
            <a:ext cx="1926360" cy="268920"/>
            <a:chOff x="3711825" y="1746934"/>
            <a:chExt cx="19263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3FED16-FB70-9D11-8391-7BB1030D5F29}"/>
                    </a:ext>
                  </a:extLst>
                </p14:cNvPr>
                <p14:cNvContentPartPr/>
                <p14:nvPr/>
              </p14:nvContentPartPr>
              <p14:xfrm>
                <a:off x="3711825" y="1845214"/>
                <a:ext cx="208800" cy="16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3FED16-FB70-9D11-8391-7BB1030D5F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03185" y="1836574"/>
                  <a:ext cx="226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F09AC79-48DF-E641-F86B-3222A486DBEC}"/>
                    </a:ext>
                  </a:extLst>
                </p14:cNvPr>
                <p14:cNvContentPartPr/>
                <p14:nvPr/>
              </p14:nvContentPartPr>
              <p14:xfrm>
                <a:off x="4062465" y="1895974"/>
                <a:ext cx="115200" cy="7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F09AC79-48DF-E641-F86B-3222A486DB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3465" y="1887334"/>
                  <a:ext cx="132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F1AD71-C395-C2C8-9C27-A0284E391B77}"/>
                    </a:ext>
                  </a:extLst>
                </p14:cNvPr>
                <p14:cNvContentPartPr/>
                <p14:nvPr/>
              </p14:nvContentPartPr>
              <p14:xfrm>
                <a:off x="4280985" y="1769974"/>
                <a:ext cx="199440" cy="206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F1AD71-C395-C2C8-9C27-A0284E391B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71985" y="1761334"/>
                  <a:ext cx="217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5BB5E5-6600-BF5B-5674-468BB4CE40B3}"/>
                    </a:ext>
                  </a:extLst>
                </p14:cNvPr>
                <p14:cNvContentPartPr/>
                <p14:nvPr/>
              </p14:nvContentPartPr>
              <p14:xfrm>
                <a:off x="4665105" y="1899574"/>
                <a:ext cx="118080" cy="9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5BB5E5-6600-BF5B-5674-468BB4CE40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56105" y="1890934"/>
                  <a:ext cx="135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654CB4-F0E1-469D-3494-E233222D913C}"/>
                    </a:ext>
                  </a:extLst>
                </p14:cNvPr>
                <p14:cNvContentPartPr/>
                <p14:nvPr/>
              </p14:nvContentPartPr>
              <p14:xfrm>
                <a:off x="4878225" y="1813174"/>
                <a:ext cx="132840" cy="13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654CB4-F0E1-469D-3494-E233222D91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69225" y="1804534"/>
                  <a:ext cx="150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652811-5021-CAF3-1066-5C219D4C6372}"/>
                    </a:ext>
                  </a:extLst>
                </p14:cNvPr>
                <p14:cNvContentPartPr/>
                <p14:nvPr/>
              </p14:nvContentPartPr>
              <p14:xfrm>
                <a:off x="5035905" y="1746934"/>
                <a:ext cx="83880" cy="268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652811-5021-CAF3-1066-5C219D4C637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27265" y="1737934"/>
                  <a:ext cx="101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868115C-EB7B-B5D9-788C-E0D972A9E4DA}"/>
                    </a:ext>
                  </a:extLst>
                </p14:cNvPr>
                <p14:cNvContentPartPr/>
                <p14:nvPr/>
              </p14:nvContentPartPr>
              <p14:xfrm>
                <a:off x="5180625" y="1836214"/>
                <a:ext cx="131040" cy="168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868115C-EB7B-B5D9-788C-E0D972A9E4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1625" y="1827574"/>
                  <a:ext cx="148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B126D29-1B59-C7E0-72C0-E645C6B44369}"/>
                    </a:ext>
                  </a:extLst>
                </p14:cNvPr>
                <p14:cNvContentPartPr/>
                <p14:nvPr/>
              </p14:nvContentPartPr>
              <p14:xfrm>
                <a:off x="5489505" y="1859254"/>
                <a:ext cx="12960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B126D29-1B59-C7E0-72C0-E645C6B443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80505" y="1850254"/>
                  <a:ext cx="147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18C0E55-1F1B-9EF9-1D48-FDE7C3F5EF29}"/>
                    </a:ext>
                  </a:extLst>
                </p14:cNvPr>
                <p14:cNvContentPartPr/>
                <p14:nvPr/>
              </p14:nvContentPartPr>
              <p14:xfrm>
                <a:off x="5484825" y="1911454"/>
                <a:ext cx="153360" cy="12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18C0E55-1F1B-9EF9-1D48-FDE7C3F5EF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75825" y="1902814"/>
                  <a:ext cx="17100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323F17-78EB-F8A2-F636-15D883B45DF8}"/>
                  </a:ext>
                </a:extLst>
              </p14:cNvPr>
              <p14:cNvContentPartPr/>
              <p14:nvPr/>
            </p14:nvContentPartPr>
            <p14:xfrm>
              <a:off x="5845545" y="1772494"/>
              <a:ext cx="91080" cy="178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323F17-78EB-F8A2-F636-15D883B45D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36905" y="1763494"/>
                <a:ext cx="1087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8C25C81-CEE2-5D99-01FF-1E58F5DD50A7}"/>
                  </a:ext>
                </a:extLst>
              </p14:cNvPr>
              <p14:cNvContentPartPr/>
              <p14:nvPr/>
            </p14:nvContentPartPr>
            <p14:xfrm>
              <a:off x="2715345" y="2253454"/>
              <a:ext cx="619920" cy="115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8C25C81-CEE2-5D99-01FF-1E58F5DD50A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06345" y="2244454"/>
                <a:ext cx="637560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D45B7CA-F38B-980A-35DB-9D7FD4F7D2BD}"/>
              </a:ext>
            </a:extLst>
          </p:cNvPr>
          <p:cNvGrpSpPr/>
          <p:nvPr/>
        </p:nvGrpSpPr>
        <p:grpSpPr>
          <a:xfrm>
            <a:off x="3779505" y="2103334"/>
            <a:ext cx="2519640" cy="328680"/>
            <a:chOff x="3779505" y="2103334"/>
            <a:chExt cx="251964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F2F14EA-C641-93D7-96B1-CEBA0A979D5C}"/>
                    </a:ext>
                  </a:extLst>
                </p14:cNvPr>
                <p14:cNvContentPartPr/>
                <p14:nvPr/>
              </p14:nvContentPartPr>
              <p14:xfrm>
                <a:off x="3779505" y="2222134"/>
                <a:ext cx="180720" cy="183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F2F14EA-C641-93D7-96B1-CEBA0A979D5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70505" y="2213494"/>
                  <a:ext cx="198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F0302B-A3DD-1D13-FF5A-9F76ABDD518D}"/>
                    </a:ext>
                  </a:extLst>
                </p14:cNvPr>
                <p14:cNvContentPartPr/>
                <p14:nvPr/>
              </p14:nvContentPartPr>
              <p14:xfrm>
                <a:off x="4131585" y="2286934"/>
                <a:ext cx="114840" cy="2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F0302B-A3DD-1D13-FF5A-9F76ABDD51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22945" y="2277934"/>
                  <a:ext cx="132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9DDDE79-341F-60EE-5613-9D276EA8FF8E}"/>
                    </a:ext>
                  </a:extLst>
                </p14:cNvPr>
                <p14:cNvContentPartPr/>
                <p14:nvPr/>
              </p14:nvContentPartPr>
              <p14:xfrm>
                <a:off x="4357665" y="2123494"/>
                <a:ext cx="190440" cy="256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9DDDE79-341F-60EE-5613-9D276EA8FF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48665" y="2114854"/>
                  <a:ext cx="208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3263E6-2400-4C73-D98A-86263F0BED45}"/>
                    </a:ext>
                  </a:extLst>
                </p14:cNvPr>
                <p14:cNvContentPartPr/>
                <p14:nvPr/>
              </p14:nvContentPartPr>
              <p14:xfrm>
                <a:off x="4576905" y="2103334"/>
                <a:ext cx="51840" cy="311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3263E6-2400-4C73-D98A-86263F0BED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67905" y="2094694"/>
                  <a:ext cx="694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5D5FBD7-A035-DABD-C419-27150229941D}"/>
                    </a:ext>
                  </a:extLst>
                </p14:cNvPr>
                <p14:cNvContentPartPr/>
                <p14:nvPr/>
              </p14:nvContentPartPr>
              <p14:xfrm>
                <a:off x="4699665" y="2298454"/>
                <a:ext cx="102240" cy="133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5D5FBD7-A035-DABD-C419-2715022994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90665" y="2289814"/>
                  <a:ext cx="119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F792754-EE4A-2E4C-A2B8-C782C4D4E729}"/>
                    </a:ext>
                  </a:extLst>
                </p14:cNvPr>
                <p14:cNvContentPartPr/>
                <p14:nvPr/>
              </p14:nvContentPartPr>
              <p14:xfrm>
                <a:off x="4930785" y="2313934"/>
                <a:ext cx="182880" cy="5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F792754-EE4A-2E4C-A2B8-C782C4D4E72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21785" y="2304934"/>
                  <a:ext cx="2005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1F6B88-2EDF-B659-1152-82D77F9A351F}"/>
                    </a:ext>
                  </a:extLst>
                </p14:cNvPr>
                <p14:cNvContentPartPr/>
                <p14:nvPr/>
              </p14:nvContentPartPr>
              <p14:xfrm>
                <a:off x="5045625" y="2228614"/>
                <a:ext cx="20520" cy="155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1F6B88-2EDF-B659-1152-82D77F9A351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36985" y="2219614"/>
                  <a:ext cx="38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A69F52-A0B5-D35E-4415-40D24B9E91A7}"/>
                    </a:ext>
                  </a:extLst>
                </p14:cNvPr>
                <p14:cNvContentPartPr/>
                <p14:nvPr/>
              </p14:nvContentPartPr>
              <p14:xfrm>
                <a:off x="5220945" y="2235094"/>
                <a:ext cx="122400" cy="182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A69F52-A0B5-D35E-4415-40D24B9E91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11945" y="2226454"/>
                  <a:ext cx="140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0A6755-D3D1-4E92-284E-0F9D055F9B3F}"/>
                    </a:ext>
                  </a:extLst>
                </p14:cNvPr>
                <p14:cNvContentPartPr/>
                <p14:nvPr/>
              </p14:nvContentPartPr>
              <p14:xfrm>
                <a:off x="5396625" y="2258494"/>
                <a:ext cx="120960" cy="162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F0A6755-D3D1-4E92-284E-0F9D055F9B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87985" y="2249854"/>
                  <a:ext cx="138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7663580-BB87-40EA-A41E-CE557AF92916}"/>
                    </a:ext>
                  </a:extLst>
                </p14:cNvPr>
                <p14:cNvContentPartPr/>
                <p14:nvPr/>
              </p14:nvContentPartPr>
              <p14:xfrm>
                <a:off x="5689305" y="2291974"/>
                <a:ext cx="159840" cy="1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7663580-BB87-40EA-A41E-CE557AF929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80665" y="2282974"/>
                  <a:ext cx="177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62CD5A0-ACF0-C1D6-9045-CCB4A02E1D8A}"/>
                    </a:ext>
                  </a:extLst>
                </p14:cNvPr>
                <p14:cNvContentPartPr/>
                <p14:nvPr/>
              </p14:nvContentPartPr>
              <p14:xfrm>
                <a:off x="5701545" y="2362894"/>
                <a:ext cx="135720" cy="8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62CD5A0-ACF0-C1D6-9045-CCB4A02E1D8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92905" y="2353894"/>
                  <a:ext cx="153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9465399-879F-D04D-D49D-1F1EAC4576EC}"/>
                    </a:ext>
                  </a:extLst>
                </p14:cNvPr>
                <p14:cNvContentPartPr/>
                <p14:nvPr/>
              </p14:nvContentPartPr>
              <p14:xfrm>
                <a:off x="6020145" y="2203414"/>
                <a:ext cx="101880" cy="213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9465399-879F-D04D-D49D-1F1EAC4576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11145" y="2194414"/>
                  <a:ext cx="119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55F1A1-C7D7-D377-6F2A-EEF4BC8BA704}"/>
                    </a:ext>
                  </a:extLst>
                </p14:cNvPr>
                <p14:cNvContentPartPr/>
                <p14:nvPr/>
              </p14:nvContentPartPr>
              <p14:xfrm>
                <a:off x="6188625" y="2190814"/>
                <a:ext cx="110520" cy="194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55F1A1-C7D7-D377-6F2A-EEF4BC8BA7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79985" y="2182174"/>
                  <a:ext cx="12816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5FD0023-A766-5FC8-7101-4011440ABB92}"/>
              </a:ext>
            </a:extLst>
          </p:cNvPr>
          <p:cNvGrpSpPr/>
          <p:nvPr/>
        </p:nvGrpSpPr>
        <p:grpSpPr>
          <a:xfrm>
            <a:off x="6053625" y="1217140"/>
            <a:ext cx="885240" cy="310680"/>
            <a:chOff x="6053625" y="1217140"/>
            <a:chExt cx="88524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5A14342-EA89-87E2-FEDD-BD18E817D3B0}"/>
                    </a:ext>
                  </a:extLst>
                </p14:cNvPr>
                <p14:cNvContentPartPr/>
                <p14:nvPr/>
              </p14:nvContentPartPr>
              <p14:xfrm>
                <a:off x="6053625" y="1357180"/>
                <a:ext cx="501120" cy="124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5A14342-EA89-87E2-FEDD-BD18E817D3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44985" y="1348540"/>
                  <a:ext cx="518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F645EFE-C248-C3E5-AAA2-7C87D47BE4C0}"/>
                    </a:ext>
                  </a:extLst>
                </p14:cNvPr>
                <p14:cNvContentPartPr/>
                <p14:nvPr/>
              </p14:nvContentPartPr>
              <p14:xfrm>
                <a:off x="6759225" y="1276180"/>
                <a:ext cx="128880" cy="19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F645EFE-C248-C3E5-AAA2-7C87D47BE4C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50585" y="1267540"/>
                  <a:ext cx="146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D49A38-5B63-E0DF-81C3-7EA95621ACE8}"/>
                    </a:ext>
                  </a:extLst>
                </p14:cNvPr>
                <p14:cNvContentPartPr/>
                <p14:nvPr/>
              </p14:nvContentPartPr>
              <p14:xfrm>
                <a:off x="6712065" y="1217140"/>
                <a:ext cx="226800" cy="310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D49A38-5B63-E0DF-81C3-7EA95621AC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03065" y="1208500"/>
                  <a:ext cx="244440" cy="32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C94B0D5-47B3-83D7-B769-27C13DE11F62}"/>
                  </a:ext>
                </a:extLst>
              </p14:cNvPr>
              <p14:cNvContentPartPr/>
              <p14:nvPr/>
            </p14:nvContentPartPr>
            <p14:xfrm>
              <a:off x="6123105" y="1800340"/>
              <a:ext cx="347760" cy="116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C94B0D5-47B3-83D7-B769-27C13DE11F6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114465" y="1791340"/>
                <a:ext cx="365400" cy="13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AB8577-2020-4BED-0041-824341E0CB22}"/>
              </a:ext>
            </a:extLst>
          </p:cNvPr>
          <p:cNvGrpSpPr/>
          <p:nvPr/>
        </p:nvGrpSpPr>
        <p:grpSpPr>
          <a:xfrm>
            <a:off x="6702705" y="1697740"/>
            <a:ext cx="288360" cy="296280"/>
            <a:chOff x="6702705" y="1697740"/>
            <a:chExt cx="28836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19DFBC8-2916-0BF3-1C2F-37DF337DF459}"/>
                    </a:ext>
                  </a:extLst>
                </p14:cNvPr>
                <p14:cNvContentPartPr/>
                <p14:nvPr/>
              </p14:nvContentPartPr>
              <p14:xfrm>
                <a:off x="6746985" y="1793140"/>
                <a:ext cx="136440" cy="147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19DFBC8-2916-0BF3-1C2F-37DF337DF45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37985" y="1784140"/>
                  <a:ext cx="15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263138A-8CC9-8142-FFD6-7A17DC7E8765}"/>
                    </a:ext>
                  </a:extLst>
                </p14:cNvPr>
                <p14:cNvContentPartPr/>
                <p14:nvPr/>
              </p14:nvContentPartPr>
              <p14:xfrm>
                <a:off x="6702705" y="1697740"/>
                <a:ext cx="288360" cy="296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263138A-8CC9-8142-FFD6-7A17DC7E876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94065" y="1688740"/>
                  <a:ext cx="30600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86DF2EF-3279-136B-2091-812068511831}"/>
              </a:ext>
            </a:extLst>
          </p:cNvPr>
          <p:cNvGrpSpPr/>
          <p:nvPr/>
        </p:nvGrpSpPr>
        <p:grpSpPr>
          <a:xfrm>
            <a:off x="6438825" y="2123260"/>
            <a:ext cx="699840" cy="330840"/>
            <a:chOff x="6438825" y="2123260"/>
            <a:chExt cx="6998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6255893-FE2B-C3C6-B6FE-5282B51B54A4}"/>
                    </a:ext>
                  </a:extLst>
                </p14:cNvPr>
                <p14:cNvContentPartPr/>
                <p14:nvPr/>
              </p14:nvContentPartPr>
              <p14:xfrm>
                <a:off x="6438825" y="2196700"/>
                <a:ext cx="356400" cy="139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6255893-FE2B-C3C6-B6FE-5282B51B54A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29825" y="2188060"/>
                  <a:ext cx="374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EA8F1EF-7F9C-7318-110D-311CBCDF115B}"/>
                    </a:ext>
                  </a:extLst>
                </p14:cNvPr>
                <p14:cNvContentPartPr/>
                <p14:nvPr/>
              </p14:nvContentPartPr>
              <p14:xfrm>
                <a:off x="6919425" y="2204620"/>
                <a:ext cx="104400" cy="158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EA8F1EF-7F9C-7318-110D-311CBCDF11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10785" y="2195620"/>
                  <a:ext cx="122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CEC9280-57AC-60B7-F9D3-78B53D12A2F4}"/>
                    </a:ext>
                  </a:extLst>
                </p14:cNvPr>
                <p14:cNvContentPartPr/>
                <p14:nvPr/>
              </p14:nvContentPartPr>
              <p14:xfrm>
                <a:off x="6848865" y="2123260"/>
                <a:ext cx="289800" cy="330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CEC9280-57AC-60B7-F9D3-78B53D12A2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39865" y="2114620"/>
                  <a:ext cx="30744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B383947-0E70-C8F0-C149-5F21E37DB00A}"/>
              </a:ext>
            </a:extLst>
          </p:cNvPr>
          <p:cNvGrpSpPr/>
          <p:nvPr/>
        </p:nvGrpSpPr>
        <p:grpSpPr>
          <a:xfrm>
            <a:off x="2462985" y="2615380"/>
            <a:ext cx="2804760" cy="577080"/>
            <a:chOff x="2462985" y="2615380"/>
            <a:chExt cx="280476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735253D-EE79-7AC1-9B47-1F0B9217CE5B}"/>
                    </a:ext>
                  </a:extLst>
                </p14:cNvPr>
                <p14:cNvContentPartPr/>
                <p14:nvPr/>
              </p14:nvContentPartPr>
              <p14:xfrm>
                <a:off x="2462985" y="2689900"/>
                <a:ext cx="1154520" cy="299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735253D-EE79-7AC1-9B47-1F0B9217CE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54345" y="2680900"/>
                  <a:ext cx="11721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C384FE9-838B-AACC-8705-0D63A96366E2}"/>
                    </a:ext>
                  </a:extLst>
                </p14:cNvPr>
                <p14:cNvContentPartPr/>
                <p14:nvPr/>
              </p14:nvContentPartPr>
              <p14:xfrm>
                <a:off x="3575025" y="2752540"/>
                <a:ext cx="134640" cy="24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C384FE9-838B-AACC-8705-0D63A96366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66025" y="2743540"/>
                  <a:ext cx="152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7974FC2-A584-EADA-F26D-4A90076954B3}"/>
                    </a:ext>
                  </a:extLst>
                </p14:cNvPr>
                <p14:cNvContentPartPr/>
                <p14:nvPr/>
              </p14:nvContentPartPr>
              <p14:xfrm>
                <a:off x="3009465" y="2750020"/>
                <a:ext cx="156240" cy="10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7974FC2-A584-EADA-F26D-4A90076954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00825" y="2741020"/>
                  <a:ext cx="173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0F5A916-B293-EF80-54CB-66662D68EDBC}"/>
                    </a:ext>
                  </a:extLst>
                </p14:cNvPr>
                <p14:cNvContentPartPr/>
                <p14:nvPr/>
              </p14:nvContentPartPr>
              <p14:xfrm>
                <a:off x="3923145" y="2763340"/>
                <a:ext cx="295200" cy="374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0F5A916-B293-EF80-54CB-66662D68ED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14145" y="2754700"/>
                  <a:ext cx="312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BC9D481-A357-6EC0-C7B9-D9E8D9715F79}"/>
                    </a:ext>
                  </a:extLst>
                </p14:cNvPr>
                <p14:cNvContentPartPr/>
                <p14:nvPr/>
              </p14:nvContentPartPr>
              <p14:xfrm>
                <a:off x="4281705" y="2666140"/>
                <a:ext cx="90720" cy="117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BC9D481-A357-6EC0-C7B9-D9E8D9715F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73065" y="2657500"/>
                  <a:ext cx="108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D7EB7E8-57C5-1F67-6C02-FCDFAFC27F96}"/>
                    </a:ext>
                  </a:extLst>
                </p14:cNvPr>
                <p14:cNvContentPartPr/>
                <p14:nvPr/>
              </p14:nvContentPartPr>
              <p14:xfrm>
                <a:off x="4216185" y="2615380"/>
                <a:ext cx="226440" cy="277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D7EB7E8-57C5-1F67-6C02-FCDFAFC27F9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07545" y="2606380"/>
                  <a:ext cx="2440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1E54517-9002-8042-3E0E-727DA0C7274D}"/>
                    </a:ext>
                  </a:extLst>
                </p14:cNvPr>
                <p14:cNvContentPartPr/>
                <p14:nvPr/>
              </p14:nvContentPartPr>
              <p14:xfrm>
                <a:off x="4613985" y="2674780"/>
                <a:ext cx="653760" cy="517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1E54517-9002-8042-3E0E-727DA0C7274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05345" y="2666140"/>
                  <a:ext cx="671400" cy="53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0D3906C-032A-B7E4-255C-6F66B615E6EA}"/>
              </a:ext>
            </a:extLst>
          </p:cNvPr>
          <p:cNvGrpSpPr/>
          <p:nvPr/>
        </p:nvGrpSpPr>
        <p:grpSpPr>
          <a:xfrm>
            <a:off x="5512545" y="2538700"/>
            <a:ext cx="599400" cy="547200"/>
            <a:chOff x="5512545" y="2538700"/>
            <a:chExt cx="599400" cy="5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998BF6C-DE67-64B4-CACC-E7EAA766F814}"/>
                    </a:ext>
                  </a:extLst>
                </p14:cNvPr>
                <p14:cNvContentPartPr/>
                <p14:nvPr/>
              </p14:nvContentPartPr>
              <p14:xfrm>
                <a:off x="5512545" y="2759380"/>
                <a:ext cx="307800" cy="326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998BF6C-DE67-64B4-CACC-E7EAA766F81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03905" y="2750380"/>
                  <a:ext cx="325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D8A1A6B-949F-9709-36EA-A143F046B4AF}"/>
                    </a:ext>
                  </a:extLst>
                </p14:cNvPr>
                <p14:cNvContentPartPr/>
                <p14:nvPr/>
              </p14:nvContentPartPr>
              <p14:xfrm>
                <a:off x="5874345" y="2538700"/>
                <a:ext cx="237600" cy="267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D8A1A6B-949F-9709-36EA-A143F046B4A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65345" y="2530060"/>
                  <a:ext cx="25524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F1A5E4E-F883-62E0-40D3-6A0A77E30206}"/>
              </a:ext>
            </a:extLst>
          </p:cNvPr>
          <p:cNvGrpSpPr/>
          <p:nvPr/>
        </p:nvGrpSpPr>
        <p:grpSpPr>
          <a:xfrm>
            <a:off x="2522385" y="3427900"/>
            <a:ext cx="761040" cy="282240"/>
            <a:chOff x="2522385" y="3427900"/>
            <a:chExt cx="7610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2DD695F-F829-C391-264B-254E5ADC75F9}"/>
                    </a:ext>
                  </a:extLst>
                </p14:cNvPr>
                <p14:cNvContentPartPr/>
                <p14:nvPr/>
              </p14:nvContentPartPr>
              <p14:xfrm>
                <a:off x="2522385" y="3583060"/>
                <a:ext cx="158400" cy="9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2DD695F-F829-C391-264B-254E5ADC75F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13385" y="3574060"/>
                  <a:ext cx="176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BE59D6-9860-91AC-D409-E1184AA95AF8}"/>
                    </a:ext>
                  </a:extLst>
                </p14:cNvPr>
                <p14:cNvContentPartPr/>
                <p14:nvPr/>
              </p14:nvContentPartPr>
              <p14:xfrm>
                <a:off x="2827305" y="3521140"/>
                <a:ext cx="162000" cy="189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BE59D6-9860-91AC-D409-E1184AA95AF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18665" y="3512500"/>
                  <a:ext cx="179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F1C2FB0-BE3A-EC4C-9AF9-E24EC0F84235}"/>
                    </a:ext>
                  </a:extLst>
                </p14:cNvPr>
                <p14:cNvContentPartPr/>
                <p14:nvPr/>
              </p14:nvContentPartPr>
              <p14:xfrm>
                <a:off x="3039345" y="3427900"/>
                <a:ext cx="244080" cy="219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F1C2FB0-BE3A-EC4C-9AF9-E24EC0F8423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30705" y="3419260"/>
                  <a:ext cx="26172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D989DCB-40C3-94F6-9FF7-4AD414BEB73E}"/>
                  </a:ext>
                </a:extLst>
              </p14:cNvPr>
              <p14:cNvContentPartPr/>
              <p14:nvPr/>
            </p14:nvContentPartPr>
            <p14:xfrm>
              <a:off x="3549465" y="3612580"/>
              <a:ext cx="152640" cy="165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D989DCB-40C3-94F6-9FF7-4AD414BEB73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540825" y="3603940"/>
                <a:ext cx="17028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F6331D5-13E2-336C-ABEE-BD2D946B0BD9}"/>
              </a:ext>
            </a:extLst>
          </p:cNvPr>
          <p:cNvGrpSpPr/>
          <p:nvPr/>
        </p:nvGrpSpPr>
        <p:grpSpPr>
          <a:xfrm>
            <a:off x="7617825" y="303100"/>
            <a:ext cx="917280" cy="329760"/>
            <a:chOff x="7617825" y="303100"/>
            <a:chExt cx="91728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9D5AC2B-DFBE-9719-C3DD-1B7061FA25AD}"/>
                    </a:ext>
                  </a:extLst>
                </p14:cNvPr>
                <p14:cNvContentPartPr/>
                <p14:nvPr/>
              </p14:nvContentPartPr>
              <p14:xfrm>
                <a:off x="7617825" y="303100"/>
                <a:ext cx="118080" cy="183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9D5AC2B-DFBE-9719-C3DD-1B7061FA25A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08825" y="294100"/>
                  <a:ext cx="135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C25D8F6-10E8-718C-4F93-E10AED2D700E}"/>
                    </a:ext>
                  </a:extLst>
                </p14:cNvPr>
                <p14:cNvContentPartPr/>
                <p14:nvPr/>
              </p14:nvContentPartPr>
              <p14:xfrm>
                <a:off x="7760025" y="344860"/>
                <a:ext cx="97200" cy="250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C25D8F6-10E8-718C-4F93-E10AED2D700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51025" y="335860"/>
                  <a:ext cx="114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615CF2F-0167-CCA9-302E-B8BC7EAF4B7B}"/>
                    </a:ext>
                  </a:extLst>
                </p14:cNvPr>
                <p14:cNvContentPartPr/>
                <p14:nvPr/>
              </p14:nvContentPartPr>
              <p14:xfrm>
                <a:off x="7865865" y="437380"/>
                <a:ext cx="83160" cy="195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615CF2F-0167-CCA9-302E-B8BC7EAF4B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57225" y="428380"/>
                  <a:ext cx="100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232C1E1-1D2B-EF62-2C3F-B5E147D217BF}"/>
                    </a:ext>
                  </a:extLst>
                </p14:cNvPr>
                <p14:cNvContentPartPr/>
                <p14:nvPr/>
              </p14:nvContentPartPr>
              <p14:xfrm>
                <a:off x="8070705" y="398860"/>
                <a:ext cx="103680" cy="2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232C1E1-1D2B-EF62-2C3F-B5E147D217B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62065" y="390220"/>
                  <a:ext cx="121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B03A5B4-A2EF-4B94-C3F9-8696F23B2E73}"/>
                    </a:ext>
                  </a:extLst>
                </p14:cNvPr>
                <p14:cNvContentPartPr/>
                <p14:nvPr/>
              </p14:nvContentPartPr>
              <p14:xfrm>
                <a:off x="8206065" y="317860"/>
                <a:ext cx="116640" cy="204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B03A5B4-A2EF-4B94-C3F9-8696F23B2E7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97065" y="308860"/>
                  <a:ext cx="134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729A6A4-AA34-CC82-6DC1-D78D78AECED3}"/>
                    </a:ext>
                  </a:extLst>
                </p14:cNvPr>
                <p14:cNvContentPartPr/>
                <p14:nvPr/>
              </p14:nvContentPartPr>
              <p14:xfrm>
                <a:off x="8404785" y="352780"/>
                <a:ext cx="130320" cy="159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729A6A4-AA34-CC82-6DC1-D78D78AECED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95785" y="343780"/>
                  <a:ext cx="14796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EB12A4A-67E8-D564-065A-10A02484C5BE}"/>
              </a:ext>
            </a:extLst>
          </p:cNvPr>
          <p:cNvGrpSpPr/>
          <p:nvPr/>
        </p:nvGrpSpPr>
        <p:grpSpPr>
          <a:xfrm>
            <a:off x="3774465" y="3291460"/>
            <a:ext cx="780840" cy="580680"/>
            <a:chOff x="3774465" y="3291460"/>
            <a:chExt cx="780840" cy="58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605215C-4D9A-6EE8-36CE-0B88ED6575B7}"/>
                    </a:ext>
                  </a:extLst>
                </p14:cNvPr>
                <p14:cNvContentPartPr/>
                <p14:nvPr/>
              </p14:nvContentPartPr>
              <p14:xfrm>
                <a:off x="3783465" y="3478300"/>
                <a:ext cx="147600" cy="143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605215C-4D9A-6EE8-36CE-0B88ED6575B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74465" y="3469660"/>
                  <a:ext cx="165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4B767AC-4DE1-989E-1F7E-83554296BC7D}"/>
                    </a:ext>
                  </a:extLst>
                </p14:cNvPr>
                <p14:cNvContentPartPr/>
                <p14:nvPr/>
              </p14:nvContentPartPr>
              <p14:xfrm>
                <a:off x="3815145" y="3537340"/>
                <a:ext cx="128880" cy="9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4B767AC-4DE1-989E-1F7E-83554296BC7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06505" y="3528700"/>
                  <a:ext cx="146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6BDB8F7-74AA-145F-1E6B-783679B461D7}"/>
                    </a:ext>
                  </a:extLst>
                </p14:cNvPr>
                <p14:cNvContentPartPr/>
                <p14:nvPr/>
              </p14:nvContentPartPr>
              <p14:xfrm>
                <a:off x="3942585" y="3402340"/>
                <a:ext cx="154800" cy="417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6BDB8F7-74AA-145F-1E6B-783679B461D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33945" y="3393340"/>
                  <a:ext cx="1724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3303B62-3192-D9E3-8FFA-437749C04C98}"/>
                    </a:ext>
                  </a:extLst>
                </p14:cNvPr>
                <p14:cNvContentPartPr/>
                <p14:nvPr/>
              </p14:nvContentPartPr>
              <p14:xfrm>
                <a:off x="3774465" y="3291460"/>
                <a:ext cx="145080" cy="580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3303B62-3192-D9E3-8FFA-437749C04C9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65825" y="3282460"/>
                  <a:ext cx="16272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3818E92-C8CB-78C8-8D27-D60810D98B23}"/>
                    </a:ext>
                  </a:extLst>
                </p14:cNvPr>
                <p14:cNvContentPartPr/>
                <p14:nvPr/>
              </p14:nvContentPartPr>
              <p14:xfrm>
                <a:off x="4128345" y="3642100"/>
                <a:ext cx="108360" cy="172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3818E92-C8CB-78C8-8D27-D60810D98B2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19345" y="3633460"/>
                  <a:ext cx="126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D7207FA-193D-FBC7-10FE-98CCC6252678}"/>
                    </a:ext>
                  </a:extLst>
                </p14:cNvPr>
                <p14:cNvContentPartPr/>
                <p14:nvPr/>
              </p14:nvContentPartPr>
              <p14:xfrm>
                <a:off x="4220865" y="3400180"/>
                <a:ext cx="145440" cy="451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D7207FA-193D-FBC7-10FE-98CCC625267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12225" y="3391540"/>
                  <a:ext cx="1630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D63B229-AF83-BD7E-A8E5-073B93884185}"/>
                    </a:ext>
                  </a:extLst>
                </p14:cNvPr>
                <p14:cNvContentPartPr/>
                <p14:nvPr/>
              </p14:nvContentPartPr>
              <p14:xfrm>
                <a:off x="4429305" y="3456340"/>
                <a:ext cx="126000" cy="181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D63B229-AF83-BD7E-A8E5-073B938841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20665" y="3447340"/>
                  <a:ext cx="1436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AF8CB7C-3302-1ABB-F04C-837E557556BC}"/>
              </a:ext>
            </a:extLst>
          </p:cNvPr>
          <p:cNvGrpSpPr/>
          <p:nvPr/>
        </p:nvGrpSpPr>
        <p:grpSpPr>
          <a:xfrm>
            <a:off x="4790025" y="3444460"/>
            <a:ext cx="818640" cy="219600"/>
            <a:chOff x="4790025" y="3444460"/>
            <a:chExt cx="81864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FD1B4BF-9D77-4943-C062-8178F4F2AD99}"/>
                    </a:ext>
                  </a:extLst>
                </p14:cNvPr>
                <p14:cNvContentPartPr/>
                <p14:nvPr/>
              </p14:nvContentPartPr>
              <p14:xfrm>
                <a:off x="4790025" y="3502060"/>
                <a:ext cx="156600" cy="7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FD1B4BF-9D77-4943-C062-8178F4F2AD9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81025" y="3493060"/>
                  <a:ext cx="174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7E9F99F-B26F-CF8F-203A-B17926CDEA57}"/>
                    </a:ext>
                  </a:extLst>
                </p14:cNvPr>
                <p14:cNvContentPartPr/>
                <p14:nvPr/>
              </p14:nvContentPartPr>
              <p14:xfrm>
                <a:off x="4792905" y="3593140"/>
                <a:ext cx="141120" cy="4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7E9F99F-B26F-CF8F-203A-B17926CDEA5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83905" y="3584500"/>
                  <a:ext cx="158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9CA8C25-1EFE-28A1-07FE-4BA8590B0BC2}"/>
                    </a:ext>
                  </a:extLst>
                </p14:cNvPr>
                <p14:cNvContentPartPr/>
                <p14:nvPr/>
              </p14:nvContentPartPr>
              <p14:xfrm>
                <a:off x="5139225" y="3556780"/>
                <a:ext cx="105120" cy="9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9CA8C25-1EFE-28A1-07FE-4BA8590B0BC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30225" y="3548140"/>
                  <a:ext cx="122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6971B7D-CA2E-4677-6242-249E8401B3FF}"/>
                    </a:ext>
                  </a:extLst>
                </p14:cNvPr>
                <p14:cNvContentPartPr/>
                <p14:nvPr/>
              </p14:nvContentPartPr>
              <p14:xfrm>
                <a:off x="5331825" y="3450580"/>
                <a:ext cx="105480" cy="213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6971B7D-CA2E-4677-6242-249E8401B3F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23185" y="3441580"/>
                  <a:ext cx="123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444C895-A2F1-8DAA-5C1B-E43B766FB2D3}"/>
                    </a:ext>
                  </a:extLst>
                </p14:cNvPr>
                <p14:cNvContentPartPr/>
                <p14:nvPr/>
              </p14:nvContentPartPr>
              <p14:xfrm>
                <a:off x="5483385" y="3444460"/>
                <a:ext cx="125280" cy="212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444C895-A2F1-8DAA-5C1B-E43B766FB2D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74745" y="3435820"/>
                  <a:ext cx="142920" cy="229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266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Elimination</a:t>
            </a:r>
            <a:r>
              <a:rPr sz="3000" spc="-5" dirty="0">
                <a:solidFill>
                  <a:srgbClr val="000000"/>
                </a:solidFill>
              </a:rPr>
              <a:t> method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88806" y="1042499"/>
            <a:ext cx="658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806" y="1448899"/>
            <a:ext cx="1356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06" y="1855299"/>
            <a:ext cx="1268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3a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806" y="2261699"/>
            <a:ext cx="1411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2a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110" y="1448899"/>
            <a:ext cx="1356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8110" y="1855299"/>
            <a:ext cx="1416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1/3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8110" y="2261699"/>
            <a:ext cx="1461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b/2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1016" y="2854794"/>
            <a:ext cx="1248410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635" algn="ctr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Divide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row by the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coefficient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‘a’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8888" y="1448899"/>
            <a:ext cx="1356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8888" y="1855299"/>
            <a:ext cx="1614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har char="•"/>
              <a:tabLst>
                <a:tab pos="350520" algn="l"/>
                <a:tab pos="351155" algn="l"/>
              </a:tabLst>
            </a:pPr>
            <a:r>
              <a:rPr sz="1400" dirty="0">
                <a:latin typeface="Arial MT"/>
                <a:cs typeface="Arial MT"/>
              </a:rPr>
              <a:t>-2b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7/3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spc="-30" dirty="0">
                <a:solidFill>
                  <a:srgbClr val="007986"/>
                </a:solidFill>
                <a:latin typeface="Arial"/>
                <a:cs typeface="Arial"/>
              </a:rPr>
              <a:t>-11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8888" y="2261699"/>
            <a:ext cx="1460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har char="•"/>
              <a:tabLst>
                <a:tab pos="350520" algn="l"/>
                <a:tab pos="351155" algn="l"/>
              </a:tabLst>
            </a:pPr>
            <a:r>
              <a:rPr sz="1400" dirty="0">
                <a:latin typeface="Arial MT"/>
                <a:cs typeface="Arial MT"/>
              </a:rPr>
              <a:t>-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3/2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69646" y="1321986"/>
            <a:ext cx="482600" cy="1371600"/>
            <a:chOff x="1169646" y="1321986"/>
            <a:chExt cx="482600" cy="137160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646" y="1321986"/>
              <a:ext cx="482267" cy="13716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20446" y="1350886"/>
              <a:ext cx="381000" cy="1268095"/>
            </a:xfrm>
            <a:custGeom>
              <a:avLst/>
              <a:gdLst/>
              <a:ahLst/>
              <a:cxnLst/>
              <a:rect l="l" t="t" r="r" b="b"/>
              <a:pathLst>
                <a:path w="381000" h="1268095">
                  <a:moveTo>
                    <a:pt x="324919" y="184886"/>
                  </a:moveTo>
                  <a:lnTo>
                    <a:pt x="336619" y="227590"/>
                  </a:lnTo>
                  <a:lnTo>
                    <a:pt x="346943" y="272831"/>
                  </a:lnTo>
                  <a:lnTo>
                    <a:pt x="355890" y="320291"/>
                  </a:lnTo>
                  <a:lnTo>
                    <a:pt x="363461" y="369653"/>
                  </a:lnTo>
                  <a:lnTo>
                    <a:pt x="369655" y="420600"/>
                  </a:lnTo>
                  <a:lnTo>
                    <a:pt x="374473" y="472815"/>
                  </a:lnTo>
                  <a:lnTo>
                    <a:pt x="377914" y="525981"/>
                  </a:lnTo>
                  <a:lnTo>
                    <a:pt x="379979" y="579782"/>
                  </a:lnTo>
                  <a:lnTo>
                    <a:pt x="380667" y="633899"/>
                  </a:lnTo>
                  <a:lnTo>
                    <a:pt x="379979" y="688016"/>
                  </a:lnTo>
                  <a:lnTo>
                    <a:pt x="377914" y="741817"/>
                  </a:lnTo>
                  <a:lnTo>
                    <a:pt x="374473" y="794983"/>
                  </a:lnTo>
                  <a:lnTo>
                    <a:pt x="369655" y="847198"/>
                  </a:lnTo>
                  <a:lnTo>
                    <a:pt x="363461" y="898145"/>
                  </a:lnTo>
                  <a:lnTo>
                    <a:pt x="355890" y="947507"/>
                  </a:lnTo>
                  <a:lnTo>
                    <a:pt x="346943" y="994967"/>
                  </a:lnTo>
                  <a:lnTo>
                    <a:pt x="336619" y="1040208"/>
                  </a:lnTo>
                  <a:lnTo>
                    <a:pt x="324919" y="1082912"/>
                  </a:lnTo>
                  <a:lnTo>
                    <a:pt x="306989" y="1135737"/>
                  </a:lnTo>
                  <a:lnTo>
                    <a:pt x="287670" y="1179757"/>
                  </a:lnTo>
                  <a:lnTo>
                    <a:pt x="267217" y="1214974"/>
                  </a:lnTo>
                  <a:lnTo>
                    <a:pt x="223914" y="1258995"/>
                  </a:lnTo>
                  <a:lnTo>
                    <a:pt x="201569" y="1267799"/>
                  </a:lnTo>
                  <a:lnTo>
                    <a:pt x="179097" y="1267799"/>
                  </a:lnTo>
                  <a:lnTo>
                    <a:pt x="134785" y="1241386"/>
                  </a:lnTo>
                  <a:lnTo>
                    <a:pt x="92996" y="1179757"/>
                  </a:lnTo>
                  <a:lnTo>
                    <a:pt x="73678" y="1135737"/>
                  </a:lnTo>
                  <a:lnTo>
                    <a:pt x="55747" y="1082912"/>
                  </a:lnTo>
                  <a:lnTo>
                    <a:pt x="44047" y="1040208"/>
                  </a:lnTo>
                  <a:lnTo>
                    <a:pt x="33723" y="994967"/>
                  </a:lnTo>
                  <a:lnTo>
                    <a:pt x="24776" y="947507"/>
                  </a:lnTo>
                  <a:lnTo>
                    <a:pt x="17205" y="898145"/>
                  </a:lnTo>
                  <a:lnTo>
                    <a:pt x="11011" y="847198"/>
                  </a:lnTo>
                  <a:lnTo>
                    <a:pt x="6194" y="794983"/>
                  </a:lnTo>
                  <a:lnTo>
                    <a:pt x="2752" y="741817"/>
                  </a:lnTo>
                  <a:lnTo>
                    <a:pt x="688" y="688016"/>
                  </a:lnTo>
                  <a:lnTo>
                    <a:pt x="0" y="633899"/>
                  </a:lnTo>
                  <a:lnTo>
                    <a:pt x="688" y="579782"/>
                  </a:lnTo>
                  <a:lnTo>
                    <a:pt x="2752" y="525981"/>
                  </a:lnTo>
                  <a:lnTo>
                    <a:pt x="6194" y="472815"/>
                  </a:lnTo>
                  <a:lnTo>
                    <a:pt x="11011" y="420600"/>
                  </a:lnTo>
                  <a:lnTo>
                    <a:pt x="17205" y="369653"/>
                  </a:lnTo>
                  <a:lnTo>
                    <a:pt x="24776" y="320291"/>
                  </a:lnTo>
                  <a:lnTo>
                    <a:pt x="33723" y="272831"/>
                  </a:lnTo>
                  <a:lnTo>
                    <a:pt x="44047" y="227590"/>
                  </a:lnTo>
                  <a:lnTo>
                    <a:pt x="55747" y="184886"/>
                  </a:lnTo>
                  <a:lnTo>
                    <a:pt x="73678" y="132061"/>
                  </a:lnTo>
                  <a:lnTo>
                    <a:pt x="92996" y="88041"/>
                  </a:lnTo>
                  <a:lnTo>
                    <a:pt x="113449" y="52824"/>
                  </a:lnTo>
                  <a:lnTo>
                    <a:pt x="156752" y="8804"/>
                  </a:lnTo>
                  <a:lnTo>
                    <a:pt x="201569" y="0"/>
                  </a:lnTo>
                  <a:lnTo>
                    <a:pt x="223914" y="8804"/>
                  </a:lnTo>
                  <a:lnTo>
                    <a:pt x="267217" y="52824"/>
                  </a:lnTo>
                  <a:lnTo>
                    <a:pt x="287670" y="88041"/>
                  </a:lnTo>
                  <a:lnTo>
                    <a:pt x="306989" y="132061"/>
                  </a:lnTo>
                  <a:lnTo>
                    <a:pt x="324919" y="184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00675" y="2753194"/>
            <a:ext cx="1244600" cy="8483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635" algn="ctr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Use the first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equation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remove ‘a’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  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61689" y="1360418"/>
            <a:ext cx="1566545" cy="482600"/>
            <a:chOff x="3661689" y="1360418"/>
            <a:chExt cx="1566545" cy="4826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1689" y="1360418"/>
              <a:ext cx="1566176" cy="48226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712489" y="1388345"/>
              <a:ext cx="1464945" cy="381000"/>
            </a:xfrm>
            <a:custGeom>
              <a:avLst/>
              <a:gdLst/>
              <a:ahLst/>
              <a:cxnLst/>
              <a:rect l="l" t="t" r="r" b="b"/>
              <a:pathLst>
                <a:path w="1464945" h="381000">
                  <a:moveTo>
                    <a:pt x="214482" y="55621"/>
                  </a:moveTo>
                  <a:lnTo>
                    <a:pt x="256506" y="45508"/>
                  </a:lnTo>
                  <a:lnTo>
                    <a:pt x="300717" y="36406"/>
                  </a:lnTo>
                  <a:lnTo>
                    <a:pt x="346886" y="28316"/>
                  </a:lnTo>
                  <a:lnTo>
                    <a:pt x="394781" y="21237"/>
                  </a:lnTo>
                  <a:lnTo>
                    <a:pt x="444172" y="15169"/>
                  </a:lnTo>
                  <a:lnTo>
                    <a:pt x="494830" y="10112"/>
                  </a:lnTo>
                  <a:lnTo>
                    <a:pt x="546524" y="6067"/>
                  </a:lnTo>
                  <a:lnTo>
                    <a:pt x="599024" y="3033"/>
                  </a:lnTo>
                  <a:lnTo>
                    <a:pt x="652099" y="1011"/>
                  </a:lnTo>
                  <a:lnTo>
                    <a:pt x="705520" y="0"/>
                  </a:lnTo>
                  <a:lnTo>
                    <a:pt x="759056" y="0"/>
                  </a:lnTo>
                  <a:lnTo>
                    <a:pt x="812476" y="1011"/>
                  </a:lnTo>
                  <a:lnTo>
                    <a:pt x="865552" y="3033"/>
                  </a:lnTo>
                  <a:lnTo>
                    <a:pt x="918051" y="6067"/>
                  </a:lnTo>
                  <a:lnTo>
                    <a:pt x="969745" y="10112"/>
                  </a:lnTo>
                  <a:lnTo>
                    <a:pt x="1020403" y="15169"/>
                  </a:lnTo>
                  <a:lnTo>
                    <a:pt x="1069795" y="21237"/>
                  </a:lnTo>
                  <a:lnTo>
                    <a:pt x="1117690" y="28316"/>
                  </a:lnTo>
                  <a:lnTo>
                    <a:pt x="1163858" y="36406"/>
                  </a:lnTo>
                  <a:lnTo>
                    <a:pt x="1208070" y="45508"/>
                  </a:lnTo>
                  <a:lnTo>
                    <a:pt x="1250094" y="55621"/>
                  </a:lnTo>
                  <a:lnTo>
                    <a:pt x="1306997" y="72222"/>
                  </a:lnTo>
                  <a:lnTo>
                    <a:pt x="1355146" y="90034"/>
                  </a:lnTo>
                  <a:lnTo>
                    <a:pt x="1394541" y="108857"/>
                  </a:lnTo>
                  <a:lnTo>
                    <a:pt x="1447067" y="148724"/>
                  </a:lnTo>
                  <a:lnTo>
                    <a:pt x="1464576" y="190207"/>
                  </a:lnTo>
                  <a:lnTo>
                    <a:pt x="1460198" y="211049"/>
                  </a:lnTo>
                  <a:lnTo>
                    <a:pt x="1425181" y="251926"/>
                  </a:lnTo>
                  <a:lnTo>
                    <a:pt x="1355146" y="290379"/>
                  </a:lnTo>
                  <a:lnTo>
                    <a:pt x="1306997" y="308192"/>
                  </a:lnTo>
                  <a:lnTo>
                    <a:pt x="1250094" y="324793"/>
                  </a:lnTo>
                  <a:lnTo>
                    <a:pt x="1208070" y="334906"/>
                  </a:lnTo>
                  <a:lnTo>
                    <a:pt x="1163858" y="344007"/>
                  </a:lnTo>
                  <a:lnTo>
                    <a:pt x="1117690" y="352098"/>
                  </a:lnTo>
                  <a:lnTo>
                    <a:pt x="1069795" y="359177"/>
                  </a:lnTo>
                  <a:lnTo>
                    <a:pt x="1020403" y="365245"/>
                  </a:lnTo>
                  <a:lnTo>
                    <a:pt x="969745" y="370301"/>
                  </a:lnTo>
                  <a:lnTo>
                    <a:pt x="918051" y="374346"/>
                  </a:lnTo>
                  <a:lnTo>
                    <a:pt x="865552" y="377380"/>
                  </a:lnTo>
                  <a:lnTo>
                    <a:pt x="812476" y="379403"/>
                  </a:lnTo>
                  <a:lnTo>
                    <a:pt x="759056" y="380414"/>
                  </a:lnTo>
                  <a:lnTo>
                    <a:pt x="705520" y="380414"/>
                  </a:lnTo>
                  <a:lnTo>
                    <a:pt x="652099" y="379403"/>
                  </a:lnTo>
                  <a:lnTo>
                    <a:pt x="599024" y="377380"/>
                  </a:lnTo>
                  <a:lnTo>
                    <a:pt x="546524" y="374346"/>
                  </a:lnTo>
                  <a:lnTo>
                    <a:pt x="494830" y="370301"/>
                  </a:lnTo>
                  <a:lnTo>
                    <a:pt x="444172" y="365245"/>
                  </a:lnTo>
                  <a:lnTo>
                    <a:pt x="394781" y="359177"/>
                  </a:lnTo>
                  <a:lnTo>
                    <a:pt x="346886" y="352098"/>
                  </a:lnTo>
                  <a:lnTo>
                    <a:pt x="300717" y="344007"/>
                  </a:lnTo>
                  <a:lnTo>
                    <a:pt x="256506" y="334906"/>
                  </a:lnTo>
                  <a:lnTo>
                    <a:pt x="214482" y="324793"/>
                  </a:lnTo>
                  <a:lnTo>
                    <a:pt x="157578" y="308192"/>
                  </a:lnTo>
                  <a:lnTo>
                    <a:pt x="109429" y="290379"/>
                  </a:lnTo>
                  <a:lnTo>
                    <a:pt x="70035" y="271556"/>
                  </a:lnTo>
                  <a:lnTo>
                    <a:pt x="17508" y="231689"/>
                  </a:lnTo>
                  <a:lnTo>
                    <a:pt x="0" y="190207"/>
                  </a:lnTo>
                  <a:lnTo>
                    <a:pt x="4377" y="169364"/>
                  </a:lnTo>
                  <a:lnTo>
                    <a:pt x="39394" y="128488"/>
                  </a:lnTo>
                  <a:lnTo>
                    <a:pt x="109429" y="90034"/>
                  </a:lnTo>
                  <a:lnTo>
                    <a:pt x="157578" y="72222"/>
                  </a:lnTo>
                  <a:lnTo>
                    <a:pt x="214482" y="55621"/>
                  </a:lnTo>
                  <a:close/>
                </a:path>
              </a:pathLst>
            </a:custGeom>
            <a:ln w="25399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257768" y="1360418"/>
            <a:ext cx="482600" cy="482600"/>
            <a:chOff x="6257768" y="1360418"/>
            <a:chExt cx="482600" cy="48260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7768" y="1360418"/>
              <a:ext cx="482267" cy="48226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309706" y="1389356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54609" y="54609"/>
                  </a:moveTo>
                  <a:lnTo>
                    <a:pt x="89023" y="27304"/>
                  </a:lnTo>
                  <a:lnTo>
                    <a:pt x="127476" y="9101"/>
                  </a:lnTo>
                  <a:lnTo>
                    <a:pt x="168353" y="0"/>
                  </a:lnTo>
                  <a:lnTo>
                    <a:pt x="210038" y="0"/>
                  </a:lnTo>
                  <a:lnTo>
                    <a:pt x="250915" y="9101"/>
                  </a:lnTo>
                  <a:lnTo>
                    <a:pt x="289368" y="27304"/>
                  </a:lnTo>
                  <a:lnTo>
                    <a:pt x="323782" y="54609"/>
                  </a:lnTo>
                  <a:lnTo>
                    <a:pt x="351087" y="89023"/>
                  </a:lnTo>
                  <a:lnTo>
                    <a:pt x="369290" y="127476"/>
                  </a:lnTo>
                  <a:lnTo>
                    <a:pt x="378391" y="168353"/>
                  </a:lnTo>
                  <a:lnTo>
                    <a:pt x="378391" y="210038"/>
                  </a:lnTo>
                  <a:lnTo>
                    <a:pt x="369290" y="250915"/>
                  </a:lnTo>
                  <a:lnTo>
                    <a:pt x="351087" y="289368"/>
                  </a:lnTo>
                  <a:lnTo>
                    <a:pt x="323782" y="323782"/>
                  </a:lnTo>
                  <a:lnTo>
                    <a:pt x="289368" y="351087"/>
                  </a:lnTo>
                  <a:lnTo>
                    <a:pt x="250915" y="369290"/>
                  </a:lnTo>
                  <a:lnTo>
                    <a:pt x="210038" y="378391"/>
                  </a:lnTo>
                  <a:lnTo>
                    <a:pt x="168353" y="378391"/>
                  </a:lnTo>
                  <a:lnTo>
                    <a:pt x="127476" y="369290"/>
                  </a:lnTo>
                  <a:lnTo>
                    <a:pt x="89023" y="351087"/>
                  </a:lnTo>
                  <a:lnTo>
                    <a:pt x="54609" y="323782"/>
                  </a:lnTo>
                  <a:lnTo>
                    <a:pt x="27304" y="289368"/>
                  </a:lnTo>
                  <a:lnTo>
                    <a:pt x="9101" y="250915"/>
                  </a:lnTo>
                  <a:lnTo>
                    <a:pt x="0" y="210038"/>
                  </a:lnTo>
                  <a:lnTo>
                    <a:pt x="0" y="168353"/>
                  </a:lnTo>
                  <a:lnTo>
                    <a:pt x="9101" y="127476"/>
                  </a:lnTo>
                  <a:lnTo>
                    <a:pt x="27304" y="89023"/>
                  </a:lnTo>
                  <a:lnTo>
                    <a:pt x="54609" y="54609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597112" y="2753194"/>
            <a:ext cx="875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Isolated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‘a’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17357" y="1766486"/>
            <a:ext cx="1769110" cy="866775"/>
            <a:chOff x="6417357" y="1766486"/>
            <a:chExt cx="1769110" cy="866775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7357" y="1766486"/>
              <a:ext cx="1768546" cy="86636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468833" y="1794286"/>
              <a:ext cx="1665605" cy="765175"/>
            </a:xfrm>
            <a:custGeom>
              <a:avLst/>
              <a:gdLst/>
              <a:ahLst/>
              <a:cxnLst/>
              <a:rect l="l" t="t" r="r" b="b"/>
              <a:pathLst>
                <a:path w="1665604" h="765175">
                  <a:moveTo>
                    <a:pt x="243442" y="111997"/>
                  </a:moveTo>
                  <a:lnTo>
                    <a:pt x="285152" y="94108"/>
                  </a:lnTo>
                  <a:lnTo>
                    <a:pt x="328794" y="77775"/>
                  </a:lnTo>
                  <a:lnTo>
                    <a:pt x="374191" y="62998"/>
                  </a:lnTo>
                  <a:lnTo>
                    <a:pt x="421168" y="49776"/>
                  </a:lnTo>
                  <a:lnTo>
                    <a:pt x="469549" y="38110"/>
                  </a:lnTo>
                  <a:lnTo>
                    <a:pt x="519160" y="27999"/>
                  </a:lnTo>
                  <a:lnTo>
                    <a:pt x="569823" y="19443"/>
                  </a:lnTo>
                  <a:lnTo>
                    <a:pt x="621364" y="12444"/>
                  </a:lnTo>
                  <a:lnTo>
                    <a:pt x="673608" y="6999"/>
                  </a:lnTo>
                  <a:lnTo>
                    <a:pt x="726378" y="3111"/>
                  </a:lnTo>
                  <a:lnTo>
                    <a:pt x="779499" y="777"/>
                  </a:lnTo>
                  <a:lnTo>
                    <a:pt x="832796" y="0"/>
                  </a:lnTo>
                  <a:lnTo>
                    <a:pt x="886093" y="777"/>
                  </a:lnTo>
                  <a:lnTo>
                    <a:pt x="939214" y="3111"/>
                  </a:lnTo>
                  <a:lnTo>
                    <a:pt x="991984" y="6999"/>
                  </a:lnTo>
                  <a:lnTo>
                    <a:pt x="1044228" y="12444"/>
                  </a:lnTo>
                  <a:lnTo>
                    <a:pt x="1095769" y="19443"/>
                  </a:lnTo>
                  <a:lnTo>
                    <a:pt x="1146433" y="27999"/>
                  </a:lnTo>
                  <a:lnTo>
                    <a:pt x="1196043" y="38110"/>
                  </a:lnTo>
                  <a:lnTo>
                    <a:pt x="1244424" y="49776"/>
                  </a:lnTo>
                  <a:lnTo>
                    <a:pt x="1291401" y="62998"/>
                  </a:lnTo>
                  <a:lnTo>
                    <a:pt x="1336798" y="77775"/>
                  </a:lnTo>
                  <a:lnTo>
                    <a:pt x="1380440" y="94108"/>
                  </a:lnTo>
                  <a:lnTo>
                    <a:pt x="1422150" y="111997"/>
                  </a:lnTo>
                  <a:lnTo>
                    <a:pt x="1470839" y="136319"/>
                  </a:lnTo>
                  <a:lnTo>
                    <a:pt x="1514117" y="162021"/>
                  </a:lnTo>
                  <a:lnTo>
                    <a:pt x="1551986" y="188940"/>
                  </a:lnTo>
                  <a:lnTo>
                    <a:pt x="1584445" y="216915"/>
                  </a:lnTo>
                  <a:lnTo>
                    <a:pt x="1611494" y="245782"/>
                  </a:lnTo>
                  <a:lnTo>
                    <a:pt x="1649363" y="305546"/>
                  </a:lnTo>
                  <a:lnTo>
                    <a:pt x="1665593" y="366933"/>
                  </a:lnTo>
                  <a:lnTo>
                    <a:pt x="1665593" y="397829"/>
                  </a:lnTo>
                  <a:lnTo>
                    <a:pt x="1649363" y="459216"/>
                  </a:lnTo>
                  <a:lnTo>
                    <a:pt x="1611494" y="518980"/>
                  </a:lnTo>
                  <a:lnTo>
                    <a:pt x="1584445" y="547848"/>
                  </a:lnTo>
                  <a:lnTo>
                    <a:pt x="1551986" y="575822"/>
                  </a:lnTo>
                  <a:lnTo>
                    <a:pt x="1514117" y="602742"/>
                  </a:lnTo>
                  <a:lnTo>
                    <a:pt x="1470839" y="628444"/>
                  </a:lnTo>
                  <a:lnTo>
                    <a:pt x="1422150" y="652766"/>
                  </a:lnTo>
                  <a:lnTo>
                    <a:pt x="1380440" y="670654"/>
                  </a:lnTo>
                  <a:lnTo>
                    <a:pt x="1336798" y="686987"/>
                  </a:lnTo>
                  <a:lnTo>
                    <a:pt x="1291401" y="701765"/>
                  </a:lnTo>
                  <a:lnTo>
                    <a:pt x="1244424" y="714987"/>
                  </a:lnTo>
                  <a:lnTo>
                    <a:pt x="1196043" y="726653"/>
                  </a:lnTo>
                  <a:lnTo>
                    <a:pt x="1146433" y="736764"/>
                  </a:lnTo>
                  <a:lnTo>
                    <a:pt x="1095769" y="745319"/>
                  </a:lnTo>
                  <a:lnTo>
                    <a:pt x="1044228" y="752319"/>
                  </a:lnTo>
                  <a:lnTo>
                    <a:pt x="991984" y="757763"/>
                  </a:lnTo>
                  <a:lnTo>
                    <a:pt x="939214" y="761652"/>
                  </a:lnTo>
                  <a:lnTo>
                    <a:pt x="886093" y="763985"/>
                  </a:lnTo>
                  <a:lnTo>
                    <a:pt x="832796" y="764763"/>
                  </a:lnTo>
                  <a:lnTo>
                    <a:pt x="779499" y="763985"/>
                  </a:lnTo>
                  <a:lnTo>
                    <a:pt x="726378" y="761652"/>
                  </a:lnTo>
                  <a:lnTo>
                    <a:pt x="673608" y="757763"/>
                  </a:lnTo>
                  <a:lnTo>
                    <a:pt x="621364" y="752319"/>
                  </a:lnTo>
                  <a:lnTo>
                    <a:pt x="569823" y="745319"/>
                  </a:lnTo>
                  <a:lnTo>
                    <a:pt x="519160" y="736764"/>
                  </a:lnTo>
                  <a:lnTo>
                    <a:pt x="469549" y="726653"/>
                  </a:lnTo>
                  <a:lnTo>
                    <a:pt x="421168" y="714987"/>
                  </a:lnTo>
                  <a:lnTo>
                    <a:pt x="374191" y="701765"/>
                  </a:lnTo>
                  <a:lnTo>
                    <a:pt x="328794" y="686987"/>
                  </a:lnTo>
                  <a:lnTo>
                    <a:pt x="285152" y="670654"/>
                  </a:lnTo>
                  <a:lnTo>
                    <a:pt x="243442" y="652766"/>
                  </a:lnTo>
                  <a:lnTo>
                    <a:pt x="194753" y="628444"/>
                  </a:lnTo>
                  <a:lnTo>
                    <a:pt x="151475" y="602742"/>
                  </a:lnTo>
                  <a:lnTo>
                    <a:pt x="113606" y="575822"/>
                  </a:lnTo>
                  <a:lnTo>
                    <a:pt x="81147" y="547848"/>
                  </a:lnTo>
                  <a:lnTo>
                    <a:pt x="54098" y="518980"/>
                  </a:lnTo>
                  <a:lnTo>
                    <a:pt x="16229" y="459216"/>
                  </a:lnTo>
                  <a:lnTo>
                    <a:pt x="0" y="397829"/>
                  </a:lnTo>
                  <a:lnTo>
                    <a:pt x="0" y="366933"/>
                  </a:lnTo>
                  <a:lnTo>
                    <a:pt x="5409" y="336118"/>
                  </a:lnTo>
                  <a:lnTo>
                    <a:pt x="32458" y="275380"/>
                  </a:lnTo>
                  <a:lnTo>
                    <a:pt x="81147" y="216915"/>
                  </a:lnTo>
                  <a:lnTo>
                    <a:pt x="113606" y="188940"/>
                  </a:lnTo>
                  <a:lnTo>
                    <a:pt x="151475" y="162021"/>
                  </a:lnTo>
                  <a:lnTo>
                    <a:pt x="194753" y="136319"/>
                  </a:lnTo>
                  <a:lnTo>
                    <a:pt x="243442" y="111997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23248" y="3304006"/>
            <a:ext cx="1172210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Solve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new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 </a:t>
            </a:r>
            <a:r>
              <a:rPr sz="1400" dirty="0">
                <a:latin typeface="Arial MT"/>
                <a:cs typeface="Arial MT"/>
              </a:rPr>
              <a:t>of 2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equations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681914" y="1599074"/>
            <a:ext cx="2465070" cy="1753235"/>
            <a:chOff x="5681914" y="1599074"/>
            <a:chExt cx="2465070" cy="1753235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81914" y="1599074"/>
              <a:ext cx="663369" cy="120427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732722" y="1670086"/>
              <a:ext cx="467995" cy="1068705"/>
            </a:xfrm>
            <a:custGeom>
              <a:avLst/>
              <a:gdLst/>
              <a:ahLst/>
              <a:cxnLst/>
              <a:rect l="l" t="t" r="r" b="b"/>
              <a:pathLst>
                <a:path w="467995" h="1068705">
                  <a:moveTo>
                    <a:pt x="198346" y="1068158"/>
                  </a:moveTo>
                  <a:lnTo>
                    <a:pt x="166469" y="1018299"/>
                  </a:lnTo>
                  <a:lnTo>
                    <a:pt x="137382" y="969433"/>
                  </a:lnTo>
                  <a:lnTo>
                    <a:pt x="111086" y="921560"/>
                  </a:lnTo>
                  <a:lnTo>
                    <a:pt x="87581" y="874680"/>
                  </a:lnTo>
                  <a:lnTo>
                    <a:pt x="66866" y="828793"/>
                  </a:lnTo>
                  <a:lnTo>
                    <a:pt x="48942" y="783899"/>
                  </a:lnTo>
                  <a:lnTo>
                    <a:pt x="33808" y="739999"/>
                  </a:lnTo>
                  <a:lnTo>
                    <a:pt x="21465" y="697091"/>
                  </a:lnTo>
                  <a:lnTo>
                    <a:pt x="11913" y="655176"/>
                  </a:lnTo>
                  <a:lnTo>
                    <a:pt x="5151" y="614255"/>
                  </a:lnTo>
                  <a:lnTo>
                    <a:pt x="1180" y="574326"/>
                  </a:lnTo>
                  <a:lnTo>
                    <a:pt x="0" y="535391"/>
                  </a:lnTo>
                  <a:lnTo>
                    <a:pt x="1610" y="497448"/>
                  </a:lnTo>
                  <a:lnTo>
                    <a:pt x="13202" y="424543"/>
                  </a:lnTo>
                  <a:lnTo>
                    <a:pt x="35957" y="355609"/>
                  </a:lnTo>
                  <a:lnTo>
                    <a:pt x="69874" y="290648"/>
                  </a:lnTo>
                  <a:lnTo>
                    <a:pt x="114954" y="229659"/>
                  </a:lnTo>
                  <a:lnTo>
                    <a:pt x="141680" y="200654"/>
                  </a:lnTo>
                  <a:lnTo>
                    <a:pt x="171196" y="172642"/>
                  </a:lnTo>
                  <a:lnTo>
                    <a:pt x="203503" y="145624"/>
                  </a:lnTo>
                  <a:lnTo>
                    <a:pt x="238601" y="119598"/>
                  </a:lnTo>
                  <a:lnTo>
                    <a:pt x="276489" y="94565"/>
                  </a:lnTo>
                  <a:lnTo>
                    <a:pt x="317169" y="70526"/>
                  </a:lnTo>
                  <a:lnTo>
                    <a:pt x="360638" y="47479"/>
                  </a:lnTo>
                  <a:lnTo>
                    <a:pt x="406898" y="25426"/>
                  </a:lnTo>
                  <a:lnTo>
                    <a:pt x="455949" y="4365"/>
                  </a:lnTo>
                  <a:lnTo>
                    <a:pt x="467913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67808" y="1617173"/>
              <a:ext cx="135890" cy="114935"/>
            </a:xfrm>
            <a:custGeom>
              <a:avLst/>
              <a:gdLst/>
              <a:ahLst/>
              <a:cxnLst/>
              <a:rect l="l" t="t" r="r" b="b"/>
              <a:pathLst>
                <a:path w="135889" h="114935">
                  <a:moveTo>
                    <a:pt x="0" y="0"/>
                  </a:moveTo>
                  <a:lnTo>
                    <a:pt x="41793" y="114533"/>
                  </a:lnTo>
                  <a:lnTo>
                    <a:pt x="135430" y="15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34240" y="2437921"/>
              <a:ext cx="312526" cy="91431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956411" y="2544307"/>
              <a:ext cx="139700" cy="744855"/>
            </a:xfrm>
            <a:custGeom>
              <a:avLst/>
              <a:gdLst/>
              <a:ahLst/>
              <a:cxnLst/>
              <a:rect l="l" t="t" r="r" b="b"/>
              <a:pathLst>
                <a:path w="139700" h="744854">
                  <a:moveTo>
                    <a:pt x="0" y="0"/>
                  </a:moveTo>
                  <a:lnTo>
                    <a:pt x="36722" y="46401"/>
                  </a:lnTo>
                  <a:lnTo>
                    <a:pt x="61299" y="84805"/>
                  </a:lnTo>
                  <a:lnTo>
                    <a:pt x="82525" y="124374"/>
                  </a:lnTo>
                  <a:lnTo>
                    <a:pt x="100400" y="165108"/>
                  </a:lnTo>
                  <a:lnTo>
                    <a:pt x="114924" y="207007"/>
                  </a:lnTo>
                  <a:lnTo>
                    <a:pt x="126097" y="250070"/>
                  </a:lnTo>
                  <a:lnTo>
                    <a:pt x="133918" y="294299"/>
                  </a:lnTo>
                  <a:lnTo>
                    <a:pt x="138389" y="339692"/>
                  </a:lnTo>
                  <a:lnTo>
                    <a:pt x="139509" y="386250"/>
                  </a:lnTo>
                  <a:lnTo>
                    <a:pt x="137278" y="433974"/>
                  </a:lnTo>
                  <a:lnTo>
                    <a:pt x="131695" y="482861"/>
                  </a:lnTo>
                  <a:lnTo>
                    <a:pt x="122762" y="532914"/>
                  </a:lnTo>
                  <a:lnTo>
                    <a:pt x="110477" y="584132"/>
                  </a:lnTo>
                  <a:lnTo>
                    <a:pt x="94842" y="636514"/>
                  </a:lnTo>
                  <a:lnTo>
                    <a:pt x="75855" y="690062"/>
                  </a:lnTo>
                  <a:lnTo>
                    <a:pt x="53518" y="744774"/>
                  </a:lnTo>
                </a:path>
              </a:pathLst>
            </a:custGeom>
            <a:ln w="25399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80776" y="2465513"/>
              <a:ext cx="128905" cy="130175"/>
            </a:xfrm>
            <a:custGeom>
              <a:avLst/>
              <a:gdLst/>
              <a:ahLst/>
              <a:cxnLst/>
              <a:rect l="l" t="t" r="r" b="b"/>
              <a:pathLst>
                <a:path w="128904" h="130175">
                  <a:moveTo>
                    <a:pt x="0" y="0"/>
                  </a:moveTo>
                  <a:lnTo>
                    <a:pt x="40450" y="130171"/>
                  </a:lnTo>
                  <a:lnTo>
                    <a:pt x="128407" y="45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266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Elimination</a:t>
            </a:r>
            <a:r>
              <a:rPr sz="3000" spc="-5" dirty="0">
                <a:solidFill>
                  <a:srgbClr val="000000"/>
                </a:solidFill>
              </a:rPr>
              <a:t> method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88806" y="1042499"/>
            <a:ext cx="658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806" y="1448899"/>
            <a:ext cx="1356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06" y="1855299"/>
            <a:ext cx="1614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har char="•"/>
              <a:tabLst>
                <a:tab pos="350520" algn="l"/>
                <a:tab pos="351155" algn="l"/>
              </a:tabLst>
            </a:pPr>
            <a:r>
              <a:rPr sz="1400" dirty="0">
                <a:latin typeface="Arial MT"/>
                <a:cs typeface="Arial MT"/>
              </a:rPr>
              <a:t>-2b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7/3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spc="-30" dirty="0">
                <a:solidFill>
                  <a:srgbClr val="007986"/>
                </a:solidFill>
                <a:latin typeface="Arial"/>
                <a:cs typeface="Arial"/>
              </a:rPr>
              <a:t>-11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806" y="2261699"/>
            <a:ext cx="1362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indent="-239395">
              <a:lnSpc>
                <a:spcPct val="100000"/>
              </a:lnSpc>
              <a:spcBef>
                <a:spcPts val="100"/>
              </a:spcBef>
              <a:buChar char="•"/>
              <a:tabLst>
                <a:tab pos="251460" algn="l"/>
                <a:tab pos="252095" algn="l"/>
              </a:tabLst>
            </a:pPr>
            <a:r>
              <a:rPr sz="1400" dirty="0">
                <a:latin typeface="Arial MT"/>
                <a:cs typeface="Arial MT"/>
              </a:rPr>
              <a:t>-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3/2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110" y="1448899"/>
            <a:ext cx="1356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8110" y="1855299"/>
            <a:ext cx="168846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945" indent="-436880">
              <a:lnSpc>
                <a:spcPct val="100000"/>
              </a:lnSpc>
              <a:spcBef>
                <a:spcPts val="100"/>
              </a:spcBef>
              <a:buChar char="•"/>
              <a:tabLst>
                <a:tab pos="448945" algn="l"/>
                <a:tab pos="449580" algn="l"/>
              </a:tabLst>
            </a:pPr>
            <a:r>
              <a:rPr sz="1400" dirty="0">
                <a:latin typeface="Arial MT"/>
                <a:cs typeface="Arial MT"/>
              </a:rPr>
              <a:t>b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7/6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spc="-25" dirty="0">
                <a:solidFill>
                  <a:srgbClr val="007986"/>
                </a:solidFill>
                <a:latin typeface="Arial"/>
                <a:cs typeface="Arial"/>
              </a:rPr>
              <a:t>11/2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8110" y="2261699"/>
            <a:ext cx="14065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945" indent="-436880">
              <a:lnSpc>
                <a:spcPct val="100000"/>
              </a:lnSpc>
              <a:spcBef>
                <a:spcPts val="100"/>
              </a:spcBef>
              <a:buChar char="•"/>
              <a:tabLst>
                <a:tab pos="448945" algn="l"/>
                <a:tab pos="449580" algn="l"/>
              </a:tabLst>
            </a:pPr>
            <a:r>
              <a:rPr sz="1400" dirty="0">
                <a:latin typeface="Arial MT"/>
                <a:cs typeface="Arial MT"/>
              </a:rPr>
              <a:t>b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2/3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9041" y="2854794"/>
            <a:ext cx="1172210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Divide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last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two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rows by the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coefficient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8888" y="1448899"/>
            <a:ext cx="1356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8888" y="1855299"/>
            <a:ext cx="168846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945" indent="-436880">
              <a:lnSpc>
                <a:spcPct val="100000"/>
              </a:lnSpc>
              <a:spcBef>
                <a:spcPts val="100"/>
              </a:spcBef>
              <a:buChar char="•"/>
              <a:tabLst>
                <a:tab pos="448945" algn="l"/>
                <a:tab pos="449580" algn="l"/>
              </a:tabLst>
            </a:pPr>
            <a:r>
              <a:rPr sz="1400" dirty="0">
                <a:latin typeface="Arial MT"/>
                <a:cs typeface="Arial MT"/>
              </a:rPr>
              <a:t>b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7/6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spc="-25" dirty="0">
                <a:solidFill>
                  <a:srgbClr val="007986"/>
                </a:solidFill>
                <a:latin typeface="Arial"/>
                <a:cs typeface="Arial"/>
              </a:rPr>
              <a:t>11/2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8888" y="2261699"/>
            <a:ext cx="88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0785" y="2261699"/>
            <a:ext cx="1154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 MT"/>
                <a:cs typeface="Arial MT"/>
              </a:rPr>
              <a:t>-11/6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spc="-20" dirty="0">
                <a:solidFill>
                  <a:srgbClr val="007986"/>
                </a:solidFill>
                <a:latin typeface="Arial"/>
                <a:cs typeface="Arial"/>
              </a:rPr>
              <a:t>-11/2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98251" y="1720484"/>
            <a:ext cx="798195" cy="922655"/>
            <a:chOff x="1298251" y="1720484"/>
            <a:chExt cx="798195" cy="92265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251" y="1720484"/>
              <a:ext cx="798149" cy="92203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49654" y="1748994"/>
              <a:ext cx="695960" cy="819150"/>
            </a:xfrm>
            <a:custGeom>
              <a:avLst/>
              <a:gdLst/>
              <a:ahLst/>
              <a:cxnLst/>
              <a:rect l="l" t="t" r="r" b="b"/>
              <a:pathLst>
                <a:path w="695960" h="819150">
                  <a:moveTo>
                    <a:pt x="593938" y="119439"/>
                  </a:moveTo>
                  <a:lnTo>
                    <a:pt x="622911" y="158085"/>
                  </a:lnTo>
                  <a:lnTo>
                    <a:pt x="647054" y="199721"/>
                  </a:lnTo>
                  <a:lnTo>
                    <a:pt x="666369" y="243803"/>
                  </a:lnTo>
                  <a:lnTo>
                    <a:pt x="680856" y="289788"/>
                  </a:lnTo>
                  <a:lnTo>
                    <a:pt x="690513" y="337132"/>
                  </a:lnTo>
                  <a:lnTo>
                    <a:pt x="695342" y="385292"/>
                  </a:lnTo>
                  <a:lnTo>
                    <a:pt x="695342" y="433724"/>
                  </a:lnTo>
                  <a:lnTo>
                    <a:pt x="690513" y="481884"/>
                  </a:lnTo>
                  <a:lnTo>
                    <a:pt x="680856" y="529228"/>
                  </a:lnTo>
                  <a:lnTo>
                    <a:pt x="666369" y="575213"/>
                  </a:lnTo>
                  <a:lnTo>
                    <a:pt x="647054" y="619295"/>
                  </a:lnTo>
                  <a:lnTo>
                    <a:pt x="622911" y="660931"/>
                  </a:lnTo>
                  <a:lnTo>
                    <a:pt x="593938" y="699577"/>
                  </a:lnTo>
                  <a:lnTo>
                    <a:pt x="561128" y="733703"/>
                  </a:lnTo>
                  <a:lnTo>
                    <a:pt x="525779" y="762141"/>
                  </a:lnTo>
                  <a:lnTo>
                    <a:pt x="488354" y="784891"/>
                  </a:lnTo>
                  <a:lnTo>
                    <a:pt x="449312" y="801954"/>
                  </a:lnTo>
                  <a:lnTo>
                    <a:pt x="409117" y="813329"/>
                  </a:lnTo>
                  <a:lnTo>
                    <a:pt x="368230" y="819016"/>
                  </a:lnTo>
                  <a:lnTo>
                    <a:pt x="327112" y="819016"/>
                  </a:lnTo>
                  <a:lnTo>
                    <a:pt x="286224" y="813329"/>
                  </a:lnTo>
                  <a:lnTo>
                    <a:pt x="246029" y="801954"/>
                  </a:lnTo>
                  <a:lnTo>
                    <a:pt x="206988" y="784891"/>
                  </a:lnTo>
                  <a:lnTo>
                    <a:pt x="169562" y="762141"/>
                  </a:lnTo>
                  <a:lnTo>
                    <a:pt x="134213" y="733703"/>
                  </a:lnTo>
                  <a:lnTo>
                    <a:pt x="101403" y="699577"/>
                  </a:lnTo>
                  <a:lnTo>
                    <a:pt x="72431" y="660931"/>
                  </a:lnTo>
                  <a:lnTo>
                    <a:pt x="48287" y="619295"/>
                  </a:lnTo>
                  <a:lnTo>
                    <a:pt x="28972" y="575213"/>
                  </a:lnTo>
                  <a:lnTo>
                    <a:pt x="14486" y="529228"/>
                  </a:lnTo>
                  <a:lnTo>
                    <a:pt x="4828" y="481884"/>
                  </a:lnTo>
                  <a:lnTo>
                    <a:pt x="0" y="433724"/>
                  </a:lnTo>
                  <a:lnTo>
                    <a:pt x="0" y="385292"/>
                  </a:lnTo>
                  <a:lnTo>
                    <a:pt x="4828" y="337132"/>
                  </a:lnTo>
                  <a:lnTo>
                    <a:pt x="14486" y="289788"/>
                  </a:lnTo>
                  <a:lnTo>
                    <a:pt x="28972" y="243803"/>
                  </a:lnTo>
                  <a:lnTo>
                    <a:pt x="48287" y="199721"/>
                  </a:lnTo>
                  <a:lnTo>
                    <a:pt x="72431" y="158085"/>
                  </a:lnTo>
                  <a:lnTo>
                    <a:pt x="101403" y="119439"/>
                  </a:lnTo>
                  <a:lnTo>
                    <a:pt x="134213" y="85313"/>
                  </a:lnTo>
                  <a:lnTo>
                    <a:pt x="169562" y="56875"/>
                  </a:lnTo>
                  <a:lnTo>
                    <a:pt x="206988" y="34125"/>
                  </a:lnTo>
                  <a:lnTo>
                    <a:pt x="246029" y="17062"/>
                  </a:lnTo>
                  <a:lnTo>
                    <a:pt x="286224" y="5687"/>
                  </a:lnTo>
                  <a:lnTo>
                    <a:pt x="327112" y="0"/>
                  </a:lnTo>
                  <a:lnTo>
                    <a:pt x="368230" y="0"/>
                  </a:lnTo>
                  <a:lnTo>
                    <a:pt x="409117" y="5687"/>
                  </a:lnTo>
                  <a:lnTo>
                    <a:pt x="449312" y="17062"/>
                  </a:lnTo>
                  <a:lnTo>
                    <a:pt x="488354" y="34125"/>
                  </a:lnTo>
                  <a:lnTo>
                    <a:pt x="525779" y="56875"/>
                  </a:lnTo>
                  <a:lnTo>
                    <a:pt x="561128" y="85313"/>
                  </a:lnTo>
                  <a:lnTo>
                    <a:pt x="593938" y="119439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92210" y="2753194"/>
            <a:ext cx="1261110" cy="8483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algn="ctr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second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equation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remove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‘b’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third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61689" y="1766486"/>
            <a:ext cx="1821180" cy="482600"/>
            <a:chOff x="3661689" y="1766486"/>
            <a:chExt cx="1821180" cy="48260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1689" y="1766486"/>
              <a:ext cx="1820619" cy="48226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712489" y="1794286"/>
              <a:ext cx="1719580" cy="381000"/>
            </a:xfrm>
            <a:custGeom>
              <a:avLst/>
              <a:gdLst/>
              <a:ahLst/>
              <a:cxnLst/>
              <a:rect l="l" t="t" r="r" b="b"/>
              <a:pathLst>
                <a:path w="1719579" h="381000">
                  <a:moveTo>
                    <a:pt x="251744" y="55747"/>
                  </a:moveTo>
                  <a:lnTo>
                    <a:pt x="294758" y="46843"/>
                  </a:lnTo>
                  <a:lnTo>
                    <a:pt x="339762" y="38713"/>
                  </a:lnTo>
                  <a:lnTo>
                    <a:pt x="386578" y="31357"/>
                  </a:lnTo>
                  <a:lnTo>
                    <a:pt x="435022" y="24776"/>
                  </a:lnTo>
                  <a:lnTo>
                    <a:pt x="484915" y="18969"/>
                  </a:lnTo>
                  <a:lnTo>
                    <a:pt x="536075" y="13936"/>
                  </a:lnTo>
                  <a:lnTo>
                    <a:pt x="588321" y="9678"/>
                  </a:lnTo>
                  <a:lnTo>
                    <a:pt x="641473" y="6194"/>
                  </a:lnTo>
                  <a:lnTo>
                    <a:pt x="695348" y="3484"/>
                  </a:lnTo>
                  <a:lnTo>
                    <a:pt x="749767" y="1548"/>
                  </a:lnTo>
                  <a:lnTo>
                    <a:pt x="804548" y="387"/>
                  </a:lnTo>
                  <a:lnTo>
                    <a:pt x="859510" y="0"/>
                  </a:lnTo>
                  <a:lnTo>
                    <a:pt x="914471" y="387"/>
                  </a:lnTo>
                  <a:lnTo>
                    <a:pt x="969252" y="1548"/>
                  </a:lnTo>
                  <a:lnTo>
                    <a:pt x="1023671" y="3484"/>
                  </a:lnTo>
                  <a:lnTo>
                    <a:pt x="1077546" y="6194"/>
                  </a:lnTo>
                  <a:lnTo>
                    <a:pt x="1130698" y="9678"/>
                  </a:lnTo>
                  <a:lnTo>
                    <a:pt x="1182944" y="13936"/>
                  </a:lnTo>
                  <a:lnTo>
                    <a:pt x="1234104" y="18969"/>
                  </a:lnTo>
                  <a:lnTo>
                    <a:pt x="1283997" y="24776"/>
                  </a:lnTo>
                  <a:lnTo>
                    <a:pt x="1332441" y="31357"/>
                  </a:lnTo>
                  <a:lnTo>
                    <a:pt x="1379257" y="38713"/>
                  </a:lnTo>
                  <a:lnTo>
                    <a:pt x="1424261" y="46843"/>
                  </a:lnTo>
                  <a:lnTo>
                    <a:pt x="1467275" y="55747"/>
                  </a:lnTo>
                  <a:lnTo>
                    <a:pt x="1526278" y="70202"/>
                  </a:lnTo>
                  <a:lnTo>
                    <a:pt x="1577413" y="85605"/>
                  </a:lnTo>
                  <a:lnTo>
                    <a:pt x="1620682" y="101820"/>
                  </a:lnTo>
                  <a:lnTo>
                    <a:pt x="1656084" y="118710"/>
                  </a:lnTo>
                  <a:lnTo>
                    <a:pt x="1703286" y="153981"/>
                  </a:lnTo>
                  <a:lnTo>
                    <a:pt x="1719020" y="190333"/>
                  </a:lnTo>
                  <a:lnTo>
                    <a:pt x="1715086" y="208577"/>
                  </a:lnTo>
                  <a:lnTo>
                    <a:pt x="1683618" y="244524"/>
                  </a:lnTo>
                  <a:lnTo>
                    <a:pt x="1620682" y="278847"/>
                  </a:lnTo>
                  <a:lnTo>
                    <a:pt x="1577413" y="295061"/>
                  </a:lnTo>
                  <a:lnTo>
                    <a:pt x="1526278" y="310464"/>
                  </a:lnTo>
                  <a:lnTo>
                    <a:pt x="1467275" y="324919"/>
                  </a:lnTo>
                  <a:lnTo>
                    <a:pt x="1424261" y="333823"/>
                  </a:lnTo>
                  <a:lnTo>
                    <a:pt x="1379257" y="341953"/>
                  </a:lnTo>
                  <a:lnTo>
                    <a:pt x="1332441" y="349309"/>
                  </a:lnTo>
                  <a:lnTo>
                    <a:pt x="1283997" y="355890"/>
                  </a:lnTo>
                  <a:lnTo>
                    <a:pt x="1234104" y="361697"/>
                  </a:lnTo>
                  <a:lnTo>
                    <a:pt x="1182944" y="366730"/>
                  </a:lnTo>
                  <a:lnTo>
                    <a:pt x="1130698" y="370988"/>
                  </a:lnTo>
                  <a:lnTo>
                    <a:pt x="1077546" y="374473"/>
                  </a:lnTo>
                  <a:lnTo>
                    <a:pt x="1023671" y="377183"/>
                  </a:lnTo>
                  <a:lnTo>
                    <a:pt x="969252" y="379118"/>
                  </a:lnTo>
                  <a:lnTo>
                    <a:pt x="914471" y="380280"/>
                  </a:lnTo>
                  <a:lnTo>
                    <a:pt x="859510" y="380667"/>
                  </a:lnTo>
                  <a:lnTo>
                    <a:pt x="804548" y="380280"/>
                  </a:lnTo>
                  <a:lnTo>
                    <a:pt x="749767" y="379118"/>
                  </a:lnTo>
                  <a:lnTo>
                    <a:pt x="695348" y="377183"/>
                  </a:lnTo>
                  <a:lnTo>
                    <a:pt x="641473" y="374473"/>
                  </a:lnTo>
                  <a:lnTo>
                    <a:pt x="588321" y="370988"/>
                  </a:lnTo>
                  <a:lnTo>
                    <a:pt x="536075" y="366730"/>
                  </a:lnTo>
                  <a:lnTo>
                    <a:pt x="484915" y="361697"/>
                  </a:lnTo>
                  <a:lnTo>
                    <a:pt x="435022" y="355890"/>
                  </a:lnTo>
                  <a:lnTo>
                    <a:pt x="386578" y="349309"/>
                  </a:lnTo>
                  <a:lnTo>
                    <a:pt x="339762" y="341953"/>
                  </a:lnTo>
                  <a:lnTo>
                    <a:pt x="294758" y="333823"/>
                  </a:lnTo>
                  <a:lnTo>
                    <a:pt x="251744" y="324919"/>
                  </a:lnTo>
                  <a:lnTo>
                    <a:pt x="192741" y="310464"/>
                  </a:lnTo>
                  <a:lnTo>
                    <a:pt x="141606" y="295061"/>
                  </a:lnTo>
                  <a:lnTo>
                    <a:pt x="98337" y="278847"/>
                  </a:lnTo>
                  <a:lnTo>
                    <a:pt x="62936" y="261956"/>
                  </a:lnTo>
                  <a:lnTo>
                    <a:pt x="15734" y="226686"/>
                  </a:lnTo>
                  <a:lnTo>
                    <a:pt x="0" y="190333"/>
                  </a:lnTo>
                  <a:lnTo>
                    <a:pt x="3933" y="172089"/>
                  </a:lnTo>
                  <a:lnTo>
                    <a:pt x="35401" y="136143"/>
                  </a:lnTo>
                  <a:lnTo>
                    <a:pt x="98337" y="101820"/>
                  </a:lnTo>
                  <a:lnTo>
                    <a:pt x="141606" y="85605"/>
                  </a:lnTo>
                  <a:lnTo>
                    <a:pt x="192741" y="70202"/>
                  </a:lnTo>
                  <a:lnTo>
                    <a:pt x="251744" y="55747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595447" y="1766652"/>
            <a:ext cx="482600" cy="482600"/>
            <a:chOff x="6595447" y="1766652"/>
            <a:chExt cx="482600" cy="48260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5447" y="1766652"/>
              <a:ext cx="482267" cy="48226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647385" y="1795590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54609" y="54609"/>
                  </a:moveTo>
                  <a:lnTo>
                    <a:pt x="89023" y="27304"/>
                  </a:lnTo>
                  <a:lnTo>
                    <a:pt x="127476" y="9101"/>
                  </a:lnTo>
                  <a:lnTo>
                    <a:pt x="168353" y="0"/>
                  </a:lnTo>
                  <a:lnTo>
                    <a:pt x="210038" y="0"/>
                  </a:lnTo>
                  <a:lnTo>
                    <a:pt x="250915" y="9101"/>
                  </a:lnTo>
                  <a:lnTo>
                    <a:pt x="289368" y="27304"/>
                  </a:lnTo>
                  <a:lnTo>
                    <a:pt x="323782" y="54609"/>
                  </a:lnTo>
                  <a:lnTo>
                    <a:pt x="351087" y="89023"/>
                  </a:lnTo>
                  <a:lnTo>
                    <a:pt x="369290" y="127476"/>
                  </a:lnTo>
                  <a:lnTo>
                    <a:pt x="378391" y="168353"/>
                  </a:lnTo>
                  <a:lnTo>
                    <a:pt x="378391" y="210038"/>
                  </a:lnTo>
                  <a:lnTo>
                    <a:pt x="369290" y="250915"/>
                  </a:lnTo>
                  <a:lnTo>
                    <a:pt x="351087" y="289368"/>
                  </a:lnTo>
                  <a:lnTo>
                    <a:pt x="323782" y="323782"/>
                  </a:lnTo>
                  <a:lnTo>
                    <a:pt x="289368" y="351087"/>
                  </a:lnTo>
                  <a:lnTo>
                    <a:pt x="250915" y="369290"/>
                  </a:lnTo>
                  <a:lnTo>
                    <a:pt x="210038" y="378391"/>
                  </a:lnTo>
                  <a:lnTo>
                    <a:pt x="168353" y="378391"/>
                  </a:lnTo>
                  <a:lnTo>
                    <a:pt x="127476" y="369290"/>
                  </a:lnTo>
                  <a:lnTo>
                    <a:pt x="89023" y="351087"/>
                  </a:lnTo>
                  <a:lnTo>
                    <a:pt x="54609" y="323782"/>
                  </a:lnTo>
                  <a:lnTo>
                    <a:pt x="27304" y="289368"/>
                  </a:lnTo>
                  <a:lnTo>
                    <a:pt x="9101" y="250915"/>
                  </a:lnTo>
                  <a:lnTo>
                    <a:pt x="0" y="210038"/>
                  </a:lnTo>
                  <a:lnTo>
                    <a:pt x="0" y="168353"/>
                  </a:lnTo>
                  <a:lnTo>
                    <a:pt x="9101" y="127476"/>
                  </a:lnTo>
                  <a:lnTo>
                    <a:pt x="27304" y="89023"/>
                  </a:lnTo>
                  <a:lnTo>
                    <a:pt x="54609" y="54609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195838" y="2854794"/>
            <a:ext cx="875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Isolated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‘b’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51354" y="2008831"/>
            <a:ext cx="2279650" cy="1462405"/>
            <a:chOff x="6151354" y="2008831"/>
            <a:chExt cx="2279650" cy="146240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1354" y="2008831"/>
              <a:ext cx="532286" cy="89849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202239" y="2079474"/>
              <a:ext cx="337185" cy="760730"/>
            </a:xfrm>
            <a:custGeom>
              <a:avLst/>
              <a:gdLst/>
              <a:ahLst/>
              <a:cxnLst/>
              <a:rect l="l" t="t" r="r" b="b"/>
              <a:pathLst>
                <a:path w="337184" h="760730">
                  <a:moveTo>
                    <a:pt x="255048" y="760369"/>
                  </a:moveTo>
                  <a:lnTo>
                    <a:pt x="210000" y="717735"/>
                  </a:lnTo>
                  <a:lnTo>
                    <a:pt x="169324" y="675989"/>
                  </a:lnTo>
                  <a:lnTo>
                    <a:pt x="133021" y="635131"/>
                  </a:lnTo>
                  <a:lnTo>
                    <a:pt x="101090" y="595161"/>
                  </a:lnTo>
                  <a:lnTo>
                    <a:pt x="73531" y="556080"/>
                  </a:lnTo>
                  <a:lnTo>
                    <a:pt x="50345" y="517887"/>
                  </a:lnTo>
                  <a:lnTo>
                    <a:pt x="31531" y="480582"/>
                  </a:lnTo>
                  <a:lnTo>
                    <a:pt x="17089" y="444165"/>
                  </a:lnTo>
                  <a:lnTo>
                    <a:pt x="1324" y="373996"/>
                  </a:lnTo>
                  <a:lnTo>
                    <a:pt x="0" y="340244"/>
                  </a:lnTo>
                  <a:lnTo>
                    <a:pt x="3048" y="307380"/>
                  </a:lnTo>
                  <a:lnTo>
                    <a:pt x="22261" y="244316"/>
                  </a:lnTo>
                  <a:lnTo>
                    <a:pt x="58964" y="184806"/>
                  </a:lnTo>
                  <a:lnTo>
                    <a:pt x="113157" y="128848"/>
                  </a:lnTo>
                  <a:lnTo>
                    <a:pt x="146812" y="102201"/>
                  </a:lnTo>
                  <a:lnTo>
                    <a:pt x="184839" y="76443"/>
                  </a:lnTo>
                  <a:lnTo>
                    <a:pt x="227239" y="51572"/>
                  </a:lnTo>
                  <a:lnTo>
                    <a:pt x="274011" y="27590"/>
                  </a:lnTo>
                  <a:lnTo>
                    <a:pt x="325156" y="4496"/>
                  </a:lnTo>
                  <a:lnTo>
                    <a:pt x="337065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05890" y="2026931"/>
              <a:ext cx="135890" cy="114300"/>
            </a:xfrm>
            <a:custGeom>
              <a:avLst/>
              <a:gdLst/>
              <a:ahLst/>
              <a:cxnLst/>
              <a:rect l="l" t="t" r="r" b="b"/>
              <a:pathLst>
                <a:path w="135890" h="114300">
                  <a:moveTo>
                    <a:pt x="0" y="0"/>
                  </a:moveTo>
                  <a:lnTo>
                    <a:pt x="43068" y="114059"/>
                  </a:lnTo>
                  <a:lnTo>
                    <a:pt x="135592" y="13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0528" y="2172554"/>
              <a:ext cx="1410426" cy="48226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072462" y="2200508"/>
              <a:ext cx="1306830" cy="380365"/>
            </a:xfrm>
            <a:custGeom>
              <a:avLst/>
              <a:gdLst/>
              <a:ahLst/>
              <a:cxnLst/>
              <a:rect l="l" t="t" r="r" b="b"/>
              <a:pathLst>
                <a:path w="1306829" h="380364">
                  <a:moveTo>
                    <a:pt x="190539" y="55593"/>
                  </a:moveTo>
                  <a:lnTo>
                    <a:pt x="232164" y="44474"/>
                  </a:lnTo>
                  <a:lnTo>
                    <a:pt x="276151" y="34591"/>
                  </a:lnTo>
                  <a:lnTo>
                    <a:pt x="322221" y="25943"/>
                  </a:lnTo>
                  <a:lnTo>
                    <a:pt x="370097" y="18531"/>
                  </a:lnTo>
                  <a:lnTo>
                    <a:pt x="419501" y="12354"/>
                  </a:lnTo>
                  <a:lnTo>
                    <a:pt x="470155" y="7412"/>
                  </a:lnTo>
                  <a:lnTo>
                    <a:pt x="521782" y="3706"/>
                  </a:lnTo>
                  <a:lnTo>
                    <a:pt x="574103" y="1235"/>
                  </a:lnTo>
                  <a:lnTo>
                    <a:pt x="626840" y="0"/>
                  </a:lnTo>
                  <a:lnTo>
                    <a:pt x="679717" y="0"/>
                  </a:lnTo>
                  <a:lnTo>
                    <a:pt x="732454" y="1235"/>
                  </a:lnTo>
                  <a:lnTo>
                    <a:pt x="784775" y="3706"/>
                  </a:lnTo>
                  <a:lnTo>
                    <a:pt x="836402" y="7412"/>
                  </a:lnTo>
                  <a:lnTo>
                    <a:pt x="887056" y="12354"/>
                  </a:lnTo>
                  <a:lnTo>
                    <a:pt x="936460" y="18531"/>
                  </a:lnTo>
                  <a:lnTo>
                    <a:pt x="984336" y="25943"/>
                  </a:lnTo>
                  <a:lnTo>
                    <a:pt x="1030406" y="34591"/>
                  </a:lnTo>
                  <a:lnTo>
                    <a:pt x="1074393" y="44474"/>
                  </a:lnTo>
                  <a:lnTo>
                    <a:pt x="1116019" y="55593"/>
                  </a:lnTo>
                  <a:lnTo>
                    <a:pt x="1170458" y="73523"/>
                  </a:lnTo>
                  <a:lnTo>
                    <a:pt x="1215825" y="92842"/>
                  </a:lnTo>
                  <a:lnTo>
                    <a:pt x="1252118" y="113295"/>
                  </a:lnTo>
                  <a:lnTo>
                    <a:pt x="1297484" y="156598"/>
                  </a:lnTo>
                  <a:lnTo>
                    <a:pt x="1306558" y="178943"/>
                  </a:lnTo>
                  <a:lnTo>
                    <a:pt x="1306558" y="201414"/>
                  </a:lnTo>
                  <a:lnTo>
                    <a:pt x="1279338" y="245726"/>
                  </a:lnTo>
                  <a:lnTo>
                    <a:pt x="1215825" y="287516"/>
                  </a:lnTo>
                  <a:lnTo>
                    <a:pt x="1170458" y="306834"/>
                  </a:lnTo>
                  <a:lnTo>
                    <a:pt x="1116019" y="324765"/>
                  </a:lnTo>
                  <a:lnTo>
                    <a:pt x="1074393" y="335884"/>
                  </a:lnTo>
                  <a:lnTo>
                    <a:pt x="1030406" y="345767"/>
                  </a:lnTo>
                  <a:lnTo>
                    <a:pt x="984336" y="354415"/>
                  </a:lnTo>
                  <a:lnTo>
                    <a:pt x="936460" y="361827"/>
                  </a:lnTo>
                  <a:lnTo>
                    <a:pt x="887056" y="368004"/>
                  </a:lnTo>
                  <a:lnTo>
                    <a:pt x="836402" y="372946"/>
                  </a:lnTo>
                  <a:lnTo>
                    <a:pt x="784775" y="376652"/>
                  </a:lnTo>
                  <a:lnTo>
                    <a:pt x="732454" y="379123"/>
                  </a:lnTo>
                  <a:lnTo>
                    <a:pt x="679717" y="380358"/>
                  </a:lnTo>
                  <a:lnTo>
                    <a:pt x="626840" y="380358"/>
                  </a:lnTo>
                  <a:lnTo>
                    <a:pt x="574103" y="379123"/>
                  </a:lnTo>
                  <a:lnTo>
                    <a:pt x="521782" y="376652"/>
                  </a:lnTo>
                  <a:lnTo>
                    <a:pt x="470155" y="372946"/>
                  </a:lnTo>
                  <a:lnTo>
                    <a:pt x="419501" y="368004"/>
                  </a:lnTo>
                  <a:lnTo>
                    <a:pt x="370097" y="361827"/>
                  </a:lnTo>
                  <a:lnTo>
                    <a:pt x="322221" y="354415"/>
                  </a:lnTo>
                  <a:lnTo>
                    <a:pt x="276151" y="345767"/>
                  </a:lnTo>
                  <a:lnTo>
                    <a:pt x="232164" y="335884"/>
                  </a:lnTo>
                  <a:lnTo>
                    <a:pt x="190539" y="324765"/>
                  </a:lnTo>
                  <a:lnTo>
                    <a:pt x="136099" y="306834"/>
                  </a:lnTo>
                  <a:lnTo>
                    <a:pt x="90732" y="287516"/>
                  </a:lnTo>
                  <a:lnTo>
                    <a:pt x="54439" y="267063"/>
                  </a:lnTo>
                  <a:lnTo>
                    <a:pt x="9073" y="223760"/>
                  </a:lnTo>
                  <a:lnTo>
                    <a:pt x="0" y="178943"/>
                  </a:lnTo>
                  <a:lnTo>
                    <a:pt x="9073" y="156598"/>
                  </a:lnTo>
                  <a:lnTo>
                    <a:pt x="54439" y="113295"/>
                  </a:lnTo>
                  <a:lnTo>
                    <a:pt x="90732" y="92842"/>
                  </a:lnTo>
                  <a:lnTo>
                    <a:pt x="136099" y="73523"/>
                  </a:lnTo>
                  <a:lnTo>
                    <a:pt x="190539" y="55593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6601" y="2539597"/>
              <a:ext cx="346593" cy="93120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934852" y="2653022"/>
              <a:ext cx="247650" cy="752475"/>
            </a:xfrm>
            <a:custGeom>
              <a:avLst/>
              <a:gdLst/>
              <a:ahLst/>
              <a:cxnLst/>
              <a:rect l="l" t="t" r="r" b="b"/>
              <a:pathLst>
                <a:path w="247650" h="752475">
                  <a:moveTo>
                    <a:pt x="0" y="752051"/>
                  </a:moveTo>
                  <a:lnTo>
                    <a:pt x="39776" y="697503"/>
                  </a:lnTo>
                  <a:lnTo>
                    <a:pt x="76071" y="644317"/>
                  </a:lnTo>
                  <a:lnTo>
                    <a:pt x="108885" y="592493"/>
                  </a:lnTo>
                  <a:lnTo>
                    <a:pt x="138217" y="542032"/>
                  </a:lnTo>
                  <a:lnTo>
                    <a:pt x="164067" y="492934"/>
                  </a:lnTo>
                  <a:lnTo>
                    <a:pt x="186435" y="445198"/>
                  </a:lnTo>
                  <a:lnTo>
                    <a:pt x="205322" y="398824"/>
                  </a:lnTo>
                  <a:lnTo>
                    <a:pt x="220727" y="353813"/>
                  </a:lnTo>
                  <a:lnTo>
                    <a:pt x="232651" y="310165"/>
                  </a:lnTo>
                  <a:lnTo>
                    <a:pt x="241093" y="267879"/>
                  </a:lnTo>
                  <a:lnTo>
                    <a:pt x="246053" y="226956"/>
                  </a:lnTo>
                  <a:lnTo>
                    <a:pt x="247532" y="187395"/>
                  </a:lnTo>
                  <a:lnTo>
                    <a:pt x="245528" y="149196"/>
                  </a:lnTo>
                  <a:lnTo>
                    <a:pt x="240044" y="112360"/>
                  </a:lnTo>
                  <a:lnTo>
                    <a:pt x="231077" y="76887"/>
                  </a:lnTo>
                  <a:lnTo>
                    <a:pt x="218629" y="42776"/>
                  </a:lnTo>
                  <a:lnTo>
                    <a:pt x="202699" y="10028"/>
                  </a:lnTo>
                  <a:lnTo>
                    <a:pt x="194886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62611" y="2566865"/>
              <a:ext cx="123189" cy="133985"/>
            </a:xfrm>
            <a:custGeom>
              <a:avLst/>
              <a:gdLst/>
              <a:ahLst/>
              <a:cxnLst/>
              <a:rect l="l" t="t" r="r" b="b"/>
              <a:pathLst>
                <a:path w="123190" h="133985">
                  <a:moveTo>
                    <a:pt x="0" y="0"/>
                  </a:moveTo>
                  <a:lnTo>
                    <a:pt x="26845" y="133640"/>
                  </a:lnTo>
                  <a:lnTo>
                    <a:pt x="123019" y="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610462" y="3420030"/>
            <a:ext cx="415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266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Elimination</a:t>
            </a:r>
            <a:r>
              <a:rPr sz="3000" spc="-5" dirty="0">
                <a:solidFill>
                  <a:srgbClr val="000000"/>
                </a:solidFill>
              </a:rPr>
              <a:t> method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188806" y="1042499"/>
            <a:ext cx="658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806" y="1448899"/>
            <a:ext cx="1356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806" y="1855299"/>
            <a:ext cx="168846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945" indent="-436880">
              <a:lnSpc>
                <a:spcPct val="100000"/>
              </a:lnSpc>
              <a:spcBef>
                <a:spcPts val="100"/>
              </a:spcBef>
              <a:buChar char="•"/>
              <a:tabLst>
                <a:tab pos="448945" algn="l"/>
                <a:tab pos="449580" algn="l"/>
              </a:tabLst>
            </a:pPr>
            <a:r>
              <a:rPr sz="1400" dirty="0">
                <a:latin typeface="Arial MT"/>
                <a:cs typeface="Arial MT"/>
              </a:rPr>
              <a:t>b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7/6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spc="-25" dirty="0">
                <a:solidFill>
                  <a:srgbClr val="007986"/>
                </a:solidFill>
                <a:latin typeface="Arial"/>
                <a:cs typeface="Arial"/>
              </a:rPr>
              <a:t>11/2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806" y="2261699"/>
            <a:ext cx="88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8347" y="2261699"/>
            <a:ext cx="415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6084" y="2854794"/>
            <a:ext cx="1118235" cy="8483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Replace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 the second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equation, get </a:t>
            </a:r>
            <a:r>
              <a:rPr sz="1400" dirty="0">
                <a:latin typeface="Arial MT"/>
                <a:cs typeface="Arial MT"/>
              </a:rPr>
              <a:t> b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1506" y="1923390"/>
            <a:ext cx="999490" cy="198120"/>
            <a:chOff x="2961506" y="1923390"/>
            <a:chExt cx="999490" cy="19812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506" y="1923390"/>
              <a:ext cx="999390" cy="1981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99743" y="1993795"/>
              <a:ext cx="814069" cy="8890"/>
            </a:xfrm>
            <a:custGeom>
              <a:avLst/>
              <a:gdLst/>
              <a:ahLst/>
              <a:cxnLst/>
              <a:rect l="l" t="t" r="r" b="b"/>
              <a:pathLst>
                <a:path w="814070" h="8889">
                  <a:moveTo>
                    <a:pt x="813702" y="8788"/>
                  </a:moveTo>
                  <a:lnTo>
                    <a:pt x="801002" y="865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0087" y="1941489"/>
              <a:ext cx="123189" cy="121920"/>
            </a:xfrm>
            <a:custGeom>
              <a:avLst/>
              <a:gdLst/>
              <a:ahLst/>
              <a:cxnLst/>
              <a:rect l="l" t="t" r="r" b="b"/>
              <a:pathLst>
                <a:path w="123189" h="121919">
                  <a:moveTo>
                    <a:pt x="1316" y="0"/>
                  </a:moveTo>
                  <a:lnTo>
                    <a:pt x="0" y="121913"/>
                  </a:lnTo>
                  <a:lnTo>
                    <a:pt x="122571" y="62273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55679" y="1783811"/>
            <a:ext cx="1113155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7/2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spc="-25" dirty="0">
                <a:solidFill>
                  <a:srgbClr val="007986"/>
                </a:solidFill>
                <a:latin typeface="Arial"/>
                <a:cs typeface="Arial"/>
              </a:rPr>
              <a:t>11/2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latin typeface="Arial MT"/>
                <a:cs typeface="Arial MT"/>
              </a:rPr>
              <a:t>b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6450" y="2854794"/>
            <a:ext cx="1256665" cy="8483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Replace c = 3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 equation,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28185" y="1466998"/>
            <a:ext cx="3178810" cy="198120"/>
            <a:chOff x="2728185" y="1466998"/>
            <a:chExt cx="3178810" cy="19812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8185" y="1466998"/>
              <a:ext cx="3178788" cy="1981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66401" y="1545940"/>
              <a:ext cx="2993390" cy="27305"/>
            </a:xfrm>
            <a:custGeom>
              <a:avLst/>
              <a:gdLst/>
              <a:ahLst/>
              <a:cxnLst/>
              <a:rect l="l" t="t" r="r" b="b"/>
              <a:pathLst>
                <a:path w="2993390" h="27305">
                  <a:moveTo>
                    <a:pt x="2993142" y="0"/>
                  </a:moveTo>
                  <a:lnTo>
                    <a:pt x="2980442" y="115"/>
                  </a:lnTo>
                  <a:lnTo>
                    <a:pt x="0" y="27208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46288" y="1485098"/>
              <a:ext cx="122555" cy="121920"/>
            </a:xfrm>
            <a:custGeom>
              <a:avLst/>
              <a:gdLst/>
              <a:ahLst/>
              <a:cxnLst/>
              <a:rect l="l" t="t" r="r" b="b"/>
              <a:pathLst>
                <a:path w="122554" h="121919">
                  <a:moveTo>
                    <a:pt x="0" y="0"/>
                  </a:moveTo>
                  <a:lnTo>
                    <a:pt x="1108" y="121914"/>
                  </a:lnTo>
                  <a:lnTo>
                    <a:pt x="122469" y="59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01778" y="1304488"/>
            <a:ext cx="1127760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96508" y="2854794"/>
            <a:ext cx="1172210" cy="8483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1600"/>
              </a:lnSpc>
              <a:spcBef>
                <a:spcPts val="219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solution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ts val="1520"/>
              </a:lnSpc>
            </a:pPr>
            <a:r>
              <a:rPr sz="1400" dirty="0">
                <a:latin typeface="Arial MT"/>
                <a:cs typeface="Arial MT"/>
              </a:rPr>
              <a:t>b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ts val="1639"/>
              </a:lnSpc>
            </a:pPr>
            <a:r>
              <a:rPr sz="1400" dirty="0">
                <a:latin typeface="Arial MT"/>
                <a:cs typeface="Arial MT"/>
              </a:rPr>
              <a:t>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508" y="3202877"/>
            <a:ext cx="3772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Matrix</a:t>
            </a:r>
            <a:r>
              <a:rPr sz="30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row</a:t>
            </a:r>
            <a:r>
              <a:rPr sz="30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reduction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04135">
              <a:lnSpc>
                <a:spcPct val="100000"/>
              </a:lnSpc>
              <a:spcBef>
                <a:spcPts val="120"/>
              </a:spcBef>
            </a:pPr>
            <a:r>
              <a:rPr dirty="0"/>
              <a:t>Solving</a:t>
            </a:r>
            <a:r>
              <a:rPr spc="25" dirty="0"/>
              <a:t> </a:t>
            </a:r>
            <a:r>
              <a:rPr spc="10" dirty="0"/>
              <a:t>System</a:t>
            </a:r>
            <a:r>
              <a:rPr spc="30" dirty="0"/>
              <a:t> </a:t>
            </a:r>
            <a:r>
              <a:rPr spc="5" dirty="0"/>
              <a:t>of</a:t>
            </a:r>
            <a:r>
              <a:rPr spc="30" dirty="0"/>
              <a:t> </a:t>
            </a:r>
            <a:r>
              <a:rPr spc="5" dirty="0"/>
              <a:t>Linear</a:t>
            </a:r>
            <a:r>
              <a:rPr spc="25" dirty="0"/>
              <a:t> </a:t>
            </a:r>
            <a:r>
              <a:rPr spc="5" dirty="0"/>
              <a:t>Equations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5637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Systems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equations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to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matrices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8577" y="1594987"/>
            <a:ext cx="1065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5a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17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577" y="2026787"/>
            <a:ext cx="1021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4a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3b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6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9545" y="1609225"/>
            <a:ext cx="541020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dirty="0">
                <a:latin typeface="Arial MT"/>
                <a:cs typeface="Arial MT"/>
              </a:rPr>
              <a:t>•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•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81565" y="1838251"/>
            <a:ext cx="2357755" cy="198120"/>
            <a:chOff x="1581565" y="1838251"/>
            <a:chExt cx="2357755" cy="1981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565" y="1838251"/>
              <a:ext cx="2357680" cy="19811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19744" y="1917231"/>
              <a:ext cx="2172335" cy="13970"/>
            </a:xfrm>
            <a:custGeom>
              <a:avLst/>
              <a:gdLst/>
              <a:ahLst/>
              <a:cxnLst/>
              <a:rect l="l" t="t" r="r" b="b"/>
              <a:pathLst>
                <a:path w="2172335" h="13969">
                  <a:moveTo>
                    <a:pt x="-12699" y="6766"/>
                  </a:moveTo>
                  <a:lnTo>
                    <a:pt x="2184803" y="6766"/>
                  </a:lnTo>
                </a:path>
              </a:pathLst>
            </a:custGeom>
            <a:ln w="38933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8768" y="1856351"/>
              <a:ext cx="122555" cy="121920"/>
            </a:xfrm>
            <a:custGeom>
              <a:avLst/>
              <a:gdLst/>
              <a:ahLst/>
              <a:cxnLst/>
              <a:rect l="l" t="t" r="r" b="b"/>
              <a:pathLst>
                <a:path w="122554" h="121919">
                  <a:moveTo>
                    <a:pt x="0" y="0"/>
                  </a:moveTo>
                  <a:lnTo>
                    <a:pt x="760" y="121917"/>
                  </a:lnTo>
                  <a:lnTo>
                    <a:pt x="122298" y="60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6100" y="3060700"/>
            <a:ext cx="502920" cy="333375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8952" y="3060700"/>
            <a:ext cx="502920" cy="333375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100" y="3394064"/>
            <a:ext cx="502920" cy="34036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8952" y="3394064"/>
            <a:ext cx="502920" cy="34036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latin typeface="Arial MT"/>
                <a:cs typeface="Arial MT"/>
              </a:rPr>
              <a:t>-3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4086" y="1579683"/>
            <a:ext cx="1263650" cy="64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0.2b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3.4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 marL="695960" indent="-683895">
              <a:lnSpc>
                <a:spcPct val="100000"/>
              </a:lnSpc>
              <a:buChar char="•"/>
              <a:tabLst>
                <a:tab pos="695960" algn="l"/>
                <a:tab pos="696595" algn="l"/>
              </a:tabLst>
            </a:pPr>
            <a:r>
              <a:rPr sz="1400" dirty="0">
                <a:latin typeface="Arial MT"/>
                <a:cs typeface="Arial MT"/>
              </a:rPr>
              <a:t>b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4000" y="3060700"/>
            <a:ext cx="502920" cy="333375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6852" y="3060700"/>
            <a:ext cx="502920" cy="333375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0.2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4000" y="3394064"/>
            <a:ext cx="502920" cy="34036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66852" y="3394064"/>
            <a:ext cx="502920" cy="34036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067550" y="30543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07528" y="2790910"/>
            <a:ext cx="1280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Original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96653" y="2787693"/>
            <a:ext cx="13595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Diagonal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20728" y="2772389"/>
            <a:ext cx="1903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Upper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diagonal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1590" y="1181985"/>
            <a:ext cx="13595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Original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9703" y="1166680"/>
            <a:ext cx="1765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Intermediate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40974" y="1181985"/>
            <a:ext cx="1270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Solved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35398" y="3315004"/>
            <a:ext cx="2546985" cy="198120"/>
            <a:chOff x="1535398" y="3315004"/>
            <a:chExt cx="2546985" cy="19812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5398" y="3315004"/>
              <a:ext cx="2546449" cy="19811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73498" y="3394064"/>
              <a:ext cx="2361565" cy="0"/>
            </a:xfrm>
            <a:custGeom>
              <a:avLst/>
              <a:gdLst/>
              <a:ahLst/>
              <a:cxnLst/>
              <a:rect l="l" t="t" r="r" b="b"/>
              <a:pathLst>
                <a:path w="2361565">
                  <a:moveTo>
                    <a:pt x="0" y="0"/>
                  </a:moveTo>
                  <a:lnTo>
                    <a:pt x="0" y="0"/>
                  </a:lnTo>
                  <a:lnTo>
                    <a:pt x="2348329" y="0"/>
                  </a:lnTo>
                  <a:lnTo>
                    <a:pt x="2361029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21827" y="333310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059747" y="3315004"/>
            <a:ext cx="2026920" cy="198120"/>
            <a:chOff x="5059747" y="3315004"/>
            <a:chExt cx="2026920" cy="19812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9747" y="3315004"/>
              <a:ext cx="2026377" cy="19811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97847" y="3394064"/>
              <a:ext cx="1841500" cy="0"/>
            </a:xfrm>
            <a:custGeom>
              <a:avLst/>
              <a:gdLst/>
              <a:ahLst/>
              <a:cxnLst/>
              <a:rect l="l" t="t" r="r" b="b"/>
              <a:pathLst>
                <a:path w="1841500">
                  <a:moveTo>
                    <a:pt x="0" y="0"/>
                  </a:moveTo>
                  <a:lnTo>
                    <a:pt x="0" y="0"/>
                  </a:lnTo>
                  <a:lnTo>
                    <a:pt x="1828257" y="0"/>
                  </a:lnTo>
                  <a:lnTo>
                    <a:pt x="1840957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26105" y="333310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204833" y="1564758"/>
            <a:ext cx="3193415" cy="695325"/>
            <a:chOff x="5204833" y="1564758"/>
            <a:chExt cx="3193415" cy="695325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4833" y="1833309"/>
              <a:ext cx="2087091" cy="19811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242933" y="1912369"/>
              <a:ext cx="1901825" cy="0"/>
            </a:xfrm>
            <a:custGeom>
              <a:avLst/>
              <a:gdLst/>
              <a:ahLst/>
              <a:cxnLst/>
              <a:rect l="l" t="t" r="r" b="b"/>
              <a:pathLst>
                <a:path w="1901825">
                  <a:moveTo>
                    <a:pt x="0" y="0"/>
                  </a:moveTo>
                  <a:lnTo>
                    <a:pt x="0" y="0"/>
                  </a:lnTo>
                  <a:lnTo>
                    <a:pt x="1888971" y="0"/>
                  </a:lnTo>
                  <a:lnTo>
                    <a:pt x="1901671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1906" y="185140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53826" y="1564758"/>
              <a:ext cx="1144270" cy="695325"/>
            </a:xfrm>
            <a:custGeom>
              <a:avLst/>
              <a:gdLst/>
              <a:ahLst/>
              <a:cxnLst/>
              <a:rect l="l" t="t" r="r" b="b"/>
              <a:pathLst>
                <a:path w="1144270" h="695325">
                  <a:moveTo>
                    <a:pt x="1144186" y="0"/>
                  </a:moveTo>
                  <a:lnTo>
                    <a:pt x="0" y="0"/>
                  </a:lnTo>
                  <a:lnTo>
                    <a:pt x="0" y="695223"/>
                  </a:lnTo>
                  <a:lnTo>
                    <a:pt x="1144186" y="695223"/>
                  </a:lnTo>
                  <a:lnTo>
                    <a:pt x="11441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88760" y="3803982"/>
            <a:ext cx="1566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Row</a:t>
            </a:r>
            <a:r>
              <a:rPr sz="1400" b="1" spc="-3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echelon</a:t>
            </a:r>
            <a:r>
              <a:rPr sz="1400" b="1" spc="-2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22506" y="3816070"/>
            <a:ext cx="2307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Reduced</a:t>
            </a:r>
            <a:r>
              <a:rPr sz="1400" b="1" spc="-1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row</a:t>
            </a:r>
            <a:r>
              <a:rPr sz="1400" b="1" spc="-1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echelon</a:t>
            </a:r>
            <a:r>
              <a:rPr sz="1400" b="1" spc="-1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86845" y="1579683"/>
            <a:ext cx="1065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1a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86845" y="1986083"/>
            <a:ext cx="1065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0a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483541" y="2633058"/>
            <a:ext cx="2177415" cy="1568450"/>
            <a:chOff x="3483541" y="2633058"/>
            <a:chExt cx="2177415" cy="1568450"/>
          </a:xfrm>
        </p:grpSpPr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3541" y="2633058"/>
              <a:ext cx="2176917" cy="156824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534341" y="2660858"/>
              <a:ext cx="2075814" cy="1466850"/>
            </a:xfrm>
            <a:custGeom>
              <a:avLst/>
              <a:gdLst/>
              <a:ahLst/>
              <a:cxnLst/>
              <a:rect l="l" t="t" r="r" b="b"/>
              <a:pathLst>
                <a:path w="2075814" h="1466850">
                  <a:moveTo>
                    <a:pt x="336301" y="0"/>
                  </a:moveTo>
                  <a:lnTo>
                    <a:pt x="1739014" y="0"/>
                  </a:lnTo>
                  <a:lnTo>
                    <a:pt x="1805937" y="257"/>
                  </a:lnTo>
                  <a:lnTo>
                    <a:pt x="1859907" y="2060"/>
                  </a:lnTo>
                  <a:lnTo>
                    <a:pt x="1902774" y="6952"/>
                  </a:lnTo>
                  <a:lnTo>
                    <a:pt x="1976617" y="36348"/>
                  </a:lnTo>
                  <a:lnTo>
                    <a:pt x="2011186" y="64130"/>
                  </a:lnTo>
                  <a:lnTo>
                    <a:pt x="2038968" y="98699"/>
                  </a:lnTo>
                  <a:lnTo>
                    <a:pt x="2058836" y="138926"/>
                  </a:lnTo>
                  <a:lnTo>
                    <a:pt x="2073257" y="215409"/>
                  </a:lnTo>
                  <a:lnTo>
                    <a:pt x="2075059" y="269379"/>
                  </a:lnTo>
                  <a:lnTo>
                    <a:pt x="2075317" y="336301"/>
                  </a:lnTo>
                  <a:lnTo>
                    <a:pt x="2075317" y="1130345"/>
                  </a:lnTo>
                  <a:lnTo>
                    <a:pt x="2075059" y="1197268"/>
                  </a:lnTo>
                  <a:lnTo>
                    <a:pt x="2073257" y="1251238"/>
                  </a:lnTo>
                  <a:lnTo>
                    <a:pt x="2068364" y="1294105"/>
                  </a:lnTo>
                  <a:lnTo>
                    <a:pt x="2038968" y="1367948"/>
                  </a:lnTo>
                  <a:lnTo>
                    <a:pt x="2011186" y="1402517"/>
                  </a:lnTo>
                  <a:lnTo>
                    <a:pt x="1976617" y="1430299"/>
                  </a:lnTo>
                  <a:lnTo>
                    <a:pt x="1936390" y="1450167"/>
                  </a:lnTo>
                  <a:lnTo>
                    <a:pt x="1859907" y="1464587"/>
                  </a:lnTo>
                  <a:lnTo>
                    <a:pt x="1805937" y="1466390"/>
                  </a:lnTo>
                  <a:lnTo>
                    <a:pt x="1739014" y="1466648"/>
                  </a:lnTo>
                  <a:lnTo>
                    <a:pt x="336301" y="1466648"/>
                  </a:lnTo>
                  <a:lnTo>
                    <a:pt x="269379" y="1466390"/>
                  </a:lnTo>
                  <a:lnTo>
                    <a:pt x="215409" y="1464587"/>
                  </a:lnTo>
                  <a:lnTo>
                    <a:pt x="172542" y="1459695"/>
                  </a:lnTo>
                  <a:lnTo>
                    <a:pt x="98699" y="1430299"/>
                  </a:lnTo>
                  <a:lnTo>
                    <a:pt x="64130" y="1402517"/>
                  </a:lnTo>
                  <a:lnTo>
                    <a:pt x="36348" y="1367948"/>
                  </a:lnTo>
                  <a:lnTo>
                    <a:pt x="16480" y="1327721"/>
                  </a:lnTo>
                  <a:lnTo>
                    <a:pt x="2060" y="1251238"/>
                  </a:lnTo>
                  <a:lnTo>
                    <a:pt x="257" y="1197268"/>
                  </a:lnTo>
                  <a:lnTo>
                    <a:pt x="0" y="1130345"/>
                  </a:lnTo>
                  <a:lnTo>
                    <a:pt x="0" y="336301"/>
                  </a:lnTo>
                  <a:lnTo>
                    <a:pt x="257" y="269379"/>
                  </a:lnTo>
                  <a:lnTo>
                    <a:pt x="2060" y="215409"/>
                  </a:lnTo>
                  <a:lnTo>
                    <a:pt x="6952" y="172542"/>
                  </a:lnTo>
                  <a:lnTo>
                    <a:pt x="36348" y="98699"/>
                  </a:lnTo>
                  <a:lnTo>
                    <a:pt x="64130" y="64130"/>
                  </a:lnTo>
                  <a:lnTo>
                    <a:pt x="98699" y="36348"/>
                  </a:lnTo>
                  <a:lnTo>
                    <a:pt x="138926" y="16480"/>
                  </a:lnTo>
                  <a:lnTo>
                    <a:pt x="215409" y="2060"/>
                  </a:lnTo>
                  <a:lnTo>
                    <a:pt x="269379" y="257"/>
                  </a:lnTo>
                  <a:lnTo>
                    <a:pt x="336301" y="0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483541" y="1012474"/>
            <a:ext cx="2177415" cy="1568450"/>
            <a:chOff x="3483541" y="1012474"/>
            <a:chExt cx="2177415" cy="1568450"/>
          </a:xfrm>
        </p:grpSpPr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3541" y="1012474"/>
              <a:ext cx="2176917" cy="156824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534341" y="1040274"/>
              <a:ext cx="2075814" cy="1466850"/>
            </a:xfrm>
            <a:custGeom>
              <a:avLst/>
              <a:gdLst/>
              <a:ahLst/>
              <a:cxnLst/>
              <a:rect l="l" t="t" r="r" b="b"/>
              <a:pathLst>
                <a:path w="2075814" h="1466850">
                  <a:moveTo>
                    <a:pt x="336301" y="0"/>
                  </a:moveTo>
                  <a:lnTo>
                    <a:pt x="1739014" y="0"/>
                  </a:lnTo>
                  <a:lnTo>
                    <a:pt x="1805937" y="257"/>
                  </a:lnTo>
                  <a:lnTo>
                    <a:pt x="1859907" y="2060"/>
                  </a:lnTo>
                  <a:lnTo>
                    <a:pt x="1902774" y="6952"/>
                  </a:lnTo>
                  <a:lnTo>
                    <a:pt x="1976617" y="36348"/>
                  </a:lnTo>
                  <a:lnTo>
                    <a:pt x="2011186" y="64130"/>
                  </a:lnTo>
                  <a:lnTo>
                    <a:pt x="2038968" y="98699"/>
                  </a:lnTo>
                  <a:lnTo>
                    <a:pt x="2058836" y="138926"/>
                  </a:lnTo>
                  <a:lnTo>
                    <a:pt x="2073257" y="215409"/>
                  </a:lnTo>
                  <a:lnTo>
                    <a:pt x="2075059" y="269379"/>
                  </a:lnTo>
                  <a:lnTo>
                    <a:pt x="2075317" y="336301"/>
                  </a:lnTo>
                  <a:lnTo>
                    <a:pt x="2075317" y="1130345"/>
                  </a:lnTo>
                  <a:lnTo>
                    <a:pt x="2075059" y="1197268"/>
                  </a:lnTo>
                  <a:lnTo>
                    <a:pt x="2073257" y="1251238"/>
                  </a:lnTo>
                  <a:lnTo>
                    <a:pt x="2068364" y="1294105"/>
                  </a:lnTo>
                  <a:lnTo>
                    <a:pt x="2038968" y="1367948"/>
                  </a:lnTo>
                  <a:lnTo>
                    <a:pt x="2011186" y="1402517"/>
                  </a:lnTo>
                  <a:lnTo>
                    <a:pt x="1976617" y="1430299"/>
                  </a:lnTo>
                  <a:lnTo>
                    <a:pt x="1936390" y="1450167"/>
                  </a:lnTo>
                  <a:lnTo>
                    <a:pt x="1859907" y="1464587"/>
                  </a:lnTo>
                  <a:lnTo>
                    <a:pt x="1805937" y="1466390"/>
                  </a:lnTo>
                  <a:lnTo>
                    <a:pt x="1739014" y="1466648"/>
                  </a:lnTo>
                  <a:lnTo>
                    <a:pt x="336301" y="1466648"/>
                  </a:lnTo>
                  <a:lnTo>
                    <a:pt x="269379" y="1466390"/>
                  </a:lnTo>
                  <a:lnTo>
                    <a:pt x="215409" y="1464587"/>
                  </a:lnTo>
                  <a:lnTo>
                    <a:pt x="172542" y="1459695"/>
                  </a:lnTo>
                  <a:lnTo>
                    <a:pt x="98699" y="1430299"/>
                  </a:lnTo>
                  <a:lnTo>
                    <a:pt x="64130" y="1402517"/>
                  </a:lnTo>
                  <a:lnTo>
                    <a:pt x="36348" y="1367948"/>
                  </a:lnTo>
                  <a:lnTo>
                    <a:pt x="16480" y="1327721"/>
                  </a:lnTo>
                  <a:lnTo>
                    <a:pt x="2060" y="1251238"/>
                  </a:lnTo>
                  <a:lnTo>
                    <a:pt x="257" y="1197268"/>
                  </a:lnTo>
                  <a:lnTo>
                    <a:pt x="0" y="1130345"/>
                  </a:lnTo>
                  <a:lnTo>
                    <a:pt x="0" y="336301"/>
                  </a:lnTo>
                  <a:lnTo>
                    <a:pt x="257" y="269379"/>
                  </a:lnTo>
                  <a:lnTo>
                    <a:pt x="2060" y="215409"/>
                  </a:lnTo>
                  <a:lnTo>
                    <a:pt x="6952" y="172542"/>
                  </a:lnTo>
                  <a:lnTo>
                    <a:pt x="36348" y="98699"/>
                  </a:lnTo>
                  <a:lnTo>
                    <a:pt x="64130" y="64130"/>
                  </a:lnTo>
                  <a:lnTo>
                    <a:pt x="98699" y="36348"/>
                  </a:lnTo>
                  <a:lnTo>
                    <a:pt x="138926" y="16480"/>
                  </a:lnTo>
                  <a:lnTo>
                    <a:pt x="215409" y="2060"/>
                  </a:lnTo>
                  <a:lnTo>
                    <a:pt x="269379" y="257"/>
                  </a:lnTo>
                  <a:lnTo>
                    <a:pt x="336301" y="0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C9BC575-8DBC-1D49-D010-F0813F1EAE71}"/>
                  </a:ext>
                </a:extLst>
              </p14:cNvPr>
              <p14:cNvContentPartPr/>
              <p14:nvPr/>
            </p14:nvContentPartPr>
            <p14:xfrm>
              <a:off x="7146945" y="3089374"/>
              <a:ext cx="831600" cy="603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C9BC575-8DBC-1D49-D010-F0813F1EAE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7945" y="3080734"/>
                <a:ext cx="84924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6D8C3BA-C868-9842-BFD6-252E92D18C34}"/>
                  </a:ext>
                </a:extLst>
              </p14:cNvPr>
              <p14:cNvContentPartPr/>
              <p14:nvPr/>
            </p14:nvContentPartPr>
            <p14:xfrm>
              <a:off x="4063905" y="3030334"/>
              <a:ext cx="1022040" cy="694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6D8C3BA-C868-9842-BFD6-252E92D18C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55265" y="3021694"/>
                <a:ext cx="1039680" cy="71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04135">
              <a:lnSpc>
                <a:spcPct val="100000"/>
              </a:lnSpc>
              <a:spcBef>
                <a:spcPts val="120"/>
              </a:spcBef>
            </a:pPr>
            <a:r>
              <a:rPr dirty="0"/>
              <a:t>Solving</a:t>
            </a:r>
            <a:r>
              <a:rPr spc="25" dirty="0"/>
              <a:t> </a:t>
            </a:r>
            <a:r>
              <a:rPr spc="10" dirty="0"/>
              <a:t>System</a:t>
            </a:r>
            <a:r>
              <a:rPr spc="30" dirty="0"/>
              <a:t> </a:t>
            </a:r>
            <a:r>
              <a:rPr spc="5" dirty="0"/>
              <a:t>of</a:t>
            </a:r>
            <a:r>
              <a:rPr spc="30" dirty="0"/>
              <a:t> </a:t>
            </a:r>
            <a:r>
              <a:rPr spc="5" dirty="0"/>
              <a:t>Linear</a:t>
            </a:r>
            <a:r>
              <a:rPr spc="25" dirty="0"/>
              <a:t> </a:t>
            </a:r>
            <a:r>
              <a:rPr spc="5" dirty="0"/>
              <a:t>Equations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9852" y="3202877"/>
            <a:ext cx="5169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Machine</a:t>
            </a:r>
            <a:r>
              <a:rPr sz="30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r>
              <a:rPr sz="30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motivation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5637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Systems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equations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to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matrices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306921" y="1812201"/>
            <a:ext cx="2258695" cy="198120"/>
            <a:chOff x="3306921" y="1812201"/>
            <a:chExt cx="2258695" cy="198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6921" y="1812201"/>
              <a:ext cx="2258637" cy="1981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45021" y="1891261"/>
              <a:ext cx="2073275" cy="0"/>
            </a:xfrm>
            <a:custGeom>
              <a:avLst/>
              <a:gdLst/>
              <a:ahLst/>
              <a:cxnLst/>
              <a:rect l="l" t="t" r="r" b="b"/>
              <a:pathLst>
                <a:path w="2073275">
                  <a:moveTo>
                    <a:pt x="0" y="0"/>
                  </a:moveTo>
                  <a:lnTo>
                    <a:pt x="0" y="0"/>
                  </a:lnTo>
                  <a:lnTo>
                    <a:pt x="2060517" y="0"/>
                  </a:lnTo>
                  <a:lnTo>
                    <a:pt x="2073217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5540" y="1830301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1700" y="3009900"/>
            <a:ext cx="502920" cy="34163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4552" y="3009900"/>
            <a:ext cx="502920" cy="34163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700" y="3350997"/>
            <a:ext cx="502920" cy="33274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4552" y="3350997"/>
            <a:ext cx="502920" cy="33274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683250" y="30035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33922" y="2747843"/>
            <a:ext cx="1280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Original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7121" y="2729321"/>
            <a:ext cx="1903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Upper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diagonal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7984" y="1138916"/>
            <a:ext cx="5093335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735" algn="l"/>
              </a:tabLst>
            </a:pPr>
            <a:r>
              <a:rPr sz="1400" b="1" spc="-5" dirty="0">
                <a:latin typeface="Arial"/>
                <a:cs typeface="Arial"/>
              </a:rPr>
              <a:t>Original</a:t>
            </a:r>
            <a:r>
              <a:rPr sz="1400" b="1" dirty="0">
                <a:latin typeface="Arial"/>
                <a:cs typeface="Arial"/>
              </a:rPr>
              <a:t> system	</a:t>
            </a:r>
            <a:r>
              <a:rPr sz="1400" b="1" spc="-5" dirty="0">
                <a:latin typeface="Arial"/>
                <a:cs typeface="Arial"/>
              </a:rPr>
              <a:t>Intermediate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"/>
              <a:cs typeface="Arial"/>
            </a:endParaRPr>
          </a:p>
          <a:p>
            <a:pPr marL="159385">
              <a:lnSpc>
                <a:spcPct val="100000"/>
              </a:lnSpc>
              <a:spcBef>
                <a:spcPts val="5"/>
              </a:spcBef>
              <a:tabLst>
                <a:tab pos="3584575" algn="l"/>
              </a:tabLst>
            </a:pPr>
            <a:r>
              <a:rPr sz="1400" dirty="0">
                <a:latin typeface="Microsoft Sans Serif"/>
                <a:cs typeface="Microsoft Sans Serif"/>
              </a:rPr>
              <a:t>•</a:t>
            </a:r>
            <a:r>
              <a:rPr sz="1400" spc="2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10	•</a:t>
            </a:r>
            <a:r>
              <a:rPr sz="1400" spc="2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 + b = 10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Microsoft Sans Serif"/>
              <a:cs typeface="Microsoft Sans Serif"/>
            </a:endParaRPr>
          </a:p>
          <a:p>
            <a:pPr marL="159385">
              <a:lnSpc>
                <a:spcPct val="100000"/>
              </a:lnSpc>
              <a:tabLst>
                <a:tab pos="3584575" algn="l"/>
              </a:tabLst>
            </a:pPr>
            <a:r>
              <a:rPr sz="1400" dirty="0">
                <a:latin typeface="Microsoft Sans Serif"/>
                <a:cs typeface="Microsoft Sans Serif"/>
              </a:rPr>
              <a:t>•</a:t>
            </a:r>
            <a:r>
              <a:rPr sz="1400" spc="2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2b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20	•</a:t>
            </a:r>
            <a:r>
              <a:rPr sz="1400" spc="2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0a + 0b = 0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61792" y="3271937"/>
            <a:ext cx="2546985" cy="198120"/>
            <a:chOff x="3161792" y="3271937"/>
            <a:chExt cx="2546985" cy="19812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1792" y="3271937"/>
              <a:ext cx="2546449" cy="19811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99892" y="3350997"/>
              <a:ext cx="2361565" cy="0"/>
            </a:xfrm>
            <a:custGeom>
              <a:avLst/>
              <a:gdLst/>
              <a:ahLst/>
              <a:cxnLst/>
              <a:rect l="l" t="t" r="r" b="b"/>
              <a:pathLst>
                <a:path w="2361565">
                  <a:moveTo>
                    <a:pt x="0" y="0"/>
                  </a:moveTo>
                  <a:lnTo>
                    <a:pt x="0" y="0"/>
                  </a:lnTo>
                  <a:lnTo>
                    <a:pt x="2348329" y="0"/>
                  </a:lnTo>
                  <a:lnTo>
                    <a:pt x="2361029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48221" y="329003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15154" y="3760914"/>
            <a:ext cx="1566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Row</a:t>
            </a:r>
            <a:r>
              <a:rPr sz="1400" b="1" spc="-3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echelon</a:t>
            </a:r>
            <a:r>
              <a:rPr sz="1400" b="1" spc="-2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09934" y="2629049"/>
            <a:ext cx="2177415" cy="1568450"/>
            <a:chOff x="5109934" y="2629049"/>
            <a:chExt cx="2177415" cy="156845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9934" y="2629049"/>
              <a:ext cx="2176917" cy="15682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160734" y="2656850"/>
              <a:ext cx="2075814" cy="1466850"/>
            </a:xfrm>
            <a:custGeom>
              <a:avLst/>
              <a:gdLst/>
              <a:ahLst/>
              <a:cxnLst/>
              <a:rect l="l" t="t" r="r" b="b"/>
              <a:pathLst>
                <a:path w="2075815" h="1466850">
                  <a:moveTo>
                    <a:pt x="336301" y="0"/>
                  </a:moveTo>
                  <a:lnTo>
                    <a:pt x="1739014" y="0"/>
                  </a:lnTo>
                  <a:lnTo>
                    <a:pt x="1805937" y="257"/>
                  </a:lnTo>
                  <a:lnTo>
                    <a:pt x="1859907" y="2060"/>
                  </a:lnTo>
                  <a:lnTo>
                    <a:pt x="1902774" y="6952"/>
                  </a:lnTo>
                  <a:lnTo>
                    <a:pt x="1976617" y="36348"/>
                  </a:lnTo>
                  <a:lnTo>
                    <a:pt x="2011186" y="64130"/>
                  </a:lnTo>
                  <a:lnTo>
                    <a:pt x="2038968" y="98699"/>
                  </a:lnTo>
                  <a:lnTo>
                    <a:pt x="2058836" y="138926"/>
                  </a:lnTo>
                  <a:lnTo>
                    <a:pt x="2073257" y="215409"/>
                  </a:lnTo>
                  <a:lnTo>
                    <a:pt x="2075059" y="269379"/>
                  </a:lnTo>
                  <a:lnTo>
                    <a:pt x="2075317" y="336301"/>
                  </a:lnTo>
                  <a:lnTo>
                    <a:pt x="2075317" y="1130345"/>
                  </a:lnTo>
                  <a:lnTo>
                    <a:pt x="2075059" y="1197268"/>
                  </a:lnTo>
                  <a:lnTo>
                    <a:pt x="2073257" y="1251238"/>
                  </a:lnTo>
                  <a:lnTo>
                    <a:pt x="2068364" y="1294105"/>
                  </a:lnTo>
                  <a:lnTo>
                    <a:pt x="2038968" y="1367948"/>
                  </a:lnTo>
                  <a:lnTo>
                    <a:pt x="2011186" y="1402517"/>
                  </a:lnTo>
                  <a:lnTo>
                    <a:pt x="1976617" y="1430299"/>
                  </a:lnTo>
                  <a:lnTo>
                    <a:pt x="1936390" y="1450167"/>
                  </a:lnTo>
                  <a:lnTo>
                    <a:pt x="1859907" y="1464587"/>
                  </a:lnTo>
                  <a:lnTo>
                    <a:pt x="1805937" y="1466390"/>
                  </a:lnTo>
                  <a:lnTo>
                    <a:pt x="1739014" y="1466648"/>
                  </a:lnTo>
                  <a:lnTo>
                    <a:pt x="336301" y="1466648"/>
                  </a:lnTo>
                  <a:lnTo>
                    <a:pt x="269379" y="1466390"/>
                  </a:lnTo>
                  <a:lnTo>
                    <a:pt x="215409" y="1464587"/>
                  </a:lnTo>
                  <a:lnTo>
                    <a:pt x="172542" y="1459695"/>
                  </a:lnTo>
                  <a:lnTo>
                    <a:pt x="98699" y="1430299"/>
                  </a:lnTo>
                  <a:lnTo>
                    <a:pt x="64130" y="1402517"/>
                  </a:lnTo>
                  <a:lnTo>
                    <a:pt x="36348" y="1367948"/>
                  </a:lnTo>
                  <a:lnTo>
                    <a:pt x="16480" y="1327721"/>
                  </a:lnTo>
                  <a:lnTo>
                    <a:pt x="2060" y="1251238"/>
                  </a:lnTo>
                  <a:lnTo>
                    <a:pt x="257" y="1197268"/>
                  </a:lnTo>
                  <a:lnTo>
                    <a:pt x="0" y="1130345"/>
                  </a:lnTo>
                  <a:lnTo>
                    <a:pt x="0" y="336301"/>
                  </a:lnTo>
                  <a:lnTo>
                    <a:pt x="257" y="269379"/>
                  </a:lnTo>
                  <a:lnTo>
                    <a:pt x="2060" y="215409"/>
                  </a:lnTo>
                  <a:lnTo>
                    <a:pt x="6952" y="172542"/>
                  </a:lnTo>
                  <a:lnTo>
                    <a:pt x="36348" y="98699"/>
                  </a:lnTo>
                  <a:lnTo>
                    <a:pt x="64130" y="64130"/>
                  </a:lnTo>
                  <a:lnTo>
                    <a:pt x="98699" y="36348"/>
                  </a:lnTo>
                  <a:lnTo>
                    <a:pt x="138926" y="16480"/>
                  </a:lnTo>
                  <a:lnTo>
                    <a:pt x="215409" y="2060"/>
                  </a:lnTo>
                  <a:lnTo>
                    <a:pt x="269379" y="257"/>
                  </a:lnTo>
                  <a:lnTo>
                    <a:pt x="336301" y="0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5637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Systems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equations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to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matrices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987984" y="1123612"/>
            <a:ext cx="1410335" cy="105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Original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"/>
              <a:cs typeface="Arial"/>
            </a:endParaRPr>
          </a:p>
          <a:p>
            <a:pPr marL="299720" indent="-140970">
              <a:lnSpc>
                <a:spcPct val="100000"/>
              </a:lnSpc>
              <a:spcBef>
                <a:spcPts val="5"/>
              </a:spcBef>
              <a:buChar char="•"/>
              <a:tabLst>
                <a:tab pos="300355" algn="l"/>
              </a:tabLst>
            </a:pPr>
            <a:r>
              <a:rPr sz="1400" dirty="0">
                <a:latin typeface="Arial MT"/>
                <a:cs typeface="Arial MT"/>
              </a:rPr>
              <a:t>5a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5" dirty="0">
                <a:latin typeface="Arial MT"/>
                <a:cs typeface="Arial MT"/>
              </a:rPr>
              <a:t>11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 marL="299720" indent="-140970">
              <a:lnSpc>
                <a:spcPct val="100000"/>
              </a:lnSpc>
              <a:spcBef>
                <a:spcPts val="5"/>
              </a:spcBef>
              <a:buChar char="•"/>
              <a:tabLst>
                <a:tab pos="300355" algn="l"/>
              </a:tabLst>
            </a:pPr>
            <a:r>
              <a:rPr sz="1400" dirty="0">
                <a:latin typeface="Arial MT"/>
                <a:cs typeface="Arial MT"/>
              </a:rPr>
              <a:t>10a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22</a:t>
            </a:r>
            <a:endParaRPr sz="1400">
              <a:latin typeface="Arial MT"/>
              <a:cs typeface="Arial M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0D6CD-8830-C4EB-1670-935860A2C112}"/>
                  </a:ext>
                </a:extLst>
              </p14:cNvPr>
              <p14:cNvContentPartPr/>
              <p14:nvPr/>
            </p14:nvContentPartPr>
            <p14:xfrm>
              <a:off x="3539745" y="1608694"/>
              <a:ext cx="1014840" cy="14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0D6CD-8830-C4EB-1670-935860A2C1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0745" y="1599694"/>
                <a:ext cx="103248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5B73F8F-E9B2-380D-86DB-79380B22B2FB}"/>
              </a:ext>
            </a:extLst>
          </p:cNvPr>
          <p:cNvGrpSpPr/>
          <p:nvPr/>
        </p:nvGrpSpPr>
        <p:grpSpPr>
          <a:xfrm>
            <a:off x="5555745" y="1169854"/>
            <a:ext cx="1044720" cy="223200"/>
            <a:chOff x="5555745" y="1169854"/>
            <a:chExt cx="104472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34C86C-2193-93B2-E772-4F588A732366}"/>
                    </a:ext>
                  </a:extLst>
                </p14:cNvPr>
                <p14:cNvContentPartPr/>
                <p14:nvPr/>
              </p14:nvContentPartPr>
              <p14:xfrm>
                <a:off x="5555745" y="1204414"/>
                <a:ext cx="120960" cy="170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34C86C-2193-93B2-E772-4F588A7323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47105" y="1195774"/>
                  <a:ext cx="138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1A510A-C2CE-9434-F944-D1CDA62B9C20}"/>
                    </a:ext>
                  </a:extLst>
                </p14:cNvPr>
                <p14:cNvContentPartPr/>
                <p14:nvPr/>
              </p14:nvContentPartPr>
              <p14:xfrm>
                <a:off x="5778585" y="1205134"/>
                <a:ext cx="6480" cy="176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1A510A-C2CE-9434-F944-D1CDA62B9C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69945" y="1196134"/>
                  <a:ext cx="241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A04A8EE-3599-D2CC-2831-1FB70005C98B}"/>
                    </a:ext>
                  </a:extLst>
                </p14:cNvPr>
                <p14:cNvContentPartPr/>
                <p14:nvPr/>
              </p14:nvContentPartPr>
              <p14:xfrm>
                <a:off x="5725305" y="1286134"/>
                <a:ext cx="118800" cy="9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A04A8EE-3599-D2CC-2831-1FB70005C9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16305" y="1277494"/>
                  <a:ext cx="136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C2178E-D720-5D62-8C1D-99D9D1E9D2EA}"/>
                    </a:ext>
                  </a:extLst>
                </p14:cNvPr>
                <p14:cNvContentPartPr/>
                <p14:nvPr/>
              </p14:nvContentPartPr>
              <p14:xfrm>
                <a:off x="5947785" y="1195054"/>
                <a:ext cx="73080" cy="181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C2178E-D720-5D62-8C1D-99D9D1E9D2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38785" y="1186414"/>
                  <a:ext cx="90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2638EE-3966-525E-365D-B0456A9948A1}"/>
                    </a:ext>
                  </a:extLst>
                </p14:cNvPr>
                <p14:cNvContentPartPr/>
                <p14:nvPr/>
              </p14:nvContentPartPr>
              <p14:xfrm>
                <a:off x="6112665" y="1298014"/>
                <a:ext cx="7200" cy="52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2638EE-3966-525E-365D-B0456A9948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03665" y="1289374"/>
                  <a:ext cx="24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4F8D04-8BC3-8EEB-EFE5-AFB2CF013BBE}"/>
                    </a:ext>
                  </a:extLst>
                </p14:cNvPr>
                <p14:cNvContentPartPr/>
                <p14:nvPr/>
              </p14:nvContentPartPr>
              <p14:xfrm>
                <a:off x="6175665" y="1205134"/>
                <a:ext cx="111240" cy="18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4F8D04-8BC3-8EEB-EFE5-AFB2CF013B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67025" y="1196494"/>
                  <a:ext cx="128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7D5122-6D64-190C-5057-2F3D362DC616}"/>
                    </a:ext>
                  </a:extLst>
                </p14:cNvPr>
                <p14:cNvContentPartPr/>
                <p14:nvPr/>
              </p14:nvContentPartPr>
              <p14:xfrm>
                <a:off x="6382305" y="1169854"/>
                <a:ext cx="218160" cy="209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7D5122-6D64-190C-5057-2F3D362DC6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73665" y="1160854"/>
                  <a:ext cx="23580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2BB6B6-5D63-D2DF-6680-0021A525051E}"/>
              </a:ext>
            </a:extLst>
          </p:cNvPr>
          <p:cNvGrpSpPr/>
          <p:nvPr/>
        </p:nvGrpSpPr>
        <p:grpSpPr>
          <a:xfrm>
            <a:off x="6833025" y="1174534"/>
            <a:ext cx="623520" cy="197280"/>
            <a:chOff x="6833025" y="1174534"/>
            <a:chExt cx="62352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2E1825-591B-B314-A64D-DBDC41E53620}"/>
                    </a:ext>
                  </a:extLst>
                </p14:cNvPr>
                <p14:cNvContentPartPr/>
                <p14:nvPr/>
              </p14:nvContentPartPr>
              <p14:xfrm>
                <a:off x="6833025" y="1202614"/>
                <a:ext cx="174240" cy="7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2E1825-591B-B314-A64D-DBDC41E536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24385" y="1193614"/>
                  <a:ext cx="191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F023FE-3ECF-B89A-B676-F5E9F5208D39}"/>
                    </a:ext>
                  </a:extLst>
                </p14:cNvPr>
                <p14:cNvContentPartPr/>
                <p14:nvPr/>
              </p14:nvContentPartPr>
              <p14:xfrm>
                <a:off x="6866145" y="1255894"/>
                <a:ext cx="12780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F023FE-3ECF-B89A-B676-F5E9F5208D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57145" y="1246894"/>
                  <a:ext cx="14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AC13157-7E9C-6820-E19C-04D85DE3F9BF}"/>
                    </a:ext>
                  </a:extLst>
                </p14:cNvPr>
                <p14:cNvContentPartPr/>
                <p14:nvPr/>
              </p14:nvContentPartPr>
              <p14:xfrm>
                <a:off x="7076025" y="1174534"/>
                <a:ext cx="111600" cy="164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AC13157-7E9C-6820-E19C-04D85DE3F9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67025" y="1165894"/>
                  <a:ext cx="129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EEBD0B-61C1-FA69-CD42-93882B5E3C78}"/>
                    </a:ext>
                  </a:extLst>
                </p14:cNvPr>
                <p14:cNvContentPartPr/>
                <p14:nvPr/>
              </p14:nvContentPartPr>
              <p14:xfrm>
                <a:off x="7248105" y="1269214"/>
                <a:ext cx="6120" cy="37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EEBD0B-61C1-FA69-CD42-93882B5E3C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39465" y="1260574"/>
                  <a:ext cx="23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AB1C25C-C66A-57E5-A511-04A08EFFE9DA}"/>
                    </a:ext>
                  </a:extLst>
                </p14:cNvPr>
                <p14:cNvContentPartPr/>
                <p14:nvPr/>
              </p14:nvContentPartPr>
              <p14:xfrm>
                <a:off x="7342065" y="1185334"/>
                <a:ext cx="114480" cy="186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AB1C25C-C66A-57E5-A511-04A08EFFE9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33425" y="1176694"/>
                  <a:ext cx="13212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6FCE05-DBAE-1932-4DDB-1E19DC412A7D}"/>
                  </a:ext>
                </a:extLst>
              </p14:cNvPr>
              <p14:cNvContentPartPr/>
              <p14:nvPr/>
            </p14:nvContentPartPr>
            <p14:xfrm>
              <a:off x="5661585" y="1702654"/>
              <a:ext cx="104040" cy="174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6FCE05-DBAE-1932-4DDB-1E19DC412A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52945" y="1694014"/>
                <a:ext cx="1216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67B8404-B8F4-A587-8423-1D7765A5E413}"/>
                  </a:ext>
                </a:extLst>
              </p14:cNvPr>
              <p14:cNvContentPartPr/>
              <p14:nvPr/>
            </p14:nvContentPartPr>
            <p14:xfrm>
              <a:off x="5445225" y="1672414"/>
              <a:ext cx="98280" cy="207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67B8404-B8F4-A587-8423-1D7765A5E4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36585" y="1663414"/>
                <a:ext cx="11592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AD1E64F-2F45-4754-55EE-9958E8F950AD}"/>
              </a:ext>
            </a:extLst>
          </p:cNvPr>
          <p:cNvGrpSpPr/>
          <p:nvPr/>
        </p:nvGrpSpPr>
        <p:grpSpPr>
          <a:xfrm>
            <a:off x="5760945" y="1651894"/>
            <a:ext cx="1160640" cy="226800"/>
            <a:chOff x="5760945" y="1651894"/>
            <a:chExt cx="116064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92C2281-1DC0-7E9A-E11F-BDCAED2809F4}"/>
                    </a:ext>
                  </a:extLst>
                </p14:cNvPr>
                <p14:cNvContentPartPr/>
                <p14:nvPr/>
              </p14:nvContentPartPr>
              <p14:xfrm>
                <a:off x="5760945" y="1805974"/>
                <a:ext cx="97560" cy="72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92C2281-1DC0-7E9A-E11F-BDCAED2809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51945" y="1796974"/>
                  <a:ext cx="115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AB837EE-926C-E821-3E1F-386ACF397C03}"/>
                    </a:ext>
                  </a:extLst>
                </p14:cNvPr>
                <p14:cNvContentPartPr/>
                <p14:nvPr/>
              </p14:nvContentPartPr>
              <p14:xfrm>
                <a:off x="6068025" y="1684654"/>
                <a:ext cx="8640" cy="174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AB837EE-926C-E821-3E1F-386ACF397C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59025" y="1676014"/>
                  <a:ext cx="26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541EB31-5DDE-45D0-1F5D-75454BEC3ECA}"/>
                    </a:ext>
                  </a:extLst>
                </p14:cNvPr>
                <p14:cNvContentPartPr/>
                <p14:nvPr/>
              </p14:nvContentPartPr>
              <p14:xfrm>
                <a:off x="5953185" y="1773934"/>
                <a:ext cx="16848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541EB31-5DDE-45D0-1F5D-75454BEC3E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44545" y="1764934"/>
                  <a:ext cx="186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C1FF4D-155C-CD5C-0523-7F4A23742F40}"/>
                    </a:ext>
                  </a:extLst>
                </p14:cNvPr>
                <p14:cNvContentPartPr/>
                <p14:nvPr/>
              </p14:nvContentPartPr>
              <p14:xfrm>
                <a:off x="6271425" y="1651894"/>
                <a:ext cx="101520" cy="219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C1FF4D-155C-CD5C-0523-7F4A23742F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62785" y="1642894"/>
                  <a:ext cx="119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B4FAAAF-2DD2-93CE-AA8F-F5908820328B}"/>
                    </a:ext>
                  </a:extLst>
                </p14:cNvPr>
                <p14:cNvContentPartPr/>
                <p14:nvPr/>
              </p14:nvContentPartPr>
              <p14:xfrm>
                <a:off x="6457545" y="1668094"/>
                <a:ext cx="202320" cy="204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B4FAAAF-2DD2-93CE-AA8F-F590882032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48545" y="1659094"/>
                  <a:ext cx="219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2D2137-242A-FF85-78C1-C08DA6F4B689}"/>
                    </a:ext>
                  </a:extLst>
                </p14:cNvPr>
                <p14:cNvContentPartPr/>
                <p14:nvPr/>
              </p14:nvContentPartPr>
              <p14:xfrm>
                <a:off x="6792705" y="1763494"/>
                <a:ext cx="125280" cy="6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2D2137-242A-FF85-78C1-C08DA6F4B6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84065" y="1754854"/>
                  <a:ext cx="142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1C388AF-C67D-E9D5-7477-E2531954127D}"/>
                    </a:ext>
                  </a:extLst>
                </p14:cNvPr>
                <p14:cNvContentPartPr/>
                <p14:nvPr/>
              </p14:nvContentPartPr>
              <p14:xfrm>
                <a:off x="6806745" y="1815334"/>
                <a:ext cx="114840" cy="10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1C388AF-C67D-E9D5-7477-E253195412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98105" y="1806334"/>
                  <a:ext cx="13248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0D588A-F5E2-263B-A706-B5913BA827CB}"/>
                  </a:ext>
                </a:extLst>
              </p14:cNvPr>
              <p14:cNvContentPartPr/>
              <p14:nvPr/>
            </p14:nvContentPartPr>
            <p14:xfrm>
              <a:off x="7098345" y="1681774"/>
              <a:ext cx="82800" cy="176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0D588A-F5E2-263B-A706-B5913BA827C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89345" y="1673134"/>
                <a:ext cx="10044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4BB8299-0EFB-7B21-FAAC-C508DCAF1E06}"/>
              </a:ext>
            </a:extLst>
          </p:cNvPr>
          <p:cNvGrpSpPr/>
          <p:nvPr/>
        </p:nvGrpSpPr>
        <p:grpSpPr>
          <a:xfrm>
            <a:off x="2029185" y="3266854"/>
            <a:ext cx="414720" cy="691200"/>
            <a:chOff x="2029185" y="3266854"/>
            <a:chExt cx="414720" cy="69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CC44CC-2376-F763-BE6A-5FF731937814}"/>
                    </a:ext>
                  </a:extLst>
                </p14:cNvPr>
                <p14:cNvContentPartPr/>
                <p14:nvPr/>
              </p14:nvContentPartPr>
              <p14:xfrm>
                <a:off x="2029185" y="3266854"/>
                <a:ext cx="110880" cy="691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CC44CC-2376-F763-BE6A-5FF7319378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20545" y="3258214"/>
                  <a:ext cx="12852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90ABEE-A160-5684-2F8E-66B006F348CB}"/>
                    </a:ext>
                  </a:extLst>
                </p14:cNvPr>
                <p14:cNvContentPartPr/>
                <p14:nvPr/>
              </p14:nvContentPartPr>
              <p14:xfrm>
                <a:off x="2366145" y="3311854"/>
                <a:ext cx="77760" cy="187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90ABEE-A160-5684-2F8E-66B006F348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57145" y="3302854"/>
                  <a:ext cx="9540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37A7EA-27CF-0929-CA1E-B0E2D0A1D4FB}"/>
              </a:ext>
            </a:extLst>
          </p:cNvPr>
          <p:cNvGrpSpPr/>
          <p:nvPr/>
        </p:nvGrpSpPr>
        <p:grpSpPr>
          <a:xfrm>
            <a:off x="2340945" y="3776974"/>
            <a:ext cx="225720" cy="190800"/>
            <a:chOff x="2340945" y="3776974"/>
            <a:chExt cx="22572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EDF169-929F-E24D-01AF-1C808FDD9150}"/>
                    </a:ext>
                  </a:extLst>
                </p14:cNvPr>
                <p14:cNvContentPartPr/>
                <p14:nvPr/>
              </p14:nvContentPartPr>
              <p14:xfrm>
                <a:off x="2340945" y="3776974"/>
                <a:ext cx="86040" cy="190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EDF169-929F-E24D-01AF-1C808FDD91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32305" y="3767974"/>
                  <a:ext cx="103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581DAF-FA7C-ABBF-2AAD-D7785AD9F46E}"/>
                    </a:ext>
                  </a:extLst>
                </p14:cNvPr>
                <p14:cNvContentPartPr/>
                <p14:nvPr/>
              </p14:nvContentPartPr>
              <p14:xfrm>
                <a:off x="2490345" y="3827014"/>
                <a:ext cx="76320" cy="130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581DAF-FA7C-ABBF-2AAD-D7785AD9F4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81345" y="3818014"/>
                  <a:ext cx="9396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B160691-AD91-CC66-3113-D27193AE9A59}"/>
              </a:ext>
            </a:extLst>
          </p:cNvPr>
          <p:cNvGrpSpPr/>
          <p:nvPr/>
        </p:nvGrpSpPr>
        <p:grpSpPr>
          <a:xfrm>
            <a:off x="2994705" y="3206014"/>
            <a:ext cx="453960" cy="805680"/>
            <a:chOff x="2994705" y="3206014"/>
            <a:chExt cx="453960" cy="80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DD442AD-4527-48A3-D49B-473D8752EBA8}"/>
                    </a:ext>
                  </a:extLst>
                </p14:cNvPr>
                <p14:cNvContentPartPr/>
                <p14:nvPr/>
              </p14:nvContentPartPr>
              <p14:xfrm>
                <a:off x="3023505" y="3264694"/>
                <a:ext cx="78840" cy="179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DD442AD-4527-48A3-D49B-473D8752EBA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14865" y="3256054"/>
                  <a:ext cx="96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1C54E5-A68F-29BA-D94E-062AB8E45E98}"/>
                    </a:ext>
                  </a:extLst>
                </p14:cNvPr>
                <p14:cNvContentPartPr/>
                <p14:nvPr/>
              </p14:nvContentPartPr>
              <p14:xfrm>
                <a:off x="2994705" y="3740254"/>
                <a:ext cx="106200" cy="162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1C54E5-A68F-29BA-D94E-062AB8E45E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86065" y="3731614"/>
                  <a:ext cx="123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80F62D-D6FC-0BD3-ED36-33353A5E838A}"/>
                    </a:ext>
                  </a:extLst>
                </p14:cNvPr>
                <p14:cNvContentPartPr/>
                <p14:nvPr/>
              </p14:nvContentPartPr>
              <p14:xfrm>
                <a:off x="3251025" y="3206014"/>
                <a:ext cx="197640" cy="805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80F62D-D6FC-0BD3-ED36-33353A5E83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42025" y="3197374"/>
                  <a:ext cx="215280" cy="82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516771A-FE4A-CFCE-D476-CA48953039AC}"/>
                  </a:ext>
                </a:extLst>
              </p14:cNvPr>
              <p14:cNvContentPartPr/>
              <p14:nvPr/>
            </p14:nvContentPartPr>
            <p14:xfrm>
              <a:off x="4068225" y="3410854"/>
              <a:ext cx="962640" cy="115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516771A-FE4A-CFCE-D476-CA48953039A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59585" y="3401854"/>
                <a:ext cx="9802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55938C5-5052-E052-A1A1-C40EF2062E8F}"/>
                  </a:ext>
                </a:extLst>
              </p14:cNvPr>
              <p14:cNvContentPartPr/>
              <p14:nvPr/>
            </p14:nvContentPartPr>
            <p14:xfrm>
              <a:off x="5731785" y="3047614"/>
              <a:ext cx="221040" cy="908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55938C5-5052-E052-A1A1-C40EF2062E8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22785" y="3038614"/>
                <a:ext cx="23868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8812631-D32A-E656-AB63-85F73DE2A6AB}"/>
                  </a:ext>
                </a:extLst>
              </p14:cNvPr>
              <p14:cNvContentPartPr/>
              <p14:nvPr/>
            </p14:nvContentPartPr>
            <p14:xfrm>
              <a:off x="5991705" y="3188374"/>
              <a:ext cx="79200" cy="162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8812631-D32A-E656-AB63-85F73DE2A6A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83065" y="3179734"/>
                <a:ext cx="9684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3BC7AD-49E4-3B5D-F6CA-6BEC5C6320EE}"/>
              </a:ext>
            </a:extLst>
          </p:cNvPr>
          <p:cNvGrpSpPr/>
          <p:nvPr/>
        </p:nvGrpSpPr>
        <p:grpSpPr>
          <a:xfrm>
            <a:off x="6610905" y="3165334"/>
            <a:ext cx="345240" cy="154440"/>
            <a:chOff x="6610905" y="3165334"/>
            <a:chExt cx="345240" cy="15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AFB679-D729-9876-53E2-F2C39DA3E0EA}"/>
                    </a:ext>
                  </a:extLst>
                </p14:cNvPr>
                <p14:cNvContentPartPr/>
                <p14:nvPr/>
              </p14:nvContentPartPr>
              <p14:xfrm>
                <a:off x="6610905" y="3165334"/>
                <a:ext cx="72360" cy="154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AFB679-D729-9876-53E2-F2C39DA3E0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01905" y="3156334"/>
                  <a:ext cx="90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CF69D6-8AC7-6FE3-CF44-29EA8A31CA74}"/>
                    </a:ext>
                  </a:extLst>
                </p14:cNvPr>
                <p14:cNvContentPartPr/>
                <p14:nvPr/>
              </p14:nvContentPartPr>
              <p14:xfrm>
                <a:off x="6748065" y="3267934"/>
                <a:ext cx="4680" cy="29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CF69D6-8AC7-6FE3-CF44-29EA8A31CA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39065" y="3258934"/>
                  <a:ext cx="22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008DC2-7905-3216-D0FD-944FB94461DC}"/>
                    </a:ext>
                  </a:extLst>
                </p14:cNvPr>
                <p14:cNvContentPartPr/>
                <p14:nvPr/>
              </p14:nvContentPartPr>
              <p14:xfrm>
                <a:off x="6832305" y="3166054"/>
                <a:ext cx="123840" cy="136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008DC2-7905-3216-D0FD-944FB94461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23305" y="3157414"/>
                  <a:ext cx="141480" cy="15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3BF2C11-2001-53C5-EB2B-18033FE44CE1}"/>
                  </a:ext>
                </a:extLst>
              </p14:cNvPr>
              <p14:cNvContentPartPr/>
              <p14:nvPr/>
            </p14:nvContentPartPr>
            <p14:xfrm>
              <a:off x="5979465" y="3625054"/>
              <a:ext cx="86400" cy="197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3BF2C11-2001-53C5-EB2B-18033FE44CE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70825" y="3616414"/>
                <a:ext cx="1040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01D4C29-5BA7-4D67-42FF-BF609A88DFDD}"/>
                  </a:ext>
                </a:extLst>
              </p14:cNvPr>
              <p14:cNvContentPartPr/>
              <p14:nvPr/>
            </p14:nvContentPartPr>
            <p14:xfrm>
              <a:off x="6650865" y="3625774"/>
              <a:ext cx="101160" cy="134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01D4C29-5BA7-4D67-42FF-BF609A88DF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42225" y="3617134"/>
                <a:ext cx="1188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E30D8A4-FE59-C619-4961-872527741B1B}"/>
                  </a:ext>
                </a:extLst>
              </p14:cNvPr>
              <p14:cNvContentPartPr/>
              <p14:nvPr/>
            </p14:nvContentPartPr>
            <p14:xfrm>
              <a:off x="7007985" y="2856814"/>
              <a:ext cx="171720" cy="1050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E30D8A4-FE59-C619-4961-872527741B1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98985" y="2847814"/>
                <a:ext cx="189360" cy="10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687D3C7-3F3B-6728-E3D0-B352D90C9EBA}"/>
                  </a:ext>
                </a:extLst>
              </p14:cNvPr>
              <p14:cNvContentPartPr/>
              <p14:nvPr/>
            </p14:nvContentPartPr>
            <p14:xfrm>
              <a:off x="5776785" y="2516254"/>
              <a:ext cx="452520" cy="240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687D3C7-3F3B-6728-E3D0-B352D90C9E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67785" y="2507254"/>
                <a:ext cx="470160" cy="25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10AE460-1737-B668-E3F1-7FFA7C544CA8}"/>
              </a:ext>
            </a:extLst>
          </p:cNvPr>
          <p:cNvGrpSpPr/>
          <p:nvPr/>
        </p:nvGrpSpPr>
        <p:grpSpPr>
          <a:xfrm>
            <a:off x="6367185" y="2343454"/>
            <a:ext cx="1693440" cy="487440"/>
            <a:chOff x="6367185" y="2343454"/>
            <a:chExt cx="169344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C7F1673-08BA-C39C-CB78-393BB9EBB7D3}"/>
                    </a:ext>
                  </a:extLst>
                </p14:cNvPr>
                <p14:cNvContentPartPr/>
                <p14:nvPr/>
              </p14:nvContentPartPr>
              <p14:xfrm>
                <a:off x="6367185" y="2421934"/>
                <a:ext cx="970560" cy="289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C7F1673-08BA-C39C-CB78-393BB9EBB7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58185" y="2412934"/>
                  <a:ext cx="9882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24CF00A-4880-FEF2-BC9B-1943F4C946E6}"/>
                    </a:ext>
                  </a:extLst>
                </p14:cNvPr>
                <p14:cNvContentPartPr/>
                <p14:nvPr/>
              </p14:nvContentPartPr>
              <p14:xfrm>
                <a:off x="7409385" y="2343454"/>
                <a:ext cx="651240" cy="487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24CF00A-4880-FEF2-BC9B-1943F4C946E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00385" y="2334454"/>
                  <a:ext cx="66888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4FFA773-9B69-CC16-DC22-FD534A12FB72}"/>
              </a:ext>
            </a:extLst>
          </p:cNvPr>
          <p:cNvGrpSpPr/>
          <p:nvPr/>
        </p:nvGrpSpPr>
        <p:grpSpPr>
          <a:xfrm>
            <a:off x="2086065" y="2547934"/>
            <a:ext cx="945720" cy="559080"/>
            <a:chOff x="2086065" y="2547934"/>
            <a:chExt cx="945720" cy="55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3CF156-2097-8EF8-1D78-68C4605B098D}"/>
                    </a:ext>
                  </a:extLst>
                </p14:cNvPr>
                <p14:cNvContentPartPr/>
                <p14:nvPr/>
              </p14:nvContentPartPr>
              <p14:xfrm>
                <a:off x="2086065" y="2588974"/>
                <a:ext cx="945720" cy="518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3CF156-2097-8EF8-1D78-68C4605B098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77425" y="2580334"/>
                  <a:ext cx="96336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118B2B-90B0-72A6-74AE-D2DECE9C5F67}"/>
                    </a:ext>
                  </a:extLst>
                </p14:cNvPr>
                <p14:cNvContentPartPr/>
                <p14:nvPr/>
              </p14:nvContentPartPr>
              <p14:xfrm>
                <a:off x="2575665" y="2547934"/>
                <a:ext cx="111960" cy="88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118B2B-90B0-72A6-74AE-D2DECE9C5F6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66665" y="2539294"/>
                  <a:ext cx="1296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C7A8A2-9090-EDA8-2C28-1DAE95A644B1}"/>
                    </a:ext>
                  </a:extLst>
                </p14:cNvPr>
                <p14:cNvContentPartPr/>
                <p14:nvPr/>
              </p14:nvContentPartPr>
              <p14:xfrm>
                <a:off x="2284785" y="2567734"/>
                <a:ext cx="111600" cy="74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C7A8A2-9090-EDA8-2C28-1DAE95A644B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76145" y="2559094"/>
                  <a:ext cx="12924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7035A8-F297-2F41-BB22-BDB0D013146A}"/>
              </a:ext>
            </a:extLst>
          </p:cNvPr>
          <p:cNvGrpSpPr/>
          <p:nvPr/>
        </p:nvGrpSpPr>
        <p:grpSpPr>
          <a:xfrm>
            <a:off x="3265785" y="2439574"/>
            <a:ext cx="1015560" cy="421560"/>
            <a:chOff x="3265785" y="2439574"/>
            <a:chExt cx="1015560" cy="42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7CB538-57BE-E548-7843-042C5BDE6FFD}"/>
                    </a:ext>
                  </a:extLst>
                </p14:cNvPr>
                <p14:cNvContentPartPr/>
                <p14:nvPr/>
              </p14:nvContentPartPr>
              <p14:xfrm>
                <a:off x="3265785" y="2577094"/>
                <a:ext cx="1015560" cy="284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7CB538-57BE-E548-7843-042C5BDE6F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56785" y="2568454"/>
                  <a:ext cx="1033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20230C-46B1-7E19-D8C7-EA3EB2E453C1}"/>
                    </a:ext>
                  </a:extLst>
                </p14:cNvPr>
                <p14:cNvContentPartPr/>
                <p14:nvPr/>
              </p14:nvContentPartPr>
              <p14:xfrm>
                <a:off x="3922425" y="2439574"/>
                <a:ext cx="119520" cy="113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20230C-46B1-7E19-D8C7-EA3EB2E453C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13785" y="2430574"/>
                  <a:ext cx="137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FD85333-D06D-6B9E-002E-DB849603D4BA}"/>
                    </a:ext>
                  </a:extLst>
                </p14:cNvPr>
                <p14:cNvContentPartPr/>
                <p14:nvPr/>
              </p14:nvContentPartPr>
              <p14:xfrm>
                <a:off x="3783465" y="2635054"/>
                <a:ext cx="153360" cy="9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FD85333-D06D-6B9E-002E-DB849603D4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74465" y="2626054"/>
                  <a:ext cx="171000" cy="27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5637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Systems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equations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to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matrices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405806" y="1790242"/>
            <a:ext cx="2160270" cy="198120"/>
            <a:chOff x="3405806" y="1790242"/>
            <a:chExt cx="2160270" cy="198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5806" y="1790242"/>
              <a:ext cx="2159754" cy="1981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43906" y="1869301"/>
              <a:ext cx="1974850" cy="0"/>
            </a:xfrm>
            <a:custGeom>
              <a:avLst/>
              <a:gdLst/>
              <a:ahLst/>
              <a:cxnLst/>
              <a:rect l="l" t="t" r="r" b="b"/>
              <a:pathLst>
                <a:path w="1974850">
                  <a:moveTo>
                    <a:pt x="0" y="0"/>
                  </a:moveTo>
                  <a:lnTo>
                    <a:pt x="0" y="0"/>
                  </a:lnTo>
                  <a:lnTo>
                    <a:pt x="1961634" y="0"/>
                  </a:lnTo>
                  <a:lnTo>
                    <a:pt x="1974334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5540" y="1808341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1700" y="3009900"/>
            <a:ext cx="502920" cy="34163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4552" y="3009900"/>
            <a:ext cx="502920" cy="34163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700" y="3350997"/>
            <a:ext cx="502920" cy="33274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4552" y="3350997"/>
            <a:ext cx="502920" cy="33274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683250" y="30035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33922" y="2732538"/>
            <a:ext cx="1280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Original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7121" y="2729321"/>
            <a:ext cx="1903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Upper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diagonal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7984" y="1123612"/>
            <a:ext cx="5093335" cy="105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735" algn="l"/>
              </a:tabLst>
            </a:pPr>
            <a:r>
              <a:rPr sz="1400" b="1" spc="-5" dirty="0">
                <a:latin typeface="Arial"/>
                <a:cs typeface="Arial"/>
              </a:rPr>
              <a:t>Original</a:t>
            </a:r>
            <a:r>
              <a:rPr sz="1400" b="1" dirty="0">
                <a:latin typeface="Arial"/>
                <a:cs typeface="Arial"/>
              </a:rPr>
              <a:t> system	</a:t>
            </a:r>
            <a:r>
              <a:rPr sz="1400" b="1" spc="-5" dirty="0">
                <a:latin typeface="Arial"/>
                <a:cs typeface="Arial"/>
              </a:rPr>
              <a:t>Intermediate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"/>
              <a:cs typeface="Arial"/>
            </a:endParaRPr>
          </a:p>
          <a:p>
            <a:pPr marL="159385">
              <a:lnSpc>
                <a:spcPct val="100000"/>
              </a:lnSpc>
              <a:spcBef>
                <a:spcPts val="5"/>
              </a:spcBef>
              <a:tabLst>
                <a:tab pos="3584575" algn="l"/>
              </a:tabLst>
            </a:pPr>
            <a:r>
              <a:rPr sz="1400" dirty="0">
                <a:latin typeface="Arial MT"/>
                <a:cs typeface="Arial MT"/>
              </a:rPr>
              <a:t>•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5a + b = </a:t>
            </a:r>
            <a:r>
              <a:rPr sz="1400" spc="-55" dirty="0">
                <a:latin typeface="Arial MT"/>
                <a:cs typeface="Arial MT"/>
              </a:rPr>
              <a:t>11	</a:t>
            </a:r>
            <a:r>
              <a:rPr sz="1400" dirty="0">
                <a:latin typeface="Arial MT"/>
                <a:cs typeface="Arial MT"/>
              </a:rPr>
              <a:t>•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0.2b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2.2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 MT"/>
              <a:cs typeface="Arial MT"/>
            </a:endParaRPr>
          </a:p>
          <a:p>
            <a:pPr marL="159385">
              <a:lnSpc>
                <a:spcPct val="100000"/>
              </a:lnSpc>
              <a:spcBef>
                <a:spcPts val="5"/>
              </a:spcBef>
              <a:tabLst>
                <a:tab pos="3584575" algn="l"/>
              </a:tabLst>
            </a:pPr>
            <a:r>
              <a:rPr sz="1400" dirty="0">
                <a:latin typeface="Arial MT"/>
                <a:cs typeface="Arial MT"/>
              </a:rPr>
              <a:t>•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10a + 2b = 22	•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61792" y="3271937"/>
            <a:ext cx="2546985" cy="198120"/>
            <a:chOff x="3161792" y="3271937"/>
            <a:chExt cx="2546985" cy="19812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1792" y="3271937"/>
              <a:ext cx="2546449" cy="19811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99892" y="3350997"/>
              <a:ext cx="2361565" cy="0"/>
            </a:xfrm>
            <a:custGeom>
              <a:avLst/>
              <a:gdLst/>
              <a:ahLst/>
              <a:cxnLst/>
              <a:rect l="l" t="t" r="r" b="b"/>
              <a:pathLst>
                <a:path w="2361565">
                  <a:moveTo>
                    <a:pt x="0" y="0"/>
                  </a:moveTo>
                  <a:lnTo>
                    <a:pt x="0" y="0"/>
                  </a:lnTo>
                  <a:lnTo>
                    <a:pt x="2348329" y="0"/>
                  </a:lnTo>
                  <a:lnTo>
                    <a:pt x="2361029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48221" y="329003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15154" y="3760914"/>
            <a:ext cx="1566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Row</a:t>
            </a:r>
            <a:r>
              <a:rPr sz="1400" b="1" spc="-3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echelon</a:t>
            </a:r>
            <a:r>
              <a:rPr sz="1400" b="1" spc="-2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09934" y="2629049"/>
            <a:ext cx="2177415" cy="1568450"/>
            <a:chOff x="5109934" y="2629049"/>
            <a:chExt cx="2177415" cy="156845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9934" y="2629049"/>
              <a:ext cx="2176917" cy="15682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160734" y="2656850"/>
              <a:ext cx="2075814" cy="1466850"/>
            </a:xfrm>
            <a:custGeom>
              <a:avLst/>
              <a:gdLst/>
              <a:ahLst/>
              <a:cxnLst/>
              <a:rect l="l" t="t" r="r" b="b"/>
              <a:pathLst>
                <a:path w="2075815" h="1466850">
                  <a:moveTo>
                    <a:pt x="336301" y="0"/>
                  </a:moveTo>
                  <a:lnTo>
                    <a:pt x="1739014" y="0"/>
                  </a:lnTo>
                  <a:lnTo>
                    <a:pt x="1805937" y="257"/>
                  </a:lnTo>
                  <a:lnTo>
                    <a:pt x="1859907" y="2060"/>
                  </a:lnTo>
                  <a:lnTo>
                    <a:pt x="1902774" y="6952"/>
                  </a:lnTo>
                  <a:lnTo>
                    <a:pt x="1976617" y="36348"/>
                  </a:lnTo>
                  <a:lnTo>
                    <a:pt x="2011186" y="64130"/>
                  </a:lnTo>
                  <a:lnTo>
                    <a:pt x="2038968" y="98699"/>
                  </a:lnTo>
                  <a:lnTo>
                    <a:pt x="2058836" y="138926"/>
                  </a:lnTo>
                  <a:lnTo>
                    <a:pt x="2073257" y="215409"/>
                  </a:lnTo>
                  <a:lnTo>
                    <a:pt x="2075059" y="269379"/>
                  </a:lnTo>
                  <a:lnTo>
                    <a:pt x="2075317" y="336301"/>
                  </a:lnTo>
                  <a:lnTo>
                    <a:pt x="2075317" y="1130345"/>
                  </a:lnTo>
                  <a:lnTo>
                    <a:pt x="2075059" y="1197268"/>
                  </a:lnTo>
                  <a:lnTo>
                    <a:pt x="2073257" y="1251238"/>
                  </a:lnTo>
                  <a:lnTo>
                    <a:pt x="2068364" y="1294105"/>
                  </a:lnTo>
                  <a:lnTo>
                    <a:pt x="2038968" y="1367948"/>
                  </a:lnTo>
                  <a:lnTo>
                    <a:pt x="2011186" y="1402517"/>
                  </a:lnTo>
                  <a:lnTo>
                    <a:pt x="1976617" y="1430299"/>
                  </a:lnTo>
                  <a:lnTo>
                    <a:pt x="1936390" y="1450167"/>
                  </a:lnTo>
                  <a:lnTo>
                    <a:pt x="1859907" y="1464587"/>
                  </a:lnTo>
                  <a:lnTo>
                    <a:pt x="1805937" y="1466390"/>
                  </a:lnTo>
                  <a:lnTo>
                    <a:pt x="1739014" y="1466648"/>
                  </a:lnTo>
                  <a:lnTo>
                    <a:pt x="336301" y="1466648"/>
                  </a:lnTo>
                  <a:lnTo>
                    <a:pt x="269379" y="1466390"/>
                  </a:lnTo>
                  <a:lnTo>
                    <a:pt x="215409" y="1464587"/>
                  </a:lnTo>
                  <a:lnTo>
                    <a:pt x="172542" y="1459695"/>
                  </a:lnTo>
                  <a:lnTo>
                    <a:pt x="98699" y="1430299"/>
                  </a:lnTo>
                  <a:lnTo>
                    <a:pt x="64130" y="1402517"/>
                  </a:lnTo>
                  <a:lnTo>
                    <a:pt x="36348" y="1367948"/>
                  </a:lnTo>
                  <a:lnTo>
                    <a:pt x="16480" y="1327721"/>
                  </a:lnTo>
                  <a:lnTo>
                    <a:pt x="2060" y="1251238"/>
                  </a:lnTo>
                  <a:lnTo>
                    <a:pt x="257" y="1197268"/>
                  </a:lnTo>
                  <a:lnTo>
                    <a:pt x="0" y="1130345"/>
                  </a:lnTo>
                  <a:lnTo>
                    <a:pt x="0" y="336301"/>
                  </a:lnTo>
                  <a:lnTo>
                    <a:pt x="257" y="269379"/>
                  </a:lnTo>
                  <a:lnTo>
                    <a:pt x="2060" y="215409"/>
                  </a:lnTo>
                  <a:lnTo>
                    <a:pt x="6952" y="172542"/>
                  </a:lnTo>
                  <a:lnTo>
                    <a:pt x="36348" y="98699"/>
                  </a:lnTo>
                  <a:lnTo>
                    <a:pt x="64130" y="64130"/>
                  </a:lnTo>
                  <a:lnTo>
                    <a:pt x="98699" y="36348"/>
                  </a:lnTo>
                  <a:lnTo>
                    <a:pt x="138926" y="16480"/>
                  </a:lnTo>
                  <a:lnTo>
                    <a:pt x="215409" y="2060"/>
                  </a:lnTo>
                  <a:lnTo>
                    <a:pt x="269379" y="257"/>
                  </a:lnTo>
                  <a:lnTo>
                    <a:pt x="336301" y="0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5637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Systems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equations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to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matrices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208037" y="1790242"/>
            <a:ext cx="2357755" cy="198120"/>
            <a:chOff x="3208037" y="1790242"/>
            <a:chExt cx="2357755" cy="198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8037" y="1790242"/>
              <a:ext cx="2357521" cy="1981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46137" y="1869301"/>
              <a:ext cx="2172335" cy="0"/>
            </a:xfrm>
            <a:custGeom>
              <a:avLst/>
              <a:gdLst/>
              <a:ahLst/>
              <a:cxnLst/>
              <a:rect l="l" t="t" r="r" b="b"/>
              <a:pathLst>
                <a:path w="2172335">
                  <a:moveTo>
                    <a:pt x="0" y="0"/>
                  </a:moveTo>
                  <a:lnTo>
                    <a:pt x="0" y="0"/>
                  </a:lnTo>
                  <a:lnTo>
                    <a:pt x="2159401" y="0"/>
                  </a:lnTo>
                  <a:lnTo>
                    <a:pt x="2172101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05540" y="1808341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1700" y="3009900"/>
            <a:ext cx="502920" cy="34163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4552" y="3009900"/>
            <a:ext cx="502920" cy="34163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700" y="3350997"/>
            <a:ext cx="502920" cy="33274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4552" y="3350997"/>
            <a:ext cx="502920" cy="33274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683250" y="30035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33922" y="2732538"/>
            <a:ext cx="1280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Original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7121" y="2729321"/>
            <a:ext cx="1903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Upper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diagonal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7984" y="1123612"/>
            <a:ext cx="5093335" cy="105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735" algn="l"/>
              </a:tabLst>
            </a:pPr>
            <a:r>
              <a:rPr sz="1400" b="1" spc="-5" dirty="0">
                <a:latin typeface="Arial"/>
                <a:cs typeface="Arial"/>
              </a:rPr>
              <a:t>Original</a:t>
            </a:r>
            <a:r>
              <a:rPr sz="1400" b="1" dirty="0">
                <a:latin typeface="Arial"/>
                <a:cs typeface="Arial"/>
              </a:rPr>
              <a:t> system	</a:t>
            </a:r>
            <a:r>
              <a:rPr sz="1400" b="1" spc="-5" dirty="0">
                <a:latin typeface="Arial"/>
                <a:cs typeface="Arial"/>
              </a:rPr>
              <a:t>Intermediate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"/>
              <a:cs typeface="Arial"/>
            </a:endParaRPr>
          </a:p>
          <a:p>
            <a:pPr marL="159385">
              <a:lnSpc>
                <a:spcPct val="100000"/>
              </a:lnSpc>
              <a:spcBef>
                <a:spcPts val="5"/>
              </a:spcBef>
              <a:tabLst>
                <a:tab pos="3584575" algn="l"/>
              </a:tabLst>
            </a:pPr>
            <a:r>
              <a:rPr sz="1400" dirty="0">
                <a:latin typeface="Arial MT"/>
                <a:cs typeface="Arial MT"/>
              </a:rPr>
              <a:t>•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0a + 0b = 0	•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 MT"/>
              <a:cs typeface="Arial MT"/>
            </a:endParaRPr>
          </a:p>
          <a:p>
            <a:pPr marL="159385">
              <a:lnSpc>
                <a:spcPct val="100000"/>
              </a:lnSpc>
              <a:spcBef>
                <a:spcPts val="5"/>
              </a:spcBef>
              <a:tabLst>
                <a:tab pos="3584575" algn="l"/>
              </a:tabLst>
            </a:pPr>
            <a:r>
              <a:rPr sz="1400" dirty="0">
                <a:latin typeface="Arial MT"/>
                <a:cs typeface="Arial MT"/>
              </a:rPr>
              <a:t>•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0a + 0b = 0	•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61792" y="3271937"/>
            <a:ext cx="2546985" cy="198120"/>
            <a:chOff x="3161792" y="3271937"/>
            <a:chExt cx="2546985" cy="19812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1792" y="3271937"/>
              <a:ext cx="2546449" cy="19811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99892" y="3350997"/>
              <a:ext cx="2361565" cy="0"/>
            </a:xfrm>
            <a:custGeom>
              <a:avLst/>
              <a:gdLst/>
              <a:ahLst/>
              <a:cxnLst/>
              <a:rect l="l" t="t" r="r" b="b"/>
              <a:pathLst>
                <a:path w="2361565">
                  <a:moveTo>
                    <a:pt x="0" y="0"/>
                  </a:moveTo>
                  <a:lnTo>
                    <a:pt x="0" y="0"/>
                  </a:lnTo>
                  <a:lnTo>
                    <a:pt x="2348329" y="0"/>
                  </a:lnTo>
                  <a:lnTo>
                    <a:pt x="2361029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48221" y="329003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15154" y="3760914"/>
            <a:ext cx="1566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Row</a:t>
            </a:r>
            <a:r>
              <a:rPr sz="1400" b="1" spc="-3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echelon</a:t>
            </a:r>
            <a:r>
              <a:rPr sz="1400" b="1" spc="-2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09934" y="2629049"/>
            <a:ext cx="2177415" cy="1568450"/>
            <a:chOff x="5109934" y="2629049"/>
            <a:chExt cx="2177415" cy="156845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9934" y="2629049"/>
              <a:ext cx="2176917" cy="15682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160734" y="2656850"/>
              <a:ext cx="2075814" cy="1466850"/>
            </a:xfrm>
            <a:custGeom>
              <a:avLst/>
              <a:gdLst/>
              <a:ahLst/>
              <a:cxnLst/>
              <a:rect l="l" t="t" r="r" b="b"/>
              <a:pathLst>
                <a:path w="2075815" h="1466850">
                  <a:moveTo>
                    <a:pt x="336301" y="0"/>
                  </a:moveTo>
                  <a:lnTo>
                    <a:pt x="1739014" y="0"/>
                  </a:lnTo>
                  <a:lnTo>
                    <a:pt x="1805937" y="257"/>
                  </a:lnTo>
                  <a:lnTo>
                    <a:pt x="1859907" y="2060"/>
                  </a:lnTo>
                  <a:lnTo>
                    <a:pt x="1902774" y="6952"/>
                  </a:lnTo>
                  <a:lnTo>
                    <a:pt x="1976617" y="36348"/>
                  </a:lnTo>
                  <a:lnTo>
                    <a:pt x="2011186" y="64130"/>
                  </a:lnTo>
                  <a:lnTo>
                    <a:pt x="2038968" y="98699"/>
                  </a:lnTo>
                  <a:lnTo>
                    <a:pt x="2058836" y="138926"/>
                  </a:lnTo>
                  <a:lnTo>
                    <a:pt x="2073257" y="215409"/>
                  </a:lnTo>
                  <a:lnTo>
                    <a:pt x="2075059" y="269379"/>
                  </a:lnTo>
                  <a:lnTo>
                    <a:pt x="2075317" y="336301"/>
                  </a:lnTo>
                  <a:lnTo>
                    <a:pt x="2075317" y="1130345"/>
                  </a:lnTo>
                  <a:lnTo>
                    <a:pt x="2075059" y="1197268"/>
                  </a:lnTo>
                  <a:lnTo>
                    <a:pt x="2073257" y="1251238"/>
                  </a:lnTo>
                  <a:lnTo>
                    <a:pt x="2068364" y="1294105"/>
                  </a:lnTo>
                  <a:lnTo>
                    <a:pt x="2038968" y="1367948"/>
                  </a:lnTo>
                  <a:lnTo>
                    <a:pt x="2011186" y="1402517"/>
                  </a:lnTo>
                  <a:lnTo>
                    <a:pt x="1976617" y="1430299"/>
                  </a:lnTo>
                  <a:lnTo>
                    <a:pt x="1936390" y="1450167"/>
                  </a:lnTo>
                  <a:lnTo>
                    <a:pt x="1859907" y="1464587"/>
                  </a:lnTo>
                  <a:lnTo>
                    <a:pt x="1805937" y="1466390"/>
                  </a:lnTo>
                  <a:lnTo>
                    <a:pt x="1739014" y="1466648"/>
                  </a:lnTo>
                  <a:lnTo>
                    <a:pt x="336301" y="1466648"/>
                  </a:lnTo>
                  <a:lnTo>
                    <a:pt x="269379" y="1466390"/>
                  </a:lnTo>
                  <a:lnTo>
                    <a:pt x="215409" y="1464587"/>
                  </a:lnTo>
                  <a:lnTo>
                    <a:pt x="172542" y="1459695"/>
                  </a:lnTo>
                  <a:lnTo>
                    <a:pt x="98699" y="1430299"/>
                  </a:lnTo>
                  <a:lnTo>
                    <a:pt x="64130" y="1402517"/>
                  </a:lnTo>
                  <a:lnTo>
                    <a:pt x="36348" y="1367948"/>
                  </a:lnTo>
                  <a:lnTo>
                    <a:pt x="16480" y="1327721"/>
                  </a:lnTo>
                  <a:lnTo>
                    <a:pt x="2060" y="1251238"/>
                  </a:lnTo>
                  <a:lnTo>
                    <a:pt x="257" y="1197268"/>
                  </a:lnTo>
                  <a:lnTo>
                    <a:pt x="0" y="1130345"/>
                  </a:lnTo>
                  <a:lnTo>
                    <a:pt x="0" y="336301"/>
                  </a:lnTo>
                  <a:lnTo>
                    <a:pt x="257" y="269379"/>
                  </a:lnTo>
                  <a:lnTo>
                    <a:pt x="2060" y="215409"/>
                  </a:lnTo>
                  <a:lnTo>
                    <a:pt x="6952" y="172542"/>
                  </a:lnTo>
                  <a:lnTo>
                    <a:pt x="36348" y="98699"/>
                  </a:lnTo>
                  <a:lnTo>
                    <a:pt x="64130" y="64130"/>
                  </a:lnTo>
                  <a:lnTo>
                    <a:pt x="98699" y="36348"/>
                  </a:lnTo>
                  <a:lnTo>
                    <a:pt x="138926" y="16480"/>
                  </a:lnTo>
                  <a:lnTo>
                    <a:pt x="215409" y="2060"/>
                  </a:lnTo>
                  <a:lnTo>
                    <a:pt x="269379" y="257"/>
                  </a:lnTo>
                  <a:lnTo>
                    <a:pt x="336301" y="0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31B56AD-5F17-94A1-CF89-45B00181E9D5}"/>
              </a:ext>
            </a:extLst>
          </p:cNvPr>
          <p:cNvGrpSpPr/>
          <p:nvPr/>
        </p:nvGrpSpPr>
        <p:grpSpPr>
          <a:xfrm>
            <a:off x="2659185" y="1264300"/>
            <a:ext cx="3375720" cy="2212560"/>
            <a:chOff x="2659185" y="1264300"/>
            <a:chExt cx="3375720" cy="22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1FE251-CFB6-ED04-F462-8C8DD57073F0}"/>
                    </a:ext>
                  </a:extLst>
                </p14:cNvPr>
                <p14:cNvContentPartPr/>
                <p14:nvPr/>
              </p14:nvContentPartPr>
              <p14:xfrm>
                <a:off x="2691945" y="1465540"/>
                <a:ext cx="79560" cy="1839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1FE251-CFB6-ED04-F462-8C8DD57073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83305" y="1456540"/>
                  <a:ext cx="97200" cy="18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C3AE2FC-E151-B99B-964E-6D5C05FB6E7A}"/>
                    </a:ext>
                  </a:extLst>
                </p14:cNvPr>
                <p14:cNvContentPartPr/>
                <p14:nvPr/>
              </p14:nvContentPartPr>
              <p14:xfrm>
                <a:off x="2671425" y="1271860"/>
                <a:ext cx="3358440" cy="212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C3AE2FC-E151-B99B-964E-6D5C05FB6E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62785" y="1262860"/>
                  <a:ext cx="33760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B630D99-5993-6702-6707-F8A8E5C83315}"/>
                    </a:ext>
                  </a:extLst>
                </p14:cNvPr>
                <p14:cNvContentPartPr/>
                <p14:nvPr/>
              </p14:nvContentPartPr>
              <p14:xfrm>
                <a:off x="5990985" y="1264300"/>
                <a:ext cx="30960" cy="2005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B630D99-5993-6702-6707-F8A8E5C833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82345" y="1255300"/>
                  <a:ext cx="48600" cy="20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AF93A64-FEE7-005C-7963-75BA4BB55FDA}"/>
                    </a:ext>
                  </a:extLst>
                </p14:cNvPr>
                <p14:cNvContentPartPr/>
                <p14:nvPr/>
              </p14:nvContentPartPr>
              <p14:xfrm>
                <a:off x="2721465" y="3305860"/>
                <a:ext cx="3313440" cy="171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AF93A64-FEE7-005C-7963-75BA4BB55F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2465" y="3297220"/>
                  <a:ext cx="3331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7A40A5-D94A-4108-7150-D6D76EFEFA54}"/>
                    </a:ext>
                  </a:extLst>
                </p14:cNvPr>
                <p14:cNvContentPartPr/>
                <p14:nvPr/>
              </p14:nvContentPartPr>
              <p14:xfrm>
                <a:off x="3250665" y="1451860"/>
                <a:ext cx="59400" cy="1950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7A40A5-D94A-4108-7150-D6D76EFEFA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2025" y="1442860"/>
                  <a:ext cx="77040" cy="19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367B7A-7313-E851-99C3-5DC289EB6ED6}"/>
                    </a:ext>
                  </a:extLst>
                </p14:cNvPr>
                <p14:cNvContentPartPr/>
                <p14:nvPr/>
              </p14:nvContentPartPr>
              <p14:xfrm>
                <a:off x="3857265" y="1357900"/>
                <a:ext cx="58680" cy="2052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367B7A-7313-E851-99C3-5DC289EB6E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48265" y="1349260"/>
                  <a:ext cx="76320" cy="20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78707E-DBDA-0FF4-A57E-556FB21C6C15}"/>
                    </a:ext>
                  </a:extLst>
                </p14:cNvPr>
                <p14:cNvContentPartPr/>
                <p14:nvPr/>
              </p14:nvContentPartPr>
              <p14:xfrm>
                <a:off x="4499505" y="1346020"/>
                <a:ext cx="91080" cy="2090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78707E-DBDA-0FF4-A57E-556FB21C6C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90505" y="1337020"/>
                  <a:ext cx="108720" cy="21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E74EF1-86B3-A308-D698-32A7E659565B}"/>
                    </a:ext>
                  </a:extLst>
                </p14:cNvPr>
                <p14:cNvContentPartPr/>
                <p14:nvPr/>
              </p14:nvContentPartPr>
              <p14:xfrm>
                <a:off x="5187105" y="1345660"/>
                <a:ext cx="89640" cy="1953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E74EF1-86B3-A308-D698-32A7E65956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78105" y="1336660"/>
                  <a:ext cx="107280" cy="19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B1DB97C-0503-43EE-52F1-49F845097595}"/>
                    </a:ext>
                  </a:extLst>
                </p14:cNvPr>
                <p14:cNvContentPartPr/>
                <p14:nvPr/>
              </p14:nvContentPartPr>
              <p14:xfrm>
                <a:off x="2659185" y="1679020"/>
                <a:ext cx="3364200" cy="231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B1DB97C-0503-43EE-52F1-49F8450975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50185" y="1670380"/>
                  <a:ext cx="3381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4054E5-E5D5-04EF-2A2F-AE096C883584}"/>
                    </a:ext>
                  </a:extLst>
                </p14:cNvPr>
                <p14:cNvContentPartPr/>
                <p14:nvPr/>
              </p14:nvContentPartPr>
              <p14:xfrm>
                <a:off x="2762145" y="2152780"/>
                <a:ext cx="3222000" cy="244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4054E5-E5D5-04EF-2A2F-AE096C8835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53505" y="2143780"/>
                  <a:ext cx="3239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826CDE-845E-A7AE-C5F4-EFDCE0F864D0}"/>
                    </a:ext>
                  </a:extLst>
                </p14:cNvPr>
                <p14:cNvContentPartPr/>
                <p14:nvPr/>
              </p14:nvContentPartPr>
              <p14:xfrm>
                <a:off x="2770785" y="2562100"/>
                <a:ext cx="3229200" cy="225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826CDE-845E-A7AE-C5F4-EFDCE0F864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62145" y="2553460"/>
                  <a:ext cx="3246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9C6796-6DD1-1C5B-063C-B31D885274DE}"/>
                    </a:ext>
                  </a:extLst>
                </p14:cNvPr>
                <p14:cNvContentPartPr/>
                <p14:nvPr/>
              </p14:nvContentPartPr>
              <p14:xfrm>
                <a:off x="2772945" y="2932540"/>
                <a:ext cx="3180960" cy="230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9C6796-6DD1-1C5B-063C-B31D885274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64305" y="2923540"/>
                  <a:ext cx="319860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4E7160-D34F-85E8-B9E3-3CF41F4080BF}"/>
              </a:ext>
            </a:extLst>
          </p:cNvPr>
          <p:cNvGrpSpPr/>
          <p:nvPr/>
        </p:nvGrpSpPr>
        <p:grpSpPr>
          <a:xfrm>
            <a:off x="2934225" y="1614220"/>
            <a:ext cx="714240" cy="590040"/>
            <a:chOff x="2934225" y="1614220"/>
            <a:chExt cx="714240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39485AC-8F83-5C2D-1C86-A8CA716C28D8}"/>
                    </a:ext>
                  </a:extLst>
                </p14:cNvPr>
                <p14:cNvContentPartPr/>
                <p14:nvPr/>
              </p14:nvContentPartPr>
              <p14:xfrm>
                <a:off x="2934225" y="1614220"/>
                <a:ext cx="73800" cy="177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39485AC-8F83-5C2D-1C86-A8CA716C2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5225" y="1605580"/>
                  <a:ext cx="914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2A7DD0-03AF-88A4-6ECF-CEB7B9BA00B5}"/>
                    </a:ext>
                  </a:extLst>
                </p14:cNvPr>
                <p14:cNvContentPartPr/>
                <p14:nvPr/>
              </p14:nvContentPartPr>
              <p14:xfrm>
                <a:off x="3554505" y="2004100"/>
                <a:ext cx="93960" cy="200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2A7DD0-03AF-88A4-6ECF-CEB7B9BA00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45865" y="1995100"/>
                  <a:ext cx="11160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533037-09FB-6E31-6AC9-8F56C5556874}"/>
              </a:ext>
            </a:extLst>
          </p:cNvPr>
          <p:cNvGrpSpPr/>
          <p:nvPr/>
        </p:nvGrpSpPr>
        <p:grpSpPr>
          <a:xfrm>
            <a:off x="4884705" y="2810140"/>
            <a:ext cx="788760" cy="435960"/>
            <a:chOff x="4884705" y="2810140"/>
            <a:chExt cx="78876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C178AC6-5548-C895-DECD-5F7FDAB76A23}"/>
                    </a:ext>
                  </a:extLst>
                </p14:cNvPr>
                <p14:cNvContentPartPr/>
                <p14:nvPr/>
              </p14:nvContentPartPr>
              <p14:xfrm>
                <a:off x="4884705" y="2810140"/>
                <a:ext cx="117360" cy="185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C178AC6-5548-C895-DECD-5F7FDAB76A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76065" y="2801500"/>
                  <a:ext cx="135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547C7EC-FAB6-D140-C7A6-EB41332BABA6}"/>
                    </a:ext>
                  </a:extLst>
                </p14:cNvPr>
                <p14:cNvContentPartPr/>
                <p14:nvPr/>
              </p14:nvContentPartPr>
              <p14:xfrm>
                <a:off x="5568345" y="3107140"/>
                <a:ext cx="105120" cy="138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547C7EC-FAB6-D140-C7A6-EB41332BAB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59705" y="3098140"/>
                  <a:ext cx="1227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4F1D2A-25EF-D17B-9B2F-23F5CDFA497A}"/>
              </a:ext>
            </a:extLst>
          </p:cNvPr>
          <p:cNvGrpSpPr/>
          <p:nvPr/>
        </p:nvGrpSpPr>
        <p:grpSpPr>
          <a:xfrm>
            <a:off x="3433905" y="1493260"/>
            <a:ext cx="2081160" cy="196200"/>
            <a:chOff x="3433905" y="1493260"/>
            <a:chExt cx="208116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6038C96-C708-6F71-5101-881F24CA44C0}"/>
                    </a:ext>
                  </a:extLst>
                </p14:cNvPr>
                <p14:cNvContentPartPr/>
                <p14:nvPr/>
              </p14:nvContentPartPr>
              <p14:xfrm>
                <a:off x="3433905" y="1625020"/>
                <a:ext cx="84600" cy="64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6038C96-C708-6F71-5101-881F24CA44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24905" y="1616020"/>
                  <a:ext cx="102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235222C-1719-B5AF-F3FC-D7F545E21246}"/>
                    </a:ext>
                  </a:extLst>
                </p14:cNvPr>
                <p14:cNvContentPartPr/>
                <p14:nvPr/>
              </p14:nvContentPartPr>
              <p14:xfrm>
                <a:off x="4048065" y="1574980"/>
                <a:ext cx="73800" cy="62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235222C-1719-B5AF-F3FC-D7F545E212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39065" y="1565980"/>
                  <a:ext cx="914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4D6A67-1799-FE7A-D2A0-4E5A62783C17}"/>
                    </a:ext>
                  </a:extLst>
                </p14:cNvPr>
                <p14:cNvContentPartPr/>
                <p14:nvPr/>
              </p14:nvContentPartPr>
              <p14:xfrm>
                <a:off x="4723065" y="1529620"/>
                <a:ext cx="83520" cy="66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4D6A67-1799-FE7A-D2A0-4E5A62783C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14425" y="1520620"/>
                  <a:ext cx="101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FD1EE80-61E4-4CCC-64A7-45ACE9C9B3EE}"/>
                    </a:ext>
                  </a:extLst>
                </p14:cNvPr>
                <p14:cNvContentPartPr/>
                <p14:nvPr/>
              </p14:nvContentPartPr>
              <p14:xfrm>
                <a:off x="5424705" y="1493260"/>
                <a:ext cx="90360" cy="88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FD1EE80-61E4-4CCC-64A7-45ACE9C9B3E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15705" y="1484260"/>
                  <a:ext cx="10800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3A1A4EA-4699-9A6C-034B-1D9E45ECBB4B}"/>
              </a:ext>
            </a:extLst>
          </p:cNvPr>
          <p:cNvGrpSpPr/>
          <p:nvPr/>
        </p:nvGrpSpPr>
        <p:grpSpPr>
          <a:xfrm>
            <a:off x="4169385" y="1937500"/>
            <a:ext cx="1444680" cy="104760"/>
            <a:chOff x="4169385" y="1937500"/>
            <a:chExt cx="1444680" cy="10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3A0A6B-8C20-F2CF-2476-1A8886EC8708}"/>
                    </a:ext>
                  </a:extLst>
                </p14:cNvPr>
                <p14:cNvContentPartPr/>
                <p14:nvPr/>
              </p14:nvContentPartPr>
              <p14:xfrm>
                <a:off x="4169385" y="2000500"/>
                <a:ext cx="70200" cy="41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3A0A6B-8C20-F2CF-2476-1A8886EC870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60385" y="1991860"/>
                  <a:ext cx="878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14306D-6DE6-E6FD-B621-B7BBC6F0F66D}"/>
                    </a:ext>
                  </a:extLst>
                </p14:cNvPr>
                <p14:cNvContentPartPr/>
                <p14:nvPr/>
              </p14:nvContentPartPr>
              <p14:xfrm>
                <a:off x="4804065" y="1977460"/>
                <a:ext cx="69120" cy="47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14306D-6DE6-E6FD-B621-B7BBC6F0F6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95065" y="1968460"/>
                  <a:ext cx="867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5FFE984-832D-8647-4E7E-FD7EA1F963A3}"/>
                    </a:ext>
                  </a:extLst>
                </p14:cNvPr>
                <p14:cNvContentPartPr/>
                <p14:nvPr/>
              </p14:nvContentPartPr>
              <p14:xfrm>
                <a:off x="5509305" y="1937500"/>
                <a:ext cx="104760" cy="60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5FFE984-832D-8647-4E7E-FD7EA1F963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00305" y="1928500"/>
                  <a:ext cx="12240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9AD48FB-2C51-459A-2561-83E3CEBBF326}"/>
                  </a:ext>
                </a:extLst>
              </p14:cNvPr>
              <p14:cNvContentPartPr/>
              <p14:nvPr/>
            </p14:nvContentPartPr>
            <p14:xfrm>
              <a:off x="4175865" y="2422780"/>
              <a:ext cx="119160" cy="187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9AD48FB-2C51-459A-2561-83E3CEBBF32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66865" y="2413780"/>
                <a:ext cx="13680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54A4AB3-CC20-EEDB-96F4-44A04BEDECC3}"/>
              </a:ext>
            </a:extLst>
          </p:cNvPr>
          <p:cNvGrpSpPr/>
          <p:nvPr/>
        </p:nvGrpSpPr>
        <p:grpSpPr>
          <a:xfrm>
            <a:off x="2962665" y="2034700"/>
            <a:ext cx="2708640" cy="1396800"/>
            <a:chOff x="2962665" y="2034700"/>
            <a:chExt cx="2708640" cy="13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DFA5E1-E4F8-6464-4DA4-3E18F9EA9B32}"/>
                    </a:ext>
                  </a:extLst>
                </p14:cNvPr>
                <p14:cNvContentPartPr/>
                <p14:nvPr/>
              </p14:nvContentPartPr>
              <p14:xfrm>
                <a:off x="2973105" y="2034700"/>
                <a:ext cx="97920" cy="198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DFA5E1-E4F8-6464-4DA4-3E18F9EA9B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64465" y="2026060"/>
                  <a:ext cx="115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CEBC80-D557-F7E0-E109-9058400B6763}"/>
                    </a:ext>
                  </a:extLst>
                </p14:cNvPr>
                <p14:cNvContentPartPr/>
                <p14:nvPr/>
              </p14:nvContentPartPr>
              <p14:xfrm>
                <a:off x="2982465" y="2480740"/>
                <a:ext cx="97920" cy="139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CEBC80-D557-F7E0-E109-9058400B67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73825" y="2472100"/>
                  <a:ext cx="115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6EE4F33-ABFA-C9CC-0C57-A481B3E057F2}"/>
                    </a:ext>
                  </a:extLst>
                </p14:cNvPr>
                <p14:cNvContentPartPr/>
                <p14:nvPr/>
              </p14:nvContentPartPr>
              <p14:xfrm>
                <a:off x="2962665" y="2855500"/>
                <a:ext cx="119520" cy="170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6EE4F33-ABFA-C9CC-0C57-A481B3E057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54025" y="2846860"/>
                  <a:ext cx="137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1941DA4-8437-9791-F285-4F96FF6259F2}"/>
                    </a:ext>
                  </a:extLst>
                </p14:cNvPr>
                <p14:cNvContentPartPr/>
                <p14:nvPr/>
              </p14:nvContentPartPr>
              <p14:xfrm>
                <a:off x="2963745" y="3252220"/>
                <a:ext cx="111240" cy="179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1941DA4-8437-9791-F285-4F96FF6259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54745" y="3243220"/>
                  <a:ext cx="128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1152F4-B795-6642-3F26-5CFA827765BA}"/>
                    </a:ext>
                  </a:extLst>
                </p14:cNvPr>
                <p14:cNvContentPartPr/>
                <p14:nvPr/>
              </p14:nvContentPartPr>
              <p14:xfrm>
                <a:off x="3451545" y="3192460"/>
                <a:ext cx="105840" cy="162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1152F4-B795-6642-3F26-5CFA827765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2905" y="3183820"/>
                  <a:ext cx="123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52F3BA-70EB-0638-7A8E-274E7B295FAD}"/>
                    </a:ext>
                  </a:extLst>
                </p14:cNvPr>
                <p14:cNvContentPartPr/>
                <p14:nvPr/>
              </p14:nvContentPartPr>
              <p14:xfrm>
                <a:off x="3405465" y="2458060"/>
                <a:ext cx="92880" cy="161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52F3BA-70EB-0638-7A8E-274E7B295F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96825" y="2449420"/>
                  <a:ext cx="110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6D3330-BF56-90F7-7049-772CF235BBF7}"/>
                    </a:ext>
                  </a:extLst>
                </p14:cNvPr>
                <p14:cNvContentPartPr/>
                <p14:nvPr/>
              </p14:nvContentPartPr>
              <p14:xfrm>
                <a:off x="3537225" y="2814100"/>
                <a:ext cx="113040" cy="197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6D3330-BF56-90F7-7049-772CF235BB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28585" y="2805100"/>
                  <a:ext cx="130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C12D348-8E68-E9ED-5CAA-C9A6EC913A52}"/>
                    </a:ext>
                  </a:extLst>
                </p14:cNvPr>
                <p14:cNvContentPartPr/>
                <p14:nvPr/>
              </p14:nvContentPartPr>
              <p14:xfrm>
                <a:off x="4156065" y="2778100"/>
                <a:ext cx="102240" cy="180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C12D348-8E68-E9ED-5CAA-C9A6EC913A5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47425" y="2769100"/>
                  <a:ext cx="1198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B4B1FE4-B54E-1ED0-4504-9ED665E33B64}"/>
                    </a:ext>
                  </a:extLst>
                </p14:cNvPr>
                <p14:cNvContentPartPr/>
                <p14:nvPr/>
              </p14:nvContentPartPr>
              <p14:xfrm>
                <a:off x="4282785" y="3205780"/>
                <a:ext cx="113760" cy="172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B4B1FE4-B54E-1ED0-4504-9ED665E33B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73785" y="3197140"/>
                  <a:ext cx="131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C61A74-8843-9733-5887-42E48AEC850A}"/>
                    </a:ext>
                  </a:extLst>
                </p14:cNvPr>
                <p14:cNvContentPartPr/>
                <p14:nvPr/>
              </p14:nvContentPartPr>
              <p14:xfrm>
                <a:off x="4825665" y="3120820"/>
                <a:ext cx="106200" cy="182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C61A74-8843-9733-5887-42E48AEC850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16665" y="3111820"/>
                  <a:ext cx="123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804A581-C2A2-3A5C-4DE0-88FB3679A062}"/>
                    </a:ext>
                  </a:extLst>
                </p14:cNvPr>
                <p14:cNvContentPartPr/>
                <p14:nvPr/>
              </p14:nvContentPartPr>
              <p14:xfrm>
                <a:off x="4749705" y="2363740"/>
                <a:ext cx="137160" cy="196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804A581-C2A2-3A5C-4DE0-88FB3679A0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41065" y="2354740"/>
                  <a:ext cx="154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F92580-2B38-E74D-80BC-6F850F0778E4}"/>
                    </a:ext>
                  </a:extLst>
                </p14:cNvPr>
                <p14:cNvContentPartPr/>
                <p14:nvPr/>
              </p14:nvContentPartPr>
              <p14:xfrm>
                <a:off x="5507145" y="2378140"/>
                <a:ext cx="164160" cy="167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F92580-2B38-E74D-80BC-6F850F0778E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98145" y="2369140"/>
                  <a:ext cx="181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FD22840-FD11-F3F9-5540-7A7CECCA5E68}"/>
                    </a:ext>
                  </a:extLst>
                </p14:cNvPr>
                <p14:cNvContentPartPr/>
                <p14:nvPr/>
              </p14:nvContentPartPr>
              <p14:xfrm>
                <a:off x="5503545" y="2701780"/>
                <a:ext cx="120600" cy="195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FD22840-FD11-F3F9-5540-7A7CECCA5E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94545" y="2692780"/>
                  <a:ext cx="13824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82C936D-7710-B6F3-7C66-C80D6096E19F}"/>
                  </a:ext>
                </a:extLst>
              </p14:cNvPr>
              <p14:cNvContentPartPr/>
              <p14:nvPr/>
            </p14:nvContentPartPr>
            <p14:xfrm>
              <a:off x="351945" y="275020"/>
              <a:ext cx="740880" cy="464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82C936D-7710-B6F3-7C66-C80D6096E19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4305" y="257380"/>
                <a:ext cx="77652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14BC5F49-4DDF-9DDA-AEC7-A6EEEE915F15}"/>
              </a:ext>
            </a:extLst>
          </p:cNvPr>
          <p:cNvGrpSpPr/>
          <p:nvPr/>
        </p:nvGrpSpPr>
        <p:grpSpPr>
          <a:xfrm>
            <a:off x="257625" y="198340"/>
            <a:ext cx="3842280" cy="807120"/>
            <a:chOff x="257625" y="198340"/>
            <a:chExt cx="3842280" cy="80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1B671EC-68DB-FBC1-42DB-51745F20A8A0}"/>
                    </a:ext>
                  </a:extLst>
                </p14:cNvPr>
                <p14:cNvContentPartPr/>
                <p14:nvPr/>
              </p14:nvContentPartPr>
              <p14:xfrm>
                <a:off x="1294065" y="230740"/>
                <a:ext cx="1479240" cy="464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1B671EC-68DB-FBC1-42DB-51745F20A8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76425" y="213100"/>
                  <a:ext cx="151488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41BA30-2A1C-022A-E8BD-77DF17056BEF}"/>
                    </a:ext>
                  </a:extLst>
                </p14:cNvPr>
                <p14:cNvContentPartPr/>
                <p14:nvPr/>
              </p14:nvContentPartPr>
              <p14:xfrm>
                <a:off x="2874105" y="198340"/>
                <a:ext cx="1129320" cy="806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41BA30-2A1C-022A-E8BD-77DF17056BE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56465" y="180700"/>
                  <a:ext cx="116496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E369C5-E94A-25C6-4D5C-B85332CD3AE5}"/>
                    </a:ext>
                  </a:extLst>
                </p14:cNvPr>
                <p14:cNvContentPartPr/>
                <p14:nvPr/>
              </p14:nvContentPartPr>
              <p14:xfrm>
                <a:off x="257625" y="732580"/>
                <a:ext cx="3837600" cy="145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E369C5-E94A-25C6-4D5C-B85332CD3A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9985" y="714940"/>
                  <a:ext cx="3873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76B3409-C60B-3915-BF2A-239A81FEB169}"/>
                    </a:ext>
                  </a:extLst>
                </p14:cNvPr>
                <p14:cNvContentPartPr/>
                <p14:nvPr/>
              </p14:nvContentPartPr>
              <p14:xfrm>
                <a:off x="274185" y="864700"/>
                <a:ext cx="3825720" cy="140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76B3409-C60B-3915-BF2A-239A81FEB16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185" y="846700"/>
                  <a:ext cx="386136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474BD06-736A-51F8-7CD5-88C6BBC7C529}"/>
                  </a:ext>
                </a:extLst>
              </p14:cNvPr>
              <p14:cNvContentPartPr/>
              <p14:nvPr/>
            </p14:nvContentPartPr>
            <p14:xfrm>
              <a:off x="7159185" y="462940"/>
              <a:ext cx="176760" cy="635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474BD06-736A-51F8-7CD5-88C6BBC7C52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50185" y="454300"/>
                <a:ext cx="19440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C6ADA5B-4E82-62E5-4F8E-DCB868D0AE95}"/>
                  </a:ext>
                </a:extLst>
              </p14:cNvPr>
              <p14:cNvContentPartPr/>
              <p14:nvPr/>
            </p14:nvContentPartPr>
            <p14:xfrm>
              <a:off x="7909065" y="457900"/>
              <a:ext cx="175680" cy="585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C6ADA5B-4E82-62E5-4F8E-DCB868D0AE9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00425" y="448900"/>
                <a:ext cx="19332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B36AAEC-7201-11DF-E8A7-88BB04F81E92}"/>
                  </a:ext>
                </a:extLst>
              </p14:cNvPr>
              <p14:cNvContentPartPr/>
              <p14:nvPr/>
            </p14:nvContentPartPr>
            <p14:xfrm>
              <a:off x="7301025" y="1734100"/>
              <a:ext cx="141480" cy="646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B36AAEC-7201-11DF-E8A7-88BB04F81E9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2025" y="1725100"/>
                <a:ext cx="15912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AE88B8A-379C-9141-16B2-E5A34851AD07}"/>
                  </a:ext>
                </a:extLst>
              </p14:cNvPr>
              <p14:cNvContentPartPr/>
              <p14:nvPr/>
            </p14:nvContentPartPr>
            <p14:xfrm>
              <a:off x="8023905" y="1703500"/>
              <a:ext cx="163800" cy="7027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AE88B8A-379C-9141-16B2-E5A34851AD0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014905" y="1694860"/>
                <a:ext cx="18144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50EC9C2-02F2-A182-08F0-831E778B783D}"/>
                  </a:ext>
                </a:extLst>
              </p14:cNvPr>
              <p14:cNvContentPartPr/>
              <p14:nvPr/>
            </p14:nvContentPartPr>
            <p14:xfrm>
              <a:off x="7347825" y="2943700"/>
              <a:ext cx="157320" cy="761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50EC9C2-02F2-A182-08F0-831E778B783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38825" y="2935060"/>
                <a:ext cx="17496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EA30108-5A1D-251F-F801-FB6DEEC919CA}"/>
                  </a:ext>
                </a:extLst>
              </p14:cNvPr>
              <p14:cNvContentPartPr/>
              <p14:nvPr/>
            </p14:nvContentPartPr>
            <p14:xfrm>
              <a:off x="8237745" y="2979700"/>
              <a:ext cx="140760" cy="730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EA30108-5A1D-251F-F801-FB6DEEC919C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29105" y="2970700"/>
                <a:ext cx="15840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D634A77-9FBA-6CB6-3215-0DCA421FDD38}"/>
                  </a:ext>
                </a:extLst>
              </p14:cNvPr>
              <p14:cNvContentPartPr/>
              <p14:nvPr/>
            </p14:nvContentPartPr>
            <p14:xfrm>
              <a:off x="7348905" y="506500"/>
              <a:ext cx="100800" cy="186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D634A77-9FBA-6CB6-3215-0DCA421FDD3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39905" y="497860"/>
                <a:ext cx="118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FEA3DC1-E30F-24B4-4627-9A82694F22A3}"/>
                  </a:ext>
                </a:extLst>
              </p14:cNvPr>
              <p14:cNvContentPartPr/>
              <p14:nvPr/>
            </p14:nvContentPartPr>
            <p14:xfrm>
              <a:off x="7769385" y="818620"/>
              <a:ext cx="92160" cy="1832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FEA3DC1-E30F-24B4-4627-9A82694F22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760385" y="809980"/>
                <a:ext cx="1098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EC55D8C-3764-A146-4946-7D7B151E23A5}"/>
                  </a:ext>
                </a:extLst>
              </p14:cNvPr>
              <p14:cNvContentPartPr/>
              <p14:nvPr/>
            </p14:nvContentPartPr>
            <p14:xfrm>
              <a:off x="7447545" y="1806820"/>
              <a:ext cx="73440" cy="171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EC55D8C-3764-A146-4946-7D7B151E23A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38545" y="1797820"/>
                <a:ext cx="910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4506C49-08EE-2FD0-3021-E0CCFB674415}"/>
                  </a:ext>
                </a:extLst>
              </p14:cNvPr>
              <p14:cNvContentPartPr/>
              <p14:nvPr/>
            </p14:nvContentPartPr>
            <p14:xfrm>
              <a:off x="7897185" y="2133700"/>
              <a:ext cx="110520" cy="137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4506C49-08EE-2FD0-3021-E0CCFB67441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888185" y="2124700"/>
                <a:ext cx="1281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CEC8FD6-0489-EA3D-99C4-0C330F77556C}"/>
                  </a:ext>
                </a:extLst>
              </p14:cNvPr>
              <p14:cNvContentPartPr/>
              <p14:nvPr/>
            </p14:nvContentPartPr>
            <p14:xfrm>
              <a:off x="7512705" y="3079780"/>
              <a:ext cx="123840" cy="1634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CEC8FD6-0489-EA3D-99C4-0C330F7755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503705" y="3070780"/>
                <a:ext cx="1414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FA87190-80D0-ECD8-AEAD-5441E1A4FFCF}"/>
                  </a:ext>
                </a:extLst>
              </p14:cNvPr>
              <p14:cNvContentPartPr/>
              <p14:nvPr/>
            </p14:nvContentPartPr>
            <p14:xfrm>
              <a:off x="8014545" y="3496660"/>
              <a:ext cx="131400" cy="1000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FA87190-80D0-ECD8-AEAD-5441E1A4FFC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05905" y="3487660"/>
                <a:ext cx="1490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0269C19-8BD9-FD75-F965-93B7FA1F6359}"/>
                  </a:ext>
                </a:extLst>
              </p14:cNvPr>
              <p14:cNvContentPartPr/>
              <p14:nvPr/>
            </p14:nvContentPartPr>
            <p14:xfrm>
              <a:off x="8034705" y="3089860"/>
              <a:ext cx="109800" cy="154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0269C19-8BD9-FD75-F965-93B7FA1F635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026065" y="3080860"/>
                <a:ext cx="1274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29210CB-8503-6A0B-2B86-CAD2CD3EF0CB}"/>
                  </a:ext>
                </a:extLst>
              </p14:cNvPr>
              <p14:cNvContentPartPr/>
              <p14:nvPr/>
            </p14:nvContentPartPr>
            <p14:xfrm>
              <a:off x="7529265" y="3479740"/>
              <a:ext cx="120600" cy="1562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29210CB-8503-6A0B-2B86-CAD2CD3EF0C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520265" y="3471100"/>
                <a:ext cx="1382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2445207-BE29-3EF2-D0F3-003CAE99DD56}"/>
                  </a:ext>
                </a:extLst>
              </p14:cNvPr>
              <p14:cNvContentPartPr/>
              <p14:nvPr/>
            </p14:nvContentPartPr>
            <p14:xfrm>
              <a:off x="7446825" y="2110660"/>
              <a:ext cx="133920" cy="176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2445207-BE29-3EF2-D0F3-003CAE99DD5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38185" y="2101660"/>
                <a:ext cx="1515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C9DEB3C-5BC7-E783-32F3-88A5910B74A1}"/>
                  </a:ext>
                </a:extLst>
              </p14:cNvPr>
              <p14:cNvContentPartPr/>
              <p14:nvPr/>
            </p14:nvContentPartPr>
            <p14:xfrm>
              <a:off x="7375185" y="853180"/>
              <a:ext cx="119880" cy="169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C9DEB3C-5BC7-E783-32F3-88A5910B74A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366185" y="844180"/>
                <a:ext cx="1375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83C9BF8-78D9-F17B-6DBA-48CA3AD3A3B1}"/>
                  </a:ext>
                </a:extLst>
              </p14:cNvPr>
              <p14:cNvContentPartPr/>
              <p14:nvPr/>
            </p14:nvContentPartPr>
            <p14:xfrm>
              <a:off x="7629345" y="510100"/>
              <a:ext cx="201240" cy="155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83C9BF8-78D9-F17B-6DBA-48CA3AD3A3B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620705" y="501100"/>
                <a:ext cx="218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28EB159-E2E2-D6A0-16BC-FF04C92F2271}"/>
                  </a:ext>
                </a:extLst>
              </p14:cNvPr>
              <p14:cNvContentPartPr/>
              <p14:nvPr/>
            </p14:nvContentPartPr>
            <p14:xfrm>
              <a:off x="7772625" y="1819780"/>
              <a:ext cx="199080" cy="1411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28EB159-E2E2-D6A0-16BC-FF04C92F227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763625" y="1810780"/>
                <a:ext cx="21672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68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0" marR="5080" indent="-1924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Row operations that </a:t>
            </a:r>
            <a:r>
              <a:rPr dirty="0"/>
              <a:t> </a:t>
            </a:r>
            <a:r>
              <a:rPr spc="-5" dirty="0"/>
              <a:t>preserve</a:t>
            </a:r>
            <a:r>
              <a:rPr spc="-40" dirty="0"/>
              <a:t> </a:t>
            </a:r>
            <a:r>
              <a:rPr spc="-5" dirty="0"/>
              <a:t>singularity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04135">
              <a:lnSpc>
                <a:spcPct val="100000"/>
              </a:lnSpc>
              <a:spcBef>
                <a:spcPts val="120"/>
              </a:spcBef>
            </a:pPr>
            <a:r>
              <a:rPr dirty="0"/>
              <a:t>Solving</a:t>
            </a:r>
            <a:r>
              <a:rPr spc="25" dirty="0"/>
              <a:t> </a:t>
            </a:r>
            <a:r>
              <a:rPr spc="10" dirty="0"/>
              <a:t>System</a:t>
            </a:r>
            <a:r>
              <a:rPr spc="30" dirty="0"/>
              <a:t> </a:t>
            </a:r>
            <a:r>
              <a:rPr spc="5" dirty="0"/>
              <a:t>of</a:t>
            </a:r>
            <a:r>
              <a:rPr spc="30" dirty="0"/>
              <a:t> </a:t>
            </a:r>
            <a:r>
              <a:rPr spc="5" dirty="0"/>
              <a:t>Linear</a:t>
            </a:r>
            <a:r>
              <a:rPr spc="25" dirty="0"/>
              <a:t> </a:t>
            </a:r>
            <a:r>
              <a:rPr spc="5" dirty="0"/>
              <a:t>Equations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2566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Switching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rows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09850" y="19494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21597" y="1947740"/>
          <a:ext cx="1005840" cy="664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10718" y="2916025"/>
            <a:ext cx="994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Determinant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1265" y="2903325"/>
            <a:ext cx="994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Determinant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13051" y="3135546"/>
            <a:ext cx="4024629" cy="701675"/>
            <a:chOff x="3213051" y="3135546"/>
            <a:chExt cx="4024629" cy="7016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3051" y="3135546"/>
              <a:ext cx="3389034" cy="7015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58281" y="3164155"/>
              <a:ext cx="3209290" cy="602615"/>
            </a:xfrm>
            <a:custGeom>
              <a:avLst/>
              <a:gdLst/>
              <a:ahLst/>
              <a:cxnLst/>
              <a:rect l="l" t="t" r="r" b="b"/>
              <a:pathLst>
                <a:path w="3209290" h="602614">
                  <a:moveTo>
                    <a:pt x="0" y="0"/>
                  </a:moveTo>
                  <a:lnTo>
                    <a:pt x="46910" y="31431"/>
                  </a:lnTo>
                  <a:lnTo>
                    <a:pt x="93750" y="62020"/>
                  </a:lnTo>
                  <a:lnTo>
                    <a:pt x="140521" y="91767"/>
                  </a:lnTo>
                  <a:lnTo>
                    <a:pt x="187222" y="120671"/>
                  </a:lnTo>
                  <a:lnTo>
                    <a:pt x="233852" y="148732"/>
                  </a:lnTo>
                  <a:lnTo>
                    <a:pt x="280413" y="175951"/>
                  </a:lnTo>
                  <a:lnTo>
                    <a:pt x="326904" y="202328"/>
                  </a:lnTo>
                  <a:lnTo>
                    <a:pt x="373325" y="227862"/>
                  </a:lnTo>
                  <a:lnTo>
                    <a:pt x="419676" y="252554"/>
                  </a:lnTo>
                  <a:lnTo>
                    <a:pt x="465957" y="276403"/>
                  </a:lnTo>
                  <a:lnTo>
                    <a:pt x="512168" y="299409"/>
                  </a:lnTo>
                  <a:lnTo>
                    <a:pt x="558309" y="321573"/>
                  </a:lnTo>
                  <a:lnTo>
                    <a:pt x="604381" y="342895"/>
                  </a:lnTo>
                  <a:lnTo>
                    <a:pt x="650382" y="363374"/>
                  </a:lnTo>
                  <a:lnTo>
                    <a:pt x="696314" y="383011"/>
                  </a:lnTo>
                  <a:lnTo>
                    <a:pt x="742175" y="401805"/>
                  </a:lnTo>
                  <a:lnTo>
                    <a:pt x="787967" y="419757"/>
                  </a:lnTo>
                  <a:lnTo>
                    <a:pt x="833688" y="436866"/>
                  </a:lnTo>
                  <a:lnTo>
                    <a:pt x="879340" y="453132"/>
                  </a:lnTo>
                  <a:lnTo>
                    <a:pt x="924922" y="468557"/>
                  </a:lnTo>
                  <a:lnTo>
                    <a:pt x="970434" y="483138"/>
                  </a:lnTo>
                  <a:lnTo>
                    <a:pt x="1015876" y="496877"/>
                  </a:lnTo>
                  <a:lnTo>
                    <a:pt x="1061248" y="509774"/>
                  </a:lnTo>
                  <a:lnTo>
                    <a:pt x="1106550" y="521828"/>
                  </a:lnTo>
                  <a:lnTo>
                    <a:pt x="1151782" y="533040"/>
                  </a:lnTo>
                  <a:lnTo>
                    <a:pt x="1196944" y="543409"/>
                  </a:lnTo>
                  <a:lnTo>
                    <a:pt x="1242036" y="552936"/>
                  </a:lnTo>
                  <a:lnTo>
                    <a:pt x="1287059" y="561620"/>
                  </a:lnTo>
                  <a:lnTo>
                    <a:pt x="1332011" y="569462"/>
                  </a:lnTo>
                  <a:lnTo>
                    <a:pt x="1376894" y="576461"/>
                  </a:lnTo>
                  <a:lnTo>
                    <a:pt x="1421706" y="582618"/>
                  </a:lnTo>
                  <a:lnTo>
                    <a:pt x="1466449" y="587932"/>
                  </a:lnTo>
                  <a:lnTo>
                    <a:pt x="1511122" y="592404"/>
                  </a:lnTo>
                  <a:lnTo>
                    <a:pt x="1555724" y="596034"/>
                  </a:lnTo>
                  <a:lnTo>
                    <a:pt x="1600257" y="598820"/>
                  </a:lnTo>
                  <a:lnTo>
                    <a:pt x="1644720" y="600765"/>
                  </a:lnTo>
                  <a:lnTo>
                    <a:pt x="1689113" y="601867"/>
                  </a:lnTo>
                  <a:lnTo>
                    <a:pt x="1733436" y="602126"/>
                  </a:lnTo>
                  <a:lnTo>
                    <a:pt x="1777689" y="601543"/>
                  </a:lnTo>
                  <a:lnTo>
                    <a:pt x="1821873" y="600117"/>
                  </a:lnTo>
                  <a:lnTo>
                    <a:pt x="1865986" y="597849"/>
                  </a:lnTo>
                  <a:lnTo>
                    <a:pt x="1910029" y="594738"/>
                  </a:lnTo>
                  <a:lnTo>
                    <a:pt x="1954003" y="590785"/>
                  </a:lnTo>
                  <a:lnTo>
                    <a:pt x="1997906" y="585990"/>
                  </a:lnTo>
                  <a:lnTo>
                    <a:pt x="2041740" y="580351"/>
                  </a:lnTo>
                  <a:lnTo>
                    <a:pt x="2085504" y="573871"/>
                  </a:lnTo>
                  <a:lnTo>
                    <a:pt x="2129197" y="566548"/>
                  </a:lnTo>
                  <a:lnTo>
                    <a:pt x="2172821" y="558382"/>
                  </a:lnTo>
                  <a:lnTo>
                    <a:pt x="2216375" y="549374"/>
                  </a:lnTo>
                  <a:lnTo>
                    <a:pt x="2259859" y="539524"/>
                  </a:lnTo>
                  <a:lnTo>
                    <a:pt x="2303273" y="528831"/>
                  </a:lnTo>
                  <a:lnTo>
                    <a:pt x="2346617" y="517295"/>
                  </a:lnTo>
                  <a:lnTo>
                    <a:pt x="2389891" y="504917"/>
                  </a:lnTo>
                  <a:lnTo>
                    <a:pt x="2433095" y="491696"/>
                  </a:lnTo>
                  <a:lnTo>
                    <a:pt x="2476230" y="477633"/>
                  </a:lnTo>
                  <a:lnTo>
                    <a:pt x="2519294" y="462728"/>
                  </a:lnTo>
                  <a:lnTo>
                    <a:pt x="2562288" y="446980"/>
                  </a:lnTo>
                  <a:lnTo>
                    <a:pt x="2605213" y="430389"/>
                  </a:lnTo>
                  <a:lnTo>
                    <a:pt x="2648067" y="412956"/>
                  </a:lnTo>
                  <a:lnTo>
                    <a:pt x="2690852" y="394681"/>
                  </a:lnTo>
                  <a:lnTo>
                    <a:pt x="2733567" y="375563"/>
                  </a:lnTo>
                  <a:lnTo>
                    <a:pt x="2776212" y="355603"/>
                  </a:lnTo>
                  <a:lnTo>
                    <a:pt x="2818786" y="334800"/>
                  </a:lnTo>
                  <a:lnTo>
                    <a:pt x="2861291" y="313154"/>
                  </a:lnTo>
                  <a:lnTo>
                    <a:pt x="2903726" y="290666"/>
                  </a:lnTo>
                  <a:lnTo>
                    <a:pt x="2946091" y="267336"/>
                  </a:lnTo>
                  <a:lnTo>
                    <a:pt x="2988387" y="243163"/>
                  </a:lnTo>
                  <a:lnTo>
                    <a:pt x="3030612" y="218148"/>
                  </a:lnTo>
                  <a:lnTo>
                    <a:pt x="3072767" y="192290"/>
                  </a:lnTo>
                  <a:lnTo>
                    <a:pt x="3114852" y="165589"/>
                  </a:lnTo>
                  <a:lnTo>
                    <a:pt x="3156868" y="138046"/>
                  </a:lnTo>
                  <a:lnTo>
                    <a:pt x="3198813" y="109661"/>
                  </a:lnTo>
                  <a:lnTo>
                    <a:pt x="3209218" y="102246"/>
                  </a:lnTo>
                </a:path>
              </a:pathLst>
            </a:custGeom>
            <a:ln w="25399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21780" y="3203017"/>
              <a:ext cx="135255" cy="120650"/>
            </a:xfrm>
            <a:custGeom>
              <a:avLst/>
              <a:gdLst/>
              <a:ahLst/>
              <a:cxnLst/>
              <a:rect l="l" t="t" r="r" b="b"/>
              <a:pathLst>
                <a:path w="135254" h="120650">
                  <a:moveTo>
                    <a:pt x="134665" y="0"/>
                  </a:moveTo>
                  <a:lnTo>
                    <a:pt x="0" y="21111"/>
                  </a:lnTo>
                  <a:lnTo>
                    <a:pt x="70755" y="120399"/>
                  </a:lnTo>
                  <a:lnTo>
                    <a:pt x="134665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8051" y="3135546"/>
              <a:ext cx="3389034" cy="7015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93281" y="3164155"/>
              <a:ext cx="3209290" cy="602615"/>
            </a:xfrm>
            <a:custGeom>
              <a:avLst/>
              <a:gdLst/>
              <a:ahLst/>
              <a:cxnLst/>
              <a:rect l="l" t="t" r="r" b="b"/>
              <a:pathLst>
                <a:path w="3209290" h="602614">
                  <a:moveTo>
                    <a:pt x="0" y="0"/>
                  </a:moveTo>
                  <a:lnTo>
                    <a:pt x="46910" y="31431"/>
                  </a:lnTo>
                  <a:lnTo>
                    <a:pt x="93750" y="62020"/>
                  </a:lnTo>
                  <a:lnTo>
                    <a:pt x="140521" y="91767"/>
                  </a:lnTo>
                  <a:lnTo>
                    <a:pt x="187222" y="120671"/>
                  </a:lnTo>
                  <a:lnTo>
                    <a:pt x="233852" y="148732"/>
                  </a:lnTo>
                  <a:lnTo>
                    <a:pt x="280413" y="175951"/>
                  </a:lnTo>
                  <a:lnTo>
                    <a:pt x="326904" y="202328"/>
                  </a:lnTo>
                  <a:lnTo>
                    <a:pt x="373325" y="227862"/>
                  </a:lnTo>
                  <a:lnTo>
                    <a:pt x="419676" y="252554"/>
                  </a:lnTo>
                  <a:lnTo>
                    <a:pt x="465957" y="276403"/>
                  </a:lnTo>
                  <a:lnTo>
                    <a:pt x="512168" y="299409"/>
                  </a:lnTo>
                  <a:lnTo>
                    <a:pt x="558309" y="321573"/>
                  </a:lnTo>
                  <a:lnTo>
                    <a:pt x="604381" y="342895"/>
                  </a:lnTo>
                  <a:lnTo>
                    <a:pt x="650382" y="363374"/>
                  </a:lnTo>
                  <a:lnTo>
                    <a:pt x="696314" y="383011"/>
                  </a:lnTo>
                  <a:lnTo>
                    <a:pt x="742175" y="401805"/>
                  </a:lnTo>
                  <a:lnTo>
                    <a:pt x="787967" y="419757"/>
                  </a:lnTo>
                  <a:lnTo>
                    <a:pt x="833688" y="436866"/>
                  </a:lnTo>
                  <a:lnTo>
                    <a:pt x="879340" y="453132"/>
                  </a:lnTo>
                  <a:lnTo>
                    <a:pt x="924922" y="468557"/>
                  </a:lnTo>
                  <a:lnTo>
                    <a:pt x="970434" y="483138"/>
                  </a:lnTo>
                  <a:lnTo>
                    <a:pt x="1015876" y="496877"/>
                  </a:lnTo>
                  <a:lnTo>
                    <a:pt x="1061248" y="509774"/>
                  </a:lnTo>
                  <a:lnTo>
                    <a:pt x="1106550" y="521828"/>
                  </a:lnTo>
                  <a:lnTo>
                    <a:pt x="1151782" y="533040"/>
                  </a:lnTo>
                  <a:lnTo>
                    <a:pt x="1196944" y="543409"/>
                  </a:lnTo>
                  <a:lnTo>
                    <a:pt x="1242036" y="552936"/>
                  </a:lnTo>
                  <a:lnTo>
                    <a:pt x="1287059" y="561620"/>
                  </a:lnTo>
                  <a:lnTo>
                    <a:pt x="1332011" y="569462"/>
                  </a:lnTo>
                  <a:lnTo>
                    <a:pt x="1376894" y="576461"/>
                  </a:lnTo>
                  <a:lnTo>
                    <a:pt x="1421706" y="582618"/>
                  </a:lnTo>
                  <a:lnTo>
                    <a:pt x="1466449" y="587932"/>
                  </a:lnTo>
                  <a:lnTo>
                    <a:pt x="1511122" y="592404"/>
                  </a:lnTo>
                  <a:lnTo>
                    <a:pt x="1555724" y="596034"/>
                  </a:lnTo>
                  <a:lnTo>
                    <a:pt x="1600257" y="598820"/>
                  </a:lnTo>
                  <a:lnTo>
                    <a:pt x="1644720" y="600765"/>
                  </a:lnTo>
                  <a:lnTo>
                    <a:pt x="1689113" y="601867"/>
                  </a:lnTo>
                  <a:lnTo>
                    <a:pt x="1733436" y="602126"/>
                  </a:lnTo>
                  <a:lnTo>
                    <a:pt x="1777689" y="601543"/>
                  </a:lnTo>
                  <a:lnTo>
                    <a:pt x="1821873" y="600117"/>
                  </a:lnTo>
                  <a:lnTo>
                    <a:pt x="1865986" y="597849"/>
                  </a:lnTo>
                  <a:lnTo>
                    <a:pt x="1910029" y="594738"/>
                  </a:lnTo>
                  <a:lnTo>
                    <a:pt x="1954003" y="590785"/>
                  </a:lnTo>
                  <a:lnTo>
                    <a:pt x="1997906" y="585990"/>
                  </a:lnTo>
                  <a:lnTo>
                    <a:pt x="2041740" y="580351"/>
                  </a:lnTo>
                  <a:lnTo>
                    <a:pt x="2085504" y="573871"/>
                  </a:lnTo>
                  <a:lnTo>
                    <a:pt x="2129197" y="566548"/>
                  </a:lnTo>
                  <a:lnTo>
                    <a:pt x="2172821" y="558382"/>
                  </a:lnTo>
                  <a:lnTo>
                    <a:pt x="2216375" y="549374"/>
                  </a:lnTo>
                  <a:lnTo>
                    <a:pt x="2259859" y="539524"/>
                  </a:lnTo>
                  <a:lnTo>
                    <a:pt x="2303273" y="528831"/>
                  </a:lnTo>
                  <a:lnTo>
                    <a:pt x="2346617" y="517295"/>
                  </a:lnTo>
                  <a:lnTo>
                    <a:pt x="2389891" y="504917"/>
                  </a:lnTo>
                  <a:lnTo>
                    <a:pt x="2433095" y="491696"/>
                  </a:lnTo>
                  <a:lnTo>
                    <a:pt x="2476230" y="477633"/>
                  </a:lnTo>
                  <a:lnTo>
                    <a:pt x="2519294" y="462728"/>
                  </a:lnTo>
                  <a:lnTo>
                    <a:pt x="2562288" y="446980"/>
                  </a:lnTo>
                  <a:lnTo>
                    <a:pt x="2605213" y="430389"/>
                  </a:lnTo>
                  <a:lnTo>
                    <a:pt x="2648067" y="412956"/>
                  </a:lnTo>
                  <a:lnTo>
                    <a:pt x="2690852" y="394681"/>
                  </a:lnTo>
                  <a:lnTo>
                    <a:pt x="2733567" y="375563"/>
                  </a:lnTo>
                  <a:lnTo>
                    <a:pt x="2776212" y="355603"/>
                  </a:lnTo>
                  <a:lnTo>
                    <a:pt x="2818786" y="334800"/>
                  </a:lnTo>
                  <a:lnTo>
                    <a:pt x="2861291" y="313154"/>
                  </a:lnTo>
                  <a:lnTo>
                    <a:pt x="2903726" y="290666"/>
                  </a:lnTo>
                  <a:lnTo>
                    <a:pt x="2946091" y="267336"/>
                  </a:lnTo>
                  <a:lnTo>
                    <a:pt x="2988387" y="243163"/>
                  </a:lnTo>
                  <a:lnTo>
                    <a:pt x="3030612" y="218148"/>
                  </a:lnTo>
                  <a:lnTo>
                    <a:pt x="3072767" y="192290"/>
                  </a:lnTo>
                  <a:lnTo>
                    <a:pt x="3114852" y="165589"/>
                  </a:lnTo>
                  <a:lnTo>
                    <a:pt x="3156868" y="138046"/>
                  </a:lnTo>
                  <a:lnTo>
                    <a:pt x="3198813" y="109661"/>
                  </a:lnTo>
                  <a:lnTo>
                    <a:pt x="3209218" y="102246"/>
                  </a:lnTo>
                </a:path>
              </a:pathLst>
            </a:custGeom>
            <a:ln w="25399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56780" y="3203017"/>
              <a:ext cx="135255" cy="120650"/>
            </a:xfrm>
            <a:custGeom>
              <a:avLst/>
              <a:gdLst/>
              <a:ahLst/>
              <a:cxnLst/>
              <a:rect l="l" t="t" r="r" b="b"/>
              <a:pathLst>
                <a:path w="135254" h="120650">
                  <a:moveTo>
                    <a:pt x="134665" y="0"/>
                  </a:moveTo>
                  <a:lnTo>
                    <a:pt x="0" y="21111"/>
                  </a:lnTo>
                  <a:lnTo>
                    <a:pt x="70755" y="120399"/>
                  </a:lnTo>
                  <a:lnTo>
                    <a:pt x="134665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449160" y="2153355"/>
            <a:ext cx="3475990" cy="803910"/>
            <a:chOff x="4449160" y="2153355"/>
            <a:chExt cx="3475990" cy="80391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9160" y="2153355"/>
              <a:ext cx="3475803" cy="80383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95342" y="2184157"/>
              <a:ext cx="3297554" cy="667385"/>
            </a:xfrm>
            <a:custGeom>
              <a:avLst/>
              <a:gdLst/>
              <a:ahLst/>
              <a:cxnLst/>
              <a:rect l="l" t="t" r="r" b="b"/>
              <a:pathLst>
                <a:path w="3297554" h="667385">
                  <a:moveTo>
                    <a:pt x="0" y="666979"/>
                  </a:moveTo>
                  <a:lnTo>
                    <a:pt x="41414" y="633252"/>
                  </a:lnTo>
                  <a:lnTo>
                    <a:pt x="82863" y="600401"/>
                  </a:lnTo>
                  <a:lnTo>
                    <a:pt x="124345" y="568424"/>
                  </a:lnTo>
                  <a:lnTo>
                    <a:pt x="165860" y="537323"/>
                  </a:lnTo>
                  <a:lnTo>
                    <a:pt x="207410" y="507096"/>
                  </a:lnTo>
                  <a:lnTo>
                    <a:pt x="248992" y="477744"/>
                  </a:lnTo>
                  <a:lnTo>
                    <a:pt x="290609" y="449268"/>
                  </a:lnTo>
                  <a:lnTo>
                    <a:pt x="332259" y="421666"/>
                  </a:lnTo>
                  <a:lnTo>
                    <a:pt x="373942" y="394939"/>
                  </a:lnTo>
                  <a:lnTo>
                    <a:pt x="415660" y="369088"/>
                  </a:lnTo>
                  <a:lnTo>
                    <a:pt x="457410" y="344111"/>
                  </a:lnTo>
                  <a:lnTo>
                    <a:pt x="499195" y="320009"/>
                  </a:lnTo>
                  <a:lnTo>
                    <a:pt x="541013" y="296782"/>
                  </a:lnTo>
                  <a:lnTo>
                    <a:pt x="582864" y="274430"/>
                  </a:lnTo>
                  <a:lnTo>
                    <a:pt x="624749" y="252954"/>
                  </a:lnTo>
                  <a:lnTo>
                    <a:pt x="666668" y="232352"/>
                  </a:lnTo>
                  <a:lnTo>
                    <a:pt x="708621" y="212625"/>
                  </a:lnTo>
                  <a:lnTo>
                    <a:pt x="750606" y="193773"/>
                  </a:lnTo>
                  <a:lnTo>
                    <a:pt x="792626" y="175796"/>
                  </a:lnTo>
                  <a:lnTo>
                    <a:pt x="834679" y="158694"/>
                  </a:lnTo>
                  <a:lnTo>
                    <a:pt x="876766" y="142467"/>
                  </a:lnTo>
                  <a:lnTo>
                    <a:pt x="918886" y="127115"/>
                  </a:lnTo>
                  <a:lnTo>
                    <a:pt x="961040" y="112638"/>
                  </a:lnTo>
                  <a:lnTo>
                    <a:pt x="1003228" y="99035"/>
                  </a:lnTo>
                  <a:lnTo>
                    <a:pt x="1045449" y="86308"/>
                  </a:lnTo>
                  <a:lnTo>
                    <a:pt x="1087703" y="74456"/>
                  </a:lnTo>
                  <a:lnTo>
                    <a:pt x="1129992" y="63479"/>
                  </a:lnTo>
                  <a:lnTo>
                    <a:pt x="1172314" y="53377"/>
                  </a:lnTo>
                  <a:lnTo>
                    <a:pt x="1214669" y="44149"/>
                  </a:lnTo>
                  <a:lnTo>
                    <a:pt x="1257058" y="35797"/>
                  </a:lnTo>
                  <a:lnTo>
                    <a:pt x="1299481" y="28320"/>
                  </a:lnTo>
                  <a:lnTo>
                    <a:pt x="1341937" y="21718"/>
                  </a:lnTo>
                  <a:lnTo>
                    <a:pt x="1384427" y="15990"/>
                  </a:lnTo>
                  <a:lnTo>
                    <a:pt x="1426951" y="11138"/>
                  </a:lnTo>
                  <a:lnTo>
                    <a:pt x="1469508" y="7160"/>
                  </a:lnTo>
                  <a:lnTo>
                    <a:pt x="1512098" y="4058"/>
                  </a:lnTo>
                  <a:lnTo>
                    <a:pt x="1554722" y="1830"/>
                  </a:lnTo>
                  <a:lnTo>
                    <a:pt x="1597380" y="478"/>
                  </a:lnTo>
                  <a:lnTo>
                    <a:pt x="1640072" y="0"/>
                  </a:lnTo>
                  <a:lnTo>
                    <a:pt x="1682797" y="398"/>
                  </a:lnTo>
                  <a:lnTo>
                    <a:pt x="1725555" y="1670"/>
                  </a:lnTo>
                  <a:lnTo>
                    <a:pt x="1768348" y="3818"/>
                  </a:lnTo>
                  <a:lnTo>
                    <a:pt x="1811174" y="6840"/>
                  </a:lnTo>
                  <a:lnTo>
                    <a:pt x="1854033" y="10737"/>
                  </a:lnTo>
                  <a:lnTo>
                    <a:pt x="1896926" y="15510"/>
                  </a:lnTo>
                  <a:lnTo>
                    <a:pt x="1939853" y="21157"/>
                  </a:lnTo>
                  <a:lnTo>
                    <a:pt x="1982813" y="27679"/>
                  </a:lnTo>
                  <a:lnTo>
                    <a:pt x="2025807" y="35076"/>
                  </a:lnTo>
                  <a:lnTo>
                    <a:pt x="2068834" y="43349"/>
                  </a:lnTo>
                  <a:lnTo>
                    <a:pt x="2111895" y="52496"/>
                  </a:lnTo>
                  <a:lnTo>
                    <a:pt x="2154990" y="62518"/>
                  </a:lnTo>
                  <a:lnTo>
                    <a:pt x="2198118" y="73415"/>
                  </a:lnTo>
                  <a:lnTo>
                    <a:pt x="2241280" y="85187"/>
                  </a:lnTo>
                  <a:lnTo>
                    <a:pt x="2284475" y="97834"/>
                  </a:lnTo>
                  <a:lnTo>
                    <a:pt x="2327704" y="111356"/>
                  </a:lnTo>
                  <a:lnTo>
                    <a:pt x="2370966" y="125753"/>
                  </a:lnTo>
                  <a:lnTo>
                    <a:pt x="2414263" y="141025"/>
                  </a:lnTo>
                  <a:lnTo>
                    <a:pt x="2457592" y="157172"/>
                  </a:lnTo>
                  <a:lnTo>
                    <a:pt x="2500956" y="174194"/>
                  </a:lnTo>
                  <a:lnTo>
                    <a:pt x="2544353" y="192091"/>
                  </a:lnTo>
                  <a:lnTo>
                    <a:pt x="2587783" y="210863"/>
                  </a:lnTo>
                  <a:lnTo>
                    <a:pt x="2631247" y="230509"/>
                  </a:lnTo>
                  <a:lnTo>
                    <a:pt x="2674745" y="251031"/>
                  </a:lnTo>
                  <a:lnTo>
                    <a:pt x="2718276" y="272428"/>
                  </a:lnTo>
                  <a:lnTo>
                    <a:pt x="2761841" y="294700"/>
                  </a:lnTo>
                  <a:lnTo>
                    <a:pt x="2805440" y="317846"/>
                  </a:lnTo>
                  <a:lnTo>
                    <a:pt x="2849072" y="341868"/>
                  </a:lnTo>
                  <a:lnTo>
                    <a:pt x="2892738" y="366765"/>
                  </a:lnTo>
                  <a:lnTo>
                    <a:pt x="2936437" y="392536"/>
                  </a:lnTo>
                  <a:lnTo>
                    <a:pt x="2980170" y="419183"/>
                  </a:lnTo>
                  <a:lnTo>
                    <a:pt x="3023936" y="446705"/>
                  </a:lnTo>
                  <a:lnTo>
                    <a:pt x="3067736" y="475101"/>
                  </a:lnTo>
                  <a:lnTo>
                    <a:pt x="3111570" y="504373"/>
                  </a:lnTo>
                  <a:lnTo>
                    <a:pt x="3155437" y="534519"/>
                  </a:lnTo>
                  <a:lnTo>
                    <a:pt x="3199338" y="565541"/>
                  </a:lnTo>
                  <a:lnTo>
                    <a:pt x="3243273" y="597437"/>
                  </a:lnTo>
                  <a:lnTo>
                    <a:pt x="3287241" y="630208"/>
                  </a:lnTo>
                  <a:lnTo>
                    <a:pt x="3297323" y="638034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745255" y="2766245"/>
            <a:ext cx="133985" cy="123189"/>
          </a:xfrm>
          <a:custGeom>
            <a:avLst/>
            <a:gdLst/>
            <a:ahLst/>
            <a:cxnLst/>
            <a:rect l="l" t="t" r="r" b="b"/>
            <a:pathLst>
              <a:path w="133984" h="123189">
                <a:moveTo>
                  <a:pt x="74753" y="0"/>
                </a:moveTo>
                <a:lnTo>
                  <a:pt x="0" y="96315"/>
                </a:lnTo>
                <a:lnTo>
                  <a:pt x="133691" y="122910"/>
                </a:lnTo>
                <a:lnTo>
                  <a:pt x="74753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2B2B6C-3EB1-29AA-7A5D-419572A61383}"/>
                  </a:ext>
                </a:extLst>
              </p14:cNvPr>
              <p14:cNvContentPartPr/>
              <p14:nvPr/>
            </p14:nvContentPartPr>
            <p14:xfrm>
              <a:off x="2993625" y="2925340"/>
              <a:ext cx="88560" cy="200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2B2B6C-3EB1-29AA-7A5D-419572A613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4625" y="2916340"/>
                <a:ext cx="1062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3ADBA3C-4BCB-0811-0114-BCCB7201D886}"/>
                  </a:ext>
                </a:extLst>
              </p14:cNvPr>
              <p14:cNvContentPartPr/>
              <p14:nvPr/>
            </p14:nvContentPartPr>
            <p14:xfrm>
              <a:off x="3194505" y="2999500"/>
              <a:ext cx="31320" cy="39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3ADBA3C-4BCB-0811-0114-BCCB7201D8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5865" y="2990860"/>
                <a:ext cx="489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65F26F6-59CA-63B6-5FAC-DFB97695BE27}"/>
                  </a:ext>
                </a:extLst>
              </p14:cNvPr>
              <p14:cNvContentPartPr/>
              <p14:nvPr/>
            </p14:nvContentPartPr>
            <p14:xfrm>
              <a:off x="3291345" y="2925700"/>
              <a:ext cx="101880" cy="219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65F26F6-59CA-63B6-5FAC-DFB97695BE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2345" y="2916700"/>
                <a:ext cx="119520" cy="23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69A758F6-B281-4420-FFF5-0A7D2B575036}"/>
              </a:ext>
            </a:extLst>
          </p:cNvPr>
          <p:cNvGrpSpPr/>
          <p:nvPr/>
        </p:nvGrpSpPr>
        <p:grpSpPr>
          <a:xfrm>
            <a:off x="3549465" y="2879980"/>
            <a:ext cx="684720" cy="226440"/>
            <a:chOff x="3549465" y="2879980"/>
            <a:chExt cx="68472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D96F15-90BB-ED7C-F6A5-99F783E10AFE}"/>
                    </a:ext>
                  </a:extLst>
                </p14:cNvPr>
                <p14:cNvContentPartPr/>
                <p14:nvPr/>
              </p14:nvContentPartPr>
              <p14:xfrm>
                <a:off x="3549465" y="3003460"/>
                <a:ext cx="83880" cy="2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D96F15-90BB-ED7C-F6A5-99F783E10A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0825" y="2994460"/>
                  <a:ext cx="101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B49113-20AF-8A2E-C931-594F68BAF98E}"/>
                    </a:ext>
                  </a:extLst>
                </p14:cNvPr>
                <p14:cNvContentPartPr/>
                <p14:nvPr/>
              </p14:nvContentPartPr>
              <p14:xfrm>
                <a:off x="3724785" y="2900500"/>
                <a:ext cx="57960" cy="181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B49113-20AF-8A2E-C931-594F68BAF9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16145" y="2891860"/>
                  <a:ext cx="75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22E3C7-DCE5-BB57-0011-9E1665166332}"/>
                    </a:ext>
                  </a:extLst>
                </p14:cNvPr>
                <p14:cNvContentPartPr/>
                <p14:nvPr/>
              </p14:nvContentPartPr>
              <p14:xfrm>
                <a:off x="3871665" y="2995180"/>
                <a:ext cx="11520" cy="39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22E3C7-DCE5-BB57-0011-9E16651663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62665" y="2986180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898BC2-9D8B-09BD-223B-DDE549232E48}"/>
                    </a:ext>
                  </a:extLst>
                </p14:cNvPr>
                <p14:cNvContentPartPr/>
                <p14:nvPr/>
              </p14:nvContentPartPr>
              <p14:xfrm>
                <a:off x="3956265" y="2883580"/>
                <a:ext cx="95040" cy="12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898BC2-9D8B-09BD-223B-DDE549232E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47265" y="2874940"/>
                  <a:ext cx="112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48375D-17C7-F324-9432-BA5582A3529A}"/>
                    </a:ext>
                  </a:extLst>
                </p14:cNvPr>
                <p14:cNvContentPartPr/>
                <p14:nvPr/>
              </p14:nvContentPartPr>
              <p14:xfrm>
                <a:off x="4013865" y="2879980"/>
                <a:ext cx="12240" cy="226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48375D-17C7-F324-9432-BA5582A352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04865" y="2871340"/>
                  <a:ext cx="29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4D6960F-8FBF-BC98-7410-5ECEB5E5F106}"/>
                    </a:ext>
                  </a:extLst>
                </p14:cNvPr>
                <p14:cNvContentPartPr/>
                <p14:nvPr/>
              </p14:nvContentPartPr>
              <p14:xfrm>
                <a:off x="4153185" y="2991580"/>
                <a:ext cx="8100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4D6960F-8FBF-BC98-7410-5ECEB5E5F1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44545" y="2982580"/>
                  <a:ext cx="9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12DF68-CE7C-8AC0-33C5-9F6587D04CA3}"/>
                    </a:ext>
                  </a:extLst>
                </p14:cNvPr>
                <p14:cNvContentPartPr/>
                <p14:nvPr/>
              </p14:nvContentPartPr>
              <p14:xfrm>
                <a:off x="4143825" y="3054220"/>
                <a:ext cx="73440" cy="5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12DF68-CE7C-8AC0-33C5-9F6587D04C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35185" y="3045220"/>
                  <a:ext cx="9108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71767D9-9C1E-FBCE-C000-1E4AA3920D7A}"/>
              </a:ext>
            </a:extLst>
          </p:cNvPr>
          <p:cNvGrpSpPr/>
          <p:nvPr/>
        </p:nvGrpSpPr>
        <p:grpSpPr>
          <a:xfrm>
            <a:off x="4343985" y="2924260"/>
            <a:ext cx="224640" cy="209880"/>
            <a:chOff x="4343985" y="2924260"/>
            <a:chExt cx="22464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E38000-9102-EBC5-2471-71043AACA776}"/>
                    </a:ext>
                  </a:extLst>
                </p14:cNvPr>
                <p14:cNvContentPartPr/>
                <p14:nvPr/>
              </p14:nvContentPartPr>
              <p14:xfrm>
                <a:off x="4343985" y="2924260"/>
                <a:ext cx="81000" cy="194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E38000-9102-EBC5-2471-71043AACA7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35345" y="2915260"/>
                  <a:ext cx="98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6F006B-9B4D-E414-E99C-D03C9064C4C2}"/>
                    </a:ext>
                  </a:extLst>
                </p14:cNvPr>
                <p14:cNvContentPartPr/>
                <p14:nvPr/>
              </p14:nvContentPartPr>
              <p14:xfrm>
                <a:off x="4492665" y="2935060"/>
                <a:ext cx="75960" cy="19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6F006B-9B4D-E414-E99C-D03C9064C4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83665" y="2926060"/>
                  <a:ext cx="9360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155CC0-F378-1ABE-D221-BE610066307B}"/>
              </a:ext>
            </a:extLst>
          </p:cNvPr>
          <p:cNvGrpSpPr/>
          <p:nvPr/>
        </p:nvGrpSpPr>
        <p:grpSpPr>
          <a:xfrm>
            <a:off x="6280785" y="2911300"/>
            <a:ext cx="337680" cy="249840"/>
            <a:chOff x="6280785" y="2911300"/>
            <a:chExt cx="33768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D94FB3-F75A-FA2A-3491-BB053F272E77}"/>
                    </a:ext>
                  </a:extLst>
                </p14:cNvPr>
                <p14:cNvContentPartPr/>
                <p14:nvPr/>
              </p14:nvContentPartPr>
              <p14:xfrm>
                <a:off x="6280785" y="2917060"/>
                <a:ext cx="106200" cy="165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D94FB3-F75A-FA2A-3491-BB053F272E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72145" y="2908420"/>
                  <a:ext cx="123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01B318-9397-EC93-EC18-0E82970708CF}"/>
                    </a:ext>
                  </a:extLst>
                </p14:cNvPr>
                <p14:cNvContentPartPr/>
                <p14:nvPr/>
              </p14:nvContentPartPr>
              <p14:xfrm>
                <a:off x="6357825" y="2911300"/>
                <a:ext cx="9720" cy="249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01B318-9397-EC93-EC18-0E82970708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49185" y="2902300"/>
                  <a:ext cx="27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E34620-93DB-78CB-C578-60843B065383}"/>
                    </a:ext>
                  </a:extLst>
                </p14:cNvPr>
                <p14:cNvContentPartPr/>
                <p14:nvPr/>
              </p14:nvContentPartPr>
              <p14:xfrm>
                <a:off x="6448905" y="3022900"/>
                <a:ext cx="11160" cy="33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E34620-93DB-78CB-C578-60843B0653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39905" y="3013900"/>
                  <a:ext cx="28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706785-88B1-17B2-68CA-3BD6EE8253F1}"/>
                    </a:ext>
                  </a:extLst>
                </p14:cNvPr>
                <p14:cNvContentPartPr/>
                <p14:nvPr/>
              </p14:nvContentPartPr>
              <p14:xfrm>
                <a:off x="6546465" y="2920300"/>
                <a:ext cx="72000" cy="187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706785-88B1-17B2-68CA-3BD6EE8253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37465" y="2911300"/>
                  <a:ext cx="896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ADDB5F-2409-65D8-BC87-A388B7360A09}"/>
              </a:ext>
            </a:extLst>
          </p:cNvPr>
          <p:cNvGrpSpPr/>
          <p:nvPr/>
        </p:nvGrpSpPr>
        <p:grpSpPr>
          <a:xfrm>
            <a:off x="6741945" y="2869540"/>
            <a:ext cx="836280" cy="211680"/>
            <a:chOff x="6741945" y="2869540"/>
            <a:chExt cx="83628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D6F30D-540D-A745-B070-20849250E06F}"/>
                    </a:ext>
                  </a:extLst>
                </p14:cNvPr>
                <p14:cNvContentPartPr/>
                <p14:nvPr/>
              </p14:nvContentPartPr>
              <p14:xfrm>
                <a:off x="6741945" y="3011740"/>
                <a:ext cx="97200" cy="1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D6F30D-540D-A745-B070-20849250E06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33305" y="3003100"/>
                  <a:ext cx="114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74E8A55-FA15-D909-5CC6-BD19E1295AD9}"/>
                    </a:ext>
                  </a:extLst>
                </p14:cNvPr>
                <p14:cNvContentPartPr/>
                <p14:nvPr/>
              </p14:nvContentPartPr>
              <p14:xfrm>
                <a:off x="6956145" y="2896900"/>
                <a:ext cx="115920" cy="184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74E8A55-FA15-D909-5CC6-BD19E1295A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47505" y="2887900"/>
                  <a:ext cx="133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16ADF6E-E0F7-22D9-21A7-99179EAB5A87}"/>
                    </a:ext>
                  </a:extLst>
                </p14:cNvPr>
                <p14:cNvContentPartPr/>
                <p14:nvPr/>
              </p14:nvContentPartPr>
              <p14:xfrm>
                <a:off x="7154145" y="2994820"/>
                <a:ext cx="5040" cy="19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16ADF6E-E0F7-22D9-21A7-99179EAB5A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45505" y="2986180"/>
                  <a:ext cx="22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0F4E0C-44A6-FBA9-35B6-23B67368BE80}"/>
                    </a:ext>
                  </a:extLst>
                </p14:cNvPr>
                <p14:cNvContentPartPr/>
                <p14:nvPr/>
              </p14:nvContentPartPr>
              <p14:xfrm>
                <a:off x="7223625" y="2869540"/>
                <a:ext cx="105840" cy="185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0F4E0C-44A6-FBA9-35B6-23B67368BE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14985" y="2860540"/>
                  <a:ext cx="123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E8EDB88-2F65-739F-E192-3026F3AA957C}"/>
                    </a:ext>
                  </a:extLst>
                </p14:cNvPr>
                <p14:cNvContentPartPr/>
                <p14:nvPr/>
              </p14:nvContentPartPr>
              <p14:xfrm>
                <a:off x="7461225" y="2962780"/>
                <a:ext cx="101880" cy="1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E8EDB88-2F65-739F-E192-3026F3AA95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52585" y="2954140"/>
                  <a:ext cx="119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8BA1685-E40D-1D61-208F-612CAD95296C}"/>
                    </a:ext>
                  </a:extLst>
                </p14:cNvPr>
                <p14:cNvContentPartPr/>
                <p14:nvPr/>
              </p14:nvContentPartPr>
              <p14:xfrm>
                <a:off x="7483905" y="3021820"/>
                <a:ext cx="9432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8BA1685-E40D-1D61-208F-612CAD9529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74905" y="3013180"/>
                  <a:ext cx="1119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B17706B-9A4F-F7B7-E405-B9966346CC77}"/>
              </a:ext>
            </a:extLst>
          </p:cNvPr>
          <p:cNvGrpSpPr/>
          <p:nvPr/>
        </p:nvGrpSpPr>
        <p:grpSpPr>
          <a:xfrm>
            <a:off x="7734465" y="2941540"/>
            <a:ext cx="390240" cy="232920"/>
            <a:chOff x="7734465" y="2941540"/>
            <a:chExt cx="39024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3998521-CEA8-6171-CC24-2DB8BABA8800}"/>
                    </a:ext>
                  </a:extLst>
                </p14:cNvPr>
                <p14:cNvContentPartPr/>
                <p14:nvPr/>
              </p14:nvContentPartPr>
              <p14:xfrm>
                <a:off x="7734465" y="3059260"/>
                <a:ext cx="97200" cy="5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3998521-CEA8-6171-CC24-2DB8BABA88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25825" y="3050260"/>
                  <a:ext cx="114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635AD0A-4151-E889-B11F-DC04AF2C783A}"/>
                    </a:ext>
                  </a:extLst>
                </p14:cNvPr>
                <p14:cNvContentPartPr/>
                <p14:nvPr/>
              </p14:nvContentPartPr>
              <p14:xfrm>
                <a:off x="7889625" y="2966020"/>
                <a:ext cx="81000" cy="191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635AD0A-4151-E889-B11F-DC04AF2C78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80985" y="2957020"/>
                  <a:ext cx="98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E3DCB4D-2C2B-3399-523E-40A0D8D42EB1}"/>
                    </a:ext>
                  </a:extLst>
                </p14:cNvPr>
                <p14:cNvContentPartPr/>
                <p14:nvPr/>
              </p14:nvContentPartPr>
              <p14:xfrm>
                <a:off x="8035065" y="2941540"/>
                <a:ext cx="89640" cy="232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E3DCB4D-2C2B-3399-523E-40A0D8D42EB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26065" y="2932900"/>
                  <a:ext cx="107280" cy="250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6675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Multiplying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row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by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(non-zero)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scalar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14726"/>
              </p:ext>
            </p:extLst>
          </p:nvPr>
        </p:nvGraphicFramePr>
        <p:xfrm>
          <a:off x="1428750" y="19494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183755" y="1952683"/>
            <a:ext cx="502920" cy="32893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6607" y="1952683"/>
            <a:ext cx="502920" cy="32893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594" y="2903325"/>
            <a:ext cx="994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Determinant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4788" y="2865449"/>
            <a:ext cx="333184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Arial MT"/>
                <a:cs typeface="Arial MT"/>
              </a:rPr>
              <a:t>Determinant 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700" spc="220" dirty="0">
                <a:latin typeface="Cambria"/>
                <a:cs typeface="Cambria"/>
              </a:rPr>
              <a:t>=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-95" dirty="0">
                <a:latin typeface="Cambria"/>
                <a:cs typeface="Cambria"/>
              </a:rPr>
              <a:t>5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-275" dirty="0">
                <a:latin typeface="Lucida Sans Unicode"/>
                <a:cs typeface="Lucida Sans Unicode"/>
              </a:rPr>
              <a:t>⋅</a:t>
            </a:r>
            <a:r>
              <a:rPr sz="1700" spc="-165" dirty="0">
                <a:latin typeface="Lucida Sans Unicode"/>
                <a:cs typeface="Lucida Sans Unicode"/>
              </a:rPr>
              <a:t> </a:t>
            </a:r>
            <a:r>
              <a:rPr sz="1700" spc="-85" dirty="0">
                <a:latin typeface="Cambria"/>
                <a:cs typeface="Cambria"/>
              </a:rPr>
              <a:t>(</a:t>
            </a:r>
            <a:r>
              <a:rPr sz="1700" spc="-95" dirty="0">
                <a:solidFill>
                  <a:srgbClr val="0000FF"/>
                </a:solidFill>
                <a:latin typeface="Cambria"/>
                <a:cs typeface="Cambria"/>
              </a:rPr>
              <a:t>10</a:t>
            </a:r>
            <a:r>
              <a:rPr sz="17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-275" dirty="0">
                <a:latin typeface="Lucida Sans Unicode"/>
                <a:cs typeface="Lucida Sans Unicode"/>
              </a:rPr>
              <a:t>⋅</a:t>
            </a:r>
            <a:r>
              <a:rPr sz="1700" spc="-165" dirty="0">
                <a:latin typeface="Lucida Sans Unicode"/>
                <a:cs typeface="Lucida Sans Unicode"/>
              </a:rPr>
              <a:t> </a:t>
            </a:r>
            <a:r>
              <a:rPr sz="1700" spc="-95" dirty="0">
                <a:latin typeface="Cambria"/>
                <a:cs typeface="Cambria"/>
              </a:rPr>
              <a:t>3</a:t>
            </a:r>
            <a:r>
              <a:rPr sz="1700" spc="-85" dirty="0">
                <a:latin typeface="Cambria"/>
                <a:cs typeface="Cambria"/>
              </a:rPr>
              <a:t>)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-190" dirty="0">
                <a:latin typeface="Lucida Sans Unicode"/>
                <a:cs typeface="Lucida Sans Unicode"/>
              </a:rPr>
              <a:t>−</a:t>
            </a:r>
            <a:r>
              <a:rPr sz="1700" spc="-165" dirty="0">
                <a:latin typeface="Lucida Sans Unicode"/>
                <a:cs typeface="Lucida Sans Unicode"/>
              </a:rPr>
              <a:t> </a:t>
            </a:r>
            <a:r>
              <a:rPr sz="1700" spc="-95" dirty="0">
                <a:latin typeface="Cambria"/>
                <a:cs typeface="Cambria"/>
              </a:rPr>
              <a:t>1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-275" dirty="0">
                <a:latin typeface="Lucida Sans Unicode"/>
                <a:cs typeface="Lucida Sans Unicode"/>
              </a:rPr>
              <a:t>⋅</a:t>
            </a:r>
            <a:r>
              <a:rPr sz="1700" spc="-165" dirty="0">
                <a:latin typeface="Lucida Sans Unicode"/>
                <a:cs typeface="Lucida Sans Unicode"/>
              </a:rPr>
              <a:t> </a:t>
            </a:r>
            <a:r>
              <a:rPr sz="1700" spc="-85" dirty="0">
                <a:latin typeface="Cambria"/>
                <a:cs typeface="Cambria"/>
              </a:rPr>
              <a:t>(</a:t>
            </a:r>
            <a:r>
              <a:rPr sz="1700" spc="-95" dirty="0">
                <a:solidFill>
                  <a:srgbClr val="0000FF"/>
                </a:solidFill>
                <a:latin typeface="Cambria"/>
                <a:cs typeface="Cambria"/>
              </a:rPr>
              <a:t>10</a:t>
            </a:r>
            <a:r>
              <a:rPr sz="17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-275" dirty="0">
                <a:latin typeface="Lucida Sans Unicode"/>
                <a:cs typeface="Lucida Sans Unicode"/>
              </a:rPr>
              <a:t>⋅</a:t>
            </a:r>
            <a:r>
              <a:rPr sz="1700" spc="-165" dirty="0">
                <a:latin typeface="Lucida Sans Unicode"/>
                <a:cs typeface="Lucida Sans Unicode"/>
              </a:rPr>
              <a:t> </a:t>
            </a:r>
            <a:r>
              <a:rPr sz="1700" spc="-95" dirty="0">
                <a:latin typeface="Cambria"/>
                <a:cs typeface="Cambria"/>
              </a:rPr>
              <a:t>4</a:t>
            </a:r>
            <a:r>
              <a:rPr sz="1700" spc="-85" dirty="0">
                <a:latin typeface="Cambria"/>
                <a:cs typeface="Cambria"/>
              </a:rPr>
              <a:t>)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7916" y="2013199"/>
            <a:ext cx="51498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x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10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7900" y="1955800"/>
            <a:ext cx="502920" cy="328930"/>
          </a:xfrm>
          <a:prstGeom prst="rect">
            <a:avLst/>
          </a:prstGeom>
          <a:solidFill>
            <a:srgbClr val="7FCBD3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50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0752" y="1955800"/>
            <a:ext cx="502920" cy="328930"/>
          </a:xfrm>
          <a:prstGeom prst="rect">
            <a:avLst/>
          </a:prstGeom>
          <a:solidFill>
            <a:srgbClr val="7FCBD3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388109" y="1948746"/>
          <a:ext cx="1005840" cy="680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FCB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FC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07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C9381BF-D813-D83B-E5F7-3102B9281EE4}"/>
                  </a:ext>
                </a:extLst>
              </p14:cNvPr>
              <p14:cNvContentPartPr/>
              <p14:nvPr/>
            </p14:nvContentPartPr>
            <p14:xfrm>
              <a:off x="2601225" y="2070700"/>
              <a:ext cx="448560" cy="130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C9381BF-D813-D83B-E5F7-3102B9281E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2225" y="2062060"/>
                <a:ext cx="4662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5FE055-DEAF-FB22-1E80-966E99602976}"/>
                  </a:ext>
                </a:extLst>
              </p14:cNvPr>
              <p14:cNvContentPartPr/>
              <p14:nvPr/>
            </p14:nvContentPartPr>
            <p14:xfrm>
              <a:off x="5894145" y="2022460"/>
              <a:ext cx="336240" cy="122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5FE055-DEAF-FB22-1E80-966E996029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5505" y="2013460"/>
                <a:ext cx="3538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5F035C9-357A-2C0E-63AE-ADD7D470EB9B}"/>
                  </a:ext>
                </a:extLst>
              </p14:cNvPr>
              <p14:cNvContentPartPr/>
              <p14:nvPr/>
            </p14:nvContentPartPr>
            <p14:xfrm>
              <a:off x="2599425" y="2498740"/>
              <a:ext cx="3670920" cy="90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5F035C9-357A-2C0E-63AE-ADD7D470EB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0785" y="2490100"/>
                <a:ext cx="36885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92E60A-E86F-E735-BD72-81B008C57AF0}"/>
                  </a:ext>
                </a:extLst>
              </p14:cNvPr>
              <p14:cNvContentPartPr/>
              <p14:nvPr/>
            </p14:nvContentPartPr>
            <p14:xfrm>
              <a:off x="6300945" y="1799620"/>
              <a:ext cx="185040" cy="916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92E60A-E86F-E735-BD72-81B008C57A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1945" y="1790980"/>
                <a:ext cx="202680" cy="9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DB798A8-38FB-6FC1-8ABD-575FCBAF3D09}"/>
                  </a:ext>
                </a:extLst>
              </p14:cNvPr>
              <p14:cNvContentPartPr/>
              <p14:nvPr/>
            </p14:nvContentPartPr>
            <p14:xfrm>
              <a:off x="7402185" y="1830940"/>
              <a:ext cx="100080" cy="824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DB798A8-38FB-6FC1-8ABD-575FCBAF3D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93185" y="1821940"/>
                <a:ext cx="11772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D3AC657-4FF0-9C75-FC79-B44484A5764F}"/>
                  </a:ext>
                </a:extLst>
              </p14:cNvPr>
              <p14:cNvContentPartPr/>
              <p14:nvPr/>
            </p14:nvContentPartPr>
            <p14:xfrm>
              <a:off x="1220265" y="1836340"/>
              <a:ext cx="148320" cy="909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3AC657-4FF0-9C75-FC79-B44484A576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11265" y="1827700"/>
                <a:ext cx="165960" cy="9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BD60643-95D8-069C-D556-6486FAB2BDF8}"/>
                  </a:ext>
                </a:extLst>
              </p14:cNvPr>
              <p14:cNvContentPartPr/>
              <p14:nvPr/>
            </p14:nvContentPartPr>
            <p14:xfrm>
              <a:off x="2300625" y="1823740"/>
              <a:ext cx="196920" cy="861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BD60643-95D8-069C-D556-6486FAB2BD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91985" y="1814740"/>
                <a:ext cx="214560" cy="87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E825A47-B685-4D60-87E7-4E8C522D11B8}"/>
              </a:ext>
            </a:extLst>
          </p:cNvPr>
          <p:cNvGrpSpPr/>
          <p:nvPr/>
        </p:nvGrpSpPr>
        <p:grpSpPr>
          <a:xfrm>
            <a:off x="1033065" y="3199300"/>
            <a:ext cx="870840" cy="312480"/>
            <a:chOff x="1033065" y="3199300"/>
            <a:chExt cx="87084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4F680F-7422-722D-BC55-B7BAE399F0D1}"/>
                    </a:ext>
                  </a:extLst>
                </p14:cNvPr>
                <p14:cNvContentPartPr/>
                <p14:nvPr/>
              </p14:nvContentPartPr>
              <p14:xfrm>
                <a:off x="1033065" y="3284620"/>
                <a:ext cx="110520" cy="179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4F680F-7422-722D-BC55-B7BAE399F0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065" y="3275620"/>
                  <a:ext cx="128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92B256-AE7A-80EF-4205-FACC5CC425CA}"/>
                    </a:ext>
                  </a:extLst>
                </p14:cNvPr>
                <p14:cNvContentPartPr/>
                <p14:nvPr/>
              </p14:nvContentPartPr>
              <p14:xfrm>
                <a:off x="1255545" y="3233860"/>
                <a:ext cx="117720" cy="277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92B256-AE7A-80EF-4205-FACC5CC425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46905" y="3225220"/>
                  <a:ext cx="135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31E25D-BCE6-2ACE-7015-1AEF9DBD93D2}"/>
                    </a:ext>
                  </a:extLst>
                </p14:cNvPr>
                <p14:cNvContentPartPr/>
                <p14:nvPr/>
              </p14:nvContentPartPr>
              <p14:xfrm>
                <a:off x="1459305" y="3308380"/>
                <a:ext cx="96480" cy="163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31E25D-BCE6-2ACE-7015-1AEF9DBD93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0305" y="3299740"/>
                  <a:ext cx="114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02C974-FBB9-5914-9EF7-A9C098965B57}"/>
                    </a:ext>
                  </a:extLst>
                </p14:cNvPr>
                <p14:cNvContentPartPr/>
                <p14:nvPr/>
              </p14:nvContentPartPr>
              <p14:xfrm>
                <a:off x="1591785" y="3199300"/>
                <a:ext cx="109440" cy="297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02C974-FBB9-5914-9EF7-A9C098965B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82785" y="3190660"/>
                  <a:ext cx="1270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CA8440B-4A45-EC2B-CA92-BE304D434C91}"/>
                    </a:ext>
                  </a:extLst>
                </p14:cNvPr>
                <p14:cNvContentPartPr/>
                <p14:nvPr/>
              </p14:nvContentPartPr>
              <p14:xfrm>
                <a:off x="1814625" y="3342940"/>
                <a:ext cx="89280" cy="2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CA8440B-4A45-EC2B-CA92-BE304D434C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05625" y="3334300"/>
                  <a:ext cx="1069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E15673-A322-0E37-7C9B-43F5BA20F6FC}"/>
              </a:ext>
            </a:extLst>
          </p:cNvPr>
          <p:cNvGrpSpPr/>
          <p:nvPr/>
        </p:nvGrpSpPr>
        <p:grpSpPr>
          <a:xfrm>
            <a:off x="2052945" y="3180940"/>
            <a:ext cx="495360" cy="285840"/>
            <a:chOff x="2052945" y="3180940"/>
            <a:chExt cx="49536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9D9954-2CD4-F45E-B450-DEB8A37B04DE}"/>
                    </a:ext>
                  </a:extLst>
                </p14:cNvPr>
                <p14:cNvContentPartPr/>
                <p14:nvPr/>
              </p14:nvContentPartPr>
              <p14:xfrm>
                <a:off x="2052945" y="3233860"/>
                <a:ext cx="107280" cy="138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9D9954-2CD4-F45E-B450-DEB8A37B04D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44305" y="3224860"/>
                  <a:ext cx="124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AFCB1BB-7870-5B9D-BE35-027E6D7E3572}"/>
                    </a:ext>
                  </a:extLst>
                </p14:cNvPr>
                <p14:cNvContentPartPr/>
                <p14:nvPr/>
              </p14:nvContentPartPr>
              <p14:xfrm>
                <a:off x="2138265" y="3222340"/>
                <a:ext cx="360" cy="234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AFCB1BB-7870-5B9D-BE35-027E6D7E35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9265" y="3213340"/>
                  <a:ext cx="18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2F048C-99BE-6123-5D05-06EFC1D9E706}"/>
                    </a:ext>
                  </a:extLst>
                </p14:cNvPr>
                <p14:cNvContentPartPr/>
                <p14:nvPr/>
              </p14:nvContentPartPr>
              <p14:xfrm>
                <a:off x="2224305" y="3195340"/>
                <a:ext cx="66240" cy="264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2F048C-99BE-6123-5D05-06EFC1D9E7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15665" y="3186340"/>
                  <a:ext cx="83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464BEEB-FC44-E161-AE3F-33BE85A75C59}"/>
                    </a:ext>
                  </a:extLst>
                </p14:cNvPr>
                <p14:cNvContentPartPr/>
                <p14:nvPr/>
              </p14:nvContentPartPr>
              <p14:xfrm>
                <a:off x="2351025" y="3258700"/>
                <a:ext cx="80280" cy="169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464BEEB-FC44-E161-AE3F-33BE85A75C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42385" y="3250060"/>
                  <a:ext cx="97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E0A76B6-1244-C3C7-B5C1-3C18DCA8F622}"/>
                    </a:ext>
                  </a:extLst>
                </p14:cNvPr>
                <p14:cNvContentPartPr/>
                <p14:nvPr/>
              </p14:nvContentPartPr>
              <p14:xfrm>
                <a:off x="2450745" y="3180940"/>
                <a:ext cx="97560" cy="285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E0A76B6-1244-C3C7-B5C1-3C18DCA8F6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42105" y="3171940"/>
                  <a:ext cx="11520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44F65D-B51C-4239-B3B0-1D86659D7039}"/>
              </a:ext>
            </a:extLst>
          </p:cNvPr>
          <p:cNvGrpSpPr/>
          <p:nvPr/>
        </p:nvGrpSpPr>
        <p:grpSpPr>
          <a:xfrm>
            <a:off x="992745" y="3816340"/>
            <a:ext cx="111960" cy="82080"/>
            <a:chOff x="992745" y="3816340"/>
            <a:chExt cx="111960" cy="8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CBDD039-40F5-C2AE-6611-C30FB8B4D300}"/>
                    </a:ext>
                  </a:extLst>
                </p14:cNvPr>
                <p14:cNvContentPartPr/>
                <p14:nvPr/>
              </p14:nvContentPartPr>
              <p14:xfrm>
                <a:off x="998145" y="3816340"/>
                <a:ext cx="82080" cy="2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CBDD039-40F5-C2AE-6611-C30FB8B4D30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9505" y="3807340"/>
                  <a:ext cx="99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286FBC8-91A2-987B-6E4B-240CA0BB72E2}"/>
                    </a:ext>
                  </a:extLst>
                </p14:cNvPr>
                <p14:cNvContentPartPr/>
                <p14:nvPr/>
              </p14:nvContentPartPr>
              <p14:xfrm>
                <a:off x="992745" y="3882940"/>
                <a:ext cx="111960" cy="15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286FBC8-91A2-987B-6E4B-240CA0BB72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3745" y="3874300"/>
                  <a:ext cx="12960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29CF87-ECE8-2D34-E586-27F2FBBCF708}"/>
              </a:ext>
            </a:extLst>
          </p:cNvPr>
          <p:cNvGrpSpPr/>
          <p:nvPr/>
        </p:nvGrpSpPr>
        <p:grpSpPr>
          <a:xfrm>
            <a:off x="1247265" y="3759100"/>
            <a:ext cx="245880" cy="204480"/>
            <a:chOff x="1247265" y="3759100"/>
            <a:chExt cx="24588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836852-19FA-955B-C0FF-4F3C56305395}"/>
                    </a:ext>
                  </a:extLst>
                </p14:cNvPr>
                <p14:cNvContentPartPr/>
                <p14:nvPr/>
              </p14:nvContentPartPr>
              <p14:xfrm>
                <a:off x="1247265" y="3779980"/>
                <a:ext cx="97200" cy="183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836852-19FA-955B-C0FF-4F3C563053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38265" y="3771340"/>
                  <a:ext cx="114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1519E7-36E3-BCA2-30D7-7B095108F758}"/>
                    </a:ext>
                  </a:extLst>
                </p14:cNvPr>
                <p14:cNvContentPartPr/>
                <p14:nvPr/>
              </p14:nvContentPartPr>
              <p14:xfrm>
                <a:off x="1418265" y="3759100"/>
                <a:ext cx="74880" cy="195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1519E7-36E3-BCA2-30D7-7B095108F75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09265" y="3750100"/>
                  <a:ext cx="9252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CECE74-D6FB-4F84-E0B0-FEF31F804CE4}"/>
              </a:ext>
            </a:extLst>
          </p:cNvPr>
          <p:cNvGrpSpPr/>
          <p:nvPr/>
        </p:nvGrpSpPr>
        <p:grpSpPr>
          <a:xfrm>
            <a:off x="6507225" y="3442660"/>
            <a:ext cx="129600" cy="59040"/>
            <a:chOff x="6507225" y="3442660"/>
            <a:chExt cx="129600" cy="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6AEE77-92D6-0C26-AEB9-1E2EA548CEDC}"/>
                    </a:ext>
                  </a:extLst>
                </p14:cNvPr>
                <p14:cNvContentPartPr/>
                <p14:nvPr/>
              </p14:nvContentPartPr>
              <p14:xfrm>
                <a:off x="6511905" y="3442660"/>
                <a:ext cx="124920" cy="9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6AEE77-92D6-0C26-AEB9-1E2EA548CED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03265" y="3434020"/>
                  <a:ext cx="142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025863-7BEC-016E-80B5-6B79C51FBBFF}"/>
                    </a:ext>
                  </a:extLst>
                </p14:cNvPr>
                <p14:cNvContentPartPr/>
                <p14:nvPr/>
              </p14:nvContentPartPr>
              <p14:xfrm>
                <a:off x="6507225" y="3497020"/>
                <a:ext cx="121680" cy="4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025863-7BEC-016E-80B5-6B79C51FBBF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98585" y="3488020"/>
                  <a:ext cx="1393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F228358-623F-9628-3F5C-668E25DF3E24}"/>
              </a:ext>
            </a:extLst>
          </p:cNvPr>
          <p:cNvGrpSpPr/>
          <p:nvPr/>
        </p:nvGrpSpPr>
        <p:grpSpPr>
          <a:xfrm>
            <a:off x="7175385" y="3308380"/>
            <a:ext cx="437040" cy="317160"/>
            <a:chOff x="7175385" y="3308380"/>
            <a:chExt cx="43704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E8B2AAA-0789-789C-7234-0D6397BAB114}"/>
                    </a:ext>
                  </a:extLst>
                </p14:cNvPr>
                <p14:cNvContentPartPr/>
                <p14:nvPr/>
              </p14:nvContentPartPr>
              <p14:xfrm>
                <a:off x="7175385" y="3324940"/>
                <a:ext cx="123840" cy="296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E8B2AAA-0789-789C-7234-0D6397BAB1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66385" y="3316300"/>
                  <a:ext cx="141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094AE6-3E38-8E38-00B0-94F4D7B34F11}"/>
                    </a:ext>
                  </a:extLst>
                </p14:cNvPr>
                <p14:cNvContentPartPr/>
                <p14:nvPr/>
              </p14:nvContentPartPr>
              <p14:xfrm>
                <a:off x="7309665" y="3384700"/>
                <a:ext cx="90000" cy="148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094AE6-3E38-8E38-00B0-94F4D7B34F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00665" y="3375700"/>
                  <a:ext cx="107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AB71A9-B56C-01FD-3AD8-79F79B7CB43A}"/>
                    </a:ext>
                  </a:extLst>
                </p14:cNvPr>
                <p14:cNvContentPartPr/>
                <p14:nvPr/>
              </p14:nvContentPartPr>
              <p14:xfrm>
                <a:off x="7429545" y="3377860"/>
                <a:ext cx="77400" cy="167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AB71A9-B56C-01FD-3AD8-79F79B7CB4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20545" y="3369220"/>
                  <a:ext cx="9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8EB2D88-7814-BC1E-B1F9-9F47C0066C74}"/>
                    </a:ext>
                  </a:extLst>
                </p14:cNvPr>
                <p14:cNvContentPartPr/>
                <p14:nvPr/>
              </p14:nvContentPartPr>
              <p14:xfrm>
                <a:off x="7501545" y="3308380"/>
                <a:ext cx="110880" cy="317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8EB2D88-7814-BC1E-B1F9-9F47C0066C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92905" y="3299740"/>
                  <a:ext cx="12852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AC24214-E729-A8B4-12F8-E04B3DB64CE3}"/>
              </a:ext>
            </a:extLst>
          </p:cNvPr>
          <p:cNvGrpSpPr/>
          <p:nvPr/>
        </p:nvGrpSpPr>
        <p:grpSpPr>
          <a:xfrm>
            <a:off x="6815385" y="3414580"/>
            <a:ext cx="216720" cy="176040"/>
            <a:chOff x="6815385" y="3414580"/>
            <a:chExt cx="21672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AFC2771-9CE3-BC44-C041-42EC33B75105}"/>
                    </a:ext>
                  </a:extLst>
                </p14:cNvPr>
                <p14:cNvContentPartPr/>
                <p14:nvPr/>
              </p14:nvContentPartPr>
              <p14:xfrm>
                <a:off x="6815385" y="3414580"/>
                <a:ext cx="94320" cy="176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AFC2771-9CE3-BC44-C041-42EC33B751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06745" y="3405940"/>
                  <a:ext cx="111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37ED3A-0785-02FA-AF30-89BDD16E030C}"/>
                    </a:ext>
                  </a:extLst>
                </p14:cNvPr>
                <p14:cNvContentPartPr/>
                <p14:nvPr/>
              </p14:nvContentPartPr>
              <p14:xfrm>
                <a:off x="6926265" y="3430420"/>
                <a:ext cx="105840" cy="150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37ED3A-0785-02FA-AF30-89BDD16E03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17265" y="3421420"/>
                  <a:ext cx="123480" cy="168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3700" y="2413000"/>
            <a:ext cx="502920" cy="328930"/>
          </a:xfrm>
          <a:prstGeom prst="rect">
            <a:avLst/>
          </a:prstGeom>
          <a:solidFill>
            <a:srgbClr val="7FCBD3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6552" y="2413000"/>
            <a:ext cx="502920" cy="328930"/>
          </a:xfrm>
          <a:prstGeom prst="rect">
            <a:avLst/>
          </a:prstGeom>
          <a:solidFill>
            <a:srgbClr val="7FCBD3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4791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Adding</a:t>
            </a:r>
            <a:r>
              <a:rPr sz="3000" spc="2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row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to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another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row</a:t>
            </a:r>
            <a:endParaRPr sz="30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28750" y="19494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27594" y="2903325"/>
            <a:ext cx="994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Determinant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4788" y="2903067"/>
            <a:ext cx="994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Determinant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056" y="2013199"/>
            <a:ext cx="1295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+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198999" y="1594881"/>
          <a:ext cx="1005840" cy="653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395009" y="1982297"/>
          <a:ext cx="1005840" cy="659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7FCB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FC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3898900" y="2268997"/>
            <a:ext cx="1346200" cy="101600"/>
            <a:chOff x="3898900" y="2268997"/>
            <a:chExt cx="1346200" cy="1016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8900" y="2268997"/>
              <a:ext cx="1346200" cy="101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37000" y="2299797"/>
              <a:ext cx="1270000" cy="0"/>
            </a:xfrm>
            <a:custGeom>
              <a:avLst/>
              <a:gdLst/>
              <a:ahLst/>
              <a:cxnLst/>
              <a:rect l="l" t="t" r="r" b="b"/>
              <a:pathLst>
                <a:path w="1270000">
                  <a:moveTo>
                    <a:pt x="0" y="0"/>
                  </a:moveTo>
                  <a:lnTo>
                    <a:pt x="1270000" y="0"/>
                  </a:lnTo>
                </a:path>
              </a:pathLst>
            </a:custGeom>
            <a:ln w="25400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94E531-0B7E-E10C-6000-E6584481ED0C}"/>
              </a:ext>
            </a:extLst>
          </p:cNvPr>
          <p:cNvGrpSpPr/>
          <p:nvPr/>
        </p:nvGrpSpPr>
        <p:grpSpPr>
          <a:xfrm>
            <a:off x="1246185" y="1824100"/>
            <a:ext cx="1344960" cy="884880"/>
            <a:chOff x="1246185" y="1824100"/>
            <a:chExt cx="1344960" cy="88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64762C-9D50-4B0A-6F30-D4B71123DD81}"/>
                    </a:ext>
                  </a:extLst>
                </p14:cNvPr>
                <p14:cNvContentPartPr/>
                <p14:nvPr/>
              </p14:nvContentPartPr>
              <p14:xfrm>
                <a:off x="1246185" y="1855420"/>
                <a:ext cx="140400" cy="853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64762C-9D50-4B0A-6F30-D4B71123DD8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37185" y="1846780"/>
                  <a:ext cx="15804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843FD23-3A43-A0B1-6F67-3C6EA110434F}"/>
                    </a:ext>
                  </a:extLst>
                </p14:cNvPr>
                <p14:cNvContentPartPr/>
                <p14:nvPr/>
              </p14:nvContentPartPr>
              <p14:xfrm>
                <a:off x="2433825" y="1824100"/>
                <a:ext cx="157320" cy="843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843FD23-3A43-A0B1-6F67-3C6EA11043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25185" y="1815100"/>
                  <a:ext cx="174960" cy="86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33BD382-BECC-2E8B-47C1-757289B5E9EA}"/>
                  </a:ext>
                </a:extLst>
              </p14:cNvPr>
              <p14:cNvContentPartPr/>
              <p14:nvPr/>
            </p14:nvContentPartPr>
            <p14:xfrm>
              <a:off x="2726865" y="2032540"/>
              <a:ext cx="897480" cy="235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33BD382-BECC-2E8B-47C1-757289B5E9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18225" y="2023900"/>
                <a:ext cx="91512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83C19CE-05DC-88AC-DD14-53161371067C}"/>
              </a:ext>
            </a:extLst>
          </p:cNvPr>
          <p:cNvGrpSpPr/>
          <p:nvPr/>
        </p:nvGrpSpPr>
        <p:grpSpPr>
          <a:xfrm>
            <a:off x="5317065" y="1909060"/>
            <a:ext cx="1083600" cy="717120"/>
            <a:chOff x="5317065" y="1909060"/>
            <a:chExt cx="1083600" cy="71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C806CE-369A-1DC2-A14C-A1AF75C0D2A5}"/>
                    </a:ext>
                  </a:extLst>
                </p14:cNvPr>
                <p14:cNvContentPartPr/>
                <p14:nvPr/>
              </p14:nvContentPartPr>
              <p14:xfrm>
                <a:off x="5317065" y="2202100"/>
                <a:ext cx="869760" cy="352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C806CE-369A-1DC2-A14C-A1AF75C0D2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08065" y="2193100"/>
                  <a:ext cx="8874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968B96E-1B0B-9FDC-3074-4B7F46DF820E}"/>
                    </a:ext>
                  </a:extLst>
                </p14:cNvPr>
                <p14:cNvContentPartPr/>
                <p14:nvPr/>
              </p14:nvContentPartPr>
              <p14:xfrm>
                <a:off x="6272145" y="1909060"/>
                <a:ext cx="128520" cy="717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968B96E-1B0B-9FDC-3074-4B7F46DF82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63505" y="1900060"/>
                  <a:ext cx="146160" cy="73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C3E1E83-2D6B-93A3-8254-B50D6DAEA9FC}"/>
                  </a:ext>
                </a:extLst>
              </p14:cNvPr>
              <p14:cNvContentPartPr/>
              <p14:nvPr/>
            </p14:nvContentPartPr>
            <p14:xfrm>
              <a:off x="7409745" y="1884580"/>
              <a:ext cx="169200" cy="828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C3E1E83-2D6B-93A3-8254-B50D6DAEA9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00745" y="1875940"/>
                <a:ext cx="186840" cy="84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8BE782A5-428F-5B4A-8412-6FF9C9DE228A}"/>
              </a:ext>
            </a:extLst>
          </p:cNvPr>
          <p:cNvGrpSpPr/>
          <p:nvPr/>
        </p:nvGrpSpPr>
        <p:grpSpPr>
          <a:xfrm>
            <a:off x="1343745" y="3188500"/>
            <a:ext cx="1368360" cy="303480"/>
            <a:chOff x="1343745" y="3188500"/>
            <a:chExt cx="136836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1D1DF5-B39F-CF65-5352-20F8FE0AF6C9}"/>
                    </a:ext>
                  </a:extLst>
                </p14:cNvPr>
                <p14:cNvContentPartPr/>
                <p14:nvPr/>
              </p14:nvContentPartPr>
              <p14:xfrm>
                <a:off x="1343745" y="3282820"/>
                <a:ext cx="96120" cy="192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1D1DF5-B39F-CF65-5352-20F8FE0AF6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35105" y="3274180"/>
                  <a:ext cx="113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EE5D774-21EF-20A8-30E6-1F07A3B8CE1B}"/>
                    </a:ext>
                  </a:extLst>
                </p14:cNvPr>
                <p14:cNvContentPartPr/>
                <p14:nvPr/>
              </p14:nvContentPartPr>
              <p14:xfrm>
                <a:off x="1510785" y="3263740"/>
                <a:ext cx="74520" cy="22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EE5D774-21EF-20A8-30E6-1F07A3B8CE1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02145" y="3255100"/>
                  <a:ext cx="92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2FB985-08CC-569A-7B09-0AC08D734E51}"/>
                    </a:ext>
                  </a:extLst>
                </p14:cNvPr>
                <p14:cNvContentPartPr/>
                <p14:nvPr/>
              </p14:nvContentPartPr>
              <p14:xfrm>
                <a:off x="1622745" y="3312340"/>
                <a:ext cx="70200" cy="142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2FB985-08CC-569A-7B09-0AC08D734E5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13745" y="3303700"/>
                  <a:ext cx="87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0A0E04-DD68-B4EC-DF2E-48C5CA995813}"/>
                    </a:ext>
                  </a:extLst>
                </p14:cNvPr>
                <p14:cNvContentPartPr/>
                <p14:nvPr/>
              </p14:nvContentPartPr>
              <p14:xfrm>
                <a:off x="1737225" y="3225580"/>
                <a:ext cx="95040" cy="262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0A0E04-DD68-B4EC-DF2E-48C5CA99581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28585" y="3216580"/>
                  <a:ext cx="1126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701DB8-7870-4FEE-ABAA-53D6932A45D6}"/>
                    </a:ext>
                  </a:extLst>
                </p14:cNvPr>
                <p14:cNvContentPartPr/>
                <p14:nvPr/>
              </p14:nvContentPartPr>
              <p14:xfrm>
                <a:off x="1960785" y="3379300"/>
                <a:ext cx="106920" cy="5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701DB8-7870-4FEE-ABAA-53D6932A45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51785" y="3370660"/>
                  <a:ext cx="124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F3315F0-280E-9CD1-031A-8794D4B13B70}"/>
                    </a:ext>
                  </a:extLst>
                </p14:cNvPr>
                <p14:cNvContentPartPr/>
                <p14:nvPr/>
              </p14:nvContentPartPr>
              <p14:xfrm>
                <a:off x="2175705" y="3257980"/>
                <a:ext cx="140760" cy="134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F3315F0-280E-9CD1-031A-8794D4B13B7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67065" y="3249340"/>
                  <a:ext cx="158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7298A4-C2ED-7FFE-1A0E-8508F90BFAEB}"/>
                    </a:ext>
                  </a:extLst>
                </p14:cNvPr>
                <p14:cNvContentPartPr/>
                <p14:nvPr/>
              </p14:nvContentPartPr>
              <p14:xfrm>
                <a:off x="2248425" y="3245020"/>
                <a:ext cx="24480" cy="202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7298A4-C2ED-7FFE-1A0E-8508F90BFAE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39785" y="3236020"/>
                  <a:ext cx="421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56115E-69BF-48FB-F62A-955E1C739A46}"/>
                    </a:ext>
                  </a:extLst>
                </p14:cNvPr>
                <p14:cNvContentPartPr/>
                <p14:nvPr/>
              </p14:nvContentPartPr>
              <p14:xfrm>
                <a:off x="2397465" y="3188500"/>
                <a:ext cx="75600" cy="262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56115E-69BF-48FB-F62A-955E1C739A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88465" y="3179500"/>
                  <a:ext cx="932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C630424-E0B8-2E26-29A6-257A92594C95}"/>
                    </a:ext>
                  </a:extLst>
                </p14:cNvPr>
                <p14:cNvContentPartPr/>
                <p14:nvPr/>
              </p14:nvContentPartPr>
              <p14:xfrm>
                <a:off x="2518065" y="3262300"/>
                <a:ext cx="65520" cy="152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C630424-E0B8-2E26-29A6-257A92594C9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09065" y="3253300"/>
                  <a:ext cx="83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922724-3B38-0D25-66CF-29A0721A3052}"/>
                    </a:ext>
                  </a:extLst>
                </p14:cNvPr>
                <p14:cNvContentPartPr/>
                <p14:nvPr/>
              </p14:nvContentPartPr>
              <p14:xfrm>
                <a:off x="2635785" y="3197860"/>
                <a:ext cx="76320" cy="267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922724-3B38-0D25-66CF-29A0721A305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7145" y="3188860"/>
                  <a:ext cx="9396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771EEC-28AD-D439-5DDA-1975E6AF3246}"/>
              </a:ext>
            </a:extLst>
          </p:cNvPr>
          <p:cNvGrpSpPr/>
          <p:nvPr/>
        </p:nvGrpSpPr>
        <p:grpSpPr>
          <a:xfrm>
            <a:off x="1196505" y="3745780"/>
            <a:ext cx="564480" cy="237960"/>
            <a:chOff x="1196505" y="3745780"/>
            <a:chExt cx="56448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8BD4F44-B554-BFA6-5E0F-069A496B7A00}"/>
                    </a:ext>
                  </a:extLst>
                </p14:cNvPr>
                <p14:cNvContentPartPr/>
                <p14:nvPr/>
              </p14:nvContentPartPr>
              <p14:xfrm>
                <a:off x="1208745" y="3777460"/>
                <a:ext cx="128160" cy="2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8BD4F44-B554-BFA6-5E0F-069A496B7A0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99745" y="3768460"/>
                  <a:ext cx="14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CA4DED-DAEC-D8AA-A27C-951B78406BB1}"/>
                    </a:ext>
                  </a:extLst>
                </p14:cNvPr>
                <p14:cNvContentPartPr/>
                <p14:nvPr/>
              </p14:nvContentPartPr>
              <p14:xfrm>
                <a:off x="1196505" y="3851980"/>
                <a:ext cx="108360" cy="6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CA4DED-DAEC-D8AA-A27C-951B78406BB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87505" y="3842980"/>
                  <a:ext cx="126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F379F3-CA54-707A-6C73-29691667A21C}"/>
                    </a:ext>
                  </a:extLst>
                </p14:cNvPr>
                <p14:cNvContentPartPr/>
                <p14:nvPr/>
              </p14:nvContentPartPr>
              <p14:xfrm>
                <a:off x="1523385" y="3745780"/>
                <a:ext cx="98640" cy="224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F379F3-CA54-707A-6C73-29691667A21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14385" y="3736780"/>
                  <a:ext cx="116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2FE62B8-7182-0821-D65F-B44303854C36}"/>
                    </a:ext>
                  </a:extLst>
                </p14:cNvPr>
                <p14:cNvContentPartPr/>
                <p14:nvPr/>
              </p14:nvContentPartPr>
              <p14:xfrm>
                <a:off x="1666665" y="3777460"/>
                <a:ext cx="94320" cy="206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2FE62B8-7182-0821-D65F-B44303854C3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58025" y="3768820"/>
                  <a:ext cx="11196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025D3E-D406-19F9-C6FD-637BF58D9A25}"/>
              </a:ext>
            </a:extLst>
          </p:cNvPr>
          <p:cNvGrpSpPr/>
          <p:nvPr/>
        </p:nvGrpSpPr>
        <p:grpSpPr>
          <a:xfrm>
            <a:off x="6155505" y="3146020"/>
            <a:ext cx="1560240" cy="358560"/>
            <a:chOff x="6155505" y="3146020"/>
            <a:chExt cx="156024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31F515-F6B1-E762-8AE3-E0034D1C4AE9}"/>
                    </a:ext>
                  </a:extLst>
                </p14:cNvPr>
                <p14:cNvContentPartPr/>
                <p14:nvPr/>
              </p14:nvContentPartPr>
              <p14:xfrm>
                <a:off x="6155505" y="3277780"/>
                <a:ext cx="108360" cy="226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31F515-F6B1-E762-8AE3-E0034D1C4AE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146865" y="3269140"/>
                  <a:ext cx="126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C8713B-2682-84FD-3D2C-CCF1DA6ADD66}"/>
                    </a:ext>
                  </a:extLst>
                </p14:cNvPr>
                <p14:cNvContentPartPr/>
                <p14:nvPr/>
              </p14:nvContentPartPr>
              <p14:xfrm>
                <a:off x="6356025" y="3230980"/>
                <a:ext cx="86760" cy="261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C8713B-2682-84FD-3D2C-CCF1DA6ADD6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47385" y="3221980"/>
                  <a:ext cx="1044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7C9AD6-F383-6973-D873-38FFE6BE2638}"/>
                    </a:ext>
                  </a:extLst>
                </p14:cNvPr>
                <p14:cNvContentPartPr/>
                <p14:nvPr/>
              </p14:nvContentPartPr>
              <p14:xfrm>
                <a:off x="6451065" y="3300820"/>
                <a:ext cx="122760" cy="162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7C9AD6-F383-6973-D873-38FFE6BE263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42065" y="3291820"/>
                  <a:ext cx="140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02BB6A-E220-BAD0-FBB1-19C9FB747725}"/>
                    </a:ext>
                  </a:extLst>
                </p14:cNvPr>
                <p14:cNvContentPartPr/>
                <p14:nvPr/>
              </p14:nvContentPartPr>
              <p14:xfrm>
                <a:off x="6585345" y="3193540"/>
                <a:ext cx="117360" cy="290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02BB6A-E220-BAD0-FBB1-19C9FB74772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76345" y="3184540"/>
                  <a:ext cx="135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35A3AF-7953-1256-4F35-E75498C2E715}"/>
                    </a:ext>
                  </a:extLst>
                </p14:cNvPr>
                <p14:cNvContentPartPr/>
                <p14:nvPr/>
              </p14:nvContentPartPr>
              <p14:xfrm>
                <a:off x="6829425" y="3328540"/>
                <a:ext cx="142920" cy="11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35A3AF-7953-1256-4F35-E75498C2E7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20425" y="3319900"/>
                  <a:ext cx="160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E1F98FF-E312-04AE-A986-49FF45D3F914}"/>
                    </a:ext>
                  </a:extLst>
                </p14:cNvPr>
                <p14:cNvContentPartPr/>
                <p14:nvPr/>
              </p14:nvContentPartPr>
              <p14:xfrm>
                <a:off x="7076745" y="3246820"/>
                <a:ext cx="160920" cy="169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E1F98FF-E312-04AE-A986-49FF45D3F91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67745" y="3238180"/>
                  <a:ext cx="178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A70BB6-1D6C-1AB6-0284-02C7793674DB}"/>
                    </a:ext>
                  </a:extLst>
                </p14:cNvPr>
                <p14:cNvContentPartPr/>
                <p14:nvPr/>
              </p14:nvContentPartPr>
              <p14:xfrm>
                <a:off x="7178625" y="3258700"/>
                <a:ext cx="17280" cy="222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A70BB6-1D6C-1AB6-0284-02C7793674D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69985" y="3249700"/>
                  <a:ext cx="349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F8232C2-26DE-E418-E52F-B75E07325BFB}"/>
                    </a:ext>
                  </a:extLst>
                </p14:cNvPr>
                <p14:cNvContentPartPr/>
                <p14:nvPr/>
              </p14:nvContentPartPr>
              <p14:xfrm>
                <a:off x="7328745" y="3192460"/>
                <a:ext cx="109440" cy="282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F8232C2-26DE-E418-E52F-B75E07325BF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20105" y="3183460"/>
                  <a:ext cx="1270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56ACAF2-1CAC-B53D-0259-03F9E56134D3}"/>
                    </a:ext>
                  </a:extLst>
                </p14:cNvPr>
                <p14:cNvContentPartPr/>
                <p14:nvPr/>
              </p14:nvContentPartPr>
              <p14:xfrm>
                <a:off x="7454745" y="3215500"/>
                <a:ext cx="136440" cy="173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56ACAF2-1CAC-B53D-0259-03F9E56134D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46105" y="3206500"/>
                  <a:ext cx="154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82C35C-1635-9508-9797-495305CBC342}"/>
                    </a:ext>
                  </a:extLst>
                </p14:cNvPr>
                <p14:cNvContentPartPr/>
                <p14:nvPr/>
              </p14:nvContentPartPr>
              <p14:xfrm>
                <a:off x="7536465" y="3201460"/>
                <a:ext cx="10800" cy="244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82C35C-1635-9508-9797-495305CBC3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527465" y="3192460"/>
                  <a:ext cx="28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2514822-FD9E-FC4B-2329-B0A0D539B90B}"/>
                    </a:ext>
                  </a:extLst>
                </p14:cNvPr>
                <p14:cNvContentPartPr/>
                <p14:nvPr/>
              </p14:nvContentPartPr>
              <p14:xfrm>
                <a:off x="7602345" y="3146020"/>
                <a:ext cx="113400" cy="350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2514822-FD9E-FC4B-2329-B0A0D539B90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93345" y="3137380"/>
                  <a:ext cx="13104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F880D91-979B-6E7E-8F32-B16A6EB1C9E3}"/>
              </a:ext>
            </a:extLst>
          </p:cNvPr>
          <p:cNvGrpSpPr/>
          <p:nvPr/>
        </p:nvGrpSpPr>
        <p:grpSpPr>
          <a:xfrm>
            <a:off x="5974785" y="3750820"/>
            <a:ext cx="510480" cy="244080"/>
            <a:chOff x="5974785" y="3750820"/>
            <a:chExt cx="51048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6121EF7-349C-848C-8FC5-7EA8956669CC}"/>
                    </a:ext>
                  </a:extLst>
                </p14:cNvPr>
                <p14:cNvContentPartPr/>
                <p14:nvPr/>
              </p14:nvContentPartPr>
              <p14:xfrm>
                <a:off x="5982345" y="3796900"/>
                <a:ext cx="120960" cy="19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6121EF7-349C-848C-8FC5-7EA8956669C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73705" y="3787900"/>
                  <a:ext cx="138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EC46A66-AB49-8B29-876A-A43F22663AD2}"/>
                    </a:ext>
                  </a:extLst>
                </p14:cNvPr>
                <p14:cNvContentPartPr/>
                <p14:nvPr/>
              </p14:nvContentPartPr>
              <p14:xfrm>
                <a:off x="5974785" y="3864580"/>
                <a:ext cx="102600" cy="20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EC46A66-AB49-8B29-876A-A43F22663AD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66145" y="3855580"/>
                  <a:ext cx="120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5E8A7C-DAD8-9DC0-8C92-A5503E5734FD}"/>
                    </a:ext>
                  </a:extLst>
                </p14:cNvPr>
                <p14:cNvContentPartPr/>
                <p14:nvPr/>
              </p14:nvContentPartPr>
              <p14:xfrm>
                <a:off x="6238305" y="3750820"/>
                <a:ext cx="106920" cy="237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5E8A7C-DAD8-9DC0-8C92-A5503E5734F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29305" y="3742180"/>
                  <a:ext cx="1245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3A4E613-8420-4690-B73D-AA637E11B8AC}"/>
                    </a:ext>
                  </a:extLst>
                </p14:cNvPr>
                <p14:cNvContentPartPr/>
                <p14:nvPr/>
              </p14:nvContentPartPr>
              <p14:xfrm>
                <a:off x="6390945" y="3790060"/>
                <a:ext cx="94320" cy="204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3A4E613-8420-4690-B73D-AA637E11B8A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81945" y="3781420"/>
                  <a:ext cx="111960" cy="222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BF0C5D-609B-B99A-A7E9-7FE0FEC24E98}"/>
                  </a:ext>
                </a:extLst>
              </p14:cNvPr>
              <p14:cNvContentPartPr/>
              <p14:nvPr/>
            </p14:nvContentPartPr>
            <p14:xfrm>
              <a:off x="3243465" y="751300"/>
              <a:ext cx="110160" cy="4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3BF0C5D-609B-B99A-A7E9-7FE0FEC24E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4465" y="742300"/>
                <a:ext cx="12780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9732D031-8849-90A2-C1D6-86BEB4CF1974}"/>
              </a:ext>
            </a:extLst>
          </p:cNvPr>
          <p:cNvGrpSpPr/>
          <p:nvPr/>
        </p:nvGrpSpPr>
        <p:grpSpPr>
          <a:xfrm>
            <a:off x="2873385" y="200140"/>
            <a:ext cx="1376640" cy="331560"/>
            <a:chOff x="2873385" y="200140"/>
            <a:chExt cx="137664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B2DE6D-2A29-203F-ED68-F5F01CB985B8}"/>
                    </a:ext>
                  </a:extLst>
                </p14:cNvPr>
                <p14:cNvContentPartPr/>
                <p14:nvPr/>
              </p14:nvContentPartPr>
              <p14:xfrm>
                <a:off x="2873385" y="253060"/>
                <a:ext cx="178920" cy="278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B2DE6D-2A29-203F-ED68-F5F01CB985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64745" y="244420"/>
                  <a:ext cx="1965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87BE0C2-F70F-CFB2-DB8D-E6CC3249180E}"/>
                    </a:ext>
                  </a:extLst>
                </p14:cNvPr>
                <p14:cNvContentPartPr/>
                <p14:nvPr/>
              </p14:nvContentPartPr>
              <p14:xfrm>
                <a:off x="3205665" y="239380"/>
                <a:ext cx="5040" cy="183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87BE0C2-F70F-CFB2-DB8D-E6CC324918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97025" y="230740"/>
                  <a:ext cx="22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4A23C8-5AF6-F594-C82B-90A05F892DE8}"/>
                    </a:ext>
                  </a:extLst>
                </p14:cNvPr>
                <p14:cNvContentPartPr/>
                <p14:nvPr/>
              </p14:nvContentPartPr>
              <p14:xfrm>
                <a:off x="3137265" y="336220"/>
                <a:ext cx="129960" cy="8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4A23C8-5AF6-F594-C82B-90A05F892D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28625" y="327580"/>
                  <a:ext cx="147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1C88C5-7CBD-2043-06A7-EE94C52A3A4D}"/>
                    </a:ext>
                  </a:extLst>
                </p14:cNvPr>
                <p14:cNvContentPartPr/>
                <p14:nvPr/>
              </p14:nvContentPartPr>
              <p14:xfrm>
                <a:off x="3418785" y="285100"/>
                <a:ext cx="225720" cy="146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1C88C5-7CBD-2043-06A7-EE94C52A3A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10145" y="276460"/>
                  <a:ext cx="243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31D0419-6D46-6132-FCF0-A479B87C1945}"/>
                    </a:ext>
                  </a:extLst>
                </p14:cNvPr>
                <p14:cNvContentPartPr/>
                <p14:nvPr/>
              </p14:nvContentPartPr>
              <p14:xfrm>
                <a:off x="3815145" y="312820"/>
                <a:ext cx="129960" cy="17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31D0419-6D46-6132-FCF0-A479B87C19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06505" y="303820"/>
                  <a:ext cx="147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20CFEE1-BE55-3E38-54D5-777A78FB69F2}"/>
                    </a:ext>
                  </a:extLst>
                </p14:cNvPr>
                <p14:cNvContentPartPr/>
                <p14:nvPr/>
              </p14:nvContentPartPr>
              <p14:xfrm>
                <a:off x="3840705" y="377620"/>
                <a:ext cx="87840" cy="16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20CFEE1-BE55-3E38-54D5-777A78FB69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1705" y="368980"/>
                  <a:ext cx="105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2A19A9-364D-4147-B3BA-9F0ADB009FB6}"/>
                    </a:ext>
                  </a:extLst>
                </p14:cNvPr>
                <p14:cNvContentPartPr/>
                <p14:nvPr/>
              </p14:nvContentPartPr>
              <p14:xfrm>
                <a:off x="4084785" y="200140"/>
                <a:ext cx="165240" cy="167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2A19A9-364D-4147-B3BA-9F0ADB009F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75785" y="191500"/>
                  <a:ext cx="182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0DF1235-CF7D-FF10-4A62-0131A46030D5}"/>
                    </a:ext>
                  </a:extLst>
                </p14:cNvPr>
                <p14:cNvContentPartPr/>
                <p14:nvPr/>
              </p14:nvContentPartPr>
              <p14:xfrm>
                <a:off x="4175865" y="214540"/>
                <a:ext cx="3960" cy="227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0DF1235-CF7D-FF10-4A62-0131A46030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66865" y="205900"/>
                  <a:ext cx="2160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462C5-92B3-6867-AF2B-C91FF75D2594}"/>
              </a:ext>
            </a:extLst>
          </p:cNvPr>
          <p:cNvGrpSpPr/>
          <p:nvPr/>
        </p:nvGrpSpPr>
        <p:grpSpPr>
          <a:xfrm>
            <a:off x="2151585" y="629260"/>
            <a:ext cx="2359440" cy="408960"/>
            <a:chOff x="2151585" y="629260"/>
            <a:chExt cx="235944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22406D-978B-2CC5-ADCA-9CEE1C245DB7}"/>
                    </a:ext>
                  </a:extLst>
                </p14:cNvPr>
                <p14:cNvContentPartPr/>
                <p14:nvPr/>
              </p14:nvContentPartPr>
              <p14:xfrm>
                <a:off x="2151585" y="694780"/>
                <a:ext cx="347760" cy="104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22406D-978B-2CC5-ADCA-9CEE1C245D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42945" y="685780"/>
                  <a:ext cx="365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4D01B8F-087E-EA95-5107-F88F5C3E9DE0}"/>
                    </a:ext>
                  </a:extLst>
                </p14:cNvPr>
                <p14:cNvContentPartPr/>
                <p14:nvPr/>
              </p14:nvContentPartPr>
              <p14:xfrm>
                <a:off x="2956545" y="677140"/>
                <a:ext cx="185760" cy="335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4D01B8F-087E-EA95-5107-F88F5C3E9D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47905" y="668500"/>
                  <a:ext cx="2034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95A39B-AEFB-C0B3-458D-AC6E7C742B62}"/>
                    </a:ext>
                  </a:extLst>
                </p14:cNvPr>
                <p14:cNvContentPartPr/>
                <p14:nvPr/>
              </p14:nvContentPartPr>
              <p14:xfrm>
                <a:off x="3423825" y="656620"/>
                <a:ext cx="125640" cy="178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95A39B-AEFB-C0B3-458D-AC6E7C742B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14825" y="647980"/>
                  <a:ext cx="143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1EC443-0D4F-53EB-7191-65283DB8EF12}"/>
                    </a:ext>
                  </a:extLst>
                </p14:cNvPr>
                <p14:cNvContentPartPr/>
                <p14:nvPr/>
              </p14:nvContentPartPr>
              <p14:xfrm>
                <a:off x="3622905" y="683980"/>
                <a:ext cx="162720" cy="151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1EC443-0D4F-53EB-7191-65283DB8EF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3905" y="674980"/>
                  <a:ext cx="180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C73FD6-2071-EDD4-CC59-5A45E7768FB2}"/>
                    </a:ext>
                  </a:extLst>
                </p14:cNvPr>
                <p14:cNvContentPartPr/>
                <p14:nvPr/>
              </p14:nvContentPartPr>
              <p14:xfrm>
                <a:off x="3893985" y="709180"/>
                <a:ext cx="139320" cy="2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C73FD6-2071-EDD4-CC59-5A45E7768FB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85345" y="700180"/>
                  <a:ext cx="156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2E4C3A-138F-6DF7-E7B2-4229D7E95E64}"/>
                    </a:ext>
                  </a:extLst>
                </p14:cNvPr>
                <p14:cNvContentPartPr/>
                <p14:nvPr/>
              </p14:nvContentPartPr>
              <p14:xfrm>
                <a:off x="3930705" y="758860"/>
                <a:ext cx="109440" cy="5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2E4C3A-138F-6DF7-E7B2-4229D7E95E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22065" y="750220"/>
                  <a:ext cx="127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4588E4C-3B8E-4E43-715E-103A85D3BEC1}"/>
                    </a:ext>
                  </a:extLst>
                </p14:cNvPr>
                <p14:cNvContentPartPr/>
                <p14:nvPr/>
              </p14:nvContentPartPr>
              <p14:xfrm>
                <a:off x="4162185" y="629260"/>
                <a:ext cx="110880" cy="227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4588E4C-3B8E-4E43-715E-103A85D3BE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53545" y="620620"/>
                  <a:ext cx="1285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E46FF7-10AC-0D88-81A3-B82548163E44}"/>
                    </a:ext>
                  </a:extLst>
                </p14:cNvPr>
                <p14:cNvContentPartPr/>
                <p14:nvPr/>
              </p14:nvContentPartPr>
              <p14:xfrm>
                <a:off x="2700585" y="909340"/>
                <a:ext cx="1810440" cy="12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E46FF7-10AC-0D88-81A3-B82548163E4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91945" y="900340"/>
                  <a:ext cx="182808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95AF66C-B774-CC7C-7B94-058208C47270}"/>
              </a:ext>
            </a:extLst>
          </p:cNvPr>
          <p:cNvGrpSpPr/>
          <p:nvPr/>
        </p:nvGrpSpPr>
        <p:grpSpPr>
          <a:xfrm>
            <a:off x="3402945" y="1046140"/>
            <a:ext cx="1100160" cy="254520"/>
            <a:chOff x="3402945" y="1046140"/>
            <a:chExt cx="11001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D04CBFA-99EF-B00B-76BF-ED1EF4808D98}"/>
                    </a:ext>
                  </a:extLst>
                </p14:cNvPr>
                <p14:cNvContentPartPr/>
                <p14:nvPr/>
              </p14:nvContentPartPr>
              <p14:xfrm>
                <a:off x="3402945" y="1094380"/>
                <a:ext cx="142200" cy="137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D04CBFA-99EF-B00B-76BF-ED1EF4808D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94305" y="1085740"/>
                  <a:ext cx="159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D3BDEBF-72FE-E832-243C-89477A7B56A5}"/>
                    </a:ext>
                  </a:extLst>
                </p14:cNvPr>
                <p14:cNvContentPartPr/>
                <p14:nvPr/>
              </p14:nvContentPartPr>
              <p14:xfrm>
                <a:off x="3465225" y="1075660"/>
                <a:ext cx="16920" cy="225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D3BDEBF-72FE-E832-243C-89477A7B56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56585" y="1067020"/>
                  <a:ext cx="34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2AF2A49-A046-F111-2FB2-3EFF3BC86040}"/>
                    </a:ext>
                  </a:extLst>
                </p14:cNvPr>
                <p14:cNvContentPartPr/>
                <p14:nvPr/>
              </p14:nvContentPartPr>
              <p14:xfrm>
                <a:off x="3584385" y="1126060"/>
                <a:ext cx="173160" cy="155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2AF2A49-A046-F111-2FB2-3EFF3BC860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75385" y="1117420"/>
                  <a:ext cx="190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185AD9-8EC3-BEBD-4336-9CB7CFBD780E}"/>
                    </a:ext>
                  </a:extLst>
                </p14:cNvPr>
                <p14:cNvContentPartPr/>
                <p14:nvPr/>
              </p14:nvContentPartPr>
              <p14:xfrm>
                <a:off x="3854745" y="1130740"/>
                <a:ext cx="83880" cy="4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185AD9-8EC3-BEBD-4336-9CB7CFBD78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45745" y="1121740"/>
                  <a:ext cx="101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E67A150-3D2A-83AC-7AEF-67AF0EA3B31A}"/>
                    </a:ext>
                  </a:extLst>
                </p14:cNvPr>
                <p14:cNvContentPartPr/>
                <p14:nvPr/>
              </p14:nvContentPartPr>
              <p14:xfrm>
                <a:off x="3862305" y="1174660"/>
                <a:ext cx="107280" cy="10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E67A150-3D2A-83AC-7AEF-67AF0EA3B3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53305" y="1166020"/>
                  <a:ext cx="124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6736D78-F94A-7D94-14D7-DC168F98B5B5}"/>
                    </a:ext>
                  </a:extLst>
                </p14:cNvPr>
                <p14:cNvContentPartPr/>
                <p14:nvPr/>
              </p14:nvContentPartPr>
              <p14:xfrm>
                <a:off x="4133385" y="1155220"/>
                <a:ext cx="129240" cy="9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6736D78-F94A-7D94-14D7-DC168F98B5B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24745" y="1146580"/>
                  <a:ext cx="146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0EEB352-DC3F-5946-0483-4528DDB370DD}"/>
                    </a:ext>
                  </a:extLst>
                </p14:cNvPr>
                <p14:cNvContentPartPr/>
                <p14:nvPr/>
              </p14:nvContentPartPr>
              <p14:xfrm>
                <a:off x="4349385" y="1051540"/>
                <a:ext cx="153720" cy="142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0EEB352-DC3F-5946-0483-4528DDB370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40745" y="1042540"/>
                  <a:ext cx="171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C1D6112-0C15-E76C-CC6D-C9E10989004C}"/>
                    </a:ext>
                  </a:extLst>
                </p14:cNvPr>
                <p14:cNvContentPartPr/>
                <p14:nvPr/>
              </p14:nvContentPartPr>
              <p14:xfrm>
                <a:off x="4432185" y="1046140"/>
                <a:ext cx="10800" cy="226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C1D6112-0C15-E76C-CC6D-C9E1098900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23185" y="1037140"/>
                  <a:ext cx="2844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6C00228-64DC-C877-EB8A-EE6E40332EE1}"/>
              </a:ext>
            </a:extLst>
          </p:cNvPr>
          <p:cNvGrpSpPr/>
          <p:nvPr/>
        </p:nvGrpSpPr>
        <p:grpSpPr>
          <a:xfrm>
            <a:off x="3629385" y="1475260"/>
            <a:ext cx="691560" cy="213120"/>
            <a:chOff x="3629385" y="1475260"/>
            <a:chExt cx="691560" cy="2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75E087E-4294-8BA3-18C9-78D27B61A977}"/>
                    </a:ext>
                  </a:extLst>
                </p14:cNvPr>
                <p14:cNvContentPartPr/>
                <p14:nvPr/>
              </p14:nvContentPartPr>
              <p14:xfrm>
                <a:off x="3629385" y="1485340"/>
                <a:ext cx="178920" cy="169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75E087E-4294-8BA3-18C9-78D27B61A9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20385" y="1476700"/>
                  <a:ext cx="196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56780F9-E4E0-A9B3-4943-ACDBF1AE2093}"/>
                    </a:ext>
                  </a:extLst>
                </p14:cNvPr>
                <p14:cNvContentPartPr/>
                <p14:nvPr/>
              </p14:nvContentPartPr>
              <p14:xfrm>
                <a:off x="3871665" y="1558420"/>
                <a:ext cx="115920" cy="71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56780F9-E4E0-A9B3-4943-ACDBF1AE20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62665" y="1549420"/>
                  <a:ext cx="1335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7BF8455-7609-0B89-7A39-5AFF1ABE8817}"/>
                    </a:ext>
                  </a:extLst>
                </p14:cNvPr>
                <p14:cNvContentPartPr/>
                <p14:nvPr/>
              </p14:nvContentPartPr>
              <p14:xfrm>
                <a:off x="4077225" y="1583620"/>
                <a:ext cx="90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7BF8455-7609-0B89-7A39-5AFF1ABE88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68225" y="1574980"/>
                  <a:ext cx="10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DCE21B6-03B0-C1BA-4C1E-71E2897E68F8}"/>
                    </a:ext>
                  </a:extLst>
                </p14:cNvPr>
                <p14:cNvContentPartPr/>
                <p14:nvPr/>
              </p14:nvContentPartPr>
              <p14:xfrm>
                <a:off x="4198905" y="1475260"/>
                <a:ext cx="122040" cy="213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DCE21B6-03B0-C1BA-4C1E-71E2897E68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89905" y="1466260"/>
                  <a:ext cx="13968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C56F5B6-5FAD-5485-641B-995CE875BE2C}"/>
              </a:ext>
            </a:extLst>
          </p:cNvPr>
          <p:cNvGrpSpPr/>
          <p:nvPr/>
        </p:nvGrpSpPr>
        <p:grpSpPr>
          <a:xfrm>
            <a:off x="1874745" y="1284460"/>
            <a:ext cx="549360" cy="396000"/>
            <a:chOff x="1874745" y="1284460"/>
            <a:chExt cx="54936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CE2C856-D11A-151C-15FE-6AEFED72D442}"/>
                    </a:ext>
                  </a:extLst>
                </p14:cNvPr>
                <p14:cNvContentPartPr/>
                <p14:nvPr/>
              </p14:nvContentPartPr>
              <p14:xfrm>
                <a:off x="1874745" y="1284460"/>
                <a:ext cx="149400" cy="396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CE2C856-D11A-151C-15FE-6AEFED72D4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65745" y="1275820"/>
                  <a:ext cx="1670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0606E06-F5E8-1B1D-17D5-B7DE57CF0470}"/>
                    </a:ext>
                  </a:extLst>
                </p14:cNvPr>
                <p14:cNvContentPartPr/>
                <p14:nvPr/>
              </p14:nvContentPartPr>
              <p14:xfrm>
                <a:off x="2085705" y="1421260"/>
                <a:ext cx="68760" cy="3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0606E06-F5E8-1B1D-17D5-B7DE57CF047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76705" y="1412620"/>
                  <a:ext cx="86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6113F7C-E845-FE13-43DA-39F640EFC487}"/>
                    </a:ext>
                  </a:extLst>
                </p14:cNvPr>
                <p14:cNvContentPartPr/>
                <p14:nvPr/>
              </p14:nvContentPartPr>
              <p14:xfrm>
                <a:off x="2093265" y="1484980"/>
                <a:ext cx="83880" cy="5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6113F7C-E845-FE13-43DA-39F640EFC48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84265" y="1475980"/>
                  <a:ext cx="101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CFF2336-CCA9-2996-9B07-B767620C2AC6}"/>
                    </a:ext>
                  </a:extLst>
                </p14:cNvPr>
                <p14:cNvContentPartPr/>
                <p14:nvPr/>
              </p14:nvContentPartPr>
              <p14:xfrm>
                <a:off x="2336625" y="1334860"/>
                <a:ext cx="87480" cy="201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CFF2336-CCA9-2996-9B07-B767620C2A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27985" y="1325860"/>
                  <a:ext cx="10512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EC7D5D6-866F-091B-C997-EC2617A3CB0A}"/>
              </a:ext>
            </a:extLst>
          </p:cNvPr>
          <p:cNvGrpSpPr/>
          <p:nvPr/>
        </p:nvGrpSpPr>
        <p:grpSpPr>
          <a:xfrm>
            <a:off x="1419705" y="2286700"/>
            <a:ext cx="3331080" cy="905760"/>
            <a:chOff x="1419705" y="2286700"/>
            <a:chExt cx="3331080" cy="90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01AD6F4-D1C9-9229-59D2-C45A2C92045B}"/>
                    </a:ext>
                  </a:extLst>
                </p14:cNvPr>
                <p14:cNvContentPartPr/>
                <p14:nvPr/>
              </p14:nvContentPartPr>
              <p14:xfrm>
                <a:off x="1419705" y="2387500"/>
                <a:ext cx="114840" cy="23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01AD6F4-D1C9-9229-59D2-C45A2C9204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11065" y="2378500"/>
                  <a:ext cx="132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E3D5995-C027-0D24-60F3-4D8EC6BE8478}"/>
                    </a:ext>
                  </a:extLst>
                </p14:cNvPr>
                <p14:cNvContentPartPr/>
                <p14:nvPr/>
              </p14:nvContentPartPr>
              <p14:xfrm>
                <a:off x="1438785" y="2286700"/>
                <a:ext cx="120240" cy="233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E3D5995-C027-0D24-60F3-4D8EC6BE84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29785" y="2278060"/>
                  <a:ext cx="137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97B9DE0-FE28-33A0-CF40-6AC655C0CD6A}"/>
                    </a:ext>
                  </a:extLst>
                </p14:cNvPr>
                <p14:cNvContentPartPr/>
                <p14:nvPr/>
              </p14:nvContentPartPr>
              <p14:xfrm>
                <a:off x="1971945" y="2433940"/>
                <a:ext cx="128160" cy="2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97B9DE0-FE28-33A0-CF40-6AC655C0CD6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62945" y="2424940"/>
                  <a:ext cx="14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E880B25-76E3-8CB4-9949-F03CDCDD563A}"/>
                    </a:ext>
                  </a:extLst>
                </p14:cNvPr>
                <p14:cNvContentPartPr/>
                <p14:nvPr/>
              </p14:nvContentPartPr>
              <p14:xfrm>
                <a:off x="2199105" y="2331340"/>
                <a:ext cx="99360" cy="253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E880B25-76E3-8CB4-9949-F03CDCDD56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90465" y="2322700"/>
                  <a:ext cx="117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DF9233B-CDEE-37C2-B183-8AF3F29F175C}"/>
                    </a:ext>
                  </a:extLst>
                </p14:cNvPr>
                <p14:cNvContentPartPr/>
                <p14:nvPr/>
              </p14:nvContentPartPr>
              <p14:xfrm>
                <a:off x="2349945" y="2361220"/>
                <a:ext cx="163440" cy="181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DF9233B-CDEE-37C2-B183-8AF3F29F175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40945" y="2352220"/>
                  <a:ext cx="181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4B91AA8-21D5-D867-4CF0-FB4D52EF6837}"/>
                    </a:ext>
                  </a:extLst>
                </p14:cNvPr>
                <p14:cNvContentPartPr/>
                <p14:nvPr/>
              </p14:nvContentPartPr>
              <p14:xfrm>
                <a:off x="2740905" y="2357980"/>
                <a:ext cx="5040" cy="217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4B91AA8-21D5-D867-4CF0-FB4D52EF68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2265" y="2349340"/>
                  <a:ext cx="22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8362781-EF03-B4E5-5159-E5447FF1D62D}"/>
                    </a:ext>
                  </a:extLst>
                </p14:cNvPr>
                <p14:cNvContentPartPr/>
                <p14:nvPr/>
              </p14:nvContentPartPr>
              <p14:xfrm>
                <a:off x="2661345" y="2442220"/>
                <a:ext cx="176760" cy="14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8362781-EF03-B4E5-5159-E5447FF1D6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52345" y="2433580"/>
                  <a:ext cx="1944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15D4B39-B0D8-08D4-878E-F4E0B9E119E2}"/>
                    </a:ext>
                  </a:extLst>
                </p14:cNvPr>
                <p14:cNvContentPartPr/>
                <p14:nvPr/>
              </p14:nvContentPartPr>
              <p14:xfrm>
                <a:off x="2928825" y="2368060"/>
                <a:ext cx="151560" cy="204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15D4B39-B0D8-08D4-878E-F4E0B9E119E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19825" y="2359060"/>
                  <a:ext cx="169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9630A1A-929C-BF14-CF28-EEFE4A50602A}"/>
                    </a:ext>
                  </a:extLst>
                </p14:cNvPr>
                <p14:cNvContentPartPr/>
                <p14:nvPr/>
              </p14:nvContentPartPr>
              <p14:xfrm>
                <a:off x="3120705" y="2339260"/>
                <a:ext cx="70560" cy="217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9630A1A-929C-BF14-CF28-EEFE4A50602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11705" y="2330260"/>
                  <a:ext cx="88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397842A-EBD2-A7A8-7C19-CE769E06F2C8}"/>
                    </a:ext>
                  </a:extLst>
                </p14:cNvPr>
                <p14:cNvContentPartPr/>
                <p14:nvPr/>
              </p14:nvContentPartPr>
              <p14:xfrm>
                <a:off x="1798425" y="2827420"/>
                <a:ext cx="136440" cy="7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397842A-EBD2-A7A8-7C19-CE769E06F2C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89425" y="2818780"/>
                  <a:ext cx="154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D77CCE-8078-FA1D-83E8-BD0756B64C1A}"/>
                    </a:ext>
                  </a:extLst>
                </p14:cNvPr>
                <p14:cNvContentPartPr/>
                <p14:nvPr/>
              </p14:nvContentPartPr>
              <p14:xfrm>
                <a:off x="1832265" y="2885740"/>
                <a:ext cx="82080" cy="9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D77CCE-8078-FA1D-83E8-BD0756B64C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23265" y="2877100"/>
                  <a:ext cx="99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03FD97F-5493-4C6E-6E28-EDF490D8F706}"/>
                    </a:ext>
                  </a:extLst>
                </p14:cNvPr>
                <p14:cNvContentPartPr/>
                <p14:nvPr/>
              </p14:nvContentPartPr>
              <p14:xfrm>
                <a:off x="2212785" y="2821660"/>
                <a:ext cx="118800" cy="18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03FD97F-5493-4C6E-6E28-EDF490D8F7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04145" y="2813020"/>
                  <a:ext cx="136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71CADB7-F78C-A6FA-2D29-D2AC3F8445E3}"/>
                    </a:ext>
                  </a:extLst>
                </p14:cNvPr>
                <p14:cNvContentPartPr/>
                <p14:nvPr/>
              </p14:nvContentPartPr>
              <p14:xfrm>
                <a:off x="2405745" y="2731300"/>
                <a:ext cx="81000" cy="193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71CADB7-F78C-A6FA-2D29-D2AC3F8445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97105" y="2722300"/>
                  <a:ext cx="98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1EED49D-7CCD-CE98-455F-766C35D54FF0}"/>
                    </a:ext>
                  </a:extLst>
                </p14:cNvPr>
                <p14:cNvContentPartPr/>
                <p14:nvPr/>
              </p14:nvContentPartPr>
              <p14:xfrm>
                <a:off x="2554785" y="2753620"/>
                <a:ext cx="55800" cy="183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1EED49D-7CCD-CE98-455F-766C35D54FF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46145" y="2744980"/>
                  <a:ext cx="73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1EBC645-98D8-31B0-CE59-F0DA09BBE8F2}"/>
                    </a:ext>
                  </a:extLst>
                </p14:cNvPr>
                <p14:cNvContentPartPr/>
                <p14:nvPr/>
              </p14:nvContentPartPr>
              <p14:xfrm>
                <a:off x="2771145" y="2706100"/>
                <a:ext cx="77760" cy="333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1EBC645-98D8-31B0-CE59-F0DA09BBE8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62145" y="2697460"/>
                  <a:ext cx="95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260FC57-ED90-54EE-C4F8-205C6E032E43}"/>
                    </a:ext>
                  </a:extLst>
                </p14:cNvPr>
                <p14:cNvContentPartPr/>
                <p14:nvPr/>
              </p14:nvContentPartPr>
              <p14:xfrm>
                <a:off x="2920185" y="2746420"/>
                <a:ext cx="464400" cy="240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260FC57-ED90-54EE-C4F8-205C6E032E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11545" y="2737420"/>
                  <a:ext cx="482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6E5ED45-CE77-C595-1929-76AB0BA028D9}"/>
                    </a:ext>
                  </a:extLst>
                </p14:cNvPr>
                <p14:cNvContentPartPr/>
                <p14:nvPr/>
              </p14:nvContentPartPr>
              <p14:xfrm>
                <a:off x="3491145" y="2673700"/>
                <a:ext cx="1205640" cy="518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6E5ED45-CE77-C595-1929-76AB0BA028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82145" y="2664700"/>
                  <a:ext cx="12232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D3606FA-2B4C-F01B-33BE-9DAFFBFA40C3}"/>
                    </a:ext>
                  </a:extLst>
                </p14:cNvPr>
                <p14:cNvContentPartPr/>
                <p14:nvPr/>
              </p14:nvContentPartPr>
              <p14:xfrm>
                <a:off x="3743865" y="2589820"/>
                <a:ext cx="90000" cy="78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D3606FA-2B4C-F01B-33BE-9DAFFBFA40C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35225" y="2581180"/>
                  <a:ext cx="107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6A379CA-3FB4-58BD-0E7A-56A16C80471B}"/>
                    </a:ext>
                  </a:extLst>
                </p14:cNvPr>
                <p14:cNvContentPartPr/>
                <p14:nvPr/>
              </p14:nvContentPartPr>
              <p14:xfrm>
                <a:off x="4620825" y="2569300"/>
                <a:ext cx="129960" cy="426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6A379CA-3FB4-58BD-0E7A-56A16C80471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12185" y="2560300"/>
                  <a:ext cx="147600" cy="44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B3E4A8E-FF3C-BDA8-F4D1-BEAE5E821B5A}"/>
                  </a:ext>
                </a:extLst>
              </p14:cNvPr>
              <p14:cNvContentPartPr/>
              <p14:nvPr/>
            </p14:nvContentPartPr>
            <p14:xfrm>
              <a:off x="5122305" y="169180"/>
              <a:ext cx="178560" cy="10926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B3E4A8E-FF3C-BDA8-F4D1-BEAE5E821B5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113665" y="160180"/>
                <a:ext cx="196200" cy="11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0D0A5D6-95A6-1D0C-0960-0BB0045017FA}"/>
                  </a:ext>
                </a:extLst>
              </p14:cNvPr>
              <p14:cNvContentPartPr/>
              <p14:nvPr/>
            </p14:nvContentPartPr>
            <p14:xfrm>
              <a:off x="5193945" y="1658860"/>
              <a:ext cx="88200" cy="118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0D0A5D6-95A6-1D0C-0960-0BB0045017F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84945" y="1650220"/>
                <a:ext cx="1058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4081C21-7D3E-1BF7-D3A7-07B6246EFD05}"/>
                  </a:ext>
                </a:extLst>
              </p14:cNvPr>
              <p14:cNvContentPartPr/>
              <p14:nvPr/>
            </p14:nvContentPartPr>
            <p14:xfrm>
              <a:off x="5379705" y="1536460"/>
              <a:ext cx="110880" cy="1857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4081C21-7D3E-1BF7-D3A7-07B6246EFD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71065" y="1527460"/>
                <a:ext cx="12852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971025C-3F2E-C132-DC6E-E1F54F5B273C}"/>
              </a:ext>
            </a:extLst>
          </p:cNvPr>
          <p:cNvGrpSpPr/>
          <p:nvPr/>
        </p:nvGrpSpPr>
        <p:grpSpPr>
          <a:xfrm>
            <a:off x="5673465" y="1347820"/>
            <a:ext cx="1694160" cy="503280"/>
            <a:chOff x="5673465" y="1347820"/>
            <a:chExt cx="169416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17C7F69-2F43-5A5C-B94A-87991B41E5BB}"/>
                    </a:ext>
                  </a:extLst>
                </p14:cNvPr>
                <p14:cNvContentPartPr/>
                <p14:nvPr/>
              </p14:nvContentPartPr>
              <p14:xfrm>
                <a:off x="5673465" y="1347820"/>
                <a:ext cx="114120" cy="503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17C7F69-2F43-5A5C-B94A-87991B41E5B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64825" y="1339180"/>
                  <a:ext cx="1317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DF54454-FA2C-32FC-9609-2E3D0D7E7AE0}"/>
                    </a:ext>
                  </a:extLst>
                </p14:cNvPr>
                <p14:cNvContentPartPr/>
                <p14:nvPr/>
              </p14:nvContentPartPr>
              <p14:xfrm>
                <a:off x="5840505" y="1508740"/>
                <a:ext cx="124200" cy="187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DF54454-FA2C-32FC-9609-2E3D0D7E7AE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31865" y="1499740"/>
                  <a:ext cx="141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1391B2C-9E8A-EA99-AA21-E23E9B11D692}"/>
                    </a:ext>
                  </a:extLst>
                </p14:cNvPr>
                <p14:cNvContentPartPr/>
                <p14:nvPr/>
              </p14:nvContentPartPr>
              <p14:xfrm>
                <a:off x="5915745" y="1496860"/>
                <a:ext cx="25920" cy="258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1391B2C-9E8A-EA99-AA21-E23E9B11D6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07105" y="1487860"/>
                  <a:ext cx="43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FD2BDE0-1B70-D8CC-31A0-6BB941D3F29A}"/>
                    </a:ext>
                  </a:extLst>
                </p14:cNvPr>
                <p14:cNvContentPartPr/>
                <p14:nvPr/>
              </p14:nvContentPartPr>
              <p14:xfrm>
                <a:off x="6048945" y="1619980"/>
                <a:ext cx="108360" cy="14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FD2BDE0-1B70-D8CC-31A0-6BB941D3F29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40305" y="1611340"/>
                  <a:ext cx="126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85D893E-7954-D6CD-2933-20B2ACA760AE}"/>
                    </a:ext>
                  </a:extLst>
                </p14:cNvPr>
                <p14:cNvContentPartPr/>
                <p14:nvPr/>
              </p14:nvContentPartPr>
              <p14:xfrm>
                <a:off x="6111945" y="1539700"/>
                <a:ext cx="18360" cy="164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85D893E-7954-D6CD-2933-20B2ACA760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03305" y="1531060"/>
                  <a:ext cx="36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00F8512-1D7F-5491-524D-86C4DC59C469}"/>
                    </a:ext>
                  </a:extLst>
                </p14:cNvPr>
                <p14:cNvContentPartPr/>
                <p14:nvPr/>
              </p14:nvContentPartPr>
              <p14:xfrm>
                <a:off x="6226425" y="1491820"/>
                <a:ext cx="91440" cy="217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00F8512-1D7F-5491-524D-86C4DC59C46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17785" y="1482820"/>
                  <a:ext cx="109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348930E-2A31-5ADB-473B-4605F5216A24}"/>
                    </a:ext>
                  </a:extLst>
                </p14:cNvPr>
                <p14:cNvContentPartPr/>
                <p14:nvPr/>
              </p14:nvContentPartPr>
              <p14:xfrm>
                <a:off x="6345945" y="1348900"/>
                <a:ext cx="101160" cy="446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348930E-2A31-5ADB-473B-4605F5216A2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36945" y="1340260"/>
                  <a:ext cx="1188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E114B38-A20B-58A1-E4FF-DE87025FB372}"/>
                    </a:ext>
                  </a:extLst>
                </p14:cNvPr>
                <p14:cNvContentPartPr/>
                <p14:nvPr/>
              </p14:nvContentPartPr>
              <p14:xfrm>
                <a:off x="6574905" y="1597300"/>
                <a:ext cx="104760" cy="16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E114B38-A20B-58A1-E4FF-DE87025FB37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66265" y="1588300"/>
                  <a:ext cx="122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5B28E1D-6E9F-2347-5220-3B9251A48844}"/>
                    </a:ext>
                  </a:extLst>
                </p14:cNvPr>
                <p14:cNvContentPartPr/>
                <p14:nvPr/>
              </p14:nvContentPartPr>
              <p14:xfrm>
                <a:off x="6762825" y="1469140"/>
                <a:ext cx="95400" cy="235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5B28E1D-6E9F-2347-5220-3B9251A488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53825" y="1460140"/>
                  <a:ext cx="1130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6051D6B-F9B0-89E9-74EF-C49A041A6616}"/>
                    </a:ext>
                  </a:extLst>
                </p14:cNvPr>
                <p14:cNvContentPartPr/>
                <p14:nvPr/>
              </p14:nvContentPartPr>
              <p14:xfrm>
                <a:off x="6950745" y="1402180"/>
                <a:ext cx="110160" cy="372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6051D6B-F9B0-89E9-74EF-C49A041A661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41745" y="1393180"/>
                  <a:ext cx="1278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0A8A2F9-0202-2FA7-ECD7-F53BEF28CF13}"/>
                    </a:ext>
                  </a:extLst>
                </p14:cNvPr>
                <p14:cNvContentPartPr/>
                <p14:nvPr/>
              </p14:nvContentPartPr>
              <p14:xfrm>
                <a:off x="7043625" y="1427380"/>
                <a:ext cx="100800" cy="174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0A8A2F9-0202-2FA7-ECD7-F53BEF28CF1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34985" y="1418380"/>
                  <a:ext cx="118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198405F-C397-FC20-1989-A6D7ED7D6E76}"/>
                    </a:ext>
                  </a:extLst>
                </p14:cNvPr>
                <p14:cNvContentPartPr/>
                <p14:nvPr/>
              </p14:nvContentPartPr>
              <p14:xfrm>
                <a:off x="7133625" y="1430620"/>
                <a:ext cx="6120" cy="288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198405F-C397-FC20-1989-A6D7ED7D6E7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24625" y="1421980"/>
                  <a:ext cx="237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7C35505-DCE0-2211-FD84-14579C07C0FE}"/>
                    </a:ext>
                  </a:extLst>
                </p14:cNvPr>
                <p14:cNvContentPartPr/>
                <p14:nvPr/>
              </p14:nvContentPartPr>
              <p14:xfrm>
                <a:off x="7277265" y="1583620"/>
                <a:ext cx="90360" cy="3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7C35505-DCE0-2211-FD84-14579C07C0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68625" y="1574980"/>
                  <a:ext cx="1080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8022304-C7CB-EDD4-F722-6C7334B9E7AF}"/>
              </a:ext>
            </a:extLst>
          </p:cNvPr>
          <p:cNvGrpSpPr/>
          <p:nvPr/>
        </p:nvGrpSpPr>
        <p:grpSpPr>
          <a:xfrm>
            <a:off x="7452225" y="1365820"/>
            <a:ext cx="187200" cy="389160"/>
            <a:chOff x="7452225" y="1365820"/>
            <a:chExt cx="18720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096E269-3C72-76C3-1AA8-770B0823E5E3}"/>
                    </a:ext>
                  </a:extLst>
                </p14:cNvPr>
                <p14:cNvContentPartPr/>
                <p14:nvPr/>
              </p14:nvContentPartPr>
              <p14:xfrm>
                <a:off x="7452225" y="1449340"/>
                <a:ext cx="86400" cy="222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096E269-3C72-76C3-1AA8-770B0823E5E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443585" y="1440700"/>
                  <a:ext cx="104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CFD7E71-DE49-D2A8-8F10-CAE4A7E07BCC}"/>
                    </a:ext>
                  </a:extLst>
                </p14:cNvPr>
                <p14:cNvContentPartPr/>
                <p14:nvPr/>
              </p14:nvContentPartPr>
              <p14:xfrm>
                <a:off x="7549425" y="1365820"/>
                <a:ext cx="90000" cy="389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CFD7E71-DE49-D2A8-8F10-CAE4A7E07BC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540785" y="1356820"/>
                  <a:ext cx="107640" cy="40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C8F4F12-4C5C-AD95-BC06-989E7A860C90}"/>
              </a:ext>
            </a:extLst>
          </p:cNvPr>
          <p:cNvGrpSpPr/>
          <p:nvPr/>
        </p:nvGrpSpPr>
        <p:grpSpPr>
          <a:xfrm>
            <a:off x="7791705" y="1298860"/>
            <a:ext cx="402120" cy="476280"/>
            <a:chOff x="7791705" y="1298860"/>
            <a:chExt cx="40212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8E7ABC0-4055-EB66-ED9A-8B5CD309DF32}"/>
                    </a:ext>
                  </a:extLst>
                </p14:cNvPr>
                <p14:cNvContentPartPr/>
                <p14:nvPr/>
              </p14:nvContentPartPr>
              <p14:xfrm>
                <a:off x="7835985" y="1406860"/>
                <a:ext cx="19080" cy="214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8E7ABC0-4055-EB66-ED9A-8B5CD309DF3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27345" y="1397860"/>
                  <a:ext cx="367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9905AD1-23BC-2A17-7C8D-5620D35358B9}"/>
                    </a:ext>
                  </a:extLst>
                </p14:cNvPr>
                <p14:cNvContentPartPr/>
                <p14:nvPr/>
              </p14:nvContentPartPr>
              <p14:xfrm>
                <a:off x="7791705" y="1510900"/>
                <a:ext cx="99720" cy="241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9905AD1-23BC-2A17-7C8D-5620D35358B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783065" y="1502260"/>
                  <a:ext cx="117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F7B06F4-2FB4-CCD8-8037-F8A3B7A9DB70}"/>
                    </a:ext>
                  </a:extLst>
                </p14:cNvPr>
                <p14:cNvContentPartPr/>
                <p14:nvPr/>
              </p14:nvContentPartPr>
              <p14:xfrm>
                <a:off x="7949745" y="1392100"/>
                <a:ext cx="61200" cy="214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F7B06F4-2FB4-CCD8-8037-F8A3B7A9DB7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41105" y="1383460"/>
                  <a:ext cx="78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F7AAEDB-3A74-58C1-0D56-71C269D26E1E}"/>
                    </a:ext>
                  </a:extLst>
                </p14:cNvPr>
                <p14:cNvContentPartPr/>
                <p14:nvPr/>
              </p14:nvContentPartPr>
              <p14:xfrm>
                <a:off x="8097705" y="1298860"/>
                <a:ext cx="96120" cy="4762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F7AAEDB-3A74-58C1-0D56-71C269D26E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089065" y="1290220"/>
                  <a:ext cx="113760" cy="49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50D9A9F-7C00-2C7B-B6DD-525A61782BA0}"/>
              </a:ext>
            </a:extLst>
          </p:cNvPr>
          <p:cNvGrpSpPr/>
          <p:nvPr/>
        </p:nvGrpSpPr>
        <p:grpSpPr>
          <a:xfrm>
            <a:off x="8192025" y="1244860"/>
            <a:ext cx="824400" cy="537840"/>
            <a:chOff x="8192025" y="1244860"/>
            <a:chExt cx="824400" cy="53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3BCF627-697E-9F78-7E15-C98B6B4E81EA}"/>
                    </a:ext>
                  </a:extLst>
                </p14:cNvPr>
                <p14:cNvContentPartPr/>
                <p14:nvPr/>
              </p14:nvContentPartPr>
              <p14:xfrm>
                <a:off x="8192025" y="1421620"/>
                <a:ext cx="72720" cy="207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3BCF627-697E-9F78-7E15-C98B6B4E81E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183025" y="1412620"/>
                  <a:ext cx="90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C9ECF2D-E18E-7B8D-FEB5-B81C03B881C7}"/>
                    </a:ext>
                  </a:extLst>
                </p14:cNvPr>
                <p14:cNvContentPartPr/>
                <p14:nvPr/>
              </p14:nvContentPartPr>
              <p14:xfrm>
                <a:off x="8297145" y="1434220"/>
                <a:ext cx="102600" cy="188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C9ECF2D-E18E-7B8D-FEB5-B81C03B881C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288145" y="1425220"/>
                  <a:ext cx="120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6DDBCB0-0B21-97E6-2D9A-DC91A6AC6D60}"/>
                    </a:ext>
                  </a:extLst>
                </p14:cNvPr>
                <p14:cNvContentPartPr/>
                <p14:nvPr/>
              </p14:nvContentPartPr>
              <p14:xfrm>
                <a:off x="8521425" y="1463740"/>
                <a:ext cx="3960" cy="172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6DDBCB0-0B21-97E6-2D9A-DC91A6AC6D6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512785" y="1454740"/>
                  <a:ext cx="21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AE71E9A-AD5D-054B-934E-4F6FF5834C0A}"/>
                    </a:ext>
                  </a:extLst>
                </p14:cNvPr>
                <p14:cNvContentPartPr/>
                <p14:nvPr/>
              </p14:nvContentPartPr>
              <p14:xfrm>
                <a:off x="8476425" y="1551580"/>
                <a:ext cx="135720" cy="8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AE71E9A-AD5D-054B-934E-4F6FF5834C0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467425" y="1542580"/>
                  <a:ext cx="153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FB1002B-6790-2962-A6D6-892AF0A728DF}"/>
                    </a:ext>
                  </a:extLst>
                </p14:cNvPr>
                <p14:cNvContentPartPr/>
                <p14:nvPr/>
              </p14:nvContentPartPr>
              <p14:xfrm>
                <a:off x="8650665" y="1418740"/>
                <a:ext cx="72360" cy="232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FB1002B-6790-2962-A6D6-892AF0A728D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641665" y="1409740"/>
                  <a:ext cx="90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5AD5280-8CFF-1B36-28F5-B7DF205B36B9}"/>
                    </a:ext>
                  </a:extLst>
                </p14:cNvPr>
                <p14:cNvContentPartPr/>
                <p14:nvPr/>
              </p14:nvContentPartPr>
              <p14:xfrm>
                <a:off x="8778825" y="1424860"/>
                <a:ext cx="89640" cy="2016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5AD5280-8CFF-1B36-28F5-B7DF205B36B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769825" y="1416220"/>
                  <a:ext cx="107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50A9529-671D-4EFB-972B-FDBF1830DB18}"/>
                    </a:ext>
                  </a:extLst>
                </p14:cNvPr>
                <p14:cNvContentPartPr/>
                <p14:nvPr/>
              </p14:nvContentPartPr>
              <p14:xfrm>
                <a:off x="8886825" y="1244860"/>
                <a:ext cx="129600" cy="537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50A9529-671D-4EFB-972B-FDBF1830DB1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877825" y="1235860"/>
                  <a:ext cx="147240" cy="55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F2A8B33-4E86-ABFC-8FC0-76CA343546AF}"/>
              </a:ext>
            </a:extLst>
          </p:cNvPr>
          <p:cNvGrpSpPr/>
          <p:nvPr/>
        </p:nvGrpSpPr>
        <p:grpSpPr>
          <a:xfrm>
            <a:off x="4961745" y="2040820"/>
            <a:ext cx="169920" cy="205560"/>
            <a:chOff x="4961745" y="2040820"/>
            <a:chExt cx="16992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CDD21CA-18E3-A58D-1E6A-881C942153AF}"/>
                    </a:ext>
                  </a:extLst>
                </p14:cNvPr>
                <p14:cNvContentPartPr/>
                <p14:nvPr/>
              </p14:nvContentPartPr>
              <p14:xfrm>
                <a:off x="4961745" y="2106340"/>
                <a:ext cx="126000" cy="46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CDD21CA-18E3-A58D-1E6A-881C942153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52745" y="2097340"/>
                  <a:ext cx="143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67D6BB9-8CBF-55E5-7B69-DFF2915256E2}"/>
                    </a:ext>
                  </a:extLst>
                </p14:cNvPr>
                <p14:cNvContentPartPr/>
                <p14:nvPr/>
              </p14:nvContentPartPr>
              <p14:xfrm>
                <a:off x="4978665" y="2040820"/>
                <a:ext cx="153000" cy="205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67D6BB9-8CBF-55E5-7B69-DFF2915256E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69665" y="2032180"/>
                  <a:ext cx="1706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CF3213E-A896-7BD4-9E72-F71F212F110A}"/>
              </a:ext>
            </a:extLst>
          </p:cNvPr>
          <p:cNvGrpSpPr/>
          <p:nvPr/>
        </p:nvGrpSpPr>
        <p:grpSpPr>
          <a:xfrm>
            <a:off x="5371065" y="2130820"/>
            <a:ext cx="520560" cy="214560"/>
            <a:chOff x="5371065" y="2130820"/>
            <a:chExt cx="52056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E5D7E4C-52B3-DFA4-8C98-F11D17E1D3E3}"/>
                    </a:ext>
                  </a:extLst>
                </p14:cNvPr>
                <p14:cNvContentPartPr/>
                <p14:nvPr/>
              </p14:nvContentPartPr>
              <p14:xfrm>
                <a:off x="5371065" y="2245300"/>
                <a:ext cx="115560" cy="2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E5D7E4C-52B3-DFA4-8C98-F11D17E1D3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362425" y="2236660"/>
                  <a:ext cx="133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ECA4F7A-F865-954C-AB76-111C89221441}"/>
                    </a:ext>
                  </a:extLst>
                </p14:cNvPr>
                <p14:cNvContentPartPr/>
                <p14:nvPr/>
              </p14:nvContentPartPr>
              <p14:xfrm>
                <a:off x="5578425" y="2132260"/>
                <a:ext cx="115200" cy="213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ECA4F7A-F865-954C-AB76-111C8922144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69785" y="2123620"/>
                  <a:ext cx="132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00592EB-E038-F078-FDB2-E10F69E24B2E}"/>
                    </a:ext>
                  </a:extLst>
                </p14:cNvPr>
                <p14:cNvContentPartPr/>
                <p14:nvPr/>
              </p14:nvContentPartPr>
              <p14:xfrm>
                <a:off x="5756625" y="2130820"/>
                <a:ext cx="135000" cy="190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00592EB-E038-F078-FDB2-E10F69E24B2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47985" y="2121820"/>
                  <a:ext cx="15264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940F790-A271-6B0E-A648-A7426CC31E2B}"/>
              </a:ext>
            </a:extLst>
          </p:cNvPr>
          <p:cNvGrpSpPr/>
          <p:nvPr/>
        </p:nvGrpSpPr>
        <p:grpSpPr>
          <a:xfrm>
            <a:off x="6128145" y="2029660"/>
            <a:ext cx="398520" cy="288360"/>
            <a:chOff x="6128145" y="2029660"/>
            <a:chExt cx="39852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47F94C3-FA79-07EA-4653-0250BD3E8C66}"/>
                    </a:ext>
                  </a:extLst>
                </p14:cNvPr>
                <p14:cNvContentPartPr/>
                <p14:nvPr/>
              </p14:nvContentPartPr>
              <p14:xfrm>
                <a:off x="6128145" y="2204620"/>
                <a:ext cx="143280" cy="16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47F94C3-FA79-07EA-4653-0250BD3E8C6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19145" y="2195980"/>
                  <a:ext cx="160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79C7039-2D67-12C4-DDF5-25E592032088}"/>
                    </a:ext>
                  </a:extLst>
                </p14:cNvPr>
                <p14:cNvContentPartPr/>
                <p14:nvPr/>
              </p14:nvContentPartPr>
              <p14:xfrm>
                <a:off x="6395265" y="2029660"/>
                <a:ext cx="131400" cy="288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79C7039-2D67-12C4-DDF5-25E59203208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386625" y="2021020"/>
                  <a:ext cx="149040" cy="30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90CD616-3315-27ED-0EA4-ACF2DB06A005}"/>
                  </a:ext>
                </a:extLst>
              </p14:cNvPr>
              <p14:cNvContentPartPr/>
              <p14:nvPr/>
            </p14:nvContentPartPr>
            <p14:xfrm>
              <a:off x="6187905" y="2111740"/>
              <a:ext cx="15480" cy="1969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90CD616-3315-27ED-0EA4-ACF2DB06A00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78905" y="2103100"/>
                <a:ext cx="3312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0D1D4D4-6ADD-F545-8071-CC8648356916}"/>
              </a:ext>
            </a:extLst>
          </p:cNvPr>
          <p:cNvGrpSpPr/>
          <p:nvPr/>
        </p:nvGrpSpPr>
        <p:grpSpPr>
          <a:xfrm>
            <a:off x="6677505" y="2098780"/>
            <a:ext cx="177480" cy="178920"/>
            <a:chOff x="6677505" y="2098780"/>
            <a:chExt cx="17748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9B2180E-33E5-C400-DE3B-5E5D3EC0DAF3}"/>
                    </a:ext>
                  </a:extLst>
                </p14:cNvPr>
                <p14:cNvContentPartPr/>
                <p14:nvPr/>
              </p14:nvContentPartPr>
              <p14:xfrm>
                <a:off x="6677505" y="2167540"/>
                <a:ext cx="177480" cy="230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9B2180E-33E5-C400-DE3B-5E5D3EC0DAF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68865" y="2158900"/>
                  <a:ext cx="195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C112F66-603D-6131-32EE-E6F46B15AC4B}"/>
                    </a:ext>
                  </a:extLst>
                </p14:cNvPr>
                <p14:cNvContentPartPr/>
                <p14:nvPr/>
              </p14:nvContentPartPr>
              <p14:xfrm>
                <a:off x="6788025" y="2098780"/>
                <a:ext cx="3960" cy="178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C112F66-603D-6131-32EE-E6F46B15AC4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79385" y="2090140"/>
                  <a:ext cx="2160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275204A-AF11-12E4-0901-6B5076D3B8D6}"/>
              </a:ext>
            </a:extLst>
          </p:cNvPr>
          <p:cNvGrpSpPr/>
          <p:nvPr/>
        </p:nvGrpSpPr>
        <p:grpSpPr>
          <a:xfrm>
            <a:off x="7019145" y="2043340"/>
            <a:ext cx="322560" cy="227160"/>
            <a:chOff x="7019145" y="2043340"/>
            <a:chExt cx="32256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9E41D4D-143A-E869-6B66-C7F568CDAA01}"/>
                    </a:ext>
                  </a:extLst>
                </p14:cNvPr>
                <p14:cNvContentPartPr/>
                <p14:nvPr/>
              </p14:nvContentPartPr>
              <p14:xfrm>
                <a:off x="7019145" y="2043340"/>
                <a:ext cx="103320" cy="227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9E41D4D-143A-E869-6B66-C7F568CDAA0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10505" y="2034700"/>
                  <a:ext cx="120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2E3E265-A7F9-D936-2CD7-7A214F1F08CE}"/>
                    </a:ext>
                  </a:extLst>
                </p14:cNvPr>
                <p14:cNvContentPartPr/>
                <p14:nvPr/>
              </p14:nvContentPartPr>
              <p14:xfrm>
                <a:off x="7202385" y="2062060"/>
                <a:ext cx="139320" cy="2070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2E3E265-A7F9-D936-2CD7-7A214F1F08C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93385" y="2053060"/>
                  <a:ext cx="15696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59EE38FF-9417-D832-94F1-14EAAD6E6FC3}"/>
              </a:ext>
            </a:extLst>
          </p:cNvPr>
          <p:cNvGrpSpPr/>
          <p:nvPr/>
        </p:nvGrpSpPr>
        <p:grpSpPr>
          <a:xfrm>
            <a:off x="7558065" y="2109220"/>
            <a:ext cx="129960" cy="84240"/>
            <a:chOff x="7558065" y="2109220"/>
            <a:chExt cx="12996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62AA904-C029-A22C-DB5E-788DBD899A46}"/>
                    </a:ext>
                  </a:extLst>
                </p14:cNvPr>
                <p14:cNvContentPartPr/>
                <p14:nvPr/>
              </p14:nvContentPartPr>
              <p14:xfrm>
                <a:off x="7558065" y="2109220"/>
                <a:ext cx="129960" cy="172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62AA904-C029-A22C-DB5E-788DBD899A4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49065" y="2100580"/>
                  <a:ext cx="147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A599B37-CC59-84E7-FB6F-9D9AE6DE148D}"/>
                    </a:ext>
                  </a:extLst>
                </p14:cNvPr>
                <p14:cNvContentPartPr/>
                <p14:nvPr/>
              </p14:nvContentPartPr>
              <p14:xfrm>
                <a:off x="7567425" y="2183740"/>
                <a:ext cx="109440" cy="9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A599B37-CC59-84E7-FB6F-9D9AE6DE148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58785" y="2174740"/>
                  <a:ext cx="12708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31300E6-8F01-51DA-57A5-B71298940A96}"/>
                  </a:ext>
                </a:extLst>
              </p14:cNvPr>
              <p14:cNvContentPartPr/>
              <p14:nvPr/>
            </p14:nvContentPartPr>
            <p14:xfrm>
              <a:off x="7918425" y="2032900"/>
              <a:ext cx="118080" cy="1987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31300E6-8F01-51DA-57A5-B71298940A9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909785" y="2023900"/>
                <a:ext cx="1357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4D85BBA-0098-828E-3E82-B8B46755A0A5}"/>
                  </a:ext>
                </a:extLst>
              </p14:cNvPr>
              <p14:cNvContentPartPr/>
              <p14:nvPr/>
            </p14:nvContentPartPr>
            <p14:xfrm>
              <a:off x="5385825" y="2468140"/>
              <a:ext cx="154800" cy="3193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4D85BBA-0098-828E-3E82-B8B46755A0A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376825" y="2459500"/>
                <a:ext cx="17244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8BB1F23-924F-5711-E9D2-E176DFF51A86}"/>
              </a:ext>
            </a:extLst>
          </p:cNvPr>
          <p:cNvGrpSpPr/>
          <p:nvPr/>
        </p:nvGrpSpPr>
        <p:grpSpPr>
          <a:xfrm>
            <a:off x="5681745" y="2365180"/>
            <a:ext cx="1239840" cy="541080"/>
            <a:chOff x="5681745" y="2365180"/>
            <a:chExt cx="1239840" cy="5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B4D3148-4970-70F5-05C5-CC46FE05FEFF}"/>
                    </a:ext>
                  </a:extLst>
                </p14:cNvPr>
                <p14:cNvContentPartPr/>
                <p14:nvPr/>
              </p14:nvContentPartPr>
              <p14:xfrm>
                <a:off x="5681745" y="2456620"/>
                <a:ext cx="1161000" cy="4496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B4D3148-4970-70F5-05C5-CC46FE05FEF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73105" y="2447980"/>
                  <a:ext cx="11786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65FD8AE-07E1-C5B9-78B9-282E4BCBEAC1}"/>
                    </a:ext>
                  </a:extLst>
                </p14:cNvPr>
                <p14:cNvContentPartPr/>
                <p14:nvPr/>
              </p14:nvContentPartPr>
              <p14:xfrm>
                <a:off x="5903505" y="2401180"/>
                <a:ext cx="95040" cy="90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65FD8AE-07E1-C5B9-78B9-282E4BCBEAC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94505" y="2392180"/>
                  <a:ext cx="112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EAC0C91-5412-A08E-B425-EFA6D4118BD1}"/>
                    </a:ext>
                  </a:extLst>
                </p14:cNvPr>
                <p14:cNvContentPartPr/>
                <p14:nvPr/>
              </p14:nvContentPartPr>
              <p14:xfrm>
                <a:off x="6811425" y="2365180"/>
                <a:ext cx="110160" cy="3646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EAC0C91-5412-A08E-B425-EFA6D4118BD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02785" y="2356540"/>
                  <a:ext cx="12780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D9C9DF1-D381-B935-A72A-34CBDDA5EE0C}"/>
              </a:ext>
            </a:extLst>
          </p:cNvPr>
          <p:cNvGrpSpPr/>
          <p:nvPr/>
        </p:nvGrpSpPr>
        <p:grpSpPr>
          <a:xfrm>
            <a:off x="36585" y="119500"/>
            <a:ext cx="9051480" cy="3325320"/>
            <a:chOff x="36585" y="119500"/>
            <a:chExt cx="9051480" cy="332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8302706-A6EA-20E2-2CAF-7C25F4D3B9C4}"/>
                    </a:ext>
                  </a:extLst>
                </p14:cNvPr>
                <p14:cNvContentPartPr/>
                <p14:nvPr/>
              </p14:nvContentPartPr>
              <p14:xfrm>
                <a:off x="455625" y="269620"/>
                <a:ext cx="146880" cy="151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8302706-A6EA-20E2-2CAF-7C25F4D3B9C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46625" y="260980"/>
                  <a:ext cx="164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6E2D1D-4DF3-52B2-3C6E-BF20282A3DEA}"/>
                    </a:ext>
                  </a:extLst>
                </p14:cNvPr>
                <p14:cNvContentPartPr/>
                <p14:nvPr/>
              </p14:nvContentPartPr>
              <p14:xfrm>
                <a:off x="748665" y="264940"/>
                <a:ext cx="10800" cy="128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6E2D1D-4DF3-52B2-3C6E-BF20282A3DE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9665" y="256300"/>
                  <a:ext cx="28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0A0BFF-2C09-2F35-B80A-1E68A374835E}"/>
                    </a:ext>
                  </a:extLst>
                </p14:cNvPr>
                <p14:cNvContentPartPr/>
                <p14:nvPr/>
              </p14:nvContentPartPr>
              <p14:xfrm>
                <a:off x="686385" y="327220"/>
                <a:ext cx="111240" cy="22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0A0BFF-2C09-2F35-B80A-1E68A374835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77745" y="318220"/>
                  <a:ext cx="128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85BA05-BAFB-6F62-CB5E-74FE2AC951A6}"/>
                    </a:ext>
                  </a:extLst>
                </p14:cNvPr>
                <p14:cNvContentPartPr/>
                <p14:nvPr/>
              </p14:nvContentPartPr>
              <p14:xfrm>
                <a:off x="882945" y="245500"/>
                <a:ext cx="145800" cy="369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85BA05-BAFB-6F62-CB5E-74FE2AC951A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3945" y="236860"/>
                  <a:ext cx="1634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8F64440-09FD-EAC0-E529-01E7B457B119}"/>
                    </a:ext>
                  </a:extLst>
                </p14:cNvPr>
                <p14:cNvContentPartPr/>
                <p14:nvPr/>
              </p14:nvContentPartPr>
              <p14:xfrm>
                <a:off x="1132425" y="290860"/>
                <a:ext cx="104760" cy="12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8F64440-09FD-EAC0-E529-01E7B457B11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23785" y="281860"/>
                  <a:ext cx="1224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0BB891-6E66-5A7E-A37A-B6F3143A9EA6}"/>
                    </a:ext>
                  </a:extLst>
                </p14:cNvPr>
                <p14:cNvContentPartPr/>
                <p14:nvPr/>
              </p14:nvContentPartPr>
              <p14:xfrm>
                <a:off x="1128825" y="359980"/>
                <a:ext cx="103680" cy="2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50BB891-6E66-5A7E-A37A-B6F3143A9EA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19825" y="351340"/>
                  <a:ext cx="121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49CE5F-8641-433F-2B54-6DC090C82E90}"/>
                    </a:ext>
                  </a:extLst>
                </p14:cNvPr>
                <p14:cNvContentPartPr/>
                <p14:nvPr/>
              </p14:nvContentPartPr>
              <p14:xfrm>
                <a:off x="1339065" y="217780"/>
                <a:ext cx="120600" cy="142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49CE5F-8641-433F-2B54-6DC090C82E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30425" y="208780"/>
                  <a:ext cx="138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BAD4DD4-23DD-7D67-5B30-99EB9740DCC0}"/>
                    </a:ext>
                  </a:extLst>
                </p14:cNvPr>
                <p14:cNvContentPartPr/>
                <p14:nvPr/>
              </p14:nvContentPartPr>
              <p14:xfrm>
                <a:off x="1412505" y="206260"/>
                <a:ext cx="2520" cy="252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BAD4DD4-23DD-7D67-5B30-99EB9740DCC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03505" y="197620"/>
                  <a:ext cx="20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CB0198-7A4C-604E-5C40-DD65996CAF49}"/>
                    </a:ext>
                  </a:extLst>
                </p14:cNvPr>
                <p14:cNvContentPartPr/>
                <p14:nvPr/>
              </p14:nvContentPartPr>
              <p14:xfrm>
                <a:off x="340065" y="797020"/>
                <a:ext cx="152280" cy="2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CB0198-7A4C-604E-5C40-DD65996CAF4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1065" y="788020"/>
                  <a:ext cx="169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63F987-17BA-F743-1604-17D843450107}"/>
                    </a:ext>
                  </a:extLst>
                </p14:cNvPr>
                <p14:cNvContentPartPr/>
                <p14:nvPr/>
              </p14:nvContentPartPr>
              <p14:xfrm>
                <a:off x="571185" y="678940"/>
                <a:ext cx="111240" cy="198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63F987-17BA-F743-1604-17D84345010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2185" y="669940"/>
                  <a:ext cx="1288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7BABBA-64B0-9F0F-5B3F-351DDF274E0A}"/>
                    </a:ext>
                  </a:extLst>
                </p14:cNvPr>
                <p14:cNvContentPartPr/>
                <p14:nvPr/>
              </p14:nvContentPartPr>
              <p14:xfrm>
                <a:off x="727065" y="762820"/>
                <a:ext cx="146880" cy="132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7BABBA-64B0-9F0F-5B3F-351DDF274E0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18065" y="754180"/>
                  <a:ext cx="164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8EAFEA-C85A-903A-9E08-0A41CFBD3E5E}"/>
                    </a:ext>
                  </a:extLst>
                </p14:cNvPr>
                <p14:cNvContentPartPr/>
                <p14:nvPr/>
              </p14:nvContentPartPr>
              <p14:xfrm>
                <a:off x="983385" y="713140"/>
                <a:ext cx="15480" cy="151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8EAFEA-C85A-903A-9E08-0A41CFBD3E5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4385" y="704500"/>
                  <a:ext cx="33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3E5BE50-46EE-5F10-9E55-B4E015342630}"/>
                    </a:ext>
                  </a:extLst>
                </p14:cNvPr>
                <p14:cNvContentPartPr/>
                <p14:nvPr/>
              </p14:nvContentPartPr>
              <p14:xfrm>
                <a:off x="918585" y="794500"/>
                <a:ext cx="108360" cy="5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3E5BE50-46EE-5F10-9E55-B4E01534263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9585" y="785500"/>
                  <a:ext cx="126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36E8BA9-D261-7587-0CF6-AC22B52E8F93}"/>
                    </a:ext>
                  </a:extLst>
                </p14:cNvPr>
                <p14:cNvContentPartPr/>
                <p14:nvPr/>
              </p14:nvContentPartPr>
              <p14:xfrm>
                <a:off x="1079865" y="701260"/>
                <a:ext cx="84240" cy="176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36E8BA9-D261-7587-0CF6-AC22B52E8F9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71225" y="692620"/>
                  <a:ext cx="101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0E75790-6B82-5865-A35A-59D3311B5931}"/>
                    </a:ext>
                  </a:extLst>
                </p14:cNvPr>
                <p14:cNvContentPartPr/>
                <p14:nvPr/>
              </p14:nvContentPartPr>
              <p14:xfrm>
                <a:off x="1237545" y="746260"/>
                <a:ext cx="146880" cy="330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0E75790-6B82-5865-A35A-59D3311B593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28905" y="737260"/>
                  <a:ext cx="164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582BC9-1BCE-91A7-8B5A-8CAD35F33BB6}"/>
                    </a:ext>
                  </a:extLst>
                </p14:cNvPr>
                <p14:cNvContentPartPr/>
                <p14:nvPr/>
              </p14:nvContentPartPr>
              <p14:xfrm>
                <a:off x="1473345" y="738700"/>
                <a:ext cx="75600" cy="7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582BC9-1BCE-91A7-8B5A-8CAD35F33BB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464705" y="729700"/>
                  <a:ext cx="93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60937A-22B6-E171-115D-53DA5EDC18E9}"/>
                    </a:ext>
                  </a:extLst>
                </p14:cNvPr>
                <p14:cNvContentPartPr/>
                <p14:nvPr/>
              </p14:nvContentPartPr>
              <p14:xfrm>
                <a:off x="1453545" y="791980"/>
                <a:ext cx="83160" cy="7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60937A-22B6-E171-115D-53DA5EDC18E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44905" y="782980"/>
                  <a:ext cx="100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709C6C-E294-FEFF-D2E4-57DE7E9E4A77}"/>
                    </a:ext>
                  </a:extLst>
                </p14:cNvPr>
                <p14:cNvContentPartPr/>
                <p14:nvPr/>
              </p14:nvContentPartPr>
              <p14:xfrm>
                <a:off x="1660185" y="673540"/>
                <a:ext cx="81720" cy="191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709C6C-E294-FEFF-D2E4-57DE7E9E4A7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51185" y="664900"/>
                  <a:ext cx="99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D791EA-A20C-786B-F8DB-0835B0AEA359}"/>
                    </a:ext>
                  </a:extLst>
                </p14:cNvPr>
                <p14:cNvContentPartPr/>
                <p14:nvPr/>
              </p14:nvContentPartPr>
              <p14:xfrm>
                <a:off x="1775745" y="642220"/>
                <a:ext cx="117720" cy="240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D791EA-A20C-786B-F8DB-0835B0AEA35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67105" y="633580"/>
                  <a:ext cx="135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05AEFA-4432-F530-B087-14AD4913E9AF}"/>
                    </a:ext>
                  </a:extLst>
                </p14:cNvPr>
                <p14:cNvContentPartPr/>
                <p14:nvPr/>
              </p14:nvContentPartPr>
              <p14:xfrm>
                <a:off x="111105" y="196540"/>
                <a:ext cx="198720" cy="938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05AEFA-4432-F530-B087-14AD4913E9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2105" y="187540"/>
                  <a:ext cx="216360" cy="9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31E6701-2636-F4E0-9374-1585852374E9}"/>
                    </a:ext>
                  </a:extLst>
                </p14:cNvPr>
                <p14:cNvContentPartPr/>
                <p14:nvPr/>
              </p14:nvContentPartPr>
              <p14:xfrm>
                <a:off x="36585" y="1865140"/>
                <a:ext cx="4725720" cy="202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31E6701-2636-F4E0-9374-1585852374E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7945" y="1856140"/>
                  <a:ext cx="4743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1A2227A-9E31-FAFA-1B25-410EFF5D24D0}"/>
                    </a:ext>
                  </a:extLst>
                </p14:cNvPr>
                <p14:cNvContentPartPr/>
                <p14:nvPr/>
              </p14:nvContentPartPr>
              <p14:xfrm>
                <a:off x="4733505" y="119500"/>
                <a:ext cx="59760" cy="1702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1A2227A-9E31-FAFA-1B25-410EFF5D24D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724865" y="110500"/>
                  <a:ext cx="77400" cy="17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B73D210-AB83-4CF0-33B3-057FF1324297}"/>
                    </a:ext>
                  </a:extLst>
                </p14:cNvPr>
                <p14:cNvContentPartPr/>
                <p14:nvPr/>
              </p14:nvContentPartPr>
              <p14:xfrm>
                <a:off x="366345" y="2208940"/>
                <a:ext cx="137160" cy="188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B73D210-AB83-4CF0-33B3-057FF132429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57345" y="2200300"/>
                  <a:ext cx="154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40AD0BB-EA3E-BF23-9170-721B7F48D52A}"/>
                    </a:ext>
                  </a:extLst>
                </p14:cNvPr>
                <p14:cNvContentPartPr/>
                <p14:nvPr/>
              </p14:nvContentPartPr>
              <p14:xfrm>
                <a:off x="461025" y="2185180"/>
                <a:ext cx="23760" cy="279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40AD0BB-EA3E-BF23-9170-721B7F48D52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52385" y="2176540"/>
                  <a:ext cx="414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D3295E4-123A-3E5F-44A3-74AB2E00EF6F}"/>
                    </a:ext>
                  </a:extLst>
                </p14:cNvPr>
                <p14:cNvContentPartPr/>
                <p14:nvPr/>
              </p14:nvContentPartPr>
              <p14:xfrm>
                <a:off x="237825" y="2147740"/>
                <a:ext cx="123480" cy="673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D3295E4-123A-3E5F-44A3-74AB2E00EF6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8825" y="2139100"/>
                  <a:ext cx="14112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C55972C-6F0F-B18C-2055-E47ADD4B17DD}"/>
                    </a:ext>
                  </a:extLst>
                </p14:cNvPr>
                <p14:cNvContentPartPr/>
                <p14:nvPr/>
              </p14:nvContentPartPr>
              <p14:xfrm>
                <a:off x="409545" y="2570740"/>
                <a:ext cx="84240" cy="161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C55972C-6F0F-B18C-2055-E47ADD4B17D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0545" y="2561740"/>
                  <a:ext cx="101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9DA30E2-771A-B778-C21D-C83669462487}"/>
                    </a:ext>
                  </a:extLst>
                </p14:cNvPr>
                <p14:cNvContentPartPr/>
                <p14:nvPr/>
              </p14:nvContentPartPr>
              <p14:xfrm>
                <a:off x="400905" y="2644900"/>
                <a:ext cx="144000" cy="14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9DA30E2-771A-B778-C21D-C8366946248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92265" y="2636260"/>
                  <a:ext cx="161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D4AB49E-A722-7749-33C6-8A250D9DC9F6}"/>
                    </a:ext>
                  </a:extLst>
                </p14:cNvPr>
                <p14:cNvContentPartPr/>
                <p14:nvPr/>
              </p14:nvContentPartPr>
              <p14:xfrm>
                <a:off x="722385" y="2301820"/>
                <a:ext cx="109440" cy="4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D4AB49E-A722-7749-33C6-8A250D9DC9F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3385" y="2293180"/>
                  <a:ext cx="127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3D31293-E27B-81B1-9346-10755ECE8E28}"/>
                    </a:ext>
                  </a:extLst>
                </p14:cNvPr>
                <p14:cNvContentPartPr/>
                <p14:nvPr/>
              </p14:nvContentPartPr>
              <p14:xfrm>
                <a:off x="899505" y="2230900"/>
                <a:ext cx="101520" cy="203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3D31293-E27B-81B1-9346-10755ECE8E2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90865" y="2222260"/>
                  <a:ext cx="1191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470B47B-6336-625F-2823-A4101E5A434C}"/>
                    </a:ext>
                  </a:extLst>
                </p14:cNvPr>
                <p14:cNvContentPartPr/>
                <p14:nvPr/>
              </p14:nvContentPartPr>
              <p14:xfrm>
                <a:off x="724185" y="2638420"/>
                <a:ext cx="102600" cy="3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470B47B-6336-625F-2823-A4101E5A434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5185" y="2629420"/>
                  <a:ext cx="120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D3A6860-24AE-A708-E81B-B4F221250EE7}"/>
                    </a:ext>
                  </a:extLst>
                </p14:cNvPr>
                <p14:cNvContentPartPr/>
                <p14:nvPr/>
              </p14:nvContentPartPr>
              <p14:xfrm>
                <a:off x="907785" y="2554540"/>
                <a:ext cx="95760" cy="179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D3A6860-24AE-A708-E81B-B4F221250EE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99145" y="2545540"/>
                  <a:ext cx="113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4EDF744-67EF-778A-55A3-EEB49793B5F7}"/>
                    </a:ext>
                  </a:extLst>
                </p14:cNvPr>
                <p14:cNvContentPartPr/>
                <p14:nvPr/>
              </p14:nvContentPartPr>
              <p14:xfrm>
                <a:off x="1037745" y="2150620"/>
                <a:ext cx="163080" cy="636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4EDF744-67EF-778A-55A3-EEB49793B5F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29105" y="2141620"/>
                  <a:ext cx="18072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7357572-B1E8-9C2B-BE25-BB2907DA7D9B}"/>
                    </a:ext>
                  </a:extLst>
                </p14:cNvPr>
                <p14:cNvContentPartPr/>
                <p14:nvPr/>
              </p14:nvContentPartPr>
              <p14:xfrm>
                <a:off x="4791825" y="1763620"/>
                <a:ext cx="172440" cy="1549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7357572-B1E8-9C2B-BE25-BB2907DA7D9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82825" y="1754980"/>
                  <a:ext cx="190080" cy="15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82DF4F0-5F30-4B76-665E-E4C8178C8820}"/>
                    </a:ext>
                  </a:extLst>
                </p14:cNvPr>
                <p14:cNvContentPartPr/>
                <p14:nvPr/>
              </p14:nvContentPartPr>
              <p14:xfrm>
                <a:off x="66825" y="3310900"/>
                <a:ext cx="4806720" cy="133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82DF4F0-5F30-4B76-665E-E4C8178C882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7825" y="3302260"/>
                  <a:ext cx="4824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0A09201-533C-853F-EA85-4D9C2592FE49}"/>
                    </a:ext>
                  </a:extLst>
                </p14:cNvPr>
                <p14:cNvContentPartPr/>
                <p14:nvPr/>
              </p14:nvContentPartPr>
              <p14:xfrm>
                <a:off x="5328945" y="359980"/>
                <a:ext cx="97200" cy="3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0A09201-533C-853F-EA85-4D9C2592FE4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319945" y="351340"/>
                  <a:ext cx="114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274C197-8C66-E92D-487A-5C24E150E16E}"/>
                    </a:ext>
                  </a:extLst>
                </p14:cNvPr>
                <p14:cNvContentPartPr/>
                <p14:nvPr/>
              </p14:nvContentPartPr>
              <p14:xfrm>
                <a:off x="5524065" y="285100"/>
                <a:ext cx="107640" cy="159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274C197-8C66-E92D-487A-5C24E150E16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515425" y="276460"/>
                  <a:ext cx="125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199A1EB-AD26-E4D2-00FC-D2B23102886F}"/>
                    </a:ext>
                  </a:extLst>
                </p14:cNvPr>
                <p14:cNvContentPartPr/>
                <p14:nvPr/>
              </p14:nvContentPartPr>
              <p14:xfrm>
                <a:off x="5969025" y="240820"/>
                <a:ext cx="119880" cy="205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199A1EB-AD26-E4D2-00FC-D2B23102886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960385" y="232180"/>
                  <a:ext cx="137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2A5B4CF-B979-A7C1-5480-F90F6C476EC3}"/>
                    </a:ext>
                  </a:extLst>
                </p14:cNvPr>
                <p14:cNvContentPartPr/>
                <p14:nvPr/>
              </p14:nvContentPartPr>
              <p14:xfrm>
                <a:off x="6410745" y="250900"/>
                <a:ext cx="123480" cy="217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2A5B4CF-B979-A7C1-5480-F90F6C476EC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402105" y="241900"/>
                  <a:ext cx="1411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CF552C2-6F01-E09F-CE6D-D57B810DDB0E}"/>
                    </a:ext>
                  </a:extLst>
                </p14:cNvPr>
                <p14:cNvContentPartPr/>
                <p14:nvPr/>
              </p14:nvContentPartPr>
              <p14:xfrm>
                <a:off x="5504265" y="639340"/>
                <a:ext cx="130320" cy="207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CF552C2-6F01-E09F-CE6D-D57B810DDB0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495265" y="630340"/>
                  <a:ext cx="147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7C7D7C8-FFA0-623C-7D27-B0C4E7D721F8}"/>
                    </a:ext>
                  </a:extLst>
                </p14:cNvPr>
                <p14:cNvContentPartPr/>
                <p14:nvPr/>
              </p14:nvContentPartPr>
              <p14:xfrm>
                <a:off x="5995305" y="666700"/>
                <a:ext cx="126360" cy="165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7C7D7C8-FFA0-623C-7D27-B0C4E7D721F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986665" y="658060"/>
                  <a:ext cx="144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57E0ED5-3BAF-5B5B-B553-4D47F820AEEA}"/>
                    </a:ext>
                  </a:extLst>
                </p14:cNvPr>
                <p14:cNvContentPartPr/>
                <p14:nvPr/>
              </p14:nvContentPartPr>
              <p14:xfrm>
                <a:off x="5473665" y="1070620"/>
                <a:ext cx="114120" cy="19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57E0ED5-3BAF-5B5B-B553-4D47F820AEE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464665" y="1061980"/>
                  <a:ext cx="131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FF13C4A-41B4-76B3-D5CC-CEE272AA2E07}"/>
                    </a:ext>
                  </a:extLst>
                </p14:cNvPr>
                <p14:cNvContentPartPr/>
                <p14:nvPr/>
              </p14:nvContentPartPr>
              <p14:xfrm>
                <a:off x="5687505" y="976660"/>
                <a:ext cx="104400" cy="165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FF13C4A-41B4-76B3-D5CC-CEE272AA2E0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678865" y="968020"/>
                  <a:ext cx="122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7473F44-9E66-AC33-87D2-90717F90B840}"/>
                    </a:ext>
                  </a:extLst>
                </p14:cNvPr>
                <p14:cNvContentPartPr/>
                <p14:nvPr/>
              </p14:nvContentPartPr>
              <p14:xfrm>
                <a:off x="6012585" y="976300"/>
                <a:ext cx="82080" cy="187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7473F44-9E66-AC33-87D2-90717F90B84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003585" y="967300"/>
                  <a:ext cx="99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33F22D4-A93D-14C3-D1DE-DECB332B43F8}"/>
                    </a:ext>
                  </a:extLst>
                </p14:cNvPr>
                <p14:cNvContentPartPr/>
                <p14:nvPr/>
              </p14:nvContentPartPr>
              <p14:xfrm>
                <a:off x="6374745" y="745540"/>
                <a:ext cx="73440" cy="5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33F22D4-A93D-14C3-D1DE-DECB332B43F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366105" y="736540"/>
                  <a:ext cx="91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4FC01C9-1382-97D1-1463-82D1C92DF6DC}"/>
                    </a:ext>
                  </a:extLst>
                </p14:cNvPr>
                <p14:cNvContentPartPr/>
                <p14:nvPr/>
              </p14:nvContentPartPr>
              <p14:xfrm>
                <a:off x="6500025" y="636820"/>
                <a:ext cx="99720" cy="186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4FC01C9-1382-97D1-1463-82D1C92DF6D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491025" y="627820"/>
                  <a:ext cx="117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30F3846-0532-C08C-6DBF-44FD499774CA}"/>
                    </a:ext>
                  </a:extLst>
                </p14:cNvPr>
                <p14:cNvContentPartPr/>
                <p14:nvPr/>
              </p14:nvContentPartPr>
              <p14:xfrm>
                <a:off x="6485265" y="976300"/>
                <a:ext cx="109800" cy="154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30F3846-0532-C08C-6DBF-44FD499774C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476265" y="967660"/>
                  <a:ext cx="127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A36D853-D8CF-D971-7039-E83EC61166C6}"/>
                    </a:ext>
                  </a:extLst>
                </p14:cNvPr>
                <p14:cNvContentPartPr/>
                <p14:nvPr/>
              </p14:nvContentPartPr>
              <p14:xfrm>
                <a:off x="6713145" y="187900"/>
                <a:ext cx="129600" cy="1001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A36D853-D8CF-D971-7039-E83EC61166C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704145" y="178900"/>
                  <a:ext cx="14724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6B47AB9-53C5-AD16-A7DD-8BC04B988983}"/>
                    </a:ext>
                  </a:extLst>
                </p14:cNvPr>
                <p14:cNvContentPartPr/>
                <p14:nvPr/>
              </p14:nvContentPartPr>
              <p14:xfrm>
                <a:off x="4940145" y="2834260"/>
                <a:ext cx="4147920" cy="4762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6B47AB9-53C5-AD16-A7DD-8BC04B98898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931505" y="2825620"/>
                  <a:ext cx="4165560" cy="49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B24833A-4854-AE6C-DE9A-A94C91CCB7AB}"/>
              </a:ext>
            </a:extLst>
          </p:cNvPr>
          <p:cNvGrpSpPr/>
          <p:nvPr/>
        </p:nvGrpSpPr>
        <p:grpSpPr>
          <a:xfrm>
            <a:off x="251865" y="3612220"/>
            <a:ext cx="943920" cy="695880"/>
            <a:chOff x="251865" y="3612220"/>
            <a:chExt cx="943920" cy="69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50064DA-8AC5-1C32-7398-BF0CAD8B8B41}"/>
                    </a:ext>
                  </a:extLst>
                </p14:cNvPr>
                <p14:cNvContentPartPr/>
                <p14:nvPr/>
              </p14:nvContentPartPr>
              <p14:xfrm>
                <a:off x="251865" y="3612220"/>
                <a:ext cx="189000" cy="5796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50064DA-8AC5-1C32-7398-BF0CAD8B8B4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42865" y="3603580"/>
                  <a:ext cx="2066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B704532-F5F6-C3D7-65B8-042207A24A7C}"/>
                    </a:ext>
                  </a:extLst>
                </p14:cNvPr>
                <p14:cNvContentPartPr/>
                <p14:nvPr/>
              </p14:nvContentPartPr>
              <p14:xfrm>
                <a:off x="527625" y="3729940"/>
                <a:ext cx="104760" cy="1652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B704532-F5F6-C3D7-65B8-042207A24A7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18985" y="3721300"/>
                  <a:ext cx="122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D02C6EE-DA23-A321-9A4F-EE7CF4530083}"/>
                    </a:ext>
                  </a:extLst>
                </p14:cNvPr>
                <p14:cNvContentPartPr/>
                <p14:nvPr/>
              </p14:nvContentPartPr>
              <p14:xfrm>
                <a:off x="509985" y="4017940"/>
                <a:ext cx="163800" cy="2221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D02C6EE-DA23-A321-9A4F-EE7CF453008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00985" y="4008940"/>
                  <a:ext cx="181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0456FA6-2D28-B5F4-64DA-1DCA46818145}"/>
                    </a:ext>
                  </a:extLst>
                </p14:cNvPr>
                <p14:cNvContentPartPr/>
                <p14:nvPr/>
              </p14:nvContentPartPr>
              <p14:xfrm>
                <a:off x="849825" y="3726340"/>
                <a:ext cx="150840" cy="1501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0456FA6-2D28-B5F4-64DA-1DCA4681814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40825" y="3717340"/>
                  <a:ext cx="168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DBDC935-DE1E-09FB-9D84-597F63AB4B76}"/>
                    </a:ext>
                  </a:extLst>
                </p14:cNvPr>
                <p14:cNvContentPartPr/>
                <p14:nvPr/>
              </p14:nvContentPartPr>
              <p14:xfrm>
                <a:off x="837585" y="4093180"/>
                <a:ext cx="121680" cy="135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DBDC935-DE1E-09FB-9D84-597F63AB4B7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28585" y="4084540"/>
                  <a:ext cx="139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3C041A5-3B6B-E92A-AE10-709E349C2EC4}"/>
                    </a:ext>
                  </a:extLst>
                </p14:cNvPr>
                <p14:cNvContentPartPr/>
                <p14:nvPr/>
              </p14:nvContentPartPr>
              <p14:xfrm>
                <a:off x="1044585" y="3612580"/>
                <a:ext cx="151200" cy="6955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3C041A5-3B6B-E92A-AE10-709E349C2EC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35585" y="3603940"/>
                  <a:ext cx="168840" cy="71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1BE26F64-EF0A-8EEB-724A-B0B759EB9CE5}"/>
              </a:ext>
            </a:extLst>
          </p:cNvPr>
          <p:cNvGrpSpPr/>
          <p:nvPr/>
        </p:nvGrpSpPr>
        <p:grpSpPr>
          <a:xfrm>
            <a:off x="1354185" y="3808780"/>
            <a:ext cx="165960" cy="209880"/>
            <a:chOff x="1354185" y="3808780"/>
            <a:chExt cx="16596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547176F-9C74-61D9-FE37-8E01DF92C4C3}"/>
                    </a:ext>
                  </a:extLst>
                </p14:cNvPr>
                <p14:cNvContentPartPr/>
                <p14:nvPr/>
              </p14:nvContentPartPr>
              <p14:xfrm>
                <a:off x="1354185" y="3869620"/>
                <a:ext cx="158040" cy="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547176F-9C74-61D9-FE37-8E01DF92C4C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345185" y="3860620"/>
                  <a:ext cx="175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A67B7DD-111A-0A99-543E-3CCB72A19540}"/>
                    </a:ext>
                  </a:extLst>
                </p14:cNvPr>
                <p14:cNvContentPartPr/>
                <p14:nvPr/>
              </p14:nvContentPartPr>
              <p14:xfrm>
                <a:off x="1375785" y="3808780"/>
                <a:ext cx="144360" cy="2098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A67B7DD-111A-0A99-543E-3CCB72A1954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366785" y="3799780"/>
                  <a:ext cx="16200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04595DE-7577-047E-B3B3-5451EF8A3533}"/>
              </a:ext>
            </a:extLst>
          </p:cNvPr>
          <p:cNvGrpSpPr/>
          <p:nvPr/>
        </p:nvGrpSpPr>
        <p:grpSpPr>
          <a:xfrm>
            <a:off x="1873305" y="3721660"/>
            <a:ext cx="1496160" cy="269280"/>
            <a:chOff x="1873305" y="3721660"/>
            <a:chExt cx="149616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C4BD5AC-A622-189F-42C4-274D74FD1DC2}"/>
                    </a:ext>
                  </a:extLst>
                </p14:cNvPr>
                <p14:cNvContentPartPr/>
                <p14:nvPr/>
              </p14:nvContentPartPr>
              <p14:xfrm>
                <a:off x="1873305" y="3793660"/>
                <a:ext cx="121680" cy="190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C4BD5AC-A622-189F-42C4-274D74FD1DC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864665" y="3784660"/>
                  <a:ext cx="139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9974BF0-A1F5-B51B-D40F-EDA09EB11695}"/>
                    </a:ext>
                  </a:extLst>
                </p14:cNvPr>
                <p14:cNvContentPartPr/>
                <p14:nvPr/>
              </p14:nvContentPartPr>
              <p14:xfrm>
                <a:off x="2074185" y="3788980"/>
                <a:ext cx="122760" cy="1965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9974BF0-A1F5-B51B-D40F-EDA09EB1169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065185" y="3779980"/>
                  <a:ext cx="1404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70514D4-B46B-EE24-005C-AB68B002A20C}"/>
                    </a:ext>
                  </a:extLst>
                </p14:cNvPr>
                <p14:cNvContentPartPr/>
                <p14:nvPr/>
              </p14:nvContentPartPr>
              <p14:xfrm>
                <a:off x="2325825" y="3876460"/>
                <a:ext cx="138960" cy="7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70514D4-B46B-EE24-005C-AB68B002A20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317185" y="3867460"/>
                  <a:ext cx="156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176CF60-62E8-FCA6-D5C2-8155C8B968F7}"/>
                    </a:ext>
                  </a:extLst>
                </p14:cNvPr>
                <p14:cNvContentPartPr/>
                <p14:nvPr/>
              </p14:nvContentPartPr>
              <p14:xfrm>
                <a:off x="2541105" y="3721660"/>
                <a:ext cx="345960" cy="2692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176CF60-62E8-FCA6-D5C2-8155C8B968F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532105" y="3712660"/>
                  <a:ext cx="363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045F537-4AC0-3866-114A-3380D7255A6D}"/>
                    </a:ext>
                  </a:extLst>
                </p14:cNvPr>
                <p14:cNvContentPartPr/>
                <p14:nvPr/>
              </p14:nvContentPartPr>
              <p14:xfrm>
                <a:off x="3228345" y="3850900"/>
                <a:ext cx="141120" cy="129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045F537-4AC0-3866-114A-3380D7255A6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219705" y="3842260"/>
                  <a:ext cx="158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240BE3B-610B-0DFA-26D0-C980E0FF4187}"/>
                    </a:ext>
                  </a:extLst>
                </p14:cNvPr>
                <p14:cNvContentPartPr/>
                <p14:nvPr/>
              </p14:nvContentPartPr>
              <p14:xfrm>
                <a:off x="3200985" y="3948820"/>
                <a:ext cx="152640" cy="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240BE3B-610B-0DFA-26D0-C980E0FF418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192345" y="3940180"/>
                  <a:ext cx="1702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1B72AD18-99C5-18A4-E3AA-1F64EBB0038F}"/>
              </a:ext>
            </a:extLst>
          </p:cNvPr>
          <p:cNvGrpSpPr/>
          <p:nvPr/>
        </p:nvGrpSpPr>
        <p:grpSpPr>
          <a:xfrm>
            <a:off x="3580785" y="3602500"/>
            <a:ext cx="1016280" cy="479520"/>
            <a:chOff x="3580785" y="3602500"/>
            <a:chExt cx="101628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48F9620-847A-CEF7-C079-E2BC3FB5DB02}"/>
                    </a:ext>
                  </a:extLst>
                </p14:cNvPr>
                <p14:cNvContentPartPr/>
                <p14:nvPr/>
              </p14:nvContentPartPr>
              <p14:xfrm>
                <a:off x="3580785" y="3843340"/>
                <a:ext cx="140040" cy="1706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48F9620-847A-CEF7-C079-E2BC3FB5DB0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571785" y="3834700"/>
                  <a:ext cx="157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40351A1-371A-1EFF-2E33-7C1321163F93}"/>
                    </a:ext>
                  </a:extLst>
                </p14:cNvPr>
                <p14:cNvContentPartPr/>
                <p14:nvPr/>
              </p14:nvContentPartPr>
              <p14:xfrm>
                <a:off x="3802905" y="3703300"/>
                <a:ext cx="128160" cy="3787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40351A1-371A-1EFF-2E33-7C1321163F9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793905" y="3694660"/>
                  <a:ext cx="145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82680C4-BA23-D748-635D-A7F826352487}"/>
                    </a:ext>
                  </a:extLst>
                </p14:cNvPr>
                <p14:cNvContentPartPr/>
                <p14:nvPr/>
              </p14:nvContentPartPr>
              <p14:xfrm>
                <a:off x="3974265" y="3797260"/>
                <a:ext cx="118080" cy="1724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82680C4-BA23-D748-635D-A7F82635248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965265" y="3788620"/>
                  <a:ext cx="135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C12FA90-51EE-FEE7-F907-6544727527D6}"/>
                    </a:ext>
                  </a:extLst>
                </p14:cNvPr>
                <p14:cNvContentPartPr/>
                <p14:nvPr/>
              </p14:nvContentPartPr>
              <p14:xfrm>
                <a:off x="4189905" y="3851980"/>
                <a:ext cx="99720" cy="129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C12FA90-51EE-FEE7-F907-6544727527D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180905" y="3842980"/>
                  <a:ext cx="117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6348984-820B-DCF4-77B5-BFECE3CD3780}"/>
                    </a:ext>
                  </a:extLst>
                </p14:cNvPr>
                <p14:cNvContentPartPr/>
                <p14:nvPr/>
              </p14:nvContentPartPr>
              <p14:xfrm>
                <a:off x="4368825" y="3696460"/>
                <a:ext cx="97920" cy="2588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6348984-820B-DCF4-77B5-BFECE3CD378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359825" y="3687460"/>
                  <a:ext cx="115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340E57A-3C22-F5B8-3777-5A9CBC326BD3}"/>
                    </a:ext>
                  </a:extLst>
                </p14:cNvPr>
                <p14:cNvContentPartPr/>
                <p14:nvPr/>
              </p14:nvContentPartPr>
              <p14:xfrm>
                <a:off x="4470705" y="3602500"/>
                <a:ext cx="126360" cy="4269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340E57A-3C22-F5B8-3777-5A9CBC326BD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461705" y="3593860"/>
                  <a:ext cx="144000" cy="44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8D81837-FD84-668A-4405-F3D26F3A81D6}"/>
              </a:ext>
            </a:extLst>
          </p:cNvPr>
          <p:cNvGrpSpPr/>
          <p:nvPr/>
        </p:nvGrpSpPr>
        <p:grpSpPr>
          <a:xfrm>
            <a:off x="4810545" y="3674140"/>
            <a:ext cx="450000" cy="284400"/>
            <a:chOff x="4810545" y="3674140"/>
            <a:chExt cx="45000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DE9EB71-3A63-3E85-10EF-7C45D599E19F}"/>
                    </a:ext>
                  </a:extLst>
                </p14:cNvPr>
                <p14:cNvContentPartPr/>
                <p14:nvPr/>
              </p14:nvContentPartPr>
              <p14:xfrm>
                <a:off x="4810545" y="3777100"/>
                <a:ext cx="209160" cy="158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DE9EB71-3A63-3E85-10EF-7C45D599E19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801905" y="3768460"/>
                  <a:ext cx="226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E956078-1D3C-4F5C-2CA7-E96F04558EAF}"/>
                    </a:ext>
                  </a:extLst>
                </p14:cNvPr>
                <p14:cNvContentPartPr/>
                <p14:nvPr/>
              </p14:nvContentPartPr>
              <p14:xfrm>
                <a:off x="4838985" y="3850900"/>
                <a:ext cx="172440" cy="162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E956078-1D3C-4F5C-2CA7-E96F04558EA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829985" y="3842260"/>
                  <a:ext cx="190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D563499-B0A1-12C4-3CCA-9F736346846F}"/>
                    </a:ext>
                  </a:extLst>
                </p14:cNvPr>
                <p14:cNvContentPartPr/>
                <p14:nvPr/>
              </p14:nvContentPartPr>
              <p14:xfrm>
                <a:off x="4889385" y="3674140"/>
                <a:ext cx="84960" cy="2844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D563499-B0A1-12C4-3CCA-9F736346846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880745" y="3665500"/>
                  <a:ext cx="1026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AB03EC5-303B-DC35-888C-2951E58B18AF}"/>
                    </a:ext>
                  </a:extLst>
                </p14:cNvPr>
                <p14:cNvContentPartPr/>
                <p14:nvPr/>
              </p14:nvContentPartPr>
              <p14:xfrm>
                <a:off x="5133465" y="3716260"/>
                <a:ext cx="127080" cy="1933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AB03EC5-303B-DC35-888C-2951E58B18A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124825" y="3707620"/>
                  <a:ext cx="144720" cy="21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808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354677"/>
            <a:ext cx="6039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Neural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networks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-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Matrix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operations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2829406" y="1111299"/>
            <a:ext cx="3257550" cy="3035300"/>
            <a:chOff x="2829406" y="1111299"/>
            <a:chExt cx="3257550" cy="3035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9774" y="1111299"/>
              <a:ext cx="2886595" cy="17514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9406" y="3329023"/>
              <a:ext cx="1355725" cy="8172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2268" y="3348885"/>
              <a:ext cx="1270000" cy="73156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72268" y="3348885"/>
              <a:ext cx="1270000" cy="732155"/>
            </a:xfrm>
            <a:custGeom>
              <a:avLst/>
              <a:gdLst/>
              <a:ahLst/>
              <a:cxnLst/>
              <a:rect l="l" t="t" r="r" b="b"/>
              <a:pathLst>
                <a:path w="1270000" h="732154">
                  <a:moveTo>
                    <a:pt x="291210" y="0"/>
                  </a:moveTo>
                  <a:lnTo>
                    <a:pt x="978789" y="0"/>
                  </a:lnTo>
                  <a:lnTo>
                    <a:pt x="1036738" y="222"/>
                  </a:lnTo>
                  <a:lnTo>
                    <a:pt x="1083472" y="1783"/>
                  </a:lnTo>
                  <a:lnTo>
                    <a:pt x="1149700" y="14270"/>
                  </a:lnTo>
                  <a:lnTo>
                    <a:pt x="1184533" y="31474"/>
                  </a:lnTo>
                  <a:lnTo>
                    <a:pt x="1214467" y="55532"/>
                  </a:lnTo>
                  <a:lnTo>
                    <a:pt x="1238525" y="85466"/>
                  </a:lnTo>
                  <a:lnTo>
                    <a:pt x="1255729" y="120299"/>
                  </a:lnTo>
                  <a:lnTo>
                    <a:pt x="1268216" y="186527"/>
                  </a:lnTo>
                  <a:lnTo>
                    <a:pt x="1269777" y="233261"/>
                  </a:lnTo>
                  <a:lnTo>
                    <a:pt x="1270000" y="291210"/>
                  </a:lnTo>
                  <a:lnTo>
                    <a:pt x="1270000" y="440351"/>
                  </a:lnTo>
                  <a:lnTo>
                    <a:pt x="1269777" y="498301"/>
                  </a:lnTo>
                  <a:lnTo>
                    <a:pt x="1268216" y="545034"/>
                  </a:lnTo>
                  <a:lnTo>
                    <a:pt x="1255729" y="611262"/>
                  </a:lnTo>
                  <a:lnTo>
                    <a:pt x="1238525" y="646096"/>
                  </a:lnTo>
                  <a:lnTo>
                    <a:pt x="1214467" y="676030"/>
                  </a:lnTo>
                  <a:lnTo>
                    <a:pt x="1184533" y="700088"/>
                  </a:lnTo>
                  <a:lnTo>
                    <a:pt x="1149700" y="717291"/>
                  </a:lnTo>
                  <a:lnTo>
                    <a:pt x="1083472" y="729778"/>
                  </a:lnTo>
                  <a:lnTo>
                    <a:pt x="1036738" y="731339"/>
                  </a:lnTo>
                  <a:lnTo>
                    <a:pt x="978789" y="731562"/>
                  </a:lnTo>
                  <a:lnTo>
                    <a:pt x="291210" y="731562"/>
                  </a:lnTo>
                  <a:lnTo>
                    <a:pt x="233261" y="731339"/>
                  </a:lnTo>
                  <a:lnTo>
                    <a:pt x="186527" y="729778"/>
                  </a:lnTo>
                  <a:lnTo>
                    <a:pt x="120299" y="717291"/>
                  </a:lnTo>
                  <a:lnTo>
                    <a:pt x="85466" y="700088"/>
                  </a:lnTo>
                  <a:lnTo>
                    <a:pt x="55532" y="676030"/>
                  </a:lnTo>
                  <a:lnTo>
                    <a:pt x="31474" y="646096"/>
                  </a:lnTo>
                  <a:lnTo>
                    <a:pt x="14270" y="611262"/>
                  </a:lnTo>
                  <a:lnTo>
                    <a:pt x="1783" y="545034"/>
                  </a:lnTo>
                  <a:lnTo>
                    <a:pt x="222" y="498301"/>
                  </a:lnTo>
                  <a:lnTo>
                    <a:pt x="0" y="440351"/>
                  </a:lnTo>
                  <a:lnTo>
                    <a:pt x="0" y="291210"/>
                  </a:lnTo>
                  <a:lnTo>
                    <a:pt x="222" y="233261"/>
                  </a:lnTo>
                  <a:lnTo>
                    <a:pt x="1783" y="186527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86527" y="1783"/>
                  </a:lnTo>
                  <a:lnTo>
                    <a:pt x="233261" y="222"/>
                  </a:lnTo>
                  <a:lnTo>
                    <a:pt x="291210" y="0"/>
                  </a:lnTo>
                  <a:close/>
                </a:path>
              </a:pathLst>
            </a:custGeom>
            <a:ln w="10795">
              <a:solidFill>
                <a:srgbClr val="009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29574" y="1153086"/>
            <a:ext cx="1957705" cy="98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"Hello! 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Welcome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to </a:t>
            </a:r>
            <a:r>
              <a:rPr sz="1800" spc="-46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Math</a:t>
            </a:r>
            <a:r>
              <a:rPr sz="18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for</a:t>
            </a:r>
            <a:r>
              <a:rPr sz="1800" spc="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Machine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Learning!"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26151" y="3112581"/>
            <a:ext cx="1355725" cy="1355725"/>
            <a:chOff x="1426151" y="3112581"/>
            <a:chExt cx="1355725" cy="135572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6151" y="3112581"/>
              <a:ext cx="1355725" cy="1355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9014" y="3132443"/>
              <a:ext cx="1270000" cy="1270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69014" y="3132443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291210" y="0"/>
                  </a:moveTo>
                  <a:lnTo>
                    <a:pt x="978789" y="0"/>
                  </a:lnTo>
                  <a:lnTo>
                    <a:pt x="1036738" y="222"/>
                  </a:lnTo>
                  <a:lnTo>
                    <a:pt x="1083472" y="1783"/>
                  </a:lnTo>
                  <a:lnTo>
                    <a:pt x="1149700" y="14270"/>
                  </a:lnTo>
                  <a:lnTo>
                    <a:pt x="1184533" y="31474"/>
                  </a:lnTo>
                  <a:lnTo>
                    <a:pt x="1214467" y="55532"/>
                  </a:lnTo>
                  <a:lnTo>
                    <a:pt x="1238525" y="85466"/>
                  </a:lnTo>
                  <a:lnTo>
                    <a:pt x="1255729" y="120299"/>
                  </a:lnTo>
                  <a:lnTo>
                    <a:pt x="1268216" y="186527"/>
                  </a:lnTo>
                  <a:lnTo>
                    <a:pt x="1269777" y="233261"/>
                  </a:lnTo>
                  <a:lnTo>
                    <a:pt x="1270000" y="291210"/>
                  </a:lnTo>
                  <a:lnTo>
                    <a:pt x="1270000" y="978789"/>
                  </a:lnTo>
                  <a:lnTo>
                    <a:pt x="1269777" y="1036738"/>
                  </a:lnTo>
                  <a:lnTo>
                    <a:pt x="1268216" y="1083472"/>
                  </a:lnTo>
                  <a:lnTo>
                    <a:pt x="1255729" y="1149700"/>
                  </a:lnTo>
                  <a:lnTo>
                    <a:pt x="1238525" y="1184533"/>
                  </a:lnTo>
                  <a:lnTo>
                    <a:pt x="1214467" y="1214467"/>
                  </a:lnTo>
                  <a:lnTo>
                    <a:pt x="1184533" y="1238525"/>
                  </a:lnTo>
                  <a:lnTo>
                    <a:pt x="1149700" y="1255729"/>
                  </a:lnTo>
                  <a:lnTo>
                    <a:pt x="1083472" y="1268216"/>
                  </a:lnTo>
                  <a:lnTo>
                    <a:pt x="1036738" y="1269777"/>
                  </a:lnTo>
                  <a:lnTo>
                    <a:pt x="978789" y="1270000"/>
                  </a:lnTo>
                  <a:lnTo>
                    <a:pt x="291210" y="1270000"/>
                  </a:lnTo>
                  <a:lnTo>
                    <a:pt x="233261" y="1269777"/>
                  </a:lnTo>
                  <a:lnTo>
                    <a:pt x="186527" y="1268216"/>
                  </a:lnTo>
                  <a:lnTo>
                    <a:pt x="120299" y="1255729"/>
                  </a:lnTo>
                  <a:lnTo>
                    <a:pt x="85466" y="1238525"/>
                  </a:lnTo>
                  <a:lnTo>
                    <a:pt x="55532" y="1214467"/>
                  </a:lnTo>
                  <a:lnTo>
                    <a:pt x="31474" y="1184533"/>
                  </a:lnTo>
                  <a:lnTo>
                    <a:pt x="14270" y="1149700"/>
                  </a:lnTo>
                  <a:lnTo>
                    <a:pt x="1783" y="1083472"/>
                  </a:lnTo>
                  <a:lnTo>
                    <a:pt x="222" y="1036738"/>
                  </a:lnTo>
                  <a:lnTo>
                    <a:pt x="0" y="978789"/>
                  </a:lnTo>
                  <a:lnTo>
                    <a:pt x="0" y="291210"/>
                  </a:lnTo>
                  <a:lnTo>
                    <a:pt x="222" y="233261"/>
                  </a:lnTo>
                  <a:lnTo>
                    <a:pt x="1783" y="186527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86527" y="1783"/>
                  </a:lnTo>
                  <a:lnTo>
                    <a:pt x="233261" y="222"/>
                  </a:lnTo>
                  <a:lnTo>
                    <a:pt x="291210" y="0"/>
                  </a:lnTo>
                  <a:close/>
                </a:path>
              </a:pathLst>
            </a:custGeom>
            <a:ln w="10795">
              <a:solidFill>
                <a:srgbClr val="009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49182" y="3629174"/>
            <a:ext cx="509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Matrix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4383" y="3588918"/>
            <a:ext cx="509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Matrix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32578" y="3045795"/>
            <a:ext cx="712470" cy="1423035"/>
            <a:chOff x="4232578" y="3045795"/>
            <a:chExt cx="712470" cy="142303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2578" y="3045795"/>
              <a:ext cx="712307" cy="142251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5440" y="3065658"/>
              <a:ext cx="626582" cy="13367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75440" y="3065658"/>
              <a:ext cx="626745" cy="1337310"/>
            </a:xfrm>
            <a:custGeom>
              <a:avLst/>
              <a:gdLst/>
              <a:ahLst/>
              <a:cxnLst/>
              <a:rect l="l" t="t" r="r" b="b"/>
              <a:pathLst>
                <a:path w="626745" h="1337310">
                  <a:moveTo>
                    <a:pt x="291210" y="0"/>
                  </a:moveTo>
                  <a:lnTo>
                    <a:pt x="335372" y="0"/>
                  </a:lnTo>
                  <a:lnTo>
                    <a:pt x="393321" y="222"/>
                  </a:lnTo>
                  <a:lnTo>
                    <a:pt x="440055" y="1783"/>
                  </a:lnTo>
                  <a:lnTo>
                    <a:pt x="506283" y="14270"/>
                  </a:lnTo>
                  <a:lnTo>
                    <a:pt x="541116" y="31474"/>
                  </a:lnTo>
                  <a:lnTo>
                    <a:pt x="571050" y="55532"/>
                  </a:lnTo>
                  <a:lnTo>
                    <a:pt x="595108" y="85466"/>
                  </a:lnTo>
                  <a:lnTo>
                    <a:pt x="612312" y="120299"/>
                  </a:lnTo>
                  <a:lnTo>
                    <a:pt x="624798" y="186527"/>
                  </a:lnTo>
                  <a:lnTo>
                    <a:pt x="626359" y="233261"/>
                  </a:lnTo>
                  <a:lnTo>
                    <a:pt x="626582" y="291210"/>
                  </a:lnTo>
                  <a:lnTo>
                    <a:pt x="626582" y="1045574"/>
                  </a:lnTo>
                  <a:lnTo>
                    <a:pt x="626359" y="1103524"/>
                  </a:lnTo>
                  <a:lnTo>
                    <a:pt x="624798" y="1150257"/>
                  </a:lnTo>
                  <a:lnTo>
                    <a:pt x="612312" y="1216485"/>
                  </a:lnTo>
                  <a:lnTo>
                    <a:pt x="595108" y="1251319"/>
                  </a:lnTo>
                  <a:lnTo>
                    <a:pt x="571050" y="1281253"/>
                  </a:lnTo>
                  <a:lnTo>
                    <a:pt x="541116" y="1305310"/>
                  </a:lnTo>
                  <a:lnTo>
                    <a:pt x="506283" y="1322514"/>
                  </a:lnTo>
                  <a:lnTo>
                    <a:pt x="440055" y="1335001"/>
                  </a:lnTo>
                  <a:lnTo>
                    <a:pt x="393321" y="1336562"/>
                  </a:lnTo>
                  <a:lnTo>
                    <a:pt x="335372" y="1336785"/>
                  </a:lnTo>
                  <a:lnTo>
                    <a:pt x="291210" y="1336785"/>
                  </a:lnTo>
                  <a:lnTo>
                    <a:pt x="233261" y="1336562"/>
                  </a:lnTo>
                  <a:lnTo>
                    <a:pt x="186527" y="1335001"/>
                  </a:lnTo>
                  <a:lnTo>
                    <a:pt x="120299" y="1322514"/>
                  </a:lnTo>
                  <a:lnTo>
                    <a:pt x="85466" y="1305310"/>
                  </a:lnTo>
                  <a:lnTo>
                    <a:pt x="55532" y="1281253"/>
                  </a:lnTo>
                  <a:lnTo>
                    <a:pt x="31474" y="1251319"/>
                  </a:lnTo>
                  <a:lnTo>
                    <a:pt x="14270" y="1216485"/>
                  </a:lnTo>
                  <a:lnTo>
                    <a:pt x="1783" y="1150257"/>
                  </a:lnTo>
                  <a:lnTo>
                    <a:pt x="222" y="1103524"/>
                  </a:lnTo>
                  <a:lnTo>
                    <a:pt x="0" y="1045574"/>
                  </a:lnTo>
                  <a:lnTo>
                    <a:pt x="0" y="291210"/>
                  </a:lnTo>
                  <a:lnTo>
                    <a:pt x="222" y="233261"/>
                  </a:lnTo>
                  <a:lnTo>
                    <a:pt x="1783" y="186527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86527" y="1783"/>
                  </a:lnTo>
                  <a:lnTo>
                    <a:pt x="233261" y="222"/>
                  </a:lnTo>
                  <a:lnTo>
                    <a:pt x="291210" y="0"/>
                  </a:lnTo>
                  <a:close/>
                </a:path>
              </a:pathLst>
            </a:custGeom>
            <a:ln w="10795">
              <a:solidFill>
                <a:srgbClr val="009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34033" y="3601441"/>
            <a:ext cx="509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Matrix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92333" y="3481623"/>
            <a:ext cx="1694180" cy="512445"/>
            <a:chOff x="4992333" y="3481623"/>
            <a:chExt cx="1694180" cy="51244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92333" y="3481623"/>
              <a:ext cx="1694055" cy="5120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35196" y="3501485"/>
              <a:ext cx="1608330" cy="42636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035195" y="3501485"/>
              <a:ext cx="1608455" cy="426720"/>
            </a:xfrm>
            <a:custGeom>
              <a:avLst/>
              <a:gdLst/>
              <a:ahLst/>
              <a:cxnLst/>
              <a:rect l="l" t="t" r="r" b="b"/>
              <a:pathLst>
                <a:path w="1608454" h="426720">
                  <a:moveTo>
                    <a:pt x="291210" y="0"/>
                  </a:moveTo>
                  <a:lnTo>
                    <a:pt x="1317119" y="0"/>
                  </a:lnTo>
                  <a:lnTo>
                    <a:pt x="1373743" y="189"/>
                  </a:lnTo>
                  <a:lnTo>
                    <a:pt x="1419408" y="1514"/>
                  </a:lnTo>
                  <a:lnTo>
                    <a:pt x="1484122" y="12115"/>
                  </a:lnTo>
                  <a:lnTo>
                    <a:pt x="1520948" y="30303"/>
                  </a:lnTo>
                  <a:lnTo>
                    <a:pt x="1552594" y="55736"/>
                  </a:lnTo>
                  <a:lnTo>
                    <a:pt x="1578028" y="87382"/>
                  </a:lnTo>
                  <a:lnTo>
                    <a:pt x="1596216" y="124208"/>
                  </a:lnTo>
                  <a:lnTo>
                    <a:pt x="1605504" y="166051"/>
                  </a:lnTo>
                  <a:lnTo>
                    <a:pt x="1608330" y="213181"/>
                  </a:lnTo>
                  <a:lnTo>
                    <a:pt x="1607649" y="235735"/>
                  </a:lnTo>
                  <a:lnTo>
                    <a:pt x="1601744" y="283566"/>
                  </a:lnTo>
                  <a:lnTo>
                    <a:pt x="1578028" y="338980"/>
                  </a:lnTo>
                  <a:lnTo>
                    <a:pt x="1552594" y="370626"/>
                  </a:lnTo>
                  <a:lnTo>
                    <a:pt x="1520948" y="396059"/>
                  </a:lnTo>
                  <a:lnTo>
                    <a:pt x="1484122" y="414247"/>
                  </a:lnTo>
                  <a:lnTo>
                    <a:pt x="1419408" y="424848"/>
                  </a:lnTo>
                  <a:lnTo>
                    <a:pt x="1373743" y="426173"/>
                  </a:lnTo>
                  <a:lnTo>
                    <a:pt x="1317119" y="426363"/>
                  </a:lnTo>
                  <a:lnTo>
                    <a:pt x="291210" y="426363"/>
                  </a:lnTo>
                  <a:lnTo>
                    <a:pt x="234586" y="426173"/>
                  </a:lnTo>
                  <a:lnTo>
                    <a:pt x="188922" y="424848"/>
                  </a:lnTo>
                  <a:lnTo>
                    <a:pt x="124208" y="414247"/>
                  </a:lnTo>
                  <a:lnTo>
                    <a:pt x="87382" y="396059"/>
                  </a:lnTo>
                  <a:lnTo>
                    <a:pt x="55736" y="370626"/>
                  </a:lnTo>
                  <a:lnTo>
                    <a:pt x="30303" y="338980"/>
                  </a:lnTo>
                  <a:lnTo>
                    <a:pt x="12115" y="302154"/>
                  </a:lnTo>
                  <a:lnTo>
                    <a:pt x="2826" y="260311"/>
                  </a:lnTo>
                  <a:lnTo>
                    <a:pt x="0" y="213181"/>
                  </a:lnTo>
                  <a:lnTo>
                    <a:pt x="681" y="190627"/>
                  </a:lnTo>
                  <a:lnTo>
                    <a:pt x="6586" y="142796"/>
                  </a:lnTo>
                  <a:lnTo>
                    <a:pt x="30303" y="87382"/>
                  </a:lnTo>
                  <a:lnTo>
                    <a:pt x="55736" y="55736"/>
                  </a:lnTo>
                  <a:lnTo>
                    <a:pt x="87382" y="30303"/>
                  </a:lnTo>
                  <a:lnTo>
                    <a:pt x="124208" y="12115"/>
                  </a:lnTo>
                  <a:lnTo>
                    <a:pt x="188922" y="1514"/>
                  </a:lnTo>
                  <a:lnTo>
                    <a:pt x="234586" y="189"/>
                  </a:lnTo>
                  <a:lnTo>
                    <a:pt x="291210" y="0"/>
                  </a:lnTo>
                  <a:close/>
                </a:path>
              </a:pathLst>
            </a:custGeom>
            <a:ln w="10794">
              <a:solidFill>
                <a:srgbClr val="009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585851" y="3584355"/>
            <a:ext cx="509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Matrix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23063" y="2792782"/>
            <a:ext cx="2221865" cy="769620"/>
            <a:chOff x="3523063" y="2792782"/>
            <a:chExt cx="2221865" cy="769620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3063" y="2818179"/>
              <a:ext cx="217799" cy="58628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573664" y="2946027"/>
              <a:ext cx="71755" cy="398145"/>
            </a:xfrm>
            <a:custGeom>
              <a:avLst/>
              <a:gdLst/>
              <a:ahLst/>
              <a:cxnLst/>
              <a:rect l="l" t="t" r="r" b="b"/>
              <a:pathLst>
                <a:path w="71754" h="398145">
                  <a:moveTo>
                    <a:pt x="0" y="398095"/>
                  </a:moveTo>
                  <a:lnTo>
                    <a:pt x="69090" y="12511"/>
                  </a:lnTo>
                  <a:lnTo>
                    <a:pt x="71333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82753" y="2838519"/>
              <a:ext cx="120014" cy="130810"/>
            </a:xfrm>
            <a:custGeom>
              <a:avLst/>
              <a:gdLst/>
              <a:ahLst/>
              <a:cxnLst/>
              <a:rect l="l" t="t" r="r" b="b"/>
              <a:pathLst>
                <a:path w="120014" h="130810">
                  <a:moveTo>
                    <a:pt x="81506" y="0"/>
                  </a:moveTo>
                  <a:lnTo>
                    <a:pt x="0" y="109258"/>
                  </a:lnTo>
                  <a:lnTo>
                    <a:pt x="120008" y="130759"/>
                  </a:lnTo>
                  <a:lnTo>
                    <a:pt x="81506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75521" y="2822026"/>
              <a:ext cx="196792" cy="29959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472048" y="2950026"/>
              <a:ext cx="17145" cy="111760"/>
            </a:xfrm>
            <a:custGeom>
              <a:avLst/>
              <a:gdLst/>
              <a:ahLst/>
              <a:cxnLst/>
              <a:rect l="l" t="t" r="r" b="b"/>
              <a:pathLst>
                <a:path w="17145" h="111760">
                  <a:moveTo>
                    <a:pt x="16614" y="111628"/>
                  </a:moveTo>
                  <a:lnTo>
                    <a:pt x="1871" y="12569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13621" y="2841995"/>
              <a:ext cx="120650" cy="130175"/>
            </a:xfrm>
            <a:custGeom>
              <a:avLst/>
              <a:gdLst/>
              <a:ahLst/>
              <a:cxnLst/>
              <a:rect l="l" t="t" r="r" b="b"/>
              <a:pathLst>
                <a:path w="120650" h="130175">
                  <a:moveTo>
                    <a:pt x="42350" y="0"/>
                  </a:moveTo>
                  <a:lnTo>
                    <a:pt x="0" y="129564"/>
                  </a:lnTo>
                  <a:lnTo>
                    <a:pt x="120592" y="111619"/>
                  </a:lnTo>
                  <a:lnTo>
                    <a:pt x="4235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00912" y="2792782"/>
              <a:ext cx="543840" cy="76901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309633" y="2909117"/>
              <a:ext cx="386715" cy="588010"/>
            </a:xfrm>
            <a:custGeom>
              <a:avLst/>
              <a:gdLst/>
              <a:ahLst/>
              <a:cxnLst/>
              <a:rect l="l" t="t" r="r" b="b"/>
              <a:pathLst>
                <a:path w="386714" h="588010">
                  <a:moveTo>
                    <a:pt x="386408" y="587605"/>
                  </a:moveTo>
                  <a:lnTo>
                    <a:pt x="6991" y="10631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49623" y="2817860"/>
              <a:ext cx="118110" cy="135890"/>
            </a:xfrm>
            <a:custGeom>
              <a:avLst/>
              <a:gdLst/>
              <a:ahLst/>
              <a:cxnLst/>
              <a:rect l="l" t="t" r="r" b="b"/>
              <a:pathLst>
                <a:path w="118110" h="135889">
                  <a:moveTo>
                    <a:pt x="0" y="0"/>
                  </a:moveTo>
                  <a:lnTo>
                    <a:pt x="16054" y="135361"/>
                  </a:lnTo>
                  <a:lnTo>
                    <a:pt x="117922" y="68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612900" y="1114425"/>
            <a:ext cx="917575" cy="2072005"/>
            <a:chOff x="1612900" y="1114425"/>
            <a:chExt cx="917575" cy="2072005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75058" y="2711984"/>
              <a:ext cx="198054" cy="47421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073670" y="2839661"/>
              <a:ext cx="9525" cy="288290"/>
            </a:xfrm>
            <a:custGeom>
              <a:avLst/>
              <a:gdLst/>
              <a:ahLst/>
              <a:cxnLst/>
              <a:rect l="l" t="t" r="r" b="b"/>
              <a:pathLst>
                <a:path w="9525" h="288289">
                  <a:moveTo>
                    <a:pt x="9419" y="288019"/>
                  </a:moveTo>
                  <a:lnTo>
                    <a:pt x="415" y="12693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13158" y="2730500"/>
              <a:ext cx="121920" cy="124460"/>
            </a:xfrm>
            <a:custGeom>
              <a:avLst/>
              <a:gdLst/>
              <a:ahLst/>
              <a:cxnLst/>
              <a:rect l="l" t="t" r="r" b="b"/>
              <a:pathLst>
                <a:path w="121919" h="124460">
                  <a:moveTo>
                    <a:pt x="56941" y="0"/>
                  </a:moveTo>
                  <a:lnTo>
                    <a:pt x="0" y="123847"/>
                  </a:lnTo>
                  <a:lnTo>
                    <a:pt x="121853" y="119862"/>
                  </a:lnTo>
                  <a:lnTo>
                    <a:pt x="56941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12900" y="1114425"/>
              <a:ext cx="917513" cy="16160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F152A6B-6748-A43A-EF53-EAE13482545F}"/>
              </a:ext>
            </a:extLst>
          </p:cNvPr>
          <p:cNvGrpSpPr/>
          <p:nvPr/>
        </p:nvGrpSpPr>
        <p:grpSpPr>
          <a:xfrm>
            <a:off x="63945" y="161620"/>
            <a:ext cx="1709280" cy="1302120"/>
            <a:chOff x="63945" y="161620"/>
            <a:chExt cx="1709280" cy="13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12AE8A-9010-8A62-1A8C-52A980D96434}"/>
                    </a:ext>
                  </a:extLst>
                </p14:cNvPr>
                <p14:cNvContentPartPr/>
                <p14:nvPr/>
              </p14:nvContentPartPr>
              <p14:xfrm>
                <a:off x="520065" y="326140"/>
                <a:ext cx="110160" cy="172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12AE8A-9010-8A62-1A8C-52A980D964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1065" y="317500"/>
                  <a:ext cx="127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94F71A-A10C-9E0D-95C6-F8197B98A6A3}"/>
                    </a:ext>
                  </a:extLst>
                </p14:cNvPr>
                <p14:cNvContentPartPr/>
                <p14:nvPr/>
              </p14:nvContentPartPr>
              <p14:xfrm>
                <a:off x="754065" y="305980"/>
                <a:ext cx="85680" cy="27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94F71A-A10C-9E0D-95C6-F8197B98A6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5425" y="296980"/>
                  <a:ext cx="103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B955A9-0150-9A41-0E37-99A1A30FA447}"/>
                    </a:ext>
                  </a:extLst>
                </p14:cNvPr>
                <p14:cNvContentPartPr/>
                <p14:nvPr/>
              </p14:nvContentPartPr>
              <p14:xfrm>
                <a:off x="770985" y="366100"/>
                <a:ext cx="89640" cy="5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B955A9-0150-9A41-0E37-99A1A30FA4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2345" y="357100"/>
                  <a:ext cx="107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36F1C03-AD8E-A1B1-57E3-78C99529761A}"/>
                    </a:ext>
                  </a:extLst>
                </p14:cNvPr>
                <p14:cNvContentPartPr/>
                <p14:nvPr/>
              </p14:nvContentPartPr>
              <p14:xfrm>
                <a:off x="990225" y="278620"/>
                <a:ext cx="126000" cy="194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36F1C03-AD8E-A1B1-57E3-78C9952976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1225" y="269980"/>
                  <a:ext cx="143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941CC8-B926-C6C0-8155-A6F2CF8928CE}"/>
                    </a:ext>
                  </a:extLst>
                </p14:cNvPr>
                <p14:cNvContentPartPr/>
                <p14:nvPr/>
              </p14:nvContentPartPr>
              <p14:xfrm>
                <a:off x="1193265" y="257020"/>
                <a:ext cx="79560" cy="221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941CC8-B926-C6C0-8155-A6F2CF8928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84625" y="248020"/>
                  <a:ext cx="97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0F6DC6-1342-F472-1F05-3B4DA0C22C69}"/>
                    </a:ext>
                  </a:extLst>
                </p14:cNvPr>
                <p14:cNvContentPartPr/>
                <p14:nvPr/>
              </p14:nvContentPartPr>
              <p14:xfrm>
                <a:off x="1153665" y="213820"/>
                <a:ext cx="65160" cy="85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0F6DC6-1342-F472-1F05-3B4DA0C22C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4665" y="204820"/>
                  <a:ext cx="82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5B28C7E-AC38-0254-2ED5-E51D16C3F3FC}"/>
                    </a:ext>
                  </a:extLst>
                </p14:cNvPr>
                <p14:cNvContentPartPr/>
                <p14:nvPr/>
              </p14:nvContentPartPr>
              <p14:xfrm>
                <a:off x="1284705" y="375460"/>
                <a:ext cx="68760" cy="69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5B28C7E-AC38-0254-2ED5-E51D16C3F3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75705" y="366460"/>
                  <a:ext cx="86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3C75CA-2807-E675-090A-DB47E32241F6}"/>
                    </a:ext>
                  </a:extLst>
                </p14:cNvPr>
                <p14:cNvContentPartPr/>
                <p14:nvPr/>
              </p14:nvContentPartPr>
              <p14:xfrm>
                <a:off x="521145" y="781900"/>
                <a:ext cx="111240" cy="109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3C75CA-2807-E675-090A-DB47E32241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2505" y="773260"/>
                  <a:ext cx="128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8999E5-5C2E-2B3C-408D-9033FF94FD73}"/>
                    </a:ext>
                  </a:extLst>
                </p14:cNvPr>
                <p14:cNvContentPartPr/>
                <p14:nvPr/>
              </p14:nvContentPartPr>
              <p14:xfrm>
                <a:off x="652185" y="633580"/>
                <a:ext cx="102600" cy="245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8999E5-5C2E-2B3C-408D-9033FF94FD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3185" y="624580"/>
                  <a:ext cx="1202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A88A14-BF2A-2CA0-3BC8-ED638E4A1013}"/>
                    </a:ext>
                  </a:extLst>
                </p14:cNvPr>
                <p14:cNvContentPartPr/>
                <p14:nvPr/>
              </p14:nvContentPartPr>
              <p14:xfrm>
                <a:off x="853785" y="733660"/>
                <a:ext cx="99000" cy="7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A88A14-BF2A-2CA0-3BC8-ED638E4A10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4785" y="724660"/>
                  <a:ext cx="116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03F634-076E-2837-DB2B-FBBAB4075F30}"/>
                    </a:ext>
                  </a:extLst>
                </p14:cNvPr>
                <p14:cNvContentPartPr/>
                <p14:nvPr/>
              </p14:nvContentPartPr>
              <p14:xfrm>
                <a:off x="861345" y="791980"/>
                <a:ext cx="92520" cy="6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03F634-076E-2837-DB2B-FBBAB4075F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2345" y="782980"/>
                  <a:ext cx="110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14089F-A6F2-3BC4-1842-C56FCB70101F}"/>
                    </a:ext>
                  </a:extLst>
                </p14:cNvPr>
                <p14:cNvContentPartPr/>
                <p14:nvPr/>
              </p14:nvContentPartPr>
              <p14:xfrm>
                <a:off x="1182465" y="681100"/>
                <a:ext cx="93960" cy="164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14089F-A6F2-3BC4-1842-C56FCB70101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73825" y="672100"/>
                  <a:ext cx="111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34AE2F1-01A3-B404-18F5-1A0501510ECE}"/>
                    </a:ext>
                  </a:extLst>
                </p14:cNvPr>
                <p14:cNvContentPartPr/>
                <p14:nvPr/>
              </p14:nvContentPartPr>
              <p14:xfrm>
                <a:off x="1345545" y="593620"/>
                <a:ext cx="96480" cy="298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34AE2F1-01A3-B404-18F5-1A0501510E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36905" y="584980"/>
                  <a:ext cx="1141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598703-3002-9257-9038-0475B8568E65}"/>
                    </a:ext>
                  </a:extLst>
                </p14:cNvPr>
                <p14:cNvContentPartPr/>
                <p14:nvPr/>
              </p14:nvContentPartPr>
              <p14:xfrm>
                <a:off x="1325745" y="599740"/>
                <a:ext cx="52920" cy="83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598703-3002-9257-9038-0475B8568E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17105" y="590740"/>
                  <a:ext cx="70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F9B22E-D8C1-FA4A-5C7A-7F8ECBA1F67A}"/>
                    </a:ext>
                  </a:extLst>
                </p14:cNvPr>
                <p14:cNvContentPartPr/>
                <p14:nvPr/>
              </p14:nvContentPartPr>
              <p14:xfrm>
                <a:off x="1421865" y="753820"/>
                <a:ext cx="90720" cy="91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F9B22E-D8C1-FA4A-5C7A-7F8ECBA1F6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12865" y="745180"/>
                  <a:ext cx="108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5F680D-C5B0-BF6C-D8FA-1CECAF731AFD}"/>
                    </a:ext>
                  </a:extLst>
                </p14:cNvPr>
                <p14:cNvContentPartPr/>
                <p14:nvPr/>
              </p14:nvContentPartPr>
              <p14:xfrm>
                <a:off x="602865" y="1029220"/>
                <a:ext cx="112680" cy="235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5F680D-C5B0-BF6C-D8FA-1CECAF731AF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4225" y="1020580"/>
                  <a:ext cx="130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FAA2BC-9F84-6333-D04A-AE16753B5AE0}"/>
                    </a:ext>
                  </a:extLst>
                </p14:cNvPr>
                <p14:cNvContentPartPr/>
                <p14:nvPr/>
              </p14:nvContentPartPr>
              <p14:xfrm>
                <a:off x="841545" y="1142620"/>
                <a:ext cx="77400" cy="7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FAA2BC-9F84-6333-D04A-AE16753B5A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2545" y="1133620"/>
                  <a:ext cx="95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F393F93-59B7-A2A6-6D21-655FA2BA021B}"/>
                    </a:ext>
                  </a:extLst>
                </p14:cNvPr>
                <p14:cNvContentPartPr/>
                <p14:nvPr/>
              </p14:nvContentPartPr>
              <p14:xfrm>
                <a:off x="806625" y="1205980"/>
                <a:ext cx="119520" cy="7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F393F93-59B7-A2A6-6D21-655FA2BA02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7985" y="1196980"/>
                  <a:ext cx="137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7B4C47-3646-34F4-FA77-79AEA7FDE640}"/>
                    </a:ext>
                  </a:extLst>
                </p14:cNvPr>
                <p14:cNvContentPartPr/>
                <p14:nvPr/>
              </p14:nvContentPartPr>
              <p14:xfrm>
                <a:off x="1155105" y="1036420"/>
                <a:ext cx="127080" cy="136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7B4C47-3646-34F4-FA77-79AEA7FDE6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6465" y="1027420"/>
                  <a:ext cx="144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5BB934-7FF3-4B69-5064-3190199FD6E9}"/>
                    </a:ext>
                  </a:extLst>
                </p14:cNvPr>
                <p14:cNvContentPartPr/>
                <p14:nvPr/>
              </p14:nvContentPartPr>
              <p14:xfrm>
                <a:off x="1230345" y="1037860"/>
                <a:ext cx="1440" cy="221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5BB934-7FF3-4B69-5064-3190199FD6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21345" y="1028860"/>
                  <a:ext cx="19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DEFF7F8-DEE6-4857-440B-E47C870855BF}"/>
                    </a:ext>
                  </a:extLst>
                </p14:cNvPr>
                <p14:cNvContentPartPr/>
                <p14:nvPr/>
              </p14:nvContentPartPr>
              <p14:xfrm>
                <a:off x="1382265" y="1019860"/>
                <a:ext cx="82080" cy="254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DEFF7F8-DEE6-4857-440B-E47C870855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73625" y="1011220"/>
                  <a:ext cx="997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50BF8BF-DEBD-0954-59F6-C7F8E1882C07}"/>
                    </a:ext>
                  </a:extLst>
                </p14:cNvPr>
                <p14:cNvContentPartPr/>
                <p14:nvPr/>
              </p14:nvContentPartPr>
              <p14:xfrm>
                <a:off x="1333305" y="1056940"/>
                <a:ext cx="53280" cy="79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50BF8BF-DEBD-0954-59F6-C7F8E1882C0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24305" y="1047940"/>
                  <a:ext cx="70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D3651F-65DE-1461-D775-1F773E6C5E3C}"/>
                    </a:ext>
                  </a:extLst>
                </p14:cNvPr>
                <p14:cNvContentPartPr/>
                <p14:nvPr/>
              </p14:nvContentPartPr>
              <p14:xfrm>
                <a:off x="1439505" y="1185820"/>
                <a:ext cx="92520" cy="78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D3651F-65DE-1461-D775-1F773E6C5E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30865" y="1177180"/>
                  <a:ext cx="110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30BB53-A12A-5A13-E955-FBFBC3ED9DA8}"/>
                    </a:ext>
                  </a:extLst>
                </p14:cNvPr>
                <p14:cNvContentPartPr/>
                <p14:nvPr/>
              </p14:nvContentPartPr>
              <p14:xfrm>
                <a:off x="63945" y="161620"/>
                <a:ext cx="1709280" cy="1302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930BB53-A12A-5A13-E955-FBFBC3ED9D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305" y="152980"/>
                  <a:ext cx="1726920" cy="131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70F934-8357-9540-27E0-172426E148F9}"/>
              </a:ext>
            </a:extLst>
          </p:cNvPr>
          <p:cNvGrpSpPr/>
          <p:nvPr/>
        </p:nvGrpSpPr>
        <p:grpSpPr>
          <a:xfrm>
            <a:off x="2422665" y="66220"/>
            <a:ext cx="1075320" cy="339840"/>
            <a:chOff x="2422665" y="66220"/>
            <a:chExt cx="107532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854DCE5-BA82-C7DF-77BB-5B80BF2146F4}"/>
                    </a:ext>
                  </a:extLst>
                </p14:cNvPr>
                <p14:cNvContentPartPr/>
                <p14:nvPr/>
              </p14:nvContentPartPr>
              <p14:xfrm>
                <a:off x="2422665" y="146860"/>
                <a:ext cx="111240" cy="180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854DCE5-BA82-C7DF-77BB-5B80BF2146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13665" y="137860"/>
                  <a:ext cx="128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4891F8-42A0-A0E9-23CC-1E424DD72852}"/>
                    </a:ext>
                  </a:extLst>
                </p14:cNvPr>
                <p14:cNvContentPartPr/>
                <p14:nvPr/>
              </p14:nvContentPartPr>
              <p14:xfrm>
                <a:off x="2479905" y="66220"/>
                <a:ext cx="10440" cy="339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4891F8-42A0-A0E9-23CC-1E424DD728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70905" y="57220"/>
                  <a:ext cx="280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1B3DB2E-20A9-4A27-C2FA-45CC11205085}"/>
                    </a:ext>
                  </a:extLst>
                </p14:cNvPr>
                <p14:cNvContentPartPr/>
                <p14:nvPr/>
              </p14:nvContentPartPr>
              <p14:xfrm>
                <a:off x="2655225" y="145420"/>
                <a:ext cx="83520" cy="186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1B3DB2E-20A9-4A27-C2FA-45CC112050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46225" y="136780"/>
                  <a:ext cx="101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2391D9-B5C3-2D1A-6E77-CB9D5569B57B}"/>
                    </a:ext>
                  </a:extLst>
                </p14:cNvPr>
                <p14:cNvContentPartPr/>
                <p14:nvPr/>
              </p14:nvContentPartPr>
              <p14:xfrm>
                <a:off x="2781225" y="166300"/>
                <a:ext cx="74880" cy="141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2391D9-B5C3-2D1A-6E77-CB9D5569B57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72225" y="157300"/>
                  <a:ext cx="92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441B8DE-260B-84F8-03E5-7277BE6E14E6}"/>
                    </a:ext>
                  </a:extLst>
                </p14:cNvPr>
                <p14:cNvContentPartPr/>
                <p14:nvPr/>
              </p14:nvContentPartPr>
              <p14:xfrm>
                <a:off x="2923065" y="311020"/>
                <a:ext cx="49680" cy="63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441B8DE-260B-84F8-03E5-7277BE6E14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14425" y="302380"/>
                  <a:ext cx="673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70613AD-C996-4A01-CA32-53EE819789F4}"/>
                    </a:ext>
                  </a:extLst>
                </p14:cNvPr>
                <p14:cNvContentPartPr/>
                <p14:nvPr/>
              </p14:nvContentPartPr>
              <p14:xfrm>
                <a:off x="3072465" y="159460"/>
                <a:ext cx="94680" cy="186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70613AD-C996-4A01-CA32-53EE819789F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63465" y="150820"/>
                  <a:ext cx="112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15B43C3-3BD8-50A3-53F0-7448E423EABB}"/>
                    </a:ext>
                  </a:extLst>
                </p14:cNvPr>
                <p14:cNvContentPartPr/>
                <p14:nvPr/>
              </p14:nvContentPartPr>
              <p14:xfrm>
                <a:off x="3233025" y="181420"/>
                <a:ext cx="74520" cy="151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15B43C3-3BD8-50A3-53F0-7448E423EA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24025" y="17242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5EDBF6B-C38F-1463-65AE-622F1332C009}"/>
                    </a:ext>
                  </a:extLst>
                </p14:cNvPr>
                <p14:cNvContentPartPr/>
                <p14:nvPr/>
              </p14:nvContentPartPr>
              <p14:xfrm>
                <a:off x="3383145" y="162340"/>
                <a:ext cx="114840" cy="161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5EDBF6B-C38F-1463-65AE-622F1332C0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74505" y="153700"/>
                  <a:ext cx="13248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C42452B-9311-6D1E-6BA4-340E4B049A54}"/>
                  </a:ext>
                </a:extLst>
              </p14:cNvPr>
              <p14:cNvContentPartPr/>
              <p14:nvPr/>
            </p14:nvContentPartPr>
            <p14:xfrm>
              <a:off x="174825" y="836260"/>
              <a:ext cx="119520" cy="149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C42452B-9311-6D1E-6BA4-340E4B049A5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6185" y="827620"/>
                <a:ext cx="137160" cy="16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B11453D0-1BFA-E118-4419-5695D0BB7934}"/>
              </a:ext>
            </a:extLst>
          </p:cNvPr>
          <p:cNvGrpSpPr/>
          <p:nvPr/>
        </p:nvGrpSpPr>
        <p:grpSpPr>
          <a:xfrm>
            <a:off x="62505" y="391300"/>
            <a:ext cx="289080" cy="227880"/>
            <a:chOff x="62505" y="391300"/>
            <a:chExt cx="28908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0E8379-2C3D-724B-1C4C-7FFBBB5C220C}"/>
                    </a:ext>
                  </a:extLst>
                </p14:cNvPr>
                <p14:cNvContentPartPr/>
                <p14:nvPr/>
              </p14:nvContentPartPr>
              <p14:xfrm>
                <a:off x="62505" y="391300"/>
                <a:ext cx="101160" cy="227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0E8379-2C3D-724B-1C4C-7FFBBB5C22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865" y="382660"/>
                  <a:ext cx="118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799AB70-7710-4E00-3CF0-FFA67C6624B3}"/>
                    </a:ext>
                  </a:extLst>
                </p14:cNvPr>
                <p14:cNvContentPartPr/>
                <p14:nvPr/>
              </p14:nvContentPartPr>
              <p14:xfrm>
                <a:off x="197145" y="453580"/>
                <a:ext cx="154440" cy="163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799AB70-7710-4E00-3CF0-FFA67C6624B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8505" y="444580"/>
                  <a:ext cx="17208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5DC9BE3-C7EA-0EA0-7660-2D1B6B17CA34}"/>
                  </a:ext>
                </a:extLst>
              </p14:cNvPr>
              <p14:cNvContentPartPr/>
              <p14:nvPr/>
            </p14:nvContentPartPr>
            <p14:xfrm>
              <a:off x="213345" y="1186180"/>
              <a:ext cx="117360" cy="106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5DC9BE3-C7EA-0EA0-7660-2D1B6B17CA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4345" y="1177540"/>
                <a:ext cx="13500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4FC5F7B3-550D-86F5-EFA2-61113688CBD3}"/>
              </a:ext>
            </a:extLst>
          </p:cNvPr>
          <p:cNvGrpSpPr/>
          <p:nvPr/>
        </p:nvGrpSpPr>
        <p:grpSpPr>
          <a:xfrm>
            <a:off x="2779425" y="1022740"/>
            <a:ext cx="1149480" cy="200520"/>
            <a:chOff x="2779425" y="1022740"/>
            <a:chExt cx="114948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C018256-4E4E-7975-5CC6-F55F5640E165}"/>
                    </a:ext>
                  </a:extLst>
                </p14:cNvPr>
                <p14:cNvContentPartPr/>
                <p14:nvPr/>
              </p14:nvContentPartPr>
              <p14:xfrm>
                <a:off x="2779425" y="1027060"/>
                <a:ext cx="145440" cy="191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C018256-4E4E-7975-5CC6-F55F5640E1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70785" y="1018060"/>
                  <a:ext cx="163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C5D6F9-9234-38B0-BB8F-8A6F612B5C51}"/>
                    </a:ext>
                  </a:extLst>
                </p14:cNvPr>
                <p14:cNvContentPartPr/>
                <p14:nvPr/>
              </p14:nvContentPartPr>
              <p14:xfrm>
                <a:off x="2983185" y="1093300"/>
                <a:ext cx="156240" cy="129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C5D6F9-9234-38B0-BB8F-8A6F612B5C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74185" y="1084300"/>
                  <a:ext cx="173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C3090D7-B399-65CC-D9F2-AB7526454208}"/>
                    </a:ext>
                  </a:extLst>
                </p14:cNvPr>
                <p14:cNvContentPartPr/>
                <p14:nvPr/>
              </p14:nvContentPartPr>
              <p14:xfrm>
                <a:off x="3298185" y="1022740"/>
                <a:ext cx="12960" cy="190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C3090D7-B399-65CC-D9F2-AB75264542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89545" y="1014100"/>
                  <a:ext cx="30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7D99ABD-1CD6-4222-D839-DF02BC6A0A0A}"/>
                    </a:ext>
                  </a:extLst>
                </p14:cNvPr>
                <p14:cNvContentPartPr/>
                <p14:nvPr/>
              </p14:nvContentPartPr>
              <p14:xfrm>
                <a:off x="3244185" y="1106980"/>
                <a:ext cx="114120" cy="16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7D99ABD-1CD6-4222-D839-DF02BC6A0A0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35545" y="1098340"/>
                  <a:ext cx="131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26D3F7B-70E2-7E8E-A7C5-A397D90606F2}"/>
                    </a:ext>
                  </a:extLst>
                </p14:cNvPr>
                <p14:cNvContentPartPr/>
                <p14:nvPr/>
              </p14:nvContentPartPr>
              <p14:xfrm>
                <a:off x="3493665" y="1050460"/>
                <a:ext cx="155520" cy="165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26D3F7B-70E2-7E8E-A7C5-A397D90606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85025" y="1041460"/>
                  <a:ext cx="173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5811FD-5A84-7319-162A-C57961C62A80}"/>
                    </a:ext>
                  </a:extLst>
                </p14:cNvPr>
                <p14:cNvContentPartPr/>
                <p14:nvPr/>
              </p14:nvContentPartPr>
              <p14:xfrm>
                <a:off x="3790665" y="1086100"/>
                <a:ext cx="138240" cy="1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5811FD-5A84-7319-162A-C57961C62A8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82025" y="1077100"/>
                  <a:ext cx="155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BE4C479-A949-EF7E-F814-C80669B0182A}"/>
                    </a:ext>
                  </a:extLst>
                </p14:cNvPr>
                <p14:cNvContentPartPr/>
                <p14:nvPr/>
              </p14:nvContentPartPr>
              <p14:xfrm>
                <a:off x="3812265" y="1145140"/>
                <a:ext cx="114120" cy="8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BE4C479-A949-EF7E-F814-C80669B0182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03625" y="1136140"/>
                  <a:ext cx="1317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7D32D5-6B6E-07CA-4592-35F1FF18A14F}"/>
              </a:ext>
            </a:extLst>
          </p:cNvPr>
          <p:cNvGrpSpPr/>
          <p:nvPr/>
        </p:nvGrpSpPr>
        <p:grpSpPr>
          <a:xfrm>
            <a:off x="4108545" y="1002220"/>
            <a:ext cx="839520" cy="230400"/>
            <a:chOff x="4108545" y="1002220"/>
            <a:chExt cx="83952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2470993-368C-3A5D-BC06-26291DA11226}"/>
                    </a:ext>
                  </a:extLst>
                </p14:cNvPr>
                <p14:cNvContentPartPr/>
                <p14:nvPr/>
              </p14:nvContentPartPr>
              <p14:xfrm>
                <a:off x="4108545" y="1002220"/>
                <a:ext cx="88200" cy="210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2470993-368C-3A5D-BC06-26291DA112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99905" y="993220"/>
                  <a:ext cx="105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4375A8E-CD28-694F-4D92-B9BF9C94C897}"/>
                    </a:ext>
                  </a:extLst>
                </p14:cNvPr>
                <p14:cNvContentPartPr/>
                <p14:nvPr/>
              </p14:nvContentPartPr>
              <p14:xfrm>
                <a:off x="4256145" y="1027780"/>
                <a:ext cx="99360" cy="172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4375A8E-CD28-694F-4D92-B9BF9C94C8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47145" y="1018780"/>
                  <a:ext cx="117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9D8508-6D70-7686-8D65-44C784603BFD}"/>
                    </a:ext>
                  </a:extLst>
                </p14:cNvPr>
                <p14:cNvContentPartPr/>
                <p14:nvPr/>
              </p14:nvContentPartPr>
              <p14:xfrm>
                <a:off x="4423545" y="1186540"/>
                <a:ext cx="11520" cy="46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9D8508-6D70-7686-8D65-44C784603B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14905" y="1177540"/>
                  <a:ext cx="29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676FA4-87D2-5D78-DD55-7724785E621A}"/>
                    </a:ext>
                  </a:extLst>
                </p14:cNvPr>
                <p14:cNvContentPartPr/>
                <p14:nvPr/>
              </p14:nvContentPartPr>
              <p14:xfrm>
                <a:off x="4506345" y="1034980"/>
                <a:ext cx="72720" cy="155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676FA4-87D2-5D78-DD55-7724785E62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97345" y="1025980"/>
                  <a:ext cx="90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0ABF921-B076-71C5-2DD2-A8AE4CC3C8E1}"/>
                    </a:ext>
                  </a:extLst>
                </p14:cNvPr>
                <p14:cNvContentPartPr/>
                <p14:nvPr/>
              </p14:nvContentPartPr>
              <p14:xfrm>
                <a:off x="4666545" y="1042900"/>
                <a:ext cx="88920" cy="148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0ABF921-B076-71C5-2DD2-A8AE4CC3C8E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57905" y="1034260"/>
                  <a:ext cx="106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F35DD71-3B79-F452-FAAD-FB50CD59D625}"/>
                    </a:ext>
                  </a:extLst>
                </p14:cNvPr>
                <p14:cNvContentPartPr/>
                <p14:nvPr/>
              </p14:nvContentPartPr>
              <p14:xfrm>
                <a:off x="4851225" y="1022380"/>
                <a:ext cx="96840" cy="169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F35DD71-3B79-F452-FAAD-FB50CD59D6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42225" y="1013380"/>
                  <a:ext cx="11448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836435E-0026-4977-85BD-17580C67AA4C}"/>
              </a:ext>
            </a:extLst>
          </p:cNvPr>
          <p:cNvGrpSpPr/>
          <p:nvPr/>
        </p:nvGrpSpPr>
        <p:grpSpPr>
          <a:xfrm>
            <a:off x="2257425" y="1994740"/>
            <a:ext cx="1095480" cy="252720"/>
            <a:chOff x="2257425" y="1994740"/>
            <a:chExt cx="109548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8F7FEB6-FBC5-557F-3DF2-862A1A641BB7}"/>
                    </a:ext>
                  </a:extLst>
                </p14:cNvPr>
                <p14:cNvContentPartPr/>
                <p14:nvPr/>
              </p14:nvContentPartPr>
              <p14:xfrm>
                <a:off x="2257425" y="2034340"/>
                <a:ext cx="92520" cy="213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8F7FEB6-FBC5-557F-3DF2-862A1A641B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48785" y="2025340"/>
                  <a:ext cx="1101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4A1F4C7-C536-2459-37F7-2A006A501559}"/>
                    </a:ext>
                  </a:extLst>
                </p14:cNvPr>
                <p14:cNvContentPartPr/>
                <p14:nvPr/>
              </p14:nvContentPartPr>
              <p14:xfrm>
                <a:off x="2434905" y="2205700"/>
                <a:ext cx="7920" cy="38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4A1F4C7-C536-2459-37F7-2A006A50155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26265" y="2196700"/>
                  <a:ext cx="25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BFC9B8-2546-6573-8530-51EF6C4E527C}"/>
                    </a:ext>
                  </a:extLst>
                </p14:cNvPr>
                <p14:cNvContentPartPr/>
                <p14:nvPr/>
              </p14:nvContentPartPr>
              <p14:xfrm>
                <a:off x="2539305" y="2051260"/>
                <a:ext cx="70560" cy="179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BFC9B8-2546-6573-8530-51EF6C4E527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30665" y="2042260"/>
                  <a:ext cx="88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DE26DBA-2484-693E-EA0D-49A9268A44BB}"/>
                    </a:ext>
                  </a:extLst>
                </p14:cNvPr>
                <p14:cNvContentPartPr/>
                <p14:nvPr/>
              </p14:nvContentPartPr>
              <p14:xfrm>
                <a:off x="2689425" y="2008780"/>
                <a:ext cx="119160" cy="151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DE26DBA-2484-693E-EA0D-49A9268A44B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80425" y="2000140"/>
                  <a:ext cx="136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5CCE782-739C-2DE6-E2A2-83A261A0BB1C}"/>
                    </a:ext>
                  </a:extLst>
                </p14:cNvPr>
                <p14:cNvContentPartPr/>
                <p14:nvPr/>
              </p14:nvContentPartPr>
              <p14:xfrm>
                <a:off x="2760705" y="2003740"/>
                <a:ext cx="8280" cy="217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5CCE782-739C-2DE6-E2A2-83A261A0BB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52065" y="1995100"/>
                  <a:ext cx="25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DFA97E1-55F3-B7D0-CC16-DA8665211AC3}"/>
                    </a:ext>
                  </a:extLst>
                </p14:cNvPr>
                <p14:cNvContentPartPr/>
                <p14:nvPr/>
              </p14:nvContentPartPr>
              <p14:xfrm>
                <a:off x="2948265" y="2048380"/>
                <a:ext cx="121680" cy="171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DFA97E1-55F3-B7D0-CC16-DA8665211AC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39625" y="2039740"/>
                  <a:ext cx="1393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A18B77D-9C4D-B510-C276-70B9595C8A97}"/>
                    </a:ext>
                  </a:extLst>
                </p14:cNvPr>
                <p14:cNvContentPartPr/>
                <p14:nvPr/>
              </p14:nvContentPartPr>
              <p14:xfrm>
                <a:off x="3255705" y="1994740"/>
                <a:ext cx="6840" cy="199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A18B77D-9C4D-B510-C276-70B9595C8A9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46705" y="1986100"/>
                  <a:ext cx="24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52A9662-47F1-33A6-2C49-F1C6982D1A96}"/>
                    </a:ext>
                  </a:extLst>
                </p14:cNvPr>
                <p14:cNvContentPartPr/>
                <p14:nvPr/>
              </p14:nvContentPartPr>
              <p14:xfrm>
                <a:off x="3181545" y="2082220"/>
                <a:ext cx="171360" cy="21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52A9662-47F1-33A6-2C49-F1C6982D1A9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72545" y="2073580"/>
                  <a:ext cx="18900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6F7FDA6-F3B3-EF94-485A-1E47F02CF3A7}"/>
              </a:ext>
            </a:extLst>
          </p:cNvPr>
          <p:cNvGrpSpPr/>
          <p:nvPr/>
        </p:nvGrpSpPr>
        <p:grpSpPr>
          <a:xfrm>
            <a:off x="3650985" y="1918780"/>
            <a:ext cx="561960" cy="225000"/>
            <a:chOff x="3650985" y="1918780"/>
            <a:chExt cx="56196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D6B2D5D-2FD4-78DA-5D9F-A7FA4824013C}"/>
                    </a:ext>
                  </a:extLst>
                </p14:cNvPr>
                <p14:cNvContentPartPr/>
                <p14:nvPr/>
              </p14:nvContentPartPr>
              <p14:xfrm>
                <a:off x="3650985" y="1918780"/>
                <a:ext cx="95040" cy="225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D6B2D5D-2FD4-78DA-5D9F-A7FA4824013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41985" y="1909780"/>
                  <a:ext cx="112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562712C-004D-B9C7-7091-7406CA1C6337}"/>
                    </a:ext>
                  </a:extLst>
                </p14:cNvPr>
                <p14:cNvContentPartPr/>
                <p14:nvPr/>
              </p14:nvContentPartPr>
              <p14:xfrm>
                <a:off x="3843585" y="2085460"/>
                <a:ext cx="7920" cy="55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562712C-004D-B9C7-7091-7406CA1C63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34585" y="2076820"/>
                  <a:ext cx="25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5989D55-99E2-8F68-8C67-247B8266A28D}"/>
                    </a:ext>
                  </a:extLst>
                </p14:cNvPr>
                <p14:cNvContentPartPr/>
                <p14:nvPr/>
              </p14:nvContentPartPr>
              <p14:xfrm>
                <a:off x="3928185" y="1941460"/>
                <a:ext cx="124920" cy="183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5989D55-99E2-8F68-8C67-247B8266A28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9545" y="1932460"/>
                  <a:ext cx="142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08B6E5A-A135-6C9A-F3FE-85A969C36F9C}"/>
                    </a:ext>
                  </a:extLst>
                </p14:cNvPr>
                <p14:cNvContentPartPr/>
                <p14:nvPr/>
              </p14:nvContentPartPr>
              <p14:xfrm>
                <a:off x="4122225" y="1931740"/>
                <a:ext cx="90720" cy="181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08B6E5A-A135-6C9A-F3FE-85A969C36F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13225" y="1923100"/>
                  <a:ext cx="10836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AF4A45D-5839-7330-3FBB-4456827273DC}"/>
              </a:ext>
            </a:extLst>
          </p:cNvPr>
          <p:cNvGrpSpPr/>
          <p:nvPr/>
        </p:nvGrpSpPr>
        <p:grpSpPr>
          <a:xfrm>
            <a:off x="4351185" y="1904740"/>
            <a:ext cx="423360" cy="238680"/>
            <a:chOff x="4351185" y="1904740"/>
            <a:chExt cx="42336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661479F-0603-CFE7-DC6F-357DDCBA60CA}"/>
                    </a:ext>
                  </a:extLst>
                </p14:cNvPr>
                <p14:cNvContentPartPr/>
                <p14:nvPr/>
              </p14:nvContentPartPr>
              <p14:xfrm>
                <a:off x="4351185" y="1957300"/>
                <a:ext cx="152640" cy="186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661479F-0603-CFE7-DC6F-357DDCBA60C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42185" y="1948660"/>
                  <a:ext cx="170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DAA5355-C26F-22D5-9907-C5F29531A2F7}"/>
                    </a:ext>
                  </a:extLst>
                </p14:cNvPr>
                <p14:cNvContentPartPr/>
                <p14:nvPr/>
              </p14:nvContentPartPr>
              <p14:xfrm>
                <a:off x="4688505" y="1904740"/>
                <a:ext cx="10800" cy="216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DAA5355-C26F-22D5-9907-C5F29531A2F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79505" y="1896100"/>
                  <a:ext cx="28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C00953-CE7C-1CF4-2657-574B4F398B79}"/>
                    </a:ext>
                  </a:extLst>
                </p14:cNvPr>
                <p14:cNvContentPartPr/>
                <p14:nvPr/>
              </p14:nvContentPartPr>
              <p14:xfrm>
                <a:off x="4615425" y="1990060"/>
                <a:ext cx="159120" cy="11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C00953-CE7C-1CF4-2657-574B4F398B7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06425" y="1981420"/>
                  <a:ext cx="17676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C7C3BEA-3C30-3433-CB6E-4D7BED3EFBF9}"/>
              </a:ext>
            </a:extLst>
          </p:cNvPr>
          <p:cNvGrpSpPr/>
          <p:nvPr/>
        </p:nvGrpSpPr>
        <p:grpSpPr>
          <a:xfrm>
            <a:off x="5017185" y="1855780"/>
            <a:ext cx="911160" cy="257400"/>
            <a:chOff x="5017185" y="1855780"/>
            <a:chExt cx="91116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8247131-CDF7-DACA-9761-087B6E4A8950}"/>
                    </a:ext>
                  </a:extLst>
                </p14:cNvPr>
                <p14:cNvContentPartPr/>
                <p14:nvPr/>
              </p14:nvContentPartPr>
              <p14:xfrm>
                <a:off x="5017185" y="1890700"/>
                <a:ext cx="110160" cy="222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8247131-CDF7-DACA-9761-087B6E4A895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08185" y="1882060"/>
                  <a:ext cx="127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01776F7-8F39-E815-4273-13B4CEB7F62D}"/>
                    </a:ext>
                  </a:extLst>
                </p14:cNvPr>
                <p14:cNvContentPartPr/>
                <p14:nvPr/>
              </p14:nvContentPartPr>
              <p14:xfrm>
                <a:off x="5233905" y="2019580"/>
                <a:ext cx="11520" cy="66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01776F7-8F39-E815-4273-13B4CEB7F62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25265" y="2010940"/>
                  <a:ext cx="29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34E6909-CE4C-84F9-0222-F3A65ED13940}"/>
                    </a:ext>
                  </a:extLst>
                </p14:cNvPr>
                <p14:cNvContentPartPr/>
                <p14:nvPr/>
              </p14:nvContentPartPr>
              <p14:xfrm>
                <a:off x="5335065" y="1903660"/>
                <a:ext cx="80280" cy="171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34E6909-CE4C-84F9-0222-F3A65ED139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26065" y="1895020"/>
                  <a:ext cx="97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A6BFD33-0007-30E3-4503-3C82EA28EDF8}"/>
                    </a:ext>
                  </a:extLst>
                </p14:cNvPr>
                <p14:cNvContentPartPr/>
                <p14:nvPr/>
              </p14:nvContentPartPr>
              <p14:xfrm>
                <a:off x="5531985" y="1855780"/>
                <a:ext cx="143280" cy="152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A6BFD33-0007-30E3-4503-3C82EA28ED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22985" y="1847140"/>
                  <a:ext cx="160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119E82A-DC5B-6CAC-9DA3-91B284D0A5F7}"/>
                    </a:ext>
                  </a:extLst>
                </p14:cNvPr>
                <p14:cNvContentPartPr/>
                <p14:nvPr/>
              </p14:nvContentPartPr>
              <p14:xfrm>
                <a:off x="5626665" y="1868740"/>
                <a:ext cx="5040" cy="237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119E82A-DC5B-6CAC-9DA3-91B284D0A5F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17665" y="1860100"/>
                  <a:ext cx="22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8931ACC-1176-A87C-0F13-0CF8DBFC5F41}"/>
                    </a:ext>
                  </a:extLst>
                </p14:cNvPr>
                <p14:cNvContentPartPr/>
                <p14:nvPr/>
              </p14:nvContentPartPr>
              <p14:xfrm>
                <a:off x="5797305" y="1950460"/>
                <a:ext cx="131040" cy="132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8931ACC-1176-A87C-0F13-0CF8DBFC5F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88665" y="1941460"/>
                  <a:ext cx="14868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D627DB2-9270-DC4C-235B-6BA2689487BC}"/>
              </a:ext>
            </a:extLst>
          </p:cNvPr>
          <p:cNvGrpSpPr/>
          <p:nvPr/>
        </p:nvGrpSpPr>
        <p:grpSpPr>
          <a:xfrm>
            <a:off x="6108345" y="1929220"/>
            <a:ext cx="128880" cy="73800"/>
            <a:chOff x="6108345" y="1929220"/>
            <a:chExt cx="128880" cy="7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674107B-F57A-32B0-77E1-A664AF6E9DF6}"/>
                    </a:ext>
                  </a:extLst>
                </p14:cNvPr>
                <p14:cNvContentPartPr/>
                <p14:nvPr/>
              </p14:nvContentPartPr>
              <p14:xfrm>
                <a:off x="6117705" y="1929220"/>
                <a:ext cx="119520" cy="7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674107B-F57A-32B0-77E1-A664AF6E9D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08705" y="1920580"/>
                  <a:ext cx="137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DCFF075-E630-647D-9655-E73CC56348DC}"/>
                    </a:ext>
                  </a:extLst>
                </p14:cNvPr>
                <p14:cNvContentPartPr/>
                <p14:nvPr/>
              </p14:nvContentPartPr>
              <p14:xfrm>
                <a:off x="6108345" y="1994380"/>
                <a:ext cx="113040" cy="8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DCFF075-E630-647D-9655-E73CC56348D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99345" y="1985380"/>
                  <a:ext cx="13068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A0B38B2-8CEC-6128-5FAF-EEADB4A942C4}"/>
              </a:ext>
            </a:extLst>
          </p:cNvPr>
          <p:cNvGrpSpPr/>
          <p:nvPr/>
        </p:nvGrpSpPr>
        <p:grpSpPr>
          <a:xfrm>
            <a:off x="6414345" y="1825900"/>
            <a:ext cx="418320" cy="224640"/>
            <a:chOff x="6414345" y="1825900"/>
            <a:chExt cx="41832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1E4BA1A-E233-904C-3DA1-AA324A942E22}"/>
                    </a:ext>
                  </a:extLst>
                </p14:cNvPr>
                <p14:cNvContentPartPr/>
                <p14:nvPr/>
              </p14:nvContentPartPr>
              <p14:xfrm>
                <a:off x="6414345" y="1848940"/>
                <a:ext cx="134640" cy="191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1E4BA1A-E233-904C-3DA1-AA324A942E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05345" y="1839940"/>
                  <a:ext cx="152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26677C3-6ADB-623D-6173-9FF55B546B8B}"/>
                    </a:ext>
                  </a:extLst>
                </p14:cNvPr>
                <p14:cNvContentPartPr/>
                <p14:nvPr/>
              </p14:nvContentPartPr>
              <p14:xfrm>
                <a:off x="6595425" y="1825900"/>
                <a:ext cx="84960" cy="224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26677C3-6ADB-623D-6173-9FF55B546B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86785" y="1817260"/>
                  <a:ext cx="102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0A9928C-61C1-05FB-8614-182F4363A913}"/>
                    </a:ext>
                  </a:extLst>
                </p14:cNvPr>
                <p14:cNvContentPartPr/>
                <p14:nvPr/>
              </p14:nvContentPartPr>
              <p14:xfrm>
                <a:off x="6743025" y="1865860"/>
                <a:ext cx="89640" cy="166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0A9928C-61C1-05FB-8614-182F4363A91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34025" y="1856860"/>
                  <a:ext cx="1072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7B0B2F9-5D3A-93FE-1193-F79109D013F2}"/>
                  </a:ext>
                </a:extLst>
              </p14:cNvPr>
              <p14:cNvContentPartPr/>
              <p14:nvPr/>
            </p14:nvContentPartPr>
            <p14:xfrm>
              <a:off x="2186865" y="2122900"/>
              <a:ext cx="4759200" cy="2469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7B0B2F9-5D3A-93FE-1193-F79109D013F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178225" y="2113900"/>
                <a:ext cx="477684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8E14D72-C999-01BE-6AA7-44FFE9D1EB4C}"/>
              </a:ext>
            </a:extLst>
          </p:cNvPr>
          <p:cNvGrpSpPr/>
          <p:nvPr/>
        </p:nvGrpSpPr>
        <p:grpSpPr>
          <a:xfrm>
            <a:off x="5221665" y="876940"/>
            <a:ext cx="1109520" cy="334080"/>
            <a:chOff x="5221665" y="876940"/>
            <a:chExt cx="110952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93A6C7B-7C31-43C5-5916-6DF2FE4F39F9}"/>
                    </a:ext>
                  </a:extLst>
                </p14:cNvPr>
                <p14:cNvContentPartPr/>
                <p14:nvPr/>
              </p14:nvContentPartPr>
              <p14:xfrm>
                <a:off x="5221665" y="1042180"/>
                <a:ext cx="684720" cy="119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93A6C7B-7C31-43C5-5916-6DF2FE4F39F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12665" y="1033180"/>
                  <a:ext cx="702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06A263C-62F5-E471-ECF0-F01B12B25FE3}"/>
                    </a:ext>
                  </a:extLst>
                </p14:cNvPr>
                <p14:cNvContentPartPr/>
                <p14:nvPr/>
              </p14:nvContentPartPr>
              <p14:xfrm>
                <a:off x="6111585" y="969460"/>
                <a:ext cx="106920" cy="187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06A263C-62F5-E471-ECF0-F01B12B25FE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02945" y="960820"/>
                  <a:ext cx="1245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977DC7E-58B5-FBEA-8775-EF2B47303518}"/>
                    </a:ext>
                  </a:extLst>
                </p14:cNvPr>
                <p14:cNvContentPartPr/>
                <p14:nvPr/>
              </p14:nvContentPartPr>
              <p14:xfrm>
                <a:off x="6019785" y="876940"/>
                <a:ext cx="311400" cy="334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977DC7E-58B5-FBEA-8775-EF2B47303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11145" y="868300"/>
                  <a:ext cx="32904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FA32849-19A6-6B02-768B-D5FB5E8BCBF6}"/>
              </a:ext>
            </a:extLst>
          </p:cNvPr>
          <p:cNvGrpSpPr/>
          <p:nvPr/>
        </p:nvGrpSpPr>
        <p:grpSpPr>
          <a:xfrm>
            <a:off x="120465" y="2431060"/>
            <a:ext cx="8526960" cy="1062720"/>
            <a:chOff x="120465" y="2431060"/>
            <a:chExt cx="8526960" cy="10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EC277B0-8C1E-2C9D-C7F0-5733A0E2A625}"/>
                    </a:ext>
                  </a:extLst>
                </p14:cNvPr>
                <p14:cNvContentPartPr/>
                <p14:nvPr/>
              </p14:nvContentPartPr>
              <p14:xfrm>
                <a:off x="4209705" y="2484340"/>
                <a:ext cx="159120" cy="7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EC277B0-8C1E-2C9D-C7F0-5733A0E2A62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00705" y="2475700"/>
                  <a:ext cx="176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BA242B0-C866-6E8D-8CC9-C23E241D0BAD}"/>
                    </a:ext>
                  </a:extLst>
                </p14:cNvPr>
                <p14:cNvContentPartPr/>
                <p14:nvPr/>
              </p14:nvContentPartPr>
              <p14:xfrm>
                <a:off x="4207905" y="2562100"/>
                <a:ext cx="146880" cy="11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BA242B0-C866-6E8D-8CC9-C23E241D0BA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98905" y="2553460"/>
                  <a:ext cx="164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C75235B-5F75-0EB9-6539-DBD6E8A62BA3}"/>
                    </a:ext>
                  </a:extLst>
                </p14:cNvPr>
                <p14:cNvContentPartPr/>
                <p14:nvPr/>
              </p14:nvContentPartPr>
              <p14:xfrm>
                <a:off x="4494105" y="2438260"/>
                <a:ext cx="149760" cy="204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C75235B-5F75-0EB9-6539-DBD6E8A62BA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85465" y="2429260"/>
                  <a:ext cx="167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0A9BBDF-B3D5-AFA5-4840-88809BEE153A}"/>
                    </a:ext>
                  </a:extLst>
                </p14:cNvPr>
                <p14:cNvContentPartPr/>
                <p14:nvPr/>
              </p14:nvContentPartPr>
              <p14:xfrm>
                <a:off x="4686705" y="2431060"/>
                <a:ext cx="76320" cy="216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0A9BBDF-B3D5-AFA5-4840-88809BEE153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77705" y="2422060"/>
                  <a:ext cx="93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B69B90F-B3F1-17C5-26B3-EE40342E1BD2}"/>
                    </a:ext>
                  </a:extLst>
                </p14:cNvPr>
                <p14:cNvContentPartPr/>
                <p14:nvPr/>
              </p14:nvContentPartPr>
              <p14:xfrm>
                <a:off x="4834665" y="2443300"/>
                <a:ext cx="100440" cy="181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B69B90F-B3F1-17C5-26B3-EE40342E1BD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26025" y="2434660"/>
                  <a:ext cx="118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F9AB76E-B9D9-D09A-E240-A65564983CA6}"/>
                    </a:ext>
                  </a:extLst>
                </p14:cNvPr>
                <p14:cNvContentPartPr/>
                <p14:nvPr/>
              </p14:nvContentPartPr>
              <p14:xfrm>
                <a:off x="5046345" y="2432140"/>
                <a:ext cx="101520" cy="176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F9AB76E-B9D9-D09A-E240-A65564983CA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37705" y="2423140"/>
                  <a:ext cx="119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BFE18A6-B568-2C44-0BFA-DA771549C6BA}"/>
                    </a:ext>
                  </a:extLst>
                </p14:cNvPr>
                <p14:cNvContentPartPr/>
                <p14:nvPr/>
              </p14:nvContentPartPr>
              <p14:xfrm>
                <a:off x="5228505" y="2446900"/>
                <a:ext cx="104400" cy="137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BFE18A6-B568-2C44-0BFA-DA771549C6B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19505" y="2438260"/>
                  <a:ext cx="122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6DEB5FB-D3A8-EA81-3A06-FFD8A0F9A6A0}"/>
                    </a:ext>
                  </a:extLst>
                </p14:cNvPr>
                <p14:cNvContentPartPr/>
                <p14:nvPr/>
              </p14:nvContentPartPr>
              <p14:xfrm>
                <a:off x="2789865" y="2522500"/>
                <a:ext cx="122760" cy="172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6DEB5FB-D3A8-EA81-3A06-FFD8A0F9A6A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80865" y="2513860"/>
                  <a:ext cx="140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067FCB1-5D33-4770-B296-7DACDF7F2AB0}"/>
                    </a:ext>
                  </a:extLst>
                </p14:cNvPr>
                <p14:cNvContentPartPr/>
                <p14:nvPr/>
              </p14:nvContentPartPr>
              <p14:xfrm>
                <a:off x="2824785" y="2622940"/>
                <a:ext cx="124200" cy="17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067FCB1-5D33-4770-B296-7DACDF7F2AB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15785" y="2614300"/>
                  <a:ext cx="141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2A02739-D222-6FCA-5993-4E2BD6ACDE3F}"/>
                    </a:ext>
                  </a:extLst>
                </p14:cNvPr>
                <p14:cNvContentPartPr/>
                <p14:nvPr/>
              </p14:nvContentPartPr>
              <p14:xfrm>
                <a:off x="3028185" y="2532580"/>
                <a:ext cx="160920" cy="145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2A02739-D222-6FCA-5993-4E2BD6ACDE3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19545" y="2523940"/>
                  <a:ext cx="178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3B771D2-4F42-EAE4-DA95-E1CF9A86A4A0}"/>
                    </a:ext>
                  </a:extLst>
                </p14:cNvPr>
                <p14:cNvContentPartPr/>
                <p14:nvPr/>
              </p14:nvContentPartPr>
              <p14:xfrm>
                <a:off x="3436785" y="2495500"/>
                <a:ext cx="3960" cy="199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3B771D2-4F42-EAE4-DA95-E1CF9A86A4A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28145" y="2486500"/>
                  <a:ext cx="21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0E6883F-0D66-AFAA-5A8D-BA590B25A29B}"/>
                    </a:ext>
                  </a:extLst>
                </p14:cNvPr>
                <p14:cNvContentPartPr/>
                <p14:nvPr/>
              </p14:nvContentPartPr>
              <p14:xfrm>
                <a:off x="3337425" y="2577580"/>
                <a:ext cx="203040" cy="11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0E6883F-0D66-AFAA-5A8D-BA590B25A29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28425" y="2568580"/>
                  <a:ext cx="220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E3DABBF-36D2-E6EA-A5E3-6D7DC7CF23BB}"/>
                    </a:ext>
                  </a:extLst>
                </p14:cNvPr>
                <p14:cNvContentPartPr/>
                <p14:nvPr/>
              </p14:nvContentPartPr>
              <p14:xfrm>
                <a:off x="3627585" y="2453380"/>
                <a:ext cx="131400" cy="180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E3DABBF-36D2-E6EA-A5E3-6D7DC7CF23B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18945" y="2444380"/>
                  <a:ext cx="149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D1608EE-BC5D-3478-E4BC-8D3D4B110429}"/>
                    </a:ext>
                  </a:extLst>
                </p14:cNvPr>
                <p14:cNvContentPartPr/>
                <p14:nvPr/>
              </p14:nvContentPartPr>
              <p14:xfrm>
                <a:off x="3712905" y="2440060"/>
                <a:ext cx="11520" cy="230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D1608EE-BC5D-3478-E4BC-8D3D4B11042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703905" y="2431420"/>
                  <a:ext cx="29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DD2EFF6-FD2E-D67A-796E-21042FF84976}"/>
                    </a:ext>
                  </a:extLst>
                </p14:cNvPr>
                <p14:cNvContentPartPr/>
                <p14:nvPr/>
              </p14:nvContentPartPr>
              <p14:xfrm>
                <a:off x="3832065" y="2503060"/>
                <a:ext cx="158040" cy="140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DD2EFF6-FD2E-D67A-796E-21042FF8497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23425" y="2494420"/>
                  <a:ext cx="175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7DFD3D5-014B-AE4F-D199-FD44136B26E6}"/>
                    </a:ext>
                  </a:extLst>
                </p14:cNvPr>
                <p14:cNvContentPartPr/>
                <p14:nvPr/>
              </p14:nvContentPartPr>
              <p14:xfrm>
                <a:off x="2647305" y="2882500"/>
                <a:ext cx="61200" cy="205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7DFD3D5-014B-AE4F-D199-FD44136B26E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638305" y="2873860"/>
                  <a:ext cx="78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3FFF442-8AFF-BD09-24AF-7E91DC84EA8B}"/>
                    </a:ext>
                  </a:extLst>
                </p14:cNvPr>
                <p14:cNvContentPartPr/>
                <p14:nvPr/>
              </p14:nvContentPartPr>
              <p14:xfrm>
                <a:off x="2820825" y="3032620"/>
                <a:ext cx="10080" cy="39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3FFF442-8AFF-BD09-24AF-7E91DC84EA8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812185" y="3023980"/>
                  <a:ext cx="27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5E6B8BA-AF7A-9064-2485-CBEB485E397F}"/>
                    </a:ext>
                  </a:extLst>
                </p14:cNvPr>
                <p14:cNvContentPartPr/>
                <p14:nvPr/>
              </p14:nvContentPartPr>
              <p14:xfrm>
                <a:off x="2936385" y="2819860"/>
                <a:ext cx="117720" cy="193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5E6B8BA-AF7A-9064-2485-CBEB485E39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927385" y="2810860"/>
                  <a:ext cx="135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D0170A8-FCF2-E52D-84D1-2347F1F526DE}"/>
                    </a:ext>
                  </a:extLst>
                </p14:cNvPr>
                <p14:cNvContentPartPr/>
                <p14:nvPr/>
              </p14:nvContentPartPr>
              <p14:xfrm>
                <a:off x="2914785" y="2930740"/>
                <a:ext cx="108360" cy="14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D0170A8-FCF2-E52D-84D1-2347F1F526D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05785" y="2921740"/>
                  <a:ext cx="126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927460E-8751-E3FE-F7BF-D469D2425985}"/>
                    </a:ext>
                  </a:extLst>
                </p14:cNvPr>
                <p14:cNvContentPartPr/>
                <p14:nvPr/>
              </p14:nvContentPartPr>
              <p14:xfrm>
                <a:off x="3099825" y="2852620"/>
                <a:ext cx="102960" cy="192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927460E-8751-E3FE-F7BF-D469D242598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090825" y="2843620"/>
                  <a:ext cx="120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2369322-54B3-D9F3-08C7-930171CEAC97}"/>
                    </a:ext>
                  </a:extLst>
                </p14:cNvPr>
                <p14:cNvContentPartPr/>
                <p14:nvPr/>
              </p14:nvContentPartPr>
              <p14:xfrm>
                <a:off x="3281985" y="2910220"/>
                <a:ext cx="111960" cy="155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2369322-54B3-D9F3-08C7-930171CEAC9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72985" y="2901220"/>
                  <a:ext cx="129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9559A18-6EFD-D462-9921-03B3C9BB7E2A}"/>
                    </a:ext>
                  </a:extLst>
                </p14:cNvPr>
                <p14:cNvContentPartPr/>
                <p14:nvPr/>
              </p14:nvContentPartPr>
              <p14:xfrm>
                <a:off x="3568185" y="2895100"/>
                <a:ext cx="3240" cy="155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9559A18-6EFD-D462-9921-03B3C9BB7E2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59545" y="2886460"/>
                  <a:ext cx="20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4EA5B2C-79D6-ECD0-52C8-BFD7FA1B8A58}"/>
                    </a:ext>
                  </a:extLst>
                </p14:cNvPr>
                <p14:cNvContentPartPr/>
                <p14:nvPr/>
              </p14:nvContentPartPr>
              <p14:xfrm>
                <a:off x="3502665" y="2965300"/>
                <a:ext cx="134640" cy="1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4EA5B2C-79D6-ECD0-52C8-BFD7FA1B8A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93665" y="2956660"/>
                  <a:ext cx="152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203D71E-8491-2505-5815-BFCE9B6E2E04}"/>
                    </a:ext>
                  </a:extLst>
                </p14:cNvPr>
                <p14:cNvContentPartPr/>
                <p14:nvPr/>
              </p14:nvContentPartPr>
              <p14:xfrm>
                <a:off x="3783825" y="2905900"/>
                <a:ext cx="140040" cy="157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203D71E-8491-2505-5815-BFCE9B6E2E0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775185" y="2897260"/>
                  <a:ext cx="157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13EC5D3-13D2-9405-CBB1-3C8594920EED}"/>
                    </a:ext>
                  </a:extLst>
                </p14:cNvPr>
                <p14:cNvContentPartPr/>
                <p14:nvPr/>
              </p14:nvContentPartPr>
              <p14:xfrm>
                <a:off x="4171905" y="2906980"/>
                <a:ext cx="144000" cy="12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13EC5D3-13D2-9405-CBB1-3C8594920EE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163265" y="2898340"/>
                  <a:ext cx="161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A62C155-9939-4B07-0F16-934BEF3EBCFA}"/>
                    </a:ext>
                  </a:extLst>
                </p14:cNvPr>
                <p14:cNvContentPartPr/>
                <p14:nvPr/>
              </p14:nvContentPartPr>
              <p14:xfrm>
                <a:off x="4174065" y="2987980"/>
                <a:ext cx="123480" cy="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A62C155-9939-4B07-0F16-934BEF3EBCF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165065" y="2979340"/>
                  <a:ext cx="14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80FF35B-99DA-4BC1-FCA7-1AB5DDBB88E7}"/>
                    </a:ext>
                  </a:extLst>
                </p14:cNvPr>
                <p14:cNvContentPartPr/>
                <p14:nvPr/>
              </p14:nvContentPartPr>
              <p14:xfrm>
                <a:off x="4539105" y="2844340"/>
                <a:ext cx="88920" cy="222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80FF35B-99DA-4BC1-FCA7-1AB5DDBB88E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530465" y="2835700"/>
                  <a:ext cx="106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737F2FF-7761-6101-9045-64BBC402E273}"/>
                    </a:ext>
                  </a:extLst>
                </p14:cNvPr>
                <p14:cNvContentPartPr/>
                <p14:nvPr/>
              </p14:nvContentPartPr>
              <p14:xfrm>
                <a:off x="4711905" y="2851180"/>
                <a:ext cx="101880" cy="204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737F2FF-7761-6101-9045-64BBC402E27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703265" y="2842180"/>
                  <a:ext cx="119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1969769-65E8-1E42-BD4C-390FF7F5179E}"/>
                    </a:ext>
                  </a:extLst>
                </p14:cNvPr>
                <p14:cNvContentPartPr/>
                <p14:nvPr/>
              </p14:nvContentPartPr>
              <p14:xfrm>
                <a:off x="4867425" y="2849740"/>
                <a:ext cx="87120" cy="180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1969769-65E8-1E42-BD4C-390FF7F5179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858425" y="2841100"/>
                  <a:ext cx="1047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10DA746-F3BC-983B-8E64-8176E90A5759}"/>
                    </a:ext>
                  </a:extLst>
                </p14:cNvPr>
                <p14:cNvContentPartPr/>
                <p14:nvPr/>
              </p14:nvContentPartPr>
              <p14:xfrm>
                <a:off x="5014305" y="2852980"/>
                <a:ext cx="109440" cy="167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10DA746-F3BC-983B-8E64-8176E90A575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05665" y="2843980"/>
                  <a:ext cx="127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E45A688-AE6A-8EDC-4802-15482F00E625}"/>
                    </a:ext>
                  </a:extLst>
                </p14:cNvPr>
                <p14:cNvContentPartPr/>
                <p14:nvPr/>
              </p14:nvContentPartPr>
              <p14:xfrm>
                <a:off x="5384385" y="2870620"/>
                <a:ext cx="569880" cy="29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E45A688-AE6A-8EDC-4802-15482F00E62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75385" y="2861980"/>
                  <a:ext cx="587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97C29B3-426F-1478-7F94-6B828AEA5A5F}"/>
                    </a:ext>
                  </a:extLst>
                </p14:cNvPr>
                <p14:cNvContentPartPr/>
                <p14:nvPr/>
              </p14:nvContentPartPr>
              <p14:xfrm>
                <a:off x="6201225" y="2769820"/>
                <a:ext cx="123480" cy="167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97C29B3-426F-1478-7F94-6B828AEA5A5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92225" y="2761180"/>
                  <a:ext cx="141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ABA0521-1B51-9EC6-EC66-CE48D0C75C1A}"/>
                    </a:ext>
                  </a:extLst>
                </p14:cNvPr>
                <p14:cNvContentPartPr/>
                <p14:nvPr/>
              </p14:nvContentPartPr>
              <p14:xfrm>
                <a:off x="6071985" y="2675140"/>
                <a:ext cx="347760" cy="354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ABA0521-1B51-9EC6-EC66-CE48D0C75C1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63345" y="2666140"/>
                  <a:ext cx="365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D2EB6FC-3A15-5614-5FDB-0960A243BE28}"/>
                    </a:ext>
                  </a:extLst>
                </p14:cNvPr>
                <p14:cNvContentPartPr/>
                <p14:nvPr/>
              </p14:nvContentPartPr>
              <p14:xfrm>
                <a:off x="120465" y="3007420"/>
                <a:ext cx="8526960" cy="486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D2EB6FC-3A15-5614-5FDB-0960A243BE2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1465" y="2998780"/>
                  <a:ext cx="8544600" cy="50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323545A-C3B6-F729-1FDB-5E943702A2A9}"/>
              </a:ext>
            </a:extLst>
          </p:cNvPr>
          <p:cNvGrpSpPr/>
          <p:nvPr/>
        </p:nvGrpSpPr>
        <p:grpSpPr>
          <a:xfrm>
            <a:off x="2845665" y="3415660"/>
            <a:ext cx="396000" cy="180000"/>
            <a:chOff x="2845665" y="3415660"/>
            <a:chExt cx="39600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CEEF31-6F41-EEDC-AB75-D05E2AF7BD16}"/>
                    </a:ext>
                  </a:extLst>
                </p14:cNvPr>
                <p14:cNvContentPartPr/>
                <p14:nvPr/>
              </p14:nvContentPartPr>
              <p14:xfrm>
                <a:off x="2958705" y="3425020"/>
                <a:ext cx="133200" cy="162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CEEF31-6F41-EEDC-AB75-D05E2AF7BD1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949705" y="3416380"/>
                  <a:ext cx="150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D5D99B3-28CA-83C4-69D0-EC9A5747FEBD}"/>
                    </a:ext>
                  </a:extLst>
                </p14:cNvPr>
                <p14:cNvContentPartPr/>
                <p14:nvPr/>
              </p14:nvContentPartPr>
              <p14:xfrm>
                <a:off x="3150585" y="3415660"/>
                <a:ext cx="91080" cy="165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D5D99B3-28CA-83C4-69D0-EC9A5747FEB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141585" y="3407020"/>
                  <a:ext cx="108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DAD1E7A-C776-244C-534C-116B927B9FB0}"/>
                    </a:ext>
                  </a:extLst>
                </p14:cNvPr>
                <p14:cNvContentPartPr/>
                <p14:nvPr/>
              </p14:nvContentPartPr>
              <p14:xfrm>
                <a:off x="2845665" y="3542380"/>
                <a:ext cx="28800" cy="53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DAD1E7A-C776-244C-534C-116B927B9FB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837025" y="3533380"/>
                  <a:ext cx="4644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C0972C5-EDA8-B92A-4BE7-AF9E0D58421D}"/>
                  </a:ext>
                </a:extLst>
              </p14:cNvPr>
              <p14:cNvContentPartPr/>
              <p14:nvPr/>
            </p14:nvContentPartPr>
            <p14:xfrm>
              <a:off x="2657385" y="3411700"/>
              <a:ext cx="103320" cy="1990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C0972C5-EDA8-B92A-4BE7-AF9E0D58421D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648745" y="3403060"/>
                <a:ext cx="1209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F936930-2EE6-834A-415A-43A954FA1FF9}"/>
                  </a:ext>
                </a:extLst>
              </p14:cNvPr>
              <p14:cNvContentPartPr/>
              <p14:nvPr/>
            </p14:nvContentPartPr>
            <p14:xfrm>
              <a:off x="3356145" y="3474340"/>
              <a:ext cx="131760" cy="1350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F936930-2EE6-834A-415A-43A954FA1FF9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347145" y="3465340"/>
                <a:ext cx="14940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AF2EDCC-36D5-A3B1-BBF7-0B887D7EFFCB}"/>
              </a:ext>
            </a:extLst>
          </p:cNvPr>
          <p:cNvGrpSpPr/>
          <p:nvPr/>
        </p:nvGrpSpPr>
        <p:grpSpPr>
          <a:xfrm>
            <a:off x="3703545" y="3467140"/>
            <a:ext cx="142920" cy="59760"/>
            <a:chOff x="3703545" y="3467140"/>
            <a:chExt cx="142920" cy="5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27C55AE-8F1D-E22F-89D8-AB00E37DC423}"/>
                    </a:ext>
                  </a:extLst>
                </p14:cNvPr>
                <p14:cNvContentPartPr/>
                <p14:nvPr/>
              </p14:nvContentPartPr>
              <p14:xfrm>
                <a:off x="3703545" y="3467140"/>
                <a:ext cx="135000" cy="12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27C55AE-8F1D-E22F-89D8-AB00E37DC42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694545" y="3458500"/>
                  <a:ext cx="152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96877DC-7E27-5CF0-4174-72B92153EED9}"/>
                    </a:ext>
                  </a:extLst>
                </p14:cNvPr>
                <p14:cNvContentPartPr/>
                <p14:nvPr/>
              </p14:nvContentPartPr>
              <p14:xfrm>
                <a:off x="3729825" y="3513940"/>
                <a:ext cx="116640" cy="12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96877DC-7E27-5CF0-4174-72B92153EED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720825" y="3504940"/>
                  <a:ext cx="13428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9B82DA9-43A6-7F55-52EB-C34CDCB30BE0}"/>
              </a:ext>
            </a:extLst>
          </p:cNvPr>
          <p:cNvGrpSpPr/>
          <p:nvPr/>
        </p:nvGrpSpPr>
        <p:grpSpPr>
          <a:xfrm>
            <a:off x="4080105" y="3404860"/>
            <a:ext cx="684360" cy="192960"/>
            <a:chOff x="4080105" y="3404860"/>
            <a:chExt cx="68436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5088595-3651-92BF-F5A8-03E1D14FD008}"/>
                    </a:ext>
                  </a:extLst>
                </p14:cNvPr>
                <p14:cNvContentPartPr/>
                <p14:nvPr/>
              </p14:nvContentPartPr>
              <p14:xfrm>
                <a:off x="4673025" y="3404860"/>
                <a:ext cx="91440" cy="156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5088595-3651-92BF-F5A8-03E1D14FD00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664025" y="3395860"/>
                  <a:ext cx="109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872D012-53D5-B9ED-8ADA-9C7C5FED9A9C}"/>
                    </a:ext>
                  </a:extLst>
                </p14:cNvPr>
                <p14:cNvContentPartPr/>
                <p14:nvPr/>
              </p14:nvContentPartPr>
              <p14:xfrm>
                <a:off x="4490505" y="3416380"/>
                <a:ext cx="90720" cy="160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872D012-53D5-B9ED-8ADA-9C7C5FED9A9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481505" y="3407740"/>
                  <a:ext cx="108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9F0989A-9282-DD90-A859-1C66459F8140}"/>
                    </a:ext>
                  </a:extLst>
                </p14:cNvPr>
                <p14:cNvContentPartPr/>
                <p14:nvPr/>
              </p14:nvContentPartPr>
              <p14:xfrm>
                <a:off x="4279545" y="3410620"/>
                <a:ext cx="99360" cy="1846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9F0989A-9282-DD90-A859-1C66459F814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270905" y="3401620"/>
                  <a:ext cx="117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3F5E8D0-2944-57C4-C6EC-9EC7EADDDE07}"/>
                    </a:ext>
                  </a:extLst>
                </p14:cNvPr>
                <p14:cNvContentPartPr/>
                <p14:nvPr/>
              </p14:nvContentPartPr>
              <p14:xfrm>
                <a:off x="4080105" y="3437620"/>
                <a:ext cx="92520" cy="160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3F5E8D0-2944-57C4-C6EC-9EC7EADDDE0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071105" y="3428620"/>
                  <a:ext cx="11016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17873FB-A6FA-541F-A634-F9D87F4CD1E5}"/>
              </a:ext>
            </a:extLst>
          </p:cNvPr>
          <p:cNvGrpSpPr/>
          <p:nvPr/>
        </p:nvGrpSpPr>
        <p:grpSpPr>
          <a:xfrm>
            <a:off x="3442905" y="3819580"/>
            <a:ext cx="1162800" cy="227160"/>
            <a:chOff x="3442905" y="3819580"/>
            <a:chExt cx="116280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88E7DC5-6DE9-C41A-54BE-68E0096D2F61}"/>
                    </a:ext>
                  </a:extLst>
                </p14:cNvPr>
                <p14:cNvContentPartPr/>
                <p14:nvPr/>
              </p14:nvContentPartPr>
              <p14:xfrm>
                <a:off x="3442905" y="3833260"/>
                <a:ext cx="160560" cy="158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88E7DC5-6DE9-C41A-54BE-68E0096D2F6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434265" y="3824620"/>
                  <a:ext cx="178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58F1B18-5588-6988-C06D-64D4C8224D32}"/>
                    </a:ext>
                  </a:extLst>
                </p14:cNvPr>
                <p14:cNvContentPartPr/>
                <p14:nvPr/>
              </p14:nvContentPartPr>
              <p14:xfrm>
                <a:off x="3761865" y="3884020"/>
                <a:ext cx="80280" cy="8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58F1B18-5588-6988-C06D-64D4C8224D3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752865" y="3875020"/>
                  <a:ext cx="97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1291EBE-AC21-27B7-95E2-208731401DE7}"/>
                    </a:ext>
                  </a:extLst>
                </p14:cNvPr>
                <p14:cNvContentPartPr/>
                <p14:nvPr/>
              </p14:nvContentPartPr>
              <p14:xfrm>
                <a:off x="3739185" y="3950620"/>
                <a:ext cx="111960" cy="12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1291EBE-AC21-27B7-95E2-208731401DE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730185" y="3941980"/>
                  <a:ext cx="129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19CF5EC-D590-EBD1-90C1-0BF5AEB6C5F1}"/>
                    </a:ext>
                  </a:extLst>
                </p14:cNvPr>
                <p14:cNvContentPartPr/>
                <p14:nvPr/>
              </p14:nvContentPartPr>
              <p14:xfrm>
                <a:off x="3975705" y="3849100"/>
                <a:ext cx="135720" cy="197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19CF5EC-D590-EBD1-90C1-0BF5AEB6C5F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966705" y="3840100"/>
                  <a:ext cx="153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845F21B-6FBC-C859-5458-26A6D62AB4DC}"/>
                    </a:ext>
                  </a:extLst>
                </p14:cNvPr>
                <p14:cNvContentPartPr/>
                <p14:nvPr/>
              </p14:nvContentPartPr>
              <p14:xfrm>
                <a:off x="4158225" y="3819580"/>
                <a:ext cx="90000" cy="222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845F21B-6FBC-C859-5458-26A6D62AB4D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149585" y="3810940"/>
                  <a:ext cx="1076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F3F51FE-5C70-B73A-1B8C-6091FB6C3C7E}"/>
                    </a:ext>
                  </a:extLst>
                </p14:cNvPr>
                <p14:cNvContentPartPr/>
                <p14:nvPr/>
              </p14:nvContentPartPr>
              <p14:xfrm>
                <a:off x="4343625" y="3859180"/>
                <a:ext cx="85320" cy="166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F3F51FE-5C70-B73A-1B8C-6091FB6C3C7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334985" y="3850180"/>
                  <a:ext cx="102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418998B-6118-1C43-36AE-48E373140279}"/>
                    </a:ext>
                  </a:extLst>
                </p14:cNvPr>
                <p14:cNvContentPartPr/>
                <p14:nvPr/>
              </p14:nvContentPartPr>
              <p14:xfrm>
                <a:off x="4502745" y="3866020"/>
                <a:ext cx="102960" cy="160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418998B-6118-1C43-36AE-48E37314027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493745" y="3857020"/>
                  <a:ext cx="12060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5C78D3C-A715-926A-EFE0-516CAC80746E}"/>
              </a:ext>
            </a:extLst>
          </p:cNvPr>
          <p:cNvGrpSpPr/>
          <p:nvPr/>
        </p:nvGrpSpPr>
        <p:grpSpPr>
          <a:xfrm>
            <a:off x="3434625" y="4267060"/>
            <a:ext cx="1585440" cy="201240"/>
            <a:chOff x="3434625" y="4267060"/>
            <a:chExt cx="158544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835BF06-33C3-D6B3-F1D0-A86554212A5F}"/>
                    </a:ext>
                  </a:extLst>
                </p14:cNvPr>
                <p14:cNvContentPartPr/>
                <p14:nvPr/>
              </p14:nvContentPartPr>
              <p14:xfrm>
                <a:off x="3434625" y="4269580"/>
                <a:ext cx="150120" cy="136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835BF06-33C3-D6B3-F1D0-A86554212A5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425985" y="4260580"/>
                  <a:ext cx="167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2885761-6E68-60C5-A3E1-6C23CAE6E6E8}"/>
                    </a:ext>
                  </a:extLst>
                </p14:cNvPr>
                <p14:cNvContentPartPr/>
                <p14:nvPr/>
              </p14:nvContentPartPr>
              <p14:xfrm>
                <a:off x="3701745" y="4295860"/>
                <a:ext cx="135000" cy="10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2885761-6E68-60C5-A3E1-6C23CAE6E6E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692745" y="4287220"/>
                  <a:ext cx="152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25E2E73-AA65-D7AF-C569-538239CC2046}"/>
                    </a:ext>
                  </a:extLst>
                </p14:cNvPr>
                <p14:cNvContentPartPr/>
                <p14:nvPr/>
              </p14:nvContentPartPr>
              <p14:xfrm>
                <a:off x="3706425" y="4368220"/>
                <a:ext cx="99720" cy="7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25E2E73-AA65-D7AF-C569-538239CC204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697425" y="4359220"/>
                  <a:ext cx="11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88E1CA7-D9FE-F201-778F-1E6912226508}"/>
                    </a:ext>
                  </a:extLst>
                </p14:cNvPr>
                <p14:cNvContentPartPr/>
                <p14:nvPr/>
              </p14:nvContentPartPr>
              <p14:xfrm>
                <a:off x="3994425" y="4267060"/>
                <a:ext cx="87840" cy="1897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88E1CA7-D9FE-F201-778F-1E691222650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985785" y="4258060"/>
                  <a:ext cx="105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FBC85B1-1F8D-481A-1F22-3F4AA2414C8A}"/>
                    </a:ext>
                  </a:extLst>
                </p14:cNvPr>
                <p14:cNvContentPartPr/>
                <p14:nvPr/>
              </p14:nvContentPartPr>
              <p14:xfrm>
                <a:off x="4153185" y="4276780"/>
                <a:ext cx="84600" cy="1900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FBC85B1-1F8D-481A-1F22-3F4AA2414C8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144185" y="4267780"/>
                  <a:ext cx="102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AA0C029-BA5F-0DCD-0695-3BE16315B760}"/>
                    </a:ext>
                  </a:extLst>
                </p14:cNvPr>
                <p14:cNvContentPartPr/>
                <p14:nvPr/>
              </p14:nvContentPartPr>
              <p14:xfrm>
                <a:off x="4314465" y="4300180"/>
                <a:ext cx="88200" cy="168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AA0C029-BA5F-0DCD-0695-3BE16315B76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305825" y="4291540"/>
                  <a:ext cx="105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7670B7E-28E0-D538-AAFD-9CC8F9081B2C}"/>
                    </a:ext>
                  </a:extLst>
                </p14:cNvPr>
                <p14:cNvContentPartPr/>
                <p14:nvPr/>
              </p14:nvContentPartPr>
              <p14:xfrm>
                <a:off x="4477545" y="4304500"/>
                <a:ext cx="88560" cy="151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7670B7E-28E0-D538-AAFD-9CC8F9081B2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468905" y="4295500"/>
                  <a:ext cx="1062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2F99BF3-2C82-7267-0D45-6F0763168E42}"/>
                    </a:ext>
                  </a:extLst>
                </p14:cNvPr>
                <p14:cNvContentPartPr/>
                <p14:nvPr/>
              </p14:nvContentPartPr>
              <p14:xfrm>
                <a:off x="4616145" y="4298020"/>
                <a:ext cx="92880" cy="152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2F99BF3-2C82-7267-0D45-6F0763168E4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607505" y="4289020"/>
                  <a:ext cx="110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A2EF348-CD9C-BEB7-5EEA-4505F0E80989}"/>
                    </a:ext>
                  </a:extLst>
                </p14:cNvPr>
                <p14:cNvContentPartPr/>
                <p14:nvPr/>
              </p14:nvContentPartPr>
              <p14:xfrm>
                <a:off x="4882905" y="4335100"/>
                <a:ext cx="137160" cy="14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A2EF348-CD9C-BEB7-5EEA-4505F0E8098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873905" y="4326460"/>
                  <a:ext cx="1548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E584F919-A5A8-69FD-2526-CDBB065A80C6}"/>
              </a:ext>
            </a:extLst>
          </p:cNvPr>
          <p:cNvGrpSpPr/>
          <p:nvPr/>
        </p:nvGrpSpPr>
        <p:grpSpPr>
          <a:xfrm>
            <a:off x="5206905" y="4064740"/>
            <a:ext cx="1166040" cy="461160"/>
            <a:chOff x="5206905" y="4064740"/>
            <a:chExt cx="1166040" cy="46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D23E331-0B4C-C3A4-C370-28E2777CF6AD}"/>
                    </a:ext>
                  </a:extLst>
                </p14:cNvPr>
                <p14:cNvContentPartPr/>
                <p14:nvPr/>
              </p14:nvContentPartPr>
              <p14:xfrm>
                <a:off x="5206905" y="4261660"/>
                <a:ext cx="137880" cy="200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D23E331-0B4C-C3A4-C370-28E2777CF6A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197905" y="4252660"/>
                  <a:ext cx="155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721957C-1399-F8C4-7FB4-9389C1059623}"/>
                    </a:ext>
                  </a:extLst>
                </p14:cNvPr>
                <p14:cNvContentPartPr/>
                <p14:nvPr/>
              </p14:nvContentPartPr>
              <p14:xfrm>
                <a:off x="5471865" y="4162300"/>
                <a:ext cx="120240" cy="345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721957C-1399-F8C4-7FB4-9389C105962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63225" y="4153660"/>
                  <a:ext cx="137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82D0938-4FA3-4DF3-6945-4F009D0B146E}"/>
                    </a:ext>
                  </a:extLst>
                </p14:cNvPr>
                <p14:cNvContentPartPr/>
                <p14:nvPr/>
              </p14:nvContentPartPr>
              <p14:xfrm>
                <a:off x="5630985" y="4247980"/>
                <a:ext cx="109440" cy="176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82D0938-4FA3-4DF3-6945-4F009D0B146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21985" y="4238980"/>
                  <a:ext cx="127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8F860D4-67E9-B0C3-AE7C-A0DAE4A07749}"/>
                    </a:ext>
                  </a:extLst>
                </p14:cNvPr>
                <p14:cNvContentPartPr/>
                <p14:nvPr/>
              </p14:nvContentPartPr>
              <p14:xfrm>
                <a:off x="5812065" y="4210900"/>
                <a:ext cx="82080" cy="213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8F860D4-67E9-B0C3-AE7C-A0DAE4A0774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803065" y="4202260"/>
                  <a:ext cx="99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6FD187E-B328-B418-AAC5-E3C140E35272}"/>
                    </a:ext>
                  </a:extLst>
                </p14:cNvPr>
                <p14:cNvContentPartPr/>
                <p14:nvPr/>
              </p14:nvContentPartPr>
              <p14:xfrm>
                <a:off x="5983425" y="4222780"/>
                <a:ext cx="68040" cy="178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6FD187E-B328-B418-AAC5-E3C140E3527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974785" y="4214140"/>
                  <a:ext cx="85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65A9D4E-ECB8-5445-299E-9AE89287954E}"/>
                    </a:ext>
                  </a:extLst>
                </p14:cNvPr>
                <p14:cNvContentPartPr/>
                <p14:nvPr/>
              </p14:nvContentPartPr>
              <p14:xfrm>
                <a:off x="6143985" y="4226380"/>
                <a:ext cx="93240" cy="1753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65A9D4E-ECB8-5445-299E-9AE89287954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134985" y="4217380"/>
                  <a:ext cx="110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5A78D47-B5E7-55A9-2B9C-A54DFC98BD63}"/>
                    </a:ext>
                  </a:extLst>
                </p14:cNvPr>
                <p14:cNvContentPartPr/>
                <p14:nvPr/>
              </p14:nvContentPartPr>
              <p14:xfrm>
                <a:off x="6238665" y="4064740"/>
                <a:ext cx="134280" cy="461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5A78D47-B5E7-55A9-2B9C-A54DFC98BD6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230025" y="4055740"/>
                  <a:ext cx="151920" cy="47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5946299-5E01-38FF-715D-1066AE35ACB2}"/>
              </a:ext>
            </a:extLst>
          </p:cNvPr>
          <p:cNvGrpSpPr/>
          <p:nvPr/>
        </p:nvGrpSpPr>
        <p:grpSpPr>
          <a:xfrm>
            <a:off x="6535665" y="4133860"/>
            <a:ext cx="906120" cy="242280"/>
            <a:chOff x="6535665" y="4133860"/>
            <a:chExt cx="90612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0B6C474-3277-FC2A-5C50-75009ECE4E26}"/>
                    </a:ext>
                  </a:extLst>
                </p14:cNvPr>
                <p14:cNvContentPartPr/>
                <p14:nvPr/>
              </p14:nvContentPartPr>
              <p14:xfrm>
                <a:off x="6540345" y="4210900"/>
                <a:ext cx="150480" cy="97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0B6C474-3277-FC2A-5C50-75009ECE4E2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531345" y="4202260"/>
                  <a:ext cx="168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0FAC482-EAD1-3154-7EC6-67D82B09BAB4}"/>
                    </a:ext>
                  </a:extLst>
                </p14:cNvPr>
                <p14:cNvContentPartPr/>
                <p14:nvPr/>
              </p14:nvContentPartPr>
              <p14:xfrm>
                <a:off x="6535665" y="4290460"/>
                <a:ext cx="150480" cy="9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0FAC482-EAD1-3154-7EC6-67D82B09BAB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526665" y="4281460"/>
                  <a:ext cx="168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32DFCB6-30C8-4AE6-B864-57CC31D11A91}"/>
                    </a:ext>
                  </a:extLst>
                </p14:cNvPr>
                <p14:cNvContentPartPr/>
                <p14:nvPr/>
              </p14:nvContentPartPr>
              <p14:xfrm>
                <a:off x="6815385" y="4149700"/>
                <a:ext cx="87840" cy="2019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32DFCB6-30C8-4AE6-B864-57CC31D11A9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806745" y="4140700"/>
                  <a:ext cx="105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F5655F8-5821-CC75-ACB2-24E63505A419}"/>
                    </a:ext>
                  </a:extLst>
                </p14:cNvPr>
                <p14:cNvContentPartPr/>
                <p14:nvPr/>
              </p14:nvContentPartPr>
              <p14:xfrm>
                <a:off x="6985305" y="4133860"/>
                <a:ext cx="59040" cy="242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F5655F8-5821-CC75-ACB2-24E63505A41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976305" y="4125220"/>
                  <a:ext cx="766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A212B4D-685D-E769-59D1-78A056F6C991}"/>
                    </a:ext>
                  </a:extLst>
                </p14:cNvPr>
                <p14:cNvContentPartPr/>
                <p14:nvPr/>
              </p14:nvContentPartPr>
              <p14:xfrm>
                <a:off x="7122465" y="4167340"/>
                <a:ext cx="102600" cy="2005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A212B4D-685D-E769-59D1-78A056F6C99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113465" y="4158340"/>
                  <a:ext cx="120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EEC60B6-D1FD-58CC-07AE-DC75C9776A91}"/>
                    </a:ext>
                  </a:extLst>
                </p14:cNvPr>
                <p14:cNvContentPartPr/>
                <p14:nvPr/>
              </p14:nvContentPartPr>
              <p14:xfrm>
                <a:off x="7333425" y="4161940"/>
                <a:ext cx="108360" cy="1724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EEC60B6-D1FD-58CC-07AE-DC75C9776A9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324785" y="4152940"/>
                  <a:ext cx="126000" cy="19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4250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9832" y="3202877"/>
            <a:ext cx="29902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Rank</a:t>
            </a:r>
            <a:r>
              <a:rPr sz="30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30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30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matrix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04135">
              <a:lnSpc>
                <a:spcPct val="100000"/>
              </a:lnSpc>
              <a:spcBef>
                <a:spcPts val="120"/>
              </a:spcBef>
            </a:pPr>
            <a:r>
              <a:rPr dirty="0"/>
              <a:t>Solving</a:t>
            </a:r>
            <a:r>
              <a:rPr spc="25" dirty="0"/>
              <a:t> </a:t>
            </a:r>
            <a:r>
              <a:rPr spc="10" dirty="0"/>
              <a:t>System</a:t>
            </a:r>
            <a:r>
              <a:rPr spc="30" dirty="0"/>
              <a:t> </a:t>
            </a:r>
            <a:r>
              <a:rPr spc="5" dirty="0"/>
              <a:t>of</a:t>
            </a:r>
            <a:r>
              <a:rPr spc="30" dirty="0"/>
              <a:t> </a:t>
            </a:r>
            <a:r>
              <a:rPr spc="5" dirty="0"/>
              <a:t>Linear</a:t>
            </a:r>
            <a:r>
              <a:rPr spc="25" dirty="0"/>
              <a:t> </a:t>
            </a:r>
            <a:r>
              <a:rPr spc="5" dirty="0"/>
              <a:t>Equations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B8F464-F84E-79E6-C7C1-3CB9374D001A}"/>
              </a:ext>
            </a:extLst>
          </p:cNvPr>
          <p:cNvGrpSpPr/>
          <p:nvPr/>
        </p:nvGrpSpPr>
        <p:grpSpPr>
          <a:xfrm>
            <a:off x="2815065" y="126340"/>
            <a:ext cx="992160" cy="336960"/>
            <a:chOff x="2815065" y="126340"/>
            <a:chExt cx="99216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B56BF5-8220-94EB-9423-AE8F650F79AA}"/>
                    </a:ext>
                  </a:extLst>
                </p14:cNvPr>
                <p14:cNvContentPartPr/>
                <p14:nvPr/>
              </p14:nvContentPartPr>
              <p14:xfrm>
                <a:off x="2815065" y="126340"/>
                <a:ext cx="732600" cy="336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B56BF5-8220-94EB-9423-AE8F650F79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06425" y="117340"/>
                  <a:ext cx="750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312391-6CB8-2B35-AB9C-9EF40F9C5B16}"/>
                    </a:ext>
                  </a:extLst>
                </p14:cNvPr>
                <p14:cNvContentPartPr/>
                <p14:nvPr/>
              </p14:nvContentPartPr>
              <p14:xfrm>
                <a:off x="3627585" y="228220"/>
                <a:ext cx="179640" cy="126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312391-6CB8-2B35-AB9C-9EF40F9C5B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8585" y="219220"/>
                  <a:ext cx="19728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81776E1-729F-593F-6A29-016C23087D22}"/>
                  </a:ext>
                </a:extLst>
              </p14:cNvPr>
              <p14:cNvContentPartPr/>
              <p14:nvPr/>
            </p14:nvContentPartPr>
            <p14:xfrm>
              <a:off x="3865185" y="104380"/>
              <a:ext cx="587160" cy="389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81776E1-729F-593F-6A29-016C23087D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56185" y="95380"/>
                <a:ext cx="6048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D5DBA2F-84D4-8169-2CC0-50E1E6EB9E1C}"/>
                  </a:ext>
                </a:extLst>
              </p14:cNvPr>
              <p14:cNvContentPartPr/>
              <p14:nvPr/>
            </p14:nvContentPartPr>
            <p14:xfrm>
              <a:off x="4570785" y="160180"/>
              <a:ext cx="650160" cy="240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D5DBA2F-84D4-8169-2CC0-50E1E6EB9E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62145" y="151180"/>
                <a:ext cx="6678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0CD8E1D-01DC-6A01-0BF6-AF98687EC22D}"/>
                  </a:ext>
                </a:extLst>
              </p14:cNvPr>
              <p14:cNvContentPartPr/>
              <p14:nvPr/>
            </p14:nvContentPartPr>
            <p14:xfrm>
              <a:off x="5347305" y="91780"/>
              <a:ext cx="1431000" cy="466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0CD8E1D-01DC-6A01-0BF6-AF98687EC2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38305" y="83140"/>
                <a:ext cx="144864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41BF9B-F271-D286-F4E6-6B8799BF712E}"/>
                  </a:ext>
                </a:extLst>
              </p14:cNvPr>
              <p14:cNvContentPartPr/>
              <p14:nvPr/>
            </p14:nvContentPartPr>
            <p14:xfrm>
              <a:off x="6484185" y="45700"/>
              <a:ext cx="85320" cy="73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41BF9B-F271-D286-F4E6-6B8799BF71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5185" y="36700"/>
                <a:ext cx="1029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46BF12C-8E92-A8DD-C6D1-CE8EDD847024}"/>
                  </a:ext>
                </a:extLst>
              </p14:cNvPr>
              <p14:cNvContentPartPr/>
              <p14:nvPr/>
            </p14:nvContentPartPr>
            <p14:xfrm>
              <a:off x="6330825" y="108340"/>
              <a:ext cx="113040" cy="34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46BF12C-8E92-A8DD-C6D1-CE8EDD8470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21825" y="99340"/>
                <a:ext cx="1306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D630692-2D27-DFA7-D61E-EB33DA2A104B}"/>
                  </a:ext>
                </a:extLst>
              </p14:cNvPr>
              <p14:cNvContentPartPr/>
              <p14:nvPr/>
            </p14:nvContentPartPr>
            <p14:xfrm>
              <a:off x="5304465" y="52540"/>
              <a:ext cx="111960" cy="77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D630692-2D27-DFA7-D61E-EB33DA2A10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95825" y="43900"/>
                <a:ext cx="1296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7E10F5F-F1AE-ABED-77DA-84474EB2B86F}"/>
                  </a:ext>
                </a:extLst>
              </p14:cNvPr>
              <p14:cNvContentPartPr/>
              <p14:nvPr/>
            </p14:nvContentPartPr>
            <p14:xfrm>
              <a:off x="6889905" y="231100"/>
              <a:ext cx="183240" cy="160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7E10F5F-F1AE-ABED-77DA-84474EB2B86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80905" y="222100"/>
                <a:ext cx="2008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A58922A-2EE6-2F61-7E4C-CD168F4D6271}"/>
                  </a:ext>
                </a:extLst>
              </p14:cNvPr>
              <p14:cNvContentPartPr/>
              <p14:nvPr/>
            </p14:nvContentPartPr>
            <p14:xfrm>
              <a:off x="6896025" y="98260"/>
              <a:ext cx="73800" cy="75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A58922A-2EE6-2F61-7E4C-CD168F4D62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87025" y="89260"/>
                <a:ext cx="914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EF371F0-8BCC-AED0-7B4B-88F0519A4123}"/>
                  </a:ext>
                </a:extLst>
              </p14:cNvPr>
              <p14:cNvContentPartPr/>
              <p14:nvPr/>
            </p14:nvContentPartPr>
            <p14:xfrm>
              <a:off x="7169985" y="132460"/>
              <a:ext cx="408240" cy="255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EF371F0-8BCC-AED0-7B4B-88F0519A41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60985" y="123820"/>
                <a:ext cx="425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6D798C3-BD8D-6D03-3200-EBB25EB595A5}"/>
                  </a:ext>
                </a:extLst>
              </p14:cNvPr>
              <p14:cNvContentPartPr/>
              <p14:nvPr/>
            </p14:nvContentPartPr>
            <p14:xfrm>
              <a:off x="7180425" y="206260"/>
              <a:ext cx="142920" cy="10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6D798C3-BD8D-6D03-3200-EBB25EB595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71785" y="197260"/>
                <a:ext cx="1605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E7033C3-E663-3ADA-1DC9-92FDE62F9E27}"/>
                  </a:ext>
                </a:extLst>
              </p14:cNvPr>
              <p14:cNvContentPartPr/>
              <p14:nvPr/>
            </p14:nvContentPartPr>
            <p14:xfrm>
              <a:off x="7793505" y="140020"/>
              <a:ext cx="946080" cy="271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E7033C3-E663-3ADA-1DC9-92FDE62F9E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84865" y="131380"/>
                <a:ext cx="9637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AB83DAE-F25A-49A8-8ECB-BB127C397F8F}"/>
                  </a:ext>
                </a:extLst>
              </p14:cNvPr>
              <p14:cNvContentPartPr/>
              <p14:nvPr/>
            </p14:nvContentPartPr>
            <p14:xfrm>
              <a:off x="8406585" y="63340"/>
              <a:ext cx="84240" cy="86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AB83DAE-F25A-49A8-8ECB-BB127C397F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97945" y="54340"/>
                <a:ext cx="1018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FDFD932-37DB-8077-2487-FF983CEC9FAC}"/>
                  </a:ext>
                </a:extLst>
              </p14:cNvPr>
              <p14:cNvContentPartPr/>
              <p14:nvPr/>
            </p14:nvContentPartPr>
            <p14:xfrm>
              <a:off x="8180505" y="193660"/>
              <a:ext cx="93240" cy="1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FDFD932-37DB-8077-2487-FF983CEC9F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71865" y="184660"/>
                <a:ext cx="1108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B3A04CB-CC9D-0EB3-83A7-2B9CA2D58552}"/>
                  </a:ext>
                </a:extLst>
              </p14:cNvPr>
              <p14:cNvContentPartPr/>
              <p14:nvPr/>
            </p14:nvContentPartPr>
            <p14:xfrm>
              <a:off x="5317785" y="622420"/>
              <a:ext cx="2144880" cy="600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B3A04CB-CC9D-0EB3-83A7-2B9CA2D5855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08785" y="613780"/>
                <a:ext cx="216252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B259DC8-094F-68DC-EC48-E0C60136F864}"/>
                  </a:ext>
                </a:extLst>
              </p14:cNvPr>
              <p14:cNvContentPartPr/>
              <p14:nvPr/>
            </p14:nvContentPartPr>
            <p14:xfrm>
              <a:off x="6997185" y="506860"/>
              <a:ext cx="111600" cy="107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B259DC8-094F-68DC-EC48-E0C60136F8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88185" y="498220"/>
                <a:ext cx="1292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72074E4-6020-FBFC-8D9E-63C8BB7B3528}"/>
                  </a:ext>
                </a:extLst>
              </p14:cNvPr>
              <p14:cNvContentPartPr/>
              <p14:nvPr/>
            </p14:nvContentPartPr>
            <p14:xfrm>
              <a:off x="7487865" y="690820"/>
              <a:ext cx="892800" cy="421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72074E4-6020-FBFC-8D9E-63C8BB7B35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79225" y="682180"/>
                <a:ext cx="91044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E739395-1709-63A5-4DFD-E0E69FC0C9D5}"/>
                  </a:ext>
                </a:extLst>
              </p14:cNvPr>
              <p14:cNvContentPartPr/>
              <p14:nvPr/>
            </p14:nvContentPartPr>
            <p14:xfrm>
              <a:off x="7932825" y="723580"/>
              <a:ext cx="192960" cy="10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E739395-1709-63A5-4DFD-E0E69FC0C9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23825" y="714580"/>
                <a:ext cx="2106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850EA32-424E-16CD-79B4-41D5AE51233F}"/>
                  </a:ext>
                </a:extLst>
              </p14:cNvPr>
              <p14:cNvContentPartPr/>
              <p14:nvPr/>
            </p14:nvContentPartPr>
            <p14:xfrm>
              <a:off x="8494785" y="646540"/>
              <a:ext cx="372960" cy="491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850EA32-424E-16CD-79B4-41D5AE51233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86145" y="637900"/>
                <a:ext cx="390600" cy="50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96F97AFD-7089-F8E5-99AC-52D3C0A955C4}"/>
              </a:ext>
            </a:extLst>
          </p:cNvPr>
          <p:cNvGrpSpPr/>
          <p:nvPr/>
        </p:nvGrpSpPr>
        <p:grpSpPr>
          <a:xfrm>
            <a:off x="2883105" y="542860"/>
            <a:ext cx="3108960" cy="993960"/>
            <a:chOff x="2883105" y="542860"/>
            <a:chExt cx="3108960" cy="9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9C1254-136F-C2B1-B091-84D8C9D24DA0}"/>
                    </a:ext>
                  </a:extLst>
                </p14:cNvPr>
                <p14:cNvContentPartPr/>
                <p14:nvPr/>
              </p14:nvContentPartPr>
              <p14:xfrm>
                <a:off x="2883105" y="723940"/>
                <a:ext cx="1199520" cy="462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9C1254-136F-C2B1-B091-84D8C9D24DA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74105" y="714940"/>
                  <a:ext cx="12171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B74D5EB-ACFE-2EC4-E292-DDA21D4B84C6}"/>
                    </a:ext>
                  </a:extLst>
                </p14:cNvPr>
                <p14:cNvContentPartPr/>
                <p14:nvPr/>
              </p14:nvContentPartPr>
              <p14:xfrm>
                <a:off x="3679785" y="600100"/>
                <a:ext cx="123840" cy="89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B74D5EB-ACFE-2EC4-E292-DDA21D4B84C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71145" y="591100"/>
                  <a:ext cx="141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F19613-BBC9-34AE-2FC1-4419109E6FB1}"/>
                    </a:ext>
                  </a:extLst>
                </p14:cNvPr>
                <p14:cNvContentPartPr/>
                <p14:nvPr/>
              </p14:nvContentPartPr>
              <p14:xfrm>
                <a:off x="4133385" y="542860"/>
                <a:ext cx="211680" cy="496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9F19613-BBC9-34AE-2FC1-4419109E6F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24745" y="533860"/>
                  <a:ext cx="2293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78A03C1-B4CE-8133-B706-171312A83EC7}"/>
                    </a:ext>
                  </a:extLst>
                </p14:cNvPr>
                <p14:cNvContentPartPr/>
                <p14:nvPr/>
              </p14:nvContentPartPr>
              <p14:xfrm>
                <a:off x="4366305" y="700540"/>
                <a:ext cx="296280" cy="250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78A03C1-B4CE-8133-B706-171312A83E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57665" y="691900"/>
                  <a:ext cx="3139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5D673EB-3142-E277-0CC2-7F343CEECF3A}"/>
                    </a:ext>
                  </a:extLst>
                </p14:cNvPr>
                <p14:cNvContentPartPr/>
                <p14:nvPr/>
              </p14:nvContentPartPr>
              <p14:xfrm>
                <a:off x="4774545" y="655180"/>
                <a:ext cx="377280" cy="281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5D673EB-3142-E277-0CC2-7F343CEECF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65545" y="646180"/>
                  <a:ext cx="3949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B8EC160-AC26-3F88-0E5E-EF425AD0EC13}"/>
                    </a:ext>
                  </a:extLst>
                </p14:cNvPr>
                <p14:cNvContentPartPr/>
                <p14:nvPr/>
              </p14:nvContentPartPr>
              <p14:xfrm>
                <a:off x="4787145" y="768220"/>
                <a:ext cx="102600" cy="1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B8EC160-AC26-3F88-0E5E-EF425AD0EC1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78145" y="759220"/>
                  <a:ext cx="120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440C8FC-695A-1E06-B2E4-46E51EE2B866}"/>
                    </a:ext>
                  </a:extLst>
                </p14:cNvPr>
                <p14:cNvContentPartPr/>
                <p14:nvPr/>
              </p14:nvContentPartPr>
              <p14:xfrm>
                <a:off x="4338225" y="1133980"/>
                <a:ext cx="830880" cy="279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440C8FC-695A-1E06-B2E4-46E51EE2B86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29585" y="1125340"/>
                  <a:ext cx="8485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A247EE1-BA27-9E20-EADB-32446ADCE9F2}"/>
                    </a:ext>
                  </a:extLst>
                </p14:cNvPr>
                <p14:cNvContentPartPr/>
                <p14:nvPr/>
              </p14:nvContentPartPr>
              <p14:xfrm>
                <a:off x="4555305" y="1019500"/>
                <a:ext cx="108720" cy="79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A247EE1-BA27-9E20-EADB-32446ADCE9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46305" y="1010860"/>
                  <a:ext cx="126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AD1453E-F584-EC1F-98B6-88C60B5AD70C}"/>
                    </a:ext>
                  </a:extLst>
                </p14:cNvPr>
                <p14:cNvContentPartPr/>
                <p14:nvPr/>
              </p14:nvContentPartPr>
              <p14:xfrm>
                <a:off x="5315625" y="1172140"/>
                <a:ext cx="55440" cy="243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AD1453E-F584-EC1F-98B6-88C60B5AD7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06625" y="1163140"/>
                  <a:ext cx="730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F690D79-9FC3-02AF-16AC-94813680D487}"/>
                    </a:ext>
                  </a:extLst>
                </p14:cNvPr>
                <p14:cNvContentPartPr/>
                <p14:nvPr/>
              </p14:nvContentPartPr>
              <p14:xfrm>
                <a:off x="5348385" y="1244140"/>
                <a:ext cx="488880" cy="292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F690D79-9FC3-02AF-16AC-94813680D4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39385" y="1235500"/>
                  <a:ext cx="5065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E371BC7-2D30-3FDC-472B-F4ADFEF5A426}"/>
                    </a:ext>
                  </a:extLst>
                </p14:cNvPr>
                <p14:cNvContentPartPr/>
                <p14:nvPr/>
              </p14:nvContentPartPr>
              <p14:xfrm>
                <a:off x="5868945" y="1155940"/>
                <a:ext cx="123120" cy="235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E371BC7-2D30-3FDC-472B-F4ADFEF5A4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60305" y="1146940"/>
                  <a:ext cx="140760" cy="253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354677"/>
            <a:ext cx="6421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Compressing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Images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-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Reducing</a:t>
            </a:r>
            <a:r>
              <a:rPr sz="3000" spc="3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rank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1161950" y="1027575"/>
            <a:ext cx="6820534" cy="3209290"/>
            <a:chOff x="1161950" y="1027575"/>
            <a:chExt cx="6820534" cy="3209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2155" y="1379935"/>
              <a:ext cx="2154759" cy="13125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4514" y="1027575"/>
              <a:ext cx="2314964" cy="16649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7274" y="1027575"/>
              <a:ext cx="2314964" cy="16649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1950" y="2571749"/>
              <a:ext cx="2314964" cy="16649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4514" y="2571749"/>
              <a:ext cx="2314964" cy="16649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67274" y="2571749"/>
              <a:ext cx="2314774" cy="16649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1950" y="1027575"/>
              <a:ext cx="2314964" cy="31884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E0D6D1-23F1-1CDA-0E6E-53495658AA4C}"/>
              </a:ext>
            </a:extLst>
          </p:cNvPr>
          <p:cNvGrpSpPr/>
          <p:nvPr/>
        </p:nvGrpSpPr>
        <p:grpSpPr>
          <a:xfrm>
            <a:off x="2846025" y="64780"/>
            <a:ext cx="2294280" cy="438120"/>
            <a:chOff x="2846025" y="64780"/>
            <a:chExt cx="229428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165059-942E-3327-9302-0492EF119FFF}"/>
                    </a:ext>
                  </a:extLst>
                </p14:cNvPr>
                <p14:cNvContentPartPr/>
                <p14:nvPr/>
              </p14:nvContentPartPr>
              <p14:xfrm>
                <a:off x="2950065" y="109420"/>
                <a:ext cx="23040" cy="23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165059-942E-3327-9302-0492EF119F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41425" y="100780"/>
                  <a:ext cx="40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A448BC0-B6D2-37F4-8E76-92D58A191FAA}"/>
                    </a:ext>
                  </a:extLst>
                </p14:cNvPr>
                <p14:cNvContentPartPr/>
                <p14:nvPr/>
              </p14:nvContentPartPr>
              <p14:xfrm>
                <a:off x="3056625" y="99340"/>
                <a:ext cx="5040" cy="236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A448BC0-B6D2-37F4-8E76-92D58A191FA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47625" y="90700"/>
                  <a:ext cx="22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34F35F-3486-A3E1-57ED-E2C8A7524D2F}"/>
                    </a:ext>
                  </a:extLst>
                </p14:cNvPr>
                <p14:cNvContentPartPr/>
                <p14:nvPr/>
              </p14:nvContentPartPr>
              <p14:xfrm>
                <a:off x="2856465" y="198700"/>
                <a:ext cx="250200" cy="15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34F35F-3486-A3E1-57ED-E2C8A7524D2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47825" y="189700"/>
                  <a:ext cx="26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FE69407-54A6-763D-D0F9-CBBF5E84D5AC}"/>
                    </a:ext>
                  </a:extLst>
                </p14:cNvPr>
                <p14:cNvContentPartPr/>
                <p14:nvPr/>
              </p14:nvContentPartPr>
              <p14:xfrm>
                <a:off x="2846025" y="255940"/>
                <a:ext cx="257760" cy="26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FE69407-54A6-763D-D0F9-CBBF5E84D5A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37385" y="247300"/>
                  <a:ext cx="275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7E89952-E1EB-A578-68CE-63636C69A976}"/>
                    </a:ext>
                  </a:extLst>
                </p14:cNvPr>
                <p14:cNvContentPartPr/>
                <p14:nvPr/>
              </p14:nvContentPartPr>
              <p14:xfrm>
                <a:off x="3213225" y="143260"/>
                <a:ext cx="1110240" cy="359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7E89952-E1EB-A578-68CE-63636C69A97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4585" y="134260"/>
                  <a:ext cx="11278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41E68C-338D-ABEF-238E-7EC40159397F}"/>
                    </a:ext>
                  </a:extLst>
                </p14:cNvPr>
                <p14:cNvContentPartPr/>
                <p14:nvPr/>
              </p14:nvContentPartPr>
              <p14:xfrm>
                <a:off x="3377025" y="64780"/>
                <a:ext cx="107280" cy="89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41E68C-338D-ABEF-238E-7EC4015939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68385" y="55780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70C6ED-72EF-0CA5-CDA4-2008FBF573A6}"/>
                    </a:ext>
                  </a:extLst>
                </p14:cNvPr>
                <p14:cNvContentPartPr/>
                <p14:nvPr/>
              </p14:nvContentPartPr>
              <p14:xfrm>
                <a:off x="4440465" y="169540"/>
                <a:ext cx="99720" cy="175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C70C6ED-72EF-0CA5-CDA4-2008FBF573A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31825" y="160540"/>
                  <a:ext cx="117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67B8B0-D919-FE53-3249-57CF2A4E61AE}"/>
                    </a:ext>
                  </a:extLst>
                </p14:cNvPr>
                <p14:cNvContentPartPr/>
                <p14:nvPr/>
              </p14:nvContentPartPr>
              <p14:xfrm>
                <a:off x="4600305" y="122380"/>
                <a:ext cx="540000" cy="238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67B8B0-D919-FE53-3249-57CF2A4E61A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91665" y="113380"/>
                  <a:ext cx="55764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377703-2EDA-11FB-4F3C-3FE5F27E0851}"/>
              </a:ext>
            </a:extLst>
          </p:cNvPr>
          <p:cNvGrpSpPr/>
          <p:nvPr/>
        </p:nvGrpSpPr>
        <p:grpSpPr>
          <a:xfrm>
            <a:off x="5229945" y="4300"/>
            <a:ext cx="2829240" cy="463680"/>
            <a:chOff x="5229945" y="4300"/>
            <a:chExt cx="282924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35227F-69F6-91C1-C58D-A662DAED7E7F}"/>
                    </a:ext>
                  </a:extLst>
                </p14:cNvPr>
                <p14:cNvContentPartPr/>
                <p14:nvPr/>
              </p14:nvContentPartPr>
              <p14:xfrm>
                <a:off x="5229945" y="88540"/>
                <a:ext cx="1892880" cy="340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35227F-69F6-91C1-C58D-A662DAED7E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21305" y="79540"/>
                  <a:ext cx="19105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524EFE-F22A-4208-B840-1C36A24AFD7F}"/>
                    </a:ext>
                  </a:extLst>
                </p14:cNvPr>
                <p14:cNvContentPartPr/>
                <p14:nvPr/>
              </p14:nvContentPartPr>
              <p14:xfrm>
                <a:off x="6762825" y="26620"/>
                <a:ext cx="87840" cy="82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524EFE-F22A-4208-B840-1C36A24AFD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53825" y="17620"/>
                  <a:ext cx="105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3F3028-8906-2EE6-64F3-842A411E78A5}"/>
                    </a:ext>
                  </a:extLst>
                </p14:cNvPr>
                <p14:cNvContentPartPr/>
                <p14:nvPr/>
              </p14:nvContentPartPr>
              <p14:xfrm>
                <a:off x="6648345" y="123460"/>
                <a:ext cx="107280" cy="8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3F3028-8906-2EE6-64F3-842A411E78A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39345" y="114460"/>
                  <a:ext cx="124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A66C69-3CC2-9F1B-7B00-52AE13A0BC18}"/>
                    </a:ext>
                  </a:extLst>
                </p14:cNvPr>
                <p14:cNvContentPartPr/>
                <p14:nvPr/>
              </p14:nvContentPartPr>
              <p14:xfrm>
                <a:off x="6419745" y="4300"/>
                <a:ext cx="91440" cy="76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A66C69-3CC2-9F1B-7B00-52AE13A0BC1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11105" y="-4700"/>
                  <a:ext cx="109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2EC581-1A93-0D2D-5AC2-5DE929E3BFB1}"/>
                    </a:ext>
                  </a:extLst>
                </p14:cNvPr>
                <p14:cNvContentPartPr/>
                <p14:nvPr/>
              </p14:nvContentPartPr>
              <p14:xfrm>
                <a:off x="7213545" y="102940"/>
                <a:ext cx="194760" cy="36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2EC581-1A93-0D2D-5AC2-5DE929E3BFB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04545" y="93940"/>
                  <a:ext cx="2124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550EA2-1356-C2D5-7E00-8A0A5E08BEF9}"/>
                    </a:ext>
                  </a:extLst>
                </p14:cNvPr>
                <p14:cNvContentPartPr/>
                <p14:nvPr/>
              </p14:nvContentPartPr>
              <p14:xfrm>
                <a:off x="7370865" y="167020"/>
                <a:ext cx="132840" cy="192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550EA2-1356-C2D5-7E00-8A0A5E08BE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61865" y="158380"/>
                  <a:ext cx="150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0E471A1-5CC9-B405-9BD6-6254A1D4ECAA}"/>
                    </a:ext>
                  </a:extLst>
                </p14:cNvPr>
                <p14:cNvContentPartPr/>
                <p14:nvPr/>
              </p14:nvContentPartPr>
              <p14:xfrm>
                <a:off x="7568505" y="173500"/>
                <a:ext cx="105840" cy="191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0E471A1-5CC9-B405-9BD6-6254A1D4ECA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59505" y="164500"/>
                  <a:ext cx="123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BD8A76-A20E-53BA-582A-2FAC0D799E9C}"/>
                    </a:ext>
                  </a:extLst>
                </p14:cNvPr>
                <p14:cNvContentPartPr/>
                <p14:nvPr/>
              </p14:nvContentPartPr>
              <p14:xfrm>
                <a:off x="7791705" y="157300"/>
                <a:ext cx="130680" cy="234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BD8A76-A20E-53BA-582A-2FAC0D799E9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3065" y="148300"/>
                  <a:ext cx="148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BAF4CB7-344B-B1D5-BEE2-960473813B05}"/>
                    </a:ext>
                  </a:extLst>
                </p14:cNvPr>
                <p14:cNvContentPartPr/>
                <p14:nvPr/>
              </p14:nvContentPartPr>
              <p14:xfrm>
                <a:off x="7918785" y="82780"/>
                <a:ext cx="140400" cy="359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BAF4CB7-344B-B1D5-BEE2-960473813B0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09785" y="74140"/>
                  <a:ext cx="158040" cy="377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9008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Systems</a:t>
            </a:r>
            <a:r>
              <a:rPr sz="3000" spc="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information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9309" y="1300113"/>
          <a:ext cx="8143240" cy="2442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9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517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154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ts val="154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614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dog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black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1614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dog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black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ts val="1614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dog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145">
                <a:tc>
                  <a:txBody>
                    <a:bodyPr/>
                    <a:lstStyle/>
                    <a:p>
                      <a:pPr marL="31750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cat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C8933"/>
                          </a:solidFill>
                          <a:latin typeface="Arial"/>
                          <a:cs typeface="Arial"/>
                        </a:rPr>
                        <a:t>orange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156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dog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black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dog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400" b="1" spc="-35" dirty="0">
                          <a:latin typeface="Arial"/>
                          <a:cs typeface="Arial"/>
                        </a:rPr>
                        <a:t>Two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sentences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66395">
                        <a:lnSpc>
                          <a:spcPct val="100000"/>
                        </a:lnSpc>
                      </a:pPr>
                      <a:r>
                        <a:rPr sz="1400" b="1" spc="-35" dirty="0">
                          <a:latin typeface="Arial"/>
                          <a:cs typeface="Arial"/>
                        </a:rPr>
                        <a:t>Two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sentences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14655">
                        <a:lnSpc>
                          <a:spcPct val="100000"/>
                        </a:lnSpc>
                      </a:pPr>
                      <a:r>
                        <a:rPr sz="1400" b="1" spc="-35" dirty="0">
                          <a:latin typeface="Arial"/>
                          <a:cs typeface="Arial"/>
                        </a:rPr>
                        <a:t>Two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sentences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400" b="1" spc="-3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Two</a:t>
                      </a:r>
                      <a:r>
                        <a:rPr sz="1400" b="1" spc="-1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pieces</a:t>
                      </a:r>
                      <a:r>
                        <a:rPr sz="1400" b="1" spc="-10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10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400" b="1" spc="-10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piece of</a:t>
                      </a:r>
                      <a:r>
                        <a:rPr sz="1400" b="1" spc="-1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Zero</a:t>
                      </a:r>
                      <a:r>
                        <a:rPr sz="1400" b="1" spc="-1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pieces of</a:t>
                      </a:r>
                      <a:r>
                        <a:rPr sz="1400" b="1" spc="-10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09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466">
                <a:tc>
                  <a:txBody>
                    <a:bodyPr/>
                    <a:lstStyle/>
                    <a:p>
                      <a:pPr marL="43815">
                        <a:lnSpc>
                          <a:spcPts val="1595"/>
                        </a:lnSpc>
                        <a:spcBef>
                          <a:spcPts val="1095"/>
                        </a:spcBef>
                      </a:pP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Rank</a:t>
                      </a:r>
                      <a:r>
                        <a:rPr sz="1400" b="1" spc="-30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9065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1595"/>
                        </a:lnSpc>
                        <a:spcBef>
                          <a:spcPts val="1095"/>
                        </a:spcBef>
                      </a:pP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Rank</a:t>
                      </a:r>
                      <a:r>
                        <a:rPr sz="1400" b="1" spc="-30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9065" marB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1595"/>
                        </a:lnSpc>
                        <a:spcBef>
                          <a:spcPts val="1095"/>
                        </a:spcBef>
                      </a:pP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Rank</a:t>
                      </a:r>
                      <a:r>
                        <a:rPr sz="1400" b="1" spc="-30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90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172574" y="1661209"/>
            <a:ext cx="409575" cy="535940"/>
            <a:chOff x="3172574" y="1661209"/>
            <a:chExt cx="409575" cy="5359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2574" y="1661209"/>
              <a:ext cx="409204" cy="29794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15436" y="1681010"/>
              <a:ext cx="324485" cy="212725"/>
            </a:xfrm>
            <a:custGeom>
              <a:avLst/>
              <a:gdLst/>
              <a:ahLst/>
              <a:cxnLst/>
              <a:rect l="l" t="t" r="r" b="b"/>
              <a:pathLst>
                <a:path w="324485" h="212725">
                  <a:moveTo>
                    <a:pt x="264023" y="95857"/>
                  </a:moveTo>
                  <a:lnTo>
                    <a:pt x="61241" y="95857"/>
                  </a:lnTo>
                  <a:lnTo>
                    <a:pt x="62686" y="104007"/>
                  </a:lnTo>
                  <a:lnTo>
                    <a:pt x="63666" y="123393"/>
                  </a:lnTo>
                  <a:lnTo>
                    <a:pt x="59153" y="146418"/>
                  </a:lnTo>
                  <a:lnTo>
                    <a:pt x="44118" y="165483"/>
                  </a:lnTo>
                  <a:lnTo>
                    <a:pt x="46231" y="185635"/>
                  </a:lnTo>
                  <a:lnTo>
                    <a:pt x="49048" y="200384"/>
                  </a:lnTo>
                  <a:lnTo>
                    <a:pt x="51460" y="209247"/>
                  </a:lnTo>
                  <a:lnTo>
                    <a:pt x="52503" y="212279"/>
                  </a:lnTo>
                  <a:lnTo>
                    <a:pt x="71394" y="212279"/>
                  </a:lnTo>
                  <a:lnTo>
                    <a:pt x="69241" y="204569"/>
                  </a:lnTo>
                  <a:lnTo>
                    <a:pt x="61822" y="200384"/>
                  </a:lnTo>
                  <a:lnTo>
                    <a:pt x="61242" y="194020"/>
                  </a:lnTo>
                  <a:lnTo>
                    <a:pt x="61132" y="189358"/>
                  </a:lnTo>
                  <a:lnTo>
                    <a:pt x="61114" y="174221"/>
                  </a:lnTo>
                  <a:lnTo>
                    <a:pt x="68626" y="172085"/>
                  </a:lnTo>
                  <a:lnTo>
                    <a:pt x="77605" y="165987"/>
                  </a:lnTo>
                  <a:lnTo>
                    <a:pt x="96547" y="165987"/>
                  </a:lnTo>
                  <a:lnTo>
                    <a:pt x="98321" y="163880"/>
                  </a:lnTo>
                  <a:lnTo>
                    <a:pt x="104568" y="155796"/>
                  </a:lnTo>
                  <a:lnTo>
                    <a:pt x="112928" y="143539"/>
                  </a:lnTo>
                  <a:lnTo>
                    <a:pt x="121725" y="128106"/>
                  </a:lnTo>
                  <a:lnTo>
                    <a:pt x="249422" y="128106"/>
                  </a:lnTo>
                  <a:lnTo>
                    <a:pt x="250447" y="123586"/>
                  </a:lnTo>
                  <a:lnTo>
                    <a:pt x="259403" y="109706"/>
                  </a:lnTo>
                  <a:lnTo>
                    <a:pt x="263999" y="96009"/>
                  </a:lnTo>
                  <a:lnTo>
                    <a:pt x="264023" y="95857"/>
                  </a:lnTo>
                  <a:close/>
                </a:path>
                <a:path w="324485" h="212725">
                  <a:moveTo>
                    <a:pt x="96547" y="165987"/>
                  </a:moveTo>
                  <a:lnTo>
                    <a:pt x="77605" y="165987"/>
                  </a:lnTo>
                  <a:lnTo>
                    <a:pt x="79999" y="184221"/>
                  </a:lnTo>
                  <a:lnTo>
                    <a:pt x="82752" y="198912"/>
                  </a:lnTo>
                  <a:lnTo>
                    <a:pt x="85022" y="208713"/>
                  </a:lnTo>
                  <a:lnTo>
                    <a:pt x="85966" y="212279"/>
                  </a:lnTo>
                  <a:lnTo>
                    <a:pt x="106775" y="212279"/>
                  </a:lnTo>
                  <a:lnTo>
                    <a:pt x="105764" y="204188"/>
                  </a:lnTo>
                  <a:lnTo>
                    <a:pt x="97204" y="200384"/>
                  </a:lnTo>
                  <a:lnTo>
                    <a:pt x="93544" y="189358"/>
                  </a:lnTo>
                  <a:lnTo>
                    <a:pt x="93467" y="178454"/>
                  </a:lnTo>
                  <a:lnTo>
                    <a:pt x="94924" y="170118"/>
                  </a:lnTo>
                  <a:lnTo>
                    <a:pt x="95865" y="166796"/>
                  </a:lnTo>
                  <a:lnTo>
                    <a:pt x="96547" y="165987"/>
                  </a:lnTo>
                  <a:close/>
                </a:path>
                <a:path w="324485" h="212725">
                  <a:moveTo>
                    <a:pt x="249422" y="128106"/>
                  </a:moveTo>
                  <a:lnTo>
                    <a:pt x="121725" y="128106"/>
                  </a:lnTo>
                  <a:lnTo>
                    <a:pt x="124872" y="128388"/>
                  </a:lnTo>
                  <a:lnTo>
                    <a:pt x="128016" y="128987"/>
                  </a:lnTo>
                  <a:lnTo>
                    <a:pt x="131044" y="129419"/>
                  </a:lnTo>
                  <a:lnTo>
                    <a:pt x="139555" y="131432"/>
                  </a:lnTo>
                  <a:lnTo>
                    <a:pt x="153870" y="135050"/>
                  </a:lnTo>
                  <a:lnTo>
                    <a:pt x="172170" y="138789"/>
                  </a:lnTo>
                  <a:lnTo>
                    <a:pt x="192639" y="141163"/>
                  </a:lnTo>
                  <a:lnTo>
                    <a:pt x="191357" y="149983"/>
                  </a:lnTo>
                  <a:lnTo>
                    <a:pt x="189610" y="160304"/>
                  </a:lnTo>
                  <a:lnTo>
                    <a:pt x="187439" y="170839"/>
                  </a:lnTo>
                  <a:lnTo>
                    <a:pt x="184886" y="180306"/>
                  </a:lnTo>
                  <a:lnTo>
                    <a:pt x="187543" y="191081"/>
                  </a:lnTo>
                  <a:lnTo>
                    <a:pt x="189162" y="201369"/>
                  </a:lnTo>
                  <a:lnTo>
                    <a:pt x="189993" y="209247"/>
                  </a:lnTo>
                  <a:lnTo>
                    <a:pt x="190215" y="212279"/>
                  </a:lnTo>
                  <a:lnTo>
                    <a:pt x="209232" y="212279"/>
                  </a:lnTo>
                  <a:lnTo>
                    <a:pt x="210760" y="206465"/>
                  </a:lnTo>
                  <a:lnTo>
                    <a:pt x="202010" y="201899"/>
                  </a:lnTo>
                  <a:lnTo>
                    <a:pt x="201808" y="194020"/>
                  </a:lnTo>
                  <a:lnTo>
                    <a:pt x="201749" y="189358"/>
                  </a:lnTo>
                  <a:lnTo>
                    <a:pt x="203754" y="176100"/>
                  </a:lnTo>
                  <a:lnTo>
                    <a:pt x="209111" y="160071"/>
                  </a:lnTo>
                  <a:lnTo>
                    <a:pt x="218702" y="140582"/>
                  </a:lnTo>
                  <a:lnTo>
                    <a:pt x="246593" y="140582"/>
                  </a:lnTo>
                  <a:lnTo>
                    <a:pt x="249422" y="128106"/>
                  </a:lnTo>
                  <a:close/>
                </a:path>
                <a:path w="324485" h="212725">
                  <a:moveTo>
                    <a:pt x="246593" y="140582"/>
                  </a:moveTo>
                  <a:lnTo>
                    <a:pt x="218702" y="140582"/>
                  </a:lnTo>
                  <a:lnTo>
                    <a:pt x="221747" y="153167"/>
                  </a:lnTo>
                  <a:lnTo>
                    <a:pt x="224667" y="167593"/>
                  </a:lnTo>
                  <a:lnTo>
                    <a:pt x="226637" y="181874"/>
                  </a:lnTo>
                  <a:lnTo>
                    <a:pt x="226834" y="194020"/>
                  </a:lnTo>
                  <a:lnTo>
                    <a:pt x="235966" y="207717"/>
                  </a:lnTo>
                  <a:lnTo>
                    <a:pt x="235673" y="212279"/>
                  </a:lnTo>
                  <a:lnTo>
                    <a:pt x="257417" y="212279"/>
                  </a:lnTo>
                  <a:lnTo>
                    <a:pt x="259873" y="204793"/>
                  </a:lnTo>
                  <a:lnTo>
                    <a:pt x="246937" y="201369"/>
                  </a:lnTo>
                  <a:lnTo>
                    <a:pt x="243204" y="190840"/>
                  </a:lnTo>
                  <a:lnTo>
                    <a:pt x="242021" y="173899"/>
                  </a:lnTo>
                  <a:lnTo>
                    <a:pt x="244173" y="151248"/>
                  </a:lnTo>
                  <a:lnTo>
                    <a:pt x="246593" y="140582"/>
                  </a:lnTo>
                  <a:close/>
                </a:path>
                <a:path w="324485" h="212725">
                  <a:moveTo>
                    <a:pt x="0" y="114115"/>
                  </a:moveTo>
                  <a:lnTo>
                    <a:pt x="8496" y="124168"/>
                  </a:lnTo>
                  <a:lnTo>
                    <a:pt x="18418" y="128209"/>
                  </a:lnTo>
                  <a:lnTo>
                    <a:pt x="28355" y="128151"/>
                  </a:lnTo>
                  <a:lnTo>
                    <a:pt x="36896" y="125909"/>
                  </a:lnTo>
                  <a:lnTo>
                    <a:pt x="47281" y="118806"/>
                  </a:lnTo>
                  <a:lnTo>
                    <a:pt x="49934" y="115310"/>
                  </a:lnTo>
                  <a:lnTo>
                    <a:pt x="27663" y="115310"/>
                  </a:lnTo>
                  <a:lnTo>
                    <a:pt x="0" y="114115"/>
                  </a:lnTo>
                  <a:close/>
                </a:path>
                <a:path w="324485" h="212725">
                  <a:moveTo>
                    <a:pt x="118117" y="53289"/>
                  </a:moveTo>
                  <a:lnTo>
                    <a:pt x="85670" y="56648"/>
                  </a:lnTo>
                  <a:lnTo>
                    <a:pt x="61998" y="67318"/>
                  </a:lnTo>
                  <a:lnTo>
                    <a:pt x="50171" y="85170"/>
                  </a:lnTo>
                  <a:lnTo>
                    <a:pt x="41556" y="103415"/>
                  </a:lnTo>
                  <a:lnTo>
                    <a:pt x="27663" y="115310"/>
                  </a:lnTo>
                  <a:lnTo>
                    <a:pt x="49934" y="115310"/>
                  </a:lnTo>
                  <a:lnTo>
                    <a:pt x="54918" y="108743"/>
                  </a:lnTo>
                  <a:lnTo>
                    <a:pt x="59631" y="99750"/>
                  </a:lnTo>
                  <a:lnTo>
                    <a:pt x="61241" y="95857"/>
                  </a:lnTo>
                  <a:lnTo>
                    <a:pt x="264023" y="95857"/>
                  </a:lnTo>
                  <a:lnTo>
                    <a:pt x="265689" y="85550"/>
                  </a:lnTo>
                  <a:lnTo>
                    <a:pt x="265929" y="81385"/>
                  </a:lnTo>
                  <a:lnTo>
                    <a:pt x="266912" y="78490"/>
                  </a:lnTo>
                  <a:lnTo>
                    <a:pt x="269552" y="71365"/>
                  </a:lnTo>
                  <a:lnTo>
                    <a:pt x="273378" y="62349"/>
                  </a:lnTo>
                  <a:lnTo>
                    <a:pt x="276999" y="55525"/>
                  </a:lnTo>
                  <a:lnTo>
                    <a:pt x="173093" y="55525"/>
                  </a:lnTo>
                  <a:lnTo>
                    <a:pt x="150277" y="53997"/>
                  </a:lnTo>
                  <a:lnTo>
                    <a:pt x="118117" y="53289"/>
                  </a:lnTo>
                  <a:close/>
                </a:path>
                <a:path w="324485" h="212725">
                  <a:moveTo>
                    <a:pt x="265318" y="0"/>
                  </a:moveTo>
                  <a:lnTo>
                    <a:pt x="226269" y="32036"/>
                  </a:lnTo>
                  <a:lnTo>
                    <a:pt x="215520" y="47848"/>
                  </a:lnTo>
                  <a:lnTo>
                    <a:pt x="211726" y="49208"/>
                  </a:lnTo>
                  <a:lnTo>
                    <a:pt x="201868" y="52114"/>
                  </a:lnTo>
                  <a:lnTo>
                    <a:pt x="188229" y="54807"/>
                  </a:lnTo>
                  <a:lnTo>
                    <a:pt x="173093" y="55525"/>
                  </a:lnTo>
                  <a:lnTo>
                    <a:pt x="276999" y="55525"/>
                  </a:lnTo>
                  <a:lnTo>
                    <a:pt x="277924" y="53783"/>
                  </a:lnTo>
                  <a:lnTo>
                    <a:pt x="279723" y="50918"/>
                  </a:lnTo>
                  <a:lnTo>
                    <a:pt x="283146" y="49641"/>
                  </a:lnTo>
                  <a:lnTo>
                    <a:pt x="304225" y="49641"/>
                  </a:lnTo>
                  <a:lnTo>
                    <a:pt x="312323" y="46368"/>
                  </a:lnTo>
                  <a:lnTo>
                    <a:pt x="319306" y="39850"/>
                  </a:lnTo>
                  <a:lnTo>
                    <a:pt x="323155" y="33705"/>
                  </a:lnTo>
                  <a:lnTo>
                    <a:pt x="323996" y="31982"/>
                  </a:lnTo>
                  <a:lnTo>
                    <a:pt x="323134" y="29919"/>
                  </a:lnTo>
                  <a:lnTo>
                    <a:pt x="316927" y="27645"/>
                  </a:lnTo>
                  <a:lnTo>
                    <a:pt x="308776" y="24571"/>
                  </a:lnTo>
                  <a:lnTo>
                    <a:pt x="297548" y="19494"/>
                  </a:lnTo>
                  <a:lnTo>
                    <a:pt x="296045" y="16139"/>
                  </a:lnTo>
                  <a:lnTo>
                    <a:pt x="295337" y="10673"/>
                  </a:lnTo>
                  <a:lnTo>
                    <a:pt x="293439" y="8307"/>
                  </a:lnTo>
                  <a:lnTo>
                    <a:pt x="286341" y="5361"/>
                  </a:lnTo>
                  <a:lnTo>
                    <a:pt x="279619" y="2843"/>
                  </a:lnTo>
                  <a:lnTo>
                    <a:pt x="269013" y="650"/>
                  </a:lnTo>
                  <a:lnTo>
                    <a:pt x="265318" y="0"/>
                  </a:lnTo>
                  <a:close/>
                </a:path>
                <a:path w="324485" h="212725">
                  <a:moveTo>
                    <a:pt x="304225" y="49641"/>
                  </a:moveTo>
                  <a:lnTo>
                    <a:pt x="283146" y="49641"/>
                  </a:lnTo>
                  <a:lnTo>
                    <a:pt x="286459" y="50322"/>
                  </a:lnTo>
                  <a:lnTo>
                    <a:pt x="301582" y="50710"/>
                  </a:lnTo>
                  <a:lnTo>
                    <a:pt x="304225" y="49641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15436" y="1681010"/>
              <a:ext cx="324485" cy="212725"/>
            </a:xfrm>
            <a:custGeom>
              <a:avLst/>
              <a:gdLst/>
              <a:ahLst/>
              <a:cxnLst/>
              <a:rect l="l" t="t" r="r" b="b"/>
              <a:pathLst>
                <a:path w="324485" h="212725">
                  <a:moveTo>
                    <a:pt x="261787" y="4"/>
                  </a:moveTo>
                  <a:lnTo>
                    <a:pt x="226269" y="31973"/>
                  </a:lnTo>
                  <a:lnTo>
                    <a:pt x="215521" y="47785"/>
                  </a:lnTo>
                  <a:lnTo>
                    <a:pt x="211727" y="49146"/>
                  </a:lnTo>
                  <a:lnTo>
                    <a:pt x="201868" y="52052"/>
                  </a:lnTo>
                  <a:lnTo>
                    <a:pt x="188229" y="54745"/>
                  </a:lnTo>
                  <a:lnTo>
                    <a:pt x="173093" y="55463"/>
                  </a:lnTo>
                  <a:lnTo>
                    <a:pt x="150278" y="53935"/>
                  </a:lnTo>
                  <a:lnTo>
                    <a:pt x="118117" y="53228"/>
                  </a:lnTo>
                  <a:lnTo>
                    <a:pt x="85671" y="56586"/>
                  </a:lnTo>
                  <a:lnTo>
                    <a:pt x="61999" y="67257"/>
                  </a:lnTo>
                  <a:lnTo>
                    <a:pt x="50172" y="85108"/>
                  </a:lnTo>
                  <a:lnTo>
                    <a:pt x="41557" y="103352"/>
                  </a:lnTo>
                  <a:lnTo>
                    <a:pt x="27663" y="115248"/>
                  </a:lnTo>
                  <a:lnTo>
                    <a:pt x="0" y="114053"/>
                  </a:lnTo>
                  <a:lnTo>
                    <a:pt x="8496" y="124106"/>
                  </a:lnTo>
                  <a:lnTo>
                    <a:pt x="18418" y="128147"/>
                  </a:lnTo>
                  <a:lnTo>
                    <a:pt x="54918" y="108680"/>
                  </a:lnTo>
                  <a:lnTo>
                    <a:pt x="61241" y="95794"/>
                  </a:lnTo>
                  <a:lnTo>
                    <a:pt x="62686" y="103945"/>
                  </a:lnTo>
                  <a:lnTo>
                    <a:pt x="63666" y="123331"/>
                  </a:lnTo>
                  <a:lnTo>
                    <a:pt x="59153" y="146355"/>
                  </a:lnTo>
                  <a:lnTo>
                    <a:pt x="44119" y="165420"/>
                  </a:lnTo>
                  <a:lnTo>
                    <a:pt x="46232" y="185573"/>
                  </a:lnTo>
                  <a:lnTo>
                    <a:pt x="49025" y="200232"/>
                  </a:lnTo>
                  <a:lnTo>
                    <a:pt x="51461" y="209185"/>
                  </a:lnTo>
                  <a:lnTo>
                    <a:pt x="52503" y="212217"/>
                  </a:lnTo>
                  <a:lnTo>
                    <a:pt x="71394" y="212217"/>
                  </a:lnTo>
                  <a:lnTo>
                    <a:pt x="69242" y="204507"/>
                  </a:lnTo>
                  <a:lnTo>
                    <a:pt x="61822" y="200322"/>
                  </a:lnTo>
                  <a:lnTo>
                    <a:pt x="61230" y="193826"/>
                  </a:lnTo>
                  <a:lnTo>
                    <a:pt x="61041" y="185100"/>
                  </a:lnTo>
                  <a:lnTo>
                    <a:pt x="61065" y="177444"/>
                  </a:lnTo>
                  <a:lnTo>
                    <a:pt x="61115" y="174159"/>
                  </a:lnTo>
                  <a:lnTo>
                    <a:pt x="68626" y="172022"/>
                  </a:lnTo>
                  <a:lnTo>
                    <a:pt x="77606" y="165926"/>
                  </a:lnTo>
                  <a:lnTo>
                    <a:pt x="80000" y="184160"/>
                  </a:lnTo>
                  <a:lnTo>
                    <a:pt x="82753" y="198850"/>
                  </a:lnTo>
                  <a:lnTo>
                    <a:pt x="85022" y="208651"/>
                  </a:lnTo>
                  <a:lnTo>
                    <a:pt x="85965" y="212217"/>
                  </a:lnTo>
                  <a:lnTo>
                    <a:pt x="106775" y="212217"/>
                  </a:lnTo>
                  <a:lnTo>
                    <a:pt x="105764" y="204126"/>
                  </a:lnTo>
                  <a:lnTo>
                    <a:pt x="97204" y="200322"/>
                  </a:lnTo>
                  <a:lnTo>
                    <a:pt x="93544" y="189296"/>
                  </a:lnTo>
                  <a:lnTo>
                    <a:pt x="93467" y="178392"/>
                  </a:lnTo>
                  <a:lnTo>
                    <a:pt x="94924" y="170056"/>
                  </a:lnTo>
                  <a:lnTo>
                    <a:pt x="95865" y="166734"/>
                  </a:lnTo>
                  <a:lnTo>
                    <a:pt x="98320" y="163818"/>
                  </a:lnTo>
                  <a:lnTo>
                    <a:pt x="104568" y="155733"/>
                  </a:lnTo>
                  <a:lnTo>
                    <a:pt x="112929" y="143477"/>
                  </a:lnTo>
                  <a:lnTo>
                    <a:pt x="121726" y="128044"/>
                  </a:lnTo>
                  <a:lnTo>
                    <a:pt x="124873" y="128326"/>
                  </a:lnTo>
                  <a:lnTo>
                    <a:pt x="128016" y="128925"/>
                  </a:lnTo>
                  <a:lnTo>
                    <a:pt x="131045" y="129357"/>
                  </a:lnTo>
                  <a:lnTo>
                    <a:pt x="139555" y="131370"/>
                  </a:lnTo>
                  <a:lnTo>
                    <a:pt x="153870" y="134988"/>
                  </a:lnTo>
                  <a:lnTo>
                    <a:pt x="172171" y="138727"/>
                  </a:lnTo>
                  <a:lnTo>
                    <a:pt x="192640" y="141100"/>
                  </a:lnTo>
                  <a:lnTo>
                    <a:pt x="191358" y="149921"/>
                  </a:lnTo>
                  <a:lnTo>
                    <a:pt x="189610" y="160241"/>
                  </a:lnTo>
                  <a:lnTo>
                    <a:pt x="187440" y="170777"/>
                  </a:lnTo>
                  <a:lnTo>
                    <a:pt x="184887" y="180245"/>
                  </a:lnTo>
                  <a:lnTo>
                    <a:pt x="187543" y="191019"/>
                  </a:lnTo>
                  <a:lnTo>
                    <a:pt x="189172" y="201367"/>
                  </a:lnTo>
                  <a:lnTo>
                    <a:pt x="189991" y="209147"/>
                  </a:lnTo>
                  <a:lnTo>
                    <a:pt x="190216" y="212217"/>
                  </a:lnTo>
                  <a:lnTo>
                    <a:pt x="209232" y="212217"/>
                  </a:lnTo>
                  <a:lnTo>
                    <a:pt x="210760" y="206403"/>
                  </a:lnTo>
                  <a:lnTo>
                    <a:pt x="202010" y="201837"/>
                  </a:lnTo>
                  <a:lnTo>
                    <a:pt x="201698" y="189637"/>
                  </a:lnTo>
                  <a:lnTo>
                    <a:pt x="203755" y="176038"/>
                  </a:lnTo>
                  <a:lnTo>
                    <a:pt x="209112" y="160008"/>
                  </a:lnTo>
                  <a:lnTo>
                    <a:pt x="218703" y="140520"/>
                  </a:lnTo>
                  <a:lnTo>
                    <a:pt x="221748" y="153104"/>
                  </a:lnTo>
                  <a:lnTo>
                    <a:pt x="224667" y="167532"/>
                  </a:lnTo>
                  <a:lnTo>
                    <a:pt x="226638" y="181812"/>
                  </a:lnTo>
                  <a:lnTo>
                    <a:pt x="226835" y="193958"/>
                  </a:lnTo>
                  <a:lnTo>
                    <a:pt x="235966" y="207654"/>
                  </a:lnTo>
                  <a:lnTo>
                    <a:pt x="235674" y="212217"/>
                  </a:lnTo>
                  <a:lnTo>
                    <a:pt x="257418" y="212217"/>
                  </a:lnTo>
                  <a:lnTo>
                    <a:pt x="259873" y="204731"/>
                  </a:lnTo>
                  <a:lnTo>
                    <a:pt x="246937" y="201307"/>
                  </a:lnTo>
                  <a:lnTo>
                    <a:pt x="243204" y="190778"/>
                  </a:lnTo>
                  <a:lnTo>
                    <a:pt x="242021" y="173837"/>
                  </a:lnTo>
                  <a:lnTo>
                    <a:pt x="244174" y="151186"/>
                  </a:lnTo>
                  <a:lnTo>
                    <a:pt x="250447" y="123523"/>
                  </a:lnTo>
                  <a:lnTo>
                    <a:pt x="259403" y="109644"/>
                  </a:lnTo>
                  <a:lnTo>
                    <a:pt x="263999" y="95947"/>
                  </a:lnTo>
                  <a:lnTo>
                    <a:pt x="265688" y="85489"/>
                  </a:lnTo>
                  <a:lnTo>
                    <a:pt x="265928" y="81323"/>
                  </a:lnTo>
                  <a:lnTo>
                    <a:pt x="266912" y="78428"/>
                  </a:lnTo>
                  <a:lnTo>
                    <a:pt x="283146" y="49579"/>
                  </a:lnTo>
                  <a:lnTo>
                    <a:pt x="286460" y="50260"/>
                  </a:lnTo>
                  <a:lnTo>
                    <a:pt x="301583" y="50648"/>
                  </a:lnTo>
                  <a:lnTo>
                    <a:pt x="312324" y="46307"/>
                  </a:lnTo>
                  <a:lnTo>
                    <a:pt x="319307" y="39788"/>
                  </a:lnTo>
                  <a:lnTo>
                    <a:pt x="323155" y="33643"/>
                  </a:lnTo>
                  <a:lnTo>
                    <a:pt x="323996" y="31919"/>
                  </a:lnTo>
                  <a:lnTo>
                    <a:pt x="323135" y="29857"/>
                  </a:lnTo>
                  <a:lnTo>
                    <a:pt x="321337" y="29198"/>
                  </a:lnTo>
                  <a:lnTo>
                    <a:pt x="316927" y="27583"/>
                  </a:lnTo>
                  <a:lnTo>
                    <a:pt x="295336" y="10610"/>
                  </a:lnTo>
                  <a:lnTo>
                    <a:pt x="293439" y="8245"/>
                  </a:lnTo>
                  <a:lnTo>
                    <a:pt x="290804" y="7151"/>
                  </a:lnTo>
                  <a:lnTo>
                    <a:pt x="286342" y="5299"/>
                  </a:lnTo>
                  <a:lnTo>
                    <a:pt x="279619" y="2781"/>
                  </a:lnTo>
                  <a:lnTo>
                    <a:pt x="273151" y="1444"/>
                  </a:lnTo>
                  <a:lnTo>
                    <a:pt x="269014" y="588"/>
                  </a:lnTo>
                  <a:lnTo>
                    <a:pt x="265319" y="-61"/>
                  </a:lnTo>
                  <a:lnTo>
                    <a:pt x="261787" y="4"/>
                  </a:lnTo>
                  <a:close/>
                </a:path>
              </a:pathLst>
            </a:custGeom>
            <a:ln w="9525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2574" y="1898827"/>
              <a:ext cx="409204" cy="2979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15436" y="1918628"/>
              <a:ext cx="324485" cy="212725"/>
            </a:xfrm>
            <a:custGeom>
              <a:avLst/>
              <a:gdLst/>
              <a:ahLst/>
              <a:cxnLst/>
              <a:rect l="l" t="t" r="r" b="b"/>
              <a:pathLst>
                <a:path w="324485" h="212725">
                  <a:moveTo>
                    <a:pt x="264023" y="95855"/>
                  </a:moveTo>
                  <a:lnTo>
                    <a:pt x="61241" y="95855"/>
                  </a:lnTo>
                  <a:lnTo>
                    <a:pt x="62686" y="104006"/>
                  </a:lnTo>
                  <a:lnTo>
                    <a:pt x="63666" y="123392"/>
                  </a:lnTo>
                  <a:lnTo>
                    <a:pt x="59153" y="146417"/>
                  </a:lnTo>
                  <a:lnTo>
                    <a:pt x="44118" y="165482"/>
                  </a:lnTo>
                  <a:lnTo>
                    <a:pt x="46231" y="185634"/>
                  </a:lnTo>
                  <a:lnTo>
                    <a:pt x="49048" y="200384"/>
                  </a:lnTo>
                  <a:lnTo>
                    <a:pt x="51460" y="209247"/>
                  </a:lnTo>
                  <a:lnTo>
                    <a:pt x="52503" y="212279"/>
                  </a:lnTo>
                  <a:lnTo>
                    <a:pt x="71394" y="212279"/>
                  </a:lnTo>
                  <a:lnTo>
                    <a:pt x="69241" y="204567"/>
                  </a:lnTo>
                  <a:lnTo>
                    <a:pt x="61822" y="200384"/>
                  </a:lnTo>
                  <a:lnTo>
                    <a:pt x="61242" y="194019"/>
                  </a:lnTo>
                  <a:lnTo>
                    <a:pt x="61132" y="189357"/>
                  </a:lnTo>
                  <a:lnTo>
                    <a:pt x="61114" y="174219"/>
                  </a:lnTo>
                  <a:lnTo>
                    <a:pt x="68626" y="172083"/>
                  </a:lnTo>
                  <a:lnTo>
                    <a:pt x="77605" y="165987"/>
                  </a:lnTo>
                  <a:lnTo>
                    <a:pt x="96546" y="165987"/>
                  </a:lnTo>
                  <a:lnTo>
                    <a:pt x="98321" y="163879"/>
                  </a:lnTo>
                  <a:lnTo>
                    <a:pt x="104568" y="155795"/>
                  </a:lnTo>
                  <a:lnTo>
                    <a:pt x="112928" y="143538"/>
                  </a:lnTo>
                  <a:lnTo>
                    <a:pt x="121725" y="128106"/>
                  </a:lnTo>
                  <a:lnTo>
                    <a:pt x="249422" y="128106"/>
                  </a:lnTo>
                  <a:lnTo>
                    <a:pt x="250447" y="123584"/>
                  </a:lnTo>
                  <a:lnTo>
                    <a:pt x="259403" y="109705"/>
                  </a:lnTo>
                  <a:lnTo>
                    <a:pt x="263999" y="96009"/>
                  </a:lnTo>
                  <a:lnTo>
                    <a:pt x="264023" y="95855"/>
                  </a:lnTo>
                  <a:close/>
                </a:path>
                <a:path w="324485" h="212725">
                  <a:moveTo>
                    <a:pt x="96546" y="165987"/>
                  </a:moveTo>
                  <a:lnTo>
                    <a:pt x="77605" y="165987"/>
                  </a:lnTo>
                  <a:lnTo>
                    <a:pt x="79999" y="184221"/>
                  </a:lnTo>
                  <a:lnTo>
                    <a:pt x="82752" y="198912"/>
                  </a:lnTo>
                  <a:lnTo>
                    <a:pt x="85022" y="208713"/>
                  </a:lnTo>
                  <a:lnTo>
                    <a:pt x="85966" y="212279"/>
                  </a:lnTo>
                  <a:lnTo>
                    <a:pt x="106775" y="212279"/>
                  </a:lnTo>
                  <a:lnTo>
                    <a:pt x="105764" y="204188"/>
                  </a:lnTo>
                  <a:lnTo>
                    <a:pt x="97204" y="200384"/>
                  </a:lnTo>
                  <a:lnTo>
                    <a:pt x="93544" y="189357"/>
                  </a:lnTo>
                  <a:lnTo>
                    <a:pt x="93467" y="178453"/>
                  </a:lnTo>
                  <a:lnTo>
                    <a:pt x="94924" y="170117"/>
                  </a:lnTo>
                  <a:lnTo>
                    <a:pt x="95865" y="166795"/>
                  </a:lnTo>
                  <a:lnTo>
                    <a:pt x="96546" y="165987"/>
                  </a:lnTo>
                  <a:close/>
                </a:path>
                <a:path w="324485" h="212725">
                  <a:moveTo>
                    <a:pt x="249422" y="128106"/>
                  </a:moveTo>
                  <a:lnTo>
                    <a:pt x="121725" y="128106"/>
                  </a:lnTo>
                  <a:lnTo>
                    <a:pt x="124872" y="128388"/>
                  </a:lnTo>
                  <a:lnTo>
                    <a:pt x="128016" y="128986"/>
                  </a:lnTo>
                  <a:lnTo>
                    <a:pt x="131044" y="129419"/>
                  </a:lnTo>
                  <a:lnTo>
                    <a:pt x="139555" y="131431"/>
                  </a:lnTo>
                  <a:lnTo>
                    <a:pt x="153870" y="135049"/>
                  </a:lnTo>
                  <a:lnTo>
                    <a:pt x="172170" y="138788"/>
                  </a:lnTo>
                  <a:lnTo>
                    <a:pt x="192639" y="141161"/>
                  </a:lnTo>
                  <a:lnTo>
                    <a:pt x="191357" y="149983"/>
                  </a:lnTo>
                  <a:lnTo>
                    <a:pt x="189610" y="160303"/>
                  </a:lnTo>
                  <a:lnTo>
                    <a:pt x="187439" y="170839"/>
                  </a:lnTo>
                  <a:lnTo>
                    <a:pt x="184886" y="180306"/>
                  </a:lnTo>
                  <a:lnTo>
                    <a:pt x="187543" y="191080"/>
                  </a:lnTo>
                  <a:lnTo>
                    <a:pt x="189162" y="201368"/>
                  </a:lnTo>
                  <a:lnTo>
                    <a:pt x="189993" y="209247"/>
                  </a:lnTo>
                  <a:lnTo>
                    <a:pt x="190215" y="212279"/>
                  </a:lnTo>
                  <a:lnTo>
                    <a:pt x="209232" y="212279"/>
                  </a:lnTo>
                  <a:lnTo>
                    <a:pt x="210760" y="206463"/>
                  </a:lnTo>
                  <a:lnTo>
                    <a:pt x="202010" y="201899"/>
                  </a:lnTo>
                  <a:lnTo>
                    <a:pt x="201808" y="194019"/>
                  </a:lnTo>
                  <a:lnTo>
                    <a:pt x="201749" y="189357"/>
                  </a:lnTo>
                  <a:lnTo>
                    <a:pt x="203754" y="176099"/>
                  </a:lnTo>
                  <a:lnTo>
                    <a:pt x="209111" y="160070"/>
                  </a:lnTo>
                  <a:lnTo>
                    <a:pt x="218702" y="140581"/>
                  </a:lnTo>
                  <a:lnTo>
                    <a:pt x="246593" y="140581"/>
                  </a:lnTo>
                  <a:lnTo>
                    <a:pt x="249422" y="128106"/>
                  </a:lnTo>
                  <a:close/>
                </a:path>
                <a:path w="324485" h="212725">
                  <a:moveTo>
                    <a:pt x="246593" y="140581"/>
                  </a:moveTo>
                  <a:lnTo>
                    <a:pt x="218702" y="140581"/>
                  </a:lnTo>
                  <a:lnTo>
                    <a:pt x="221747" y="153166"/>
                  </a:lnTo>
                  <a:lnTo>
                    <a:pt x="224667" y="167593"/>
                  </a:lnTo>
                  <a:lnTo>
                    <a:pt x="226637" y="181873"/>
                  </a:lnTo>
                  <a:lnTo>
                    <a:pt x="226834" y="194019"/>
                  </a:lnTo>
                  <a:lnTo>
                    <a:pt x="235966" y="207716"/>
                  </a:lnTo>
                  <a:lnTo>
                    <a:pt x="235673" y="212279"/>
                  </a:lnTo>
                  <a:lnTo>
                    <a:pt x="257417" y="212279"/>
                  </a:lnTo>
                  <a:lnTo>
                    <a:pt x="259873" y="204792"/>
                  </a:lnTo>
                  <a:lnTo>
                    <a:pt x="246937" y="201368"/>
                  </a:lnTo>
                  <a:lnTo>
                    <a:pt x="243204" y="190839"/>
                  </a:lnTo>
                  <a:lnTo>
                    <a:pt x="242021" y="173899"/>
                  </a:lnTo>
                  <a:lnTo>
                    <a:pt x="244173" y="151247"/>
                  </a:lnTo>
                  <a:lnTo>
                    <a:pt x="246593" y="140581"/>
                  </a:lnTo>
                  <a:close/>
                </a:path>
                <a:path w="324485" h="212725">
                  <a:moveTo>
                    <a:pt x="0" y="114114"/>
                  </a:moveTo>
                  <a:lnTo>
                    <a:pt x="8496" y="124167"/>
                  </a:lnTo>
                  <a:lnTo>
                    <a:pt x="18418" y="128208"/>
                  </a:lnTo>
                  <a:lnTo>
                    <a:pt x="28355" y="128150"/>
                  </a:lnTo>
                  <a:lnTo>
                    <a:pt x="36896" y="125909"/>
                  </a:lnTo>
                  <a:lnTo>
                    <a:pt x="47281" y="118805"/>
                  </a:lnTo>
                  <a:lnTo>
                    <a:pt x="49934" y="115309"/>
                  </a:lnTo>
                  <a:lnTo>
                    <a:pt x="27663" y="115309"/>
                  </a:lnTo>
                  <a:lnTo>
                    <a:pt x="0" y="114114"/>
                  </a:lnTo>
                  <a:close/>
                </a:path>
                <a:path w="324485" h="212725">
                  <a:moveTo>
                    <a:pt x="118117" y="53289"/>
                  </a:moveTo>
                  <a:lnTo>
                    <a:pt x="85670" y="56648"/>
                  </a:lnTo>
                  <a:lnTo>
                    <a:pt x="61998" y="67318"/>
                  </a:lnTo>
                  <a:lnTo>
                    <a:pt x="50171" y="85170"/>
                  </a:lnTo>
                  <a:lnTo>
                    <a:pt x="41556" y="103414"/>
                  </a:lnTo>
                  <a:lnTo>
                    <a:pt x="27663" y="115309"/>
                  </a:lnTo>
                  <a:lnTo>
                    <a:pt x="49934" y="115309"/>
                  </a:lnTo>
                  <a:lnTo>
                    <a:pt x="54918" y="108742"/>
                  </a:lnTo>
                  <a:lnTo>
                    <a:pt x="59631" y="99749"/>
                  </a:lnTo>
                  <a:lnTo>
                    <a:pt x="61241" y="95855"/>
                  </a:lnTo>
                  <a:lnTo>
                    <a:pt x="264023" y="95855"/>
                  </a:lnTo>
                  <a:lnTo>
                    <a:pt x="265689" y="85550"/>
                  </a:lnTo>
                  <a:lnTo>
                    <a:pt x="265929" y="81385"/>
                  </a:lnTo>
                  <a:lnTo>
                    <a:pt x="266912" y="78490"/>
                  </a:lnTo>
                  <a:lnTo>
                    <a:pt x="269552" y="71364"/>
                  </a:lnTo>
                  <a:lnTo>
                    <a:pt x="273378" y="62348"/>
                  </a:lnTo>
                  <a:lnTo>
                    <a:pt x="276999" y="55524"/>
                  </a:lnTo>
                  <a:lnTo>
                    <a:pt x="173093" y="55524"/>
                  </a:lnTo>
                  <a:lnTo>
                    <a:pt x="150277" y="53997"/>
                  </a:lnTo>
                  <a:lnTo>
                    <a:pt x="118117" y="53289"/>
                  </a:lnTo>
                  <a:close/>
                </a:path>
                <a:path w="324485" h="212725">
                  <a:moveTo>
                    <a:pt x="265318" y="0"/>
                  </a:moveTo>
                  <a:lnTo>
                    <a:pt x="226269" y="32034"/>
                  </a:lnTo>
                  <a:lnTo>
                    <a:pt x="215520" y="47847"/>
                  </a:lnTo>
                  <a:lnTo>
                    <a:pt x="211726" y="49207"/>
                  </a:lnTo>
                  <a:lnTo>
                    <a:pt x="201868" y="52113"/>
                  </a:lnTo>
                  <a:lnTo>
                    <a:pt x="188229" y="54806"/>
                  </a:lnTo>
                  <a:lnTo>
                    <a:pt x="173093" y="55524"/>
                  </a:lnTo>
                  <a:lnTo>
                    <a:pt x="276999" y="55524"/>
                  </a:lnTo>
                  <a:lnTo>
                    <a:pt x="277924" y="53781"/>
                  </a:lnTo>
                  <a:lnTo>
                    <a:pt x="279723" y="50916"/>
                  </a:lnTo>
                  <a:lnTo>
                    <a:pt x="283146" y="49640"/>
                  </a:lnTo>
                  <a:lnTo>
                    <a:pt x="304228" y="49640"/>
                  </a:lnTo>
                  <a:lnTo>
                    <a:pt x="312323" y="46368"/>
                  </a:lnTo>
                  <a:lnTo>
                    <a:pt x="319306" y="39849"/>
                  </a:lnTo>
                  <a:lnTo>
                    <a:pt x="323155" y="33704"/>
                  </a:lnTo>
                  <a:lnTo>
                    <a:pt x="323996" y="31981"/>
                  </a:lnTo>
                  <a:lnTo>
                    <a:pt x="323134" y="29918"/>
                  </a:lnTo>
                  <a:lnTo>
                    <a:pt x="316927" y="27644"/>
                  </a:lnTo>
                  <a:lnTo>
                    <a:pt x="308776" y="24571"/>
                  </a:lnTo>
                  <a:lnTo>
                    <a:pt x="297548" y="19493"/>
                  </a:lnTo>
                  <a:lnTo>
                    <a:pt x="296045" y="16137"/>
                  </a:lnTo>
                  <a:lnTo>
                    <a:pt x="295337" y="10671"/>
                  </a:lnTo>
                  <a:lnTo>
                    <a:pt x="293439" y="8305"/>
                  </a:lnTo>
                  <a:lnTo>
                    <a:pt x="286341" y="5360"/>
                  </a:lnTo>
                  <a:lnTo>
                    <a:pt x="279619" y="2842"/>
                  </a:lnTo>
                  <a:lnTo>
                    <a:pt x="269013" y="648"/>
                  </a:lnTo>
                  <a:lnTo>
                    <a:pt x="265318" y="0"/>
                  </a:lnTo>
                  <a:close/>
                </a:path>
                <a:path w="324485" h="212725">
                  <a:moveTo>
                    <a:pt x="304228" y="49640"/>
                  </a:moveTo>
                  <a:lnTo>
                    <a:pt x="283146" y="49640"/>
                  </a:lnTo>
                  <a:lnTo>
                    <a:pt x="286459" y="50322"/>
                  </a:lnTo>
                  <a:lnTo>
                    <a:pt x="301582" y="50710"/>
                  </a:lnTo>
                  <a:lnTo>
                    <a:pt x="304228" y="4964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5436" y="1918627"/>
              <a:ext cx="324485" cy="212725"/>
            </a:xfrm>
            <a:custGeom>
              <a:avLst/>
              <a:gdLst/>
              <a:ahLst/>
              <a:cxnLst/>
              <a:rect l="l" t="t" r="r" b="b"/>
              <a:pathLst>
                <a:path w="324485" h="212725">
                  <a:moveTo>
                    <a:pt x="261787" y="4"/>
                  </a:moveTo>
                  <a:lnTo>
                    <a:pt x="226269" y="31973"/>
                  </a:lnTo>
                  <a:lnTo>
                    <a:pt x="215521" y="47785"/>
                  </a:lnTo>
                  <a:lnTo>
                    <a:pt x="211727" y="49146"/>
                  </a:lnTo>
                  <a:lnTo>
                    <a:pt x="201868" y="52052"/>
                  </a:lnTo>
                  <a:lnTo>
                    <a:pt x="188229" y="54745"/>
                  </a:lnTo>
                  <a:lnTo>
                    <a:pt x="173093" y="55463"/>
                  </a:lnTo>
                  <a:lnTo>
                    <a:pt x="150278" y="53935"/>
                  </a:lnTo>
                  <a:lnTo>
                    <a:pt x="118117" y="53228"/>
                  </a:lnTo>
                  <a:lnTo>
                    <a:pt x="85671" y="56586"/>
                  </a:lnTo>
                  <a:lnTo>
                    <a:pt x="61999" y="67257"/>
                  </a:lnTo>
                  <a:lnTo>
                    <a:pt x="50172" y="85108"/>
                  </a:lnTo>
                  <a:lnTo>
                    <a:pt x="41557" y="103352"/>
                  </a:lnTo>
                  <a:lnTo>
                    <a:pt x="27663" y="115248"/>
                  </a:lnTo>
                  <a:lnTo>
                    <a:pt x="0" y="114053"/>
                  </a:lnTo>
                  <a:lnTo>
                    <a:pt x="8496" y="124106"/>
                  </a:lnTo>
                  <a:lnTo>
                    <a:pt x="18418" y="128147"/>
                  </a:lnTo>
                  <a:lnTo>
                    <a:pt x="54918" y="108680"/>
                  </a:lnTo>
                  <a:lnTo>
                    <a:pt x="61241" y="95794"/>
                  </a:lnTo>
                  <a:lnTo>
                    <a:pt x="62686" y="103945"/>
                  </a:lnTo>
                  <a:lnTo>
                    <a:pt x="63666" y="123331"/>
                  </a:lnTo>
                  <a:lnTo>
                    <a:pt x="59153" y="146355"/>
                  </a:lnTo>
                  <a:lnTo>
                    <a:pt x="44119" y="165420"/>
                  </a:lnTo>
                  <a:lnTo>
                    <a:pt x="46232" y="185573"/>
                  </a:lnTo>
                  <a:lnTo>
                    <a:pt x="49025" y="200232"/>
                  </a:lnTo>
                  <a:lnTo>
                    <a:pt x="51461" y="209185"/>
                  </a:lnTo>
                  <a:lnTo>
                    <a:pt x="52503" y="212217"/>
                  </a:lnTo>
                  <a:lnTo>
                    <a:pt x="71394" y="212217"/>
                  </a:lnTo>
                  <a:lnTo>
                    <a:pt x="69242" y="204507"/>
                  </a:lnTo>
                  <a:lnTo>
                    <a:pt x="61822" y="200322"/>
                  </a:lnTo>
                  <a:lnTo>
                    <a:pt x="61230" y="193826"/>
                  </a:lnTo>
                  <a:lnTo>
                    <a:pt x="61041" y="185100"/>
                  </a:lnTo>
                  <a:lnTo>
                    <a:pt x="61065" y="177444"/>
                  </a:lnTo>
                  <a:lnTo>
                    <a:pt x="61115" y="174159"/>
                  </a:lnTo>
                  <a:lnTo>
                    <a:pt x="68626" y="172022"/>
                  </a:lnTo>
                  <a:lnTo>
                    <a:pt x="77606" y="165926"/>
                  </a:lnTo>
                  <a:lnTo>
                    <a:pt x="80000" y="184160"/>
                  </a:lnTo>
                  <a:lnTo>
                    <a:pt x="82753" y="198850"/>
                  </a:lnTo>
                  <a:lnTo>
                    <a:pt x="85022" y="208651"/>
                  </a:lnTo>
                  <a:lnTo>
                    <a:pt x="85965" y="212217"/>
                  </a:lnTo>
                  <a:lnTo>
                    <a:pt x="106775" y="212217"/>
                  </a:lnTo>
                  <a:lnTo>
                    <a:pt x="105764" y="204126"/>
                  </a:lnTo>
                  <a:lnTo>
                    <a:pt x="97204" y="200322"/>
                  </a:lnTo>
                  <a:lnTo>
                    <a:pt x="93544" y="189296"/>
                  </a:lnTo>
                  <a:lnTo>
                    <a:pt x="93467" y="178392"/>
                  </a:lnTo>
                  <a:lnTo>
                    <a:pt x="94924" y="170056"/>
                  </a:lnTo>
                  <a:lnTo>
                    <a:pt x="95865" y="166734"/>
                  </a:lnTo>
                  <a:lnTo>
                    <a:pt x="98320" y="163818"/>
                  </a:lnTo>
                  <a:lnTo>
                    <a:pt x="104568" y="155733"/>
                  </a:lnTo>
                  <a:lnTo>
                    <a:pt x="112929" y="143477"/>
                  </a:lnTo>
                  <a:lnTo>
                    <a:pt x="121726" y="128044"/>
                  </a:lnTo>
                  <a:lnTo>
                    <a:pt x="124873" y="128326"/>
                  </a:lnTo>
                  <a:lnTo>
                    <a:pt x="128016" y="128925"/>
                  </a:lnTo>
                  <a:lnTo>
                    <a:pt x="131045" y="129357"/>
                  </a:lnTo>
                  <a:lnTo>
                    <a:pt x="139555" y="131370"/>
                  </a:lnTo>
                  <a:lnTo>
                    <a:pt x="153870" y="134988"/>
                  </a:lnTo>
                  <a:lnTo>
                    <a:pt x="172171" y="138727"/>
                  </a:lnTo>
                  <a:lnTo>
                    <a:pt x="192640" y="141100"/>
                  </a:lnTo>
                  <a:lnTo>
                    <a:pt x="191358" y="149921"/>
                  </a:lnTo>
                  <a:lnTo>
                    <a:pt x="189610" y="160241"/>
                  </a:lnTo>
                  <a:lnTo>
                    <a:pt x="187440" y="170777"/>
                  </a:lnTo>
                  <a:lnTo>
                    <a:pt x="184887" y="180245"/>
                  </a:lnTo>
                  <a:lnTo>
                    <a:pt x="187543" y="191019"/>
                  </a:lnTo>
                  <a:lnTo>
                    <a:pt x="189172" y="201367"/>
                  </a:lnTo>
                  <a:lnTo>
                    <a:pt x="189991" y="209147"/>
                  </a:lnTo>
                  <a:lnTo>
                    <a:pt x="190216" y="212217"/>
                  </a:lnTo>
                  <a:lnTo>
                    <a:pt x="209232" y="212217"/>
                  </a:lnTo>
                  <a:lnTo>
                    <a:pt x="210760" y="206403"/>
                  </a:lnTo>
                  <a:lnTo>
                    <a:pt x="202010" y="201837"/>
                  </a:lnTo>
                  <a:lnTo>
                    <a:pt x="201698" y="189637"/>
                  </a:lnTo>
                  <a:lnTo>
                    <a:pt x="203755" y="176038"/>
                  </a:lnTo>
                  <a:lnTo>
                    <a:pt x="209112" y="160008"/>
                  </a:lnTo>
                  <a:lnTo>
                    <a:pt x="218703" y="140520"/>
                  </a:lnTo>
                  <a:lnTo>
                    <a:pt x="221748" y="153104"/>
                  </a:lnTo>
                  <a:lnTo>
                    <a:pt x="224667" y="167532"/>
                  </a:lnTo>
                  <a:lnTo>
                    <a:pt x="226638" y="181812"/>
                  </a:lnTo>
                  <a:lnTo>
                    <a:pt x="226835" y="193958"/>
                  </a:lnTo>
                  <a:lnTo>
                    <a:pt x="235966" y="207654"/>
                  </a:lnTo>
                  <a:lnTo>
                    <a:pt x="235674" y="212217"/>
                  </a:lnTo>
                  <a:lnTo>
                    <a:pt x="257418" y="212217"/>
                  </a:lnTo>
                  <a:lnTo>
                    <a:pt x="259873" y="204731"/>
                  </a:lnTo>
                  <a:lnTo>
                    <a:pt x="246937" y="201307"/>
                  </a:lnTo>
                  <a:lnTo>
                    <a:pt x="243204" y="190778"/>
                  </a:lnTo>
                  <a:lnTo>
                    <a:pt x="242021" y="173837"/>
                  </a:lnTo>
                  <a:lnTo>
                    <a:pt x="244174" y="151186"/>
                  </a:lnTo>
                  <a:lnTo>
                    <a:pt x="250447" y="123523"/>
                  </a:lnTo>
                  <a:lnTo>
                    <a:pt x="259403" y="109644"/>
                  </a:lnTo>
                  <a:lnTo>
                    <a:pt x="263999" y="95947"/>
                  </a:lnTo>
                  <a:lnTo>
                    <a:pt x="265688" y="85489"/>
                  </a:lnTo>
                  <a:lnTo>
                    <a:pt x="265928" y="81323"/>
                  </a:lnTo>
                  <a:lnTo>
                    <a:pt x="266912" y="78428"/>
                  </a:lnTo>
                  <a:lnTo>
                    <a:pt x="283146" y="49579"/>
                  </a:lnTo>
                  <a:lnTo>
                    <a:pt x="286460" y="50260"/>
                  </a:lnTo>
                  <a:lnTo>
                    <a:pt x="301583" y="50648"/>
                  </a:lnTo>
                  <a:lnTo>
                    <a:pt x="312324" y="46307"/>
                  </a:lnTo>
                  <a:lnTo>
                    <a:pt x="319307" y="39788"/>
                  </a:lnTo>
                  <a:lnTo>
                    <a:pt x="323155" y="33643"/>
                  </a:lnTo>
                  <a:lnTo>
                    <a:pt x="323996" y="31919"/>
                  </a:lnTo>
                  <a:lnTo>
                    <a:pt x="323135" y="29857"/>
                  </a:lnTo>
                  <a:lnTo>
                    <a:pt x="321337" y="29198"/>
                  </a:lnTo>
                  <a:lnTo>
                    <a:pt x="316927" y="27583"/>
                  </a:lnTo>
                  <a:lnTo>
                    <a:pt x="295336" y="10610"/>
                  </a:lnTo>
                  <a:lnTo>
                    <a:pt x="293439" y="8245"/>
                  </a:lnTo>
                  <a:lnTo>
                    <a:pt x="290804" y="7151"/>
                  </a:lnTo>
                  <a:lnTo>
                    <a:pt x="286342" y="5299"/>
                  </a:lnTo>
                  <a:lnTo>
                    <a:pt x="279619" y="2781"/>
                  </a:lnTo>
                  <a:lnTo>
                    <a:pt x="273151" y="1444"/>
                  </a:lnTo>
                  <a:lnTo>
                    <a:pt x="269014" y="588"/>
                  </a:lnTo>
                  <a:lnTo>
                    <a:pt x="265319" y="-61"/>
                  </a:lnTo>
                  <a:lnTo>
                    <a:pt x="261787" y="4"/>
                  </a:lnTo>
                  <a:close/>
                </a:path>
              </a:pathLst>
            </a:custGeom>
            <a:ln w="9525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1544" y="1903032"/>
            <a:ext cx="413811" cy="29794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091544" y="1665415"/>
            <a:ext cx="414020" cy="474980"/>
            <a:chOff x="6091544" y="1665415"/>
            <a:chExt cx="414020" cy="47498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1544" y="1665415"/>
              <a:ext cx="413811" cy="29794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39013" y="1685216"/>
              <a:ext cx="324485" cy="212725"/>
            </a:xfrm>
            <a:custGeom>
              <a:avLst/>
              <a:gdLst/>
              <a:ahLst/>
              <a:cxnLst/>
              <a:rect l="l" t="t" r="r" b="b"/>
              <a:pathLst>
                <a:path w="324485" h="212725">
                  <a:moveTo>
                    <a:pt x="264023" y="95855"/>
                  </a:moveTo>
                  <a:lnTo>
                    <a:pt x="61241" y="95855"/>
                  </a:lnTo>
                  <a:lnTo>
                    <a:pt x="62686" y="104006"/>
                  </a:lnTo>
                  <a:lnTo>
                    <a:pt x="63666" y="123392"/>
                  </a:lnTo>
                  <a:lnTo>
                    <a:pt x="59154" y="146416"/>
                  </a:lnTo>
                  <a:lnTo>
                    <a:pt x="44119" y="165482"/>
                  </a:lnTo>
                  <a:lnTo>
                    <a:pt x="46232" y="185634"/>
                  </a:lnTo>
                  <a:lnTo>
                    <a:pt x="49049" y="200383"/>
                  </a:lnTo>
                  <a:lnTo>
                    <a:pt x="51461" y="209246"/>
                  </a:lnTo>
                  <a:lnTo>
                    <a:pt x="52504" y="212277"/>
                  </a:lnTo>
                  <a:lnTo>
                    <a:pt x="71394" y="212277"/>
                  </a:lnTo>
                  <a:lnTo>
                    <a:pt x="69242" y="204567"/>
                  </a:lnTo>
                  <a:lnTo>
                    <a:pt x="61823" y="200383"/>
                  </a:lnTo>
                  <a:lnTo>
                    <a:pt x="61243" y="194019"/>
                  </a:lnTo>
                  <a:lnTo>
                    <a:pt x="61132" y="189357"/>
                  </a:lnTo>
                  <a:lnTo>
                    <a:pt x="61116" y="174219"/>
                  </a:lnTo>
                  <a:lnTo>
                    <a:pt x="68626" y="172083"/>
                  </a:lnTo>
                  <a:lnTo>
                    <a:pt x="77607" y="165987"/>
                  </a:lnTo>
                  <a:lnTo>
                    <a:pt x="96546" y="165987"/>
                  </a:lnTo>
                  <a:lnTo>
                    <a:pt x="98321" y="163879"/>
                  </a:lnTo>
                  <a:lnTo>
                    <a:pt x="104568" y="155795"/>
                  </a:lnTo>
                  <a:lnTo>
                    <a:pt x="112929" y="143538"/>
                  </a:lnTo>
                  <a:lnTo>
                    <a:pt x="121726" y="128104"/>
                  </a:lnTo>
                  <a:lnTo>
                    <a:pt x="249422" y="128104"/>
                  </a:lnTo>
                  <a:lnTo>
                    <a:pt x="250447" y="123584"/>
                  </a:lnTo>
                  <a:lnTo>
                    <a:pt x="259403" y="109705"/>
                  </a:lnTo>
                  <a:lnTo>
                    <a:pt x="263999" y="96009"/>
                  </a:lnTo>
                  <a:lnTo>
                    <a:pt x="264023" y="95855"/>
                  </a:lnTo>
                  <a:close/>
                </a:path>
                <a:path w="324485" h="212725">
                  <a:moveTo>
                    <a:pt x="96546" y="165987"/>
                  </a:moveTo>
                  <a:lnTo>
                    <a:pt x="77607" y="165987"/>
                  </a:lnTo>
                  <a:lnTo>
                    <a:pt x="80000" y="184221"/>
                  </a:lnTo>
                  <a:lnTo>
                    <a:pt x="82753" y="198911"/>
                  </a:lnTo>
                  <a:lnTo>
                    <a:pt x="85022" y="208712"/>
                  </a:lnTo>
                  <a:lnTo>
                    <a:pt x="85966" y="212277"/>
                  </a:lnTo>
                  <a:lnTo>
                    <a:pt x="106776" y="212277"/>
                  </a:lnTo>
                  <a:lnTo>
                    <a:pt x="105765" y="204188"/>
                  </a:lnTo>
                  <a:lnTo>
                    <a:pt x="97204" y="200383"/>
                  </a:lnTo>
                  <a:lnTo>
                    <a:pt x="93544" y="189357"/>
                  </a:lnTo>
                  <a:lnTo>
                    <a:pt x="93467" y="178453"/>
                  </a:lnTo>
                  <a:lnTo>
                    <a:pt x="94924" y="170117"/>
                  </a:lnTo>
                  <a:lnTo>
                    <a:pt x="95865" y="166795"/>
                  </a:lnTo>
                  <a:lnTo>
                    <a:pt x="96546" y="165987"/>
                  </a:lnTo>
                  <a:close/>
                </a:path>
                <a:path w="324485" h="212725">
                  <a:moveTo>
                    <a:pt x="249422" y="128104"/>
                  </a:moveTo>
                  <a:lnTo>
                    <a:pt x="121726" y="128104"/>
                  </a:lnTo>
                  <a:lnTo>
                    <a:pt x="124874" y="128388"/>
                  </a:lnTo>
                  <a:lnTo>
                    <a:pt x="128015" y="128986"/>
                  </a:lnTo>
                  <a:lnTo>
                    <a:pt x="131044" y="129419"/>
                  </a:lnTo>
                  <a:lnTo>
                    <a:pt x="139555" y="131431"/>
                  </a:lnTo>
                  <a:lnTo>
                    <a:pt x="153870" y="135049"/>
                  </a:lnTo>
                  <a:lnTo>
                    <a:pt x="172171" y="138788"/>
                  </a:lnTo>
                  <a:lnTo>
                    <a:pt x="192641" y="141161"/>
                  </a:lnTo>
                  <a:lnTo>
                    <a:pt x="191358" y="149982"/>
                  </a:lnTo>
                  <a:lnTo>
                    <a:pt x="189611" y="160302"/>
                  </a:lnTo>
                  <a:lnTo>
                    <a:pt x="187440" y="170838"/>
                  </a:lnTo>
                  <a:lnTo>
                    <a:pt x="184887" y="180305"/>
                  </a:lnTo>
                  <a:lnTo>
                    <a:pt x="187544" y="191079"/>
                  </a:lnTo>
                  <a:lnTo>
                    <a:pt x="189164" y="201368"/>
                  </a:lnTo>
                  <a:lnTo>
                    <a:pt x="189994" y="209246"/>
                  </a:lnTo>
                  <a:lnTo>
                    <a:pt x="190216" y="212277"/>
                  </a:lnTo>
                  <a:lnTo>
                    <a:pt x="209233" y="212277"/>
                  </a:lnTo>
                  <a:lnTo>
                    <a:pt x="210761" y="206463"/>
                  </a:lnTo>
                  <a:lnTo>
                    <a:pt x="202010" y="201898"/>
                  </a:lnTo>
                  <a:lnTo>
                    <a:pt x="201809" y="194019"/>
                  </a:lnTo>
                  <a:lnTo>
                    <a:pt x="201750" y="189357"/>
                  </a:lnTo>
                  <a:lnTo>
                    <a:pt x="203755" y="176099"/>
                  </a:lnTo>
                  <a:lnTo>
                    <a:pt x="209113" y="160070"/>
                  </a:lnTo>
                  <a:lnTo>
                    <a:pt x="218704" y="140581"/>
                  </a:lnTo>
                  <a:lnTo>
                    <a:pt x="246593" y="140581"/>
                  </a:lnTo>
                  <a:lnTo>
                    <a:pt x="249422" y="128104"/>
                  </a:lnTo>
                  <a:close/>
                </a:path>
                <a:path w="324485" h="212725">
                  <a:moveTo>
                    <a:pt x="246593" y="140581"/>
                  </a:moveTo>
                  <a:lnTo>
                    <a:pt x="218704" y="140581"/>
                  </a:lnTo>
                  <a:lnTo>
                    <a:pt x="221748" y="153166"/>
                  </a:lnTo>
                  <a:lnTo>
                    <a:pt x="224668" y="167593"/>
                  </a:lnTo>
                  <a:lnTo>
                    <a:pt x="226638" y="181873"/>
                  </a:lnTo>
                  <a:lnTo>
                    <a:pt x="226835" y="194019"/>
                  </a:lnTo>
                  <a:lnTo>
                    <a:pt x="235967" y="207716"/>
                  </a:lnTo>
                  <a:lnTo>
                    <a:pt x="235673" y="212277"/>
                  </a:lnTo>
                  <a:lnTo>
                    <a:pt x="257418" y="212277"/>
                  </a:lnTo>
                  <a:lnTo>
                    <a:pt x="259873" y="204792"/>
                  </a:lnTo>
                  <a:lnTo>
                    <a:pt x="246937" y="201368"/>
                  </a:lnTo>
                  <a:lnTo>
                    <a:pt x="243205" y="190838"/>
                  </a:lnTo>
                  <a:lnTo>
                    <a:pt x="242022" y="173898"/>
                  </a:lnTo>
                  <a:lnTo>
                    <a:pt x="244174" y="151247"/>
                  </a:lnTo>
                  <a:lnTo>
                    <a:pt x="246593" y="140581"/>
                  </a:lnTo>
                  <a:close/>
                </a:path>
                <a:path w="324485" h="212725">
                  <a:moveTo>
                    <a:pt x="0" y="114114"/>
                  </a:moveTo>
                  <a:lnTo>
                    <a:pt x="8496" y="124167"/>
                  </a:lnTo>
                  <a:lnTo>
                    <a:pt x="18419" y="128207"/>
                  </a:lnTo>
                  <a:lnTo>
                    <a:pt x="28356" y="128150"/>
                  </a:lnTo>
                  <a:lnTo>
                    <a:pt x="36897" y="125907"/>
                  </a:lnTo>
                  <a:lnTo>
                    <a:pt x="47281" y="118804"/>
                  </a:lnTo>
                  <a:lnTo>
                    <a:pt x="49934" y="115309"/>
                  </a:lnTo>
                  <a:lnTo>
                    <a:pt x="27664" y="115309"/>
                  </a:lnTo>
                  <a:lnTo>
                    <a:pt x="0" y="114114"/>
                  </a:lnTo>
                  <a:close/>
                </a:path>
                <a:path w="324485" h="212725">
                  <a:moveTo>
                    <a:pt x="118117" y="53289"/>
                  </a:moveTo>
                  <a:lnTo>
                    <a:pt x="85671" y="56647"/>
                  </a:lnTo>
                  <a:lnTo>
                    <a:pt x="62000" y="67317"/>
                  </a:lnTo>
                  <a:lnTo>
                    <a:pt x="50172" y="85169"/>
                  </a:lnTo>
                  <a:lnTo>
                    <a:pt x="41558" y="103413"/>
                  </a:lnTo>
                  <a:lnTo>
                    <a:pt x="27664" y="115309"/>
                  </a:lnTo>
                  <a:lnTo>
                    <a:pt x="49934" y="115309"/>
                  </a:lnTo>
                  <a:lnTo>
                    <a:pt x="54918" y="108742"/>
                  </a:lnTo>
                  <a:lnTo>
                    <a:pt x="59631" y="99748"/>
                  </a:lnTo>
                  <a:lnTo>
                    <a:pt x="61241" y="95855"/>
                  </a:lnTo>
                  <a:lnTo>
                    <a:pt x="264023" y="95855"/>
                  </a:lnTo>
                  <a:lnTo>
                    <a:pt x="265689" y="85550"/>
                  </a:lnTo>
                  <a:lnTo>
                    <a:pt x="265929" y="81385"/>
                  </a:lnTo>
                  <a:lnTo>
                    <a:pt x="266913" y="78490"/>
                  </a:lnTo>
                  <a:lnTo>
                    <a:pt x="269552" y="71364"/>
                  </a:lnTo>
                  <a:lnTo>
                    <a:pt x="273379" y="62348"/>
                  </a:lnTo>
                  <a:lnTo>
                    <a:pt x="277000" y="55524"/>
                  </a:lnTo>
                  <a:lnTo>
                    <a:pt x="173094" y="55524"/>
                  </a:lnTo>
                  <a:lnTo>
                    <a:pt x="150278" y="53996"/>
                  </a:lnTo>
                  <a:lnTo>
                    <a:pt x="118117" y="53289"/>
                  </a:lnTo>
                  <a:close/>
                </a:path>
                <a:path w="324485" h="212725">
                  <a:moveTo>
                    <a:pt x="265319" y="0"/>
                  </a:moveTo>
                  <a:lnTo>
                    <a:pt x="226270" y="32034"/>
                  </a:lnTo>
                  <a:lnTo>
                    <a:pt x="215521" y="47847"/>
                  </a:lnTo>
                  <a:lnTo>
                    <a:pt x="211727" y="49207"/>
                  </a:lnTo>
                  <a:lnTo>
                    <a:pt x="201869" y="52113"/>
                  </a:lnTo>
                  <a:lnTo>
                    <a:pt x="188230" y="54805"/>
                  </a:lnTo>
                  <a:lnTo>
                    <a:pt x="173094" y="55524"/>
                  </a:lnTo>
                  <a:lnTo>
                    <a:pt x="277000" y="55524"/>
                  </a:lnTo>
                  <a:lnTo>
                    <a:pt x="277925" y="53781"/>
                  </a:lnTo>
                  <a:lnTo>
                    <a:pt x="279725" y="50916"/>
                  </a:lnTo>
                  <a:lnTo>
                    <a:pt x="283146" y="49640"/>
                  </a:lnTo>
                  <a:lnTo>
                    <a:pt x="304228" y="49640"/>
                  </a:lnTo>
                  <a:lnTo>
                    <a:pt x="312324" y="46367"/>
                  </a:lnTo>
                  <a:lnTo>
                    <a:pt x="319307" y="39849"/>
                  </a:lnTo>
                  <a:lnTo>
                    <a:pt x="323155" y="33704"/>
                  </a:lnTo>
                  <a:lnTo>
                    <a:pt x="323997" y="31981"/>
                  </a:lnTo>
                  <a:lnTo>
                    <a:pt x="323136" y="29918"/>
                  </a:lnTo>
                  <a:lnTo>
                    <a:pt x="316928" y="27644"/>
                  </a:lnTo>
                  <a:lnTo>
                    <a:pt x="308777" y="24570"/>
                  </a:lnTo>
                  <a:lnTo>
                    <a:pt x="297549" y="19493"/>
                  </a:lnTo>
                  <a:lnTo>
                    <a:pt x="296047" y="16137"/>
                  </a:lnTo>
                  <a:lnTo>
                    <a:pt x="295337" y="10671"/>
                  </a:lnTo>
                  <a:lnTo>
                    <a:pt x="293439" y="8305"/>
                  </a:lnTo>
                  <a:lnTo>
                    <a:pt x="286343" y="5360"/>
                  </a:lnTo>
                  <a:lnTo>
                    <a:pt x="279620" y="2842"/>
                  </a:lnTo>
                  <a:lnTo>
                    <a:pt x="269013" y="648"/>
                  </a:lnTo>
                  <a:lnTo>
                    <a:pt x="265319" y="0"/>
                  </a:lnTo>
                  <a:close/>
                </a:path>
                <a:path w="324485" h="212725">
                  <a:moveTo>
                    <a:pt x="304228" y="49640"/>
                  </a:moveTo>
                  <a:lnTo>
                    <a:pt x="283146" y="49640"/>
                  </a:lnTo>
                  <a:lnTo>
                    <a:pt x="286461" y="50322"/>
                  </a:lnTo>
                  <a:lnTo>
                    <a:pt x="301583" y="50709"/>
                  </a:lnTo>
                  <a:lnTo>
                    <a:pt x="304228" y="496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39013" y="1685215"/>
              <a:ext cx="324485" cy="212725"/>
            </a:xfrm>
            <a:custGeom>
              <a:avLst/>
              <a:gdLst/>
              <a:ahLst/>
              <a:cxnLst/>
              <a:rect l="l" t="t" r="r" b="b"/>
              <a:pathLst>
                <a:path w="324485" h="212725">
                  <a:moveTo>
                    <a:pt x="261787" y="4"/>
                  </a:moveTo>
                  <a:lnTo>
                    <a:pt x="226269" y="31973"/>
                  </a:lnTo>
                  <a:lnTo>
                    <a:pt x="215521" y="47785"/>
                  </a:lnTo>
                  <a:lnTo>
                    <a:pt x="211727" y="49146"/>
                  </a:lnTo>
                  <a:lnTo>
                    <a:pt x="201868" y="52052"/>
                  </a:lnTo>
                  <a:lnTo>
                    <a:pt x="188229" y="54745"/>
                  </a:lnTo>
                  <a:lnTo>
                    <a:pt x="173093" y="55463"/>
                  </a:lnTo>
                  <a:lnTo>
                    <a:pt x="150278" y="53935"/>
                  </a:lnTo>
                  <a:lnTo>
                    <a:pt x="118117" y="53228"/>
                  </a:lnTo>
                  <a:lnTo>
                    <a:pt x="85671" y="56586"/>
                  </a:lnTo>
                  <a:lnTo>
                    <a:pt x="61999" y="67257"/>
                  </a:lnTo>
                  <a:lnTo>
                    <a:pt x="50172" y="85108"/>
                  </a:lnTo>
                  <a:lnTo>
                    <a:pt x="41557" y="103352"/>
                  </a:lnTo>
                  <a:lnTo>
                    <a:pt x="27663" y="115248"/>
                  </a:lnTo>
                  <a:lnTo>
                    <a:pt x="0" y="114053"/>
                  </a:lnTo>
                  <a:lnTo>
                    <a:pt x="8496" y="124106"/>
                  </a:lnTo>
                  <a:lnTo>
                    <a:pt x="18418" y="128147"/>
                  </a:lnTo>
                  <a:lnTo>
                    <a:pt x="54918" y="108680"/>
                  </a:lnTo>
                  <a:lnTo>
                    <a:pt x="61241" y="95794"/>
                  </a:lnTo>
                  <a:lnTo>
                    <a:pt x="62686" y="103945"/>
                  </a:lnTo>
                  <a:lnTo>
                    <a:pt x="63666" y="123331"/>
                  </a:lnTo>
                  <a:lnTo>
                    <a:pt x="59153" y="146355"/>
                  </a:lnTo>
                  <a:lnTo>
                    <a:pt x="44119" y="165420"/>
                  </a:lnTo>
                  <a:lnTo>
                    <a:pt x="46232" y="185573"/>
                  </a:lnTo>
                  <a:lnTo>
                    <a:pt x="49025" y="200232"/>
                  </a:lnTo>
                  <a:lnTo>
                    <a:pt x="51461" y="209185"/>
                  </a:lnTo>
                  <a:lnTo>
                    <a:pt x="52503" y="212217"/>
                  </a:lnTo>
                  <a:lnTo>
                    <a:pt x="71394" y="212217"/>
                  </a:lnTo>
                  <a:lnTo>
                    <a:pt x="69242" y="204507"/>
                  </a:lnTo>
                  <a:lnTo>
                    <a:pt x="61822" y="200322"/>
                  </a:lnTo>
                  <a:lnTo>
                    <a:pt x="61230" y="193826"/>
                  </a:lnTo>
                  <a:lnTo>
                    <a:pt x="61041" y="185100"/>
                  </a:lnTo>
                  <a:lnTo>
                    <a:pt x="61065" y="177444"/>
                  </a:lnTo>
                  <a:lnTo>
                    <a:pt x="61115" y="174159"/>
                  </a:lnTo>
                  <a:lnTo>
                    <a:pt x="68626" y="172022"/>
                  </a:lnTo>
                  <a:lnTo>
                    <a:pt x="77606" y="165926"/>
                  </a:lnTo>
                  <a:lnTo>
                    <a:pt x="80000" y="184160"/>
                  </a:lnTo>
                  <a:lnTo>
                    <a:pt x="82753" y="198850"/>
                  </a:lnTo>
                  <a:lnTo>
                    <a:pt x="85022" y="208651"/>
                  </a:lnTo>
                  <a:lnTo>
                    <a:pt x="85965" y="212217"/>
                  </a:lnTo>
                  <a:lnTo>
                    <a:pt x="106775" y="212217"/>
                  </a:lnTo>
                  <a:lnTo>
                    <a:pt x="105764" y="204126"/>
                  </a:lnTo>
                  <a:lnTo>
                    <a:pt x="97204" y="200322"/>
                  </a:lnTo>
                  <a:lnTo>
                    <a:pt x="93544" y="189296"/>
                  </a:lnTo>
                  <a:lnTo>
                    <a:pt x="93467" y="178392"/>
                  </a:lnTo>
                  <a:lnTo>
                    <a:pt x="94924" y="170056"/>
                  </a:lnTo>
                  <a:lnTo>
                    <a:pt x="95865" y="166734"/>
                  </a:lnTo>
                  <a:lnTo>
                    <a:pt x="98320" y="163818"/>
                  </a:lnTo>
                  <a:lnTo>
                    <a:pt x="104568" y="155733"/>
                  </a:lnTo>
                  <a:lnTo>
                    <a:pt x="112929" y="143477"/>
                  </a:lnTo>
                  <a:lnTo>
                    <a:pt x="121726" y="128044"/>
                  </a:lnTo>
                  <a:lnTo>
                    <a:pt x="124873" y="128326"/>
                  </a:lnTo>
                  <a:lnTo>
                    <a:pt x="128016" y="128925"/>
                  </a:lnTo>
                  <a:lnTo>
                    <a:pt x="131045" y="129357"/>
                  </a:lnTo>
                  <a:lnTo>
                    <a:pt x="139555" y="131370"/>
                  </a:lnTo>
                  <a:lnTo>
                    <a:pt x="153870" y="134988"/>
                  </a:lnTo>
                  <a:lnTo>
                    <a:pt x="172171" y="138727"/>
                  </a:lnTo>
                  <a:lnTo>
                    <a:pt x="192640" y="141100"/>
                  </a:lnTo>
                  <a:lnTo>
                    <a:pt x="191358" y="149921"/>
                  </a:lnTo>
                  <a:lnTo>
                    <a:pt x="189610" y="160241"/>
                  </a:lnTo>
                  <a:lnTo>
                    <a:pt x="187440" y="170777"/>
                  </a:lnTo>
                  <a:lnTo>
                    <a:pt x="184887" y="180245"/>
                  </a:lnTo>
                  <a:lnTo>
                    <a:pt x="187543" y="191019"/>
                  </a:lnTo>
                  <a:lnTo>
                    <a:pt x="189172" y="201367"/>
                  </a:lnTo>
                  <a:lnTo>
                    <a:pt x="189991" y="209147"/>
                  </a:lnTo>
                  <a:lnTo>
                    <a:pt x="190216" y="212217"/>
                  </a:lnTo>
                  <a:lnTo>
                    <a:pt x="209232" y="212217"/>
                  </a:lnTo>
                  <a:lnTo>
                    <a:pt x="210760" y="206403"/>
                  </a:lnTo>
                  <a:lnTo>
                    <a:pt x="202010" y="201837"/>
                  </a:lnTo>
                  <a:lnTo>
                    <a:pt x="201698" y="189637"/>
                  </a:lnTo>
                  <a:lnTo>
                    <a:pt x="203755" y="176038"/>
                  </a:lnTo>
                  <a:lnTo>
                    <a:pt x="209112" y="160008"/>
                  </a:lnTo>
                  <a:lnTo>
                    <a:pt x="218703" y="140520"/>
                  </a:lnTo>
                  <a:lnTo>
                    <a:pt x="221748" y="153104"/>
                  </a:lnTo>
                  <a:lnTo>
                    <a:pt x="224667" y="167532"/>
                  </a:lnTo>
                  <a:lnTo>
                    <a:pt x="226638" y="181812"/>
                  </a:lnTo>
                  <a:lnTo>
                    <a:pt x="226835" y="193958"/>
                  </a:lnTo>
                  <a:lnTo>
                    <a:pt x="235966" y="207654"/>
                  </a:lnTo>
                  <a:lnTo>
                    <a:pt x="235674" y="212217"/>
                  </a:lnTo>
                  <a:lnTo>
                    <a:pt x="257418" y="212217"/>
                  </a:lnTo>
                  <a:lnTo>
                    <a:pt x="259873" y="204731"/>
                  </a:lnTo>
                  <a:lnTo>
                    <a:pt x="246937" y="201307"/>
                  </a:lnTo>
                  <a:lnTo>
                    <a:pt x="243204" y="190778"/>
                  </a:lnTo>
                  <a:lnTo>
                    <a:pt x="242021" y="173837"/>
                  </a:lnTo>
                  <a:lnTo>
                    <a:pt x="244174" y="151186"/>
                  </a:lnTo>
                  <a:lnTo>
                    <a:pt x="250447" y="123523"/>
                  </a:lnTo>
                  <a:lnTo>
                    <a:pt x="259403" y="109644"/>
                  </a:lnTo>
                  <a:lnTo>
                    <a:pt x="263999" y="95947"/>
                  </a:lnTo>
                  <a:lnTo>
                    <a:pt x="265688" y="85489"/>
                  </a:lnTo>
                  <a:lnTo>
                    <a:pt x="265928" y="81323"/>
                  </a:lnTo>
                  <a:lnTo>
                    <a:pt x="266912" y="78428"/>
                  </a:lnTo>
                  <a:lnTo>
                    <a:pt x="283146" y="49579"/>
                  </a:lnTo>
                  <a:lnTo>
                    <a:pt x="286460" y="50260"/>
                  </a:lnTo>
                  <a:lnTo>
                    <a:pt x="301583" y="50648"/>
                  </a:lnTo>
                  <a:lnTo>
                    <a:pt x="312324" y="46307"/>
                  </a:lnTo>
                  <a:lnTo>
                    <a:pt x="319307" y="39788"/>
                  </a:lnTo>
                  <a:lnTo>
                    <a:pt x="323155" y="33643"/>
                  </a:lnTo>
                  <a:lnTo>
                    <a:pt x="323996" y="31919"/>
                  </a:lnTo>
                  <a:lnTo>
                    <a:pt x="323135" y="29857"/>
                  </a:lnTo>
                  <a:lnTo>
                    <a:pt x="321337" y="29198"/>
                  </a:lnTo>
                  <a:lnTo>
                    <a:pt x="316927" y="27583"/>
                  </a:lnTo>
                  <a:lnTo>
                    <a:pt x="295336" y="10610"/>
                  </a:lnTo>
                  <a:lnTo>
                    <a:pt x="293439" y="8245"/>
                  </a:lnTo>
                  <a:lnTo>
                    <a:pt x="290804" y="7151"/>
                  </a:lnTo>
                  <a:lnTo>
                    <a:pt x="286342" y="5299"/>
                  </a:lnTo>
                  <a:lnTo>
                    <a:pt x="279619" y="2781"/>
                  </a:lnTo>
                  <a:lnTo>
                    <a:pt x="273151" y="1444"/>
                  </a:lnTo>
                  <a:lnTo>
                    <a:pt x="269014" y="588"/>
                  </a:lnTo>
                  <a:lnTo>
                    <a:pt x="265319" y="-61"/>
                  </a:lnTo>
                  <a:lnTo>
                    <a:pt x="261787" y="4"/>
                  </a:lnTo>
                  <a:close/>
                </a:path>
              </a:pathLst>
            </a:custGeom>
            <a:ln w="9525">
              <a:solidFill>
                <a:srgbClr val="181818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39013" y="1922833"/>
              <a:ext cx="324485" cy="212725"/>
            </a:xfrm>
            <a:custGeom>
              <a:avLst/>
              <a:gdLst/>
              <a:ahLst/>
              <a:cxnLst/>
              <a:rect l="l" t="t" r="r" b="b"/>
              <a:pathLst>
                <a:path w="324485" h="212725">
                  <a:moveTo>
                    <a:pt x="264024" y="95855"/>
                  </a:moveTo>
                  <a:lnTo>
                    <a:pt x="61241" y="95855"/>
                  </a:lnTo>
                  <a:lnTo>
                    <a:pt x="62686" y="104006"/>
                  </a:lnTo>
                  <a:lnTo>
                    <a:pt x="63666" y="123392"/>
                  </a:lnTo>
                  <a:lnTo>
                    <a:pt x="59154" y="146417"/>
                  </a:lnTo>
                  <a:lnTo>
                    <a:pt x="44119" y="165482"/>
                  </a:lnTo>
                  <a:lnTo>
                    <a:pt x="46232" y="185634"/>
                  </a:lnTo>
                  <a:lnTo>
                    <a:pt x="49049" y="200384"/>
                  </a:lnTo>
                  <a:lnTo>
                    <a:pt x="51461" y="209247"/>
                  </a:lnTo>
                  <a:lnTo>
                    <a:pt x="52504" y="212279"/>
                  </a:lnTo>
                  <a:lnTo>
                    <a:pt x="71394" y="212279"/>
                  </a:lnTo>
                  <a:lnTo>
                    <a:pt x="69242" y="204569"/>
                  </a:lnTo>
                  <a:lnTo>
                    <a:pt x="61823" y="200384"/>
                  </a:lnTo>
                  <a:lnTo>
                    <a:pt x="61243" y="194020"/>
                  </a:lnTo>
                  <a:lnTo>
                    <a:pt x="61132" y="189357"/>
                  </a:lnTo>
                  <a:lnTo>
                    <a:pt x="61116" y="174219"/>
                  </a:lnTo>
                  <a:lnTo>
                    <a:pt x="68626" y="172083"/>
                  </a:lnTo>
                  <a:lnTo>
                    <a:pt x="77607" y="165987"/>
                  </a:lnTo>
                  <a:lnTo>
                    <a:pt x="96546" y="165987"/>
                  </a:lnTo>
                  <a:lnTo>
                    <a:pt x="98321" y="163879"/>
                  </a:lnTo>
                  <a:lnTo>
                    <a:pt x="104568" y="155795"/>
                  </a:lnTo>
                  <a:lnTo>
                    <a:pt x="112929" y="143538"/>
                  </a:lnTo>
                  <a:lnTo>
                    <a:pt x="121726" y="128106"/>
                  </a:lnTo>
                  <a:lnTo>
                    <a:pt x="249422" y="128106"/>
                  </a:lnTo>
                  <a:lnTo>
                    <a:pt x="250447" y="123584"/>
                  </a:lnTo>
                  <a:lnTo>
                    <a:pt x="259403" y="109706"/>
                  </a:lnTo>
                  <a:lnTo>
                    <a:pt x="263999" y="96009"/>
                  </a:lnTo>
                  <a:lnTo>
                    <a:pt x="264024" y="95855"/>
                  </a:lnTo>
                  <a:close/>
                </a:path>
                <a:path w="324485" h="212725">
                  <a:moveTo>
                    <a:pt x="96546" y="165987"/>
                  </a:moveTo>
                  <a:lnTo>
                    <a:pt x="77607" y="165987"/>
                  </a:lnTo>
                  <a:lnTo>
                    <a:pt x="80000" y="184221"/>
                  </a:lnTo>
                  <a:lnTo>
                    <a:pt x="82753" y="198912"/>
                  </a:lnTo>
                  <a:lnTo>
                    <a:pt x="85022" y="208713"/>
                  </a:lnTo>
                  <a:lnTo>
                    <a:pt x="85966" y="212279"/>
                  </a:lnTo>
                  <a:lnTo>
                    <a:pt x="106776" y="212279"/>
                  </a:lnTo>
                  <a:lnTo>
                    <a:pt x="105765" y="204188"/>
                  </a:lnTo>
                  <a:lnTo>
                    <a:pt x="97204" y="200384"/>
                  </a:lnTo>
                  <a:lnTo>
                    <a:pt x="93544" y="189357"/>
                  </a:lnTo>
                  <a:lnTo>
                    <a:pt x="93467" y="178453"/>
                  </a:lnTo>
                  <a:lnTo>
                    <a:pt x="94924" y="170117"/>
                  </a:lnTo>
                  <a:lnTo>
                    <a:pt x="95865" y="166795"/>
                  </a:lnTo>
                  <a:lnTo>
                    <a:pt x="96546" y="165987"/>
                  </a:lnTo>
                  <a:close/>
                </a:path>
                <a:path w="324485" h="212725">
                  <a:moveTo>
                    <a:pt x="249422" y="128106"/>
                  </a:moveTo>
                  <a:lnTo>
                    <a:pt x="121726" y="128106"/>
                  </a:lnTo>
                  <a:lnTo>
                    <a:pt x="124874" y="128388"/>
                  </a:lnTo>
                  <a:lnTo>
                    <a:pt x="128015" y="128986"/>
                  </a:lnTo>
                  <a:lnTo>
                    <a:pt x="131044" y="129419"/>
                  </a:lnTo>
                  <a:lnTo>
                    <a:pt x="139555" y="131431"/>
                  </a:lnTo>
                  <a:lnTo>
                    <a:pt x="153870" y="135049"/>
                  </a:lnTo>
                  <a:lnTo>
                    <a:pt x="172171" y="138788"/>
                  </a:lnTo>
                  <a:lnTo>
                    <a:pt x="192641" y="141163"/>
                  </a:lnTo>
                  <a:lnTo>
                    <a:pt x="191358" y="149983"/>
                  </a:lnTo>
                  <a:lnTo>
                    <a:pt x="189611" y="160303"/>
                  </a:lnTo>
                  <a:lnTo>
                    <a:pt x="187440" y="170839"/>
                  </a:lnTo>
                  <a:lnTo>
                    <a:pt x="184887" y="180306"/>
                  </a:lnTo>
                  <a:lnTo>
                    <a:pt x="187544" y="191080"/>
                  </a:lnTo>
                  <a:lnTo>
                    <a:pt x="189163" y="201368"/>
                  </a:lnTo>
                  <a:lnTo>
                    <a:pt x="189994" y="209247"/>
                  </a:lnTo>
                  <a:lnTo>
                    <a:pt x="190216" y="212279"/>
                  </a:lnTo>
                  <a:lnTo>
                    <a:pt x="209233" y="212279"/>
                  </a:lnTo>
                  <a:lnTo>
                    <a:pt x="210761" y="206463"/>
                  </a:lnTo>
                  <a:lnTo>
                    <a:pt x="202010" y="201899"/>
                  </a:lnTo>
                  <a:lnTo>
                    <a:pt x="201809" y="194020"/>
                  </a:lnTo>
                  <a:lnTo>
                    <a:pt x="201750" y="189357"/>
                  </a:lnTo>
                  <a:lnTo>
                    <a:pt x="203755" y="176099"/>
                  </a:lnTo>
                  <a:lnTo>
                    <a:pt x="209113" y="160070"/>
                  </a:lnTo>
                  <a:lnTo>
                    <a:pt x="218704" y="140581"/>
                  </a:lnTo>
                  <a:lnTo>
                    <a:pt x="246593" y="140581"/>
                  </a:lnTo>
                  <a:lnTo>
                    <a:pt x="249422" y="128106"/>
                  </a:lnTo>
                  <a:close/>
                </a:path>
                <a:path w="324485" h="212725">
                  <a:moveTo>
                    <a:pt x="246593" y="140581"/>
                  </a:moveTo>
                  <a:lnTo>
                    <a:pt x="218704" y="140581"/>
                  </a:lnTo>
                  <a:lnTo>
                    <a:pt x="221748" y="153166"/>
                  </a:lnTo>
                  <a:lnTo>
                    <a:pt x="224668" y="167593"/>
                  </a:lnTo>
                  <a:lnTo>
                    <a:pt x="226638" y="181874"/>
                  </a:lnTo>
                  <a:lnTo>
                    <a:pt x="226835" y="194020"/>
                  </a:lnTo>
                  <a:lnTo>
                    <a:pt x="235967" y="207716"/>
                  </a:lnTo>
                  <a:lnTo>
                    <a:pt x="235673" y="212279"/>
                  </a:lnTo>
                  <a:lnTo>
                    <a:pt x="257418" y="212279"/>
                  </a:lnTo>
                  <a:lnTo>
                    <a:pt x="259873" y="204792"/>
                  </a:lnTo>
                  <a:lnTo>
                    <a:pt x="246937" y="201368"/>
                  </a:lnTo>
                  <a:lnTo>
                    <a:pt x="243205" y="190839"/>
                  </a:lnTo>
                  <a:lnTo>
                    <a:pt x="242022" y="173899"/>
                  </a:lnTo>
                  <a:lnTo>
                    <a:pt x="244174" y="151247"/>
                  </a:lnTo>
                  <a:lnTo>
                    <a:pt x="246593" y="140581"/>
                  </a:lnTo>
                  <a:close/>
                </a:path>
                <a:path w="324485" h="212725">
                  <a:moveTo>
                    <a:pt x="0" y="114114"/>
                  </a:moveTo>
                  <a:lnTo>
                    <a:pt x="8496" y="124167"/>
                  </a:lnTo>
                  <a:lnTo>
                    <a:pt x="18419" y="128208"/>
                  </a:lnTo>
                  <a:lnTo>
                    <a:pt x="28356" y="128151"/>
                  </a:lnTo>
                  <a:lnTo>
                    <a:pt x="36897" y="125909"/>
                  </a:lnTo>
                  <a:lnTo>
                    <a:pt x="47281" y="118805"/>
                  </a:lnTo>
                  <a:lnTo>
                    <a:pt x="49934" y="115309"/>
                  </a:lnTo>
                  <a:lnTo>
                    <a:pt x="27664" y="115309"/>
                  </a:lnTo>
                  <a:lnTo>
                    <a:pt x="0" y="114114"/>
                  </a:lnTo>
                  <a:close/>
                </a:path>
                <a:path w="324485" h="212725">
                  <a:moveTo>
                    <a:pt x="118117" y="53289"/>
                  </a:moveTo>
                  <a:lnTo>
                    <a:pt x="85671" y="56648"/>
                  </a:lnTo>
                  <a:lnTo>
                    <a:pt x="62000" y="67318"/>
                  </a:lnTo>
                  <a:lnTo>
                    <a:pt x="50172" y="85170"/>
                  </a:lnTo>
                  <a:lnTo>
                    <a:pt x="41558" y="103414"/>
                  </a:lnTo>
                  <a:lnTo>
                    <a:pt x="27664" y="115309"/>
                  </a:lnTo>
                  <a:lnTo>
                    <a:pt x="49934" y="115309"/>
                  </a:lnTo>
                  <a:lnTo>
                    <a:pt x="54918" y="108742"/>
                  </a:lnTo>
                  <a:lnTo>
                    <a:pt x="59631" y="99749"/>
                  </a:lnTo>
                  <a:lnTo>
                    <a:pt x="61241" y="95855"/>
                  </a:lnTo>
                  <a:lnTo>
                    <a:pt x="264024" y="95855"/>
                  </a:lnTo>
                  <a:lnTo>
                    <a:pt x="265689" y="85550"/>
                  </a:lnTo>
                  <a:lnTo>
                    <a:pt x="265929" y="81385"/>
                  </a:lnTo>
                  <a:lnTo>
                    <a:pt x="266913" y="78490"/>
                  </a:lnTo>
                  <a:lnTo>
                    <a:pt x="269552" y="71364"/>
                  </a:lnTo>
                  <a:lnTo>
                    <a:pt x="273379" y="62348"/>
                  </a:lnTo>
                  <a:lnTo>
                    <a:pt x="277000" y="55524"/>
                  </a:lnTo>
                  <a:lnTo>
                    <a:pt x="173094" y="55524"/>
                  </a:lnTo>
                  <a:lnTo>
                    <a:pt x="150278" y="53997"/>
                  </a:lnTo>
                  <a:lnTo>
                    <a:pt x="118117" y="53289"/>
                  </a:lnTo>
                  <a:close/>
                </a:path>
                <a:path w="324485" h="212725">
                  <a:moveTo>
                    <a:pt x="265319" y="0"/>
                  </a:moveTo>
                  <a:lnTo>
                    <a:pt x="226270" y="32034"/>
                  </a:lnTo>
                  <a:lnTo>
                    <a:pt x="215521" y="47847"/>
                  </a:lnTo>
                  <a:lnTo>
                    <a:pt x="211727" y="49207"/>
                  </a:lnTo>
                  <a:lnTo>
                    <a:pt x="201869" y="52113"/>
                  </a:lnTo>
                  <a:lnTo>
                    <a:pt x="188230" y="54806"/>
                  </a:lnTo>
                  <a:lnTo>
                    <a:pt x="173094" y="55524"/>
                  </a:lnTo>
                  <a:lnTo>
                    <a:pt x="277000" y="55524"/>
                  </a:lnTo>
                  <a:lnTo>
                    <a:pt x="277925" y="53781"/>
                  </a:lnTo>
                  <a:lnTo>
                    <a:pt x="279725" y="50916"/>
                  </a:lnTo>
                  <a:lnTo>
                    <a:pt x="283146" y="49641"/>
                  </a:lnTo>
                  <a:lnTo>
                    <a:pt x="304227" y="49641"/>
                  </a:lnTo>
                  <a:lnTo>
                    <a:pt x="312324" y="46368"/>
                  </a:lnTo>
                  <a:lnTo>
                    <a:pt x="319307" y="39849"/>
                  </a:lnTo>
                  <a:lnTo>
                    <a:pt x="323155" y="33704"/>
                  </a:lnTo>
                  <a:lnTo>
                    <a:pt x="323997" y="31981"/>
                  </a:lnTo>
                  <a:lnTo>
                    <a:pt x="323136" y="29918"/>
                  </a:lnTo>
                  <a:lnTo>
                    <a:pt x="316928" y="27645"/>
                  </a:lnTo>
                  <a:lnTo>
                    <a:pt x="308777" y="24571"/>
                  </a:lnTo>
                  <a:lnTo>
                    <a:pt x="297549" y="19494"/>
                  </a:lnTo>
                  <a:lnTo>
                    <a:pt x="296047" y="16137"/>
                  </a:lnTo>
                  <a:lnTo>
                    <a:pt x="295337" y="10671"/>
                  </a:lnTo>
                  <a:lnTo>
                    <a:pt x="293439" y="8307"/>
                  </a:lnTo>
                  <a:lnTo>
                    <a:pt x="286343" y="5360"/>
                  </a:lnTo>
                  <a:lnTo>
                    <a:pt x="279620" y="2843"/>
                  </a:lnTo>
                  <a:lnTo>
                    <a:pt x="269013" y="648"/>
                  </a:lnTo>
                  <a:lnTo>
                    <a:pt x="265319" y="0"/>
                  </a:lnTo>
                  <a:close/>
                </a:path>
                <a:path w="324485" h="212725">
                  <a:moveTo>
                    <a:pt x="304227" y="49641"/>
                  </a:moveTo>
                  <a:lnTo>
                    <a:pt x="283146" y="49641"/>
                  </a:lnTo>
                  <a:lnTo>
                    <a:pt x="286461" y="50322"/>
                  </a:lnTo>
                  <a:lnTo>
                    <a:pt x="301583" y="50710"/>
                  </a:lnTo>
                  <a:lnTo>
                    <a:pt x="304227" y="49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39013" y="1922832"/>
              <a:ext cx="324485" cy="212725"/>
            </a:xfrm>
            <a:custGeom>
              <a:avLst/>
              <a:gdLst/>
              <a:ahLst/>
              <a:cxnLst/>
              <a:rect l="l" t="t" r="r" b="b"/>
              <a:pathLst>
                <a:path w="324485" h="212725">
                  <a:moveTo>
                    <a:pt x="261787" y="4"/>
                  </a:moveTo>
                  <a:lnTo>
                    <a:pt x="226269" y="31973"/>
                  </a:lnTo>
                  <a:lnTo>
                    <a:pt x="215521" y="47785"/>
                  </a:lnTo>
                  <a:lnTo>
                    <a:pt x="211727" y="49146"/>
                  </a:lnTo>
                  <a:lnTo>
                    <a:pt x="201868" y="52052"/>
                  </a:lnTo>
                  <a:lnTo>
                    <a:pt x="188229" y="54745"/>
                  </a:lnTo>
                  <a:lnTo>
                    <a:pt x="173093" y="55463"/>
                  </a:lnTo>
                  <a:lnTo>
                    <a:pt x="150278" y="53935"/>
                  </a:lnTo>
                  <a:lnTo>
                    <a:pt x="118117" y="53228"/>
                  </a:lnTo>
                  <a:lnTo>
                    <a:pt x="85671" y="56586"/>
                  </a:lnTo>
                  <a:lnTo>
                    <a:pt x="61999" y="67257"/>
                  </a:lnTo>
                  <a:lnTo>
                    <a:pt x="50172" y="85108"/>
                  </a:lnTo>
                  <a:lnTo>
                    <a:pt x="41557" y="103352"/>
                  </a:lnTo>
                  <a:lnTo>
                    <a:pt x="27663" y="115248"/>
                  </a:lnTo>
                  <a:lnTo>
                    <a:pt x="0" y="114053"/>
                  </a:lnTo>
                  <a:lnTo>
                    <a:pt x="8496" y="124106"/>
                  </a:lnTo>
                  <a:lnTo>
                    <a:pt x="18418" y="128147"/>
                  </a:lnTo>
                  <a:lnTo>
                    <a:pt x="54918" y="108680"/>
                  </a:lnTo>
                  <a:lnTo>
                    <a:pt x="61241" y="95794"/>
                  </a:lnTo>
                  <a:lnTo>
                    <a:pt x="62686" y="103945"/>
                  </a:lnTo>
                  <a:lnTo>
                    <a:pt x="63666" y="123331"/>
                  </a:lnTo>
                  <a:lnTo>
                    <a:pt x="59153" y="146355"/>
                  </a:lnTo>
                  <a:lnTo>
                    <a:pt x="44119" y="165420"/>
                  </a:lnTo>
                  <a:lnTo>
                    <a:pt x="46232" y="185573"/>
                  </a:lnTo>
                  <a:lnTo>
                    <a:pt x="49025" y="200232"/>
                  </a:lnTo>
                  <a:lnTo>
                    <a:pt x="51461" y="209185"/>
                  </a:lnTo>
                  <a:lnTo>
                    <a:pt x="52503" y="212217"/>
                  </a:lnTo>
                  <a:lnTo>
                    <a:pt x="71394" y="212217"/>
                  </a:lnTo>
                  <a:lnTo>
                    <a:pt x="69242" y="204507"/>
                  </a:lnTo>
                  <a:lnTo>
                    <a:pt x="61822" y="200322"/>
                  </a:lnTo>
                  <a:lnTo>
                    <a:pt x="61230" y="193826"/>
                  </a:lnTo>
                  <a:lnTo>
                    <a:pt x="61041" y="185100"/>
                  </a:lnTo>
                  <a:lnTo>
                    <a:pt x="61065" y="177444"/>
                  </a:lnTo>
                  <a:lnTo>
                    <a:pt x="61115" y="174159"/>
                  </a:lnTo>
                  <a:lnTo>
                    <a:pt x="68626" y="172022"/>
                  </a:lnTo>
                  <a:lnTo>
                    <a:pt x="77606" y="165926"/>
                  </a:lnTo>
                  <a:lnTo>
                    <a:pt x="80000" y="184160"/>
                  </a:lnTo>
                  <a:lnTo>
                    <a:pt x="82753" y="198850"/>
                  </a:lnTo>
                  <a:lnTo>
                    <a:pt x="85022" y="208651"/>
                  </a:lnTo>
                  <a:lnTo>
                    <a:pt x="85965" y="212217"/>
                  </a:lnTo>
                  <a:lnTo>
                    <a:pt x="106775" y="212217"/>
                  </a:lnTo>
                  <a:lnTo>
                    <a:pt x="105764" y="204126"/>
                  </a:lnTo>
                  <a:lnTo>
                    <a:pt x="97204" y="200322"/>
                  </a:lnTo>
                  <a:lnTo>
                    <a:pt x="93544" y="189296"/>
                  </a:lnTo>
                  <a:lnTo>
                    <a:pt x="93467" y="178392"/>
                  </a:lnTo>
                  <a:lnTo>
                    <a:pt x="94924" y="170056"/>
                  </a:lnTo>
                  <a:lnTo>
                    <a:pt x="95865" y="166734"/>
                  </a:lnTo>
                  <a:lnTo>
                    <a:pt x="98320" y="163818"/>
                  </a:lnTo>
                  <a:lnTo>
                    <a:pt x="104568" y="155733"/>
                  </a:lnTo>
                  <a:lnTo>
                    <a:pt x="112929" y="143477"/>
                  </a:lnTo>
                  <a:lnTo>
                    <a:pt x="121726" y="128044"/>
                  </a:lnTo>
                  <a:lnTo>
                    <a:pt x="124873" y="128326"/>
                  </a:lnTo>
                  <a:lnTo>
                    <a:pt x="128016" y="128925"/>
                  </a:lnTo>
                  <a:lnTo>
                    <a:pt x="131045" y="129357"/>
                  </a:lnTo>
                  <a:lnTo>
                    <a:pt x="139555" y="131370"/>
                  </a:lnTo>
                  <a:lnTo>
                    <a:pt x="153870" y="134988"/>
                  </a:lnTo>
                  <a:lnTo>
                    <a:pt x="172171" y="138727"/>
                  </a:lnTo>
                  <a:lnTo>
                    <a:pt x="192640" y="141100"/>
                  </a:lnTo>
                  <a:lnTo>
                    <a:pt x="191358" y="149921"/>
                  </a:lnTo>
                  <a:lnTo>
                    <a:pt x="189610" y="160241"/>
                  </a:lnTo>
                  <a:lnTo>
                    <a:pt x="187440" y="170777"/>
                  </a:lnTo>
                  <a:lnTo>
                    <a:pt x="184887" y="180245"/>
                  </a:lnTo>
                  <a:lnTo>
                    <a:pt x="187543" y="191019"/>
                  </a:lnTo>
                  <a:lnTo>
                    <a:pt x="189172" y="201367"/>
                  </a:lnTo>
                  <a:lnTo>
                    <a:pt x="189991" y="209147"/>
                  </a:lnTo>
                  <a:lnTo>
                    <a:pt x="190216" y="212217"/>
                  </a:lnTo>
                  <a:lnTo>
                    <a:pt x="209232" y="212217"/>
                  </a:lnTo>
                  <a:lnTo>
                    <a:pt x="210760" y="206403"/>
                  </a:lnTo>
                  <a:lnTo>
                    <a:pt x="202010" y="201837"/>
                  </a:lnTo>
                  <a:lnTo>
                    <a:pt x="201698" y="189637"/>
                  </a:lnTo>
                  <a:lnTo>
                    <a:pt x="203755" y="176038"/>
                  </a:lnTo>
                  <a:lnTo>
                    <a:pt x="209112" y="160008"/>
                  </a:lnTo>
                  <a:lnTo>
                    <a:pt x="218703" y="140520"/>
                  </a:lnTo>
                  <a:lnTo>
                    <a:pt x="221748" y="153104"/>
                  </a:lnTo>
                  <a:lnTo>
                    <a:pt x="224667" y="167532"/>
                  </a:lnTo>
                  <a:lnTo>
                    <a:pt x="226638" y="181812"/>
                  </a:lnTo>
                  <a:lnTo>
                    <a:pt x="226835" y="193958"/>
                  </a:lnTo>
                  <a:lnTo>
                    <a:pt x="235966" y="207654"/>
                  </a:lnTo>
                  <a:lnTo>
                    <a:pt x="235674" y="212217"/>
                  </a:lnTo>
                  <a:lnTo>
                    <a:pt x="257418" y="212217"/>
                  </a:lnTo>
                  <a:lnTo>
                    <a:pt x="259873" y="204731"/>
                  </a:lnTo>
                  <a:lnTo>
                    <a:pt x="246937" y="201307"/>
                  </a:lnTo>
                  <a:lnTo>
                    <a:pt x="243204" y="190778"/>
                  </a:lnTo>
                  <a:lnTo>
                    <a:pt x="242021" y="173837"/>
                  </a:lnTo>
                  <a:lnTo>
                    <a:pt x="244174" y="151186"/>
                  </a:lnTo>
                  <a:lnTo>
                    <a:pt x="250447" y="123523"/>
                  </a:lnTo>
                  <a:lnTo>
                    <a:pt x="259403" y="109644"/>
                  </a:lnTo>
                  <a:lnTo>
                    <a:pt x="263999" y="95947"/>
                  </a:lnTo>
                  <a:lnTo>
                    <a:pt x="265688" y="85489"/>
                  </a:lnTo>
                  <a:lnTo>
                    <a:pt x="265928" y="81323"/>
                  </a:lnTo>
                  <a:lnTo>
                    <a:pt x="266912" y="78428"/>
                  </a:lnTo>
                  <a:lnTo>
                    <a:pt x="283146" y="49579"/>
                  </a:lnTo>
                  <a:lnTo>
                    <a:pt x="286460" y="50260"/>
                  </a:lnTo>
                  <a:lnTo>
                    <a:pt x="301583" y="50648"/>
                  </a:lnTo>
                  <a:lnTo>
                    <a:pt x="312324" y="46307"/>
                  </a:lnTo>
                  <a:lnTo>
                    <a:pt x="319307" y="39788"/>
                  </a:lnTo>
                  <a:lnTo>
                    <a:pt x="323155" y="33643"/>
                  </a:lnTo>
                  <a:lnTo>
                    <a:pt x="323996" y="31919"/>
                  </a:lnTo>
                  <a:lnTo>
                    <a:pt x="323135" y="29857"/>
                  </a:lnTo>
                  <a:lnTo>
                    <a:pt x="321337" y="29198"/>
                  </a:lnTo>
                  <a:lnTo>
                    <a:pt x="316927" y="27583"/>
                  </a:lnTo>
                  <a:lnTo>
                    <a:pt x="295336" y="10610"/>
                  </a:lnTo>
                  <a:lnTo>
                    <a:pt x="293439" y="8245"/>
                  </a:lnTo>
                  <a:lnTo>
                    <a:pt x="290804" y="7151"/>
                  </a:lnTo>
                  <a:lnTo>
                    <a:pt x="286342" y="5299"/>
                  </a:lnTo>
                  <a:lnTo>
                    <a:pt x="279619" y="2781"/>
                  </a:lnTo>
                  <a:lnTo>
                    <a:pt x="273151" y="1444"/>
                  </a:lnTo>
                  <a:lnTo>
                    <a:pt x="269014" y="588"/>
                  </a:lnTo>
                  <a:lnTo>
                    <a:pt x="265319" y="-61"/>
                  </a:lnTo>
                  <a:lnTo>
                    <a:pt x="261787" y="4"/>
                  </a:lnTo>
                  <a:close/>
                </a:path>
              </a:pathLst>
            </a:custGeom>
            <a:ln w="9525">
              <a:solidFill>
                <a:srgbClr val="181818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10779" y="1661209"/>
            <a:ext cx="409575" cy="528320"/>
            <a:chOff x="310779" y="1661209"/>
            <a:chExt cx="409575" cy="52832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779" y="1661209"/>
              <a:ext cx="409204" cy="29794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53642" y="1681010"/>
              <a:ext cx="324485" cy="212725"/>
            </a:xfrm>
            <a:custGeom>
              <a:avLst/>
              <a:gdLst/>
              <a:ahLst/>
              <a:cxnLst/>
              <a:rect l="l" t="t" r="r" b="b"/>
              <a:pathLst>
                <a:path w="324484" h="212725">
                  <a:moveTo>
                    <a:pt x="264023" y="95857"/>
                  </a:moveTo>
                  <a:lnTo>
                    <a:pt x="61241" y="95857"/>
                  </a:lnTo>
                  <a:lnTo>
                    <a:pt x="62686" y="104007"/>
                  </a:lnTo>
                  <a:lnTo>
                    <a:pt x="63666" y="123393"/>
                  </a:lnTo>
                  <a:lnTo>
                    <a:pt x="59153" y="146418"/>
                  </a:lnTo>
                  <a:lnTo>
                    <a:pt x="44119" y="165483"/>
                  </a:lnTo>
                  <a:lnTo>
                    <a:pt x="46232" y="185635"/>
                  </a:lnTo>
                  <a:lnTo>
                    <a:pt x="49049" y="200384"/>
                  </a:lnTo>
                  <a:lnTo>
                    <a:pt x="51461" y="209247"/>
                  </a:lnTo>
                  <a:lnTo>
                    <a:pt x="52503" y="212279"/>
                  </a:lnTo>
                  <a:lnTo>
                    <a:pt x="71394" y="212279"/>
                  </a:lnTo>
                  <a:lnTo>
                    <a:pt x="69242" y="204569"/>
                  </a:lnTo>
                  <a:lnTo>
                    <a:pt x="61822" y="200384"/>
                  </a:lnTo>
                  <a:lnTo>
                    <a:pt x="61242" y="194020"/>
                  </a:lnTo>
                  <a:lnTo>
                    <a:pt x="61132" y="189358"/>
                  </a:lnTo>
                  <a:lnTo>
                    <a:pt x="61115" y="174221"/>
                  </a:lnTo>
                  <a:lnTo>
                    <a:pt x="68626" y="172085"/>
                  </a:lnTo>
                  <a:lnTo>
                    <a:pt x="77606" y="165987"/>
                  </a:lnTo>
                  <a:lnTo>
                    <a:pt x="96546" y="165987"/>
                  </a:lnTo>
                  <a:lnTo>
                    <a:pt x="98320" y="163880"/>
                  </a:lnTo>
                  <a:lnTo>
                    <a:pt x="104568" y="155796"/>
                  </a:lnTo>
                  <a:lnTo>
                    <a:pt x="112929" y="143539"/>
                  </a:lnTo>
                  <a:lnTo>
                    <a:pt x="121726" y="128106"/>
                  </a:lnTo>
                  <a:lnTo>
                    <a:pt x="249422" y="128106"/>
                  </a:lnTo>
                  <a:lnTo>
                    <a:pt x="250447" y="123586"/>
                  </a:lnTo>
                  <a:lnTo>
                    <a:pt x="259403" y="109706"/>
                  </a:lnTo>
                  <a:lnTo>
                    <a:pt x="263999" y="96009"/>
                  </a:lnTo>
                  <a:lnTo>
                    <a:pt x="264023" y="95857"/>
                  </a:lnTo>
                  <a:close/>
                </a:path>
                <a:path w="324484" h="212725">
                  <a:moveTo>
                    <a:pt x="96546" y="165987"/>
                  </a:moveTo>
                  <a:lnTo>
                    <a:pt x="77606" y="165987"/>
                  </a:lnTo>
                  <a:lnTo>
                    <a:pt x="80000" y="184221"/>
                  </a:lnTo>
                  <a:lnTo>
                    <a:pt x="82753" y="198912"/>
                  </a:lnTo>
                  <a:lnTo>
                    <a:pt x="85022" y="208713"/>
                  </a:lnTo>
                  <a:lnTo>
                    <a:pt x="85965" y="212279"/>
                  </a:lnTo>
                  <a:lnTo>
                    <a:pt x="106775" y="212279"/>
                  </a:lnTo>
                  <a:lnTo>
                    <a:pt x="105764" y="204188"/>
                  </a:lnTo>
                  <a:lnTo>
                    <a:pt x="97204" y="200384"/>
                  </a:lnTo>
                  <a:lnTo>
                    <a:pt x="93544" y="189358"/>
                  </a:lnTo>
                  <a:lnTo>
                    <a:pt x="93467" y="178454"/>
                  </a:lnTo>
                  <a:lnTo>
                    <a:pt x="94924" y="170118"/>
                  </a:lnTo>
                  <a:lnTo>
                    <a:pt x="95865" y="166796"/>
                  </a:lnTo>
                  <a:lnTo>
                    <a:pt x="96546" y="165987"/>
                  </a:lnTo>
                  <a:close/>
                </a:path>
                <a:path w="324484" h="212725">
                  <a:moveTo>
                    <a:pt x="249422" y="128106"/>
                  </a:moveTo>
                  <a:lnTo>
                    <a:pt x="121726" y="128106"/>
                  </a:lnTo>
                  <a:lnTo>
                    <a:pt x="124873" y="128388"/>
                  </a:lnTo>
                  <a:lnTo>
                    <a:pt x="128016" y="128987"/>
                  </a:lnTo>
                  <a:lnTo>
                    <a:pt x="131045" y="129419"/>
                  </a:lnTo>
                  <a:lnTo>
                    <a:pt x="139555" y="131432"/>
                  </a:lnTo>
                  <a:lnTo>
                    <a:pt x="153870" y="135050"/>
                  </a:lnTo>
                  <a:lnTo>
                    <a:pt x="172171" y="138789"/>
                  </a:lnTo>
                  <a:lnTo>
                    <a:pt x="192640" y="141163"/>
                  </a:lnTo>
                  <a:lnTo>
                    <a:pt x="191358" y="149983"/>
                  </a:lnTo>
                  <a:lnTo>
                    <a:pt x="189610" y="160304"/>
                  </a:lnTo>
                  <a:lnTo>
                    <a:pt x="187440" y="170839"/>
                  </a:lnTo>
                  <a:lnTo>
                    <a:pt x="184887" y="180306"/>
                  </a:lnTo>
                  <a:lnTo>
                    <a:pt x="187543" y="191081"/>
                  </a:lnTo>
                  <a:lnTo>
                    <a:pt x="189163" y="201369"/>
                  </a:lnTo>
                  <a:lnTo>
                    <a:pt x="189994" y="209247"/>
                  </a:lnTo>
                  <a:lnTo>
                    <a:pt x="190216" y="212279"/>
                  </a:lnTo>
                  <a:lnTo>
                    <a:pt x="209232" y="212279"/>
                  </a:lnTo>
                  <a:lnTo>
                    <a:pt x="210760" y="206465"/>
                  </a:lnTo>
                  <a:lnTo>
                    <a:pt x="202010" y="201899"/>
                  </a:lnTo>
                  <a:lnTo>
                    <a:pt x="201808" y="194020"/>
                  </a:lnTo>
                  <a:lnTo>
                    <a:pt x="201750" y="189358"/>
                  </a:lnTo>
                  <a:lnTo>
                    <a:pt x="203755" y="176100"/>
                  </a:lnTo>
                  <a:lnTo>
                    <a:pt x="209112" y="160071"/>
                  </a:lnTo>
                  <a:lnTo>
                    <a:pt x="218703" y="140582"/>
                  </a:lnTo>
                  <a:lnTo>
                    <a:pt x="246593" y="140582"/>
                  </a:lnTo>
                  <a:lnTo>
                    <a:pt x="249422" y="128106"/>
                  </a:lnTo>
                  <a:close/>
                </a:path>
                <a:path w="324484" h="212725">
                  <a:moveTo>
                    <a:pt x="246593" y="140582"/>
                  </a:moveTo>
                  <a:lnTo>
                    <a:pt x="218703" y="140582"/>
                  </a:lnTo>
                  <a:lnTo>
                    <a:pt x="221748" y="153167"/>
                  </a:lnTo>
                  <a:lnTo>
                    <a:pt x="224667" y="167593"/>
                  </a:lnTo>
                  <a:lnTo>
                    <a:pt x="226638" y="181874"/>
                  </a:lnTo>
                  <a:lnTo>
                    <a:pt x="226835" y="194020"/>
                  </a:lnTo>
                  <a:lnTo>
                    <a:pt x="235966" y="207717"/>
                  </a:lnTo>
                  <a:lnTo>
                    <a:pt x="235674" y="212279"/>
                  </a:lnTo>
                  <a:lnTo>
                    <a:pt x="257418" y="212279"/>
                  </a:lnTo>
                  <a:lnTo>
                    <a:pt x="259873" y="204793"/>
                  </a:lnTo>
                  <a:lnTo>
                    <a:pt x="246937" y="201369"/>
                  </a:lnTo>
                  <a:lnTo>
                    <a:pt x="243204" y="190840"/>
                  </a:lnTo>
                  <a:lnTo>
                    <a:pt x="242021" y="173899"/>
                  </a:lnTo>
                  <a:lnTo>
                    <a:pt x="244174" y="151248"/>
                  </a:lnTo>
                  <a:lnTo>
                    <a:pt x="246593" y="140582"/>
                  </a:lnTo>
                  <a:close/>
                </a:path>
                <a:path w="324484" h="212725">
                  <a:moveTo>
                    <a:pt x="0" y="114115"/>
                  </a:moveTo>
                  <a:lnTo>
                    <a:pt x="8496" y="124168"/>
                  </a:lnTo>
                  <a:lnTo>
                    <a:pt x="18418" y="128209"/>
                  </a:lnTo>
                  <a:lnTo>
                    <a:pt x="28355" y="128151"/>
                  </a:lnTo>
                  <a:lnTo>
                    <a:pt x="36896" y="125909"/>
                  </a:lnTo>
                  <a:lnTo>
                    <a:pt x="47281" y="118806"/>
                  </a:lnTo>
                  <a:lnTo>
                    <a:pt x="49934" y="115310"/>
                  </a:lnTo>
                  <a:lnTo>
                    <a:pt x="27663" y="115310"/>
                  </a:lnTo>
                  <a:lnTo>
                    <a:pt x="0" y="114115"/>
                  </a:lnTo>
                  <a:close/>
                </a:path>
                <a:path w="324484" h="212725">
                  <a:moveTo>
                    <a:pt x="118117" y="53289"/>
                  </a:moveTo>
                  <a:lnTo>
                    <a:pt x="85671" y="56648"/>
                  </a:lnTo>
                  <a:lnTo>
                    <a:pt x="61999" y="67318"/>
                  </a:lnTo>
                  <a:lnTo>
                    <a:pt x="50172" y="85170"/>
                  </a:lnTo>
                  <a:lnTo>
                    <a:pt x="41557" y="103415"/>
                  </a:lnTo>
                  <a:lnTo>
                    <a:pt x="27663" y="115310"/>
                  </a:lnTo>
                  <a:lnTo>
                    <a:pt x="49934" y="115310"/>
                  </a:lnTo>
                  <a:lnTo>
                    <a:pt x="54918" y="108743"/>
                  </a:lnTo>
                  <a:lnTo>
                    <a:pt x="59631" y="99750"/>
                  </a:lnTo>
                  <a:lnTo>
                    <a:pt x="61241" y="95857"/>
                  </a:lnTo>
                  <a:lnTo>
                    <a:pt x="264023" y="95857"/>
                  </a:lnTo>
                  <a:lnTo>
                    <a:pt x="265688" y="85550"/>
                  </a:lnTo>
                  <a:lnTo>
                    <a:pt x="265928" y="81385"/>
                  </a:lnTo>
                  <a:lnTo>
                    <a:pt x="266912" y="78490"/>
                  </a:lnTo>
                  <a:lnTo>
                    <a:pt x="269552" y="71365"/>
                  </a:lnTo>
                  <a:lnTo>
                    <a:pt x="273379" y="62349"/>
                  </a:lnTo>
                  <a:lnTo>
                    <a:pt x="277000" y="55525"/>
                  </a:lnTo>
                  <a:lnTo>
                    <a:pt x="173093" y="55525"/>
                  </a:lnTo>
                  <a:lnTo>
                    <a:pt x="150278" y="53997"/>
                  </a:lnTo>
                  <a:lnTo>
                    <a:pt x="118117" y="53289"/>
                  </a:lnTo>
                  <a:close/>
                </a:path>
                <a:path w="324484" h="212725">
                  <a:moveTo>
                    <a:pt x="265319" y="0"/>
                  </a:moveTo>
                  <a:lnTo>
                    <a:pt x="226269" y="32036"/>
                  </a:lnTo>
                  <a:lnTo>
                    <a:pt x="215521" y="47848"/>
                  </a:lnTo>
                  <a:lnTo>
                    <a:pt x="211727" y="49208"/>
                  </a:lnTo>
                  <a:lnTo>
                    <a:pt x="201868" y="52114"/>
                  </a:lnTo>
                  <a:lnTo>
                    <a:pt x="188229" y="54807"/>
                  </a:lnTo>
                  <a:lnTo>
                    <a:pt x="173093" y="55525"/>
                  </a:lnTo>
                  <a:lnTo>
                    <a:pt x="277000" y="55525"/>
                  </a:lnTo>
                  <a:lnTo>
                    <a:pt x="277924" y="53783"/>
                  </a:lnTo>
                  <a:lnTo>
                    <a:pt x="279724" y="50918"/>
                  </a:lnTo>
                  <a:lnTo>
                    <a:pt x="283146" y="49641"/>
                  </a:lnTo>
                  <a:lnTo>
                    <a:pt x="304226" y="49641"/>
                  </a:lnTo>
                  <a:lnTo>
                    <a:pt x="312324" y="46368"/>
                  </a:lnTo>
                  <a:lnTo>
                    <a:pt x="319307" y="39850"/>
                  </a:lnTo>
                  <a:lnTo>
                    <a:pt x="323155" y="33705"/>
                  </a:lnTo>
                  <a:lnTo>
                    <a:pt x="323996" y="31982"/>
                  </a:lnTo>
                  <a:lnTo>
                    <a:pt x="323135" y="29919"/>
                  </a:lnTo>
                  <a:lnTo>
                    <a:pt x="316927" y="27645"/>
                  </a:lnTo>
                  <a:lnTo>
                    <a:pt x="308777" y="24571"/>
                  </a:lnTo>
                  <a:lnTo>
                    <a:pt x="297548" y="19494"/>
                  </a:lnTo>
                  <a:lnTo>
                    <a:pt x="296046" y="16139"/>
                  </a:lnTo>
                  <a:lnTo>
                    <a:pt x="295336" y="10673"/>
                  </a:lnTo>
                  <a:lnTo>
                    <a:pt x="293439" y="8307"/>
                  </a:lnTo>
                  <a:lnTo>
                    <a:pt x="286342" y="5361"/>
                  </a:lnTo>
                  <a:lnTo>
                    <a:pt x="279619" y="2843"/>
                  </a:lnTo>
                  <a:lnTo>
                    <a:pt x="269014" y="650"/>
                  </a:lnTo>
                  <a:lnTo>
                    <a:pt x="265319" y="0"/>
                  </a:lnTo>
                  <a:close/>
                </a:path>
                <a:path w="324484" h="212725">
                  <a:moveTo>
                    <a:pt x="304226" y="49641"/>
                  </a:moveTo>
                  <a:lnTo>
                    <a:pt x="283146" y="49641"/>
                  </a:lnTo>
                  <a:lnTo>
                    <a:pt x="286460" y="50322"/>
                  </a:lnTo>
                  <a:lnTo>
                    <a:pt x="301583" y="50710"/>
                  </a:lnTo>
                  <a:lnTo>
                    <a:pt x="304226" y="49641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642" y="1681010"/>
              <a:ext cx="324485" cy="212725"/>
            </a:xfrm>
            <a:custGeom>
              <a:avLst/>
              <a:gdLst/>
              <a:ahLst/>
              <a:cxnLst/>
              <a:rect l="l" t="t" r="r" b="b"/>
              <a:pathLst>
                <a:path w="324484" h="212725">
                  <a:moveTo>
                    <a:pt x="261787" y="4"/>
                  </a:moveTo>
                  <a:lnTo>
                    <a:pt x="226269" y="31973"/>
                  </a:lnTo>
                  <a:lnTo>
                    <a:pt x="215521" y="47785"/>
                  </a:lnTo>
                  <a:lnTo>
                    <a:pt x="211727" y="49146"/>
                  </a:lnTo>
                  <a:lnTo>
                    <a:pt x="201868" y="52052"/>
                  </a:lnTo>
                  <a:lnTo>
                    <a:pt x="188229" y="54745"/>
                  </a:lnTo>
                  <a:lnTo>
                    <a:pt x="173093" y="55463"/>
                  </a:lnTo>
                  <a:lnTo>
                    <a:pt x="150278" y="53935"/>
                  </a:lnTo>
                  <a:lnTo>
                    <a:pt x="118117" y="53228"/>
                  </a:lnTo>
                  <a:lnTo>
                    <a:pt x="85671" y="56586"/>
                  </a:lnTo>
                  <a:lnTo>
                    <a:pt x="61999" y="67257"/>
                  </a:lnTo>
                  <a:lnTo>
                    <a:pt x="50172" y="85108"/>
                  </a:lnTo>
                  <a:lnTo>
                    <a:pt x="41557" y="103352"/>
                  </a:lnTo>
                  <a:lnTo>
                    <a:pt x="27663" y="115248"/>
                  </a:lnTo>
                  <a:lnTo>
                    <a:pt x="0" y="114053"/>
                  </a:lnTo>
                  <a:lnTo>
                    <a:pt x="8496" y="124106"/>
                  </a:lnTo>
                  <a:lnTo>
                    <a:pt x="18418" y="128147"/>
                  </a:lnTo>
                  <a:lnTo>
                    <a:pt x="54918" y="108680"/>
                  </a:lnTo>
                  <a:lnTo>
                    <a:pt x="61241" y="95794"/>
                  </a:lnTo>
                  <a:lnTo>
                    <a:pt x="62686" y="103945"/>
                  </a:lnTo>
                  <a:lnTo>
                    <a:pt x="63666" y="123331"/>
                  </a:lnTo>
                  <a:lnTo>
                    <a:pt x="59153" y="146355"/>
                  </a:lnTo>
                  <a:lnTo>
                    <a:pt x="44119" y="165420"/>
                  </a:lnTo>
                  <a:lnTo>
                    <a:pt x="46232" y="185573"/>
                  </a:lnTo>
                  <a:lnTo>
                    <a:pt x="49025" y="200232"/>
                  </a:lnTo>
                  <a:lnTo>
                    <a:pt x="51461" y="209185"/>
                  </a:lnTo>
                  <a:lnTo>
                    <a:pt x="52503" y="212217"/>
                  </a:lnTo>
                  <a:lnTo>
                    <a:pt x="71394" y="212217"/>
                  </a:lnTo>
                  <a:lnTo>
                    <a:pt x="69242" y="204507"/>
                  </a:lnTo>
                  <a:lnTo>
                    <a:pt x="61822" y="200322"/>
                  </a:lnTo>
                  <a:lnTo>
                    <a:pt x="61230" y="193826"/>
                  </a:lnTo>
                  <a:lnTo>
                    <a:pt x="61041" y="185100"/>
                  </a:lnTo>
                  <a:lnTo>
                    <a:pt x="61065" y="177444"/>
                  </a:lnTo>
                  <a:lnTo>
                    <a:pt x="61115" y="174159"/>
                  </a:lnTo>
                  <a:lnTo>
                    <a:pt x="68626" y="172022"/>
                  </a:lnTo>
                  <a:lnTo>
                    <a:pt x="77606" y="165926"/>
                  </a:lnTo>
                  <a:lnTo>
                    <a:pt x="80000" y="184160"/>
                  </a:lnTo>
                  <a:lnTo>
                    <a:pt x="82753" y="198850"/>
                  </a:lnTo>
                  <a:lnTo>
                    <a:pt x="85022" y="208651"/>
                  </a:lnTo>
                  <a:lnTo>
                    <a:pt x="85965" y="212217"/>
                  </a:lnTo>
                  <a:lnTo>
                    <a:pt x="106775" y="212217"/>
                  </a:lnTo>
                  <a:lnTo>
                    <a:pt x="105764" y="204126"/>
                  </a:lnTo>
                  <a:lnTo>
                    <a:pt x="97204" y="200322"/>
                  </a:lnTo>
                  <a:lnTo>
                    <a:pt x="93544" y="189296"/>
                  </a:lnTo>
                  <a:lnTo>
                    <a:pt x="93467" y="178392"/>
                  </a:lnTo>
                  <a:lnTo>
                    <a:pt x="94924" y="170056"/>
                  </a:lnTo>
                  <a:lnTo>
                    <a:pt x="95865" y="166734"/>
                  </a:lnTo>
                  <a:lnTo>
                    <a:pt x="98320" y="163818"/>
                  </a:lnTo>
                  <a:lnTo>
                    <a:pt x="104568" y="155733"/>
                  </a:lnTo>
                  <a:lnTo>
                    <a:pt x="112929" y="143477"/>
                  </a:lnTo>
                  <a:lnTo>
                    <a:pt x="121726" y="128044"/>
                  </a:lnTo>
                  <a:lnTo>
                    <a:pt x="124873" y="128326"/>
                  </a:lnTo>
                  <a:lnTo>
                    <a:pt x="128016" y="128925"/>
                  </a:lnTo>
                  <a:lnTo>
                    <a:pt x="131045" y="129357"/>
                  </a:lnTo>
                  <a:lnTo>
                    <a:pt x="139555" y="131370"/>
                  </a:lnTo>
                  <a:lnTo>
                    <a:pt x="153870" y="134988"/>
                  </a:lnTo>
                  <a:lnTo>
                    <a:pt x="172171" y="138727"/>
                  </a:lnTo>
                  <a:lnTo>
                    <a:pt x="192640" y="141100"/>
                  </a:lnTo>
                  <a:lnTo>
                    <a:pt x="191358" y="149921"/>
                  </a:lnTo>
                  <a:lnTo>
                    <a:pt x="189610" y="160241"/>
                  </a:lnTo>
                  <a:lnTo>
                    <a:pt x="187440" y="170777"/>
                  </a:lnTo>
                  <a:lnTo>
                    <a:pt x="184887" y="180245"/>
                  </a:lnTo>
                  <a:lnTo>
                    <a:pt x="187543" y="191019"/>
                  </a:lnTo>
                  <a:lnTo>
                    <a:pt x="189172" y="201367"/>
                  </a:lnTo>
                  <a:lnTo>
                    <a:pt x="189991" y="209147"/>
                  </a:lnTo>
                  <a:lnTo>
                    <a:pt x="190216" y="212217"/>
                  </a:lnTo>
                  <a:lnTo>
                    <a:pt x="209232" y="212217"/>
                  </a:lnTo>
                  <a:lnTo>
                    <a:pt x="210760" y="206403"/>
                  </a:lnTo>
                  <a:lnTo>
                    <a:pt x="202010" y="201837"/>
                  </a:lnTo>
                  <a:lnTo>
                    <a:pt x="201698" y="189637"/>
                  </a:lnTo>
                  <a:lnTo>
                    <a:pt x="203755" y="176038"/>
                  </a:lnTo>
                  <a:lnTo>
                    <a:pt x="209112" y="160008"/>
                  </a:lnTo>
                  <a:lnTo>
                    <a:pt x="218703" y="140520"/>
                  </a:lnTo>
                  <a:lnTo>
                    <a:pt x="221748" y="153104"/>
                  </a:lnTo>
                  <a:lnTo>
                    <a:pt x="224667" y="167532"/>
                  </a:lnTo>
                  <a:lnTo>
                    <a:pt x="226638" y="181812"/>
                  </a:lnTo>
                  <a:lnTo>
                    <a:pt x="226835" y="193958"/>
                  </a:lnTo>
                  <a:lnTo>
                    <a:pt x="235966" y="207654"/>
                  </a:lnTo>
                  <a:lnTo>
                    <a:pt x="235674" y="212217"/>
                  </a:lnTo>
                  <a:lnTo>
                    <a:pt x="257418" y="212217"/>
                  </a:lnTo>
                  <a:lnTo>
                    <a:pt x="259873" y="204731"/>
                  </a:lnTo>
                  <a:lnTo>
                    <a:pt x="246937" y="201307"/>
                  </a:lnTo>
                  <a:lnTo>
                    <a:pt x="243204" y="190778"/>
                  </a:lnTo>
                  <a:lnTo>
                    <a:pt x="242021" y="173837"/>
                  </a:lnTo>
                  <a:lnTo>
                    <a:pt x="244174" y="151186"/>
                  </a:lnTo>
                  <a:lnTo>
                    <a:pt x="250447" y="123523"/>
                  </a:lnTo>
                  <a:lnTo>
                    <a:pt x="259403" y="109644"/>
                  </a:lnTo>
                  <a:lnTo>
                    <a:pt x="263999" y="95947"/>
                  </a:lnTo>
                  <a:lnTo>
                    <a:pt x="265688" y="85489"/>
                  </a:lnTo>
                  <a:lnTo>
                    <a:pt x="265928" y="81323"/>
                  </a:lnTo>
                  <a:lnTo>
                    <a:pt x="266912" y="78428"/>
                  </a:lnTo>
                  <a:lnTo>
                    <a:pt x="283146" y="49579"/>
                  </a:lnTo>
                  <a:lnTo>
                    <a:pt x="286460" y="50260"/>
                  </a:lnTo>
                  <a:lnTo>
                    <a:pt x="301583" y="50648"/>
                  </a:lnTo>
                  <a:lnTo>
                    <a:pt x="312324" y="46307"/>
                  </a:lnTo>
                  <a:lnTo>
                    <a:pt x="319307" y="39788"/>
                  </a:lnTo>
                  <a:lnTo>
                    <a:pt x="323155" y="33643"/>
                  </a:lnTo>
                  <a:lnTo>
                    <a:pt x="323996" y="31919"/>
                  </a:lnTo>
                  <a:lnTo>
                    <a:pt x="323135" y="29857"/>
                  </a:lnTo>
                  <a:lnTo>
                    <a:pt x="321337" y="29198"/>
                  </a:lnTo>
                  <a:lnTo>
                    <a:pt x="316927" y="27583"/>
                  </a:lnTo>
                  <a:lnTo>
                    <a:pt x="295336" y="10610"/>
                  </a:lnTo>
                  <a:lnTo>
                    <a:pt x="293439" y="8245"/>
                  </a:lnTo>
                  <a:lnTo>
                    <a:pt x="290804" y="7151"/>
                  </a:lnTo>
                  <a:lnTo>
                    <a:pt x="286342" y="5299"/>
                  </a:lnTo>
                  <a:lnTo>
                    <a:pt x="279619" y="2781"/>
                  </a:lnTo>
                  <a:lnTo>
                    <a:pt x="273151" y="1444"/>
                  </a:lnTo>
                  <a:lnTo>
                    <a:pt x="269014" y="588"/>
                  </a:lnTo>
                  <a:lnTo>
                    <a:pt x="265319" y="-61"/>
                  </a:lnTo>
                  <a:lnTo>
                    <a:pt x="261787" y="4"/>
                  </a:lnTo>
                  <a:close/>
                </a:path>
              </a:pathLst>
            </a:custGeom>
            <a:ln w="9525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779" y="1891096"/>
              <a:ext cx="367942" cy="29794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53809" y="1910960"/>
              <a:ext cx="283210" cy="213995"/>
            </a:xfrm>
            <a:custGeom>
              <a:avLst/>
              <a:gdLst/>
              <a:ahLst/>
              <a:cxnLst/>
              <a:rect l="l" t="t" r="r" b="b"/>
              <a:pathLst>
                <a:path w="283209" h="213994">
                  <a:moveTo>
                    <a:pt x="240137" y="154910"/>
                  </a:moveTo>
                  <a:lnTo>
                    <a:pt x="207310" y="154910"/>
                  </a:lnTo>
                  <a:lnTo>
                    <a:pt x="212144" y="159340"/>
                  </a:lnTo>
                  <a:lnTo>
                    <a:pt x="216214" y="171149"/>
                  </a:lnTo>
                  <a:lnTo>
                    <a:pt x="221316" y="185337"/>
                  </a:lnTo>
                  <a:lnTo>
                    <a:pt x="229250" y="196902"/>
                  </a:lnTo>
                  <a:lnTo>
                    <a:pt x="233105" y="200230"/>
                  </a:lnTo>
                  <a:lnTo>
                    <a:pt x="230942" y="204891"/>
                  </a:lnTo>
                  <a:lnTo>
                    <a:pt x="239194" y="205700"/>
                  </a:lnTo>
                  <a:lnTo>
                    <a:pt x="238613" y="207197"/>
                  </a:lnTo>
                  <a:lnTo>
                    <a:pt x="241426" y="212722"/>
                  </a:lnTo>
                  <a:lnTo>
                    <a:pt x="258462" y="213469"/>
                  </a:lnTo>
                  <a:lnTo>
                    <a:pt x="262390" y="205811"/>
                  </a:lnTo>
                  <a:lnTo>
                    <a:pt x="260434" y="201989"/>
                  </a:lnTo>
                  <a:lnTo>
                    <a:pt x="252143" y="199290"/>
                  </a:lnTo>
                  <a:lnTo>
                    <a:pt x="249895" y="198390"/>
                  </a:lnTo>
                  <a:lnTo>
                    <a:pt x="248858" y="196192"/>
                  </a:lnTo>
                  <a:lnTo>
                    <a:pt x="241013" y="172003"/>
                  </a:lnTo>
                  <a:lnTo>
                    <a:pt x="240137" y="154910"/>
                  </a:lnTo>
                  <a:close/>
                </a:path>
                <a:path w="283209" h="213994">
                  <a:moveTo>
                    <a:pt x="107920" y="211580"/>
                  </a:moveTo>
                  <a:lnTo>
                    <a:pt x="99788" y="211580"/>
                  </a:lnTo>
                  <a:lnTo>
                    <a:pt x="107943" y="211828"/>
                  </a:lnTo>
                  <a:lnTo>
                    <a:pt x="107920" y="211580"/>
                  </a:lnTo>
                  <a:close/>
                </a:path>
                <a:path w="283209" h="213994">
                  <a:moveTo>
                    <a:pt x="108840" y="155576"/>
                  </a:moveTo>
                  <a:lnTo>
                    <a:pt x="62503" y="155576"/>
                  </a:lnTo>
                  <a:lnTo>
                    <a:pt x="61246" y="163523"/>
                  </a:lnTo>
                  <a:lnTo>
                    <a:pt x="57904" y="175080"/>
                  </a:lnTo>
                  <a:lnTo>
                    <a:pt x="60993" y="179715"/>
                  </a:lnTo>
                  <a:lnTo>
                    <a:pt x="74353" y="200192"/>
                  </a:lnTo>
                  <a:lnTo>
                    <a:pt x="84839" y="209362"/>
                  </a:lnTo>
                  <a:lnTo>
                    <a:pt x="93100" y="211675"/>
                  </a:lnTo>
                  <a:lnTo>
                    <a:pt x="99788" y="211580"/>
                  </a:lnTo>
                  <a:lnTo>
                    <a:pt x="107920" y="211580"/>
                  </a:lnTo>
                  <a:lnTo>
                    <a:pt x="107737" y="209599"/>
                  </a:lnTo>
                  <a:lnTo>
                    <a:pt x="107693" y="203197"/>
                  </a:lnTo>
                  <a:lnTo>
                    <a:pt x="101923" y="200722"/>
                  </a:lnTo>
                  <a:lnTo>
                    <a:pt x="96324" y="200722"/>
                  </a:lnTo>
                  <a:lnTo>
                    <a:pt x="91912" y="198336"/>
                  </a:lnTo>
                  <a:lnTo>
                    <a:pt x="87156" y="192198"/>
                  </a:lnTo>
                  <a:lnTo>
                    <a:pt x="84763" y="184948"/>
                  </a:lnTo>
                  <a:lnTo>
                    <a:pt x="87441" y="179226"/>
                  </a:lnTo>
                  <a:lnTo>
                    <a:pt x="93543" y="173645"/>
                  </a:lnTo>
                  <a:lnTo>
                    <a:pt x="101355" y="164788"/>
                  </a:lnTo>
                  <a:lnTo>
                    <a:pt x="108840" y="155576"/>
                  </a:lnTo>
                  <a:close/>
                </a:path>
                <a:path w="283209" h="213994">
                  <a:moveTo>
                    <a:pt x="240487" y="146801"/>
                  </a:moveTo>
                  <a:lnTo>
                    <a:pt x="120702" y="146801"/>
                  </a:lnTo>
                  <a:lnTo>
                    <a:pt x="125757" y="147165"/>
                  </a:lnTo>
                  <a:lnTo>
                    <a:pt x="130277" y="148337"/>
                  </a:lnTo>
                  <a:lnTo>
                    <a:pt x="136487" y="149703"/>
                  </a:lnTo>
                  <a:lnTo>
                    <a:pt x="143851" y="150932"/>
                  </a:lnTo>
                  <a:lnTo>
                    <a:pt x="152039" y="152018"/>
                  </a:lnTo>
                  <a:lnTo>
                    <a:pt x="160721" y="152956"/>
                  </a:lnTo>
                  <a:lnTo>
                    <a:pt x="160525" y="161441"/>
                  </a:lnTo>
                  <a:lnTo>
                    <a:pt x="160113" y="169500"/>
                  </a:lnTo>
                  <a:lnTo>
                    <a:pt x="159296" y="177103"/>
                  </a:lnTo>
                  <a:lnTo>
                    <a:pt x="157990" y="182424"/>
                  </a:lnTo>
                  <a:lnTo>
                    <a:pt x="155303" y="188756"/>
                  </a:lnTo>
                  <a:lnTo>
                    <a:pt x="156512" y="194405"/>
                  </a:lnTo>
                  <a:lnTo>
                    <a:pt x="157697" y="197924"/>
                  </a:lnTo>
                  <a:lnTo>
                    <a:pt x="157762" y="199678"/>
                  </a:lnTo>
                  <a:lnTo>
                    <a:pt x="155217" y="211580"/>
                  </a:lnTo>
                  <a:lnTo>
                    <a:pt x="174387" y="211580"/>
                  </a:lnTo>
                  <a:lnTo>
                    <a:pt x="177677" y="209599"/>
                  </a:lnTo>
                  <a:lnTo>
                    <a:pt x="176630" y="204425"/>
                  </a:lnTo>
                  <a:lnTo>
                    <a:pt x="175095" y="203313"/>
                  </a:lnTo>
                  <a:lnTo>
                    <a:pt x="171873" y="201799"/>
                  </a:lnTo>
                  <a:lnTo>
                    <a:pt x="171017" y="200192"/>
                  </a:lnTo>
                  <a:lnTo>
                    <a:pt x="194319" y="155110"/>
                  </a:lnTo>
                  <a:lnTo>
                    <a:pt x="206055" y="155110"/>
                  </a:lnTo>
                  <a:lnTo>
                    <a:pt x="207310" y="154910"/>
                  </a:lnTo>
                  <a:lnTo>
                    <a:pt x="240137" y="154910"/>
                  </a:lnTo>
                  <a:lnTo>
                    <a:pt x="240037" y="152956"/>
                  </a:lnTo>
                  <a:lnTo>
                    <a:pt x="240117" y="150932"/>
                  </a:lnTo>
                  <a:lnTo>
                    <a:pt x="240487" y="146801"/>
                  </a:lnTo>
                  <a:close/>
                </a:path>
                <a:path w="283209" h="213994">
                  <a:moveTo>
                    <a:pt x="24842" y="0"/>
                  </a:moveTo>
                  <a:lnTo>
                    <a:pt x="0" y="25935"/>
                  </a:lnTo>
                  <a:lnTo>
                    <a:pt x="5304" y="52430"/>
                  </a:lnTo>
                  <a:lnTo>
                    <a:pt x="30327" y="86737"/>
                  </a:lnTo>
                  <a:lnTo>
                    <a:pt x="35241" y="92812"/>
                  </a:lnTo>
                  <a:lnTo>
                    <a:pt x="36340" y="98822"/>
                  </a:lnTo>
                  <a:lnTo>
                    <a:pt x="35454" y="104352"/>
                  </a:lnTo>
                  <a:lnTo>
                    <a:pt x="34413" y="108988"/>
                  </a:lnTo>
                  <a:lnTo>
                    <a:pt x="33593" y="112245"/>
                  </a:lnTo>
                  <a:lnTo>
                    <a:pt x="33148" y="115684"/>
                  </a:lnTo>
                  <a:lnTo>
                    <a:pt x="14501" y="148504"/>
                  </a:lnTo>
                  <a:lnTo>
                    <a:pt x="13752" y="149920"/>
                  </a:lnTo>
                  <a:lnTo>
                    <a:pt x="13361" y="151446"/>
                  </a:lnTo>
                  <a:lnTo>
                    <a:pt x="11579" y="161441"/>
                  </a:lnTo>
                  <a:lnTo>
                    <a:pt x="11016" y="169500"/>
                  </a:lnTo>
                  <a:lnTo>
                    <a:pt x="10964" y="182424"/>
                  </a:lnTo>
                  <a:lnTo>
                    <a:pt x="11185" y="187064"/>
                  </a:lnTo>
                  <a:lnTo>
                    <a:pt x="10046" y="191154"/>
                  </a:lnTo>
                  <a:lnTo>
                    <a:pt x="7864" y="194288"/>
                  </a:lnTo>
                  <a:lnTo>
                    <a:pt x="7604" y="198890"/>
                  </a:lnTo>
                  <a:lnTo>
                    <a:pt x="12229" y="207383"/>
                  </a:lnTo>
                  <a:lnTo>
                    <a:pt x="15204" y="211536"/>
                  </a:lnTo>
                  <a:lnTo>
                    <a:pt x="25012" y="206597"/>
                  </a:lnTo>
                  <a:lnTo>
                    <a:pt x="23868" y="200192"/>
                  </a:lnTo>
                  <a:lnTo>
                    <a:pt x="23943" y="197924"/>
                  </a:lnTo>
                  <a:lnTo>
                    <a:pt x="40075" y="160928"/>
                  </a:lnTo>
                  <a:lnTo>
                    <a:pt x="62503" y="155576"/>
                  </a:lnTo>
                  <a:lnTo>
                    <a:pt x="108840" y="155576"/>
                  </a:lnTo>
                  <a:lnTo>
                    <a:pt x="109244" y="155078"/>
                  </a:lnTo>
                  <a:lnTo>
                    <a:pt x="115576" y="146938"/>
                  </a:lnTo>
                  <a:lnTo>
                    <a:pt x="120702" y="146801"/>
                  </a:lnTo>
                  <a:lnTo>
                    <a:pt x="240487" y="146801"/>
                  </a:lnTo>
                  <a:lnTo>
                    <a:pt x="241511" y="135375"/>
                  </a:lnTo>
                  <a:lnTo>
                    <a:pt x="241366" y="127073"/>
                  </a:lnTo>
                  <a:lnTo>
                    <a:pt x="241288" y="114887"/>
                  </a:lnTo>
                  <a:lnTo>
                    <a:pt x="243929" y="109889"/>
                  </a:lnTo>
                  <a:lnTo>
                    <a:pt x="250323" y="104774"/>
                  </a:lnTo>
                  <a:lnTo>
                    <a:pt x="261626" y="99395"/>
                  </a:lnTo>
                  <a:lnTo>
                    <a:pt x="273892" y="99395"/>
                  </a:lnTo>
                  <a:lnTo>
                    <a:pt x="277629" y="93464"/>
                  </a:lnTo>
                  <a:lnTo>
                    <a:pt x="278903" y="89757"/>
                  </a:lnTo>
                  <a:lnTo>
                    <a:pt x="280481" y="88522"/>
                  </a:lnTo>
                  <a:lnTo>
                    <a:pt x="282766" y="84569"/>
                  </a:lnTo>
                  <a:lnTo>
                    <a:pt x="281834" y="83828"/>
                  </a:lnTo>
                  <a:lnTo>
                    <a:pt x="280180" y="82840"/>
                  </a:lnTo>
                  <a:lnTo>
                    <a:pt x="275397" y="78074"/>
                  </a:lnTo>
                  <a:lnTo>
                    <a:pt x="57177" y="78074"/>
                  </a:lnTo>
                  <a:lnTo>
                    <a:pt x="47270" y="75878"/>
                  </a:lnTo>
                  <a:lnTo>
                    <a:pt x="31350" y="64019"/>
                  </a:lnTo>
                  <a:lnTo>
                    <a:pt x="19694" y="45282"/>
                  </a:lnTo>
                  <a:lnTo>
                    <a:pt x="16251" y="26376"/>
                  </a:lnTo>
                  <a:lnTo>
                    <a:pt x="24975" y="14011"/>
                  </a:lnTo>
                  <a:lnTo>
                    <a:pt x="30555" y="13289"/>
                  </a:lnTo>
                  <a:lnTo>
                    <a:pt x="41781" y="13289"/>
                  </a:lnTo>
                  <a:lnTo>
                    <a:pt x="42074" y="13079"/>
                  </a:lnTo>
                  <a:lnTo>
                    <a:pt x="42290" y="9558"/>
                  </a:lnTo>
                  <a:lnTo>
                    <a:pt x="39451" y="5206"/>
                  </a:lnTo>
                  <a:lnTo>
                    <a:pt x="33615" y="1521"/>
                  </a:lnTo>
                  <a:lnTo>
                    <a:pt x="24842" y="0"/>
                  </a:lnTo>
                  <a:close/>
                </a:path>
                <a:path w="283209" h="213994">
                  <a:moveTo>
                    <a:pt x="100772" y="200228"/>
                  </a:moveTo>
                  <a:lnTo>
                    <a:pt x="96324" y="200722"/>
                  </a:lnTo>
                  <a:lnTo>
                    <a:pt x="101923" y="200722"/>
                  </a:lnTo>
                  <a:lnTo>
                    <a:pt x="100772" y="200228"/>
                  </a:lnTo>
                  <a:close/>
                </a:path>
                <a:path w="283209" h="213994">
                  <a:moveTo>
                    <a:pt x="206055" y="155110"/>
                  </a:moveTo>
                  <a:lnTo>
                    <a:pt x="194319" y="155110"/>
                  </a:lnTo>
                  <a:lnTo>
                    <a:pt x="200580" y="155279"/>
                  </a:lnTo>
                  <a:lnTo>
                    <a:pt x="205320" y="155227"/>
                  </a:lnTo>
                  <a:lnTo>
                    <a:pt x="206055" y="155110"/>
                  </a:lnTo>
                  <a:close/>
                </a:path>
                <a:path w="283209" h="213994">
                  <a:moveTo>
                    <a:pt x="273892" y="99395"/>
                  </a:moveTo>
                  <a:lnTo>
                    <a:pt x="261626" y="99395"/>
                  </a:lnTo>
                  <a:lnTo>
                    <a:pt x="272024" y="102360"/>
                  </a:lnTo>
                  <a:lnTo>
                    <a:pt x="273892" y="99395"/>
                  </a:lnTo>
                  <a:close/>
                </a:path>
                <a:path w="283209" h="213994">
                  <a:moveTo>
                    <a:pt x="73429" y="76166"/>
                  </a:moveTo>
                  <a:lnTo>
                    <a:pt x="71281" y="76838"/>
                  </a:lnTo>
                  <a:lnTo>
                    <a:pt x="65523" y="77934"/>
                  </a:lnTo>
                  <a:lnTo>
                    <a:pt x="57177" y="78074"/>
                  </a:lnTo>
                  <a:lnTo>
                    <a:pt x="275397" y="78074"/>
                  </a:lnTo>
                  <a:lnTo>
                    <a:pt x="274472" y="77152"/>
                  </a:lnTo>
                  <a:lnTo>
                    <a:pt x="197015" y="77152"/>
                  </a:lnTo>
                  <a:lnTo>
                    <a:pt x="190214" y="76433"/>
                  </a:lnTo>
                  <a:lnTo>
                    <a:pt x="73140" y="76433"/>
                  </a:lnTo>
                  <a:lnTo>
                    <a:pt x="73429" y="76166"/>
                  </a:lnTo>
                  <a:close/>
                </a:path>
                <a:path w="283209" h="213994">
                  <a:moveTo>
                    <a:pt x="255386" y="40593"/>
                  </a:moveTo>
                  <a:lnTo>
                    <a:pt x="248646" y="42487"/>
                  </a:lnTo>
                  <a:lnTo>
                    <a:pt x="243559" y="56154"/>
                  </a:lnTo>
                  <a:lnTo>
                    <a:pt x="240308" y="56648"/>
                  </a:lnTo>
                  <a:lnTo>
                    <a:pt x="236410" y="57823"/>
                  </a:lnTo>
                  <a:lnTo>
                    <a:pt x="230495" y="60482"/>
                  </a:lnTo>
                  <a:lnTo>
                    <a:pt x="223924" y="64438"/>
                  </a:lnTo>
                  <a:lnTo>
                    <a:pt x="218058" y="69505"/>
                  </a:lnTo>
                  <a:lnTo>
                    <a:pt x="212071" y="73976"/>
                  </a:lnTo>
                  <a:lnTo>
                    <a:pt x="204783" y="76440"/>
                  </a:lnTo>
                  <a:lnTo>
                    <a:pt x="197015" y="77152"/>
                  </a:lnTo>
                  <a:lnTo>
                    <a:pt x="274472" y="77152"/>
                  </a:lnTo>
                  <a:lnTo>
                    <a:pt x="272254" y="74942"/>
                  </a:lnTo>
                  <a:lnTo>
                    <a:pt x="265211" y="61475"/>
                  </a:lnTo>
                  <a:lnTo>
                    <a:pt x="263668" y="60186"/>
                  </a:lnTo>
                  <a:lnTo>
                    <a:pt x="257263" y="58300"/>
                  </a:lnTo>
                  <a:lnTo>
                    <a:pt x="256311" y="56648"/>
                  </a:lnTo>
                  <a:lnTo>
                    <a:pt x="256259" y="56154"/>
                  </a:lnTo>
                  <a:lnTo>
                    <a:pt x="257611" y="49714"/>
                  </a:lnTo>
                  <a:lnTo>
                    <a:pt x="256881" y="44361"/>
                  </a:lnTo>
                  <a:lnTo>
                    <a:pt x="255386" y="40593"/>
                  </a:lnTo>
                  <a:close/>
                </a:path>
                <a:path w="283209" h="213994">
                  <a:moveTo>
                    <a:pt x="135099" y="70660"/>
                  </a:moveTo>
                  <a:lnTo>
                    <a:pt x="101688" y="71243"/>
                  </a:lnTo>
                  <a:lnTo>
                    <a:pt x="73140" y="76433"/>
                  </a:lnTo>
                  <a:lnTo>
                    <a:pt x="190214" y="76433"/>
                  </a:lnTo>
                  <a:lnTo>
                    <a:pt x="189590" y="76367"/>
                  </a:lnTo>
                  <a:lnTo>
                    <a:pt x="166643" y="72948"/>
                  </a:lnTo>
                  <a:lnTo>
                    <a:pt x="135099" y="70660"/>
                  </a:lnTo>
                  <a:close/>
                </a:path>
                <a:path w="283209" h="213994">
                  <a:moveTo>
                    <a:pt x="41781" y="13289"/>
                  </a:moveTo>
                  <a:lnTo>
                    <a:pt x="30555" y="13289"/>
                  </a:lnTo>
                  <a:lnTo>
                    <a:pt x="34995" y="14681"/>
                  </a:lnTo>
                  <a:lnTo>
                    <a:pt x="38699" y="15505"/>
                  </a:lnTo>
                  <a:lnTo>
                    <a:pt x="41781" y="13289"/>
                  </a:lnTo>
                  <a:close/>
                </a:path>
              </a:pathLst>
            </a:custGeom>
            <a:solidFill>
              <a:srgbClr val="CC8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3809" y="1910960"/>
              <a:ext cx="283210" cy="213995"/>
            </a:xfrm>
            <a:custGeom>
              <a:avLst/>
              <a:gdLst/>
              <a:ahLst/>
              <a:cxnLst/>
              <a:rect l="l" t="t" r="r" b="b"/>
              <a:pathLst>
                <a:path w="283209" h="213994">
                  <a:moveTo>
                    <a:pt x="24842" y="0"/>
                  </a:moveTo>
                  <a:lnTo>
                    <a:pt x="0" y="25935"/>
                  </a:lnTo>
                  <a:lnTo>
                    <a:pt x="5304" y="52429"/>
                  </a:lnTo>
                  <a:lnTo>
                    <a:pt x="30327" y="86737"/>
                  </a:lnTo>
                  <a:lnTo>
                    <a:pt x="35241" y="92811"/>
                  </a:lnTo>
                  <a:lnTo>
                    <a:pt x="36340" y="98821"/>
                  </a:lnTo>
                  <a:lnTo>
                    <a:pt x="35454" y="104352"/>
                  </a:lnTo>
                  <a:lnTo>
                    <a:pt x="34413" y="108987"/>
                  </a:lnTo>
                  <a:lnTo>
                    <a:pt x="33593" y="112245"/>
                  </a:lnTo>
                  <a:lnTo>
                    <a:pt x="33148" y="115683"/>
                  </a:lnTo>
                  <a:lnTo>
                    <a:pt x="14501" y="148504"/>
                  </a:lnTo>
                  <a:lnTo>
                    <a:pt x="13752" y="149921"/>
                  </a:lnTo>
                  <a:lnTo>
                    <a:pt x="13361" y="151446"/>
                  </a:lnTo>
                  <a:lnTo>
                    <a:pt x="11579" y="161441"/>
                  </a:lnTo>
                  <a:lnTo>
                    <a:pt x="10876" y="171517"/>
                  </a:lnTo>
                  <a:lnTo>
                    <a:pt x="10871" y="180463"/>
                  </a:lnTo>
                  <a:lnTo>
                    <a:pt x="11185" y="187064"/>
                  </a:lnTo>
                  <a:lnTo>
                    <a:pt x="10046" y="191154"/>
                  </a:lnTo>
                  <a:lnTo>
                    <a:pt x="7864" y="194289"/>
                  </a:lnTo>
                  <a:lnTo>
                    <a:pt x="7604" y="198891"/>
                  </a:lnTo>
                  <a:lnTo>
                    <a:pt x="12229" y="207383"/>
                  </a:lnTo>
                  <a:lnTo>
                    <a:pt x="15204" y="211536"/>
                  </a:lnTo>
                  <a:lnTo>
                    <a:pt x="25012" y="206597"/>
                  </a:lnTo>
                  <a:lnTo>
                    <a:pt x="23776" y="199678"/>
                  </a:lnTo>
                  <a:lnTo>
                    <a:pt x="24585" y="191190"/>
                  </a:lnTo>
                  <a:lnTo>
                    <a:pt x="46225" y="158468"/>
                  </a:lnTo>
                  <a:lnTo>
                    <a:pt x="62503" y="155576"/>
                  </a:lnTo>
                  <a:lnTo>
                    <a:pt x="61246" y="163523"/>
                  </a:lnTo>
                  <a:lnTo>
                    <a:pt x="57904" y="175080"/>
                  </a:lnTo>
                  <a:lnTo>
                    <a:pt x="60993" y="179714"/>
                  </a:lnTo>
                  <a:lnTo>
                    <a:pt x="74353" y="200192"/>
                  </a:lnTo>
                  <a:lnTo>
                    <a:pt x="84839" y="209362"/>
                  </a:lnTo>
                  <a:lnTo>
                    <a:pt x="93100" y="211674"/>
                  </a:lnTo>
                  <a:lnTo>
                    <a:pt x="99788" y="211580"/>
                  </a:lnTo>
                  <a:lnTo>
                    <a:pt x="107942" y="211827"/>
                  </a:lnTo>
                  <a:lnTo>
                    <a:pt x="107693" y="209127"/>
                  </a:lnTo>
                  <a:lnTo>
                    <a:pt x="107693" y="206162"/>
                  </a:lnTo>
                  <a:lnTo>
                    <a:pt x="107693" y="203196"/>
                  </a:lnTo>
                  <a:lnTo>
                    <a:pt x="100772" y="200227"/>
                  </a:lnTo>
                  <a:lnTo>
                    <a:pt x="96323" y="200721"/>
                  </a:lnTo>
                  <a:lnTo>
                    <a:pt x="91912" y="198335"/>
                  </a:lnTo>
                  <a:lnTo>
                    <a:pt x="87156" y="192197"/>
                  </a:lnTo>
                  <a:lnTo>
                    <a:pt x="84763" y="184947"/>
                  </a:lnTo>
                  <a:lnTo>
                    <a:pt x="87441" y="179226"/>
                  </a:lnTo>
                  <a:lnTo>
                    <a:pt x="93543" y="173644"/>
                  </a:lnTo>
                  <a:lnTo>
                    <a:pt x="101355" y="164787"/>
                  </a:lnTo>
                  <a:lnTo>
                    <a:pt x="109244" y="155078"/>
                  </a:lnTo>
                  <a:lnTo>
                    <a:pt x="115576" y="146938"/>
                  </a:lnTo>
                  <a:lnTo>
                    <a:pt x="120702" y="146801"/>
                  </a:lnTo>
                  <a:lnTo>
                    <a:pt x="125757" y="147164"/>
                  </a:lnTo>
                  <a:lnTo>
                    <a:pt x="130277" y="148337"/>
                  </a:lnTo>
                  <a:lnTo>
                    <a:pt x="136487" y="149702"/>
                  </a:lnTo>
                  <a:lnTo>
                    <a:pt x="143851" y="150931"/>
                  </a:lnTo>
                  <a:lnTo>
                    <a:pt x="152039" y="152018"/>
                  </a:lnTo>
                  <a:lnTo>
                    <a:pt x="160721" y="152956"/>
                  </a:lnTo>
                  <a:lnTo>
                    <a:pt x="160547" y="161007"/>
                  </a:lnTo>
                  <a:lnTo>
                    <a:pt x="160113" y="169499"/>
                  </a:lnTo>
                  <a:lnTo>
                    <a:pt x="159299" y="177087"/>
                  </a:lnTo>
                  <a:lnTo>
                    <a:pt x="157990" y="182423"/>
                  </a:lnTo>
                  <a:lnTo>
                    <a:pt x="155303" y="188756"/>
                  </a:lnTo>
                  <a:lnTo>
                    <a:pt x="156512" y="194404"/>
                  </a:lnTo>
                  <a:lnTo>
                    <a:pt x="157390" y="197013"/>
                  </a:lnTo>
                  <a:lnTo>
                    <a:pt x="157782" y="198176"/>
                  </a:lnTo>
                  <a:lnTo>
                    <a:pt x="157810" y="199451"/>
                  </a:lnTo>
                  <a:lnTo>
                    <a:pt x="157546" y="200699"/>
                  </a:lnTo>
                  <a:lnTo>
                    <a:pt x="156518" y="205547"/>
                  </a:lnTo>
                  <a:lnTo>
                    <a:pt x="155217" y="211580"/>
                  </a:lnTo>
                  <a:lnTo>
                    <a:pt x="164008" y="211580"/>
                  </a:lnTo>
                  <a:lnTo>
                    <a:pt x="174387" y="211580"/>
                  </a:lnTo>
                  <a:lnTo>
                    <a:pt x="177677" y="209599"/>
                  </a:lnTo>
                  <a:lnTo>
                    <a:pt x="176976" y="206140"/>
                  </a:lnTo>
                  <a:lnTo>
                    <a:pt x="176630" y="204425"/>
                  </a:lnTo>
                  <a:lnTo>
                    <a:pt x="175095" y="203312"/>
                  </a:lnTo>
                  <a:lnTo>
                    <a:pt x="173645" y="202631"/>
                  </a:lnTo>
                  <a:lnTo>
                    <a:pt x="171873" y="201798"/>
                  </a:lnTo>
                  <a:lnTo>
                    <a:pt x="170882" y="199938"/>
                  </a:lnTo>
                  <a:lnTo>
                    <a:pt x="171136" y="197923"/>
                  </a:lnTo>
                  <a:lnTo>
                    <a:pt x="172845" y="188929"/>
                  </a:lnTo>
                  <a:lnTo>
                    <a:pt x="176774" y="177102"/>
                  </a:lnTo>
                  <a:lnTo>
                    <a:pt x="183680" y="164983"/>
                  </a:lnTo>
                  <a:lnTo>
                    <a:pt x="194319" y="155110"/>
                  </a:lnTo>
                  <a:lnTo>
                    <a:pt x="200580" y="155279"/>
                  </a:lnTo>
                  <a:lnTo>
                    <a:pt x="205320" y="155227"/>
                  </a:lnTo>
                  <a:lnTo>
                    <a:pt x="207310" y="154910"/>
                  </a:lnTo>
                  <a:lnTo>
                    <a:pt x="212144" y="159340"/>
                  </a:lnTo>
                  <a:lnTo>
                    <a:pt x="216214" y="171149"/>
                  </a:lnTo>
                  <a:lnTo>
                    <a:pt x="221316" y="185336"/>
                  </a:lnTo>
                  <a:lnTo>
                    <a:pt x="229250" y="196902"/>
                  </a:lnTo>
                  <a:lnTo>
                    <a:pt x="233105" y="200230"/>
                  </a:lnTo>
                  <a:lnTo>
                    <a:pt x="230942" y="204891"/>
                  </a:lnTo>
                  <a:lnTo>
                    <a:pt x="236200" y="205407"/>
                  </a:lnTo>
                  <a:lnTo>
                    <a:pt x="239194" y="205700"/>
                  </a:lnTo>
                  <a:lnTo>
                    <a:pt x="238613" y="207197"/>
                  </a:lnTo>
                  <a:lnTo>
                    <a:pt x="240020" y="209959"/>
                  </a:lnTo>
                  <a:lnTo>
                    <a:pt x="241426" y="212721"/>
                  </a:lnTo>
                  <a:lnTo>
                    <a:pt x="258462" y="213468"/>
                  </a:lnTo>
                  <a:lnTo>
                    <a:pt x="260649" y="209204"/>
                  </a:lnTo>
                  <a:lnTo>
                    <a:pt x="262390" y="205811"/>
                  </a:lnTo>
                  <a:lnTo>
                    <a:pt x="260434" y="201989"/>
                  </a:lnTo>
                  <a:lnTo>
                    <a:pt x="240000" y="152234"/>
                  </a:lnTo>
                  <a:lnTo>
                    <a:pt x="241511" y="135375"/>
                  </a:lnTo>
                  <a:lnTo>
                    <a:pt x="241241" y="119913"/>
                  </a:lnTo>
                  <a:lnTo>
                    <a:pt x="241288" y="114887"/>
                  </a:lnTo>
                  <a:lnTo>
                    <a:pt x="243930" y="109889"/>
                  </a:lnTo>
                  <a:lnTo>
                    <a:pt x="250324" y="104774"/>
                  </a:lnTo>
                  <a:lnTo>
                    <a:pt x="261626" y="99394"/>
                  </a:lnTo>
                  <a:lnTo>
                    <a:pt x="272024" y="102360"/>
                  </a:lnTo>
                  <a:lnTo>
                    <a:pt x="277629" y="93463"/>
                  </a:lnTo>
                  <a:lnTo>
                    <a:pt x="278903" y="89757"/>
                  </a:lnTo>
                  <a:lnTo>
                    <a:pt x="280481" y="88522"/>
                  </a:lnTo>
                  <a:lnTo>
                    <a:pt x="282766" y="84569"/>
                  </a:lnTo>
                  <a:lnTo>
                    <a:pt x="281834" y="83828"/>
                  </a:lnTo>
                  <a:lnTo>
                    <a:pt x="280180" y="82839"/>
                  </a:lnTo>
                  <a:lnTo>
                    <a:pt x="272254" y="74942"/>
                  </a:lnTo>
                  <a:lnTo>
                    <a:pt x="268377" y="67529"/>
                  </a:lnTo>
                  <a:lnTo>
                    <a:pt x="265211" y="61474"/>
                  </a:lnTo>
                  <a:lnTo>
                    <a:pt x="263668" y="60186"/>
                  </a:lnTo>
                  <a:lnTo>
                    <a:pt x="259117" y="58846"/>
                  </a:lnTo>
                  <a:lnTo>
                    <a:pt x="257263" y="58299"/>
                  </a:lnTo>
                  <a:lnTo>
                    <a:pt x="256197" y="56449"/>
                  </a:lnTo>
                  <a:lnTo>
                    <a:pt x="256608" y="54493"/>
                  </a:lnTo>
                  <a:lnTo>
                    <a:pt x="257611" y="49713"/>
                  </a:lnTo>
                  <a:lnTo>
                    <a:pt x="256881" y="44361"/>
                  </a:lnTo>
                  <a:lnTo>
                    <a:pt x="255386" y="40592"/>
                  </a:lnTo>
                  <a:lnTo>
                    <a:pt x="248646" y="42487"/>
                  </a:lnTo>
                  <a:lnTo>
                    <a:pt x="243559" y="56153"/>
                  </a:lnTo>
                  <a:lnTo>
                    <a:pt x="240308" y="56647"/>
                  </a:lnTo>
                  <a:lnTo>
                    <a:pt x="236410" y="57823"/>
                  </a:lnTo>
                  <a:lnTo>
                    <a:pt x="230495" y="60482"/>
                  </a:lnTo>
                  <a:lnTo>
                    <a:pt x="223924" y="64438"/>
                  </a:lnTo>
                  <a:lnTo>
                    <a:pt x="218058" y="69505"/>
                  </a:lnTo>
                  <a:lnTo>
                    <a:pt x="212071" y="73976"/>
                  </a:lnTo>
                  <a:lnTo>
                    <a:pt x="204783" y="76440"/>
                  </a:lnTo>
                  <a:lnTo>
                    <a:pt x="197015" y="77152"/>
                  </a:lnTo>
                  <a:lnTo>
                    <a:pt x="189590" y="76367"/>
                  </a:lnTo>
                  <a:lnTo>
                    <a:pt x="166643" y="72948"/>
                  </a:lnTo>
                  <a:lnTo>
                    <a:pt x="135099" y="70660"/>
                  </a:lnTo>
                  <a:lnTo>
                    <a:pt x="101688" y="71242"/>
                  </a:lnTo>
                  <a:lnTo>
                    <a:pt x="73140" y="76433"/>
                  </a:lnTo>
                  <a:lnTo>
                    <a:pt x="73429" y="76167"/>
                  </a:lnTo>
                  <a:lnTo>
                    <a:pt x="71281" y="76839"/>
                  </a:lnTo>
                  <a:lnTo>
                    <a:pt x="65523" y="77934"/>
                  </a:lnTo>
                  <a:lnTo>
                    <a:pt x="57177" y="78074"/>
                  </a:lnTo>
                  <a:lnTo>
                    <a:pt x="47270" y="75878"/>
                  </a:lnTo>
                  <a:lnTo>
                    <a:pt x="31350" y="64019"/>
                  </a:lnTo>
                  <a:lnTo>
                    <a:pt x="19694" y="45282"/>
                  </a:lnTo>
                  <a:lnTo>
                    <a:pt x="16251" y="26376"/>
                  </a:lnTo>
                  <a:lnTo>
                    <a:pt x="24975" y="14012"/>
                  </a:lnTo>
                  <a:lnTo>
                    <a:pt x="30555" y="13289"/>
                  </a:lnTo>
                  <a:lnTo>
                    <a:pt x="34995" y="14681"/>
                  </a:lnTo>
                  <a:lnTo>
                    <a:pt x="38699" y="15505"/>
                  </a:lnTo>
                  <a:lnTo>
                    <a:pt x="42074" y="13079"/>
                  </a:lnTo>
                  <a:lnTo>
                    <a:pt x="42290" y="9557"/>
                  </a:lnTo>
                  <a:lnTo>
                    <a:pt x="39451" y="5205"/>
                  </a:lnTo>
                  <a:lnTo>
                    <a:pt x="33615" y="1520"/>
                  </a:lnTo>
                  <a:lnTo>
                    <a:pt x="2484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C018D4-AC87-4F46-D247-E358C6C3738B}"/>
              </a:ext>
            </a:extLst>
          </p:cNvPr>
          <p:cNvGrpSpPr/>
          <p:nvPr/>
        </p:nvGrpSpPr>
        <p:grpSpPr>
          <a:xfrm>
            <a:off x="4527585" y="183580"/>
            <a:ext cx="742320" cy="503640"/>
            <a:chOff x="4527585" y="183580"/>
            <a:chExt cx="74232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B46523-268A-FBBE-98D6-F3F321A2F400}"/>
                    </a:ext>
                  </a:extLst>
                </p14:cNvPr>
                <p14:cNvContentPartPr/>
                <p14:nvPr/>
              </p14:nvContentPartPr>
              <p14:xfrm>
                <a:off x="4527585" y="183580"/>
                <a:ext cx="571320" cy="503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B46523-268A-FBBE-98D6-F3F321A2F40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945" y="174940"/>
                  <a:ext cx="5889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2D3AC2-4C67-E76B-726A-1900BBD09D07}"/>
                    </a:ext>
                  </a:extLst>
                </p14:cNvPr>
                <p14:cNvContentPartPr/>
                <p14:nvPr/>
              </p14:nvContentPartPr>
              <p14:xfrm>
                <a:off x="5224545" y="265660"/>
                <a:ext cx="19080" cy="34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2D3AC2-4C67-E76B-726A-1900BBD09D0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15905" y="256660"/>
                  <a:ext cx="36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6965DA-7D66-B164-9D18-2194145BFADB}"/>
                    </a:ext>
                  </a:extLst>
                </p14:cNvPr>
                <p14:cNvContentPartPr/>
                <p14:nvPr/>
              </p14:nvContentPartPr>
              <p14:xfrm>
                <a:off x="5238945" y="386980"/>
                <a:ext cx="30960" cy="52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6965DA-7D66-B164-9D18-2194145BFA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29945" y="377980"/>
                  <a:ext cx="4860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10C7D22-2E48-19DB-337E-4BF2FDC50F7B}"/>
              </a:ext>
            </a:extLst>
          </p:cNvPr>
          <p:cNvGrpSpPr/>
          <p:nvPr/>
        </p:nvGrpSpPr>
        <p:grpSpPr>
          <a:xfrm>
            <a:off x="5456745" y="91060"/>
            <a:ext cx="2967480" cy="388800"/>
            <a:chOff x="5456745" y="91060"/>
            <a:chExt cx="296748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70A177-8A56-29E5-F7CB-7E4C833108B7}"/>
                    </a:ext>
                  </a:extLst>
                </p14:cNvPr>
                <p14:cNvContentPartPr/>
                <p14:nvPr/>
              </p14:nvContentPartPr>
              <p14:xfrm>
                <a:off x="5456745" y="186100"/>
                <a:ext cx="19080" cy="41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70A177-8A56-29E5-F7CB-7E4C833108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47745" y="177460"/>
                  <a:ext cx="36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D6DE94C-33DC-D5DA-82E6-98CA86D9AEC1}"/>
                    </a:ext>
                  </a:extLst>
                </p14:cNvPr>
                <p14:cNvContentPartPr/>
                <p14:nvPr/>
              </p14:nvContentPartPr>
              <p14:xfrm>
                <a:off x="5505345" y="170620"/>
                <a:ext cx="6120" cy="34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D6DE94C-33DC-D5DA-82E6-98CA86D9AE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96705" y="161980"/>
                  <a:ext cx="23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15ED51-DF1A-1226-A3AA-235717B411B1}"/>
                    </a:ext>
                  </a:extLst>
                </p14:cNvPr>
                <p14:cNvContentPartPr/>
                <p14:nvPr/>
              </p14:nvContentPartPr>
              <p14:xfrm>
                <a:off x="5582385" y="226780"/>
                <a:ext cx="1317600" cy="249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15ED51-DF1A-1226-A3AA-235717B411B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73745" y="217780"/>
                  <a:ext cx="1335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D69630-0D3E-1108-C8C7-B26B405846E2}"/>
                    </a:ext>
                  </a:extLst>
                </p14:cNvPr>
                <p14:cNvContentPartPr/>
                <p14:nvPr/>
              </p14:nvContentPartPr>
              <p14:xfrm>
                <a:off x="6449985" y="91060"/>
                <a:ext cx="91800" cy="103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D69630-0D3E-1108-C8C7-B26B405846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41345" y="82060"/>
                  <a:ext cx="109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49CDFFF-CF95-56C7-9485-60B6A1C03B98}"/>
                    </a:ext>
                  </a:extLst>
                </p14:cNvPr>
                <p14:cNvContentPartPr/>
                <p14:nvPr/>
              </p14:nvContentPartPr>
              <p14:xfrm>
                <a:off x="5824665" y="241900"/>
                <a:ext cx="133560" cy="8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49CDFFF-CF95-56C7-9485-60B6A1C03B9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16025" y="232900"/>
                  <a:ext cx="151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459B18-B867-03BC-B4E8-CBB9903D73AC}"/>
                    </a:ext>
                  </a:extLst>
                </p14:cNvPr>
                <p14:cNvContentPartPr/>
                <p14:nvPr/>
              </p14:nvContentPartPr>
              <p14:xfrm>
                <a:off x="7052985" y="211300"/>
                <a:ext cx="378000" cy="242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459B18-B867-03BC-B4E8-CBB9903D73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43985" y="202300"/>
                  <a:ext cx="3956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FA6BBA-F72A-47BC-0B20-9B4630393FB3}"/>
                    </a:ext>
                  </a:extLst>
                </p14:cNvPr>
                <p14:cNvContentPartPr/>
                <p14:nvPr/>
              </p14:nvContentPartPr>
              <p14:xfrm>
                <a:off x="7067745" y="283300"/>
                <a:ext cx="99000" cy="7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FA6BBA-F72A-47BC-0B20-9B4630393FB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59105" y="274300"/>
                  <a:ext cx="116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6E3FF9B-F637-52CE-F595-3F6FDCF55D41}"/>
                    </a:ext>
                  </a:extLst>
                </p14:cNvPr>
                <p14:cNvContentPartPr/>
                <p14:nvPr/>
              </p14:nvContentPartPr>
              <p14:xfrm>
                <a:off x="7559505" y="196540"/>
                <a:ext cx="768960" cy="283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6E3FF9B-F637-52CE-F595-3F6FDCF55D4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50505" y="187900"/>
                  <a:ext cx="786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09F4130-4CC0-496D-5064-F471D05E4FD4}"/>
                    </a:ext>
                  </a:extLst>
                </p14:cNvPr>
                <p14:cNvContentPartPr/>
                <p14:nvPr/>
              </p14:nvContentPartPr>
              <p14:xfrm>
                <a:off x="8388225" y="157300"/>
                <a:ext cx="3960" cy="99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09F4130-4CC0-496D-5064-F471D05E4FD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79225" y="148300"/>
                  <a:ext cx="21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68DBDE-EBDB-ED0E-F574-DEB6A631C59A}"/>
                    </a:ext>
                  </a:extLst>
                </p14:cNvPr>
                <p14:cNvContentPartPr/>
                <p14:nvPr/>
              </p14:nvContentPartPr>
              <p14:xfrm>
                <a:off x="8411625" y="147220"/>
                <a:ext cx="12600" cy="105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68DBDE-EBDB-ED0E-F574-DEB6A631C59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02625" y="138220"/>
                  <a:ext cx="30240" cy="123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668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Systems</a:t>
            </a:r>
            <a:r>
              <a:rPr sz="3000" spc="1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equations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624763" y="1535199"/>
            <a:ext cx="205104" cy="221615"/>
            <a:chOff x="624763" y="1535199"/>
            <a:chExt cx="205104" cy="221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763" y="1535199"/>
              <a:ext cx="204638" cy="2210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863" y="1550308"/>
              <a:ext cx="127892" cy="14445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22332" y="1535199"/>
            <a:ext cx="213360" cy="221615"/>
            <a:chOff x="1022332" y="1535199"/>
            <a:chExt cx="213360" cy="2216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332" y="1535199"/>
              <a:ext cx="213307" cy="2210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0432" y="1550238"/>
              <a:ext cx="137107" cy="14479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24763" y="1964951"/>
            <a:ext cx="205104" cy="221615"/>
            <a:chOff x="624763" y="1964951"/>
            <a:chExt cx="205104" cy="22161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763" y="1964951"/>
              <a:ext cx="204638" cy="2210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863" y="1980060"/>
              <a:ext cx="127892" cy="14445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953778" y="1964951"/>
            <a:ext cx="281940" cy="221615"/>
            <a:chOff x="953778" y="1964951"/>
            <a:chExt cx="281940" cy="22161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332" y="1964951"/>
              <a:ext cx="213307" cy="2210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65195" y="1984753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4" h="135889">
                  <a:moveTo>
                    <a:pt x="115252" y="0"/>
                  </a:moveTo>
                  <a:lnTo>
                    <a:pt x="111083" y="179"/>
                  </a:lnTo>
                  <a:lnTo>
                    <a:pt x="107755" y="1658"/>
                  </a:lnTo>
                  <a:lnTo>
                    <a:pt x="107952" y="3125"/>
                  </a:lnTo>
                  <a:lnTo>
                    <a:pt x="109285" y="16181"/>
                  </a:lnTo>
                  <a:lnTo>
                    <a:pt x="109258" y="24978"/>
                  </a:lnTo>
                  <a:lnTo>
                    <a:pt x="108094" y="30573"/>
                  </a:lnTo>
                  <a:lnTo>
                    <a:pt x="106015" y="34022"/>
                  </a:lnTo>
                  <a:lnTo>
                    <a:pt x="89789" y="55119"/>
                  </a:lnTo>
                  <a:lnTo>
                    <a:pt x="77377" y="72226"/>
                  </a:lnTo>
                  <a:lnTo>
                    <a:pt x="58528" y="87722"/>
                  </a:lnTo>
                  <a:lnTo>
                    <a:pt x="22989" y="103986"/>
                  </a:lnTo>
                  <a:lnTo>
                    <a:pt x="14634" y="107609"/>
                  </a:lnTo>
                  <a:lnTo>
                    <a:pt x="8045" y="111919"/>
                  </a:lnTo>
                  <a:lnTo>
                    <a:pt x="3180" y="117035"/>
                  </a:lnTo>
                  <a:lnTo>
                    <a:pt x="0" y="123080"/>
                  </a:lnTo>
                  <a:lnTo>
                    <a:pt x="1598" y="128099"/>
                  </a:lnTo>
                  <a:lnTo>
                    <a:pt x="3514" y="130924"/>
                  </a:lnTo>
                  <a:lnTo>
                    <a:pt x="8339" y="132844"/>
                  </a:lnTo>
                  <a:lnTo>
                    <a:pt x="22120" y="135268"/>
                  </a:lnTo>
                  <a:lnTo>
                    <a:pt x="43814" y="133192"/>
                  </a:lnTo>
                  <a:lnTo>
                    <a:pt x="72377" y="121610"/>
                  </a:lnTo>
                  <a:lnTo>
                    <a:pt x="101370" y="101050"/>
                  </a:lnTo>
                  <a:lnTo>
                    <a:pt x="120583" y="77805"/>
                  </a:lnTo>
                  <a:lnTo>
                    <a:pt x="127582" y="53098"/>
                  </a:lnTo>
                  <a:lnTo>
                    <a:pt x="119934" y="28148"/>
                  </a:lnTo>
                  <a:lnTo>
                    <a:pt x="118557" y="17288"/>
                  </a:lnTo>
                  <a:lnTo>
                    <a:pt x="117471" y="8477"/>
                  </a:lnTo>
                  <a:lnTo>
                    <a:pt x="116558" y="422"/>
                  </a:lnTo>
                  <a:lnTo>
                    <a:pt x="115252" y="0"/>
                  </a:lnTo>
                  <a:close/>
                </a:path>
              </a:pathLst>
            </a:custGeom>
            <a:solidFill>
              <a:srgbClr val="BE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5195" y="1984753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4" h="135889">
                  <a:moveTo>
                    <a:pt x="113689" y="6"/>
                  </a:moveTo>
                  <a:lnTo>
                    <a:pt x="111083" y="118"/>
                  </a:lnTo>
                  <a:lnTo>
                    <a:pt x="107755" y="1598"/>
                  </a:lnTo>
                  <a:lnTo>
                    <a:pt x="107952" y="3065"/>
                  </a:lnTo>
                  <a:lnTo>
                    <a:pt x="109285" y="16121"/>
                  </a:lnTo>
                  <a:lnTo>
                    <a:pt x="109258" y="24918"/>
                  </a:lnTo>
                  <a:lnTo>
                    <a:pt x="108093" y="30513"/>
                  </a:lnTo>
                  <a:lnTo>
                    <a:pt x="106015" y="33962"/>
                  </a:lnTo>
                  <a:lnTo>
                    <a:pt x="89789" y="55059"/>
                  </a:lnTo>
                  <a:lnTo>
                    <a:pt x="77377" y="72167"/>
                  </a:lnTo>
                  <a:lnTo>
                    <a:pt x="58528" y="87663"/>
                  </a:lnTo>
                  <a:lnTo>
                    <a:pt x="22989" y="103926"/>
                  </a:lnTo>
                  <a:lnTo>
                    <a:pt x="14634" y="107550"/>
                  </a:lnTo>
                  <a:lnTo>
                    <a:pt x="8045" y="111859"/>
                  </a:lnTo>
                  <a:lnTo>
                    <a:pt x="3180" y="116975"/>
                  </a:lnTo>
                  <a:lnTo>
                    <a:pt x="0" y="123021"/>
                  </a:lnTo>
                  <a:lnTo>
                    <a:pt x="1598" y="128040"/>
                  </a:lnTo>
                  <a:lnTo>
                    <a:pt x="3514" y="130864"/>
                  </a:lnTo>
                  <a:lnTo>
                    <a:pt x="8339" y="132784"/>
                  </a:lnTo>
                  <a:lnTo>
                    <a:pt x="22120" y="135208"/>
                  </a:lnTo>
                  <a:lnTo>
                    <a:pt x="43814" y="133132"/>
                  </a:lnTo>
                  <a:lnTo>
                    <a:pt x="72377" y="121549"/>
                  </a:lnTo>
                  <a:lnTo>
                    <a:pt x="101370" y="100989"/>
                  </a:lnTo>
                  <a:lnTo>
                    <a:pt x="120582" y="77745"/>
                  </a:lnTo>
                  <a:lnTo>
                    <a:pt x="127582" y="53037"/>
                  </a:lnTo>
                  <a:lnTo>
                    <a:pt x="119934" y="28087"/>
                  </a:lnTo>
                  <a:lnTo>
                    <a:pt x="119519" y="24843"/>
                  </a:lnTo>
                  <a:lnTo>
                    <a:pt x="118557" y="17228"/>
                  </a:lnTo>
                  <a:lnTo>
                    <a:pt x="117471" y="8417"/>
                  </a:lnTo>
                  <a:lnTo>
                    <a:pt x="116684" y="1583"/>
                  </a:lnTo>
                  <a:lnTo>
                    <a:pt x="116558" y="362"/>
                  </a:lnTo>
                  <a:lnTo>
                    <a:pt x="115252" y="-60"/>
                  </a:lnTo>
                  <a:lnTo>
                    <a:pt x="113689" y="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778" y="1964951"/>
              <a:ext cx="213307" cy="22103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96641" y="1984753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4" h="135889">
                  <a:moveTo>
                    <a:pt x="115252" y="0"/>
                  </a:moveTo>
                  <a:lnTo>
                    <a:pt x="111083" y="179"/>
                  </a:lnTo>
                  <a:lnTo>
                    <a:pt x="107755" y="1658"/>
                  </a:lnTo>
                  <a:lnTo>
                    <a:pt x="107952" y="3125"/>
                  </a:lnTo>
                  <a:lnTo>
                    <a:pt x="109285" y="16181"/>
                  </a:lnTo>
                  <a:lnTo>
                    <a:pt x="109258" y="24978"/>
                  </a:lnTo>
                  <a:lnTo>
                    <a:pt x="108093" y="30573"/>
                  </a:lnTo>
                  <a:lnTo>
                    <a:pt x="106015" y="34022"/>
                  </a:lnTo>
                  <a:lnTo>
                    <a:pt x="89789" y="55119"/>
                  </a:lnTo>
                  <a:lnTo>
                    <a:pt x="77377" y="72226"/>
                  </a:lnTo>
                  <a:lnTo>
                    <a:pt x="58528" y="87722"/>
                  </a:lnTo>
                  <a:lnTo>
                    <a:pt x="22989" y="103986"/>
                  </a:lnTo>
                  <a:lnTo>
                    <a:pt x="14634" y="107609"/>
                  </a:lnTo>
                  <a:lnTo>
                    <a:pt x="8045" y="111919"/>
                  </a:lnTo>
                  <a:lnTo>
                    <a:pt x="3180" y="117035"/>
                  </a:lnTo>
                  <a:lnTo>
                    <a:pt x="0" y="123080"/>
                  </a:lnTo>
                  <a:lnTo>
                    <a:pt x="1598" y="128099"/>
                  </a:lnTo>
                  <a:lnTo>
                    <a:pt x="3514" y="130924"/>
                  </a:lnTo>
                  <a:lnTo>
                    <a:pt x="8339" y="132844"/>
                  </a:lnTo>
                  <a:lnTo>
                    <a:pt x="22120" y="135268"/>
                  </a:lnTo>
                  <a:lnTo>
                    <a:pt x="43814" y="133192"/>
                  </a:lnTo>
                  <a:lnTo>
                    <a:pt x="72377" y="121610"/>
                  </a:lnTo>
                  <a:lnTo>
                    <a:pt x="101370" y="101050"/>
                  </a:lnTo>
                  <a:lnTo>
                    <a:pt x="120582" y="77805"/>
                  </a:lnTo>
                  <a:lnTo>
                    <a:pt x="127582" y="53098"/>
                  </a:lnTo>
                  <a:lnTo>
                    <a:pt x="119934" y="28148"/>
                  </a:lnTo>
                  <a:lnTo>
                    <a:pt x="118557" y="17288"/>
                  </a:lnTo>
                  <a:lnTo>
                    <a:pt x="117471" y="8477"/>
                  </a:lnTo>
                  <a:lnTo>
                    <a:pt x="116558" y="422"/>
                  </a:lnTo>
                  <a:lnTo>
                    <a:pt x="115252" y="0"/>
                  </a:lnTo>
                  <a:close/>
                </a:path>
              </a:pathLst>
            </a:custGeom>
            <a:solidFill>
              <a:srgbClr val="BE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96641" y="1984753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4" h="135889">
                  <a:moveTo>
                    <a:pt x="113689" y="6"/>
                  </a:moveTo>
                  <a:lnTo>
                    <a:pt x="111083" y="118"/>
                  </a:lnTo>
                  <a:lnTo>
                    <a:pt x="107755" y="1598"/>
                  </a:lnTo>
                  <a:lnTo>
                    <a:pt x="107952" y="3065"/>
                  </a:lnTo>
                  <a:lnTo>
                    <a:pt x="109285" y="16121"/>
                  </a:lnTo>
                  <a:lnTo>
                    <a:pt x="109258" y="24918"/>
                  </a:lnTo>
                  <a:lnTo>
                    <a:pt x="108093" y="30513"/>
                  </a:lnTo>
                  <a:lnTo>
                    <a:pt x="106015" y="33962"/>
                  </a:lnTo>
                  <a:lnTo>
                    <a:pt x="89789" y="55059"/>
                  </a:lnTo>
                  <a:lnTo>
                    <a:pt x="77377" y="72167"/>
                  </a:lnTo>
                  <a:lnTo>
                    <a:pt x="58528" y="87663"/>
                  </a:lnTo>
                  <a:lnTo>
                    <a:pt x="22989" y="103926"/>
                  </a:lnTo>
                  <a:lnTo>
                    <a:pt x="14634" y="107550"/>
                  </a:lnTo>
                  <a:lnTo>
                    <a:pt x="8045" y="111859"/>
                  </a:lnTo>
                  <a:lnTo>
                    <a:pt x="3180" y="116975"/>
                  </a:lnTo>
                  <a:lnTo>
                    <a:pt x="0" y="123021"/>
                  </a:lnTo>
                  <a:lnTo>
                    <a:pt x="1598" y="128040"/>
                  </a:lnTo>
                  <a:lnTo>
                    <a:pt x="3514" y="130864"/>
                  </a:lnTo>
                  <a:lnTo>
                    <a:pt x="8339" y="132784"/>
                  </a:lnTo>
                  <a:lnTo>
                    <a:pt x="22120" y="135208"/>
                  </a:lnTo>
                  <a:lnTo>
                    <a:pt x="43814" y="133132"/>
                  </a:lnTo>
                  <a:lnTo>
                    <a:pt x="72377" y="121549"/>
                  </a:lnTo>
                  <a:lnTo>
                    <a:pt x="101370" y="100989"/>
                  </a:lnTo>
                  <a:lnTo>
                    <a:pt x="120582" y="77745"/>
                  </a:lnTo>
                  <a:lnTo>
                    <a:pt x="127582" y="53037"/>
                  </a:lnTo>
                  <a:lnTo>
                    <a:pt x="119934" y="28087"/>
                  </a:lnTo>
                  <a:lnTo>
                    <a:pt x="119519" y="24843"/>
                  </a:lnTo>
                  <a:lnTo>
                    <a:pt x="118557" y="17228"/>
                  </a:lnTo>
                  <a:lnTo>
                    <a:pt x="117471" y="8417"/>
                  </a:lnTo>
                  <a:lnTo>
                    <a:pt x="116684" y="1583"/>
                  </a:lnTo>
                  <a:lnTo>
                    <a:pt x="116558" y="362"/>
                  </a:lnTo>
                  <a:lnTo>
                    <a:pt x="115252" y="-60"/>
                  </a:lnTo>
                  <a:lnTo>
                    <a:pt x="113689" y="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8359" y="940371"/>
            <a:ext cx="384873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5605" algn="l"/>
              </a:tabLst>
            </a:pPr>
            <a:r>
              <a:rPr sz="1400" b="1" dirty="0">
                <a:latin typeface="Arial"/>
                <a:cs typeface="Arial"/>
              </a:rPr>
              <a:t>System 1	System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12750" algn="l"/>
                <a:tab pos="3034665" algn="l"/>
                <a:tab pos="3434715" algn="l"/>
              </a:tabLst>
            </a:pPr>
            <a:r>
              <a:rPr sz="1400" dirty="0">
                <a:latin typeface="Arial MT"/>
                <a:cs typeface="Arial MT"/>
              </a:rPr>
              <a:t>a +	b = 0	a +	b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2935605" algn="l"/>
              </a:tabLst>
            </a:pPr>
            <a:r>
              <a:rPr sz="1400" dirty="0">
                <a:latin typeface="Arial MT"/>
                <a:cs typeface="Arial MT"/>
              </a:rPr>
              <a:t>a + 2b = 0	2a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19736" y="1535199"/>
            <a:ext cx="205104" cy="221615"/>
            <a:chOff x="3619736" y="1535199"/>
            <a:chExt cx="205104" cy="22161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736" y="1535199"/>
              <a:ext cx="204638" cy="22103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836" y="1550308"/>
              <a:ext cx="127892" cy="144452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4017305" y="1535199"/>
            <a:ext cx="213360" cy="221615"/>
            <a:chOff x="4017305" y="1535199"/>
            <a:chExt cx="213360" cy="22161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7305" y="1535199"/>
              <a:ext cx="213307" cy="22103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5405" y="1550238"/>
              <a:ext cx="137107" cy="144793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3948752" y="1964951"/>
            <a:ext cx="281940" cy="221615"/>
            <a:chOff x="3948752" y="1964951"/>
            <a:chExt cx="281940" cy="22161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7306" y="1964951"/>
              <a:ext cx="213307" cy="22103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60168" y="1984753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5" h="135889">
                  <a:moveTo>
                    <a:pt x="115252" y="0"/>
                  </a:moveTo>
                  <a:lnTo>
                    <a:pt x="111083" y="179"/>
                  </a:lnTo>
                  <a:lnTo>
                    <a:pt x="107755" y="1658"/>
                  </a:lnTo>
                  <a:lnTo>
                    <a:pt x="107952" y="3125"/>
                  </a:lnTo>
                  <a:lnTo>
                    <a:pt x="109285" y="16181"/>
                  </a:lnTo>
                  <a:lnTo>
                    <a:pt x="109258" y="24978"/>
                  </a:lnTo>
                  <a:lnTo>
                    <a:pt x="108094" y="30573"/>
                  </a:lnTo>
                  <a:lnTo>
                    <a:pt x="106015" y="34022"/>
                  </a:lnTo>
                  <a:lnTo>
                    <a:pt x="89789" y="55119"/>
                  </a:lnTo>
                  <a:lnTo>
                    <a:pt x="77378" y="72226"/>
                  </a:lnTo>
                  <a:lnTo>
                    <a:pt x="58528" y="87722"/>
                  </a:lnTo>
                  <a:lnTo>
                    <a:pt x="22989" y="103986"/>
                  </a:lnTo>
                  <a:lnTo>
                    <a:pt x="14634" y="107609"/>
                  </a:lnTo>
                  <a:lnTo>
                    <a:pt x="8045" y="111919"/>
                  </a:lnTo>
                  <a:lnTo>
                    <a:pt x="3180" y="117035"/>
                  </a:lnTo>
                  <a:lnTo>
                    <a:pt x="0" y="123080"/>
                  </a:lnTo>
                  <a:lnTo>
                    <a:pt x="1597" y="128099"/>
                  </a:lnTo>
                  <a:lnTo>
                    <a:pt x="3514" y="130924"/>
                  </a:lnTo>
                  <a:lnTo>
                    <a:pt x="8339" y="132844"/>
                  </a:lnTo>
                  <a:lnTo>
                    <a:pt x="22120" y="135268"/>
                  </a:lnTo>
                  <a:lnTo>
                    <a:pt x="43813" y="133192"/>
                  </a:lnTo>
                  <a:lnTo>
                    <a:pt x="72377" y="121610"/>
                  </a:lnTo>
                  <a:lnTo>
                    <a:pt x="101370" y="101050"/>
                  </a:lnTo>
                  <a:lnTo>
                    <a:pt x="120582" y="77805"/>
                  </a:lnTo>
                  <a:lnTo>
                    <a:pt x="127581" y="53098"/>
                  </a:lnTo>
                  <a:lnTo>
                    <a:pt x="119933" y="28148"/>
                  </a:lnTo>
                  <a:lnTo>
                    <a:pt x="118557" y="17288"/>
                  </a:lnTo>
                  <a:lnTo>
                    <a:pt x="117471" y="8477"/>
                  </a:lnTo>
                  <a:lnTo>
                    <a:pt x="116558" y="422"/>
                  </a:lnTo>
                  <a:lnTo>
                    <a:pt x="115252" y="0"/>
                  </a:lnTo>
                  <a:close/>
                </a:path>
              </a:pathLst>
            </a:custGeom>
            <a:solidFill>
              <a:srgbClr val="BE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60168" y="1984753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5" h="135889">
                  <a:moveTo>
                    <a:pt x="113689" y="6"/>
                  </a:moveTo>
                  <a:lnTo>
                    <a:pt x="111083" y="118"/>
                  </a:lnTo>
                  <a:lnTo>
                    <a:pt x="107755" y="1598"/>
                  </a:lnTo>
                  <a:lnTo>
                    <a:pt x="107952" y="3065"/>
                  </a:lnTo>
                  <a:lnTo>
                    <a:pt x="109285" y="16121"/>
                  </a:lnTo>
                  <a:lnTo>
                    <a:pt x="109258" y="24918"/>
                  </a:lnTo>
                  <a:lnTo>
                    <a:pt x="108093" y="30513"/>
                  </a:lnTo>
                  <a:lnTo>
                    <a:pt x="106015" y="33962"/>
                  </a:lnTo>
                  <a:lnTo>
                    <a:pt x="89789" y="55059"/>
                  </a:lnTo>
                  <a:lnTo>
                    <a:pt x="77377" y="72167"/>
                  </a:lnTo>
                  <a:lnTo>
                    <a:pt x="58528" y="87663"/>
                  </a:lnTo>
                  <a:lnTo>
                    <a:pt x="22989" y="103926"/>
                  </a:lnTo>
                  <a:lnTo>
                    <a:pt x="14634" y="107550"/>
                  </a:lnTo>
                  <a:lnTo>
                    <a:pt x="8045" y="111859"/>
                  </a:lnTo>
                  <a:lnTo>
                    <a:pt x="3180" y="116975"/>
                  </a:lnTo>
                  <a:lnTo>
                    <a:pt x="0" y="123021"/>
                  </a:lnTo>
                  <a:lnTo>
                    <a:pt x="1598" y="128040"/>
                  </a:lnTo>
                  <a:lnTo>
                    <a:pt x="3514" y="130864"/>
                  </a:lnTo>
                  <a:lnTo>
                    <a:pt x="8339" y="132784"/>
                  </a:lnTo>
                  <a:lnTo>
                    <a:pt x="22120" y="135208"/>
                  </a:lnTo>
                  <a:lnTo>
                    <a:pt x="43814" y="133132"/>
                  </a:lnTo>
                  <a:lnTo>
                    <a:pt x="72377" y="121549"/>
                  </a:lnTo>
                  <a:lnTo>
                    <a:pt x="101370" y="100989"/>
                  </a:lnTo>
                  <a:lnTo>
                    <a:pt x="120582" y="77745"/>
                  </a:lnTo>
                  <a:lnTo>
                    <a:pt x="127582" y="53037"/>
                  </a:lnTo>
                  <a:lnTo>
                    <a:pt x="119934" y="28087"/>
                  </a:lnTo>
                  <a:lnTo>
                    <a:pt x="119519" y="24843"/>
                  </a:lnTo>
                  <a:lnTo>
                    <a:pt x="118557" y="17228"/>
                  </a:lnTo>
                  <a:lnTo>
                    <a:pt x="117471" y="8417"/>
                  </a:lnTo>
                  <a:lnTo>
                    <a:pt x="116684" y="1583"/>
                  </a:lnTo>
                  <a:lnTo>
                    <a:pt x="116558" y="362"/>
                  </a:lnTo>
                  <a:lnTo>
                    <a:pt x="115252" y="-60"/>
                  </a:lnTo>
                  <a:lnTo>
                    <a:pt x="113689" y="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8752" y="1964951"/>
              <a:ext cx="213307" cy="22103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991615" y="1984753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5" h="135889">
                  <a:moveTo>
                    <a:pt x="115252" y="0"/>
                  </a:moveTo>
                  <a:lnTo>
                    <a:pt x="111083" y="179"/>
                  </a:lnTo>
                  <a:lnTo>
                    <a:pt x="107755" y="1658"/>
                  </a:lnTo>
                  <a:lnTo>
                    <a:pt x="107952" y="3125"/>
                  </a:lnTo>
                  <a:lnTo>
                    <a:pt x="109285" y="16181"/>
                  </a:lnTo>
                  <a:lnTo>
                    <a:pt x="109258" y="24978"/>
                  </a:lnTo>
                  <a:lnTo>
                    <a:pt x="108094" y="30573"/>
                  </a:lnTo>
                  <a:lnTo>
                    <a:pt x="106015" y="34022"/>
                  </a:lnTo>
                  <a:lnTo>
                    <a:pt x="89789" y="55119"/>
                  </a:lnTo>
                  <a:lnTo>
                    <a:pt x="77377" y="72226"/>
                  </a:lnTo>
                  <a:lnTo>
                    <a:pt x="58528" y="87722"/>
                  </a:lnTo>
                  <a:lnTo>
                    <a:pt x="22989" y="103986"/>
                  </a:lnTo>
                  <a:lnTo>
                    <a:pt x="14634" y="107609"/>
                  </a:lnTo>
                  <a:lnTo>
                    <a:pt x="8044" y="111919"/>
                  </a:lnTo>
                  <a:lnTo>
                    <a:pt x="3180" y="117035"/>
                  </a:lnTo>
                  <a:lnTo>
                    <a:pt x="0" y="123080"/>
                  </a:lnTo>
                  <a:lnTo>
                    <a:pt x="1597" y="128099"/>
                  </a:lnTo>
                  <a:lnTo>
                    <a:pt x="3514" y="130924"/>
                  </a:lnTo>
                  <a:lnTo>
                    <a:pt x="8339" y="132844"/>
                  </a:lnTo>
                  <a:lnTo>
                    <a:pt x="22120" y="135268"/>
                  </a:lnTo>
                  <a:lnTo>
                    <a:pt x="43813" y="133192"/>
                  </a:lnTo>
                  <a:lnTo>
                    <a:pt x="72377" y="121610"/>
                  </a:lnTo>
                  <a:lnTo>
                    <a:pt x="101370" y="101050"/>
                  </a:lnTo>
                  <a:lnTo>
                    <a:pt x="120582" y="77805"/>
                  </a:lnTo>
                  <a:lnTo>
                    <a:pt x="127581" y="53098"/>
                  </a:lnTo>
                  <a:lnTo>
                    <a:pt x="119933" y="28148"/>
                  </a:lnTo>
                  <a:lnTo>
                    <a:pt x="118557" y="17288"/>
                  </a:lnTo>
                  <a:lnTo>
                    <a:pt x="117471" y="8477"/>
                  </a:lnTo>
                  <a:lnTo>
                    <a:pt x="116558" y="422"/>
                  </a:lnTo>
                  <a:lnTo>
                    <a:pt x="115252" y="0"/>
                  </a:lnTo>
                  <a:close/>
                </a:path>
              </a:pathLst>
            </a:custGeom>
            <a:solidFill>
              <a:srgbClr val="BE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91615" y="1984753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5" h="135889">
                  <a:moveTo>
                    <a:pt x="113689" y="6"/>
                  </a:moveTo>
                  <a:lnTo>
                    <a:pt x="111083" y="118"/>
                  </a:lnTo>
                  <a:lnTo>
                    <a:pt x="107755" y="1598"/>
                  </a:lnTo>
                  <a:lnTo>
                    <a:pt x="107952" y="3065"/>
                  </a:lnTo>
                  <a:lnTo>
                    <a:pt x="109285" y="16121"/>
                  </a:lnTo>
                  <a:lnTo>
                    <a:pt x="109258" y="24918"/>
                  </a:lnTo>
                  <a:lnTo>
                    <a:pt x="108093" y="30513"/>
                  </a:lnTo>
                  <a:lnTo>
                    <a:pt x="106015" y="33962"/>
                  </a:lnTo>
                  <a:lnTo>
                    <a:pt x="89789" y="55059"/>
                  </a:lnTo>
                  <a:lnTo>
                    <a:pt x="77377" y="72167"/>
                  </a:lnTo>
                  <a:lnTo>
                    <a:pt x="58528" y="87663"/>
                  </a:lnTo>
                  <a:lnTo>
                    <a:pt x="22989" y="103926"/>
                  </a:lnTo>
                  <a:lnTo>
                    <a:pt x="14634" y="107550"/>
                  </a:lnTo>
                  <a:lnTo>
                    <a:pt x="8045" y="111859"/>
                  </a:lnTo>
                  <a:lnTo>
                    <a:pt x="3180" y="116975"/>
                  </a:lnTo>
                  <a:lnTo>
                    <a:pt x="0" y="123021"/>
                  </a:lnTo>
                  <a:lnTo>
                    <a:pt x="1598" y="128040"/>
                  </a:lnTo>
                  <a:lnTo>
                    <a:pt x="3514" y="130864"/>
                  </a:lnTo>
                  <a:lnTo>
                    <a:pt x="8339" y="132784"/>
                  </a:lnTo>
                  <a:lnTo>
                    <a:pt x="22120" y="135208"/>
                  </a:lnTo>
                  <a:lnTo>
                    <a:pt x="43814" y="133132"/>
                  </a:lnTo>
                  <a:lnTo>
                    <a:pt x="72377" y="121549"/>
                  </a:lnTo>
                  <a:lnTo>
                    <a:pt x="101370" y="100989"/>
                  </a:lnTo>
                  <a:lnTo>
                    <a:pt x="120582" y="77745"/>
                  </a:lnTo>
                  <a:lnTo>
                    <a:pt x="127582" y="53037"/>
                  </a:lnTo>
                  <a:lnTo>
                    <a:pt x="119934" y="28087"/>
                  </a:lnTo>
                  <a:lnTo>
                    <a:pt x="119519" y="24843"/>
                  </a:lnTo>
                  <a:lnTo>
                    <a:pt x="118557" y="17228"/>
                  </a:lnTo>
                  <a:lnTo>
                    <a:pt x="117471" y="8417"/>
                  </a:lnTo>
                  <a:lnTo>
                    <a:pt x="116684" y="1583"/>
                  </a:lnTo>
                  <a:lnTo>
                    <a:pt x="116558" y="362"/>
                  </a:lnTo>
                  <a:lnTo>
                    <a:pt x="115252" y="-60"/>
                  </a:lnTo>
                  <a:lnTo>
                    <a:pt x="113689" y="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556236" y="1964951"/>
            <a:ext cx="306705" cy="221615"/>
            <a:chOff x="3556236" y="1964951"/>
            <a:chExt cx="306705" cy="221615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836" y="1964951"/>
              <a:ext cx="204638" cy="22103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700698" y="1984823"/>
              <a:ext cx="118745" cy="135255"/>
            </a:xfrm>
            <a:custGeom>
              <a:avLst/>
              <a:gdLst/>
              <a:ahLst/>
              <a:cxnLst/>
              <a:rect l="l" t="t" r="r" b="b"/>
              <a:pathLst>
                <a:path w="118745" h="135255">
                  <a:moveTo>
                    <a:pt x="38123" y="32272"/>
                  </a:moveTo>
                  <a:lnTo>
                    <a:pt x="25014" y="34189"/>
                  </a:lnTo>
                  <a:lnTo>
                    <a:pt x="10730" y="43944"/>
                  </a:lnTo>
                  <a:lnTo>
                    <a:pt x="480" y="65676"/>
                  </a:lnTo>
                  <a:lnTo>
                    <a:pt x="3268" y="89771"/>
                  </a:lnTo>
                  <a:lnTo>
                    <a:pt x="24123" y="125840"/>
                  </a:lnTo>
                  <a:lnTo>
                    <a:pt x="51846" y="134927"/>
                  </a:lnTo>
                  <a:lnTo>
                    <a:pt x="60752" y="131834"/>
                  </a:lnTo>
                  <a:lnTo>
                    <a:pt x="85846" y="131834"/>
                  </a:lnTo>
                  <a:lnTo>
                    <a:pt x="116533" y="87532"/>
                  </a:lnTo>
                  <a:lnTo>
                    <a:pt x="118367" y="63342"/>
                  </a:lnTo>
                  <a:lnTo>
                    <a:pt x="107266" y="42031"/>
                  </a:lnTo>
                  <a:lnTo>
                    <a:pt x="103473" y="39631"/>
                  </a:lnTo>
                  <a:lnTo>
                    <a:pt x="56968" y="39631"/>
                  </a:lnTo>
                  <a:lnTo>
                    <a:pt x="49095" y="35112"/>
                  </a:lnTo>
                  <a:lnTo>
                    <a:pt x="38123" y="32272"/>
                  </a:lnTo>
                  <a:close/>
                </a:path>
                <a:path w="118745" h="135255">
                  <a:moveTo>
                    <a:pt x="85846" y="131834"/>
                  </a:moveTo>
                  <a:lnTo>
                    <a:pt x="60752" y="131834"/>
                  </a:lnTo>
                  <a:lnTo>
                    <a:pt x="69776" y="134574"/>
                  </a:lnTo>
                  <a:lnTo>
                    <a:pt x="79412" y="134179"/>
                  </a:lnTo>
                  <a:lnTo>
                    <a:pt x="85846" y="131834"/>
                  </a:lnTo>
                  <a:close/>
                </a:path>
                <a:path w="118745" h="135255">
                  <a:moveTo>
                    <a:pt x="53771" y="22189"/>
                  </a:moveTo>
                  <a:lnTo>
                    <a:pt x="47655" y="22189"/>
                  </a:lnTo>
                  <a:lnTo>
                    <a:pt x="49864" y="23440"/>
                  </a:lnTo>
                  <a:lnTo>
                    <a:pt x="55050" y="26728"/>
                  </a:lnTo>
                  <a:lnTo>
                    <a:pt x="58395" y="32052"/>
                  </a:lnTo>
                  <a:lnTo>
                    <a:pt x="57740" y="34465"/>
                  </a:lnTo>
                  <a:lnTo>
                    <a:pt x="57280" y="36983"/>
                  </a:lnTo>
                  <a:lnTo>
                    <a:pt x="56968" y="39631"/>
                  </a:lnTo>
                  <a:lnTo>
                    <a:pt x="103473" y="39631"/>
                  </a:lnTo>
                  <a:lnTo>
                    <a:pt x="102672" y="39124"/>
                  </a:lnTo>
                  <a:lnTo>
                    <a:pt x="61440" y="39124"/>
                  </a:lnTo>
                  <a:lnTo>
                    <a:pt x="64048" y="31185"/>
                  </a:lnTo>
                  <a:lnTo>
                    <a:pt x="65633" y="28394"/>
                  </a:lnTo>
                  <a:lnTo>
                    <a:pt x="59569" y="28394"/>
                  </a:lnTo>
                  <a:lnTo>
                    <a:pt x="55679" y="23319"/>
                  </a:lnTo>
                  <a:lnTo>
                    <a:pt x="53771" y="22189"/>
                  </a:lnTo>
                  <a:close/>
                </a:path>
                <a:path w="118745" h="135255">
                  <a:moveTo>
                    <a:pt x="79991" y="31389"/>
                  </a:moveTo>
                  <a:lnTo>
                    <a:pt x="69232" y="34412"/>
                  </a:lnTo>
                  <a:lnTo>
                    <a:pt x="61440" y="39124"/>
                  </a:lnTo>
                  <a:lnTo>
                    <a:pt x="102672" y="39124"/>
                  </a:lnTo>
                  <a:lnTo>
                    <a:pt x="92930" y="32960"/>
                  </a:lnTo>
                  <a:lnTo>
                    <a:pt x="79991" y="31389"/>
                  </a:lnTo>
                  <a:close/>
                </a:path>
                <a:path w="118745" h="135255">
                  <a:moveTo>
                    <a:pt x="78059" y="6367"/>
                  </a:moveTo>
                  <a:lnTo>
                    <a:pt x="59569" y="28394"/>
                  </a:lnTo>
                  <a:lnTo>
                    <a:pt x="65633" y="28394"/>
                  </a:lnTo>
                  <a:lnTo>
                    <a:pt x="68134" y="23989"/>
                  </a:lnTo>
                  <a:lnTo>
                    <a:pt x="73712" y="17560"/>
                  </a:lnTo>
                  <a:lnTo>
                    <a:pt x="80796" y="11924"/>
                  </a:lnTo>
                  <a:lnTo>
                    <a:pt x="82826" y="10525"/>
                  </a:lnTo>
                  <a:lnTo>
                    <a:pt x="78059" y="6367"/>
                  </a:lnTo>
                  <a:close/>
                </a:path>
                <a:path w="118745" h="135255">
                  <a:moveTo>
                    <a:pt x="0" y="0"/>
                  </a:moveTo>
                  <a:lnTo>
                    <a:pt x="9877" y="15372"/>
                  </a:lnTo>
                  <a:lnTo>
                    <a:pt x="22880" y="23440"/>
                  </a:lnTo>
                  <a:lnTo>
                    <a:pt x="36356" y="25334"/>
                  </a:lnTo>
                  <a:lnTo>
                    <a:pt x="47655" y="22189"/>
                  </a:lnTo>
                  <a:lnTo>
                    <a:pt x="53771" y="22189"/>
                  </a:lnTo>
                  <a:lnTo>
                    <a:pt x="50584" y="20300"/>
                  </a:lnTo>
                  <a:lnTo>
                    <a:pt x="48743" y="19314"/>
                  </a:lnTo>
                  <a:lnTo>
                    <a:pt x="47482" y="15090"/>
                  </a:lnTo>
                  <a:lnTo>
                    <a:pt x="43530" y="4954"/>
                  </a:lnTo>
                  <a:lnTo>
                    <a:pt x="35854" y="2245"/>
                  </a:lnTo>
                  <a:lnTo>
                    <a:pt x="10060" y="2245"/>
                  </a:lnTo>
                  <a:lnTo>
                    <a:pt x="0" y="0"/>
                  </a:lnTo>
                  <a:close/>
                </a:path>
                <a:path w="118745" h="135255">
                  <a:moveTo>
                    <a:pt x="24606" y="9"/>
                  </a:moveTo>
                  <a:lnTo>
                    <a:pt x="17447" y="1238"/>
                  </a:lnTo>
                  <a:lnTo>
                    <a:pt x="10060" y="2245"/>
                  </a:lnTo>
                  <a:lnTo>
                    <a:pt x="35854" y="2245"/>
                  </a:lnTo>
                  <a:lnTo>
                    <a:pt x="33986" y="1586"/>
                  </a:lnTo>
                  <a:lnTo>
                    <a:pt x="24606" y="9"/>
                  </a:lnTo>
                  <a:close/>
                </a:path>
              </a:pathLst>
            </a:custGeom>
            <a:solidFill>
              <a:srgbClr val="D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00698" y="1984823"/>
              <a:ext cx="118745" cy="135255"/>
            </a:xfrm>
            <a:custGeom>
              <a:avLst/>
              <a:gdLst/>
              <a:ahLst/>
              <a:cxnLst/>
              <a:rect l="l" t="t" r="r" b="b"/>
              <a:pathLst>
                <a:path w="118745" h="135255">
                  <a:moveTo>
                    <a:pt x="0" y="9"/>
                  </a:moveTo>
                  <a:lnTo>
                    <a:pt x="9877" y="15382"/>
                  </a:lnTo>
                  <a:lnTo>
                    <a:pt x="22880" y="23449"/>
                  </a:lnTo>
                  <a:lnTo>
                    <a:pt x="36356" y="25344"/>
                  </a:lnTo>
                  <a:lnTo>
                    <a:pt x="47655" y="22198"/>
                  </a:lnTo>
                  <a:lnTo>
                    <a:pt x="49762" y="23385"/>
                  </a:lnTo>
                  <a:lnTo>
                    <a:pt x="55051" y="26738"/>
                  </a:lnTo>
                  <a:lnTo>
                    <a:pt x="58395" y="32061"/>
                  </a:lnTo>
                  <a:lnTo>
                    <a:pt x="57740" y="34475"/>
                  </a:lnTo>
                  <a:lnTo>
                    <a:pt x="57280" y="36993"/>
                  </a:lnTo>
                  <a:lnTo>
                    <a:pt x="56968" y="39641"/>
                  </a:lnTo>
                  <a:lnTo>
                    <a:pt x="49096" y="35122"/>
                  </a:lnTo>
                  <a:lnTo>
                    <a:pt x="38123" y="32281"/>
                  </a:lnTo>
                  <a:lnTo>
                    <a:pt x="25014" y="34198"/>
                  </a:lnTo>
                  <a:lnTo>
                    <a:pt x="10729" y="43954"/>
                  </a:lnTo>
                  <a:lnTo>
                    <a:pt x="479" y="65686"/>
                  </a:lnTo>
                  <a:lnTo>
                    <a:pt x="3267" y="89781"/>
                  </a:lnTo>
                  <a:lnTo>
                    <a:pt x="24123" y="125850"/>
                  </a:lnTo>
                  <a:lnTo>
                    <a:pt x="51845" y="134936"/>
                  </a:lnTo>
                  <a:lnTo>
                    <a:pt x="60753" y="131844"/>
                  </a:lnTo>
                  <a:lnTo>
                    <a:pt x="69775" y="134583"/>
                  </a:lnTo>
                  <a:lnTo>
                    <a:pt x="107528" y="109573"/>
                  </a:lnTo>
                  <a:lnTo>
                    <a:pt x="118367" y="63352"/>
                  </a:lnTo>
                  <a:lnTo>
                    <a:pt x="107266" y="42041"/>
                  </a:lnTo>
                  <a:lnTo>
                    <a:pt x="92930" y="32970"/>
                  </a:lnTo>
                  <a:lnTo>
                    <a:pt x="79991" y="31398"/>
                  </a:lnTo>
                  <a:lnTo>
                    <a:pt x="69232" y="34422"/>
                  </a:lnTo>
                  <a:lnTo>
                    <a:pt x="61440" y="39134"/>
                  </a:lnTo>
                  <a:lnTo>
                    <a:pt x="64048" y="31195"/>
                  </a:lnTo>
                  <a:lnTo>
                    <a:pt x="68134" y="23999"/>
                  </a:lnTo>
                  <a:lnTo>
                    <a:pt x="73711" y="17570"/>
                  </a:lnTo>
                  <a:lnTo>
                    <a:pt x="80796" y="11934"/>
                  </a:lnTo>
                  <a:lnTo>
                    <a:pt x="82826" y="10535"/>
                  </a:lnTo>
                  <a:lnTo>
                    <a:pt x="78059" y="6377"/>
                  </a:lnTo>
                  <a:lnTo>
                    <a:pt x="59569" y="28404"/>
                  </a:lnTo>
                  <a:lnTo>
                    <a:pt x="55679" y="23330"/>
                  </a:lnTo>
                  <a:lnTo>
                    <a:pt x="50584" y="20310"/>
                  </a:lnTo>
                  <a:lnTo>
                    <a:pt x="48744" y="19323"/>
                  </a:lnTo>
                  <a:lnTo>
                    <a:pt x="47481" y="15099"/>
                  </a:lnTo>
                  <a:lnTo>
                    <a:pt x="43529" y="4963"/>
                  </a:lnTo>
                  <a:lnTo>
                    <a:pt x="33986" y="1595"/>
                  </a:lnTo>
                  <a:lnTo>
                    <a:pt x="24607" y="18"/>
                  </a:lnTo>
                  <a:lnTo>
                    <a:pt x="17447" y="1248"/>
                  </a:lnTo>
                  <a:lnTo>
                    <a:pt x="10060" y="2255"/>
                  </a:lnTo>
                  <a:lnTo>
                    <a:pt x="0" y="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6236" y="1964951"/>
              <a:ext cx="204638" cy="22103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599098" y="1984823"/>
              <a:ext cx="118745" cy="135255"/>
            </a:xfrm>
            <a:custGeom>
              <a:avLst/>
              <a:gdLst/>
              <a:ahLst/>
              <a:cxnLst/>
              <a:rect l="l" t="t" r="r" b="b"/>
              <a:pathLst>
                <a:path w="118745" h="135255">
                  <a:moveTo>
                    <a:pt x="38123" y="32272"/>
                  </a:moveTo>
                  <a:lnTo>
                    <a:pt x="25014" y="34189"/>
                  </a:lnTo>
                  <a:lnTo>
                    <a:pt x="10730" y="43944"/>
                  </a:lnTo>
                  <a:lnTo>
                    <a:pt x="480" y="65676"/>
                  </a:lnTo>
                  <a:lnTo>
                    <a:pt x="3268" y="89771"/>
                  </a:lnTo>
                  <a:lnTo>
                    <a:pt x="24123" y="125840"/>
                  </a:lnTo>
                  <a:lnTo>
                    <a:pt x="51846" y="134927"/>
                  </a:lnTo>
                  <a:lnTo>
                    <a:pt x="60752" y="131834"/>
                  </a:lnTo>
                  <a:lnTo>
                    <a:pt x="85846" y="131834"/>
                  </a:lnTo>
                  <a:lnTo>
                    <a:pt x="116533" y="87532"/>
                  </a:lnTo>
                  <a:lnTo>
                    <a:pt x="118367" y="63342"/>
                  </a:lnTo>
                  <a:lnTo>
                    <a:pt x="107266" y="42031"/>
                  </a:lnTo>
                  <a:lnTo>
                    <a:pt x="103473" y="39631"/>
                  </a:lnTo>
                  <a:lnTo>
                    <a:pt x="56968" y="39631"/>
                  </a:lnTo>
                  <a:lnTo>
                    <a:pt x="49095" y="35112"/>
                  </a:lnTo>
                  <a:lnTo>
                    <a:pt x="38123" y="32272"/>
                  </a:lnTo>
                  <a:close/>
                </a:path>
                <a:path w="118745" h="135255">
                  <a:moveTo>
                    <a:pt x="85846" y="131834"/>
                  </a:moveTo>
                  <a:lnTo>
                    <a:pt x="60752" y="131834"/>
                  </a:lnTo>
                  <a:lnTo>
                    <a:pt x="69776" y="134574"/>
                  </a:lnTo>
                  <a:lnTo>
                    <a:pt x="79412" y="134179"/>
                  </a:lnTo>
                  <a:lnTo>
                    <a:pt x="85846" y="131834"/>
                  </a:lnTo>
                  <a:close/>
                </a:path>
                <a:path w="118745" h="135255">
                  <a:moveTo>
                    <a:pt x="53771" y="22189"/>
                  </a:moveTo>
                  <a:lnTo>
                    <a:pt x="47655" y="22189"/>
                  </a:lnTo>
                  <a:lnTo>
                    <a:pt x="49864" y="23440"/>
                  </a:lnTo>
                  <a:lnTo>
                    <a:pt x="55050" y="26728"/>
                  </a:lnTo>
                  <a:lnTo>
                    <a:pt x="58395" y="32052"/>
                  </a:lnTo>
                  <a:lnTo>
                    <a:pt x="57740" y="34465"/>
                  </a:lnTo>
                  <a:lnTo>
                    <a:pt x="57280" y="36983"/>
                  </a:lnTo>
                  <a:lnTo>
                    <a:pt x="56968" y="39631"/>
                  </a:lnTo>
                  <a:lnTo>
                    <a:pt x="103473" y="39631"/>
                  </a:lnTo>
                  <a:lnTo>
                    <a:pt x="102672" y="39124"/>
                  </a:lnTo>
                  <a:lnTo>
                    <a:pt x="61440" y="39124"/>
                  </a:lnTo>
                  <a:lnTo>
                    <a:pt x="64048" y="31185"/>
                  </a:lnTo>
                  <a:lnTo>
                    <a:pt x="65633" y="28394"/>
                  </a:lnTo>
                  <a:lnTo>
                    <a:pt x="59569" y="28394"/>
                  </a:lnTo>
                  <a:lnTo>
                    <a:pt x="55679" y="23319"/>
                  </a:lnTo>
                  <a:lnTo>
                    <a:pt x="53771" y="22189"/>
                  </a:lnTo>
                  <a:close/>
                </a:path>
                <a:path w="118745" h="135255">
                  <a:moveTo>
                    <a:pt x="79991" y="31389"/>
                  </a:moveTo>
                  <a:lnTo>
                    <a:pt x="69232" y="34412"/>
                  </a:lnTo>
                  <a:lnTo>
                    <a:pt x="61440" y="39124"/>
                  </a:lnTo>
                  <a:lnTo>
                    <a:pt x="102672" y="39124"/>
                  </a:lnTo>
                  <a:lnTo>
                    <a:pt x="92930" y="32960"/>
                  </a:lnTo>
                  <a:lnTo>
                    <a:pt x="79991" y="31389"/>
                  </a:lnTo>
                  <a:close/>
                </a:path>
                <a:path w="118745" h="135255">
                  <a:moveTo>
                    <a:pt x="78059" y="6367"/>
                  </a:moveTo>
                  <a:lnTo>
                    <a:pt x="59569" y="28394"/>
                  </a:lnTo>
                  <a:lnTo>
                    <a:pt x="65633" y="28394"/>
                  </a:lnTo>
                  <a:lnTo>
                    <a:pt x="68134" y="23989"/>
                  </a:lnTo>
                  <a:lnTo>
                    <a:pt x="73712" y="17560"/>
                  </a:lnTo>
                  <a:lnTo>
                    <a:pt x="80796" y="11924"/>
                  </a:lnTo>
                  <a:lnTo>
                    <a:pt x="82826" y="10525"/>
                  </a:lnTo>
                  <a:lnTo>
                    <a:pt x="78059" y="6367"/>
                  </a:lnTo>
                  <a:close/>
                </a:path>
                <a:path w="118745" h="135255">
                  <a:moveTo>
                    <a:pt x="0" y="0"/>
                  </a:moveTo>
                  <a:lnTo>
                    <a:pt x="9877" y="15372"/>
                  </a:lnTo>
                  <a:lnTo>
                    <a:pt x="22880" y="23440"/>
                  </a:lnTo>
                  <a:lnTo>
                    <a:pt x="36356" y="25334"/>
                  </a:lnTo>
                  <a:lnTo>
                    <a:pt x="47655" y="22189"/>
                  </a:lnTo>
                  <a:lnTo>
                    <a:pt x="53771" y="22189"/>
                  </a:lnTo>
                  <a:lnTo>
                    <a:pt x="50584" y="20300"/>
                  </a:lnTo>
                  <a:lnTo>
                    <a:pt x="48743" y="19314"/>
                  </a:lnTo>
                  <a:lnTo>
                    <a:pt x="47482" y="15090"/>
                  </a:lnTo>
                  <a:lnTo>
                    <a:pt x="43530" y="4954"/>
                  </a:lnTo>
                  <a:lnTo>
                    <a:pt x="35854" y="2245"/>
                  </a:lnTo>
                  <a:lnTo>
                    <a:pt x="10060" y="2245"/>
                  </a:lnTo>
                  <a:lnTo>
                    <a:pt x="0" y="0"/>
                  </a:lnTo>
                  <a:close/>
                </a:path>
                <a:path w="118745" h="135255">
                  <a:moveTo>
                    <a:pt x="24606" y="9"/>
                  </a:moveTo>
                  <a:lnTo>
                    <a:pt x="17447" y="1238"/>
                  </a:lnTo>
                  <a:lnTo>
                    <a:pt x="10060" y="2245"/>
                  </a:lnTo>
                  <a:lnTo>
                    <a:pt x="35854" y="2245"/>
                  </a:lnTo>
                  <a:lnTo>
                    <a:pt x="33986" y="1586"/>
                  </a:lnTo>
                  <a:lnTo>
                    <a:pt x="24606" y="9"/>
                  </a:lnTo>
                  <a:close/>
                </a:path>
              </a:pathLst>
            </a:custGeom>
            <a:solidFill>
              <a:srgbClr val="D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99098" y="1984823"/>
              <a:ext cx="118745" cy="135255"/>
            </a:xfrm>
            <a:custGeom>
              <a:avLst/>
              <a:gdLst/>
              <a:ahLst/>
              <a:cxnLst/>
              <a:rect l="l" t="t" r="r" b="b"/>
              <a:pathLst>
                <a:path w="118745" h="135255">
                  <a:moveTo>
                    <a:pt x="0" y="9"/>
                  </a:moveTo>
                  <a:lnTo>
                    <a:pt x="9877" y="15382"/>
                  </a:lnTo>
                  <a:lnTo>
                    <a:pt x="22880" y="23449"/>
                  </a:lnTo>
                  <a:lnTo>
                    <a:pt x="36356" y="25344"/>
                  </a:lnTo>
                  <a:lnTo>
                    <a:pt x="47655" y="22198"/>
                  </a:lnTo>
                  <a:lnTo>
                    <a:pt x="49762" y="23385"/>
                  </a:lnTo>
                  <a:lnTo>
                    <a:pt x="55051" y="26738"/>
                  </a:lnTo>
                  <a:lnTo>
                    <a:pt x="58395" y="32061"/>
                  </a:lnTo>
                  <a:lnTo>
                    <a:pt x="57740" y="34475"/>
                  </a:lnTo>
                  <a:lnTo>
                    <a:pt x="57280" y="36993"/>
                  </a:lnTo>
                  <a:lnTo>
                    <a:pt x="56968" y="39641"/>
                  </a:lnTo>
                  <a:lnTo>
                    <a:pt x="49096" y="35122"/>
                  </a:lnTo>
                  <a:lnTo>
                    <a:pt x="38123" y="32281"/>
                  </a:lnTo>
                  <a:lnTo>
                    <a:pt x="25014" y="34198"/>
                  </a:lnTo>
                  <a:lnTo>
                    <a:pt x="10729" y="43954"/>
                  </a:lnTo>
                  <a:lnTo>
                    <a:pt x="479" y="65686"/>
                  </a:lnTo>
                  <a:lnTo>
                    <a:pt x="3267" y="89781"/>
                  </a:lnTo>
                  <a:lnTo>
                    <a:pt x="24123" y="125850"/>
                  </a:lnTo>
                  <a:lnTo>
                    <a:pt x="51845" y="134936"/>
                  </a:lnTo>
                  <a:lnTo>
                    <a:pt x="60753" y="131844"/>
                  </a:lnTo>
                  <a:lnTo>
                    <a:pt x="69775" y="134583"/>
                  </a:lnTo>
                  <a:lnTo>
                    <a:pt x="107528" y="109573"/>
                  </a:lnTo>
                  <a:lnTo>
                    <a:pt x="118367" y="63352"/>
                  </a:lnTo>
                  <a:lnTo>
                    <a:pt x="107266" y="42041"/>
                  </a:lnTo>
                  <a:lnTo>
                    <a:pt x="92930" y="32970"/>
                  </a:lnTo>
                  <a:lnTo>
                    <a:pt x="79991" y="31398"/>
                  </a:lnTo>
                  <a:lnTo>
                    <a:pt x="69232" y="34422"/>
                  </a:lnTo>
                  <a:lnTo>
                    <a:pt x="61440" y="39134"/>
                  </a:lnTo>
                  <a:lnTo>
                    <a:pt x="64048" y="31195"/>
                  </a:lnTo>
                  <a:lnTo>
                    <a:pt x="68134" y="23999"/>
                  </a:lnTo>
                  <a:lnTo>
                    <a:pt x="73711" y="17570"/>
                  </a:lnTo>
                  <a:lnTo>
                    <a:pt x="80796" y="11934"/>
                  </a:lnTo>
                  <a:lnTo>
                    <a:pt x="82826" y="10535"/>
                  </a:lnTo>
                  <a:lnTo>
                    <a:pt x="78059" y="6377"/>
                  </a:lnTo>
                  <a:lnTo>
                    <a:pt x="59569" y="28404"/>
                  </a:lnTo>
                  <a:lnTo>
                    <a:pt x="55679" y="23330"/>
                  </a:lnTo>
                  <a:lnTo>
                    <a:pt x="50584" y="20310"/>
                  </a:lnTo>
                  <a:lnTo>
                    <a:pt x="48744" y="19323"/>
                  </a:lnTo>
                  <a:lnTo>
                    <a:pt x="47481" y="15099"/>
                  </a:lnTo>
                  <a:lnTo>
                    <a:pt x="43529" y="4963"/>
                  </a:lnTo>
                  <a:lnTo>
                    <a:pt x="33986" y="1595"/>
                  </a:lnTo>
                  <a:lnTo>
                    <a:pt x="24607" y="18"/>
                  </a:lnTo>
                  <a:lnTo>
                    <a:pt x="17447" y="1248"/>
                  </a:lnTo>
                  <a:lnTo>
                    <a:pt x="10060" y="2255"/>
                  </a:lnTo>
                  <a:lnTo>
                    <a:pt x="0" y="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495513" y="940371"/>
            <a:ext cx="806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System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95513" y="1346771"/>
            <a:ext cx="9251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95513" y="1753171"/>
            <a:ext cx="9251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629309" y="2598805"/>
          <a:ext cx="8143240" cy="1143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9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9279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sz="1400" b="1" spc="-35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equations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400" b="1" spc="-3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Two</a:t>
                      </a:r>
                      <a:r>
                        <a:rPr sz="1400" b="1" spc="-1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pieces</a:t>
                      </a:r>
                      <a:r>
                        <a:rPr sz="1400" b="1" spc="-10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10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1545"/>
                        </a:lnSpc>
                      </a:pPr>
                      <a:r>
                        <a:rPr sz="1400" b="1" spc="-35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equations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6639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400" b="1" spc="-10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piece of</a:t>
                      </a:r>
                      <a:r>
                        <a:rPr sz="1400" b="1" spc="-1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ts val="1545"/>
                        </a:lnSpc>
                      </a:pPr>
                      <a:r>
                        <a:rPr sz="1400" b="1" spc="-35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equations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1465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Zero</a:t>
                      </a:r>
                      <a:r>
                        <a:rPr sz="1400" b="1" spc="-1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pieces of</a:t>
                      </a:r>
                      <a:r>
                        <a:rPr sz="1400" b="1" spc="-10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66">
                <a:tc>
                  <a:txBody>
                    <a:bodyPr/>
                    <a:lstStyle/>
                    <a:p>
                      <a:pPr marL="43815">
                        <a:lnSpc>
                          <a:spcPts val="1595"/>
                        </a:lnSpc>
                        <a:spcBef>
                          <a:spcPts val="1095"/>
                        </a:spcBef>
                      </a:pP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Rank</a:t>
                      </a:r>
                      <a:r>
                        <a:rPr sz="1400" b="1" spc="-30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9065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1595"/>
                        </a:lnSpc>
                        <a:spcBef>
                          <a:spcPts val="1095"/>
                        </a:spcBef>
                      </a:pP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Rank</a:t>
                      </a:r>
                      <a:r>
                        <a:rPr sz="1400" b="1" spc="-30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9065" marB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1595"/>
                        </a:lnSpc>
                        <a:spcBef>
                          <a:spcPts val="1095"/>
                        </a:spcBef>
                      </a:pPr>
                      <a:r>
                        <a:rPr sz="1400" b="1" spc="-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Rank</a:t>
                      </a:r>
                      <a:r>
                        <a:rPr sz="1400" b="1" spc="-30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90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953207" y="1291948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5" name="object 45"/>
          <p:cNvGrpSpPr/>
          <p:nvPr/>
        </p:nvGrpSpPr>
        <p:grpSpPr>
          <a:xfrm>
            <a:off x="2100666" y="1028913"/>
            <a:ext cx="249554" cy="272415"/>
            <a:chOff x="2100666" y="1028913"/>
            <a:chExt cx="249554" cy="272415"/>
          </a:xfrm>
        </p:grpSpPr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0666" y="1028913"/>
              <a:ext cx="249280" cy="27183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8766" y="1044027"/>
              <a:ext cx="172330" cy="195107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2569325" y="1028913"/>
            <a:ext cx="261620" cy="272415"/>
            <a:chOff x="2569325" y="1028913"/>
            <a:chExt cx="261620" cy="272415"/>
          </a:xfrm>
        </p:grpSpPr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9325" y="1028913"/>
              <a:ext cx="261204" cy="27183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07425" y="1043930"/>
              <a:ext cx="185004" cy="195577"/>
            </a:xfrm>
            <a:prstGeom prst="rect">
              <a:avLst/>
            </a:prstGeom>
          </p:spPr>
        </p:pic>
      </p:grp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4926953" y="1291948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2" name="object 52"/>
          <p:cNvGrpSpPr/>
          <p:nvPr/>
        </p:nvGrpSpPr>
        <p:grpSpPr>
          <a:xfrm>
            <a:off x="5074411" y="1028913"/>
            <a:ext cx="249554" cy="272415"/>
            <a:chOff x="5074411" y="1028913"/>
            <a:chExt cx="249554" cy="272415"/>
          </a:xfrm>
        </p:grpSpPr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74411" y="1028913"/>
              <a:ext cx="249280" cy="27183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12511" y="1044027"/>
              <a:ext cx="172330" cy="195107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5543071" y="1028913"/>
            <a:ext cx="261620" cy="272415"/>
            <a:chOff x="5543071" y="1028913"/>
            <a:chExt cx="261620" cy="272415"/>
          </a:xfrm>
        </p:grpSpPr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3071" y="1028913"/>
              <a:ext cx="261204" cy="27183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1171" y="1043930"/>
              <a:ext cx="185004" cy="195577"/>
            </a:xfrm>
            <a:prstGeom prst="rect">
              <a:avLst/>
            </a:prstGeom>
          </p:spPr>
        </p:pic>
      </p:grp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7753453" y="1291948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9" name="object 59"/>
          <p:cNvGrpSpPr/>
          <p:nvPr/>
        </p:nvGrpSpPr>
        <p:grpSpPr>
          <a:xfrm>
            <a:off x="7900912" y="1028913"/>
            <a:ext cx="249554" cy="272415"/>
            <a:chOff x="7900912" y="1028913"/>
            <a:chExt cx="249554" cy="272415"/>
          </a:xfrm>
        </p:grpSpPr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0912" y="1028913"/>
              <a:ext cx="249280" cy="27183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39012" y="1044027"/>
              <a:ext cx="172330" cy="195107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8369572" y="1028913"/>
            <a:ext cx="261620" cy="272415"/>
            <a:chOff x="8369572" y="1028913"/>
            <a:chExt cx="261620" cy="272415"/>
          </a:xfrm>
        </p:grpSpPr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9572" y="1028913"/>
              <a:ext cx="261204" cy="27183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07672" y="1043930"/>
              <a:ext cx="185004" cy="195577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2074012" y="2032924"/>
            <a:ext cx="762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Rank</a:t>
            </a:r>
            <a:r>
              <a:rPr sz="1400" b="1" spc="-4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=</a:t>
            </a:r>
            <a:r>
              <a:rPr sz="1400" b="1" spc="-3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47758" y="2032924"/>
            <a:ext cx="762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Rank</a:t>
            </a:r>
            <a:r>
              <a:rPr sz="1400" b="1" spc="-4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=</a:t>
            </a:r>
            <a:r>
              <a:rPr sz="1400" b="1" spc="-3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874258" y="2032924"/>
            <a:ext cx="762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Rank</a:t>
            </a:r>
            <a:r>
              <a:rPr sz="1400" b="1" spc="-4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=</a:t>
            </a:r>
            <a:r>
              <a:rPr sz="1400" b="1" spc="-3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56381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Rank</a:t>
            </a:r>
            <a:r>
              <a:rPr sz="3000" spc="2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and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solutions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to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the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system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3876" y="1160899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11334" y="897864"/>
            <a:ext cx="249554" cy="272415"/>
            <a:chOff x="1311334" y="897864"/>
            <a:chExt cx="249554" cy="2724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1334" y="897864"/>
              <a:ext cx="249280" cy="2718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9434" y="912978"/>
              <a:ext cx="172330" cy="19510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779995" y="897864"/>
            <a:ext cx="261620" cy="272415"/>
            <a:chOff x="1779995" y="897864"/>
            <a:chExt cx="261620" cy="2724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9995" y="897864"/>
              <a:ext cx="261204" cy="2718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8095" y="912882"/>
              <a:ext cx="185004" cy="195577"/>
            </a:xfrm>
            <a:prstGeom prst="rect">
              <a:avLst/>
            </a:prstGeom>
          </p:spPr>
        </p:pic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137623" y="1160899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4285080" y="897864"/>
            <a:ext cx="249554" cy="272415"/>
            <a:chOff x="4285080" y="897864"/>
            <a:chExt cx="249554" cy="27241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5080" y="897864"/>
              <a:ext cx="249280" cy="2718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3180" y="912978"/>
              <a:ext cx="172330" cy="195107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753740" y="897864"/>
            <a:ext cx="261620" cy="272415"/>
            <a:chOff x="4753740" y="897864"/>
            <a:chExt cx="261620" cy="27241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3740" y="897864"/>
              <a:ext cx="261204" cy="27183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1840" y="912882"/>
              <a:ext cx="185004" cy="195577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964122" y="1160899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7111580" y="897864"/>
            <a:ext cx="249554" cy="272415"/>
            <a:chOff x="7111580" y="897864"/>
            <a:chExt cx="249554" cy="27241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1580" y="897864"/>
              <a:ext cx="249280" cy="27183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9680" y="912978"/>
              <a:ext cx="172330" cy="19510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7580241" y="897864"/>
            <a:ext cx="261620" cy="272415"/>
            <a:chOff x="7580241" y="897864"/>
            <a:chExt cx="261620" cy="27241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0241" y="897864"/>
              <a:ext cx="261204" cy="2718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8341" y="912882"/>
              <a:ext cx="185004" cy="195577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676526" y="2549801"/>
            <a:ext cx="2028825" cy="1879600"/>
            <a:chOff x="3676526" y="2549801"/>
            <a:chExt cx="2028825" cy="187960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76526" y="3390497"/>
              <a:ext cx="1879931" cy="19811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823846" y="3469557"/>
              <a:ext cx="1585595" cy="0"/>
            </a:xfrm>
            <a:custGeom>
              <a:avLst/>
              <a:gdLst/>
              <a:ahLst/>
              <a:cxnLst/>
              <a:rect l="l" t="t" r="r" b="b"/>
              <a:pathLst>
                <a:path w="1585595">
                  <a:moveTo>
                    <a:pt x="0" y="0"/>
                  </a:moveTo>
                  <a:lnTo>
                    <a:pt x="12699" y="0"/>
                  </a:lnTo>
                  <a:lnTo>
                    <a:pt x="1572591" y="0"/>
                  </a:lnTo>
                  <a:lnTo>
                    <a:pt x="1585291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14623" y="3408603"/>
              <a:ext cx="1804035" cy="121920"/>
            </a:xfrm>
            <a:custGeom>
              <a:avLst/>
              <a:gdLst/>
              <a:ahLst/>
              <a:cxnLst/>
              <a:rect l="l" t="t" r="r" b="b"/>
              <a:pathLst>
                <a:path w="1804035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  <a:path w="1804035" h="121920">
                  <a:moveTo>
                    <a:pt x="1803730" y="60960"/>
                  </a:moveTo>
                  <a:lnTo>
                    <a:pt x="1681810" y="0"/>
                  </a:lnTo>
                  <a:lnTo>
                    <a:pt x="1681810" y="121920"/>
                  </a:lnTo>
                  <a:lnTo>
                    <a:pt x="1803730" y="6096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17433" y="2549801"/>
              <a:ext cx="198120" cy="187951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616493" y="2677121"/>
              <a:ext cx="0" cy="1584960"/>
            </a:xfrm>
            <a:custGeom>
              <a:avLst/>
              <a:gdLst/>
              <a:ahLst/>
              <a:cxnLst/>
              <a:rect l="l" t="t" r="r" b="b"/>
              <a:pathLst>
                <a:path h="1584960">
                  <a:moveTo>
                    <a:pt x="0" y="0"/>
                  </a:moveTo>
                  <a:lnTo>
                    <a:pt x="0" y="1584871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55528" y="2567901"/>
              <a:ext cx="121920" cy="1803400"/>
            </a:xfrm>
            <a:custGeom>
              <a:avLst/>
              <a:gdLst/>
              <a:ahLst/>
              <a:cxnLst/>
              <a:rect l="l" t="t" r="r" b="b"/>
              <a:pathLst>
                <a:path w="121920" h="1803400">
                  <a:moveTo>
                    <a:pt x="121920" y="1681391"/>
                  </a:moveTo>
                  <a:lnTo>
                    <a:pt x="0" y="1681391"/>
                  </a:lnTo>
                  <a:lnTo>
                    <a:pt x="60960" y="1803311"/>
                  </a:lnTo>
                  <a:lnTo>
                    <a:pt x="121920" y="1681391"/>
                  </a:lnTo>
                  <a:close/>
                </a:path>
                <a:path w="121920" h="1803400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12572" y="3468930"/>
              <a:ext cx="192397" cy="20710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50672" y="3484039"/>
              <a:ext cx="115708" cy="1305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44957" y="2595265"/>
              <a:ext cx="200174" cy="20710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687820" y="2615074"/>
              <a:ext cx="114935" cy="121920"/>
            </a:xfrm>
            <a:custGeom>
              <a:avLst/>
              <a:gdLst/>
              <a:ahLst/>
              <a:cxnLst/>
              <a:rect l="l" t="t" r="r" b="b"/>
              <a:pathLst>
                <a:path w="114935" h="121919">
                  <a:moveTo>
                    <a:pt x="103388" y="0"/>
                  </a:moveTo>
                  <a:lnTo>
                    <a:pt x="99648" y="160"/>
                  </a:lnTo>
                  <a:lnTo>
                    <a:pt x="96663" y="1488"/>
                  </a:lnTo>
                  <a:lnTo>
                    <a:pt x="96840" y="2804"/>
                  </a:lnTo>
                  <a:lnTo>
                    <a:pt x="98035" y="14515"/>
                  </a:lnTo>
                  <a:lnTo>
                    <a:pt x="98011" y="22406"/>
                  </a:lnTo>
                  <a:lnTo>
                    <a:pt x="96967" y="27425"/>
                  </a:lnTo>
                  <a:lnTo>
                    <a:pt x="95102" y="30519"/>
                  </a:lnTo>
                  <a:lnTo>
                    <a:pt x="80546" y="49445"/>
                  </a:lnTo>
                  <a:lnTo>
                    <a:pt x="69412" y="64792"/>
                  </a:lnTo>
                  <a:lnTo>
                    <a:pt x="52503" y="78693"/>
                  </a:lnTo>
                  <a:lnTo>
                    <a:pt x="20622" y="93282"/>
                  </a:lnTo>
                  <a:lnTo>
                    <a:pt x="13127" y="96533"/>
                  </a:lnTo>
                  <a:lnTo>
                    <a:pt x="7216" y="100398"/>
                  </a:lnTo>
                  <a:lnTo>
                    <a:pt x="2852" y="104988"/>
                  </a:lnTo>
                  <a:lnTo>
                    <a:pt x="0" y="110411"/>
                  </a:lnTo>
                  <a:lnTo>
                    <a:pt x="1432" y="114913"/>
                  </a:lnTo>
                  <a:lnTo>
                    <a:pt x="3152" y="117447"/>
                  </a:lnTo>
                  <a:lnTo>
                    <a:pt x="7480" y="119169"/>
                  </a:lnTo>
                  <a:lnTo>
                    <a:pt x="19843" y="121344"/>
                  </a:lnTo>
                  <a:lnTo>
                    <a:pt x="39303" y="119481"/>
                  </a:lnTo>
                  <a:lnTo>
                    <a:pt x="64926" y="109091"/>
                  </a:lnTo>
                  <a:lnTo>
                    <a:pt x="90934" y="90647"/>
                  </a:lnTo>
                  <a:lnTo>
                    <a:pt x="108169" y="69796"/>
                  </a:lnTo>
                  <a:lnTo>
                    <a:pt x="114448" y="47631"/>
                  </a:lnTo>
                  <a:lnTo>
                    <a:pt x="107588" y="25250"/>
                  </a:lnTo>
                  <a:lnTo>
                    <a:pt x="105265" y="7198"/>
                  </a:lnTo>
                  <a:lnTo>
                    <a:pt x="104560" y="378"/>
                  </a:lnTo>
                  <a:lnTo>
                    <a:pt x="103388" y="0"/>
                  </a:lnTo>
                  <a:close/>
                </a:path>
              </a:pathLst>
            </a:custGeom>
            <a:solidFill>
              <a:srgbClr val="BE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87820" y="2615074"/>
              <a:ext cx="114935" cy="121920"/>
            </a:xfrm>
            <a:custGeom>
              <a:avLst/>
              <a:gdLst/>
              <a:ahLst/>
              <a:cxnLst/>
              <a:rect l="l" t="t" r="r" b="b"/>
              <a:pathLst>
                <a:path w="114935" h="121919">
                  <a:moveTo>
                    <a:pt x="101986" y="6"/>
                  </a:moveTo>
                  <a:lnTo>
                    <a:pt x="99649" y="106"/>
                  </a:lnTo>
                  <a:lnTo>
                    <a:pt x="96663" y="1434"/>
                  </a:lnTo>
                  <a:lnTo>
                    <a:pt x="96840" y="2750"/>
                  </a:lnTo>
                  <a:lnTo>
                    <a:pt x="98036" y="14461"/>
                  </a:lnTo>
                  <a:lnTo>
                    <a:pt x="98011" y="22353"/>
                  </a:lnTo>
                  <a:lnTo>
                    <a:pt x="96967" y="27372"/>
                  </a:lnTo>
                  <a:lnTo>
                    <a:pt x="95102" y="30466"/>
                  </a:lnTo>
                  <a:lnTo>
                    <a:pt x="80546" y="49392"/>
                  </a:lnTo>
                  <a:lnTo>
                    <a:pt x="69412" y="64738"/>
                  </a:lnTo>
                  <a:lnTo>
                    <a:pt x="52504" y="78639"/>
                  </a:lnTo>
                  <a:lnTo>
                    <a:pt x="20623" y="93228"/>
                  </a:lnTo>
                  <a:lnTo>
                    <a:pt x="13128" y="96479"/>
                  </a:lnTo>
                  <a:lnTo>
                    <a:pt x="7217" y="100344"/>
                  </a:lnTo>
                  <a:lnTo>
                    <a:pt x="2853" y="104934"/>
                  </a:lnTo>
                  <a:lnTo>
                    <a:pt x="0" y="110357"/>
                  </a:lnTo>
                  <a:lnTo>
                    <a:pt x="1433" y="114860"/>
                  </a:lnTo>
                  <a:lnTo>
                    <a:pt x="3152" y="117393"/>
                  </a:lnTo>
                  <a:lnTo>
                    <a:pt x="7481" y="119116"/>
                  </a:lnTo>
                  <a:lnTo>
                    <a:pt x="19843" y="121290"/>
                  </a:lnTo>
                  <a:lnTo>
                    <a:pt x="39304" y="119427"/>
                  </a:lnTo>
                  <a:lnTo>
                    <a:pt x="64927" y="109038"/>
                  </a:lnTo>
                  <a:lnTo>
                    <a:pt x="90935" y="90594"/>
                  </a:lnTo>
                  <a:lnTo>
                    <a:pt x="108170" y="69742"/>
                  </a:lnTo>
                  <a:lnTo>
                    <a:pt x="114449" y="47578"/>
                  </a:lnTo>
                  <a:lnTo>
                    <a:pt x="107588" y="25196"/>
                  </a:lnTo>
                  <a:lnTo>
                    <a:pt x="105266" y="7144"/>
                  </a:lnTo>
                  <a:lnTo>
                    <a:pt x="104673" y="1420"/>
                  </a:lnTo>
                  <a:lnTo>
                    <a:pt x="104560" y="325"/>
                  </a:lnTo>
                  <a:lnTo>
                    <a:pt x="103389" y="-53"/>
                  </a:lnTo>
                  <a:lnTo>
                    <a:pt x="101986" y="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423960" y="345259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13781" y="257893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b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742795" y="2620970"/>
            <a:ext cx="1760220" cy="1760220"/>
            <a:chOff x="3742795" y="2620970"/>
            <a:chExt cx="1760220" cy="1760220"/>
          </a:xfrm>
        </p:grpSpPr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42795" y="2620970"/>
              <a:ext cx="1760007" cy="176000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796677" y="2654852"/>
              <a:ext cx="1652270" cy="1652270"/>
            </a:xfrm>
            <a:custGeom>
              <a:avLst/>
              <a:gdLst/>
              <a:ahLst/>
              <a:cxnLst/>
              <a:rect l="l" t="t" r="r" b="b"/>
              <a:pathLst>
                <a:path w="1652270" h="1652270">
                  <a:moveTo>
                    <a:pt x="1634284" y="1652245"/>
                  </a:moveTo>
                  <a:lnTo>
                    <a:pt x="0" y="17960"/>
                  </a:lnTo>
                  <a:lnTo>
                    <a:pt x="17960" y="0"/>
                  </a:lnTo>
                  <a:lnTo>
                    <a:pt x="1652245" y="1634284"/>
                  </a:lnTo>
                  <a:lnTo>
                    <a:pt x="1634284" y="1652245"/>
                  </a:lnTo>
                  <a:close/>
                </a:path>
              </a:pathLst>
            </a:custGeom>
            <a:solidFill>
              <a:srgbClr val="1A1A1A">
                <a:alpha val="3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539570" y="2538481"/>
            <a:ext cx="1934210" cy="1927860"/>
            <a:chOff x="6539570" y="2538481"/>
            <a:chExt cx="1934210" cy="1927860"/>
          </a:xfrm>
        </p:grpSpPr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39570" y="2538481"/>
              <a:ext cx="1927746" cy="192774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590370" y="2566281"/>
              <a:ext cx="1826260" cy="1826260"/>
            </a:xfrm>
            <a:custGeom>
              <a:avLst/>
              <a:gdLst/>
              <a:ahLst/>
              <a:cxnLst/>
              <a:rect l="l" t="t" r="r" b="b"/>
              <a:pathLst>
                <a:path w="1826259" h="1826260">
                  <a:moveTo>
                    <a:pt x="1826146" y="0"/>
                  </a:moveTo>
                  <a:lnTo>
                    <a:pt x="0" y="0"/>
                  </a:lnTo>
                  <a:lnTo>
                    <a:pt x="0" y="1826146"/>
                  </a:lnTo>
                  <a:lnTo>
                    <a:pt x="1826146" y="1826146"/>
                  </a:lnTo>
                  <a:lnTo>
                    <a:pt x="1826146" y="0"/>
                  </a:lnTo>
                  <a:close/>
                </a:path>
              </a:pathLst>
            </a:custGeom>
            <a:solidFill>
              <a:srgbClr val="212121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90370" y="2566281"/>
              <a:ext cx="1826260" cy="1826260"/>
            </a:xfrm>
            <a:custGeom>
              <a:avLst/>
              <a:gdLst/>
              <a:ahLst/>
              <a:cxnLst/>
              <a:rect l="l" t="t" r="r" b="b"/>
              <a:pathLst>
                <a:path w="1826259" h="1826260">
                  <a:moveTo>
                    <a:pt x="0" y="0"/>
                  </a:moveTo>
                  <a:lnTo>
                    <a:pt x="1826146" y="0"/>
                  </a:lnTo>
                  <a:lnTo>
                    <a:pt x="1826146" y="1826146"/>
                  </a:lnTo>
                  <a:lnTo>
                    <a:pt x="0" y="182614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76438" y="3408653"/>
              <a:ext cx="1835790" cy="19812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723758" y="3487713"/>
              <a:ext cx="1541145" cy="0"/>
            </a:xfrm>
            <a:custGeom>
              <a:avLst/>
              <a:gdLst/>
              <a:ahLst/>
              <a:cxnLst/>
              <a:rect l="l" t="t" r="r" b="b"/>
              <a:pathLst>
                <a:path w="1541145">
                  <a:moveTo>
                    <a:pt x="0" y="0"/>
                  </a:moveTo>
                  <a:lnTo>
                    <a:pt x="12699" y="0"/>
                  </a:lnTo>
                  <a:lnTo>
                    <a:pt x="1528450" y="0"/>
                  </a:lnTo>
                  <a:lnTo>
                    <a:pt x="1541150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14528" y="3426764"/>
              <a:ext cx="1760220" cy="121920"/>
            </a:xfrm>
            <a:custGeom>
              <a:avLst/>
              <a:gdLst/>
              <a:ahLst/>
              <a:cxnLst/>
              <a:rect l="l" t="t" r="r" b="b"/>
              <a:pathLst>
                <a:path w="1760220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  <a:path w="1760220" h="121920">
                  <a:moveTo>
                    <a:pt x="1759597" y="60960"/>
                  </a:moveTo>
                  <a:lnTo>
                    <a:pt x="1637677" y="0"/>
                  </a:lnTo>
                  <a:lnTo>
                    <a:pt x="1637677" y="121920"/>
                  </a:lnTo>
                  <a:lnTo>
                    <a:pt x="1759597" y="6096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95273" y="2590022"/>
              <a:ext cx="198120" cy="183537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494333" y="2717342"/>
              <a:ext cx="0" cy="1541145"/>
            </a:xfrm>
            <a:custGeom>
              <a:avLst/>
              <a:gdLst/>
              <a:ahLst/>
              <a:cxnLst/>
              <a:rect l="l" t="t" r="r" b="b"/>
              <a:pathLst>
                <a:path h="1541145">
                  <a:moveTo>
                    <a:pt x="0" y="0"/>
                  </a:moveTo>
                  <a:lnTo>
                    <a:pt x="0" y="1540739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33374" y="2608122"/>
              <a:ext cx="121920" cy="1759585"/>
            </a:xfrm>
            <a:custGeom>
              <a:avLst/>
              <a:gdLst/>
              <a:ahLst/>
              <a:cxnLst/>
              <a:rect l="l" t="t" r="r" b="b"/>
              <a:pathLst>
                <a:path w="121920" h="1759585">
                  <a:moveTo>
                    <a:pt x="121920" y="1637271"/>
                  </a:moveTo>
                  <a:lnTo>
                    <a:pt x="0" y="1637271"/>
                  </a:lnTo>
                  <a:lnTo>
                    <a:pt x="60960" y="1759191"/>
                  </a:lnTo>
                  <a:lnTo>
                    <a:pt x="121920" y="1637271"/>
                  </a:lnTo>
                  <a:close/>
                </a:path>
                <a:path w="121920" h="1759585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83636" y="3511083"/>
              <a:ext cx="189787" cy="20413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21736" y="3526191"/>
              <a:ext cx="113109" cy="12760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29754" y="2607870"/>
              <a:ext cx="197373" cy="20413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572616" y="2627680"/>
              <a:ext cx="111760" cy="118745"/>
            </a:xfrm>
            <a:custGeom>
              <a:avLst/>
              <a:gdLst/>
              <a:ahLst/>
              <a:cxnLst/>
              <a:rect l="l" t="t" r="r" b="b"/>
              <a:pathLst>
                <a:path w="111759" h="118744">
                  <a:moveTo>
                    <a:pt x="100859" y="0"/>
                  </a:moveTo>
                  <a:lnTo>
                    <a:pt x="97210" y="156"/>
                  </a:lnTo>
                  <a:lnTo>
                    <a:pt x="94298" y="1451"/>
                  </a:lnTo>
                  <a:lnTo>
                    <a:pt x="94471" y="2735"/>
                  </a:lnTo>
                  <a:lnTo>
                    <a:pt x="95637" y="14160"/>
                  </a:lnTo>
                  <a:lnTo>
                    <a:pt x="95613" y="21858"/>
                  </a:lnTo>
                  <a:lnTo>
                    <a:pt x="94594" y="26754"/>
                  </a:lnTo>
                  <a:lnTo>
                    <a:pt x="92776" y="29772"/>
                  </a:lnTo>
                  <a:lnTo>
                    <a:pt x="78576" y="48235"/>
                  </a:lnTo>
                  <a:lnTo>
                    <a:pt x="67714" y="63206"/>
                  </a:lnTo>
                  <a:lnTo>
                    <a:pt x="51219" y="76767"/>
                  </a:lnTo>
                  <a:lnTo>
                    <a:pt x="20119" y="90999"/>
                  </a:lnTo>
                  <a:lnTo>
                    <a:pt x="12807" y="94170"/>
                  </a:lnTo>
                  <a:lnTo>
                    <a:pt x="7041" y="97941"/>
                  </a:lnTo>
                  <a:lnTo>
                    <a:pt x="2783" y="102418"/>
                  </a:lnTo>
                  <a:lnTo>
                    <a:pt x="0" y="107708"/>
                  </a:lnTo>
                  <a:lnTo>
                    <a:pt x="1399" y="112101"/>
                  </a:lnTo>
                  <a:lnTo>
                    <a:pt x="3075" y="114573"/>
                  </a:lnTo>
                  <a:lnTo>
                    <a:pt x="7298" y="116253"/>
                  </a:lnTo>
                  <a:lnTo>
                    <a:pt x="19358" y="118374"/>
                  </a:lnTo>
                  <a:lnTo>
                    <a:pt x="38342" y="116557"/>
                  </a:lnTo>
                  <a:lnTo>
                    <a:pt x="63338" y="106422"/>
                  </a:lnTo>
                  <a:lnTo>
                    <a:pt x="88710" y="88429"/>
                  </a:lnTo>
                  <a:lnTo>
                    <a:pt x="105524" y="68088"/>
                  </a:lnTo>
                  <a:lnTo>
                    <a:pt x="111649" y="46466"/>
                  </a:lnTo>
                  <a:lnTo>
                    <a:pt x="104956" y="24631"/>
                  </a:lnTo>
                  <a:lnTo>
                    <a:pt x="102690" y="7021"/>
                  </a:lnTo>
                  <a:lnTo>
                    <a:pt x="102002" y="369"/>
                  </a:lnTo>
                  <a:lnTo>
                    <a:pt x="100859" y="0"/>
                  </a:lnTo>
                  <a:close/>
                </a:path>
              </a:pathLst>
            </a:custGeom>
            <a:solidFill>
              <a:srgbClr val="BE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72616" y="2627680"/>
              <a:ext cx="111760" cy="118745"/>
            </a:xfrm>
            <a:custGeom>
              <a:avLst/>
              <a:gdLst/>
              <a:ahLst/>
              <a:cxnLst/>
              <a:rect l="l" t="t" r="r" b="b"/>
              <a:pathLst>
                <a:path w="111759" h="118744">
                  <a:moveTo>
                    <a:pt x="99490" y="5"/>
                  </a:moveTo>
                  <a:lnTo>
                    <a:pt x="97210" y="103"/>
                  </a:lnTo>
                  <a:lnTo>
                    <a:pt x="94297" y="1399"/>
                  </a:lnTo>
                  <a:lnTo>
                    <a:pt x="94470" y="2682"/>
                  </a:lnTo>
                  <a:lnTo>
                    <a:pt x="95636" y="14107"/>
                  </a:lnTo>
                  <a:lnTo>
                    <a:pt x="95613" y="21806"/>
                  </a:lnTo>
                  <a:lnTo>
                    <a:pt x="94594" y="26702"/>
                  </a:lnTo>
                  <a:lnTo>
                    <a:pt x="92775" y="29720"/>
                  </a:lnTo>
                  <a:lnTo>
                    <a:pt x="78575" y="48183"/>
                  </a:lnTo>
                  <a:lnTo>
                    <a:pt x="67714" y="63154"/>
                  </a:lnTo>
                  <a:lnTo>
                    <a:pt x="51219" y="76714"/>
                  </a:lnTo>
                  <a:lnTo>
                    <a:pt x="20118" y="90947"/>
                  </a:lnTo>
                  <a:lnTo>
                    <a:pt x="12806" y="94118"/>
                  </a:lnTo>
                  <a:lnTo>
                    <a:pt x="7040" y="97889"/>
                  </a:lnTo>
                  <a:lnTo>
                    <a:pt x="2783" y="102366"/>
                  </a:lnTo>
                  <a:lnTo>
                    <a:pt x="0" y="107657"/>
                  </a:lnTo>
                  <a:lnTo>
                    <a:pt x="1398" y="112049"/>
                  </a:lnTo>
                  <a:lnTo>
                    <a:pt x="3075" y="114520"/>
                  </a:lnTo>
                  <a:lnTo>
                    <a:pt x="7297" y="116201"/>
                  </a:lnTo>
                  <a:lnTo>
                    <a:pt x="19357" y="118322"/>
                  </a:lnTo>
                  <a:lnTo>
                    <a:pt x="38342" y="116505"/>
                  </a:lnTo>
                  <a:lnTo>
                    <a:pt x="63338" y="106369"/>
                  </a:lnTo>
                  <a:lnTo>
                    <a:pt x="88710" y="88377"/>
                  </a:lnTo>
                  <a:lnTo>
                    <a:pt x="105523" y="68035"/>
                  </a:lnTo>
                  <a:lnTo>
                    <a:pt x="111648" y="46413"/>
                  </a:lnTo>
                  <a:lnTo>
                    <a:pt x="104955" y="24579"/>
                  </a:lnTo>
                  <a:lnTo>
                    <a:pt x="102690" y="6970"/>
                  </a:lnTo>
                  <a:lnTo>
                    <a:pt x="102112" y="1386"/>
                  </a:lnTo>
                  <a:lnTo>
                    <a:pt x="102001" y="317"/>
                  </a:lnTo>
                  <a:lnTo>
                    <a:pt x="100858" y="-52"/>
                  </a:lnTo>
                  <a:lnTo>
                    <a:pt x="99490" y="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199049" y="349615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695682" y="259293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b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51596" y="2538238"/>
            <a:ext cx="2044064" cy="1902460"/>
            <a:chOff x="751596" y="2538238"/>
            <a:chExt cx="2044064" cy="1902460"/>
          </a:xfrm>
        </p:grpSpPr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1596" y="3390352"/>
              <a:ext cx="1902773" cy="19812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98916" y="3469412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2699" y="0"/>
                  </a:lnTo>
                  <a:lnTo>
                    <a:pt x="1595433" y="0"/>
                  </a:lnTo>
                  <a:lnTo>
                    <a:pt x="1608133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89686" y="3408464"/>
              <a:ext cx="1826895" cy="121920"/>
            </a:xfrm>
            <a:custGeom>
              <a:avLst/>
              <a:gdLst/>
              <a:ahLst/>
              <a:cxnLst/>
              <a:rect l="l" t="t" r="r" b="b"/>
              <a:pathLst>
                <a:path w="1826895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  <a:path w="1826895" h="121920">
                  <a:moveTo>
                    <a:pt x="1826577" y="60960"/>
                  </a:moveTo>
                  <a:lnTo>
                    <a:pt x="1704657" y="0"/>
                  </a:lnTo>
                  <a:lnTo>
                    <a:pt x="1704657" y="121920"/>
                  </a:lnTo>
                  <a:lnTo>
                    <a:pt x="1826577" y="6096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03923" y="2538238"/>
              <a:ext cx="198120" cy="1902347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702983" y="2665558"/>
              <a:ext cx="0" cy="1607820"/>
            </a:xfrm>
            <a:custGeom>
              <a:avLst/>
              <a:gdLst/>
              <a:ahLst/>
              <a:cxnLst/>
              <a:rect l="l" t="t" r="r" b="b"/>
              <a:pathLst>
                <a:path h="1607820">
                  <a:moveTo>
                    <a:pt x="0" y="0"/>
                  </a:moveTo>
                  <a:lnTo>
                    <a:pt x="0" y="1607706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42021" y="2556344"/>
              <a:ext cx="121920" cy="1826260"/>
            </a:xfrm>
            <a:custGeom>
              <a:avLst/>
              <a:gdLst/>
              <a:ahLst/>
              <a:cxnLst/>
              <a:rect l="l" t="t" r="r" b="b"/>
              <a:pathLst>
                <a:path w="121919" h="1826260">
                  <a:moveTo>
                    <a:pt x="121920" y="1704225"/>
                  </a:moveTo>
                  <a:lnTo>
                    <a:pt x="0" y="1704225"/>
                  </a:lnTo>
                  <a:lnTo>
                    <a:pt x="60960" y="1826145"/>
                  </a:lnTo>
                  <a:lnTo>
                    <a:pt x="121920" y="1704225"/>
                  </a:lnTo>
                  <a:close/>
                </a:path>
                <a:path w="121919" h="1826260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01297" y="3520311"/>
              <a:ext cx="193748" cy="20864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39397" y="3535419"/>
              <a:ext cx="117052" cy="13209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27847" y="2553765"/>
              <a:ext cx="201623" cy="208647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770710" y="2573572"/>
              <a:ext cx="116205" cy="123189"/>
            </a:xfrm>
            <a:custGeom>
              <a:avLst/>
              <a:gdLst/>
              <a:ahLst/>
              <a:cxnLst/>
              <a:rect l="l" t="t" r="r" b="b"/>
              <a:pathLst>
                <a:path w="116205" h="123189">
                  <a:moveTo>
                    <a:pt x="104698" y="0"/>
                  </a:moveTo>
                  <a:lnTo>
                    <a:pt x="100910" y="162"/>
                  </a:lnTo>
                  <a:lnTo>
                    <a:pt x="97887" y="1507"/>
                  </a:lnTo>
                  <a:lnTo>
                    <a:pt x="98066" y="2839"/>
                  </a:lnTo>
                  <a:lnTo>
                    <a:pt x="99277" y="14699"/>
                  </a:lnTo>
                  <a:lnTo>
                    <a:pt x="99253" y="22691"/>
                  </a:lnTo>
                  <a:lnTo>
                    <a:pt x="98195" y="27773"/>
                  </a:lnTo>
                  <a:lnTo>
                    <a:pt x="96306" y="30906"/>
                  </a:lnTo>
                  <a:lnTo>
                    <a:pt x="81566" y="50072"/>
                  </a:lnTo>
                  <a:lnTo>
                    <a:pt x="70291" y="65612"/>
                  </a:lnTo>
                  <a:lnTo>
                    <a:pt x="53168" y="79689"/>
                  </a:lnTo>
                  <a:lnTo>
                    <a:pt x="20883" y="94463"/>
                  </a:lnTo>
                  <a:lnTo>
                    <a:pt x="13294" y="97755"/>
                  </a:lnTo>
                  <a:lnTo>
                    <a:pt x="7308" y="101670"/>
                  </a:lnTo>
                  <a:lnTo>
                    <a:pt x="2889" y="106318"/>
                  </a:lnTo>
                  <a:lnTo>
                    <a:pt x="0" y="111810"/>
                  </a:lnTo>
                  <a:lnTo>
                    <a:pt x="1451" y="116370"/>
                  </a:lnTo>
                  <a:lnTo>
                    <a:pt x="3192" y="118935"/>
                  </a:lnTo>
                  <a:lnTo>
                    <a:pt x="7576" y="120679"/>
                  </a:lnTo>
                  <a:lnTo>
                    <a:pt x="20094" y="122881"/>
                  </a:lnTo>
                  <a:lnTo>
                    <a:pt x="39801" y="120995"/>
                  </a:lnTo>
                  <a:lnTo>
                    <a:pt x="65749" y="110473"/>
                  </a:lnTo>
                  <a:lnTo>
                    <a:pt x="92086" y="91795"/>
                  </a:lnTo>
                  <a:lnTo>
                    <a:pt x="109540" y="70680"/>
                  </a:lnTo>
                  <a:lnTo>
                    <a:pt x="115898" y="48235"/>
                  </a:lnTo>
                  <a:lnTo>
                    <a:pt x="108950" y="25570"/>
                  </a:lnTo>
                  <a:lnTo>
                    <a:pt x="106598" y="7289"/>
                  </a:lnTo>
                  <a:lnTo>
                    <a:pt x="105884" y="383"/>
                  </a:lnTo>
                  <a:lnTo>
                    <a:pt x="104698" y="0"/>
                  </a:lnTo>
                  <a:close/>
                </a:path>
              </a:pathLst>
            </a:custGeom>
            <a:solidFill>
              <a:srgbClr val="BE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770710" y="2573572"/>
              <a:ext cx="116205" cy="123189"/>
            </a:xfrm>
            <a:custGeom>
              <a:avLst/>
              <a:gdLst/>
              <a:ahLst/>
              <a:cxnLst/>
              <a:rect l="l" t="t" r="r" b="b"/>
              <a:pathLst>
                <a:path w="116205" h="123189">
                  <a:moveTo>
                    <a:pt x="103278" y="6"/>
                  </a:moveTo>
                  <a:lnTo>
                    <a:pt x="100911" y="107"/>
                  </a:lnTo>
                  <a:lnTo>
                    <a:pt x="97887" y="1452"/>
                  </a:lnTo>
                  <a:lnTo>
                    <a:pt x="98066" y="2784"/>
                  </a:lnTo>
                  <a:lnTo>
                    <a:pt x="99277" y="14644"/>
                  </a:lnTo>
                  <a:lnTo>
                    <a:pt x="99252" y="22636"/>
                  </a:lnTo>
                  <a:lnTo>
                    <a:pt x="98195" y="27718"/>
                  </a:lnTo>
                  <a:lnTo>
                    <a:pt x="96306" y="30852"/>
                  </a:lnTo>
                  <a:lnTo>
                    <a:pt x="81566" y="50017"/>
                  </a:lnTo>
                  <a:lnTo>
                    <a:pt x="70291" y="65558"/>
                  </a:lnTo>
                  <a:lnTo>
                    <a:pt x="53169" y="79635"/>
                  </a:lnTo>
                  <a:lnTo>
                    <a:pt x="20884" y="94409"/>
                  </a:lnTo>
                  <a:lnTo>
                    <a:pt x="13294" y="97701"/>
                  </a:lnTo>
                  <a:lnTo>
                    <a:pt x="7308" y="101615"/>
                  </a:lnTo>
                  <a:lnTo>
                    <a:pt x="2889" y="106263"/>
                  </a:lnTo>
                  <a:lnTo>
                    <a:pt x="0" y="111755"/>
                  </a:lnTo>
                  <a:lnTo>
                    <a:pt x="1451" y="116314"/>
                  </a:lnTo>
                  <a:lnTo>
                    <a:pt x="3192" y="118880"/>
                  </a:lnTo>
                  <a:lnTo>
                    <a:pt x="7575" y="120624"/>
                  </a:lnTo>
                  <a:lnTo>
                    <a:pt x="20094" y="122826"/>
                  </a:lnTo>
                  <a:lnTo>
                    <a:pt x="39801" y="120940"/>
                  </a:lnTo>
                  <a:lnTo>
                    <a:pt x="65749" y="110418"/>
                  </a:lnTo>
                  <a:lnTo>
                    <a:pt x="92087" y="91741"/>
                  </a:lnTo>
                  <a:lnTo>
                    <a:pt x="109540" y="70625"/>
                  </a:lnTo>
                  <a:lnTo>
                    <a:pt x="115898" y="48180"/>
                  </a:lnTo>
                  <a:lnTo>
                    <a:pt x="108951" y="25515"/>
                  </a:lnTo>
                  <a:lnTo>
                    <a:pt x="106599" y="7235"/>
                  </a:lnTo>
                  <a:lnTo>
                    <a:pt x="105999" y="1438"/>
                  </a:lnTo>
                  <a:lnTo>
                    <a:pt x="105884" y="329"/>
                  </a:lnTo>
                  <a:lnTo>
                    <a:pt x="104698" y="-54"/>
                  </a:lnTo>
                  <a:lnTo>
                    <a:pt x="103278" y="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510603" y="350325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898171" y="253670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b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605330" y="3387583"/>
            <a:ext cx="198120" cy="198120"/>
            <a:chOff x="1605330" y="3387583"/>
            <a:chExt cx="198120" cy="198120"/>
          </a:xfrm>
        </p:grpSpPr>
        <p:pic>
          <p:nvPicPr>
            <p:cNvPr id="73" name="object 7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05330" y="3387583"/>
              <a:ext cx="198119" cy="19811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43430" y="3402684"/>
              <a:ext cx="121920" cy="121920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1747325" y="3150787"/>
            <a:ext cx="391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(0,0)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4292" y="1901874"/>
            <a:ext cx="27476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Rank</a:t>
            </a:r>
            <a:r>
              <a:rPr sz="1400" b="1" spc="-3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=</a:t>
            </a:r>
            <a:r>
              <a:rPr sz="1400" b="1" spc="-2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Dimension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solution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space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 =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98365" y="1901874"/>
            <a:ext cx="27476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Rank</a:t>
            </a:r>
            <a:r>
              <a:rPr sz="1400" b="1" spc="-3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=</a:t>
            </a:r>
            <a:r>
              <a:rPr sz="1400" b="1" spc="-2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Dimension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solution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space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 =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112438" y="1901874"/>
            <a:ext cx="27476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2384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Rank</a:t>
            </a:r>
            <a:r>
              <a:rPr sz="1400" b="1" spc="-3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=</a:t>
            </a:r>
            <a:r>
              <a:rPr sz="1400" b="1" spc="-2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Dimension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solution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space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 =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2799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Rank</a:t>
            </a:r>
            <a:r>
              <a:rPr sz="3000" spc="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</a:t>
            </a:r>
            <a:r>
              <a:rPr sz="3000" spc="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matrix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3876" y="1160899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11334" y="897864"/>
            <a:ext cx="249554" cy="272415"/>
            <a:chOff x="1311334" y="897864"/>
            <a:chExt cx="249554" cy="2724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1334" y="897864"/>
              <a:ext cx="249280" cy="2718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9434" y="912978"/>
              <a:ext cx="172330" cy="19510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779995" y="897864"/>
            <a:ext cx="261620" cy="272415"/>
            <a:chOff x="1779995" y="897864"/>
            <a:chExt cx="261620" cy="2724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9995" y="897864"/>
              <a:ext cx="261204" cy="2718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8095" y="912882"/>
              <a:ext cx="185004" cy="195577"/>
            </a:xfrm>
            <a:prstGeom prst="rect">
              <a:avLst/>
            </a:prstGeom>
          </p:spPr>
        </p:pic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137623" y="1160899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4285080" y="897864"/>
            <a:ext cx="249554" cy="272415"/>
            <a:chOff x="4285080" y="897864"/>
            <a:chExt cx="249554" cy="27241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5080" y="897864"/>
              <a:ext cx="249280" cy="2718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3180" y="912978"/>
              <a:ext cx="172330" cy="195107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753740" y="897864"/>
            <a:ext cx="261620" cy="272415"/>
            <a:chOff x="4753740" y="897864"/>
            <a:chExt cx="261620" cy="27241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3740" y="897864"/>
              <a:ext cx="261204" cy="27183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1840" y="912882"/>
              <a:ext cx="185004" cy="195577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964122" y="1160899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7111580" y="897864"/>
            <a:ext cx="249554" cy="272415"/>
            <a:chOff x="7111580" y="897864"/>
            <a:chExt cx="249554" cy="27241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1580" y="897864"/>
              <a:ext cx="249280" cy="27183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9680" y="912978"/>
              <a:ext cx="172330" cy="19510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7580241" y="897864"/>
            <a:ext cx="261620" cy="272415"/>
            <a:chOff x="7580241" y="897864"/>
            <a:chExt cx="261620" cy="27241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0241" y="897864"/>
              <a:ext cx="261204" cy="2718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8341" y="912882"/>
              <a:ext cx="185004" cy="19557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84292" y="1901874"/>
            <a:ext cx="27476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Rank</a:t>
            </a:r>
            <a:r>
              <a:rPr sz="1400" b="1" spc="-3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=</a:t>
            </a:r>
            <a:r>
              <a:rPr sz="1400" b="1" spc="-2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Dimension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solution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space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 =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98365" y="1901874"/>
            <a:ext cx="27476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Rank</a:t>
            </a:r>
            <a:r>
              <a:rPr sz="1400" b="1" spc="-3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=</a:t>
            </a:r>
            <a:r>
              <a:rPr sz="1400" b="1" spc="-2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Dimension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solution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space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 =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12438" y="1901874"/>
            <a:ext cx="27476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2384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Rank</a:t>
            </a:r>
            <a:r>
              <a:rPr sz="1400" b="1" spc="-3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=</a:t>
            </a:r>
            <a:r>
              <a:rPr sz="1400" b="1" spc="-2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Dimension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solution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space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 =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42765" y="3240116"/>
            <a:ext cx="3458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Rank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 = 2 -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 (Dimension of solution space)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477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Rank</a:t>
            </a:r>
            <a:r>
              <a:rPr sz="3000" spc="1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and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singularity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3876" y="1160899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11334" y="897864"/>
            <a:ext cx="249554" cy="272415"/>
            <a:chOff x="1311334" y="897864"/>
            <a:chExt cx="249554" cy="2724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1334" y="897864"/>
              <a:ext cx="249280" cy="2718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9434" y="912978"/>
              <a:ext cx="172330" cy="19510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779995" y="897864"/>
            <a:ext cx="261620" cy="272415"/>
            <a:chOff x="1779995" y="897864"/>
            <a:chExt cx="261620" cy="2724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9995" y="897864"/>
              <a:ext cx="261204" cy="2718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8095" y="912882"/>
              <a:ext cx="185004" cy="195577"/>
            </a:xfrm>
            <a:prstGeom prst="rect">
              <a:avLst/>
            </a:prstGeom>
          </p:spPr>
        </p:pic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137623" y="1160899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4285080" y="897864"/>
            <a:ext cx="249554" cy="272415"/>
            <a:chOff x="4285080" y="897864"/>
            <a:chExt cx="249554" cy="27241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5080" y="897864"/>
              <a:ext cx="249280" cy="2718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3180" y="912978"/>
              <a:ext cx="172330" cy="195107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753740" y="897864"/>
            <a:ext cx="261620" cy="272415"/>
            <a:chOff x="4753740" y="897864"/>
            <a:chExt cx="261620" cy="27241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3740" y="897864"/>
              <a:ext cx="261204" cy="27183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1840" y="912882"/>
              <a:ext cx="185004" cy="195577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964122" y="1160899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7111580" y="897864"/>
            <a:ext cx="249554" cy="272415"/>
            <a:chOff x="7111580" y="897864"/>
            <a:chExt cx="249554" cy="27241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1580" y="897864"/>
              <a:ext cx="249280" cy="27183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9680" y="912978"/>
              <a:ext cx="172330" cy="19510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7580241" y="897864"/>
            <a:ext cx="261620" cy="272415"/>
            <a:chOff x="7580241" y="897864"/>
            <a:chExt cx="261620" cy="27241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0241" y="897864"/>
              <a:ext cx="261204" cy="2718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8341" y="912882"/>
              <a:ext cx="185004" cy="19557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284682" y="1901874"/>
            <a:ext cx="762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Rank</a:t>
            </a:r>
            <a:r>
              <a:rPr sz="1400" b="1" spc="-4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=</a:t>
            </a:r>
            <a:r>
              <a:rPr sz="1400" b="1" spc="-3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58428" y="1901874"/>
            <a:ext cx="762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Rank</a:t>
            </a:r>
            <a:r>
              <a:rPr sz="1400" b="1" spc="-4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=</a:t>
            </a:r>
            <a:r>
              <a:rPr sz="1400" b="1" spc="-3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84928" y="1901874"/>
            <a:ext cx="762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Rank</a:t>
            </a:r>
            <a:r>
              <a:rPr sz="1400" b="1" spc="-4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=</a:t>
            </a:r>
            <a:r>
              <a:rPr sz="1400" b="1" spc="-3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97024" y="3283311"/>
            <a:ext cx="11220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Non-singular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03656" y="3283311"/>
            <a:ext cx="7372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Singular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17729" y="3283311"/>
            <a:ext cx="7372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Singular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29885" y="2024739"/>
            <a:ext cx="624840" cy="1482725"/>
            <a:chOff x="2029885" y="2024739"/>
            <a:chExt cx="624840" cy="148272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9885" y="2024739"/>
              <a:ext cx="624727" cy="148241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167772" y="2110251"/>
              <a:ext cx="436245" cy="1330325"/>
            </a:xfrm>
            <a:custGeom>
              <a:avLst/>
              <a:gdLst/>
              <a:ahLst/>
              <a:cxnLst/>
              <a:rect l="l" t="t" r="r" b="b"/>
              <a:pathLst>
                <a:path w="436244" h="1330325">
                  <a:moveTo>
                    <a:pt x="88529" y="1330231"/>
                  </a:moveTo>
                  <a:lnTo>
                    <a:pt x="127999" y="1286025"/>
                  </a:lnTo>
                  <a:lnTo>
                    <a:pt x="165090" y="1242243"/>
                  </a:lnTo>
                  <a:lnTo>
                    <a:pt x="199803" y="1198887"/>
                  </a:lnTo>
                  <a:lnTo>
                    <a:pt x="232138" y="1155956"/>
                  </a:lnTo>
                  <a:lnTo>
                    <a:pt x="262093" y="1113450"/>
                  </a:lnTo>
                  <a:lnTo>
                    <a:pt x="289670" y="1071369"/>
                  </a:lnTo>
                  <a:lnTo>
                    <a:pt x="314869" y="1029713"/>
                  </a:lnTo>
                  <a:lnTo>
                    <a:pt x="337689" y="988482"/>
                  </a:lnTo>
                  <a:lnTo>
                    <a:pt x="358130" y="947676"/>
                  </a:lnTo>
                  <a:lnTo>
                    <a:pt x="376193" y="907295"/>
                  </a:lnTo>
                  <a:lnTo>
                    <a:pt x="391877" y="867339"/>
                  </a:lnTo>
                  <a:lnTo>
                    <a:pt x="405182" y="827808"/>
                  </a:lnTo>
                  <a:lnTo>
                    <a:pt x="416109" y="788703"/>
                  </a:lnTo>
                  <a:lnTo>
                    <a:pt x="424657" y="750022"/>
                  </a:lnTo>
                  <a:lnTo>
                    <a:pt x="430827" y="711766"/>
                  </a:lnTo>
                  <a:lnTo>
                    <a:pt x="436030" y="636530"/>
                  </a:lnTo>
                  <a:lnTo>
                    <a:pt x="435064" y="599549"/>
                  </a:lnTo>
                  <a:lnTo>
                    <a:pt x="425996" y="526863"/>
                  </a:lnTo>
                  <a:lnTo>
                    <a:pt x="407413" y="455878"/>
                  </a:lnTo>
                  <a:lnTo>
                    <a:pt x="379316" y="386592"/>
                  </a:lnTo>
                  <a:lnTo>
                    <a:pt x="361700" y="352587"/>
                  </a:lnTo>
                  <a:lnTo>
                    <a:pt x="341705" y="319007"/>
                  </a:lnTo>
                  <a:lnTo>
                    <a:pt x="319331" y="285852"/>
                  </a:lnTo>
                  <a:lnTo>
                    <a:pt x="294579" y="253121"/>
                  </a:lnTo>
                  <a:lnTo>
                    <a:pt x="267448" y="220816"/>
                  </a:lnTo>
                  <a:lnTo>
                    <a:pt x="237939" y="188936"/>
                  </a:lnTo>
                  <a:lnTo>
                    <a:pt x="206051" y="157481"/>
                  </a:lnTo>
                  <a:lnTo>
                    <a:pt x="171784" y="126451"/>
                  </a:lnTo>
                  <a:lnTo>
                    <a:pt x="135139" y="95847"/>
                  </a:lnTo>
                  <a:lnTo>
                    <a:pt x="96115" y="65667"/>
                  </a:lnTo>
                  <a:lnTo>
                    <a:pt x="54713" y="35912"/>
                  </a:lnTo>
                  <a:lnTo>
                    <a:pt x="10932" y="658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74204" y="2053912"/>
              <a:ext cx="135890" cy="115570"/>
            </a:xfrm>
            <a:custGeom>
              <a:avLst/>
              <a:gdLst/>
              <a:ahLst/>
              <a:cxnLst/>
              <a:rect l="l" t="t" r="r" b="b"/>
              <a:pathLst>
                <a:path w="135889" h="115569">
                  <a:moveTo>
                    <a:pt x="0" y="0"/>
                  </a:moveTo>
                  <a:lnTo>
                    <a:pt x="73002" y="115114"/>
                  </a:lnTo>
                  <a:lnTo>
                    <a:pt x="135892" y="10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794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Quiz:</a:t>
            </a:r>
            <a:r>
              <a:rPr sz="3000" spc="1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Rank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1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matrix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55650" y="1104526"/>
            <a:ext cx="4904740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rank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following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two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matrices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Matrix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650" y="3353696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Matrix</a:t>
            </a:r>
            <a:r>
              <a:rPr sz="1800" b="1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8350" y="22288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8350" y="37909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3A1E8B5-B9DE-9A02-AE83-267DC96B09A0}"/>
              </a:ext>
            </a:extLst>
          </p:cNvPr>
          <p:cNvGrpSpPr/>
          <p:nvPr/>
        </p:nvGrpSpPr>
        <p:grpSpPr>
          <a:xfrm>
            <a:off x="2040705" y="2439340"/>
            <a:ext cx="318240" cy="168840"/>
            <a:chOff x="2040705" y="2439340"/>
            <a:chExt cx="318240" cy="1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BC1AB6-6117-11F2-7498-C5A2F50072DE}"/>
                    </a:ext>
                  </a:extLst>
                </p14:cNvPr>
                <p14:cNvContentPartPr/>
                <p14:nvPr/>
              </p14:nvContentPartPr>
              <p14:xfrm>
                <a:off x="2040705" y="2512780"/>
                <a:ext cx="304560" cy="2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BC1AB6-6117-11F2-7498-C5A2F50072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31705" y="2504140"/>
                  <a:ext cx="322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C6A356-0DFD-2618-C9CA-CFE55D1A47CC}"/>
                    </a:ext>
                  </a:extLst>
                </p14:cNvPr>
                <p14:cNvContentPartPr/>
                <p14:nvPr/>
              </p14:nvContentPartPr>
              <p14:xfrm>
                <a:off x="2227545" y="2439340"/>
                <a:ext cx="131400" cy="168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C6A356-0DFD-2618-C9CA-CFE55D1A47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18545" y="2430700"/>
                  <a:ext cx="14904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7CA91E-835F-33B2-C03C-D8A6D9ED8A95}"/>
              </a:ext>
            </a:extLst>
          </p:cNvPr>
          <p:cNvGrpSpPr/>
          <p:nvPr/>
        </p:nvGrpSpPr>
        <p:grpSpPr>
          <a:xfrm>
            <a:off x="2760705" y="2345740"/>
            <a:ext cx="1304280" cy="299160"/>
            <a:chOff x="2760705" y="2345740"/>
            <a:chExt cx="130428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7D3748-D0FE-D797-5EC3-3B83889661AC}"/>
                    </a:ext>
                  </a:extLst>
                </p14:cNvPr>
                <p14:cNvContentPartPr/>
                <p14:nvPr/>
              </p14:nvContentPartPr>
              <p14:xfrm>
                <a:off x="2760705" y="2400820"/>
                <a:ext cx="85680" cy="226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7D3748-D0FE-D797-5EC3-3B83889661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52065" y="2391820"/>
                  <a:ext cx="1033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A565D1-D457-15EC-C033-66C1DB5D4557}"/>
                    </a:ext>
                  </a:extLst>
                </p14:cNvPr>
                <p14:cNvContentPartPr/>
                <p14:nvPr/>
              </p14:nvContentPartPr>
              <p14:xfrm>
                <a:off x="2916945" y="2390740"/>
                <a:ext cx="116280" cy="254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A565D1-D457-15EC-C033-66C1DB5D45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7945" y="2382100"/>
                  <a:ext cx="1339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4643CEF-AC97-DC6D-A2FD-C4F940A1AEE0}"/>
                    </a:ext>
                  </a:extLst>
                </p14:cNvPr>
                <p14:cNvContentPartPr/>
                <p14:nvPr/>
              </p14:nvContentPartPr>
              <p14:xfrm>
                <a:off x="3114585" y="2509180"/>
                <a:ext cx="83880" cy="4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4643CEF-AC97-DC6D-A2FD-C4F940A1AE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05945" y="2500180"/>
                  <a:ext cx="101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C3C077-D2D6-1C72-989F-AE6E8A9AE639}"/>
                    </a:ext>
                  </a:extLst>
                </p14:cNvPr>
                <p14:cNvContentPartPr/>
                <p14:nvPr/>
              </p14:nvContentPartPr>
              <p14:xfrm>
                <a:off x="3174705" y="2431780"/>
                <a:ext cx="6480" cy="144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C3C077-D2D6-1C72-989F-AE6E8A9AE6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66065" y="2423140"/>
                  <a:ext cx="24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0460D9-4CF4-9A6B-F4DA-C60AC4DB7A63}"/>
                    </a:ext>
                  </a:extLst>
                </p14:cNvPr>
                <p14:cNvContentPartPr/>
                <p14:nvPr/>
              </p14:nvContentPartPr>
              <p14:xfrm>
                <a:off x="3092985" y="2507740"/>
                <a:ext cx="135720" cy="5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0460D9-4CF4-9A6B-F4DA-C60AC4DB7A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84345" y="2499100"/>
                  <a:ext cx="153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F1A73CE-C712-F643-C3D5-CE9A894D3606}"/>
                    </a:ext>
                  </a:extLst>
                </p14:cNvPr>
                <p14:cNvContentPartPr/>
                <p14:nvPr/>
              </p14:nvContentPartPr>
              <p14:xfrm>
                <a:off x="3294225" y="2408740"/>
                <a:ext cx="116640" cy="177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F1A73CE-C712-F643-C3D5-CE9A894D36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85225" y="2400100"/>
                  <a:ext cx="134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42D6FE-750A-5C85-C7B4-CB60EBA8CF10}"/>
                    </a:ext>
                  </a:extLst>
                </p14:cNvPr>
                <p14:cNvContentPartPr/>
                <p14:nvPr/>
              </p14:nvContentPartPr>
              <p14:xfrm>
                <a:off x="3551265" y="2457340"/>
                <a:ext cx="86760" cy="7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42D6FE-750A-5C85-C7B4-CB60EBA8CF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42625" y="2448700"/>
                  <a:ext cx="104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607310-ABEF-6399-CFA7-CD1989C01F66}"/>
                    </a:ext>
                  </a:extLst>
                </p14:cNvPr>
                <p14:cNvContentPartPr/>
                <p14:nvPr/>
              </p14:nvContentPartPr>
              <p14:xfrm>
                <a:off x="3550545" y="2514220"/>
                <a:ext cx="100800" cy="3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607310-ABEF-6399-CFA7-CD1989C01F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41545" y="2505220"/>
                  <a:ext cx="118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9E0E10-18CD-1C19-CED9-0682AB269024}"/>
                    </a:ext>
                  </a:extLst>
                </p14:cNvPr>
                <p14:cNvContentPartPr/>
                <p14:nvPr/>
              </p14:nvContentPartPr>
              <p14:xfrm>
                <a:off x="3804345" y="2373100"/>
                <a:ext cx="99720" cy="203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9E0E10-18CD-1C19-CED9-0682AB2690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95345" y="2364100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314CB4-79A4-0CF9-98D5-8AB726FD8D54}"/>
                    </a:ext>
                  </a:extLst>
                </p14:cNvPr>
                <p14:cNvContentPartPr/>
                <p14:nvPr/>
              </p14:nvContentPartPr>
              <p14:xfrm>
                <a:off x="3992625" y="2345740"/>
                <a:ext cx="72360" cy="228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314CB4-79A4-0CF9-98D5-8AB726FD8D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83985" y="2337100"/>
                  <a:ext cx="9000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19C196-367B-D9F3-FED2-6AECD97BED08}"/>
              </a:ext>
            </a:extLst>
          </p:cNvPr>
          <p:cNvGrpSpPr/>
          <p:nvPr/>
        </p:nvGrpSpPr>
        <p:grpSpPr>
          <a:xfrm>
            <a:off x="4333545" y="2147380"/>
            <a:ext cx="1913400" cy="647640"/>
            <a:chOff x="4333545" y="2147380"/>
            <a:chExt cx="1913400" cy="64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17CA135-6260-8A82-EDFA-EF69B660FB36}"/>
                    </a:ext>
                  </a:extLst>
                </p14:cNvPr>
                <p14:cNvContentPartPr/>
                <p14:nvPr/>
              </p14:nvContentPartPr>
              <p14:xfrm>
                <a:off x="4333545" y="2520700"/>
                <a:ext cx="70920" cy="100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17CA135-6260-8A82-EDFA-EF69B660FB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905" y="2512060"/>
                  <a:ext cx="88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87FE0E-FB78-FE56-58D4-B30CE9A68FC3}"/>
                    </a:ext>
                  </a:extLst>
                </p14:cNvPr>
                <p14:cNvContentPartPr/>
                <p14:nvPr/>
              </p14:nvContentPartPr>
              <p14:xfrm>
                <a:off x="4500585" y="2303260"/>
                <a:ext cx="465480" cy="270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87FE0E-FB78-FE56-58D4-B30CE9A68FC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91585" y="2294260"/>
                  <a:ext cx="4831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5DA72A-23BF-A588-69DE-8D8876E334AA}"/>
                    </a:ext>
                  </a:extLst>
                </p14:cNvPr>
                <p14:cNvContentPartPr/>
                <p14:nvPr/>
              </p14:nvContentPartPr>
              <p14:xfrm>
                <a:off x="5109705" y="2295340"/>
                <a:ext cx="1137240" cy="499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5DA72A-23BF-A588-69DE-8D8876E334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00705" y="2286340"/>
                  <a:ext cx="11548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68D30A0-144C-8B7D-3390-4E35EA43724E}"/>
                    </a:ext>
                  </a:extLst>
                </p14:cNvPr>
                <p14:cNvContentPartPr/>
                <p14:nvPr/>
              </p14:nvContentPartPr>
              <p14:xfrm>
                <a:off x="5259825" y="2147380"/>
                <a:ext cx="130680" cy="115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68D30A0-144C-8B7D-3390-4E35EA4372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50825" y="2138740"/>
                  <a:ext cx="14832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7AED01-C7C6-E68D-E259-124E32EA02B0}"/>
              </a:ext>
            </a:extLst>
          </p:cNvPr>
          <p:cNvGrpSpPr/>
          <p:nvPr/>
        </p:nvGrpSpPr>
        <p:grpSpPr>
          <a:xfrm>
            <a:off x="2726865" y="1665340"/>
            <a:ext cx="1236240" cy="312120"/>
            <a:chOff x="2726865" y="1665340"/>
            <a:chExt cx="123624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EAFD4F1-53E3-34BB-4184-F51E9D2591FF}"/>
                    </a:ext>
                  </a:extLst>
                </p14:cNvPr>
                <p14:cNvContentPartPr/>
                <p14:nvPr/>
              </p14:nvContentPartPr>
              <p14:xfrm>
                <a:off x="2726865" y="1665340"/>
                <a:ext cx="770400" cy="312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EAFD4F1-53E3-34BB-4184-F51E9D2591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18225" y="1656340"/>
                  <a:ext cx="7880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5D64C0-C49F-08C0-524D-CA0CC4C7DCBA}"/>
                    </a:ext>
                  </a:extLst>
                </p14:cNvPr>
                <p14:cNvContentPartPr/>
                <p14:nvPr/>
              </p14:nvContentPartPr>
              <p14:xfrm>
                <a:off x="3541905" y="1797460"/>
                <a:ext cx="101880" cy="74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5D64C0-C49F-08C0-524D-CA0CC4C7DC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33265" y="1788820"/>
                  <a:ext cx="119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7E40A9-ECF4-FFAB-5469-FFDE480786B3}"/>
                    </a:ext>
                  </a:extLst>
                </p14:cNvPr>
                <p14:cNvContentPartPr/>
                <p14:nvPr/>
              </p14:nvContentPartPr>
              <p14:xfrm>
                <a:off x="3710025" y="1722220"/>
                <a:ext cx="253080" cy="218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7E40A9-ECF4-FFAB-5469-FFDE480786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01025" y="1713580"/>
                  <a:ext cx="270720" cy="23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C4BFA06-D284-278A-9352-A36DDDEFEE58}"/>
                  </a:ext>
                </a:extLst>
              </p14:cNvPr>
              <p14:cNvContentPartPr/>
              <p14:nvPr/>
            </p14:nvContentPartPr>
            <p14:xfrm>
              <a:off x="2041785" y="3741820"/>
              <a:ext cx="348840" cy="170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C4BFA06-D284-278A-9352-A36DDDEFEE5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32785" y="3733180"/>
                <a:ext cx="36648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FB7DA04B-2930-7E53-9427-E86A610A0264}"/>
              </a:ext>
            </a:extLst>
          </p:cNvPr>
          <p:cNvGrpSpPr/>
          <p:nvPr/>
        </p:nvGrpSpPr>
        <p:grpSpPr>
          <a:xfrm>
            <a:off x="2939625" y="3538420"/>
            <a:ext cx="2909520" cy="625680"/>
            <a:chOff x="2939625" y="3538420"/>
            <a:chExt cx="2909520" cy="62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C3CB189-1F8F-0E66-7D7C-F4BBE6164530}"/>
                    </a:ext>
                  </a:extLst>
                </p14:cNvPr>
                <p14:cNvContentPartPr/>
                <p14:nvPr/>
              </p14:nvContentPartPr>
              <p14:xfrm>
                <a:off x="2939625" y="3604300"/>
                <a:ext cx="137880" cy="311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C3CB189-1F8F-0E66-7D7C-F4BBE616453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30625" y="3595300"/>
                  <a:ext cx="155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4EFF51-115D-112D-B445-1F5616803665}"/>
                    </a:ext>
                  </a:extLst>
                </p14:cNvPr>
                <p14:cNvContentPartPr/>
                <p14:nvPr/>
              </p14:nvContentPartPr>
              <p14:xfrm>
                <a:off x="3248145" y="3836500"/>
                <a:ext cx="113040" cy="19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4EFF51-115D-112D-B445-1F561680366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39145" y="3827860"/>
                  <a:ext cx="130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4847826-96DA-E47C-4734-09C168F7D438}"/>
                    </a:ext>
                  </a:extLst>
                </p14:cNvPr>
                <p14:cNvContentPartPr/>
                <p14:nvPr/>
              </p14:nvContentPartPr>
              <p14:xfrm>
                <a:off x="3502665" y="3682780"/>
                <a:ext cx="114840" cy="249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4847826-96DA-E47C-4734-09C168F7D43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93665" y="3674140"/>
                  <a:ext cx="132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CD75C7-7C42-7F93-9496-CEC792278AA3}"/>
                    </a:ext>
                  </a:extLst>
                </p14:cNvPr>
                <p14:cNvContentPartPr/>
                <p14:nvPr/>
              </p14:nvContentPartPr>
              <p14:xfrm>
                <a:off x="3813345" y="3784300"/>
                <a:ext cx="83160" cy="7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CD75C7-7C42-7F93-9496-CEC792278A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04705" y="3775300"/>
                  <a:ext cx="100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1CCFDB-1874-BE7C-1A38-07D3431AAA3D}"/>
                    </a:ext>
                  </a:extLst>
                </p14:cNvPr>
                <p14:cNvContentPartPr/>
                <p14:nvPr/>
              </p14:nvContentPartPr>
              <p14:xfrm>
                <a:off x="3782385" y="3847660"/>
                <a:ext cx="12528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1CCFDB-1874-BE7C-1A38-07D3431AAA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3385" y="3838660"/>
                  <a:ext cx="142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E728E43-C1D3-9EF3-B0A4-EE188EAB5C1A}"/>
                    </a:ext>
                  </a:extLst>
                </p14:cNvPr>
                <p14:cNvContentPartPr/>
                <p14:nvPr/>
              </p14:nvContentPartPr>
              <p14:xfrm>
                <a:off x="4051665" y="3654340"/>
                <a:ext cx="133200" cy="241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E728E43-C1D3-9EF3-B0A4-EE188EAB5C1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42665" y="3645340"/>
                  <a:ext cx="150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4C34C6E-2C25-A6D2-CAA7-F1E5E78CF6D3}"/>
                    </a:ext>
                  </a:extLst>
                </p14:cNvPr>
                <p14:cNvContentPartPr/>
                <p14:nvPr/>
              </p14:nvContentPartPr>
              <p14:xfrm>
                <a:off x="4392585" y="3894820"/>
                <a:ext cx="62280" cy="85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4C34C6E-2C25-A6D2-CAA7-F1E5E78CF6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83945" y="3886180"/>
                  <a:ext cx="79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9039EE-038A-ED0D-1357-BA40ED632F27}"/>
                    </a:ext>
                  </a:extLst>
                </p14:cNvPr>
                <p14:cNvContentPartPr/>
                <p14:nvPr/>
              </p14:nvContentPartPr>
              <p14:xfrm>
                <a:off x="4529745" y="3647860"/>
                <a:ext cx="1319400" cy="516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9039EE-038A-ED0D-1357-BA40ED632F2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20745" y="3638860"/>
                  <a:ext cx="13370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CC6EEE-7FFE-7EE3-F296-8E555696B3CE}"/>
                    </a:ext>
                  </a:extLst>
                </p14:cNvPr>
                <p14:cNvContentPartPr/>
                <p14:nvPr/>
              </p14:nvContentPartPr>
              <p14:xfrm>
                <a:off x="4853745" y="3538420"/>
                <a:ext cx="109080" cy="123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CC6EEE-7FFE-7EE3-F296-8E555696B3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45105" y="3529780"/>
                  <a:ext cx="12672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D6B341-48A3-51ED-A31A-F42F205A7CD0}"/>
              </a:ext>
            </a:extLst>
          </p:cNvPr>
          <p:cNvGrpSpPr/>
          <p:nvPr/>
        </p:nvGrpSpPr>
        <p:grpSpPr>
          <a:xfrm>
            <a:off x="3325185" y="4160140"/>
            <a:ext cx="898920" cy="301680"/>
            <a:chOff x="3325185" y="4160140"/>
            <a:chExt cx="89892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C11B589-672C-DA66-21A6-77AEC10E7890}"/>
                    </a:ext>
                  </a:extLst>
                </p14:cNvPr>
                <p14:cNvContentPartPr/>
                <p14:nvPr/>
              </p14:nvContentPartPr>
              <p14:xfrm>
                <a:off x="3325185" y="4160140"/>
                <a:ext cx="735480" cy="30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C11B589-672C-DA66-21A6-77AEC10E78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16545" y="4151500"/>
                  <a:ext cx="7531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B5D2E0D-5C54-A18B-3CD1-84F880070361}"/>
                    </a:ext>
                  </a:extLst>
                </p14:cNvPr>
                <p14:cNvContentPartPr/>
                <p14:nvPr/>
              </p14:nvContentPartPr>
              <p14:xfrm>
                <a:off x="4115745" y="4254100"/>
                <a:ext cx="108360" cy="58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B5D2E0D-5C54-A18B-3CD1-84F88007036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06745" y="4245100"/>
                  <a:ext cx="12600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A68CDBE-5BF3-A65B-0C0B-598789A690B4}"/>
                  </a:ext>
                </a:extLst>
              </p14:cNvPr>
              <p14:cNvContentPartPr/>
              <p14:nvPr/>
            </p14:nvContentPartPr>
            <p14:xfrm>
              <a:off x="4369545" y="4176340"/>
              <a:ext cx="140760" cy="247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A68CDBE-5BF3-A65B-0C0B-598789A690B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60545" y="4167340"/>
                <a:ext cx="15840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1D413BDD-E8AB-76C1-0039-901F29AC8683}"/>
              </a:ext>
            </a:extLst>
          </p:cNvPr>
          <p:cNvGrpSpPr/>
          <p:nvPr/>
        </p:nvGrpSpPr>
        <p:grpSpPr>
          <a:xfrm>
            <a:off x="4227345" y="1453660"/>
            <a:ext cx="4606920" cy="660600"/>
            <a:chOff x="4227345" y="1453660"/>
            <a:chExt cx="4606920" cy="66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071E844-A95B-F5A4-0E03-157DB5CBB6E2}"/>
                    </a:ext>
                  </a:extLst>
                </p14:cNvPr>
                <p14:cNvContentPartPr/>
                <p14:nvPr/>
              </p14:nvContentPartPr>
              <p14:xfrm>
                <a:off x="4318425" y="1615660"/>
                <a:ext cx="24840" cy="309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071E844-A95B-F5A4-0E03-157DB5CBB6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09785" y="1607020"/>
                  <a:ext cx="424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58C4D8F-3994-F0E0-6A4A-506EADC60EDE}"/>
                    </a:ext>
                  </a:extLst>
                </p14:cNvPr>
                <p14:cNvContentPartPr/>
                <p14:nvPr/>
              </p14:nvContentPartPr>
              <p14:xfrm>
                <a:off x="4400145" y="1635820"/>
                <a:ext cx="32400" cy="250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58C4D8F-3994-F0E0-6A4A-506EADC60E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91505" y="1627180"/>
                  <a:ext cx="50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3DAA275-18DC-33D1-295A-A560887E5F5E}"/>
                    </a:ext>
                  </a:extLst>
                </p14:cNvPr>
                <p14:cNvContentPartPr/>
                <p14:nvPr/>
              </p14:nvContentPartPr>
              <p14:xfrm>
                <a:off x="4227345" y="1717180"/>
                <a:ext cx="237960" cy="91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3DAA275-18DC-33D1-295A-A560887E5F5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18705" y="1708540"/>
                  <a:ext cx="255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C18E1EC-6ADA-699F-AE40-45A62256A540}"/>
                    </a:ext>
                  </a:extLst>
                </p14:cNvPr>
                <p14:cNvContentPartPr/>
                <p14:nvPr/>
              </p14:nvContentPartPr>
              <p14:xfrm>
                <a:off x="4717665" y="1578940"/>
                <a:ext cx="1077840" cy="329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C18E1EC-6ADA-699F-AE40-45A62256A54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08665" y="1569940"/>
                  <a:ext cx="1095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AEE372-1627-4B96-9FCB-06DADEA32F11}"/>
                    </a:ext>
                  </a:extLst>
                </p14:cNvPr>
                <p14:cNvContentPartPr/>
                <p14:nvPr/>
              </p14:nvContentPartPr>
              <p14:xfrm>
                <a:off x="5425065" y="1472740"/>
                <a:ext cx="109080" cy="87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AEE372-1627-4B96-9FCB-06DADEA32F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16425" y="1464100"/>
                  <a:ext cx="126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2B58800-E548-F098-7D9F-BA88DF0407F4}"/>
                    </a:ext>
                  </a:extLst>
                </p14:cNvPr>
                <p14:cNvContentPartPr/>
                <p14:nvPr/>
              </p14:nvContentPartPr>
              <p14:xfrm>
                <a:off x="5256585" y="1651300"/>
                <a:ext cx="158040" cy="30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2B58800-E548-F098-7D9F-BA88DF0407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47945" y="1642300"/>
                  <a:ext cx="175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8016E3C-6CD9-CE7C-C82B-8A71DF371BE8}"/>
                    </a:ext>
                  </a:extLst>
                </p14:cNvPr>
                <p14:cNvContentPartPr/>
                <p14:nvPr/>
              </p14:nvContentPartPr>
              <p14:xfrm>
                <a:off x="5988105" y="1652380"/>
                <a:ext cx="744120" cy="336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8016E3C-6CD9-CE7C-C82B-8A71DF371BE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79105" y="1643380"/>
                  <a:ext cx="7617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EC9B717-9F98-F6F8-BB89-9BB0C9F0AAF5}"/>
                    </a:ext>
                  </a:extLst>
                </p14:cNvPr>
                <p14:cNvContentPartPr/>
                <p14:nvPr/>
              </p14:nvContentPartPr>
              <p14:xfrm>
                <a:off x="6834105" y="1561660"/>
                <a:ext cx="303480" cy="552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EC9B717-9F98-F6F8-BB89-9BB0C9F0AA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25105" y="1552660"/>
                  <a:ext cx="3211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E00938-187D-583A-D17C-CE27EB0678B4}"/>
                    </a:ext>
                  </a:extLst>
                </p14:cNvPr>
                <p14:cNvContentPartPr/>
                <p14:nvPr/>
              </p14:nvContentPartPr>
              <p14:xfrm>
                <a:off x="7295265" y="1608100"/>
                <a:ext cx="1240560" cy="29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E00938-187D-583A-D17C-CE27EB0678B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86625" y="1599100"/>
                  <a:ext cx="12582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AA2029-492A-B12F-A73C-BDC95176CBA6}"/>
                    </a:ext>
                  </a:extLst>
                </p14:cNvPr>
                <p14:cNvContentPartPr/>
                <p14:nvPr/>
              </p14:nvContentPartPr>
              <p14:xfrm>
                <a:off x="8152425" y="1494700"/>
                <a:ext cx="108360" cy="99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AA2029-492A-B12F-A73C-BDC95176CBA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43785" y="1486060"/>
                  <a:ext cx="126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2C0A27-1447-42B3-4A34-25B1C53C6AD4}"/>
                    </a:ext>
                  </a:extLst>
                </p14:cNvPr>
                <p14:cNvContentPartPr/>
                <p14:nvPr/>
              </p14:nvContentPartPr>
              <p14:xfrm>
                <a:off x="7636545" y="1453660"/>
                <a:ext cx="111600" cy="93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2C0A27-1447-42B3-4A34-25B1C53C6A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27905" y="1445020"/>
                  <a:ext cx="129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DA6CAA-C3FC-D2F4-B619-5FD07D3577F8}"/>
                    </a:ext>
                  </a:extLst>
                </p14:cNvPr>
                <p14:cNvContentPartPr/>
                <p14:nvPr/>
              </p14:nvContentPartPr>
              <p14:xfrm>
                <a:off x="8695665" y="1644100"/>
                <a:ext cx="138600" cy="231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DA6CAA-C3FC-D2F4-B619-5FD07D3577F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6665" y="1635100"/>
                  <a:ext cx="15624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387A83B-09ED-6F32-F9BA-C18DB2AA516A}"/>
                  </a:ext>
                </a:extLst>
              </p14:cNvPr>
              <p14:cNvContentPartPr/>
              <p14:nvPr/>
            </p14:nvContentPartPr>
            <p14:xfrm>
              <a:off x="4308345" y="3216580"/>
              <a:ext cx="14400" cy="267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387A83B-09ED-6F32-F9BA-C18DB2AA516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299345" y="3207580"/>
                <a:ext cx="3204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6C49091-0A09-100D-99DE-A58337D98BF0}"/>
                  </a:ext>
                </a:extLst>
              </p14:cNvPr>
              <p14:cNvContentPartPr/>
              <p14:nvPr/>
            </p14:nvContentPartPr>
            <p14:xfrm>
              <a:off x="4372065" y="3239260"/>
              <a:ext cx="14400" cy="279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6C49091-0A09-100D-99DE-A58337D98BF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63065" y="3230260"/>
                <a:ext cx="320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715090F-3CDA-6116-88A3-1E2187F612A1}"/>
                  </a:ext>
                </a:extLst>
              </p14:cNvPr>
              <p14:cNvContentPartPr/>
              <p14:nvPr/>
            </p14:nvContentPartPr>
            <p14:xfrm>
              <a:off x="4149585" y="3317020"/>
              <a:ext cx="327960" cy="90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715090F-3CDA-6116-88A3-1E2187F612A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40585" y="3308020"/>
                <a:ext cx="3456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2AC6CD3-1234-85BC-F26F-96F5710F9C50}"/>
                  </a:ext>
                </a:extLst>
              </p14:cNvPr>
              <p14:cNvContentPartPr/>
              <p14:nvPr/>
            </p14:nvContentPartPr>
            <p14:xfrm>
              <a:off x="4834305" y="3169420"/>
              <a:ext cx="1202760" cy="332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2AC6CD3-1234-85BC-F26F-96F5710F9C5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25665" y="3160420"/>
                <a:ext cx="12204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E9E9D35-039D-96AB-CECF-23A8192E605B}"/>
                  </a:ext>
                </a:extLst>
              </p14:cNvPr>
              <p14:cNvContentPartPr/>
              <p14:nvPr/>
            </p14:nvContentPartPr>
            <p14:xfrm>
              <a:off x="5662665" y="3054580"/>
              <a:ext cx="92160" cy="76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E9E9D35-039D-96AB-CECF-23A8192E605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54025" y="3045940"/>
                <a:ext cx="1098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A88DD6E-4A5F-9813-A220-54D7A8AC8A21}"/>
                  </a:ext>
                </a:extLst>
              </p14:cNvPr>
              <p14:cNvContentPartPr/>
              <p14:nvPr/>
            </p14:nvContentPartPr>
            <p14:xfrm>
              <a:off x="5452065" y="3261940"/>
              <a:ext cx="162000" cy="19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A88DD6E-4A5F-9813-A220-54D7A8AC8A2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43065" y="3253300"/>
                <a:ext cx="1796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F5C0723-DAE3-F013-C07A-EF8552DA73AD}"/>
                  </a:ext>
                </a:extLst>
              </p14:cNvPr>
              <p14:cNvContentPartPr/>
              <p14:nvPr/>
            </p14:nvContentPartPr>
            <p14:xfrm>
              <a:off x="6204825" y="3168700"/>
              <a:ext cx="703800" cy="381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F5C0723-DAE3-F013-C07A-EF8552DA73A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95825" y="3160060"/>
                <a:ext cx="721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A4C6BB-9E99-BA79-FF99-B15D8E05DACA}"/>
                  </a:ext>
                </a:extLst>
              </p14:cNvPr>
              <p14:cNvContentPartPr/>
              <p14:nvPr/>
            </p14:nvContentPartPr>
            <p14:xfrm>
              <a:off x="7037865" y="3059980"/>
              <a:ext cx="241560" cy="599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A4C6BB-9E99-BA79-FF99-B15D8E05DAC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028865" y="3050980"/>
                <a:ext cx="259200" cy="61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35FEB640-EF80-96EA-B6B9-D539EC856A74}"/>
              </a:ext>
            </a:extLst>
          </p:cNvPr>
          <p:cNvGrpSpPr/>
          <p:nvPr/>
        </p:nvGrpSpPr>
        <p:grpSpPr>
          <a:xfrm>
            <a:off x="7368345" y="3017140"/>
            <a:ext cx="1555560" cy="426240"/>
            <a:chOff x="7368345" y="3017140"/>
            <a:chExt cx="155556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AE4AC07-B3AC-0461-DAB8-EF0FFF6D1CA3}"/>
                    </a:ext>
                  </a:extLst>
                </p14:cNvPr>
                <p14:cNvContentPartPr/>
                <p14:nvPr/>
              </p14:nvContentPartPr>
              <p14:xfrm>
                <a:off x="7368345" y="3126220"/>
                <a:ext cx="1298520" cy="317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AE4AC07-B3AC-0461-DAB8-EF0FFF6D1C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59705" y="3117220"/>
                  <a:ext cx="13161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A82AC85-82C4-5474-F032-8C97D6E9BB5E}"/>
                    </a:ext>
                  </a:extLst>
                </p14:cNvPr>
                <p14:cNvContentPartPr/>
                <p14:nvPr/>
              </p14:nvContentPartPr>
              <p14:xfrm>
                <a:off x="8288505" y="3017500"/>
                <a:ext cx="115920" cy="116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A82AC85-82C4-5474-F032-8C97D6E9BB5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79865" y="3008860"/>
                  <a:ext cx="133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12B7F20-14E8-3607-5198-8DD11040F33C}"/>
                    </a:ext>
                  </a:extLst>
                </p14:cNvPr>
                <p14:cNvContentPartPr/>
                <p14:nvPr/>
              </p14:nvContentPartPr>
              <p14:xfrm>
                <a:off x="7578585" y="3017140"/>
                <a:ext cx="139680" cy="100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12B7F20-14E8-3607-5198-8DD11040F33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69585" y="3008140"/>
                  <a:ext cx="157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BF60290-EE94-F78A-6866-6630B6C0F86D}"/>
                    </a:ext>
                  </a:extLst>
                </p14:cNvPr>
                <p14:cNvContentPartPr/>
                <p14:nvPr/>
              </p14:nvContentPartPr>
              <p14:xfrm>
                <a:off x="8787825" y="3176980"/>
                <a:ext cx="136080" cy="243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BF60290-EE94-F78A-6866-6630B6C0F86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78825" y="3168340"/>
                  <a:ext cx="153720" cy="260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5754" marR="5080" indent="-3600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Rank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matrix: </a:t>
            </a:r>
            <a:r>
              <a:rPr spc="-819" dirty="0"/>
              <a:t> </a:t>
            </a:r>
            <a:r>
              <a:rPr dirty="0"/>
              <a:t>General</a:t>
            </a:r>
            <a:r>
              <a:rPr spc="-25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04135">
              <a:lnSpc>
                <a:spcPct val="100000"/>
              </a:lnSpc>
              <a:spcBef>
                <a:spcPts val="120"/>
              </a:spcBef>
            </a:pPr>
            <a:r>
              <a:rPr dirty="0"/>
              <a:t>Solving</a:t>
            </a:r>
            <a:r>
              <a:rPr spc="25" dirty="0"/>
              <a:t> </a:t>
            </a:r>
            <a:r>
              <a:rPr spc="10" dirty="0"/>
              <a:t>System</a:t>
            </a:r>
            <a:r>
              <a:rPr spc="30" dirty="0"/>
              <a:t> </a:t>
            </a:r>
            <a:r>
              <a:rPr spc="5" dirty="0"/>
              <a:t>of</a:t>
            </a:r>
            <a:r>
              <a:rPr spc="30" dirty="0"/>
              <a:t> </a:t>
            </a:r>
            <a:r>
              <a:rPr spc="5" dirty="0"/>
              <a:t>Linear</a:t>
            </a:r>
            <a:r>
              <a:rPr spc="25" dirty="0"/>
              <a:t> </a:t>
            </a:r>
            <a:r>
              <a:rPr spc="5" dirty="0"/>
              <a:t>Equations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6188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Neural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networks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-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Sound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recognition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17550" y="3726270"/>
            <a:ext cx="7893684" cy="66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95959"/>
                </a:solidFill>
                <a:latin typeface="Microsoft Sans Serif"/>
                <a:cs typeface="Microsoft Sans Serif"/>
              </a:rPr>
              <a:t>Acoustic</a:t>
            </a:r>
            <a:r>
              <a:rPr sz="135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595959"/>
                </a:solidFill>
                <a:latin typeface="Microsoft Sans Serif"/>
                <a:cs typeface="Microsoft Sans Serif"/>
              </a:rPr>
              <a:t>monitoring:</a:t>
            </a:r>
            <a:r>
              <a:rPr sz="135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595959"/>
                </a:solidFill>
                <a:latin typeface="Microsoft Sans Serif"/>
                <a:cs typeface="Microsoft Sans Serif"/>
              </a:rPr>
              <a:t>Monitoring</a:t>
            </a:r>
            <a:r>
              <a:rPr sz="135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595959"/>
                </a:solidFill>
                <a:latin typeface="Microsoft Sans Serif"/>
                <a:cs typeface="Microsoft Sans Serif"/>
              </a:rPr>
              <a:t>ecosystems</a:t>
            </a:r>
            <a:r>
              <a:rPr sz="135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595959"/>
                </a:solidFill>
                <a:latin typeface="Microsoft Sans Serif"/>
                <a:cs typeface="Microsoft Sans Serif"/>
              </a:rPr>
              <a:t>through</a:t>
            </a:r>
            <a:r>
              <a:rPr sz="135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595959"/>
                </a:solidFill>
                <a:latin typeface="Microsoft Sans Serif"/>
                <a:cs typeface="Microsoft Sans Serif"/>
              </a:rPr>
              <a:t>sounds</a:t>
            </a:r>
            <a:endParaRPr sz="13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Microsoft Sans Serif"/>
              <a:cs typeface="Microsoft Sans Serif"/>
            </a:endParaRPr>
          </a:p>
          <a:p>
            <a:pPr marL="459105" indent="-332740">
              <a:lnSpc>
                <a:spcPct val="100000"/>
              </a:lnSpc>
              <a:buFont typeface="Verdana"/>
              <a:buChar char="●"/>
              <a:tabLst>
                <a:tab pos="459105" algn="l"/>
                <a:tab pos="459740" algn="l"/>
              </a:tabLst>
            </a:pPr>
            <a:r>
              <a:rPr sz="175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Sound</a:t>
            </a:r>
            <a:r>
              <a:rPr sz="175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75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recognition:</a:t>
            </a:r>
            <a:r>
              <a:rPr sz="175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75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tracking</a:t>
            </a:r>
            <a:r>
              <a:rPr sz="175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75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species</a:t>
            </a:r>
            <a:r>
              <a:rPr sz="175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75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through</a:t>
            </a:r>
            <a:r>
              <a:rPr sz="175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75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sound</a:t>
            </a:r>
            <a:r>
              <a:rPr sz="175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75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to</a:t>
            </a:r>
            <a:r>
              <a:rPr sz="175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75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preserve</a:t>
            </a:r>
            <a:r>
              <a:rPr sz="175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75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bio-habitats.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0" y="975518"/>
            <a:ext cx="4651021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011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Rank </a:t>
            </a:r>
            <a:r>
              <a:rPr sz="3000" spc="-5" dirty="0">
                <a:solidFill>
                  <a:srgbClr val="000000"/>
                </a:solidFill>
              </a:rPr>
              <a:t>for</a:t>
            </a:r>
            <a:r>
              <a:rPr sz="300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matrices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1450" y="3460750"/>
          <a:ext cx="1508760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70150" y="3460750"/>
          <a:ext cx="1508760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56150" y="3473450"/>
          <a:ext cx="1522095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042150" y="3460750"/>
          <a:ext cx="1522095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1159" y="1124060"/>
          <a:ext cx="8887458" cy="2203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517">
                <a:tc>
                  <a:txBody>
                    <a:bodyPr/>
                    <a:lstStyle/>
                    <a:p>
                      <a:pPr marL="38100">
                        <a:lnSpc>
                          <a:spcPts val="154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54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54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154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100">
                        <a:lnSpc>
                          <a:spcPts val="1614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614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614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1614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9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38100">
                        <a:lnSpc>
                          <a:spcPts val="15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5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5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15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26">
                <a:tc>
                  <a:txBody>
                    <a:bodyPr/>
                    <a:lstStyle/>
                    <a:p>
                      <a:pPr marL="38100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3c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3b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3c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156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0c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26">
                <a:tc>
                  <a:txBody>
                    <a:bodyPr/>
                    <a:lstStyle/>
                    <a:p>
                      <a:pPr marL="38100">
                        <a:lnSpc>
                          <a:spcPts val="1614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b="1" spc="-40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Equations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614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b="1" spc="-40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Equations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614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b="1" spc="-40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Equations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614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b="1" spc="-40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Equations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84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8100">
                        <a:lnSpc>
                          <a:spcPts val="1565"/>
                        </a:lnSpc>
                      </a:pPr>
                      <a:r>
                        <a:rPr sz="1400" b="1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b="1" spc="-10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Pieces</a:t>
                      </a:r>
                      <a:r>
                        <a:rPr sz="1400" b="1" spc="-10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10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565"/>
                        </a:lnSpc>
                      </a:pPr>
                      <a:r>
                        <a:rPr sz="1400" b="1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00" b="1" spc="-10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Pieces</a:t>
                      </a:r>
                      <a:r>
                        <a:rPr sz="1400" b="1" spc="-10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10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565"/>
                        </a:lnSpc>
                      </a:pPr>
                      <a:r>
                        <a:rPr sz="1400" b="1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spc="-10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Piece</a:t>
                      </a:r>
                      <a:r>
                        <a:rPr sz="1400" b="1" spc="-10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1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1565"/>
                        </a:lnSpc>
                      </a:pPr>
                      <a:r>
                        <a:rPr sz="1400" b="1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spc="-10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Pieces</a:t>
                      </a:r>
                      <a:r>
                        <a:rPr sz="1400" b="1" spc="-10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1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7986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717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  <a:spcBef>
                          <a:spcPts val="128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Rank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3195" marB="0"/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1595"/>
                        </a:lnSpc>
                        <a:spcBef>
                          <a:spcPts val="128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Rank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3195" marB="0"/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1595"/>
                        </a:lnSpc>
                        <a:spcBef>
                          <a:spcPts val="128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Rank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3195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1595"/>
                        </a:lnSpc>
                        <a:spcBef>
                          <a:spcPts val="128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Rank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31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4239" y="1742278"/>
            <a:ext cx="167027" cy="192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9477" y="1542405"/>
            <a:ext cx="185070" cy="17526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421828" y="1527260"/>
            <a:ext cx="260350" cy="460375"/>
            <a:chOff x="1421828" y="1527260"/>
            <a:chExt cx="260350" cy="4603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828" y="1527260"/>
              <a:ext cx="260174" cy="2522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828" y="1735097"/>
              <a:ext cx="260174" cy="252287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9477" y="1750243"/>
            <a:ext cx="185070" cy="175261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421828" y="1942935"/>
            <a:ext cx="260350" cy="252729"/>
            <a:chOff x="1421828" y="1942935"/>
            <a:chExt cx="260350" cy="252729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828" y="1942935"/>
              <a:ext cx="260174" cy="2522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9477" y="1958080"/>
              <a:ext cx="185070" cy="175261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8627" y="1542405"/>
            <a:ext cx="185070" cy="17526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0977" y="1942935"/>
            <a:ext cx="260174" cy="252287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6156139" y="1527260"/>
            <a:ext cx="260350" cy="468630"/>
            <a:chOff x="6156139" y="1527260"/>
            <a:chExt cx="260350" cy="46863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56139" y="1727211"/>
              <a:ext cx="242469" cy="26806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6139" y="1527260"/>
              <a:ext cx="260174" cy="252287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93788" y="1542405"/>
            <a:ext cx="185070" cy="175261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6164992" y="1950822"/>
            <a:ext cx="242570" cy="268605"/>
            <a:chOff x="6164992" y="1950822"/>
            <a:chExt cx="242570" cy="26860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64992" y="1950822"/>
              <a:ext cx="242469" cy="26806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03092" y="1965889"/>
              <a:ext cx="167027" cy="19226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85551" y="1935048"/>
            <a:ext cx="242469" cy="268061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8494403" y="1527261"/>
            <a:ext cx="242570" cy="615315"/>
            <a:chOff x="8494403" y="1527261"/>
            <a:chExt cx="242570" cy="615315"/>
          </a:xfrm>
        </p:grpSpPr>
        <p:sp>
          <p:nvSpPr>
            <p:cNvPr id="28" name="object 28"/>
            <p:cNvSpPr/>
            <p:nvPr/>
          </p:nvSpPr>
          <p:spPr>
            <a:xfrm>
              <a:off x="8536352" y="1962815"/>
              <a:ext cx="141605" cy="167005"/>
            </a:xfrm>
            <a:custGeom>
              <a:avLst/>
              <a:gdLst/>
              <a:ahLst/>
              <a:cxnLst/>
              <a:rect l="l" t="t" r="r" b="b"/>
              <a:pathLst>
                <a:path w="141604" h="167005">
                  <a:moveTo>
                    <a:pt x="30090" y="156540"/>
                  </a:moveTo>
                  <a:lnTo>
                    <a:pt x="15115" y="156540"/>
                  </a:lnTo>
                  <a:lnTo>
                    <a:pt x="16431" y="157501"/>
                  </a:lnTo>
                  <a:lnTo>
                    <a:pt x="14893" y="162006"/>
                  </a:lnTo>
                  <a:lnTo>
                    <a:pt x="17085" y="163532"/>
                  </a:lnTo>
                  <a:lnTo>
                    <a:pt x="19848" y="166866"/>
                  </a:lnTo>
                  <a:lnTo>
                    <a:pt x="21868" y="166841"/>
                  </a:lnTo>
                  <a:lnTo>
                    <a:pt x="23764" y="164964"/>
                  </a:lnTo>
                  <a:lnTo>
                    <a:pt x="24119" y="164335"/>
                  </a:lnTo>
                  <a:lnTo>
                    <a:pt x="30090" y="156540"/>
                  </a:lnTo>
                  <a:close/>
                </a:path>
                <a:path w="141604" h="167005">
                  <a:moveTo>
                    <a:pt x="21116" y="14737"/>
                  </a:moveTo>
                  <a:lnTo>
                    <a:pt x="19156" y="16841"/>
                  </a:lnTo>
                  <a:lnTo>
                    <a:pt x="17444" y="18782"/>
                  </a:lnTo>
                  <a:lnTo>
                    <a:pt x="14000" y="22250"/>
                  </a:lnTo>
                  <a:lnTo>
                    <a:pt x="31579" y="68343"/>
                  </a:lnTo>
                  <a:lnTo>
                    <a:pt x="39053" y="82782"/>
                  </a:lnTo>
                  <a:lnTo>
                    <a:pt x="39498" y="83731"/>
                  </a:lnTo>
                  <a:lnTo>
                    <a:pt x="39956" y="84628"/>
                  </a:lnTo>
                  <a:lnTo>
                    <a:pt x="0" y="131544"/>
                  </a:lnTo>
                  <a:lnTo>
                    <a:pt x="1090" y="134134"/>
                  </a:lnTo>
                  <a:lnTo>
                    <a:pt x="1953" y="136352"/>
                  </a:lnTo>
                  <a:lnTo>
                    <a:pt x="3662" y="139993"/>
                  </a:lnTo>
                  <a:lnTo>
                    <a:pt x="3740" y="141397"/>
                  </a:lnTo>
                  <a:lnTo>
                    <a:pt x="2295" y="143977"/>
                  </a:lnTo>
                  <a:lnTo>
                    <a:pt x="1818" y="144983"/>
                  </a:lnTo>
                  <a:lnTo>
                    <a:pt x="1170" y="146704"/>
                  </a:lnTo>
                  <a:lnTo>
                    <a:pt x="911" y="147552"/>
                  </a:lnTo>
                  <a:lnTo>
                    <a:pt x="3031" y="152346"/>
                  </a:lnTo>
                  <a:lnTo>
                    <a:pt x="5745" y="155975"/>
                  </a:lnTo>
                  <a:lnTo>
                    <a:pt x="9218" y="158786"/>
                  </a:lnTo>
                  <a:lnTo>
                    <a:pt x="10935" y="158064"/>
                  </a:lnTo>
                  <a:lnTo>
                    <a:pt x="12205" y="157394"/>
                  </a:lnTo>
                  <a:lnTo>
                    <a:pt x="15115" y="156540"/>
                  </a:lnTo>
                  <a:lnTo>
                    <a:pt x="30090" y="156540"/>
                  </a:lnTo>
                  <a:lnTo>
                    <a:pt x="58027" y="120065"/>
                  </a:lnTo>
                  <a:lnTo>
                    <a:pt x="58891" y="119131"/>
                  </a:lnTo>
                  <a:lnTo>
                    <a:pt x="59999" y="117828"/>
                  </a:lnTo>
                  <a:lnTo>
                    <a:pt x="113923" y="117828"/>
                  </a:lnTo>
                  <a:lnTo>
                    <a:pt x="87257" y="84027"/>
                  </a:lnTo>
                  <a:lnTo>
                    <a:pt x="111741" y="54264"/>
                  </a:lnTo>
                  <a:lnTo>
                    <a:pt x="67257" y="54264"/>
                  </a:lnTo>
                  <a:lnTo>
                    <a:pt x="66236" y="52814"/>
                  </a:lnTo>
                  <a:lnTo>
                    <a:pt x="65399" y="51673"/>
                  </a:lnTo>
                  <a:lnTo>
                    <a:pt x="50660" y="29320"/>
                  </a:lnTo>
                  <a:lnTo>
                    <a:pt x="43368" y="18487"/>
                  </a:lnTo>
                  <a:lnTo>
                    <a:pt x="26155" y="18487"/>
                  </a:lnTo>
                  <a:lnTo>
                    <a:pt x="21116" y="14737"/>
                  </a:lnTo>
                  <a:close/>
                </a:path>
                <a:path w="141604" h="167005">
                  <a:moveTo>
                    <a:pt x="113923" y="117828"/>
                  </a:moveTo>
                  <a:lnTo>
                    <a:pt x="59999" y="117828"/>
                  </a:lnTo>
                  <a:lnTo>
                    <a:pt x="61056" y="119437"/>
                  </a:lnTo>
                  <a:lnTo>
                    <a:pt x="61906" y="120681"/>
                  </a:lnTo>
                  <a:lnTo>
                    <a:pt x="62720" y="121951"/>
                  </a:lnTo>
                  <a:lnTo>
                    <a:pt x="86135" y="153609"/>
                  </a:lnTo>
                  <a:lnTo>
                    <a:pt x="87616" y="153861"/>
                  </a:lnTo>
                  <a:lnTo>
                    <a:pt x="92260" y="150126"/>
                  </a:lnTo>
                  <a:lnTo>
                    <a:pt x="94026" y="148205"/>
                  </a:lnTo>
                  <a:lnTo>
                    <a:pt x="95976" y="146361"/>
                  </a:lnTo>
                  <a:lnTo>
                    <a:pt x="107792" y="146361"/>
                  </a:lnTo>
                  <a:lnTo>
                    <a:pt x="108751" y="145395"/>
                  </a:lnTo>
                  <a:lnTo>
                    <a:pt x="109258" y="140978"/>
                  </a:lnTo>
                  <a:lnTo>
                    <a:pt x="110467" y="138930"/>
                  </a:lnTo>
                  <a:lnTo>
                    <a:pt x="120801" y="126546"/>
                  </a:lnTo>
                  <a:lnTo>
                    <a:pt x="113923" y="117828"/>
                  </a:lnTo>
                  <a:close/>
                </a:path>
                <a:path w="141604" h="167005">
                  <a:moveTo>
                    <a:pt x="107792" y="146361"/>
                  </a:moveTo>
                  <a:lnTo>
                    <a:pt x="95976" y="146361"/>
                  </a:lnTo>
                  <a:lnTo>
                    <a:pt x="102748" y="150512"/>
                  </a:lnTo>
                  <a:lnTo>
                    <a:pt x="105068" y="148569"/>
                  </a:lnTo>
                  <a:lnTo>
                    <a:pt x="107580" y="146574"/>
                  </a:lnTo>
                  <a:lnTo>
                    <a:pt x="107792" y="146361"/>
                  </a:lnTo>
                  <a:close/>
                </a:path>
                <a:path w="141604" h="167005">
                  <a:moveTo>
                    <a:pt x="123375" y="0"/>
                  </a:moveTo>
                  <a:lnTo>
                    <a:pt x="93643" y="26075"/>
                  </a:lnTo>
                  <a:lnTo>
                    <a:pt x="69414" y="52061"/>
                  </a:lnTo>
                  <a:lnTo>
                    <a:pt x="68412" y="53045"/>
                  </a:lnTo>
                  <a:lnTo>
                    <a:pt x="67257" y="54264"/>
                  </a:lnTo>
                  <a:lnTo>
                    <a:pt x="111741" y="54264"/>
                  </a:lnTo>
                  <a:lnTo>
                    <a:pt x="122341" y="42613"/>
                  </a:lnTo>
                  <a:lnTo>
                    <a:pt x="133842" y="30684"/>
                  </a:lnTo>
                  <a:lnTo>
                    <a:pt x="135749" y="28764"/>
                  </a:lnTo>
                  <a:lnTo>
                    <a:pt x="137584" y="26847"/>
                  </a:lnTo>
                  <a:lnTo>
                    <a:pt x="141439" y="19846"/>
                  </a:lnTo>
                  <a:lnTo>
                    <a:pt x="141506" y="19683"/>
                  </a:lnTo>
                  <a:lnTo>
                    <a:pt x="137398" y="14143"/>
                  </a:lnTo>
                  <a:lnTo>
                    <a:pt x="136135" y="13751"/>
                  </a:lnTo>
                  <a:lnTo>
                    <a:pt x="130879" y="13661"/>
                  </a:lnTo>
                  <a:lnTo>
                    <a:pt x="129298" y="11510"/>
                  </a:lnTo>
                  <a:lnTo>
                    <a:pt x="129988" y="7529"/>
                  </a:lnTo>
                  <a:lnTo>
                    <a:pt x="129853" y="6573"/>
                  </a:lnTo>
                  <a:lnTo>
                    <a:pt x="128492" y="4660"/>
                  </a:lnTo>
                  <a:lnTo>
                    <a:pt x="127422" y="3345"/>
                  </a:lnTo>
                  <a:lnTo>
                    <a:pt x="124433" y="744"/>
                  </a:lnTo>
                  <a:lnTo>
                    <a:pt x="123375" y="0"/>
                  </a:lnTo>
                  <a:close/>
                </a:path>
                <a:path w="141604" h="167005">
                  <a:moveTo>
                    <a:pt x="34925" y="9718"/>
                  </a:moveTo>
                  <a:lnTo>
                    <a:pt x="31203" y="10652"/>
                  </a:lnTo>
                  <a:lnTo>
                    <a:pt x="30118" y="11927"/>
                  </a:lnTo>
                  <a:lnTo>
                    <a:pt x="30053" y="16476"/>
                  </a:lnTo>
                  <a:lnTo>
                    <a:pt x="28514" y="17726"/>
                  </a:lnTo>
                  <a:lnTo>
                    <a:pt x="26155" y="18487"/>
                  </a:lnTo>
                  <a:lnTo>
                    <a:pt x="43368" y="18487"/>
                  </a:lnTo>
                  <a:lnTo>
                    <a:pt x="40510" y="15106"/>
                  </a:lnTo>
                  <a:lnTo>
                    <a:pt x="36542" y="9762"/>
                  </a:lnTo>
                  <a:lnTo>
                    <a:pt x="34925" y="9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36352" y="1962816"/>
              <a:ext cx="142240" cy="167005"/>
            </a:xfrm>
            <a:custGeom>
              <a:avLst/>
              <a:gdLst/>
              <a:ahLst/>
              <a:cxnLst/>
              <a:rect l="l" t="t" r="r" b="b"/>
              <a:pathLst>
                <a:path w="142240" h="167005">
                  <a:moveTo>
                    <a:pt x="122318" y="1"/>
                  </a:moveTo>
                  <a:lnTo>
                    <a:pt x="93685" y="25998"/>
                  </a:lnTo>
                  <a:lnTo>
                    <a:pt x="69414" y="52028"/>
                  </a:lnTo>
                  <a:lnTo>
                    <a:pt x="68412" y="53012"/>
                  </a:lnTo>
                  <a:lnTo>
                    <a:pt x="67258" y="54231"/>
                  </a:lnTo>
                  <a:lnTo>
                    <a:pt x="66236" y="52781"/>
                  </a:lnTo>
                  <a:lnTo>
                    <a:pt x="65400" y="51641"/>
                  </a:lnTo>
                  <a:lnTo>
                    <a:pt x="64623" y="50466"/>
                  </a:lnTo>
                  <a:lnTo>
                    <a:pt x="59972" y="43404"/>
                  </a:lnTo>
                  <a:lnTo>
                    <a:pt x="55325" y="36340"/>
                  </a:lnTo>
                  <a:lnTo>
                    <a:pt x="50660" y="29287"/>
                  </a:lnTo>
                  <a:lnTo>
                    <a:pt x="45955" y="22262"/>
                  </a:lnTo>
                  <a:lnTo>
                    <a:pt x="43435" y="18533"/>
                  </a:lnTo>
                  <a:lnTo>
                    <a:pt x="40511" y="15073"/>
                  </a:lnTo>
                  <a:lnTo>
                    <a:pt x="37823" y="11454"/>
                  </a:lnTo>
                  <a:lnTo>
                    <a:pt x="36542" y="9729"/>
                  </a:lnTo>
                  <a:lnTo>
                    <a:pt x="34925" y="9685"/>
                  </a:lnTo>
                  <a:lnTo>
                    <a:pt x="33070" y="10151"/>
                  </a:lnTo>
                  <a:lnTo>
                    <a:pt x="31203" y="10620"/>
                  </a:lnTo>
                  <a:lnTo>
                    <a:pt x="30118" y="11894"/>
                  </a:lnTo>
                  <a:lnTo>
                    <a:pt x="30092" y="13673"/>
                  </a:lnTo>
                  <a:lnTo>
                    <a:pt x="30053" y="16444"/>
                  </a:lnTo>
                  <a:lnTo>
                    <a:pt x="28514" y="17693"/>
                  </a:lnTo>
                  <a:lnTo>
                    <a:pt x="26155" y="18454"/>
                  </a:lnTo>
                  <a:lnTo>
                    <a:pt x="24529" y="17244"/>
                  </a:lnTo>
                  <a:lnTo>
                    <a:pt x="22938" y="16059"/>
                  </a:lnTo>
                  <a:lnTo>
                    <a:pt x="21116" y="14703"/>
                  </a:lnTo>
                  <a:lnTo>
                    <a:pt x="19156" y="16808"/>
                  </a:lnTo>
                  <a:lnTo>
                    <a:pt x="17444" y="18749"/>
                  </a:lnTo>
                  <a:lnTo>
                    <a:pt x="15619" y="20587"/>
                  </a:lnTo>
                  <a:lnTo>
                    <a:pt x="14000" y="22217"/>
                  </a:lnTo>
                  <a:lnTo>
                    <a:pt x="13933" y="23869"/>
                  </a:lnTo>
                  <a:lnTo>
                    <a:pt x="14631" y="26042"/>
                  </a:lnTo>
                  <a:lnTo>
                    <a:pt x="31580" y="68310"/>
                  </a:lnTo>
                  <a:lnTo>
                    <a:pt x="39053" y="82749"/>
                  </a:lnTo>
                  <a:lnTo>
                    <a:pt x="39498" y="83698"/>
                  </a:lnTo>
                  <a:lnTo>
                    <a:pt x="39956" y="84596"/>
                  </a:lnTo>
                  <a:lnTo>
                    <a:pt x="29910" y="96391"/>
                  </a:lnTo>
                  <a:lnTo>
                    <a:pt x="19906" y="108137"/>
                  </a:lnTo>
                  <a:lnTo>
                    <a:pt x="9938" y="119841"/>
                  </a:lnTo>
                  <a:lnTo>
                    <a:pt x="0" y="131510"/>
                  </a:lnTo>
                  <a:lnTo>
                    <a:pt x="1091" y="134101"/>
                  </a:lnTo>
                  <a:lnTo>
                    <a:pt x="1945" y="136301"/>
                  </a:lnTo>
                  <a:lnTo>
                    <a:pt x="2949" y="138439"/>
                  </a:lnTo>
                  <a:lnTo>
                    <a:pt x="3662" y="139960"/>
                  </a:lnTo>
                  <a:lnTo>
                    <a:pt x="3740" y="141364"/>
                  </a:lnTo>
                  <a:lnTo>
                    <a:pt x="2906" y="142849"/>
                  </a:lnTo>
                  <a:lnTo>
                    <a:pt x="2327" y="143879"/>
                  </a:lnTo>
                  <a:lnTo>
                    <a:pt x="1818" y="144950"/>
                  </a:lnTo>
                  <a:lnTo>
                    <a:pt x="1402" y="146056"/>
                  </a:lnTo>
                  <a:lnTo>
                    <a:pt x="1171" y="146671"/>
                  </a:lnTo>
                  <a:lnTo>
                    <a:pt x="912" y="147519"/>
                  </a:lnTo>
                  <a:lnTo>
                    <a:pt x="1145" y="148046"/>
                  </a:lnTo>
                  <a:lnTo>
                    <a:pt x="3031" y="152314"/>
                  </a:lnTo>
                  <a:lnTo>
                    <a:pt x="5746" y="155942"/>
                  </a:lnTo>
                  <a:lnTo>
                    <a:pt x="9219" y="158754"/>
                  </a:lnTo>
                  <a:lnTo>
                    <a:pt x="10936" y="158030"/>
                  </a:lnTo>
                  <a:lnTo>
                    <a:pt x="12206" y="157362"/>
                  </a:lnTo>
                  <a:lnTo>
                    <a:pt x="13557" y="156965"/>
                  </a:lnTo>
                  <a:lnTo>
                    <a:pt x="15115" y="156507"/>
                  </a:lnTo>
                  <a:lnTo>
                    <a:pt x="16431" y="157468"/>
                  </a:lnTo>
                  <a:lnTo>
                    <a:pt x="15948" y="158883"/>
                  </a:lnTo>
                  <a:lnTo>
                    <a:pt x="14892" y="161974"/>
                  </a:lnTo>
                  <a:lnTo>
                    <a:pt x="17085" y="163499"/>
                  </a:lnTo>
                  <a:lnTo>
                    <a:pt x="18611" y="165340"/>
                  </a:lnTo>
                  <a:lnTo>
                    <a:pt x="19849" y="166833"/>
                  </a:lnTo>
                  <a:lnTo>
                    <a:pt x="21868" y="166808"/>
                  </a:lnTo>
                  <a:lnTo>
                    <a:pt x="23264" y="165426"/>
                  </a:lnTo>
                  <a:lnTo>
                    <a:pt x="23764" y="164930"/>
                  </a:lnTo>
                  <a:lnTo>
                    <a:pt x="24119" y="164302"/>
                  </a:lnTo>
                  <a:lnTo>
                    <a:pt x="24552" y="163736"/>
                  </a:lnTo>
                  <a:lnTo>
                    <a:pt x="32724" y="153062"/>
                  </a:lnTo>
                  <a:lnTo>
                    <a:pt x="40897" y="142387"/>
                  </a:lnTo>
                  <a:lnTo>
                    <a:pt x="49072" y="131714"/>
                  </a:lnTo>
                  <a:lnTo>
                    <a:pt x="57250" y="121045"/>
                  </a:lnTo>
                  <a:lnTo>
                    <a:pt x="58027" y="120033"/>
                  </a:lnTo>
                  <a:lnTo>
                    <a:pt x="58891" y="119098"/>
                  </a:lnTo>
                  <a:lnTo>
                    <a:pt x="59999" y="117795"/>
                  </a:lnTo>
                  <a:lnTo>
                    <a:pt x="61057" y="119404"/>
                  </a:lnTo>
                  <a:lnTo>
                    <a:pt x="61906" y="120648"/>
                  </a:lnTo>
                  <a:lnTo>
                    <a:pt x="62719" y="121918"/>
                  </a:lnTo>
                  <a:lnTo>
                    <a:pt x="86135" y="153575"/>
                  </a:lnTo>
                  <a:lnTo>
                    <a:pt x="87615" y="153829"/>
                  </a:lnTo>
                  <a:lnTo>
                    <a:pt x="90250" y="151711"/>
                  </a:lnTo>
                  <a:lnTo>
                    <a:pt x="92261" y="150093"/>
                  </a:lnTo>
                  <a:lnTo>
                    <a:pt x="94027" y="148173"/>
                  </a:lnTo>
                  <a:lnTo>
                    <a:pt x="95976" y="146328"/>
                  </a:lnTo>
                  <a:lnTo>
                    <a:pt x="98199" y="147690"/>
                  </a:lnTo>
                  <a:lnTo>
                    <a:pt x="100481" y="149090"/>
                  </a:lnTo>
                  <a:lnTo>
                    <a:pt x="102748" y="150479"/>
                  </a:lnTo>
                  <a:lnTo>
                    <a:pt x="104084" y="149372"/>
                  </a:lnTo>
                  <a:lnTo>
                    <a:pt x="105069" y="148537"/>
                  </a:lnTo>
                  <a:lnTo>
                    <a:pt x="106083" y="147731"/>
                  </a:lnTo>
                  <a:lnTo>
                    <a:pt x="107580" y="146541"/>
                  </a:lnTo>
                  <a:lnTo>
                    <a:pt x="108752" y="145363"/>
                  </a:lnTo>
                  <a:lnTo>
                    <a:pt x="109004" y="143164"/>
                  </a:lnTo>
                  <a:lnTo>
                    <a:pt x="109258" y="140945"/>
                  </a:lnTo>
                  <a:lnTo>
                    <a:pt x="110467" y="138898"/>
                  </a:lnTo>
                  <a:lnTo>
                    <a:pt x="120801" y="126514"/>
                  </a:lnTo>
                  <a:lnTo>
                    <a:pt x="112378" y="115837"/>
                  </a:lnTo>
                  <a:lnTo>
                    <a:pt x="103997" y="105214"/>
                  </a:lnTo>
                  <a:lnTo>
                    <a:pt x="95633" y="94611"/>
                  </a:lnTo>
                  <a:lnTo>
                    <a:pt x="87257" y="83994"/>
                  </a:lnTo>
                  <a:lnTo>
                    <a:pt x="88477" y="82390"/>
                  </a:lnTo>
                  <a:lnTo>
                    <a:pt x="89251" y="81343"/>
                  </a:lnTo>
                  <a:lnTo>
                    <a:pt x="122342" y="42581"/>
                  </a:lnTo>
                  <a:lnTo>
                    <a:pt x="135749" y="28730"/>
                  </a:lnTo>
                  <a:lnTo>
                    <a:pt x="137584" y="26815"/>
                  </a:lnTo>
                  <a:lnTo>
                    <a:pt x="138939" y="24353"/>
                  </a:lnTo>
                  <a:lnTo>
                    <a:pt x="141528" y="19650"/>
                  </a:lnTo>
                  <a:lnTo>
                    <a:pt x="141627" y="19814"/>
                  </a:lnTo>
                  <a:lnTo>
                    <a:pt x="138538" y="15648"/>
                  </a:lnTo>
                  <a:lnTo>
                    <a:pt x="137398" y="14110"/>
                  </a:lnTo>
                  <a:lnTo>
                    <a:pt x="136135" y="13718"/>
                  </a:lnTo>
                  <a:lnTo>
                    <a:pt x="134330" y="13687"/>
                  </a:lnTo>
                  <a:lnTo>
                    <a:pt x="130879" y="13628"/>
                  </a:lnTo>
                  <a:lnTo>
                    <a:pt x="129298" y="11476"/>
                  </a:lnTo>
                  <a:lnTo>
                    <a:pt x="129863" y="8218"/>
                  </a:lnTo>
                  <a:lnTo>
                    <a:pt x="129988" y="7497"/>
                  </a:lnTo>
                  <a:lnTo>
                    <a:pt x="129854" y="6541"/>
                  </a:lnTo>
                  <a:lnTo>
                    <a:pt x="129448" y="5970"/>
                  </a:lnTo>
                  <a:lnTo>
                    <a:pt x="128492" y="4628"/>
                  </a:lnTo>
                  <a:lnTo>
                    <a:pt x="127423" y="3312"/>
                  </a:lnTo>
                  <a:lnTo>
                    <a:pt x="126184" y="2234"/>
                  </a:lnTo>
                  <a:lnTo>
                    <a:pt x="124433" y="711"/>
                  </a:lnTo>
                  <a:lnTo>
                    <a:pt x="123375" y="-32"/>
                  </a:lnTo>
                  <a:lnTo>
                    <a:pt x="122318" y="1"/>
                  </a:lnTo>
                  <a:close/>
                </a:path>
              </a:pathLst>
            </a:custGeom>
            <a:ln w="25400">
              <a:solidFill>
                <a:srgbClr val="CC8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94403" y="1735098"/>
              <a:ext cx="242469" cy="26806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545203" y="1762865"/>
              <a:ext cx="141605" cy="167005"/>
            </a:xfrm>
            <a:custGeom>
              <a:avLst/>
              <a:gdLst/>
              <a:ahLst/>
              <a:cxnLst/>
              <a:rect l="l" t="t" r="r" b="b"/>
              <a:pathLst>
                <a:path w="141604" h="167005">
                  <a:moveTo>
                    <a:pt x="30090" y="156540"/>
                  </a:moveTo>
                  <a:lnTo>
                    <a:pt x="15115" y="156540"/>
                  </a:lnTo>
                  <a:lnTo>
                    <a:pt x="16431" y="157501"/>
                  </a:lnTo>
                  <a:lnTo>
                    <a:pt x="14893" y="162006"/>
                  </a:lnTo>
                  <a:lnTo>
                    <a:pt x="17085" y="163532"/>
                  </a:lnTo>
                  <a:lnTo>
                    <a:pt x="19848" y="166866"/>
                  </a:lnTo>
                  <a:lnTo>
                    <a:pt x="21868" y="166841"/>
                  </a:lnTo>
                  <a:lnTo>
                    <a:pt x="23764" y="164964"/>
                  </a:lnTo>
                  <a:lnTo>
                    <a:pt x="24119" y="164335"/>
                  </a:lnTo>
                  <a:lnTo>
                    <a:pt x="30090" y="156540"/>
                  </a:lnTo>
                  <a:close/>
                </a:path>
                <a:path w="141604" h="167005">
                  <a:moveTo>
                    <a:pt x="21116" y="14737"/>
                  </a:moveTo>
                  <a:lnTo>
                    <a:pt x="19156" y="16841"/>
                  </a:lnTo>
                  <a:lnTo>
                    <a:pt x="17444" y="18782"/>
                  </a:lnTo>
                  <a:lnTo>
                    <a:pt x="14000" y="22250"/>
                  </a:lnTo>
                  <a:lnTo>
                    <a:pt x="31580" y="68343"/>
                  </a:lnTo>
                  <a:lnTo>
                    <a:pt x="39053" y="82782"/>
                  </a:lnTo>
                  <a:lnTo>
                    <a:pt x="39498" y="83731"/>
                  </a:lnTo>
                  <a:lnTo>
                    <a:pt x="39956" y="84628"/>
                  </a:lnTo>
                  <a:lnTo>
                    <a:pt x="0" y="131544"/>
                  </a:lnTo>
                  <a:lnTo>
                    <a:pt x="1090" y="134134"/>
                  </a:lnTo>
                  <a:lnTo>
                    <a:pt x="1953" y="136352"/>
                  </a:lnTo>
                  <a:lnTo>
                    <a:pt x="3662" y="139993"/>
                  </a:lnTo>
                  <a:lnTo>
                    <a:pt x="3740" y="141397"/>
                  </a:lnTo>
                  <a:lnTo>
                    <a:pt x="2295" y="143977"/>
                  </a:lnTo>
                  <a:lnTo>
                    <a:pt x="1818" y="144983"/>
                  </a:lnTo>
                  <a:lnTo>
                    <a:pt x="1172" y="146704"/>
                  </a:lnTo>
                  <a:lnTo>
                    <a:pt x="913" y="147552"/>
                  </a:lnTo>
                  <a:lnTo>
                    <a:pt x="3031" y="152346"/>
                  </a:lnTo>
                  <a:lnTo>
                    <a:pt x="5746" y="155975"/>
                  </a:lnTo>
                  <a:lnTo>
                    <a:pt x="9220" y="158788"/>
                  </a:lnTo>
                  <a:lnTo>
                    <a:pt x="10935" y="158064"/>
                  </a:lnTo>
                  <a:lnTo>
                    <a:pt x="12207" y="157394"/>
                  </a:lnTo>
                  <a:lnTo>
                    <a:pt x="15115" y="156540"/>
                  </a:lnTo>
                  <a:lnTo>
                    <a:pt x="30090" y="156540"/>
                  </a:lnTo>
                  <a:lnTo>
                    <a:pt x="58027" y="120065"/>
                  </a:lnTo>
                  <a:lnTo>
                    <a:pt x="58891" y="119131"/>
                  </a:lnTo>
                  <a:lnTo>
                    <a:pt x="59999" y="117828"/>
                  </a:lnTo>
                  <a:lnTo>
                    <a:pt x="113922" y="117828"/>
                  </a:lnTo>
                  <a:lnTo>
                    <a:pt x="87257" y="84028"/>
                  </a:lnTo>
                  <a:lnTo>
                    <a:pt x="111741" y="54264"/>
                  </a:lnTo>
                  <a:lnTo>
                    <a:pt x="67257" y="54264"/>
                  </a:lnTo>
                  <a:lnTo>
                    <a:pt x="66236" y="52814"/>
                  </a:lnTo>
                  <a:lnTo>
                    <a:pt x="65399" y="51673"/>
                  </a:lnTo>
                  <a:lnTo>
                    <a:pt x="50660" y="29320"/>
                  </a:lnTo>
                  <a:lnTo>
                    <a:pt x="43368" y="18487"/>
                  </a:lnTo>
                  <a:lnTo>
                    <a:pt x="26155" y="18487"/>
                  </a:lnTo>
                  <a:lnTo>
                    <a:pt x="21116" y="14737"/>
                  </a:lnTo>
                  <a:close/>
                </a:path>
                <a:path w="141604" h="167005">
                  <a:moveTo>
                    <a:pt x="113922" y="117828"/>
                  </a:moveTo>
                  <a:lnTo>
                    <a:pt x="59999" y="117828"/>
                  </a:lnTo>
                  <a:lnTo>
                    <a:pt x="61057" y="119437"/>
                  </a:lnTo>
                  <a:lnTo>
                    <a:pt x="61906" y="120681"/>
                  </a:lnTo>
                  <a:lnTo>
                    <a:pt x="62720" y="121951"/>
                  </a:lnTo>
                  <a:lnTo>
                    <a:pt x="86135" y="153609"/>
                  </a:lnTo>
                  <a:lnTo>
                    <a:pt x="87616" y="153861"/>
                  </a:lnTo>
                  <a:lnTo>
                    <a:pt x="92261" y="150126"/>
                  </a:lnTo>
                  <a:lnTo>
                    <a:pt x="94028" y="148205"/>
                  </a:lnTo>
                  <a:lnTo>
                    <a:pt x="95976" y="146361"/>
                  </a:lnTo>
                  <a:lnTo>
                    <a:pt x="107792" y="146361"/>
                  </a:lnTo>
                  <a:lnTo>
                    <a:pt x="108752" y="145395"/>
                  </a:lnTo>
                  <a:lnTo>
                    <a:pt x="109259" y="140978"/>
                  </a:lnTo>
                  <a:lnTo>
                    <a:pt x="110467" y="138930"/>
                  </a:lnTo>
                  <a:lnTo>
                    <a:pt x="120801" y="126546"/>
                  </a:lnTo>
                  <a:lnTo>
                    <a:pt x="113922" y="117828"/>
                  </a:lnTo>
                  <a:close/>
                </a:path>
                <a:path w="141604" h="167005">
                  <a:moveTo>
                    <a:pt x="107792" y="146361"/>
                  </a:moveTo>
                  <a:lnTo>
                    <a:pt x="95976" y="146361"/>
                  </a:lnTo>
                  <a:lnTo>
                    <a:pt x="102748" y="150512"/>
                  </a:lnTo>
                  <a:lnTo>
                    <a:pt x="105069" y="148569"/>
                  </a:lnTo>
                  <a:lnTo>
                    <a:pt x="107580" y="146574"/>
                  </a:lnTo>
                  <a:lnTo>
                    <a:pt x="107792" y="146361"/>
                  </a:lnTo>
                  <a:close/>
                </a:path>
                <a:path w="141604" h="167005">
                  <a:moveTo>
                    <a:pt x="123375" y="0"/>
                  </a:moveTo>
                  <a:lnTo>
                    <a:pt x="93643" y="26075"/>
                  </a:lnTo>
                  <a:lnTo>
                    <a:pt x="69414" y="52061"/>
                  </a:lnTo>
                  <a:lnTo>
                    <a:pt x="68412" y="53045"/>
                  </a:lnTo>
                  <a:lnTo>
                    <a:pt x="67257" y="54264"/>
                  </a:lnTo>
                  <a:lnTo>
                    <a:pt x="111741" y="54264"/>
                  </a:lnTo>
                  <a:lnTo>
                    <a:pt x="122341" y="42614"/>
                  </a:lnTo>
                  <a:lnTo>
                    <a:pt x="133842" y="30685"/>
                  </a:lnTo>
                  <a:lnTo>
                    <a:pt x="135749" y="28764"/>
                  </a:lnTo>
                  <a:lnTo>
                    <a:pt x="137584" y="26847"/>
                  </a:lnTo>
                  <a:lnTo>
                    <a:pt x="141439" y="19846"/>
                  </a:lnTo>
                  <a:lnTo>
                    <a:pt x="141507" y="19683"/>
                  </a:lnTo>
                  <a:lnTo>
                    <a:pt x="137398" y="14143"/>
                  </a:lnTo>
                  <a:lnTo>
                    <a:pt x="136135" y="13751"/>
                  </a:lnTo>
                  <a:lnTo>
                    <a:pt x="130879" y="13661"/>
                  </a:lnTo>
                  <a:lnTo>
                    <a:pt x="129298" y="11510"/>
                  </a:lnTo>
                  <a:lnTo>
                    <a:pt x="129988" y="7529"/>
                  </a:lnTo>
                  <a:lnTo>
                    <a:pt x="129853" y="6573"/>
                  </a:lnTo>
                  <a:lnTo>
                    <a:pt x="128493" y="4660"/>
                  </a:lnTo>
                  <a:lnTo>
                    <a:pt x="127422" y="3345"/>
                  </a:lnTo>
                  <a:lnTo>
                    <a:pt x="124433" y="744"/>
                  </a:lnTo>
                  <a:lnTo>
                    <a:pt x="123375" y="0"/>
                  </a:lnTo>
                  <a:close/>
                </a:path>
                <a:path w="141604" h="167005">
                  <a:moveTo>
                    <a:pt x="34926" y="9718"/>
                  </a:moveTo>
                  <a:lnTo>
                    <a:pt x="31203" y="10652"/>
                  </a:lnTo>
                  <a:lnTo>
                    <a:pt x="30118" y="11927"/>
                  </a:lnTo>
                  <a:lnTo>
                    <a:pt x="30053" y="16476"/>
                  </a:lnTo>
                  <a:lnTo>
                    <a:pt x="28515" y="17726"/>
                  </a:lnTo>
                  <a:lnTo>
                    <a:pt x="26155" y="18487"/>
                  </a:lnTo>
                  <a:lnTo>
                    <a:pt x="43368" y="18487"/>
                  </a:lnTo>
                  <a:lnTo>
                    <a:pt x="40511" y="15106"/>
                  </a:lnTo>
                  <a:lnTo>
                    <a:pt x="36542" y="9762"/>
                  </a:lnTo>
                  <a:lnTo>
                    <a:pt x="34926" y="9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545203" y="1762866"/>
              <a:ext cx="142240" cy="167005"/>
            </a:xfrm>
            <a:custGeom>
              <a:avLst/>
              <a:gdLst/>
              <a:ahLst/>
              <a:cxnLst/>
              <a:rect l="l" t="t" r="r" b="b"/>
              <a:pathLst>
                <a:path w="142240" h="167005">
                  <a:moveTo>
                    <a:pt x="122318" y="1"/>
                  </a:moveTo>
                  <a:lnTo>
                    <a:pt x="93685" y="25998"/>
                  </a:lnTo>
                  <a:lnTo>
                    <a:pt x="69414" y="52028"/>
                  </a:lnTo>
                  <a:lnTo>
                    <a:pt x="68412" y="53012"/>
                  </a:lnTo>
                  <a:lnTo>
                    <a:pt x="67258" y="54231"/>
                  </a:lnTo>
                  <a:lnTo>
                    <a:pt x="66236" y="52781"/>
                  </a:lnTo>
                  <a:lnTo>
                    <a:pt x="65400" y="51641"/>
                  </a:lnTo>
                  <a:lnTo>
                    <a:pt x="64623" y="50466"/>
                  </a:lnTo>
                  <a:lnTo>
                    <a:pt x="59972" y="43404"/>
                  </a:lnTo>
                  <a:lnTo>
                    <a:pt x="55325" y="36340"/>
                  </a:lnTo>
                  <a:lnTo>
                    <a:pt x="50660" y="29287"/>
                  </a:lnTo>
                  <a:lnTo>
                    <a:pt x="45955" y="22262"/>
                  </a:lnTo>
                  <a:lnTo>
                    <a:pt x="43435" y="18533"/>
                  </a:lnTo>
                  <a:lnTo>
                    <a:pt x="40511" y="15073"/>
                  </a:lnTo>
                  <a:lnTo>
                    <a:pt x="37823" y="11454"/>
                  </a:lnTo>
                  <a:lnTo>
                    <a:pt x="36542" y="9729"/>
                  </a:lnTo>
                  <a:lnTo>
                    <a:pt x="34925" y="9685"/>
                  </a:lnTo>
                  <a:lnTo>
                    <a:pt x="33070" y="10151"/>
                  </a:lnTo>
                  <a:lnTo>
                    <a:pt x="31203" y="10620"/>
                  </a:lnTo>
                  <a:lnTo>
                    <a:pt x="30118" y="11894"/>
                  </a:lnTo>
                  <a:lnTo>
                    <a:pt x="30092" y="13673"/>
                  </a:lnTo>
                  <a:lnTo>
                    <a:pt x="30053" y="16444"/>
                  </a:lnTo>
                  <a:lnTo>
                    <a:pt x="28514" y="17693"/>
                  </a:lnTo>
                  <a:lnTo>
                    <a:pt x="26155" y="18454"/>
                  </a:lnTo>
                  <a:lnTo>
                    <a:pt x="24529" y="17244"/>
                  </a:lnTo>
                  <a:lnTo>
                    <a:pt x="22938" y="16059"/>
                  </a:lnTo>
                  <a:lnTo>
                    <a:pt x="21116" y="14703"/>
                  </a:lnTo>
                  <a:lnTo>
                    <a:pt x="19156" y="16808"/>
                  </a:lnTo>
                  <a:lnTo>
                    <a:pt x="17444" y="18749"/>
                  </a:lnTo>
                  <a:lnTo>
                    <a:pt x="15619" y="20587"/>
                  </a:lnTo>
                  <a:lnTo>
                    <a:pt x="14000" y="22217"/>
                  </a:lnTo>
                  <a:lnTo>
                    <a:pt x="13933" y="23869"/>
                  </a:lnTo>
                  <a:lnTo>
                    <a:pt x="14631" y="26042"/>
                  </a:lnTo>
                  <a:lnTo>
                    <a:pt x="31580" y="68310"/>
                  </a:lnTo>
                  <a:lnTo>
                    <a:pt x="39053" y="82749"/>
                  </a:lnTo>
                  <a:lnTo>
                    <a:pt x="39498" y="83698"/>
                  </a:lnTo>
                  <a:lnTo>
                    <a:pt x="39956" y="84596"/>
                  </a:lnTo>
                  <a:lnTo>
                    <a:pt x="29910" y="96391"/>
                  </a:lnTo>
                  <a:lnTo>
                    <a:pt x="19906" y="108137"/>
                  </a:lnTo>
                  <a:lnTo>
                    <a:pt x="9938" y="119841"/>
                  </a:lnTo>
                  <a:lnTo>
                    <a:pt x="0" y="131510"/>
                  </a:lnTo>
                  <a:lnTo>
                    <a:pt x="1091" y="134101"/>
                  </a:lnTo>
                  <a:lnTo>
                    <a:pt x="1945" y="136301"/>
                  </a:lnTo>
                  <a:lnTo>
                    <a:pt x="2949" y="138439"/>
                  </a:lnTo>
                  <a:lnTo>
                    <a:pt x="3662" y="139960"/>
                  </a:lnTo>
                  <a:lnTo>
                    <a:pt x="3740" y="141364"/>
                  </a:lnTo>
                  <a:lnTo>
                    <a:pt x="2906" y="142849"/>
                  </a:lnTo>
                  <a:lnTo>
                    <a:pt x="2327" y="143879"/>
                  </a:lnTo>
                  <a:lnTo>
                    <a:pt x="1818" y="144950"/>
                  </a:lnTo>
                  <a:lnTo>
                    <a:pt x="1402" y="146056"/>
                  </a:lnTo>
                  <a:lnTo>
                    <a:pt x="1171" y="146671"/>
                  </a:lnTo>
                  <a:lnTo>
                    <a:pt x="912" y="147519"/>
                  </a:lnTo>
                  <a:lnTo>
                    <a:pt x="1145" y="148046"/>
                  </a:lnTo>
                  <a:lnTo>
                    <a:pt x="3031" y="152314"/>
                  </a:lnTo>
                  <a:lnTo>
                    <a:pt x="5746" y="155942"/>
                  </a:lnTo>
                  <a:lnTo>
                    <a:pt x="9219" y="158754"/>
                  </a:lnTo>
                  <a:lnTo>
                    <a:pt x="10936" y="158030"/>
                  </a:lnTo>
                  <a:lnTo>
                    <a:pt x="12206" y="157362"/>
                  </a:lnTo>
                  <a:lnTo>
                    <a:pt x="13557" y="156965"/>
                  </a:lnTo>
                  <a:lnTo>
                    <a:pt x="15115" y="156507"/>
                  </a:lnTo>
                  <a:lnTo>
                    <a:pt x="16431" y="157468"/>
                  </a:lnTo>
                  <a:lnTo>
                    <a:pt x="15948" y="158883"/>
                  </a:lnTo>
                  <a:lnTo>
                    <a:pt x="14892" y="161974"/>
                  </a:lnTo>
                  <a:lnTo>
                    <a:pt x="17085" y="163499"/>
                  </a:lnTo>
                  <a:lnTo>
                    <a:pt x="18611" y="165340"/>
                  </a:lnTo>
                  <a:lnTo>
                    <a:pt x="19849" y="166833"/>
                  </a:lnTo>
                  <a:lnTo>
                    <a:pt x="21868" y="166808"/>
                  </a:lnTo>
                  <a:lnTo>
                    <a:pt x="23264" y="165426"/>
                  </a:lnTo>
                  <a:lnTo>
                    <a:pt x="23764" y="164930"/>
                  </a:lnTo>
                  <a:lnTo>
                    <a:pt x="24119" y="164302"/>
                  </a:lnTo>
                  <a:lnTo>
                    <a:pt x="24552" y="163736"/>
                  </a:lnTo>
                  <a:lnTo>
                    <a:pt x="32724" y="153062"/>
                  </a:lnTo>
                  <a:lnTo>
                    <a:pt x="40897" y="142387"/>
                  </a:lnTo>
                  <a:lnTo>
                    <a:pt x="49072" y="131714"/>
                  </a:lnTo>
                  <a:lnTo>
                    <a:pt x="57250" y="121045"/>
                  </a:lnTo>
                  <a:lnTo>
                    <a:pt x="58027" y="120033"/>
                  </a:lnTo>
                  <a:lnTo>
                    <a:pt x="58891" y="119098"/>
                  </a:lnTo>
                  <a:lnTo>
                    <a:pt x="59999" y="117795"/>
                  </a:lnTo>
                  <a:lnTo>
                    <a:pt x="61057" y="119404"/>
                  </a:lnTo>
                  <a:lnTo>
                    <a:pt x="61906" y="120648"/>
                  </a:lnTo>
                  <a:lnTo>
                    <a:pt x="62719" y="121918"/>
                  </a:lnTo>
                  <a:lnTo>
                    <a:pt x="86135" y="153575"/>
                  </a:lnTo>
                  <a:lnTo>
                    <a:pt x="87615" y="153829"/>
                  </a:lnTo>
                  <a:lnTo>
                    <a:pt x="90250" y="151711"/>
                  </a:lnTo>
                  <a:lnTo>
                    <a:pt x="92261" y="150093"/>
                  </a:lnTo>
                  <a:lnTo>
                    <a:pt x="94027" y="148173"/>
                  </a:lnTo>
                  <a:lnTo>
                    <a:pt x="95976" y="146328"/>
                  </a:lnTo>
                  <a:lnTo>
                    <a:pt x="98199" y="147690"/>
                  </a:lnTo>
                  <a:lnTo>
                    <a:pt x="100481" y="149090"/>
                  </a:lnTo>
                  <a:lnTo>
                    <a:pt x="102748" y="150479"/>
                  </a:lnTo>
                  <a:lnTo>
                    <a:pt x="104084" y="149372"/>
                  </a:lnTo>
                  <a:lnTo>
                    <a:pt x="105069" y="148537"/>
                  </a:lnTo>
                  <a:lnTo>
                    <a:pt x="106083" y="147731"/>
                  </a:lnTo>
                  <a:lnTo>
                    <a:pt x="107580" y="146541"/>
                  </a:lnTo>
                  <a:lnTo>
                    <a:pt x="108752" y="145363"/>
                  </a:lnTo>
                  <a:lnTo>
                    <a:pt x="109004" y="143164"/>
                  </a:lnTo>
                  <a:lnTo>
                    <a:pt x="109258" y="140945"/>
                  </a:lnTo>
                  <a:lnTo>
                    <a:pt x="110467" y="138898"/>
                  </a:lnTo>
                  <a:lnTo>
                    <a:pt x="120801" y="126514"/>
                  </a:lnTo>
                  <a:lnTo>
                    <a:pt x="112378" y="115837"/>
                  </a:lnTo>
                  <a:lnTo>
                    <a:pt x="103997" y="105214"/>
                  </a:lnTo>
                  <a:lnTo>
                    <a:pt x="95633" y="94611"/>
                  </a:lnTo>
                  <a:lnTo>
                    <a:pt x="87257" y="83994"/>
                  </a:lnTo>
                  <a:lnTo>
                    <a:pt x="88477" y="82390"/>
                  </a:lnTo>
                  <a:lnTo>
                    <a:pt x="89251" y="81343"/>
                  </a:lnTo>
                  <a:lnTo>
                    <a:pt x="122342" y="42581"/>
                  </a:lnTo>
                  <a:lnTo>
                    <a:pt x="135749" y="28730"/>
                  </a:lnTo>
                  <a:lnTo>
                    <a:pt x="137584" y="26815"/>
                  </a:lnTo>
                  <a:lnTo>
                    <a:pt x="138939" y="24353"/>
                  </a:lnTo>
                  <a:lnTo>
                    <a:pt x="141528" y="19650"/>
                  </a:lnTo>
                  <a:lnTo>
                    <a:pt x="141627" y="19814"/>
                  </a:lnTo>
                  <a:lnTo>
                    <a:pt x="138538" y="15648"/>
                  </a:lnTo>
                  <a:lnTo>
                    <a:pt x="137398" y="14110"/>
                  </a:lnTo>
                  <a:lnTo>
                    <a:pt x="136135" y="13718"/>
                  </a:lnTo>
                  <a:lnTo>
                    <a:pt x="134330" y="13687"/>
                  </a:lnTo>
                  <a:lnTo>
                    <a:pt x="130879" y="13628"/>
                  </a:lnTo>
                  <a:lnTo>
                    <a:pt x="129298" y="11476"/>
                  </a:lnTo>
                  <a:lnTo>
                    <a:pt x="129863" y="8218"/>
                  </a:lnTo>
                  <a:lnTo>
                    <a:pt x="129988" y="7497"/>
                  </a:lnTo>
                  <a:lnTo>
                    <a:pt x="129854" y="6541"/>
                  </a:lnTo>
                  <a:lnTo>
                    <a:pt x="129448" y="5970"/>
                  </a:lnTo>
                  <a:lnTo>
                    <a:pt x="128492" y="4628"/>
                  </a:lnTo>
                  <a:lnTo>
                    <a:pt x="127423" y="3312"/>
                  </a:lnTo>
                  <a:lnTo>
                    <a:pt x="126184" y="2234"/>
                  </a:lnTo>
                  <a:lnTo>
                    <a:pt x="124433" y="711"/>
                  </a:lnTo>
                  <a:lnTo>
                    <a:pt x="123375" y="-32"/>
                  </a:lnTo>
                  <a:lnTo>
                    <a:pt x="122318" y="1"/>
                  </a:lnTo>
                  <a:close/>
                </a:path>
              </a:pathLst>
            </a:custGeom>
            <a:ln w="25400">
              <a:solidFill>
                <a:srgbClr val="CC8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94403" y="1527261"/>
              <a:ext cx="242469" cy="26806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545203" y="1555028"/>
              <a:ext cx="141605" cy="167005"/>
            </a:xfrm>
            <a:custGeom>
              <a:avLst/>
              <a:gdLst/>
              <a:ahLst/>
              <a:cxnLst/>
              <a:rect l="l" t="t" r="r" b="b"/>
              <a:pathLst>
                <a:path w="141604" h="167005">
                  <a:moveTo>
                    <a:pt x="30090" y="156538"/>
                  </a:moveTo>
                  <a:lnTo>
                    <a:pt x="15115" y="156538"/>
                  </a:lnTo>
                  <a:lnTo>
                    <a:pt x="16431" y="157501"/>
                  </a:lnTo>
                  <a:lnTo>
                    <a:pt x="14893" y="162006"/>
                  </a:lnTo>
                  <a:lnTo>
                    <a:pt x="17085" y="163532"/>
                  </a:lnTo>
                  <a:lnTo>
                    <a:pt x="19848" y="166865"/>
                  </a:lnTo>
                  <a:lnTo>
                    <a:pt x="21868" y="166841"/>
                  </a:lnTo>
                  <a:lnTo>
                    <a:pt x="23764" y="164962"/>
                  </a:lnTo>
                  <a:lnTo>
                    <a:pt x="24119" y="164334"/>
                  </a:lnTo>
                  <a:lnTo>
                    <a:pt x="30090" y="156538"/>
                  </a:lnTo>
                  <a:close/>
                </a:path>
                <a:path w="141604" h="167005">
                  <a:moveTo>
                    <a:pt x="21116" y="14735"/>
                  </a:moveTo>
                  <a:lnTo>
                    <a:pt x="19156" y="16841"/>
                  </a:lnTo>
                  <a:lnTo>
                    <a:pt x="17444" y="18782"/>
                  </a:lnTo>
                  <a:lnTo>
                    <a:pt x="14000" y="22250"/>
                  </a:lnTo>
                  <a:lnTo>
                    <a:pt x="31580" y="68343"/>
                  </a:lnTo>
                  <a:lnTo>
                    <a:pt x="39053" y="82781"/>
                  </a:lnTo>
                  <a:lnTo>
                    <a:pt x="39498" y="83731"/>
                  </a:lnTo>
                  <a:lnTo>
                    <a:pt x="39956" y="84628"/>
                  </a:lnTo>
                  <a:lnTo>
                    <a:pt x="0" y="131542"/>
                  </a:lnTo>
                  <a:lnTo>
                    <a:pt x="1090" y="134134"/>
                  </a:lnTo>
                  <a:lnTo>
                    <a:pt x="1953" y="136351"/>
                  </a:lnTo>
                  <a:lnTo>
                    <a:pt x="3662" y="139993"/>
                  </a:lnTo>
                  <a:lnTo>
                    <a:pt x="3740" y="141396"/>
                  </a:lnTo>
                  <a:lnTo>
                    <a:pt x="2295" y="143977"/>
                  </a:lnTo>
                  <a:lnTo>
                    <a:pt x="1818" y="144983"/>
                  </a:lnTo>
                  <a:lnTo>
                    <a:pt x="1172" y="146704"/>
                  </a:lnTo>
                  <a:lnTo>
                    <a:pt x="913" y="147552"/>
                  </a:lnTo>
                  <a:lnTo>
                    <a:pt x="3031" y="152346"/>
                  </a:lnTo>
                  <a:lnTo>
                    <a:pt x="5746" y="155975"/>
                  </a:lnTo>
                  <a:lnTo>
                    <a:pt x="9220" y="158786"/>
                  </a:lnTo>
                  <a:lnTo>
                    <a:pt x="10935" y="158062"/>
                  </a:lnTo>
                  <a:lnTo>
                    <a:pt x="12207" y="157394"/>
                  </a:lnTo>
                  <a:lnTo>
                    <a:pt x="15115" y="156538"/>
                  </a:lnTo>
                  <a:lnTo>
                    <a:pt x="30090" y="156538"/>
                  </a:lnTo>
                  <a:lnTo>
                    <a:pt x="58027" y="120065"/>
                  </a:lnTo>
                  <a:lnTo>
                    <a:pt x="58891" y="119131"/>
                  </a:lnTo>
                  <a:lnTo>
                    <a:pt x="59999" y="117828"/>
                  </a:lnTo>
                  <a:lnTo>
                    <a:pt x="113923" y="117828"/>
                  </a:lnTo>
                  <a:lnTo>
                    <a:pt x="87257" y="84027"/>
                  </a:lnTo>
                  <a:lnTo>
                    <a:pt x="111741" y="54263"/>
                  </a:lnTo>
                  <a:lnTo>
                    <a:pt x="67257" y="54263"/>
                  </a:lnTo>
                  <a:lnTo>
                    <a:pt x="66236" y="52814"/>
                  </a:lnTo>
                  <a:lnTo>
                    <a:pt x="65399" y="51673"/>
                  </a:lnTo>
                  <a:lnTo>
                    <a:pt x="50660" y="29320"/>
                  </a:lnTo>
                  <a:lnTo>
                    <a:pt x="43368" y="18487"/>
                  </a:lnTo>
                  <a:lnTo>
                    <a:pt x="26155" y="18487"/>
                  </a:lnTo>
                  <a:lnTo>
                    <a:pt x="21116" y="14735"/>
                  </a:lnTo>
                  <a:close/>
                </a:path>
                <a:path w="141604" h="167005">
                  <a:moveTo>
                    <a:pt x="113923" y="117828"/>
                  </a:moveTo>
                  <a:lnTo>
                    <a:pt x="59999" y="117828"/>
                  </a:lnTo>
                  <a:lnTo>
                    <a:pt x="61057" y="119437"/>
                  </a:lnTo>
                  <a:lnTo>
                    <a:pt x="61906" y="120680"/>
                  </a:lnTo>
                  <a:lnTo>
                    <a:pt x="62720" y="121951"/>
                  </a:lnTo>
                  <a:lnTo>
                    <a:pt x="86135" y="153607"/>
                  </a:lnTo>
                  <a:lnTo>
                    <a:pt x="87616" y="153861"/>
                  </a:lnTo>
                  <a:lnTo>
                    <a:pt x="92261" y="150126"/>
                  </a:lnTo>
                  <a:lnTo>
                    <a:pt x="94028" y="148205"/>
                  </a:lnTo>
                  <a:lnTo>
                    <a:pt x="95976" y="146359"/>
                  </a:lnTo>
                  <a:lnTo>
                    <a:pt x="107793" y="146359"/>
                  </a:lnTo>
                  <a:lnTo>
                    <a:pt x="108752" y="145395"/>
                  </a:lnTo>
                  <a:lnTo>
                    <a:pt x="109259" y="140978"/>
                  </a:lnTo>
                  <a:lnTo>
                    <a:pt x="110467" y="138930"/>
                  </a:lnTo>
                  <a:lnTo>
                    <a:pt x="120801" y="126546"/>
                  </a:lnTo>
                  <a:lnTo>
                    <a:pt x="113923" y="117828"/>
                  </a:lnTo>
                  <a:close/>
                </a:path>
                <a:path w="141604" h="167005">
                  <a:moveTo>
                    <a:pt x="107793" y="146359"/>
                  </a:moveTo>
                  <a:lnTo>
                    <a:pt x="95976" y="146359"/>
                  </a:lnTo>
                  <a:lnTo>
                    <a:pt x="102748" y="150512"/>
                  </a:lnTo>
                  <a:lnTo>
                    <a:pt x="105069" y="148569"/>
                  </a:lnTo>
                  <a:lnTo>
                    <a:pt x="107580" y="146574"/>
                  </a:lnTo>
                  <a:lnTo>
                    <a:pt x="107793" y="146359"/>
                  </a:lnTo>
                  <a:close/>
                </a:path>
                <a:path w="141604" h="167005">
                  <a:moveTo>
                    <a:pt x="123375" y="0"/>
                  </a:moveTo>
                  <a:lnTo>
                    <a:pt x="93644" y="26074"/>
                  </a:lnTo>
                  <a:lnTo>
                    <a:pt x="69414" y="52061"/>
                  </a:lnTo>
                  <a:lnTo>
                    <a:pt x="68412" y="53045"/>
                  </a:lnTo>
                  <a:lnTo>
                    <a:pt x="67257" y="54263"/>
                  </a:lnTo>
                  <a:lnTo>
                    <a:pt x="111741" y="54263"/>
                  </a:lnTo>
                  <a:lnTo>
                    <a:pt x="122341" y="42613"/>
                  </a:lnTo>
                  <a:lnTo>
                    <a:pt x="133842" y="30684"/>
                  </a:lnTo>
                  <a:lnTo>
                    <a:pt x="135749" y="28762"/>
                  </a:lnTo>
                  <a:lnTo>
                    <a:pt x="137584" y="26847"/>
                  </a:lnTo>
                  <a:lnTo>
                    <a:pt x="141438" y="19846"/>
                  </a:lnTo>
                  <a:lnTo>
                    <a:pt x="141506" y="19682"/>
                  </a:lnTo>
                  <a:lnTo>
                    <a:pt x="137398" y="14142"/>
                  </a:lnTo>
                  <a:lnTo>
                    <a:pt x="136135" y="13751"/>
                  </a:lnTo>
                  <a:lnTo>
                    <a:pt x="130879" y="13660"/>
                  </a:lnTo>
                  <a:lnTo>
                    <a:pt x="129298" y="11508"/>
                  </a:lnTo>
                  <a:lnTo>
                    <a:pt x="129988" y="7529"/>
                  </a:lnTo>
                  <a:lnTo>
                    <a:pt x="129853" y="6573"/>
                  </a:lnTo>
                  <a:lnTo>
                    <a:pt x="128493" y="4660"/>
                  </a:lnTo>
                  <a:lnTo>
                    <a:pt x="127422" y="3345"/>
                  </a:lnTo>
                  <a:lnTo>
                    <a:pt x="124433" y="744"/>
                  </a:lnTo>
                  <a:lnTo>
                    <a:pt x="123375" y="0"/>
                  </a:lnTo>
                  <a:close/>
                </a:path>
                <a:path w="141604" h="167005">
                  <a:moveTo>
                    <a:pt x="34926" y="9718"/>
                  </a:moveTo>
                  <a:lnTo>
                    <a:pt x="31203" y="10652"/>
                  </a:lnTo>
                  <a:lnTo>
                    <a:pt x="30118" y="11926"/>
                  </a:lnTo>
                  <a:lnTo>
                    <a:pt x="30053" y="16476"/>
                  </a:lnTo>
                  <a:lnTo>
                    <a:pt x="28515" y="17725"/>
                  </a:lnTo>
                  <a:lnTo>
                    <a:pt x="26155" y="18487"/>
                  </a:lnTo>
                  <a:lnTo>
                    <a:pt x="43368" y="18487"/>
                  </a:lnTo>
                  <a:lnTo>
                    <a:pt x="40511" y="15105"/>
                  </a:lnTo>
                  <a:lnTo>
                    <a:pt x="36542" y="9761"/>
                  </a:lnTo>
                  <a:lnTo>
                    <a:pt x="34926" y="9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45203" y="1555028"/>
              <a:ext cx="142240" cy="167005"/>
            </a:xfrm>
            <a:custGeom>
              <a:avLst/>
              <a:gdLst/>
              <a:ahLst/>
              <a:cxnLst/>
              <a:rect l="l" t="t" r="r" b="b"/>
              <a:pathLst>
                <a:path w="142240" h="167005">
                  <a:moveTo>
                    <a:pt x="122318" y="1"/>
                  </a:moveTo>
                  <a:lnTo>
                    <a:pt x="93685" y="25998"/>
                  </a:lnTo>
                  <a:lnTo>
                    <a:pt x="69414" y="52028"/>
                  </a:lnTo>
                  <a:lnTo>
                    <a:pt x="68412" y="53012"/>
                  </a:lnTo>
                  <a:lnTo>
                    <a:pt x="67258" y="54231"/>
                  </a:lnTo>
                  <a:lnTo>
                    <a:pt x="66236" y="52781"/>
                  </a:lnTo>
                  <a:lnTo>
                    <a:pt x="65400" y="51641"/>
                  </a:lnTo>
                  <a:lnTo>
                    <a:pt x="64623" y="50466"/>
                  </a:lnTo>
                  <a:lnTo>
                    <a:pt x="59972" y="43404"/>
                  </a:lnTo>
                  <a:lnTo>
                    <a:pt x="55325" y="36340"/>
                  </a:lnTo>
                  <a:lnTo>
                    <a:pt x="50660" y="29287"/>
                  </a:lnTo>
                  <a:lnTo>
                    <a:pt x="45955" y="22262"/>
                  </a:lnTo>
                  <a:lnTo>
                    <a:pt x="43435" y="18533"/>
                  </a:lnTo>
                  <a:lnTo>
                    <a:pt x="40511" y="15073"/>
                  </a:lnTo>
                  <a:lnTo>
                    <a:pt x="37823" y="11454"/>
                  </a:lnTo>
                  <a:lnTo>
                    <a:pt x="36542" y="9729"/>
                  </a:lnTo>
                  <a:lnTo>
                    <a:pt x="34925" y="9685"/>
                  </a:lnTo>
                  <a:lnTo>
                    <a:pt x="33070" y="10151"/>
                  </a:lnTo>
                  <a:lnTo>
                    <a:pt x="31203" y="10620"/>
                  </a:lnTo>
                  <a:lnTo>
                    <a:pt x="30118" y="11894"/>
                  </a:lnTo>
                  <a:lnTo>
                    <a:pt x="30092" y="13673"/>
                  </a:lnTo>
                  <a:lnTo>
                    <a:pt x="30053" y="16444"/>
                  </a:lnTo>
                  <a:lnTo>
                    <a:pt x="28514" y="17693"/>
                  </a:lnTo>
                  <a:lnTo>
                    <a:pt x="26155" y="18454"/>
                  </a:lnTo>
                  <a:lnTo>
                    <a:pt x="24529" y="17244"/>
                  </a:lnTo>
                  <a:lnTo>
                    <a:pt x="22938" y="16059"/>
                  </a:lnTo>
                  <a:lnTo>
                    <a:pt x="21116" y="14703"/>
                  </a:lnTo>
                  <a:lnTo>
                    <a:pt x="19156" y="16808"/>
                  </a:lnTo>
                  <a:lnTo>
                    <a:pt x="17444" y="18749"/>
                  </a:lnTo>
                  <a:lnTo>
                    <a:pt x="15619" y="20587"/>
                  </a:lnTo>
                  <a:lnTo>
                    <a:pt x="14000" y="22217"/>
                  </a:lnTo>
                  <a:lnTo>
                    <a:pt x="13933" y="23869"/>
                  </a:lnTo>
                  <a:lnTo>
                    <a:pt x="14631" y="26042"/>
                  </a:lnTo>
                  <a:lnTo>
                    <a:pt x="31580" y="68310"/>
                  </a:lnTo>
                  <a:lnTo>
                    <a:pt x="39053" y="82749"/>
                  </a:lnTo>
                  <a:lnTo>
                    <a:pt x="39498" y="83698"/>
                  </a:lnTo>
                  <a:lnTo>
                    <a:pt x="39956" y="84596"/>
                  </a:lnTo>
                  <a:lnTo>
                    <a:pt x="29910" y="96391"/>
                  </a:lnTo>
                  <a:lnTo>
                    <a:pt x="19906" y="108137"/>
                  </a:lnTo>
                  <a:lnTo>
                    <a:pt x="9938" y="119841"/>
                  </a:lnTo>
                  <a:lnTo>
                    <a:pt x="0" y="131510"/>
                  </a:lnTo>
                  <a:lnTo>
                    <a:pt x="1091" y="134101"/>
                  </a:lnTo>
                  <a:lnTo>
                    <a:pt x="1945" y="136301"/>
                  </a:lnTo>
                  <a:lnTo>
                    <a:pt x="2949" y="138439"/>
                  </a:lnTo>
                  <a:lnTo>
                    <a:pt x="3662" y="139960"/>
                  </a:lnTo>
                  <a:lnTo>
                    <a:pt x="3740" y="141364"/>
                  </a:lnTo>
                  <a:lnTo>
                    <a:pt x="2906" y="142849"/>
                  </a:lnTo>
                  <a:lnTo>
                    <a:pt x="2327" y="143879"/>
                  </a:lnTo>
                  <a:lnTo>
                    <a:pt x="1818" y="144950"/>
                  </a:lnTo>
                  <a:lnTo>
                    <a:pt x="1402" y="146056"/>
                  </a:lnTo>
                  <a:lnTo>
                    <a:pt x="1171" y="146671"/>
                  </a:lnTo>
                  <a:lnTo>
                    <a:pt x="912" y="147519"/>
                  </a:lnTo>
                  <a:lnTo>
                    <a:pt x="1145" y="148046"/>
                  </a:lnTo>
                  <a:lnTo>
                    <a:pt x="3031" y="152314"/>
                  </a:lnTo>
                  <a:lnTo>
                    <a:pt x="5746" y="155942"/>
                  </a:lnTo>
                  <a:lnTo>
                    <a:pt x="9219" y="158754"/>
                  </a:lnTo>
                  <a:lnTo>
                    <a:pt x="10936" y="158030"/>
                  </a:lnTo>
                  <a:lnTo>
                    <a:pt x="12206" y="157362"/>
                  </a:lnTo>
                  <a:lnTo>
                    <a:pt x="13557" y="156965"/>
                  </a:lnTo>
                  <a:lnTo>
                    <a:pt x="15115" y="156507"/>
                  </a:lnTo>
                  <a:lnTo>
                    <a:pt x="16431" y="157468"/>
                  </a:lnTo>
                  <a:lnTo>
                    <a:pt x="15948" y="158883"/>
                  </a:lnTo>
                  <a:lnTo>
                    <a:pt x="14892" y="161974"/>
                  </a:lnTo>
                  <a:lnTo>
                    <a:pt x="17085" y="163499"/>
                  </a:lnTo>
                  <a:lnTo>
                    <a:pt x="18611" y="165340"/>
                  </a:lnTo>
                  <a:lnTo>
                    <a:pt x="19849" y="166833"/>
                  </a:lnTo>
                  <a:lnTo>
                    <a:pt x="21868" y="166808"/>
                  </a:lnTo>
                  <a:lnTo>
                    <a:pt x="23264" y="165426"/>
                  </a:lnTo>
                  <a:lnTo>
                    <a:pt x="23764" y="164930"/>
                  </a:lnTo>
                  <a:lnTo>
                    <a:pt x="24119" y="164302"/>
                  </a:lnTo>
                  <a:lnTo>
                    <a:pt x="24552" y="163736"/>
                  </a:lnTo>
                  <a:lnTo>
                    <a:pt x="32724" y="153062"/>
                  </a:lnTo>
                  <a:lnTo>
                    <a:pt x="40897" y="142387"/>
                  </a:lnTo>
                  <a:lnTo>
                    <a:pt x="49072" y="131714"/>
                  </a:lnTo>
                  <a:lnTo>
                    <a:pt x="57250" y="121045"/>
                  </a:lnTo>
                  <a:lnTo>
                    <a:pt x="58027" y="120033"/>
                  </a:lnTo>
                  <a:lnTo>
                    <a:pt x="58891" y="119098"/>
                  </a:lnTo>
                  <a:lnTo>
                    <a:pt x="59999" y="117795"/>
                  </a:lnTo>
                  <a:lnTo>
                    <a:pt x="61057" y="119404"/>
                  </a:lnTo>
                  <a:lnTo>
                    <a:pt x="61906" y="120648"/>
                  </a:lnTo>
                  <a:lnTo>
                    <a:pt x="62719" y="121918"/>
                  </a:lnTo>
                  <a:lnTo>
                    <a:pt x="86135" y="153575"/>
                  </a:lnTo>
                  <a:lnTo>
                    <a:pt x="87615" y="153829"/>
                  </a:lnTo>
                  <a:lnTo>
                    <a:pt x="90250" y="151711"/>
                  </a:lnTo>
                  <a:lnTo>
                    <a:pt x="92261" y="150093"/>
                  </a:lnTo>
                  <a:lnTo>
                    <a:pt x="94027" y="148173"/>
                  </a:lnTo>
                  <a:lnTo>
                    <a:pt x="95976" y="146328"/>
                  </a:lnTo>
                  <a:lnTo>
                    <a:pt x="98199" y="147690"/>
                  </a:lnTo>
                  <a:lnTo>
                    <a:pt x="100481" y="149090"/>
                  </a:lnTo>
                  <a:lnTo>
                    <a:pt x="102748" y="150479"/>
                  </a:lnTo>
                  <a:lnTo>
                    <a:pt x="104084" y="149372"/>
                  </a:lnTo>
                  <a:lnTo>
                    <a:pt x="105069" y="148537"/>
                  </a:lnTo>
                  <a:lnTo>
                    <a:pt x="106083" y="147731"/>
                  </a:lnTo>
                  <a:lnTo>
                    <a:pt x="107580" y="146541"/>
                  </a:lnTo>
                  <a:lnTo>
                    <a:pt x="108752" y="145363"/>
                  </a:lnTo>
                  <a:lnTo>
                    <a:pt x="109004" y="143164"/>
                  </a:lnTo>
                  <a:lnTo>
                    <a:pt x="109258" y="140945"/>
                  </a:lnTo>
                  <a:lnTo>
                    <a:pt x="110467" y="138898"/>
                  </a:lnTo>
                  <a:lnTo>
                    <a:pt x="120801" y="126514"/>
                  </a:lnTo>
                  <a:lnTo>
                    <a:pt x="112378" y="115837"/>
                  </a:lnTo>
                  <a:lnTo>
                    <a:pt x="103997" y="105214"/>
                  </a:lnTo>
                  <a:lnTo>
                    <a:pt x="95633" y="94611"/>
                  </a:lnTo>
                  <a:lnTo>
                    <a:pt x="87257" y="83994"/>
                  </a:lnTo>
                  <a:lnTo>
                    <a:pt x="88477" y="82390"/>
                  </a:lnTo>
                  <a:lnTo>
                    <a:pt x="89251" y="81343"/>
                  </a:lnTo>
                  <a:lnTo>
                    <a:pt x="122342" y="42581"/>
                  </a:lnTo>
                  <a:lnTo>
                    <a:pt x="135749" y="28730"/>
                  </a:lnTo>
                  <a:lnTo>
                    <a:pt x="137584" y="26815"/>
                  </a:lnTo>
                  <a:lnTo>
                    <a:pt x="138939" y="24353"/>
                  </a:lnTo>
                  <a:lnTo>
                    <a:pt x="141528" y="19650"/>
                  </a:lnTo>
                  <a:lnTo>
                    <a:pt x="141627" y="19814"/>
                  </a:lnTo>
                  <a:lnTo>
                    <a:pt x="138538" y="15648"/>
                  </a:lnTo>
                  <a:lnTo>
                    <a:pt x="137398" y="14110"/>
                  </a:lnTo>
                  <a:lnTo>
                    <a:pt x="136135" y="13718"/>
                  </a:lnTo>
                  <a:lnTo>
                    <a:pt x="134330" y="13687"/>
                  </a:lnTo>
                  <a:lnTo>
                    <a:pt x="130879" y="13628"/>
                  </a:lnTo>
                  <a:lnTo>
                    <a:pt x="129298" y="11476"/>
                  </a:lnTo>
                  <a:lnTo>
                    <a:pt x="129863" y="8218"/>
                  </a:lnTo>
                  <a:lnTo>
                    <a:pt x="129988" y="7497"/>
                  </a:lnTo>
                  <a:lnTo>
                    <a:pt x="129854" y="6541"/>
                  </a:lnTo>
                  <a:lnTo>
                    <a:pt x="129448" y="5970"/>
                  </a:lnTo>
                  <a:lnTo>
                    <a:pt x="128492" y="4628"/>
                  </a:lnTo>
                  <a:lnTo>
                    <a:pt x="127423" y="3312"/>
                  </a:lnTo>
                  <a:lnTo>
                    <a:pt x="126184" y="2234"/>
                  </a:lnTo>
                  <a:lnTo>
                    <a:pt x="124433" y="711"/>
                  </a:lnTo>
                  <a:lnTo>
                    <a:pt x="123375" y="-32"/>
                  </a:lnTo>
                  <a:lnTo>
                    <a:pt x="122318" y="1"/>
                  </a:lnTo>
                  <a:close/>
                </a:path>
              </a:pathLst>
            </a:custGeom>
            <a:ln w="25400">
              <a:solidFill>
                <a:srgbClr val="CC8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720977" y="1527260"/>
            <a:ext cx="260350" cy="606425"/>
            <a:chOff x="3720977" y="1527260"/>
            <a:chExt cx="260350" cy="606425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0977" y="1527260"/>
              <a:ext cx="260174" cy="25228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771327" y="1970780"/>
              <a:ext cx="160020" cy="149860"/>
            </a:xfrm>
            <a:custGeom>
              <a:avLst/>
              <a:gdLst/>
              <a:ahLst/>
              <a:cxnLst/>
              <a:rect l="l" t="t" r="r" b="b"/>
              <a:pathLst>
                <a:path w="160020" h="149860">
                  <a:moveTo>
                    <a:pt x="57407" y="144517"/>
                  </a:moveTo>
                  <a:lnTo>
                    <a:pt x="42244" y="144517"/>
                  </a:lnTo>
                  <a:lnTo>
                    <a:pt x="48158" y="149786"/>
                  </a:lnTo>
                  <a:lnTo>
                    <a:pt x="52521" y="149860"/>
                  </a:lnTo>
                  <a:lnTo>
                    <a:pt x="57407" y="144517"/>
                  </a:lnTo>
                  <a:close/>
                </a:path>
                <a:path w="160020" h="149860">
                  <a:moveTo>
                    <a:pt x="0" y="85533"/>
                  </a:moveTo>
                  <a:lnTo>
                    <a:pt x="713" y="87287"/>
                  </a:lnTo>
                  <a:lnTo>
                    <a:pt x="5997" y="98634"/>
                  </a:lnTo>
                  <a:lnTo>
                    <a:pt x="11991" y="109554"/>
                  </a:lnTo>
                  <a:lnTo>
                    <a:pt x="18228" y="120516"/>
                  </a:lnTo>
                  <a:lnTo>
                    <a:pt x="24237" y="131988"/>
                  </a:lnTo>
                  <a:lnTo>
                    <a:pt x="31694" y="144155"/>
                  </a:lnTo>
                  <a:lnTo>
                    <a:pt x="36489" y="146572"/>
                  </a:lnTo>
                  <a:lnTo>
                    <a:pt x="39660" y="144830"/>
                  </a:lnTo>
                  <a:lnTo>
                    <a:pt x="42244" y="144517"/>
                  </a:lnTo>
                  <a:lnTo>
                    <a:pt x="57407" y="144517"/>
                  </a:lnTo>
                  <a:lnTo>
                    <a:pt x="59631" y="142085"/>
                  </a:lnTo>
                  <a:lnTo>
                    <a:pt x="73784" y="123803"/>
                  </a:lnTo>
                  <a:lnTo>
                    <a:pt x="87322" y="106080"/>
                  </a:lnTo>
                  <a:lnTo>
                    <a:pt x="45465" y="106080"/>
                  </a:lnTo>
                  <a:lnTo>
                    <a:pt x="44510" y="104941"/>
                  </a:lnTo>
                  <a:lnTo>
                    <a:pt x="43722" y="104054"/>
                  </a:lnTo>
                  <a:lnTo>
                    <a:pt x="42992" y="103129"/>
                  </a:lnTo>
                  <a:lnTo>
                    <a:pt x="38936" y="97804"/>
                  </a:lnTo>
                  <a:lnTo>
                    <a:pt x="31584" y="87745"/>
                  </a:lnTo>
                  <a:lnTo>
                    <a:pt x="30133" y="85871"/>
                  </a:lnTo>
                  <a:lnTo>
                    <a:pt x="824" y="85871"/>
                  </a:lnTo>
                  <a:lnTo>
                    <a:pt x="0" y="85533"/>
                  </a:lnTo>
                  <a:close/>
                </a:path>
                <a:path w="160020" h="149860">
                  <a:moveTo>
                    <a:pt x="143413" y="0"/>
                  </a:moveTo>
                  <a:lnTo>
                    <a:pt x="99733" y="44196"/>
                  </a:lnTo>
                  <a:lnTo>
                    <a:pt x="68104" y="79649"/>
                  </a:lnTo>
                  <a:lnTo>
                    <a:pt x="47189" y="104145"/>
                  </a:lnTo>
                  <a:lnTo>
                    <a:pt x="46395" y="105012"/>
                  </a:lnTo>
                  <a:lnTo>
                    <a:pt x="45465" y="106080"/>
                  </a:lnTo>
                  <a:lnTo>
                    <a:pt x="87322" y="106080"/>
                  </a:lnTo>
                  <a:lnTo>
                    <a:pt x="89599" y="103129"/>
                  </a:lnTo>
                  <a:lnTo>
                    <a:pt x="113010" y="73662"/>
                  </a:lnTo>
                  <a:lnTo>
                    <a:pt x="137292" y="43775"/>
                  </a:lnTo>
                  <a:lnTo>
                    <a:pt x="153545" y="24579"/>
                  </a:lnTo>
                  <a:lnTo>
                    <a:pt x="155084" y="22890"/>
                  </a:lnTo>
                  <a:lnTo>
                    <a:pt x="156555" y="21219"/>
                  </a:lnTo>
                  <a:lnTo>
                    <a:pt x="159566" y="15095"/>
                  </a:lnTo>
                  <a:lnTo>
                    <a:pt x="155731" y="10742"/>
                  </a:lnTo>
                  <a:lnTo>
                    <a:pt x="155577" y="10708"/>
                  </a:lnTo>
                  <a:lnTo>
                    <a:pt x="150094" y="10708"/>
                  </a:lnTo>
                  <a:lnTo>
                    <a:pt x="148615" y="9019"/>
                  </a:lnTo>
                  <a:lnTo>
                    <a:pt x="149000" y="5701"/>
                  </a:lnTo>
                  <a:lnTo>
                    <a:pt x="148846" y="4919"/>
                  </a:lnTo>
                  <a:lnTo>
                    <a:pt x="147574" y="3417"/>
                  </a:lnTo>
                  <a:lnTo>
                    <a:pt x="144537" y="820"/>
                  </a:lnTo>
                  <a:lnTo>
                    <a:pt x="143413" y="0"/>
                  </a:lnTo>
                  <a:close/>
                </a:path>
                <a:path w="160020" h="149860">
                  <a:moveTo>
                    <a:pt x="4908" y="79649"/>
                  </a:moveTo>
                  <a:lnTo>
                    <a:pt x="1271" y="82099"/>
                  </a:lnTo>
                  <a:lnTo>
                    <a:pt x="2567" y="83959"/>
                  </a:lnTo>
                  <a:lnTo>
                    <a:pt x="824" y="85871"/>
                  </a:lnTo>
                  <a:lnTo>
                    <a:pt x="30133" y="85871"/>
                  </a:lnTo>
                  <a:lnTo>
                    <a:pt x="27485" y="82453"/>
                  </a:lnTo>
                  <a:lnTo>
                    <a:pt x="25403" y="79866"/>
                  </a:lnTo>
                  <a:lnTo>
                    <a:pt x="10571" y="79866"/>
                  </a:lnTo>
                  <a:lnTo>
                    <a:pt x="4908" y="79649"/>
                  </a:lnTo>
                  <a:close/>
                </a:path>
                <a:path w="160020" h="149860">
                  <a:moveTo>
                    <a:pt x="18726" y="72646"/>
                  </a:moveTo>
                  <a:lnTo>
                    <a:pt x="17327" y="72687"/>
                  </a:lnTo>
                  <a:lnTo>
                    <a:pt x="14173" y="73662"/>
                  </a:lnTo>
                  <a:lnTo>
                    <a:pt x="12086" y="73671"/>
                  </a:lnTo>
                  <a:lnTo>
                    <a:pt x="10085" y="74926"/>
                  </a:lnTo>
                  <a:lnTo>
                    <a:pt x="9386" y="75741"/>
                  </a:lnTo>
                  <a:lnTo>
                    <a:pt x="10297" y="77039"/>
                  </a:lnTo>
                  <a:lnTo>
                    <a:pt x="10571" y="79866"/>
                  </a:lnTo>
                  <a:lnTo>
                    <a:pt x="25403" y="79866"/>
                  </a:lnTo>
                  <a:lnTo>
                    <a:pt x="25121" y="79515"/>
                  </a:lnTo>
                  <a:lnTo>
                    <a:pt x="22421" y="76835"/>
                  </a:lnTo>
                  <a:lnTo>
                    <a:pt x="18726" y="72646"/>
                  </a:lnTo>
                  <a:close/>
                </a:path>
                <a:path w="160020" h="149860">
                  <a:moveTo>
                    <a:pt x="154623" y="10495"/>
                  </a:moveTo>
                  <a:lnTo>
                    <a:pt x="150094" y="10708"/>
                  </a:lnTo>
                  <a:lnTo>
                    <a:pt x="155577" y="10708"/>
                  </a:lnTo>
                  <a:lnTo>
                    <a:pt x="154623" y="104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71327" y="1970780"/>
              <a:ext cx="160020" cy="149860"/>
            </a:xfrm>
            <a:custGeom>
              <a:avLst/>
              <a:gdLst/>
              <a:ahLst/>
              <a:cxnLst/>
              <a:rect l="l" t="t" r="r" b="b"/>
              <a:pathLst>
                <a:path w="160020" h="149860">
                  <a:moveTo>
                    <a:pt x="143414" y="0"/>
                  </a:moveTo>
                  <a:lnTo>
                    <a:pt x="99733" y="44197"/>
                  </a:lnTo>
                  <a:lnTo>
                    <a:pt x="68310" y="79408"/>
                  </a:lnTo>
                  <a:lnTo>
                    <a:pt x="47190" y="104146"/>
                  </a:lnTo>
                  <a:lnTo>
                    <a:pt x="46396" y="105012"/>
                  </a:lnTo>
                  <a:lnTo>
                    <a:pt x="45466" y="106080"/>
                  </a:lnTo>
                  <a:lnTo>
                    <a:pt x="44511" y="104941"/>
                  </a:lnTo>
                  <a:lnTo>
                    <a:pt x="43722" y="104055"/>
                  </a:lnTo>
                  <a:lnTo>
                    <a:pt x="42992" y="103129"/>
                  </a:lnTo>
                  <a:lnTo>
                    <a:pt x="38936" y="97805"/>
                  </a:lnTo>
                  <a:lnTo>
                    <a:pt x="35268" y="92769"/>
                  </a:lnTo>
                  <a:lnTo>
                    <a:pt x="31585" y="87745"/>
                  </a:lnTo>
                  <a:lnTo>
                    <a:pt x="27485" y="82454"/>
                  </a:lnTo>
                  <a:lnTo>
                    <a:pt x="25121" y="79517"/>
                  </a:lnTo>
                  <a:lnTo>
                    <a:pt x="22422" y="76835"/>
                  </a:lnTo>
                  <a:lnTo>
                    <a:pt x="19919" y="73998"/>
                  </a:lnTo>
                  <a:lnTo>
                    <a:pt x="18726" y="72647"/>
                  </a:lnTo>
                  <a:lnTo>
                    <a:pt x="17328" y="72687"/>
                  </a:lnTo>
                  <a:lnTo>
                    <a:pt x="15756" y="73173"/>
                  </a:lnTo>
                  <a:lnTo>
                    <a:pt x="14173" y="73663"/>
                  </a:lnTo>
                  <a:lnTo>
                    <a:pt x="12086" y="73672"/>
                  </a:lnTo>
                  <a:lnTo>
                    <a:pt x="10085" y="74926"/>
                  </a:lnTo>
                  <a:lnTo>
                    <a:pt x="9387" y="75742"/>
                  </a:lnTo>
                  <a:lnTo>
                    <a:pt x="10297" y="77040"/>
                  </a:lnTo>
                  <a:lnTo>
                    <a:pt x="10420" y="78303"/>
                  </a:lnTo>
                  <a:lnTo>
                    <a:pt x="10572" y="79867"/>
                  </a:lnTo>
                  <a:lnTo>
                    <a:pt x="4909" y="79650"/>
                  </a:lnTo>
                  <a:lnTo>
                    <a:pt x="1951" y="81642"/>
                  </a:lnTo>
                  <a:lnTo>
                    <a:pt x="1272" y="82100"/>
                  </a:lnTo>
                  <a:lnTo>
                    <a:pt x="2568" y="83960"/>
                  </a:lnTo>
                  <a:lnTo>
                    <a:pt x="2132" y="84439"/>
                  </a:lnTo>
                  <a:lnTo>
                    <a:pt x="825" y="85871"/>
                  </a:lnTo>
                  <a:lnTo>
                    <a:pt x="0" y="85534"/>
                  </a:lnTo>
                  <a:lnTo>
                    <a:pt x="714" y="87287"/>
                  </a:lnTo>
                  <a:lnTo>
                    <a:pt x="5998" y="98635"/>
                  </a:lnTo>
                  <a:lnTo>
                    <a:pt x="11992" y="109555"/>
                  </a:lnTo>
                  <a:lnTo>
                    <a:pt x="18228" y="120516"/>
                  </a:lnTo>
                  <a:lnTo>
                    <a:pt x="24237" y="131988"/>
                  </a:lnTo>
                  <a:lnTo>
                    <a:pt x="31694" y="144156"/>
                  </a:lnTo>
                  <a:lnTo>
                    <a:pt x="36489" y="146573"/>
                  </a:lnTo>
                  <a:lnTo>
                    <a:pt x="39660" y="144830"/>
                  </a:lnTo>
                  <a:lnTo>
                    <a:pt x="42244" y="144517"/>
                  </a:lnTo>
                  <a:lnTo>
                    <a:pt x="48158" y="149786"/>
                  </a:lnTo>
                  <a:lnTo>
                    <a:pt x="52522" y="149861"/>
                  </a:lnTo>
                  <a:lnTo>
                    <a:pt x="59631" y="142085"/>
                  </a:lnTo>
                  <a:lnTo>
                    <a:pt x="73785" y="123803"/>
                  </a:lnTo>
                  <a:lnTo>
                    <a:pt x="89023" y="103855"/>
                  </a:lnTo>
                  <a:lnTo>
                    <a:pt x="112988" y="73690"/>
                  </a:lnTo>
                  <a:lnTo>
                    <a:pt x="137292" y="43776"/>
                  </a:lnTo>
                  <a:lnTo>
                    <a:pt x="153545" y="24580"/>
                  </a:lnTo>
                  <a:lnTo>
                    <a:pt x="155084" y="22891"/>
                  </a:lnTo>
                  <a:lnTo>
                    <a:pt x="156555" y="21219"/>
                  </a:lnTo>
                  <a:lnTo>
                    <a:pt x="157592" y="19115"/>
                  </a:lnTo>
                  <a:lnTo>
                    <a:pt x="159574" y="15095"/>
                  </a:lnTo>
                  <a:lnTo>
                    <a:pt x="156793" y="11948"/>
                  </a:lnTo>
                  <a:lnTo>
                    <a:pt x="155731" y="10742"/>
                  </a:lnTo>
                  <a:lnTo>
                    <a:pt x="154623" y="10495"/>
                  </a:lnTo>
                  <a:lnTo>
                    <a:pt x="153068" y="10569"/>
                  </a:lnTo>
                  <a:lnTo>
                    <a:pt x="150095" y="10709"/>
                  </a:lnTo>
                  <a:lnTo>
                    <a:pt x="148615" y="9020"/>
                  </a:lnTo>
                  <a:lnTo>
                    <a:pt x="148931" y="6302"/>
                  </a:lnTo>
                  <a:lnTo>
                    <a:pt x="149000" y="5701"/>
                  </a:lnTo>
                  <a:lnTo>
                    <a:pt x="148846" y="4920"/>
                  </a:lnTo>
                  <a:lnTo>
                    <a:pt x="148467" y="4472"/>
                  </a:lnTo>
                  <a:lnTo>
                    <a:pt x="147574" y="3418"/>
                  </a:lnTo>
                  <a:lnTo>
                    <a:pt x="144537" y="820"/>
                  </a:lnTo>
                  <a:lnTo>
                    <a:pt x="143414" y="0"/>
                  </a:lnTo>
                  <a:close/>
                </a:path>
              </a:pathLst>
            </a:custGeom>
            <a:ln w="25400">
              <a:solidFill>
                <a:srgbClr val="0079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20977" y="1735098"/>
              <a:ext cx="242469" cy="26806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771777" y="1762865"/>
              <a:ext cx="141605" cy="167005"/>
            </a:xfrm>
            <a:custGeom>
              <a:avLst/>
              <a:gdLst/>
              <a:ahLst/>
              <a:cxnLst/>
              <a:rect l="l" t="t" r="r" b="b"/>
              <a:pathLst>
                <a:path w="141604" h="167005">
                  <a:moveTo>
                    <a:pt x="30089" y="156540"/>
                  </a:moveTo>
                  <a:lnTo>
                    <a:pt x="15115" y="156540"/>
                  </a:lnTo>
                  <a:lnTo>
                    <a:pt x="16431" y="157501"/>
                  </a:lnTo>
                  <a:lnTo>
                    <a:pt x="14892" y="162006"/>
                  </a:lnTo>
                  <a:lnTo>
                    <a:pt x="17084" y="163532"/>
                  </a:lnTo>
                  <a:lnTo>
                    <a:pt x="19848" y="166866"/>
                  </a:lnTo>
                  <a:lnTo>
                    <a:pt x="21868" y="166841"/>
                  </a:lnTo>
                  <a:lnTo>
                    <a:pt x="23764" y="164964"/>
                  </a:lnTo>
                  <a:lnTo>
                    <a:pt x="24118" y="164335"/>
                  </a:lnTo>
                  <a:lnTo>
                    <a:pt x="30089" y="156540"/>
                  </a:lnTo>
                  <a:close/>
                </a:path>
                <a:path w="141604" h="167005">
                  <a:moveTo>
                    <a:pt x="21116" y="14737"/>
                  </a:moveTo>
                  <a:lnTo>
                    <a:pt x="19156" y="16841"/>
                  </a:lnTo>
                  <a:lnTo>
                    <a:pt x="17443" y="18782"/>
                  </a:lnTo>
                  <a:lnTo>
                    <a:pt x="14000" y="22250"/>
                  </a:lnTo>
                  <a:lnTo>
                    <a:pt x="31579" y="68343"/>
                  </a:lnTo>
                  <a:lnTo>
                    <a:pt x="39052" y="82782"/>
                  </a:lnTo>
                  <a:lnTo>
                    <a:pt x="39498" y="83731"/>
                  </a:lnTo>
                  <a:lnTo>
                    <a:pt x="39956" y="84628"/>
                  </a:lnTo>
                  <a:lnTo>
                    <a:pt x="0" y="131544"/>
                  </a:lnTo>
                  <a:lnTo>
                    <a:pt x="1090" y="134134"/>
                  </a:lnTo>
                  <a:lnTo>
                    <a:pt x="1952" y="136352"/>
                  </a:lnTo>
                  <a:lnTo>
                    <a:pt x="3662" y="139993"/>
                  </a:lnTo>
                  <a:lnTo>
                    <a:pt x="3740" y="141397"/>
                  </a:lnTo>
                  <a:lnTo>
                    <a:pt x="2295" y="143977"/>
                  </a:lnTo>
                  <a:lnTo>
                    <a:pt x="1817" y="144983"/>
                  </a:lnTo>
                  <a:lnTo>
                    <a:pt x="1170" y="146704"/>
                  </a:lnTo>
                  <a:lnTo>
                    <a:pt x="911" y="147552"/>
                  </a:lnTo>
                  <a:lnTo>
                    <a:pt x="3031" y="152346"/>
                  </a:lnTo>
                  <a:lnTo>
                    <a:pt x="5745" y="155975"/>
                  </a:lnTo>
                  <a:lnTo>
                    <a:pt x="9218" y="158788"/>
                  </a:lnTo>
                  <a:lnTo>
                    <a:pt x="10935" y="158064"/>
                  </a:lnTo>
                  <a:lnTo>
                    <a:pt x="12205" y="157394"/>
                  </a:lnTo>
                  <a:lnTo>
                    <a:pt x="15115" y="156540"/>
                  </a:lnTo>
                  <a:lnTo>
                    <a:pt x="30089" y="156540"/>
                  </a:lnTo>
                  <a:lnTo>
                    <a:pt x="58026" y="120065"/>
                  </a:lnTo>
                  <a:lnTo>
                    <a:pt x="58891" y="119131"/>
                  </a:lnTo>
                  <a:lnTo>
                    <a:pt x="59998" y="117828"/>
                  </a:lnTo>
                  <a:lnTo>
                    <a:pt x="113922" y="117828"/>
                  </a:lnTo>
                  <a:lnTo>
                    <a:pt x="87257" y="84028"/>
                  </a:lnTo>
                  <a:lnTo>
                    <a:pt x="111741" y="54264"/>
                  </a:lnTo>
                  <a:lnTo>
                    <a:pt x="67257" y="54264"/>
                  </a:lnTo>
                  <a:lnTo>
                    <a:pt x="66235" y="52814"/>
                  </a:lnTo>
                  <a:lnTo>
                    <a:pt x="65399" y="51673"/>
                  </a:lnTo>
                  <a:lnTo>
                    <a:pt x="50660" y="29320"/>
                  </a:lnTo>
                  <a:lnTo>
                    <a:pt x="43368" y="18487"/>
                  </a:lnTo>
                  <a:lnTo>
                    <a:pt x="26155" y="18487"/>
                  </a:lnTo>
                  <a:lnTo>
                    <a:pt x="21116" y="14737"/>
                  </a:lnTo>
                  <a:close/>
                </a:path>
                <a:path w="141604" h="167005">
                  <a:moveTo>
                    <a:pt x="113922" y="117828"/>
                  </a:moveTo>
                  <a:lnTo>
                    <a:pt x="59998" y="117828"/>
                  </a:lnTo>
                  <a:lnTo>
                    <a:pt x="61056" y="119437"/>
                  </a:lnTo>
                  <a:lnTo>
                    <a:pt x="61906" y="120681"/>
                  </a:lnTo>
                  <a:lnTo>
                    <a:pt x="62718" y="121951"/>
                  </a:lnTo>
                  <a:lnTo>
                    <a:pt x="86135" y="153609"/>
                  </a:lnTo>
                  <a:lnTo>
                    <a:pt x="87614" y="153861"/>
                  </a:lnTo>
                  <a:lnTo>
                    <a:pt x="92260" y="150126"/>
                  </a:lnTo>
                  <a:lnTo>
                    <a:pt x="94026" y="148205"/>
                  </a:lnTo>
                  <a:lnTo>
                    <a:pt x="95976" y="146361"/>
                  </a:lnTo>
                  <a:lnTo>
                    <a:pt x="107792" y="146361"/>
                  </a:lnTo>
                  <a:lnTo>
                    <a:pt x="108751" y="145395"/>
                  </a:lnTo>
                  <a:lnTo>
                    <a:pt x="109258" y="140978"/>
                  </a:lnTo>
                  <a:lnTo>
                    <a:pt x="110467" y="138930"/>
                  </a:lnTo>
                  <a:lnTo>
                    <a:pt x="120801" y="126546"/>
                  </a:lnTo>
                  <a:lnTo>
                    <a:pt x="113922" y="117828"/>
                  </a:lnTo>
                  <a:close/>
                </a:path>
                <a:path w="141604" h="167005">
                  <a:moveTo>
                    <a:pt x="107792" y="146361"/>
                  </a:moveTo>
                  <a:lnTo>
                    <a:pt x="95976" y="146361"/>
                  </a:lnTo>
                  <a:lnTo>
                    <a:pt x="102748" y="150512"/>
                  </a:lnTo>
                  <a:lnTo>
                    <a:pt x="105068" y="148569"/>
                  </a:lnTo>
                  <a:lnTo>
                    <a:pt x="107580" y="146574"/>
                  </a:lnTo>
                  <a:lnTo>
                    <a:pt x="107792" y="146361"/>
                  </a:lnTo>
                  <a:close/>
                </a:path>
                <a:path w="141604" h="167005">
                  <a:moveTo>
                    <a:pt x="123375" y="0"/>
                  </a:moveTo>
                  <a:lnTo>
                    <a:pt x="93643" y="26075"/>
                  </a:lnTo>
                  <a:lnTo>
                    <a:pt x="69414" y="52061"/>
                  </a:lnTo>
                  <a:lnTo>
                    <a:pt x="68411" y="53045"/>
                  </a:lnTo>
                  <a:lnTo>
                    <a:pt x="67257" y="54264"/>
                  </a:lnTo>
                  <a:lnTo>
                    <a:pt x="111741" y="54264"/>
                  </a:lnTo>
                  <a:lnTo>
                    <a:pt x="122341" y="42614"/>
                  </a:lnTo>
                  <a:lnTo>
                    <a:pt x="133842" y="30685"/>
                  </a:lnTo>
                  <a:lnTo>
                    <a:pt x="135749" y="28764"/>
                  </a:lnTo>
                  <a:lnTo>
                    <a:pt x="137584" y="26847"/>
                  </a:lnTo>
                  <a:lnTo>
                    <a:pt x="141439" y="19846"/>
                  </a:lnTo>
                  <a:lnTo>
                    <a:pt x="141506" y="19683"/>
                  </a:lnTo>
                  <a:lnTo>
                    <a:pt x="137398" y="14143"/>
                  </a:lnTo>
                  <a:lnTo>
                    <a:pt x="136135" y="13751"/>
                  </a:lnTo>
                  <a:lnTo>
                    <a:pt x="130878" y="13661"/>
                  </a:lnTo>
                  <a:lnTo>
                    <a:pt x="129297" y="11510"/>
                  </a:lnTo>
                  <a:lnTo>
                    <a:pt x="129988" y="7529"/>
                  </a:lnTo>
                  <a:lnTo>
                    <a:pt x="129853" y="6573"/>
                  </a:lnTo>
                  <a:lnTo>
                    <a:pt x="128492" y="4660"/>
                  </a:lnTo>
                  <a:lnTo>
                    <a:pt x="127422" y="3345"/>
                  </a:lnTo>
                  <a:lnTo>
                    <a:pt x="124433" y="744"/>
                  </a:lnTo>
                  <a:lnTo>
                    <a:pt x="123375" y="0"/>
                  </a:lnTo>
                  <a:close/>
                </a:path>
                <a:path w="141604" h="167005">
                  <a:moveTo>
                    <a:pt x="34925" y="9718"/>
                  </a:moveTo>
                  <a:lnTo>
                    <a:pt x="31203" y="10652"/>
                  </a:lnTo>
                  <a:lnTo>
                    <a:pt x="30118" y="11927"/>
                  </a:lnTo>
                  <a:lnTo>
                    <a:pt x="30052" y="16476"/>
                  </a:lnTo>
                  <a:lnTo>
                    <a:pt x="28514" y="17726"/>
                  </a:lnTo>
                  <a:lnTo>
                    <a:pt x="26155" y="18487"/>
                  </a:lnTo>
                  <a:lnTo>
                    <a:pt x="43368" y="18487"/>
                  </a:lnTo>
                  <a:lnTo>
                    <a:pt x="40510" y="15106"/>
                  </a:lnTo>
                  <a:lnTo>
                    <a:pt x="36541" y="9762"/>
                  </a:lnTo>
                  <a:lnTo>
                    <a:pt x="34925" y="9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1777" y="1762866"/>
              <a:ext cx="142240" cy="167005"/>
            </a:xfrm>
            <a:custGeom>
              <a:avLst/>
              <a:gdLst/>
              <a:ahLst/>
              <a:cxnLst/>
              <a:rect l="l" t="t" r="r" b="b"/>
              <a:pathLst>
                <a:path w="142239" h="167005">
                  <a:moveTo>
                    <a:pt x="122318" y="1"/>
                  </a:moveTo>
                  <a:lnTo>
                    <a:pt x="93685" y="25998"/>
                  </a:lnTo>
                  <a:lnTo>
                    <a:pt x="69414" y="52028"/>
                  </a:lnTo>
                  <a:lnTo>
                    <a:pt x="68412" y="53012"/>
                  </a:lnTo>
                  <a:lnTo>
                    <a:pt x="67258" y="54231"/>
                  </a:lnTo>
                  <a:lnTo>
                    <a:pt x="66236" y="52781"/>
                  </a:lnTo>
                  <a:lnTo>
                    <a:pt x="65400" y="51641"/>
                  </a:lnTo>
                  <a:lnTo>
                    <a:pt x="64623" y="50466"/>
                  </a:lnTo>
                  <a:lnTo>
                    <a:pt x="59972" y="43404"/>
                  </a:lnTo>
                  <a:lnTo>
                    <a:pt x="55325" y="36340"/>
                  </a:lnTo>
                  <a:lnTo>
                    <a:pt x="50660" y="29287"/>
                  </a:lnTo>
                  <a:lnTo>
                    <a:pt x="45955" y="22262"/>
                  </a:lnTo>
                  <a:lnTo>
                    <a:pt x="43435" y="18533"/>
                  </a:lnTo>
                  <a:lnTo>
                    <a:pt x="40511" y="15073"/>
                  </a:lnTo>
                  <a:lnTo>
                    <a:pt x="37823" y="11454"/>
                  </a:lnTo>
                  <a:lnTo>
                    <a:pt x="36542" y="9729"/>
                  </a:lnTo>
                  <a:lnTo>
                    <a:pt x="34925" y="9685"/>
                  </a:lnTo>
                  <a:lnTo>
                    <a:pt x="33070" y="10151"/>
                  </a:lnTo>
                  <a:lnTo>
                    <a:pt x="31203" y="10620"/>
                  </a:lnTo>
                  <a:lnTo>
                    <a:pt x="30118" y="11894"/>
                  </a:lnTo>
                  <a:lnTo>
                    <a:pt x="30092" y="13673"/>
                  </a:lnTo>
                  <a:lnTo>
                    <a:pt x="30053" y="16444"/>
                  </a:lnTo>
                  <a:lnTo>
                    <a:pt x="28514" y="17693"/>
                  </a:lnTo>
                  <a:lnTo>
                    <a:pt x="26155" y="18454"/>
                  </a:lnTo>
                  <a:lnTo>
                    <a:pt x="24529" y="17244"/>
                  </a:lnTo>
                  <a:lnTo>
                    <a:pt x="22938" y="16059"/>
                  </a:lnTo>
                  <a:lnTo>
                    <a:pt x="21116" y="14703"/>
                  </a:lnTo>
                  <a:lnTo>
                    <a:pt x="19156" y="16808"/>
                  </a:lnTo>
                  <a:lnTo>
                    <a:pt x="17444" y="18749"/>
                  </a:lnTo>
                  <a:lnTo>
                    <a:pt x="15619" y="20587"/>
                  </a:lnTo>
                  <a:lnTo>
                    <a:pt x="14000" y="22217"/>
                  </a:lnTo>
                  <a:lnTo>
                    <a:pt x="13933" y="23869"/>
                  </a:lnTo>
                  <a:lnTo>
                    <a:pt x="14631" y="26042"/>
                  </a:lnTo>
                  <a:lnTo>
                    <a:pt x="31580" y="68310"/>
                  </a:lnTo>
                  <a:lnTo>
                    <a:pt x="39053" y="82749"/>
                  </a:lnTo>
                  <a:lnTo>
                    <a:pt x="39498" y="83698"/>
                  </a:lnTo>
                  <a:lnTo>
                    <a:pt x="39956" y="84596"/>
                  </a:lnTo>
                  <a:lnTo>
                    <a:pt x="29910" y="96391"/>
                  </a:lnTo>
                  <a:lnTo>
                    <a:pt x="19906" y="108137"/>
                  </a:lnTo>
                  <a:lnTo>
                    <a:pt x="9938" y="119841"/>
                  </a:lnTo>
                  <a:lnTo>
                    <a:pt x="0" y="131510"/>
                  </a:lnTo>
                  <a:lnTo>
                    <a:pt x="1091" y="134101"/>
                  </a:lnTo>
                  <a:lnTo>
                    <a:pt x="1945" y="136301"/>
                  </a:lnTo>
                  <a:lnTo>
                    <a:pt x="2949" y="138439"/>
                  </a:lnTo>
                  <a:lnTo>
                    <a:pt x="3662" y="139960"/>
                  </a:lnTo>
                  <a:lnTo>
                    <a:pt x="3740" y="141364"/>
                  </a:lnTo>
                  <a:lnTo>
                    <a:pt x="2906" y="142849"/>
                  </a:lnTo>
                  <a:lnTo>
                    <a:pt x="2327" y="143879"/>
                  </a:lnTo>
                  <a:lnTo>
                    <a:pt x="1818" y="144950"/>
                  </a:lnTo>
                  <a:lnTo>
                    <a:pt x="1402" y="146056"/>
                  </a:lnTo>
                  <a:lnTo>
                    <a:pt x="1171" y="146671"/>
                  </a:lnTo>
                  <a:lnTo>
                    <a:pt x="912" y="147519"/>
                  </a:lnTo>
                  <a:lnTo>
                    <a:pt x="1145" y="148046"/>
                  </a:lnTo>
                  <a:lnTo>
                    <a:pt x="3031" y="152314"/>
                  </a:lnTo>
                  <a:lnTo>
                    <a:pt x="5746" y="155942"/>
                  </a:lnTo>
                  <a:lnTo>
                    <a:pt x="9219" y="158754"/>
                  </a:lnTo>
                  <a:lnTo>
                    <a:pt x="10936" y="158030"/>
                  </a:lnTo>
                  <a:lnTo>
                    <a:pt x="12206" y="157362"/>
                  </a:lnTo>
                  <a:lnTo>
                    <a:pt x="13557" y="156965"/>
                  </a:lnTo>
                  <a:lnTo>
                    <a:pt x="15115" y="156507"/>
                  </a:lnTo>
                  <a:lnTo>
                    <a:pt x="16431" y="157468"/>
                  </a:lnTo>
                  <a:lnTo>
                    <a:pt x="15948" y="158883"/>
                  </a:lnTo>
                  <a:lnTo>
                    <a:pt x="14892" y="161974"/>
                  </a:lnTo>
                  <a:lnTo>
                    <a:pt x="17085" y="163499"/>
                  </a:lnTo>
                  <a:lnTo>
                    <a:pt x="18611" y="165340"/>
                  </a:lnTo>
                  <a:lnTo>
                    <a:pt x="19849" y="166833"/>
                  </a:lnTo>
                  <a:lnTo>
                    <a:pt x="21868" y="166808"/>
                  </a:lnTo>
                  <a:lnTo>
                    <a:pt x="23264" y="165426"/>
                  </a:lnTo>
                  <a:lnTo>
                    <a:pt x="23764" y="164930"/>
                  </a:lnTo>
                  <a:lnTo>
                    <a:pt x="24119" y="164302"/>
                  </a:lnTo>
                  <a:lnTo>
                    <a:pt x="24552" y="163736"/>
                  </a:lnTo>
                  <a:lnTo>
                    <a:pt x="32724" y="153062"/>
                  </a:lnTo>
                  <a:lnTo>
                    <a:pt x="40897" y="142387"/>
                  </a:lnTo>
                  <a:lnTo>
                    <a:pt x="49072" y="131714"/>
                  </a:lnTo>
                  <a:lnTo>
                    <a:pt x="57250" y="121045"/>
                  </a:lnTo>
                  <a:lnTo>
                    <a:pt x="58027" y="120033"/>
                  </a:lnTo>
                  <a:lnTo>
                    <a:pt x="58891" y="119098"/>
                  </a:lnTo>
                  <a:lnTo>
                    <a:pt x="59999" y="117795"/>
                  </a:lnTo>
                  <a:lnTo>
                    <a:pt x="61057" y="119404"/>
                  </a:lnTo>
                  <a:lnTo>
                    <a:pt x="61906" y="120648"/>
                  </a:lnTo>
                  <a:lnTo>
                    <a:pt x="62719" y="121918"/>
                  </a:lnTo>
                  <a:lnTo>
                    <a:pt x="86135" y="153575"/>
                  </a:lnTo>
                  <a:lnTo>
                    <a:pt x="87615" y="153829"/>
                  </a:lnTo>
                  <a:lnTo>
                    <a:pt x="90250" y="151711"/>
                  </a:lnTo>
                  <a:lnTo>
                    <a:pt x="92261" y="150093"/>
                  </a:lnTo>
                  <a:lnTo>
                    <a:pt x="94027" y="148173"/>
                  </a:lnTo>
                  <a:lnTo>
                    <a:pt x="95976" y="146328"/>
                  </a:lnTo>
                  <a:lnTo>
                    <a:pt x="98199" y="147690"/>
                  </a:lnTo>
                  <a:lnTo>
                    <a:pt x="100481" y="149090"/>
                  </a:lnTo>
                  <a:lnTo>
                    <a:pt x="102748" y="150479"/>
                  </a:lnTo>
                  <a:lnTo>
                    <a:pt x="104084" y="149372"/>
                  </a:lnTo>
                  <a:lnTo>
                    <a:pt x="105069" y="148537"/>
                  </a:lnTo>
                  <a:lnTo>
                    <a:pt x="106083" y="147731"/>
                  </a:lnTo>
                  <a:lnTo>
                    <a:pt x="107580" y="146541"/>
                  </a:lnTo>
                  <a:lnTo>
                    <a:pt x="108752" y="145363"/>
                  </a:lnTo>
                  <a:lnTo>
                    <a:pt x="109004" y="143164"/>
                  </a:lnTo>
                  <a:lnTo>
                    <a:pt x="109258" y="140945"/>
                  </a:lnTo>
                  <a:lnTo>
                    <a:pt x="110467" y="138898"/>
                  </a:lnTo>
                  <a:lnTo>
                    <a:pt x="120801" y="126514"/>
                  </a:lnTo>
                  <a:lnTo>
                    <a:pt x="112378" y="115837"/>
                  </a:lnTo>
                  <a:lnTo>
                    <a:pt x="103997" y="105214"/>
                  </a:lnTo>
                  <a:lnTo>
                    <a:pt x="95633" y="94611"/>
                  </a:lnTo>
                  <a:lnTo>
                    <a:pt x="87257" y="83994"/>
                  </a:lnTo>
                  <a:lnTo>
                    <a:pt x="88477" y="82390"/>
                  </a:lnTo>
                  <a:lnTo>
                    <a:pt x="89251" y="81343"/>
                  </a:lnTo>
                  <a:lnTo>
                    <a:pt x="122342" y="42581"/>
                  </a:lnTo>
                  <a:lnTo>
                    <a:pt x="135749" y="28730"/>
                  </a:lnTo>
                  <a:lnTo>
                    <a:pt x="137584" y="26815"/>
                  </a:lnTo>
                  <a:lnTo>
                    <a:pt x="138939" y="24353"/>
                  </a:lnTo>
                  <a:lnTo>
                    <a:pt x="141528" y="19650"/>
                  </a:lnTo>
                  <a:lnTo>
                    <a:pt x="141627" y="19814"/>
                  </a:lnTo>
                  <a:lnTo>
                    <a:pt x="138538" y="15648"/>
                  </a:lnTo>
                  <a:lnTo>
                    <a:pt x="137398" y="14110"/>
                  </a:lnTo>
                  <a:lnTo>
                    <a:pt x="136135" y="13718"/>
                  </a:lnTo>
                  <a:lnTo>
                    <a:pt x="134330" y="13687"/>
                  </a:lnTo>
                  <a:lnTo>
                    <a:pt x="130879" y="13628"/>
                  </a:lnTo>
                  <a:lnTo>
                    <a:pt x="129298" y="11476"/>
                  </a:lnTo>
                  <a:lnTo>
                    <a:pt x="129863" y="8218"/>
                  </a:lnTo>
                  <a:lnTo>
                    <a:pt x="129988" y="7497"/>
                  </a:lnTo>
                  <a:lnTo>
                    <a:pt x="129854" y="6541"/>
                  </a:lnTo>
                  <a:lnTo>
                    <a:pt x="129448" y="5970"/>
                  </a:lnTo>
                  <a:lnTo>
                    <a:pt x="128492" y="4628"/>
                  </a:lnTo>
                  <a:lnTo>
                    <a:pt x="127423" y="3312"/>
                  </a:lnTo>
                  <a:lnTo>
                    <a:pt x="126184" y="2234"/>
                  </a:lnTo>
                  <a:lnTo>
                    <a:pt x="124433" y="711"/>
                  </a:lnTo>
                  <a:lnTo>
                    <a:pt x="123375" y="-32"/>
                  </a:lnTo>
                  <a:lnTo>
                    <a:pt x="122318" y="1"/>
                  </a:lnTo>
                  <a:close/>
                </a:path>
              </a:pathLst>
            </a:custGeom>
            <a:ln w="25400">
              <a:solidFill>
                <a:srgbClr val="CC8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EEB748-53CD-F2E8-86B6-B051E243981B}"/>
              </a:ext>
            </a:extLst>
          </p:cNvPr>
          <p:cNvGrpSpPr/>
          <p:nvPr/>
        </p:nvGrpSpPr>
        <p:grpSpPr>
          <a:xfrm>
            <a:off x="1908945" y="1770100"/>
            <a:ext cx="475200" cy="237960"/>
            <a:chOff x="1908945" y="1770100"/>
            <a:chExt cx="47520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F52DADA-B3DA-79B9-75FC-CBE853B0DF92}"/>
                    </a:ext>
                  </a:extLst>
                </p14:cNvPr>
                <p14:cNvContentPartPr/>
                <p14:nvPr/>
              </p14:nvContentPartPr>
              <p14:xfrm>
                <a:off x="1908945" y="1770100"/>
                <a:ext cx="279360" cy="237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F52DADA-B3DA-79B9-75FC-CBE853B0DF9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04625" y="1765780"/>
                  <a:ext cx="288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FCFF267-53C2-F162-6608-2C33E9302BE7}"/>
                    </a:ext>
                  </a:extLst>
                </p14:cNvPr>
                <p14:cNvContentPartPr/>
                <p14:nvPr/>
              </p14:nvContentPartPr>
              <p14:xfrm>
                <a:off x="2254545" y="1812580"/>
                <a:ext cx="129600" cy="66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FCFF267-53C2-F162-6608-2C33E9302B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50225" y="1808260"/>
                  <a:ext cx="13824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90D648D-FB3E-D7A2-4651-0C99D0E05F1A}"/>
                  </a:ext>
                </a:extLst>
              </p14:cNvPr>
              <p14:cNvContentPartPr/>
              <p14:nvPr/>
            </p14:nvContentPartPr>
            <p14:xfrm>
              <a:off x="1957545" y="1528900"/>
              <a:ext cx="529560" cy="178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90D648D-FB3E-D7A2-4651-0C99D0E05F1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3225" y="1524580"/>
                <a:ext cx="5382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A3E05F5-2062-B066-0396-E12324C5CAF0}"/>
                  </a:ext>
                </a:extLst>
              </p14:cNvPr>
              <p14:cNvContentPartPr/>
              <p14:nvPr/>
            </p14:nvContentPartPr>
            <p14:xfrm>
              <a:off x="2043225" y="1978540"/>
              <a:ext cx="441000" cy="216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A3E05F5-2062-B066-0396-E12324C5CAF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38905" y="1974220"/>
                <a:ext cx="449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3832180-17B1-23CC-2B4A-A316441C1E89}"/>
                  </a:ext>
                </a:extLst>
              </p14:cNvPr>
              <p14:cNvContentPartPr/>
              <p14:nvPr/>
            </p14:nvContentPartPr>
            <p14:xfrm>
              <a:off x="4566105" y="1642660"/>
              <a:ext cx="180720" cy="227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3832180-17B1-23CC-2B4A-A316441C1E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61785" y="1638340"/>
                <a:ext cx="1893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41B56EC-00FF-7F8F-06FC-D8E93E527791}"/>
                  </a:ext>
                </a:extLst>
              </p14:cNvPr>
              <p14:cNvContentPartPr/>
              <p14:nvPr/>
            </p14:nvContentPartPr>
            <p14:xfrm>
              <a:off x="4355145" y="1523860"/>
              <a:ext cx="441720" cy="587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41B56EC-00FF-7F8F-06FC-D8E93E52779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50825" y="1519540"/>
                <a:ext cx="450360" cy="59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BC4E83C1-75C6-B419-FBAE-9C17A3A13C5A}"/>
              </a:ext>
            </a:extLst>
          </p:cNvPr>
          <p:cNvGrpSpPr/>
          <p:nvPr/>
        </p:nvGrpSpPr>
        <p:grpSpPr>
          <a:xfrm>
            <a:off x="4418145" y="1838860"/>
            <a:ext cx="164520" cy="130680"/>
            <a:chOff x="4418145" y="1838860"/>
            <a:chExt cx="164520" cy="13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C16214-0926-16C5-7741-CCA77F56A91E}"/>
                    </a:ext>
                  </a:extLst>
                </p14:cNvPr>
                <p14:cNvContentPartPr/>
                <p14:nvPr/>
              </p14:nvContentPartPr>
              <p14:xfrm>
                <a:off x="4428225" y="1838860"/>
                <a:ext cx="47160" cy="92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C16214-0926-16C5-7741-CCA77F56A91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23905" y="1834540"/>
                  <a:ext cx="55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FBDEB7-74FC-1218-A3E6-C8322FA9B09B}"/>
                    </a:ext>
                  </a:extLst>
                </p14:cNvPr>
                <p14:cNvContentPartPr/>
                <p14:nvPr/>
              </p14:nvContentPartPr>
              <p14:xfrm>
                <a:off x="4418145" y="1843180"/>
                <a:ext cx="67680" cy="95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FBDEB7-74FC-1218-A3E6-C8322FA9B09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13825" y="1838860"/>
                  <a:ext cx="76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87C3A06-E9E2-FEA3-5200-987536B6F0C8}"/>
                    </a:ext>
                  </a:extLst>
                </p14:cNvPr>
                <p14:cNvContentPartPr/>
                <p14:nvPr/>
              </p14:nvContentPartPr>
              <p14:xfrm>
                <a:off x="4503465" y="1879180"/>
                <a:ext cx="79200" cy="90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87C3A06-E9E2-FEA3-5200-987536B6F0C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99145" y="1874860"/>
                  <a:ext cx="8784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91C5EE2-DA54-2ABE-4FB6-A475EB7A217C}"/>
              </a:ext>
            </a:extLst>
          </p:cNvPr>
          <p:cNvGrpSpPr/>
          <p:nvPr/>
        </p:nvGrpSpPr>
        <p:grpSpPr>
          <a:xfrm>
            <a:off x="4423545" y="2131180"/>
            <a:ext cx="221400" cy="178920"/>
            <a:chOff x="4423545" y="2131180"/>
            <a:chExt cx="22140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F623481-E630-249C-5CC3-FE81B187E39E}"/>
                    </a:ext>
                  </a:extLst>
                </p14:cNvPr>
                <p14:cNvContentPartPr/>
                <p14:nvPr/>
              </p14:nvContentPartPr>
              <p14:xfrm>
                <a:off x="4427505" y="2131180"/>
                <a:ext cx="80280" cy="105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F623481-E630-249C-5CC3-FE81B187E39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23185" y="2126860"/>
                  <a:ext cx="88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34B90AE-FBBC-1CFC-5AC0-6C90A151A56F}"/>
                    </a:ext>
                  </a:extLst>
                </p14:cNvPr>
                <p14:cNvContentPartPr/>
                <p14:nvPr/>
              </p14:nvContentPartPr>
              <p14:xfrm>
                <a:off x="4423545" y="2136220"/>
                <a:ext cx="83880" cy="122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34B90AE-FBBC-1CFC-5AC0-6C90A151A56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19225" y="2131900"/>
                  <a:ext cx="92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C40AE0E-C60A-37B7-4895-9EC7BB5B33F7}"/>
                    </a:ext>
                  </a:extLst>
                </p14:cNvPr>
                <p14:cNvContentPartPr/>
                <p14:nvPr/>
              </p14:nvContentPartPr>
              <p14:xfrm>
                <a:off x="4553145" y="2169340"/>
                <a:ext cx="91800" cy="140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C40AE0E-C60A-37B7-4895-9EC7BB5B33F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48825" y="2165020"/>
                  <a:ext cx="100440" cy="149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1550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Q</a:t>
            </a:r>
            <a:r>
              <a:rPr sz="3000" dirty="0">
                <a:solidFill>
                  <a:srgbClr val="000000"/>
                </a:solidFill>
              </a:rPr>
              <a:t>ues</a:t>
            </a:r>
            <a:r>
              <a:rPr sz="3000" spc="-5" dirty="0">
                <a:solidFill>
                  <a:srgbClr val="000000"/>
                </a:solidFill>
              </a:rPr>
              <a:t>t</a:t>
            </a:r>
            <a:r>
              <a:rPr sz="3000" spc="-20" dirty="0">
                <a:solidFill>
                  <a:srgbClr val="000000"/>
                </a:solidFill>
              </a:rPr>
              <a:t>i</a:t>
            </a:r>
            <a:r>
              <a:rPr sz="3000" dirty="0">
                <a:solidFill>
                  <a:srgbClr val="000000"/>
                </a:solidFill>
              </a:rPr>
              <a:t>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69950" y="1057536"/>
            <a:ext cx="7409180" cy="9893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Is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there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an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easier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way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to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calculate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rank?</a:t>
            </a:r>
            <a:endParaRPr sz="18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17100"/>
              </a:lnSpc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Answer: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Microsoft Sans Serif"/>
                <a:cs typeface="Microsoft Sans Serif"/>
              </a:rPr>
              <a:t>Yes!</a:t>
            </a:r>
            <a:r>
              <a:rPr sz="1800" spc="-8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As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before,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it</a:t>
            </a:r>
            <a:r>
              <a:rPr sz="18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is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number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18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ones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in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diagonal</a:t>
            </a:r>
            <a:r>
              <a:rPr sz="18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the </a:t>
            </a:r>
            <a:r>
              <a:rPr sz="1800" spc="-46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reduced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row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echelon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form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matrix.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0819" y="3202877"/>
            <a:ext cx="3328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Row</a:t>
            </a:r>
            <a:r>
              <a:rPr sz="30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echelon</a:t>
            </a:r>
            <a:r>
              <a:rPr sz="30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form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04135">
              <a:lnSpc>
                <a:spcPct val="100000"/>
              </a:lnSpc>
              <a:spcBef>
                <a:spcPts val="120"/>
              </a:spcBef>
            </a:pPr>
            <a:r>
              <a:rPr dirty="0"/>
              <a:t>Solving</a:t>
            </a:r>
            <a:r>
              <a:rPr spc="25" dirty="0"/>
              <a:t> </a:t>
            </a:r>
            <a:r>
              <a:rPr spc="10" dirty="0"/>
              <a:t>System</a:t>
            </a:r>
            <a:r>
              <a:rPr spc="30" dirty="0"/>
              <a:t> </a:t>
            </a:r>
            <a:r>
              <a:rPr spc="5" dirty="0"/>
              <a:t>of</a:t>
            </a:r>
            <a:r>
              <a:rPr spc="30" dirty="0"/>
              <a:t> </a:t>
            </a:r>
            <a:r>
              <a:rPr spc="5" dirty="0"/>
              <a:t>Linear</a:t>
            </a:r>
            <a:r>
              <a:rPr spc="25" dirty="0"/>
              <a:t> </a:t>
            </a:r>
            <a:r>
              <a:rPr spc="5" dirty="0"/>
              <a:t>Equations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49809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Row</a:t>
            </a:r>
            <a:r>
              <a:rPr sz="3000" spc="2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echelon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form</a:t>
            </a:r>
            <a:r>
              <a:rPr sz="3000" spc="2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matrix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2133600" y="1574800"/>
            <a:ext cx="1031240" cy="699135"/>
            <a:chOff x="2133600" y="1574800"/>
            <a:chExt cx="1031240" cy="699135"/>
          </a:xfrm>
        </p:grpSpPr>
        <p:sp>
          <p:nvSpPr>
            <p:cNvPr id="4" name="object 4"/>
            <p:cNvSpPr/>
            <p:nvPr/>
          </p:nvSpPr>
          <p:spPr>
            <a:xfrm>
              <a:off x="2146300" y="1587499"/>
              <a:ext cx="1005840" cy="673735"/>
            </a:xfrm>
            <a:custGeom>
              <a:avLst/>
              <a:gdLst/>
              <a:ahLst/>
              <a:cxnLst/>
              <a:rect l="l" t="t" r="r" b="b"/>
              <a:pathLst>
                <a:path w="1005839" h="673735">
                  <a:moveTo>
                    <a:pt x="1005700" y="0"/>
                  </a:moveTo>
                  <a:lnTo>
                    <a:pt x="502843" y="0"/>
                  </a:lnTo>
                  <a:lnTo>
                    <a:pt x="0" y="0"/>
                  </a:lnTo>
                  <a:lnTo>
                    <a:pt x="0" y="336677"/>
                  </a:lnTo>
                  <a:lnTo>
                    <a:pt x="0" y="673341"/>
                  </a:lnTo>
                  <a:lnTo>
                    <a:pt x="502843" y="673341"/>
                  </a:lnTo>
                  <a:lnTo>
                    <a:pt x="1005700" y="673341"/>
                  </a:lnTo>
                  <a:lnTo>
                    <a:pt x="1005700" y="336677"/>
                  </a:lnTo>
                  <a:lnTo>
                    <a:pt x="1005700" y="0"/>
                  </a:lnTo>
                  <a:close/>
                </a:path>
              </a:pathLst>
            </a:custGeom>
            <a:solidFill>
              <a:srgbClr val="CDD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9950" y="1581150"/>
              <a:ext cx="1018540" cy="686435"/>
            </a:xfrm>
            <a:custGeom>
              <a:avLst/>
              <a:gdLst/>
              <a:ahLst/>
              <a:cxnLst/>
              <a:rect l="l" t="t" r="r" b="b"/>
              <a:pathLst>
                <a:path w="1018539" h="686435">
                  <a:moveTo>
                    <a:pt x="0" y="343017"/>
                  </a:moveTo>
                  <a:lnTo>
                    <a:pt x="1018404" y="343017"/>
                  </a:lnTo>
                </a:path>
                <a:path w="1018539" h="686435">
                  <a:moveTo>
                    <a:pt x="6350" y="0"/>
                  </a:moveTo>
                  <a:lnTo>
                    <a:pt x="6350" y="686034"/>
                  </a:lnTo>
                </a:path>
                <a:path w="1018539" h="686435">
                  <a:moveTo>
                    <a:pt x="1012054" y="0"/>
                  </a:moveTo>
                  <a:lnTo>
                    <a:pt x="1012054" y="686034"/>
                  </a:lnTo>
                </a:path>
                <a:path w="1018539" h="686435">
                  <a:moveTo>
                    <a:pt x="0" y="6350"/>
                  </a:moveTo>
                  <a:lnTo>
                    <a:pt x="1018404" y="6350"/>
                  </a:lnTo>
                </a:path>
                <a:path w="1018539" h="686435">
                  <a:moveTo>
                    <a:pt x="0" y="679684"/>
                  </a:moveTo>
                  <a:lnTo>
                    <a:pt x="1018404" y="67968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70550" y="15811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14128" y="1061021"/>
            <a:ext cx="1280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Original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5360" y="1057804"/>
            <a:ext cx="1566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Row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echelon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41997" y="1839116"/>
            <a:ext cx="2546985" cy="198120"/>
            <a:chOff x="3141997" y="1839116"/>
            <a:chExt cx="2546985" cy="19812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1997" y="1839116"/>
              <a:ext cx="2546449" cy="1981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80097" y="1918176"/>
              <a:ext cx="2361565" cy="0"/>
            </a:xfrm>
            <a:custGeom>
              <a:avLst/>
              <a:gdLst/>
              <a:ahLst/>
              <a:cxnLst/>
              <a:rect l="l" t="t" r="r" b="b"/>
              <a:pathLst>
                <a:path w="2361565">
                  <a:moveTo>
                    <a:pt x="0" y="0"/>
                  </a:moveTo>
                  <a:lnTo>
                    <a:pt x="0" y="0"/>
                  </a:lnTo>
                  <a:lnTo>
                    <a:pt x="2348329" y="0"/>
                  </a:lnTo>
                  <a:lnTo>
                    <a:pt x="2361029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8426" y="185721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33600" y="2590800"/>
            <a:ext cx="1031240" cy="699135"/>
            <a:chOff x="2133600" y="2590800"/>
            <a:chExt cx="1031240" cy="699135"/>
          </a:xfrm>
        </p:grpSpPr>
        <p:sp>
          <p:nvSpPr>
            <p:cNvPr id="14" name="object 14"/>
            <p:cNvSpPr/>
            <p:nvPr/>
          </p:nvSpPr>
          <p:spPr>
            <a:xfrm>
              <a:off x="2146300" y="2603499"/>
              <a:ext cx="1005840" cy="673735"/>
            </a:xfrm>
            <a:custGeom>
              <a:avLst/>
              <a:gdLst/>
              <a:ahLst/>
              <a:cxnLst/>
              <a:rect l="l" t="t" r="r" b="b"/>
              <a:pathLst>
                <a:path w="1005839" h="673735">
                  <a:moveTo>
                    <a:pt x="1005700" y="0"/>
                  </a:moveTo>
                  <a:lnTo>
                    <a:pt x="502843" y="0"/>
                  </a:lnTo>
                  <a:lnTo>
                    <a:pt x="0" y="0"/>
                  </a:lnTo>
                  <a:lnTo>
                    <a:pt x="0" y="336677"/>
                  </a:lnTo>
                  <a:lnTo>
                    <a:pt x="0" y="673341"/>
                  </a:lnTo>
                  <a:lnTo>
                    <a:pt x="502843" y="673341"/>
                  </a:lnTo>
                  <a:lnTo>
                    <a:pt x="1005700" y="673341"/>
                  </a:lnTo>
                  <a:lnTo>
                    <a:pt x="1005700" y="336677"/>
                  </a:lnTo>
                  <a:lnTo>
                    <a:pt x="1005700" y="0"/>
                  </a:lnTo>
                  <a:close/>
                </a:path>
              </a:pathLst>
            </a:custGeom>
            <a:solidFill>
              <a:srgbClr val="CDD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9950" y="2597150"/>
              <a:ext cx="1018540" cy="686435"/>
            </a:xfrm>
            <a:custGeom>
              <a:avLst/>
              <a:gdLst/>
              <a:ahLst/>
              <a:cxnLst/>
              <a:rect l="l" t="t" r="r" b="b"/>
              <a:pathLst>
                <a:path w="1018539" h="686435">
                  <a:moveTo>
                    <a:pt x="0" y="343017"/>
                  </a:moveTo>
                  <a:lnTo>
                    <a:pt x="1018404" y="343017"/>
                  </a:lnTo>
                </a:path>
                <a:path w="1018539" h="686435">
                  <a:moveTo>
                    <a:pt x="6350" y="0"/>
                  </a:moveTo>
                  <a:lnTo>
                    <a:pt x="6350" y="686034"/>
                  </a:lnTo>
                </a:path>
                <a:path w="1018539" h="686435">
                  <a:moveTo>
                    <a:pt x="1012054" y="0"/>
                  </a:moveTo>
                  <a:lnTo>
                    <a:pt x="1012054" y="686034"/>
                  </a:lnTo>
                </a:path>
                <a:path w="1018539" h="686435">
                  <a:moveTo>
                    <a:pt x="0" y="6350"/>
                  </a:moveTo>
                  <a:lnTo>
                    <a:pt x="1018404" y="6350"/>
                  </a:lnTo>
                </a:path>
                <a:path w="1018539" h="686435">
                  <a:moveTo>
                    <a:pt x="0" y="679684"/>
                  </a:moveTo>
                  <a:lnTo>
                    <a:pt x="1018404" y="67968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70550" y="25971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267092" y="1587500"/>
          <a:ext cx="744855" cy="2705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676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57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778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76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57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778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675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658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778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3141997" y="2855116"/>
            <a:ext cx="2546985" cy="198120"/>
            <a:chOff x="3141997" y="2855116"/>
            <a:chExt cx="2546985" cy="19812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1997" y="2855116"/>
              <a:ext cx="2546449" cy="19811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80097" y="2934176"/>
              <a:ext cx="2361565" cy="0"/>
            </a:xfrm>
            <a:custGeom>
              <a:avLst/>
              <a:gdLst/>
              <a:ahLst/>
              <a:cxnLst/>
              <a:rect l="l" t="t" r="r" b="b"/>
              <a:pathLst>
                <a:path w="2361565">
                  <a:moveTo>
                    <a:pt x="0" y="0"/>
                  </a:moveTo>
                  <a:lnTo>
                    <a:pt x="0" y="0"/>
                  </a:lnTo>
                  <a:lnTo>
                    <a:pt x="2348329" y="0"/>
                  </a:lnTo>
                  <a:lnTo>
                    <a:pt x="2361029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28426" y="287321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139950" y="3613150"/>
            <a:ext cx="1018540" cy="686435"/>
          </a:xfrm>
          <a:custGeom>
            <a:avLst/>
            <a:gdLst/>
            <a:ahLst/>
            <a:cxnLst/>
            <a:rect l="l" t="t" r="r" b="b"/>
            <a:pathLst>
              <a:path w="1018539" h="686435">
                <a:moveTo>
                  <a:pt x="0" y="343017"/>
                </a:moveTo>
                <a:lnTo>
                  <a:pt x="1018404" y="343017"/>
                </a:lnTo>
              </a:path>
              <a:path w="1018539" h="686435">
                <a:moveTo>
                  <a:pt x="6350" y="0"/>
                </a:moveTo>
                <a:lnTo>
                  <a:pt x="6350" y="686034"/>
                </a:lnTo>
              </a:path>
              <a:path w="1018539" h="686435">
                <a:moveTo>
                  <a:pt x="1012054" y="0"/>
                </a:moveTo>
                <a:lnTo>
                  <a:pt x="1012054" y="686034"/>
                </a:lnTo>
              </a:path>
              <a:path w="1018539" h="686435">
                <a:moveTo>
                  <a:pt x="0" y="6350"/>
                </a:moveTo>
                <a:lnTo>
                  <a:pt x="1018404" y="6350"/>
                </a:lnTo>
              </a:path>
              <a:path w="1018539" h="686435">
                <a:moveTo>
                  <a:pt x="0" y="679684"/>
                </a:moveTo>
                <a:lnTo>
                  <a:pt x="1018404" y="67968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670550" y="36131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3141997" y="3871116"/>
            <a:ext cx="2546985" cy="198120"/>
            <a:chOff x="3141997" y="3871116"/>
            <a:chExt cx="2546985" cy="19812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1997" y="3871116"/>
              <a:ext cx="2546449" cy="19811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180097" y="3950176"/>
              <a:ext cx="2361565" cy="0"/>
            </a:xfrm>
            <a:custGeom>
              <a:avLst/>
              <a:gdLst/>
              <a:ahLst/>
              <a:cxnLst/>
              <a:rect l="l" t="t" r="r" b="b"/>
              <a:pathLst>
                <a:path w="2361565">
                  <a:moveTo>
                    <a:pt x="0" y="0"/>
                  </a:moveTo>
                  <a:lnTo>
                    <a:pt x="0" y="0"/>
                  </a:lnTo>
                  <a:lnTo>
                    <a:pt x="2348329" y="0"/>
                  </a:lnTo>
                  <a:lnTo>
                    <a:pt x="2361029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28426" y="388921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1">
            <a:extLst>
              <a:ext uri="{FF2B5EF4-FFF2-40B4-BE49-F238E27FC236}">
                <a16:creationId xmlns:a16="http://schemas.microsoft.com/office/drawing/2014/main" id="{7DB3A5AE-A9B5-B3B8-BDE6-5396BDF3C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76073"/>
              </p:ext>
            </p:extLst>
          </p:nvPr>
        </p:nvGraphicFramePr>
        <p:xfrm>
          <a:off x="2139950" y="36131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096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Row </a:t>
            </a:r>
            <a:r>
              <a:rPr sz="3000" spc="-5" dirty="0">
                <a:solidFill>
                  <a:srgbClr val="000000"/>
                </a:solidFill>
              </a:rPr>
              <a:t>echelon</a:t>
            </a:r>
            <a:r>
              <a:rPr sz="3000" spc="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form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29846" y="1336913"/>
            <a:ext cx="1280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Original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0028" y="1336913"/>
            <a:ext cx="1566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Row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echelon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75623" y="2030203"/>
            <a:ext cx="1082040" cy="198120"/>
            <a:chOff x="1775623" y="2030203"/>
            <a:chExt cx="1082040" cy="198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5623" y="2030203"/>
              <a:ext cx="1081904" cy="1981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13723" y="2109263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19">
                  <a:moveTo>
                    <a:pt x="0" y="0"/>
                  </a:moveTo>
                  <a:lnTo>
                    <a:pt x="883784" y="0"/>
                  </a:lnTo>
                  <a:lnTo>
                    <a:pt x="896484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97509" y="204830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19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20996" y="2614310"/>
            <a:ext cx="179133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3144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Divide each row by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leftmost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coefficient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68841" y="2030203"/>
            <a:ext cx="1082040" cy="198120"/>
            <a:chOff x="4068841" y="2030203"/>
            <a:chExt cx="1082040" cy="19812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8841" y="2030203"/>
              <a:ext cx="1081904" cy="19811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06941" y="2109263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83784" y="0"/>
                  </a:lnTo>
                  <a:lnTo>
                    <a:pt x="896484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0725" y="204830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68930" y="3461872"/>
            <a:ext cx="1701164" cy="101600"/>
            <a:chOff x="3768930" y="3461872"/>
            <a:chExt cx="1701164" cy="1016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8930" y="3461872"/>
              <a:ext cx="1700992" cy="1016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07030" y="3492671"/>
              <a:ext cx="1624965" cy="0"/>
            </a:xfrm>
            <a:custGeom>
              <a:avLst/>
              <a:gdLst/>
              <a:ahLst/>
              <a:cxnLst/>
              <a:rect l="l" t="t" r="r" b="b"/>
              <a:pathLst>
                <a:path w="1624964">
                  <a:moveTo>
                    <a:pt x="0" y="0"/>
                  </a:moveTo>
                  <a:lnTo>
                    <a:pt x="1624792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40050" y="3125001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0200" y="3581400"/>
            <a:ext cx="502920" cy="337185"/>
          </a:xfrm>
          <a:prstGeom prst="rect">
            <a:avLst/>
          </a:prstGeom>
          <a:solidFill>
            <a:srgbClr val="7FCBD3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3052" y="3581400"/>
            <a:ext cx="502920" cy="337185"/>
          </a:xfrm>
          <a:prstGeom prst="rect">
            <a:avLst/>
          </a:prstGeom>
          <a:solidFill>
            <a:srgbClr val="7FCBD3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-0.95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62057" y="2030203"/>
            <a:ext cx="1082040" cy="198120"/>
            <a:chOff x="6362057" y="2030203"/>
            <a:chExt cx="1082040" cy="19812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2057" y="2030203"/>
              <a:ext cx="1081904" cy="1981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400157" y="2109263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83784" y="0"/>
                  </a:lnTo>
                  <a:lnTo>
                    <a:pt x="896484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3941" y="204830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631862" y="2614310"/>
            <a:ext cx="254254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6479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Divide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second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row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leftmost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non-zero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coefficient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60400" y="1771650"/>
          <a:ext cx="1005840" cy="679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83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83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959100" y="1771650"/>
          <a:ext cx="1005840" cy="679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83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83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-0.75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537450" y="1771650"/>
          <a:ext cx="1005840" cy="666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FCB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FC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4151833" y="2689946"/>
            <a:ext cx="502920" cy="337185"/>
          </a:xfrm>
          <a:prstGeom prst="rect">
            <a:avLst/>
          </a:prstGeom>
          <a:solidFill>
            <a:srgbClr val="FFD59F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54685" y="2689946"/>
            <a:ext cx="502920" cy="337185"/>
          </a:xfrm>
          <a:prstGeom prst="rect">
            <a:avLst/>
          </a:prstGeom>
          <a:solidFill>
            <a:srgbClr val="FFD59F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-0.75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50630" y="3093695"/>
            <a:ext cx="502920" cy="337185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53482" y="3093695"/>
            <a:ext cx="502920" cy="337185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0.2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251045" y="1771650"/>
          <a:ext cx="1005840" cy="659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10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FCB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-0.95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FC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02457D21-62CA-D673-8211-1F9E3CDB925E}"/>
              </a:ext>
            </a:extLst>
          </p:cNvPr>
          <p:cNvGrpSpPr/>
          <p:nvPr/>
        </p:nvGrpSpPr>
        <p:grpSpPr>
          <a:xfrm>
            <a:off x="4333545" y="2413060"/>
            <a:ext cx="760680" cy="202320"/>
            <a:chOff x="4333545" y="2413060"/>
            <a:chExt cx="76068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7FCE9A-72C2-7323-9E6A-8443050E47C3}"/>
                    </a:ext>
                  </a:extLst>
                </p14:cNvPr>
                <p14:cNvContentPartPr/>
                <p14:nvPr/>
              </p14:nvContentPartPr>
              <p14:xfrm>
                <a:off x="4333545" y="2435020"/>
                <a:ext cx="107640" cy="172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7FCE9A-72C2-7323-9E6A-8443050E47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24545" y="2426380"/>
                  <a:ext cx="125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DD9FF7-642D-89B5-5181-3464272E59B1}"/>
                    </a:ext>
                  </a:extLst>
                </p14:cNvPr>
                <p14:cNvContentPartPr/>
                <p14:nvPr/>
              </p14:nvContentPartPr>
              <p14:xfrm>
                <a:off x="4464225" y="2475340"/>
                <a:ext cx="96840" cy="126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DD9FF7-642D-89B5-5181-3464272E59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55585" y="2466340"/>
                  <a:ext cx="114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8A90E28-75C6-DE2C-EF70-C55F07388DBE}"/>
                    </a:ext>
                  </a:extLst>
                </p14:cNvPr>
                <p14:cNvContentPartPr/>
                <p14:nvPr/>
              </p14:nvContentPartPr>
              <p14:xfrm>
                <a:off x="4678065" y="2524300"/>
                <a:ext cx="74520" cy="6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8A90E28-75C6-DE2C-EF70-C55F07388D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425" y="2515300"/>
                  <a:ext cx="92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F61540-0E08-C57F-A7A9-782AA21BDECA}"/>
                    </a:ext>
                  </a:extLst>
                </p14:cNvPr>
                <p14:cNvContentPartPr/>
                <p14:nvPr/>
              </p14:nvContentPartPr>
              <p14:xfrm>
                <a:off x="4868865" y="2413060"/>
                <a:ext cx="99720" cy="202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F61540-0E08-C57F-A7A9-782AA21BDE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60225" y="2404060"/>
                  <a:ext cx="117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1EAF91-2FEE-F68A-8EE1-A67D7E2996E3}"/>
                    </a:ext>
                  </a:extLst>
                </p14:cNvPr>
                <p14:cNvContentPartPr/>
                <p14:nvPr/>
              </p14:nvContentPartPr>
              <p14:xfrm>
                <a:off x="5025465" y="2463460"/>
                <a:ext cx="68760" cy="133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1EAF91-2FEE-F68A-8EE1-A67D7E2996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6465" y="2454460"/>
                  <a:ext cx="86400" cy="151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6632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Row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echelon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form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for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singular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matrices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29846" y="1336913"/>
            <a:ext cx="1280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Original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3162" y="1336913"/>
            <a:ext cx="1566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Row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echelon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75623" y="2030203"/>
            <a:ext cx="1082040" cy="198120"/>
            <a:chOff x="1775623" y="2030203"/>
            <a:chExt cx="1082040" cy="198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5623" y="2030203"/>
              <a:ext cx="1081904" cy="1981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13723" y="2109263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19">
                  <a:moveTo>
                    <a:pt x="0" y="0"/>
                  </a:moveTo>
                  <a:lnTo>
                    <a:pt x="883784" y="0"/>
                  </a:lnTo>
                  <a:lnTo>
                    <a:pt x="896484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97509" y="204830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19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20996" y="2614310"/>
            <a:ext cx="179133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3144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Divide each row by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leftmost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coefficient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68841" y="2030203"/>
            <a:ext cx="1082040" cy="198120"/>
            <a:chOff x="4068841" y="2030203"/>
            <a:chExt cx="1082040" cy="19812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8841" y="2030203"/>
              <a:ext cx="1081904" cy="19811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06941" y="2109263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83784" y="0"/>
                  </a:lnTo>
                  <a:lnTo>
                    <a:pt x="896484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0725" y="204830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68930" y="3461872"/>
            <a:ext cx="1701164" cy="101600"/>
            <a:chOff x="3768930" y="3461872"/>
            <a:chExt cx="1701164" cy="1016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8930" y="3461872"/>
              <a:ext cx="1700992" cy="1016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07030" y="3492671"/>
              <a:ext cx="1624965" cy="0"/>
            </a:xfrm>
            <a:custGeom>
              <a:avLst/>
              <a:gdLst/>
              <a:ahLst/>
              <a:cxnLst/>
              <a:rect l="l" t="t" r="r" b="b"/>
              <a:pathLst>
                <a:path w="1624964">
                  <a:moveTo>
                    <a:pt x="0" y="0"/>
                  </a:moveTo>
                  <a:lnTo>
                    <a:pt x="1624792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40050" y="3125001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0200" y="3581400"/>
            <a:ext cx="502920" cy="337185"/>
          </a:xfrm>
          <a:prstGeom prst="rect">
            <a:avLst/>
          </a:prstGeom>
          <a:solidFill>
            <a:srgbClr val="7FCBD3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3052" y="3581400"/>
            <a:ext cx="502920" cy="337185"/>
          </a:xfrm>
          <a:prstGeom prst="rect">
            <a:avLst/>
          </a:prstGeom>
          <a:solidFill>
            <a:srgbClr val="7FCBD3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62057" y="2030203"/>
            <a:ext cx="1082040" cy="198120"/>
            <a:chOff x="6362057" y="2030203"/>
            <a:chExt cx="1082040" cy="19812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2057" y="2030203"/>
              <a:ext cx="1081904" cy="1981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400157" y="2109263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83784" y="0"/>
                  </a:lnTo>
                  <a:lnTo>
                    <a:pt x="896484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3941" y="204830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631862" y="2614310"/>
            <a:ext cx="254254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6479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Divide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second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row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leftmost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non-zero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coefficient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60400" y="1771650"/>
          <a:ext cx="1005840" cy="679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83">
                <a:tc>
                  <a:txBody>
                    <a:bodyPr/>
                    <a:lstStyle/>
                    <a:p>
                      <a:pPr marR="18796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83">
                <a:tc>
                  <a:txBody>
                    <a:bodyPr/>
                    <a:lstStyle/>
                    <a:p>
                      <a:pPr marR="15113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959100" y="1771650"/>
          <a:ext cx="1005840" cy="679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83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83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537450" y="1771650"/>
          <a:ext cx="1005840" cy="666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FCB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FC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132181" y="2696296"/>
          <a:ext cx="1005840" cy="72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251045" y="1771650"/>
          <a:ext cx="1005840" cy="659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10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FCB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FC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CC25192C-0358-43C3-5CD0-CE88A1453AFD}"/>
              </a:ext>
            </a:extLst>
          </p:cNvPr>
          <p:cNvGrpSpPr/>
          <p:nvPr/>
        </p:nvGrpSpPr>
        <p:grpSpPr>
          <a:xfrm>
            <a:off x="4214745" y="2421700"/>
            <a:ext cx="717120" cy="226080"/>
            <a:chOff x="4214745" y="2421700"/>
            <a:chExt cx="71712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9D248D-CC8C-07FC-0F25-0E00E542625D}"/>
                    </a:ext>
                  </a:extLst>
                </p14:cNvPr>
                <p14:cNvContentPartPr/>
                <p14:nvPr/>
              </p14:nvContentPartPr>
              <p14:xfrm>
                <a:off x="4214745" y="2438980"/>
                <a:ext cx="138960" cy="208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9D248D-CC8C-07FC-0F25-0E00E54262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06105" y="2429980"/>
                  <a:ext cx="156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2357DAF-8BA7-871E-DFA7-FCDA4E8726DF}"/>
                    </a:ext>
                  </a:extLst>
                </p14:cNvPr>
                <p14:cNvContentPartPr/>
                <p14:nvPr/>
              </p14:nvContentPartPr>
              <p14:xfrm>
                <a:off x="4401225" y="2481460"/>
                <a:ext cx="82440" cy="106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2357DAF-8BA7-871E-DFA7-FCDA4E8726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92225" y="2472820"/>
                  <a:ext cx="100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BB63C1-EC8D-CEEB-D783-D9172C5A9FD0}"/>
                    </a:ext>
                  </a:extLst>
                </p14:cNvPr>
                <p14:cNvContentPartPr/>
                <p14:nvPr/>
              </p14:nvContentPartPr>
              <p14:xfrm>
                <a:off x="4529025" y="2524300"/>
                <a:ext cx="61560" cy="5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BB63C1-EC8D-CEEB-D783-D9172C5A9F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20025" y="2515300"/>
                  <a:ext cx="792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79D24F3-DF22-D52C-CEC5-E3B23DB8DBD7}"/>
                    </a:ext>
                  </a:extLst>
                </p14:cNvPr>
                <p14:cNvContentPartPr/>
                <p14:nvPr/>
              </p14:nvContentPartPr>
              <p14:xfrm>
                <a:off x="4676985" y="2421700"/>
                <a:ext cx="91800" cy="210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79D24F3-DF22-D52C-CEC5-E3B23DB8DB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67985" y="2412700"/>
                  <a:ext cx="109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D4D5AF-A9B1-04FB-A87B-E8DD43545456}"/>
                    </a:ext>
                  </a:extLst>
                </p14:cNvPr>
                <p14:cNvContentPartPr/>
                <p14:nvPr/>
              </p14:nvContentPartPr>
              <p14:xfrm>
                <a:off x="4840785" y="2437900"/>
                <a:ext cx="91080" cy="158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D4D5AF-A9B1-04FB-A87B-E8DD435454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32145" y="2429260"/>
                  <a:ext cx="108720" cy="176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6632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Row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echelon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form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for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singular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matrices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6729" y="972626"/>
            <a:ext cx="1566545" cy="60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080" indent="-143510">
              <a:lnSpc>
                <a:spcPct val="1354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Row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echelon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form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Original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75623" y="2030203"/>
            <a:ext cx="1082040" cy="198120"/>
            <a:chOff x="1775623" y="2030203"/>
            <a:chExt cx="1082040" cy="198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5623" y="2030203"/>
              <a:ext cx="1081904" cy="1981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13723" y="2109263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19">
                  <a:moveTo>
                    <a:pt x="0" y="0"/>
                  </a:moveTo>
                  <a:lnTo>
                    <a:pt x="883784" y="0"/>
                  </a:lnTo>
                  <a:lnTo>
                    <a:pt x="896484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97509" y="204830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19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20996" y="2614310"/>
            <a:ext cx="179133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3144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Divide each row by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leftmost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coefficient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60400" y="1771650"/>
          <a:ext cx="1005840" cy="679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83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83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959100" y="1771650"/>
          <a:ext cx="1005840" cy="679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83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83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66897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Row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echelon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form,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25" dirty="0">
                <a:solidFill>
                  <a:srgbClr val="000000"/>
                </a:solidFill>
              </a:rPr>
              <a:t>singularity,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and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rank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14650" y="13398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207000" y="1346199"/>
            <a:ext cx="1005840" cy="673735"/>
          </a:xfrm>
          <a:custGeom>
            <a:avLst/>
            <a:gdLst/>
            <a:ahLst/>
            <a:cxnLst/>
            <a:rect l="l" t="t" r="r" b="b"/>
            <a:pathLst>
              <a:path w="1005839" h="673735">
                <a:moveTo>
                  <a:pt x="1005700" y="0"/>
                </a:moveTo>
                <a:lnTo>
                  <a:pt x="502843" y="0"/>
                </a:lnTo>
                <a:lnTo>
                  <a:pt x="0" y="0"/>
                </a:lnTo>
                <a:lnTo>
                  <a:pt x="0" y="336677"/>
                </a:lnTo>
                <a:lnTo>
                  <a:pt x="0" y="673341"/>
                </a:lnTo>
                <a:lnTo>
                  <a:pt x="502843" y="673341"/>
                </a:lnTo>
                <a:lnTo>
                  <a:pt x="1005700" y="673341"/>
                </a:lnTo>
                <a:lnTo>
                  <a:pt x="1005700" y="336677"/>
                </a:lnTo>
                <a:lnTo>
                  <a:pt x="1005700" y="0"/>
                </a:lnTo>
                <a:close/>
              </a:path>
            </a:pathLst>
          </a:custGeom>
          <a:solidFill>
            <a:srgbClr val="CDD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6284" y="1385254"/>
            <a:ext cx="701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325" algn="l"/>
              </a:tabLst>
            </a:pPr>
            <a:r>
              <a:rPr sz="1400" dirty="0">
                <a:latin typeface="Arial MT"/>
                <a:cs typeface="Arial MT"/>
              </a:rPr>
              <a:t>1	0.2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6284" y="172192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9136" y="172192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34222" y="1601749"/>
            <a:ext cx="1082040" cy="198120"/>
            <a:chOff x="4034222" y="1601749"/>
            <a:chExt cx="1082040" cy="1981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4222" y="1601749"/>
              <a:ext cx="1081904" cy="1981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72322" y="1680809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83784" y="0"/>
                  </a:lnTo>
                  <a:lnTo>
                    <a:pt x="896484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6107" y="161984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914650" y="24701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207000" y="2476499"/>
            <a:ext cx="1005840" cy="673735"/>
          </a:xfrm>
          <a:custGeom>
            <a:avLst/>
            <a:gdLst/>
            <a:ahLst/>
            <a:cxnLst/>
            <a:rect l="l" t="t" r="r" b="b"/>
            <a:pathLst>
              <a:path w="1005839" h="673735">
                <a:moveTo>
                  <a:pt x="1005700" y="0"/>
                </a:moveTo>
                <a:lnTo>
                  <a:pt x="502843" y="0"/>
                </a:lnTo>
                <a:lnTo>
                  <a:pt x="0" y="0"/>
                </a:lnTo>
                <a:lnTo>
                  <a:pt x="0" y="336677"/>
                </a:lnTo>
                <a:lnTo>
                  <a:pt x="0" y="673341"/>
                </a:lnTo>
                <a:lnTo>
                  <a:pt x="502843" y="673341"/>
                </a:lnTo>
                <a:lnTo>
                  <a:pt x="1005700" y="673341"/>
                </a:lnTo>
                <a:lnTo>
                  <a:pt x="1005700" y="336677"/>
                </a:lnTo>
                <a:lnTo>
                  <a:pt x="1005700" y="0"/>
                </a:lnTo>
                <a:close/>
              </a:path>
            </a:pathLst>
          </a:custGeom>
          <a:solidFill>
            <a:srgbClr val="CDD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200650" y="1294481"/>
            <a:ext cx="1018540" cy="790575"/>
            <a:chOff x="5200650" y="1294481"/>
            <a:chExt cx="1018540" cy="790575"/>
          </a:xfrm>
        </p:grpSpPr>
        <p:sp>
          <p:nvSpPr>
            <p:cNvPr id="15" name="object 15"/>
            <p:cNvSpPr/>
            <p:nvPr/>
          </p:nvSpPr>
          <p:spPr>
            <a:xfrm>
              <a:off x="5200650" y="1339850"/>
              <a:ext cx="1018540" cy="686435"/>
            </a:xfrm>
            <a:custGeom>
              <a:avLst/>
              <a:gdLst/>
              <a:ahLst/>
              <a:cxnLst/>
              <a:rect l="l" t="t" r="r" b="b"/>
              <a:pathLst>
                <a:path w="1018539" h="686435">
                  <a:moveTo>
                    <a:pt x="509202" y="0"/>
                  </a:moveTo>
                  <a:lnTo>
                    <a:pt x="509202" y="686034"/>
                  </a:lnTo>
                </a:path>
                <a:path w="1018539" h="686435">
                  <a:moveTo>
                    <a:pt x="0" y="343017"/>
                  </a:moveTo>
                  <a:lnTo>
                    <a:pt x="1018404" y="343017"/>
                  </a:lnTo>
                </a:path>
                <a:path w="1018539" h="686435">
                  <a:moveTo>
                    <a:pt x="6350" y="0"/>
                  </a:moveTo>
                  <a:lnTo>
                    <a:pt x="6350" y="686034"/>
                  </a:lnTo>
                </a:path>
                <a:path w="1018539" h="686435">
                  <a:moveTo>
                    <a:pt x="1012054" y="0"/>
                  </a:moveTo>
                  <a:lnTo>
                    <a:pt x="1012054" y="686034"/>
                  </a:lnTo>
                </a:path>
                <a:path w="1018539" h="686435">
                  <a:moveTo>
                    <a:pt x="0" y="6350"/>
                  </a:moveTo>
                  <a:lnTo>
                    <a:pt x="1018404" y="6350"/>
                  </a:lnTo>
                </a:path>
                <a:path w="1018539" h="686435">
                  <a:moveTo>
                    <a:pt x="0" y="679684"/>
                  </a:moveTo>
                  <a:lnTo>
                    <a:pt x="1018404" y="67968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605" y="1294481"/>
              <a:ext cx="447428" cy="44742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93405" y="1322280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295182" y="50645"/>
                  </a:moveTo>
                  <a:lnTo>
                    <a:pt x="323318" y="87516"/>
                  </a:lnTo>
                  <a:lnTo>
                    <a:pt x="340200" y="129049"/>
                  </a:lnTo>
                  <a:lnTo>
                    <a:pt x="345828" y="172914"/>
                  </a:lnTo>
                  <a:lnTo>
                    <a:pt x="340200" y="216778"/>
                  </a:lnTo>
                  <a:lnTo>
                    <a:pt x="323318" y="258311"/>
                  </a:lnTo>
                  <a:lnTo>
                    <a:pt x="295182" y="295182"/>
                  </a:lnTo>
                  <a:lnTo>
                    <a:pt x="258311" y="323318"/>
                  </a:lnTo>
                  <a:lnTo>
                    <a:pt x="216778" y="340200"/>
                  </a:lnTo>
                  <a:lnTo>
                    <a:pt x="172914" y="345828"/>
                  </a:lnTo>
                  <a:lnTo>
                    <a:pt x="129049" y="340200"/>
                  </a:lnTo>
                  <a:lnTo>
                    <a:pt x="87516" y="323318"/>
                  </a:lnTo>
                  <a:lnTo>
                    <a:pt x="50645" y="295182"/>
                  </a:lnTo>
                  <a:lnTo>
                    <a:pt x="22509" y="258311"/>
                  </a:lnTo>
                  <a:lnTo>
                    <a:pt x="5627" y="216778"/>
                  </a:lnTo>
                  <a:lnTo>
                    <a:pt x="0" y="172914"/>
                  </a:lnTo>
                  <a:lnTo>
                    <a:pt x="5627" y="129049"/>
                  </a:lnTo>
                  <a:lnTo>
                    <a:pt x="22509" y="87516"/>
                  </a:lnTo>
                  <a:lnTo>
                    <a:pt x="50645" y="50645"/>
                  </a:lnTo>
                  <a:lnTo>
                    <a:pt x="87516" y="22509"/>
                  </a:lnTo>
                  <a:lnTo>
                    <a:pt x="129049" y="5627"/>
                  </a:lnTo>
                  <a:lnTo>
                    <a:pt x="172914" y="0"/>
                  </a:lnTo>
                  <a:lnTo>
                    <a:pt x="216778" y="5627"/>
                  </a:lnTo>
                  <a:lnTo>
                    <a:pt x="258311" y="22509"/>
                  </a:lnTo>
                  <a:lnTo>
                    <a:pt x="295182" y="50645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2829" y="1637497"/>
              <a:ext cx="447428" cy="44742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793629" y="1665297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295182" y="50645"/>
                  </a:moveTo>
                  <a:lnTo>
                    <a:pt x="323318" y="87516"/>
                  </a:lnTo>
                  <a:lnTo>
                    <a:pt x="340200" y="129049"/>
                  </a:lnTo>
                  <a:lnTo>
                    <a:pt x="345828" y="172914"/>
                  </a:lnTo>
                  <a:lnTo>
                    <a:pt x="340200" y="216778"/>
                  </a:lnTo>
                  <a:lnTo>
                    <a:pt x="323318" y="258311"/>
                  </a:lnTo>
                  <a:lnTo>
                    <a:pt x="295182" y="295182"/>
                  </a:lnTo>
                  <a:lnTo>
                    <a:pt x="258311" y="323318"/>
                  </a:lnTo>
                  <a:lnTo>
                    <a:pt x="216778" y="340200"/>
                  </a:lnTo>
                  <a:lnTo>
                    <a:pt x="172914" y="345828"/>
                  </a:lnTo>
                  <a:lnTo>
                    <a:pt x="129049" y="340200"/>
                  </a:lnTo>
                  <a:lnTo>
                    <a:pt x="87516" y="323318"/>
                  </a:lnTo>
                  <a:lnTo>
                    <a:pt x="50645" y="295182"/>
                  </a:lnTo>
                  <a:lnTo>
                    <a:pt x="22509" y="258311"/>
                  </a:lnTo>
                  <a:lnTo>
                    <a:pt x="5627" y="216778"/>
                  </a:lnTo>
                  <a:lnTo>
                    <a:pt x="0" y="172914"/>
                  </a:lnTo>
                  <a:lnTo>
                    <a:pt x="5627" y="129049"/>
                  </a:lnTo>
                  <a:lnTo>
                    <a:pt x="22509" y="87516"/>
                  </a:lnTo>
                  <a:lnTo>
                    <a:pt x="50645" y="50645"/>
                  </a:lnTo>
                  <a:lnTo>
                    <a:pt x="87516" y="22509"/>
                  </a:lnTo>
                  <a:lnTo>
                    <a:pt x="129049" y="5627"/>
                  </a:lnTo>
                  <a:lnTo>
                    <a:pt x="172914" y="0"/>
                  </a:lnTo>
                  <a:lnTo>
                    <a:pt x="216778" y="5627"/>
                  </a:lnTo>
                  <a:lnTo>
                    <a:pt x="258311" y="22509"/>
                  </a:lnTo>
                  <a:lnTo>
                    <a:pt x="295182" y="50645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96284" y="2515554"/>
            <a:ext cx="701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325" algn="l"/>
              </a:tabLst>
            </a:pPr>
            <a:r>
              <a:rPr sz="1400" dirty="0">
                <a:latin typeface="Arial MT"/>
                <a:cs typeface="Arial MT"/>
              </a:rPr>
              <a:t>1	0.2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96284" y="285222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99136" y="285222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34222" y="2729628"/>
            <a:ext cx="1082040" cy="198120"/>
            <a:chOff x="4034222" y="2729628"/>
            <a:chExt cx="1082040" cy="19812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4222" y="2729628"/>
              <a:ext cx="1081904" cy="19811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072322" y="2808688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83784" y="0"/>
                  </a:lnTo>
                  <a:lnTo>
                    <a:pt x="896484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56107" y="2747728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200650" y="2414072"/>
            <a:ext cx="1018540" cy="790575"/>
            <a:chOff x="5200650" y="2414072"/>
            <a:chExt cx="1018540" cy="790575"/>
          </a:xfrm>
        </p:grpSpPr>
        <p:sp>
          <p:nvSpPr>
            <p:cNvPr id="28" name="object 28"/>
            <p:cNvSpPr/>
            <p:nvPr/>
          </p:nvSpPr>
          <p:spPr>
            <a:xfrm>
              <a:off x="5200650" y="2470150"/>
              <a:ext cx="1018540" cy="686435"/>
            </a:xfrm>
            <a:custGeom>
              <a:avLst/>
              <a:gdLst/>
              <a:ahLst/>
              <a:cxnLst/>
              <a:rect l="l" t="t" r="r" b="b"/>
              <a:pathLst>
                <a:path w="1018539" h="686435">
                  <a:moveTo>
                    <a:pt x="509202" y="0"/>
                  </a:moveTo>
                  <a:lnTo>
                    <a:pt x="509202" y="686034"/>
                  </a:lnTo>
                </a:path>
                <a:path w="1018539" h="686435">
                  <a:moveTo>
                    <a:pt x="0" y="343017"/>
                  </a:moveTo>
                  <a:lnTo>
                    <a:pt x="1018404" y="343017"/>
                  </a:lnTo>
                </a:path>
                <a:path w="1018539" h="686435">
                  <a:moveTo>
                    <a:pt x="6350" y="0"/>
                  </a:moveTo>
                  <a:lnTo>
                    <a:pt x="6350" y="686034"/>
                  </a:lnTo>
                </a:path>
                <a:path w="1018539" h="686435">
                  <a:moveTo>
                    <a:pt x="1012054" y="0"/>
                  </a:moveTo>
                  <a:lnTo>
                    <a:pt x="1012054" y="686034"/>
                  </a:lnTo>
                </a:path>
                <a:path w="1018539" h="686435">
                  <a:moveTo>
                    <a:pt x="0" y="6350"/>
                  </a:moveTo>
                  <a:lnTo>
                    <a:pt x="1018404" y="6350"/>
                  </a:lnTo>
                </a:path>
                <a:path w="1018539" h="686435">
                  <a:moveTo>
                    <a:pt x="0" y="679684"/>
                  </a:moveTo>
                  <a:lnTo>
                    <a:pt x="1018404" y="67968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1606" y="2414072"/>
              <a:ext cx="447428" cy="44742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92406" y="2441872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295182" y="50645"/>
                  </a:moveTo>
                  <a:lnTo>
                    <a:pt x="323318" y="87516"/>
                  </a:lnTo>
                  <a:lnTo>
                    <a:pt x="340200" y="129049"/>
                  </a:lnTo>
                  <a:lnTo>
                    <a:pt x="345828" y="172914"/>
                  </a:lnTo>
                  <a:lnTo>
                    <a:pt x="340200" y="216778"/>
                  </a:lnTo>
                  <a:lnTo>
                    <a:pt x="323318" y="258311"/>
                  </a:lnTo>
                  <a:lnTo>
                    <a:pt x="295182" y="295182"/>
                  </a:lnTo>
                  <a:lnTo>
                    <a:pt x="258311" y="323318"/>
                  </a:lnTo>
                  <a:lnTo>
                    <a:pt x="216778" y="340200"/>
                  </a:lnTo>
                  <a:lnTo>
                    <a:pt x="172914" y="345828"/>
                  </a:lnTo>
                  <a:lnTo>
                    <a:pt x="129049" y="340200"/>
                  </a:lnTo>
                  <a:lnTo>
                    <a:pt x="87516" y="323318"/>
                  </a:lnTo>
                  <a:lnTo>
                    <a:pt x="50645" y="295182"/>
                  </a:lnTo>
                  <a:lnTo>
                    <a:pt x="22509" y="258311"/>
                  </a:lnTo>
                  <a:lnTo>
                    <a:pt x="5627" y="216778"/>
                  </a:lnTo>
                  <a:lnTo>
                    <a:pt x="0" y="172914"/>
                  </a:lnTo>
                  <a:lnTo>
                    <a:pt x="5627" y="129049"/>
                  </a:lnTo>
                  <a:lnTo>
                    <a:pt x="22509" y="87516"/>
                  </a:lnTo>
                  <a:lnTo>
                    <a:pt x="50645" y="50645"/>
                  </a:lnTo>
                  <a:lnTo>
                    <a:pt x="87516" y="22509"/>
                  </a:lnTo>
                  <a:lnTo>
                    <a:pt x="129049" y="5627"/>
                  </a:lnTo>
                  <a:lnTo>
                    <a:pt x="172914" y="0"/>
                  </a:lnTo>
                  <a:lnTo>
                    <a:pt x="216778" y="5627"/>
                  </a:lnTo>
                  <a:lnTo>
                    <a:pt x="258311" y="22509"/>
                  </a:lnTo>
                  <a:lnTo>
                    <a:pt x="295182" y="50645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1831" y="2757089"/>
              <a:ext cx="447428" cy="44742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792631" y="2784890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295182" y="50645"/>
                  </a:moveTo>
                  <a:lnTo>
                    <a:pt x="323318" y="87516"/>
                  </a:lnTo>
                  <a:lnTo>
                    <a:pt x="340200" y="129049"/>
                  </a:lnTo>
                  <a:lnTo>
                    <a:pt x="345828" y="172914"/>
                  </a:lnTo>
                  <a:lnTo>
                    <a:pt x="340200" y="216778"/>
                  </a:lnTo>
                  <a:lnTo>
                    <a:pt x="323318" y="258311"/>
                  </a:lnTo>
                  <a:lnTo>
                    <a:pt x="295182" y="295182"/>
                  </a:lnTo>
                  <a:lnTo>
                    <a:pt x="258311" y="323318"/>
                  </a:lnTo>
                  <a:lnTo>
                    <a:pt x="216778" y="340200"/>
                  </a:lnTo>
                  <a:lnTo>
                    <a:pt x="172914" y="345828"/>
                  </a:lnTo>
                  <a:lnTo>
                    <a:pt x="129049" y="340200"/>
                  </a:lnTo>
                  <a:lnTo>
                    <a:pt x="87516" y="323318"/>
                  </a:lnTo>
                  <a:lnTo>
                    <a:pt x="50645" y="295182"/>
                  </a:lnTo>
                  <a:lnTo>
                    <a:pt x="22509" y="258311"/>
                  </a:lnTo>
                  <a:lnTo>
                    <a:pt x="5627" y="216778"/>
                  </a:lnTo>
                  <a:lnTo>
                    <a:pt x="0" y="172914"/>
                  </a:lnTo>
                  <a:lnTo>
                    <a:pt x="5627" y="129049"/>
                  </a:lnTo>
                  <a:lnTo>
                    <a:pt x="22509" y="87516"/>
                  </a:lnTo>
                  <a:lnTo>
                    <a:pt x="50645" y="50645"/>
                  </a:lnTo>
                  <a:lnTo>
                    <a:pt x="87516" y="22509"/>
                  </a:lnTo>
                  <a:lnTo>
                    <a:pt x="129049" y="5627"/>
                  </a:lnTo>
                  <a:lnTo>
                    <a:pt x="172914" y="0"/>
                  </a:lnTo>
                  <a:lnTo>
                    <a:pt x="216778" y="5627"/>
                  </a:lnTo>
                  <a:lnTo>
                    <a:pt x="258311" y="22509"/>
                  </a:lnTo>
                  <a:lnTo>
                    <a:pt x="295182" y="50645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93839" y="1523110"/>
            <a:ext cx="15671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Non-singular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matrix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49526" y="2642703"/>
            <a:ext cx="1211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Singular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matrix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2914650" y="35877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5207000" y="3594100"/>
            <a:ext cx="1005840" cy="673735"/>
          </a:xfrm>
          <a:custGeom>
            <a:avLst/>
            <a:gdLst/>
            <a:ahLst/>
            <a:cxnLst/>
            <a:rect l="l" t="t" r="r" b="b"/>
            <a:pathLst>
              <a:path w="1005839" h="673735">
                <a:moveTo>
                  <a:pt x="1005700" y="0"/>
                </a:moveTo>
                <a:lnTo>
                  <a:pt x="502843" y="0"/>
                </a:lnTo>
                <a:lnTo>
                  <a:pt x="0" y="0"/>
                </a:lnTo>
                <a:lnTo>
                  <a:pt x="0" y="336677"/>
                </a:lnTo>
                <a:lnTo>
                  <a:pt x="0" y="673341"/>
                </a:lnTo>
                <a:lnTo>
                  <a:pt x="502843" y="673341"/>
                </a:lnTo>
                <a:lnTo>
                  <a:pt x="1005700" y="673341"/>
                </a:lnTo>
                <a:lnTo>
                  <a:pt x="1005700" y="336677"/>
                </a:lnTo>
                <a:lnTo>
                  <a:pt x="1005700" y="0"/>
                </a:lnTo>
                <a:close/>
              </a:path>
            </a:pathLst>
          </a:custGeom>
          <a:solidFill>
            <a:srgbClr val="CDD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396284" y="363315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99136" y="363315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96284" y="396982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99136" y="396982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34222" y="3849220"/>
            <a:ext cx="1082040" cy="198120"/>
            <a:chOff x="4034222" y="3849220"/>
            <a:chExt cx="1082040" cy="19812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4222" y="3849220"/>
              <a:ext cx="1081904" cy="19811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072322" y="3928280"/>
              <a:ext cx="896619" cy="0"/>
            </a:xfrm>
            <a:custGeom>
              <a:avLst/>
              <a:gdLst/>
              <a:ahLst/>
              <a:cxnLst/>
              <a:rect l="l" t="t" r="r" b="b"/>
              <a:pathLst>
                <a:path w="896620">
                  <a:moveTo>
                    <a:pt x="0" y="0"/>
                  </a:moveTo>
                  <a:lnTo>
                    <a:pt x="883784" y="0"/>
                  </a:lnTo>
                  <a:lnTo>
                    <a:pt x="896484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56107" y="386732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5200650" y="3533664"/>
            <a:ext cx="1018540" cy="790575"/>
            <a:chOff x="5200650" y="3533664"/>
            <a:chExt cx="1018540" cy="790575"/>
          </a:xfrm>
        </p:grpSpPr>
        <p:sp>
          <p:nvSpPr>
            <p:cNvPr id="46" name="object 46"/>
            <p:cNvSpPr/>
            <p:nvPr/>
          </p:nvSpPr>
          <p:spPr>
            <a:xfrm>
              <a:off x="5200650" y="3587750"/>
              <a:ext cx="1018540" cy="686435"/>
            </a:xfrm>
            <a:custGeom>
              <a:avLst/>
              <a:gdLst/>
              <a:ahLst/>
              <a:cxnLst/>
              <a:rect l="l" t="t" r="r" b="b"/>
              <a:pathLst>
                <a:path w="1018539" h="686435">
                  <a:moveTo>
                    <a:pt x="509202" y="0"/>
                  </a:moveTo>
                  <a:lnTo>
                    <a:pt x="509202" y="686034"/>
                  </a:lnTo>
                </a:path>
                <a:path w="1018539" h="686435">
                  <a:moveTo>
                    <a:pt x="0" y="343017"/>
                  </a:moveTo>
                  <a:lnTo>
                    <a:pt x="1018404" y="343017"/>
                  </a:lnTo>
                </a:path>
                <a:path w="1018539" h="686435">
                  <a:moveTo>
                    <a:pt x="6350" y="0"/>
                  </a:moveTo>
                  <a:lnTo>
                    <a:pt x="6350" y="686034"/>
                  </a:lnTo>
                </a:path>
                <a:path w="1018539" h="686435">
                  <a:moveTo>
                    <a:pt x="1012054" y="0"/>
                  </a:moveTo>
                  <a:lnTo>
                    <a:pt x="1012054" y="686034"/>
                  </a:lnTo>
                </a:path>
                <a:path w="1018539" h="686435">
                  <a:moveTo>
                    <a:pt x="0" y="6350"/>
                  </a:moveTo>
                  <a:lnTo>
                    <a:pt x="1018404" y="6350"/>
                  </a:lnTo>
                </a:path>
                <a:path w="1018539" h="686435">
                  <a:moveTo>
                    <a:pt x="0" y="679684"/>
                  </a:moveTo>
                  <a:lnTo>
                    <a:pt x="1018404" y="67968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1606" y="3533664"/>
              <a:ext cx="447428" cy="44742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292406" y="3561464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295182" y="50645"/>
                  </a:moveTo>
                  <a:lnTo>
                    <a:pt x="323318" y="87516"/>
                  </a:lnTo>
                  <a:lnTo>
                    <a:pt x="340200" y="129049"/>
                  </a:lnTo>
                  <a:lnTo>
                    <a:pt x="345828" y="172914"/>
                  </a:lnTo>
                  <a:lnTo>
                    <a:pt x="340200" y="216778"/>
                  </a:lnTo>
                  <a:lnTo>
                    <a:pt x="323318" y="258311"/>
                  </a:lnTo>
                  <a:lnTo>
                    <a:pt x="295182" y="295182"/>
                  </a:lnTo>
                  <a:lnTo>
                    <a:pt x="258311" y="323318"/>
                  </a:lnTo>
                  <a:lnTo>
                    <a:pt x="216778" y="340200"/>
                  </a:lnTo>
                  <a:lnTo>
                    <a:pt x="172914" y="345828"/>
                  </a:lnTo>
                  <a:lnTo>
                    <a:pt x="129049" y="340200"/>
                  </a:lnTo>
                  <a:lnTo>
                    <a:pt x="87516" y="323318"/>
                  </a:lnTo>
                  <a:lnTo>
                    <a:pt x="50645" y="295182"/>
                  </a:lnTo>
                  <a:lnTo>
                    <a:pt x="22509" y="258311"/>
                  </a:lnTo>
                  <a:lnTo>
                    <a:pt x="5627" y="216778"/>
                  </a:lnTo>
                  <a:lnTo>
                    <a:pt x="0" y="172914"/>
                  </a:lnTo>
                  <a:lnTo>
                    <a:pt x="5627" y="129049"/>
                  </a:lnTo>
                  <a:lnTo>
                    <a:pt x="22509" y="87516"/>
                  </a:lnTo>
                  <a:lnTo>
                    <a:pt x="50645" y="50645"/>
                  </a:lnTo>
                  <a:lnTo>
                    <a:pt x="87516" y="22509"/>
                  </a:lnTo>
                  <a:lnTo>
                    <a:pt x="129049" y="5627"/>
                  </a:lnTo>
                  <a:lnTo>
                    <a:pt x="172914" y="0"/>
                  </a:lnTo>
                  <a:lnTo>
                    <a:pt x="216778" y="5627"/>
                  </a:lnTo>
                  <a:lnTo>
                    <a:pt x="258311" y="22509"/>
                  </a:lnTo>
                  <a:lnTo>
                    <a:pt x="295182" y="50645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1831" y="3876681"/>
              <a:ext cx="447428" cy="44742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792631" y="3904481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295182" y="50645"/>
                  </a:moveTo>
                  <a:lnTo>
                    <a:pt x="323318" y="87516"/>
                  </a:lnTo>
                  <a:lnTo>
                    <a:pt x="340200" y="129049"/>
                  </a:lnTo>
                  <a:lnTo>
                    <a:pt x="345828" y="172914"/>
                  </a:lnTo>
                  <a:lnTo>
                    <a:pt x="340200" y="216778"/>
                  </a:lnTo>
                  <a:lnTo>
                    <a:pt x="323318" y="258311"/>
                  </a:lnTo>
                  <a:lnTo>
                    <a:pt x="295182" y="295182"/>
                  </a:lnTo>
                  <a:lnTo>
                    <a:pt x="258311" y="323318"/>
                  </a:lnTo>
                  <a:lnTo>
                    <a:pt x="216778" y="340200"/>
                  </a:lnTo>
                  <a:lnTo>
                    <a:pt x="172914" y="345828"/>
                  </a:lnTo>
                  <a:lnTo>
                    <a:pt x="129049" y="340200"/>
                  </a:lnTo>
                  <a:lnTo>
                    <a:pt x="87516" y="323318"/>
                  </a:lnTo>
                  <a:lnTo>
                    <a:pt x="50645" y="295182"/>
                  </a:lnTo>
                  <a:lnTo>
                    <a:pt x="22509" y="258311"/>
                  </a:lnTo>
                  <a:lnTo>
                    <a:pt x="5627" y="216778"/>
                  </a:lnTo>
                  <a:lnTo>
                    <a:pt x="0" y="172914"/>
                  </a:lnTo>
                  <a:lnTo>
                    <a:pt x="5627" y="129049"/>
                  </a:lnTo>
                  <a:lnTo>
                    <a:pt x="22509" y="87516"/>
                  </a:lnTo>
                  <a:lnTo>
                    <a:pt x="50645" y="50645"/>
                  </a:lnTo>
                  <a:lnTo>
                    <a:pt x="87516" y="22509"/>
                  </a:lnTo>
                  <a:lnTo>
                    <a:pt x="129049" y="5627"/>
                  </a:lnTo>
                  <a:lnTo>
                    <a:pt x="172914" y="0"/>
                  </a:lnTo>
                  <a:lnTo>
                    <a:pt x="216778" y="5627"/>
                  </a:lnTo>
                  <a:lnTo>
                    <a:pt x="258311" y="22509"/>
                  </a:lnTo>
                  <a:lnTo>
                    <a:pt x="295182" y="50645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349526" y="3762295"/>
            <a:ext cx="1211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Singular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matrix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06935" y="1187035"/>
            <a:ext cx="1765935" cy="6032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695"/>
              </a:spcBef>
            </a:pPr>
            <a:r>
              <a:rPr sz="1400" b="1" spc="-5" dirty="0">
                <a:latin typeface="Arial"/>
                <a:cs typeface="Arial"/>
              </a:rPr>
              <a:t>Rank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2</a:t>
            </a:r>
            <a:r>
              <a:rPr sz="1400" b="1" spc="-2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ones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diagonal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06935" y="2351413"/>
            <a:ext cx="1675764" cy="5302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05"/>
              </a:spcBef>
            </a:pPr>
            <a:r>
              <a:rPr sz="1400" b="1" spc="-5" dirty="0">
                <a:latin typeface="Arial"/>
                <a:cs typeface="Arial"/>
              </a:rPr>
              <a:t>Rank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r>
              <a:rPr sz="1400" b="1" spc="-2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one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diagonal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506935" y="3398008"/>
            <a:ext cx="1765935" cy="6032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695"/>
              </a:spcBef>
            </a:pPr>
            <a:r>
              <a:rPr sz="1400" b="1" spc="-5" dirty="0">
                <a:latin typeface="Arial"/>
                <a:cs typeface="Arial"/>
              </a:rPr>
              <a:t>Rank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0</a:t>
            </a:r>
            <a:r>
              <a:rPr sz="1400" b="1" spc="-2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ones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diagonal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B8D33D4-884C-484F-516D-1E5C81E8C0A3}"/>
                  </a:ext>
                </a:extLst>
              </p14:cNvPr>
              <p14:cNvContentPartPr/>
              <p14:nvPr/>
            </p14:nvContentPartPr>
            <p14:xfrm>
              <a:off x="4671945" y="435220"/>
              <a:ext cx="474120" cy="312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B8D33D4-884C-484F-516D-1E5C81E8C0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2945" y="426220"/>
                <a:ext cx="4917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43D14F2-E6FD-5CB6-0BCE-16DBB4E92EEF}"/>
                  </a:ext>
                </a:extLst>
              </p14:cNvPr>
              <p14:cNvContentPartPr/>
              <p14:nvPr/>
            </p14:nvContentPartPr>
            <p14:xfrm>
              <a:off x="5383305" y="392020"/>
              <a:ext cx="851040" cy="658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43D14F2-E6FD-5CB6-0BCE-16DBB4E92E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4305" y="383020"/>
                <a:ext cx="86868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9567D80-9A4C-DE59-E3C8-2292A2616848}"/>
                  </a:ext>
                </a:extLst>
              </p14:cNvPr>
              <p14:cNvContentPartPr/>
              <p14:nvPr/>
            </p14:nvContentPartPr>
            <p14:xfrm>
              <a:off x="6347745" y="417580"/>
              <a:ext cx="330840" cy="576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9567D80-9A4C-DE59-E3C8-2292A26168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745" y="408580"/>
                <a:ext cx="34848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D0B6B9B-33D3-609E-500F-CF85A281D478}"/>
                  </a:ext>
                </a:extLst>
              </p14:cNvPr>
              <p14:cNvContentPartPr/>
              <p14:nvPr/>
            </p14:nvContentPartPr>
            <p14:xfrm>
              <a:off x="6306345" y="307420"/>
              <a:ext cx="138240" cy="141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D0B6B9B-33D3-609E-500F-CF85A281D4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7705" y="298780"/>
                <a:ext cx="1558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086756A-0CF2-4C21-4442-96D447AAF2B1}"/>
                  </a:ext>
                </a:extLst>
              </p14:cNvPr>
              <p14:cNvContentPartPr/>
              <p14:nvPr/>
            </p14:nvContentPartPr>
            <p14:xfrm>
              <a:off x="6952545" y="437020"/>
              <a:ext cx="511920" cy="311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086756A-0CF2-4C21-4442-96D447AAF2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43905" y="428020"/>
                <a:ext cx="5295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5B4753E-65F4-4810-AF4A-478FD3B3449A}"/>
                  </a:ext>
                </a:extLst>
              </p14:cNvPr>
              <p14:cNvContentPartPr/>
              <p14:nvPr/>
            </p14:nvContentPartPr>
            <p14:xfrm>
              <a:off x="7000785" y="284020"/>
              <a:ext cx="95040" cy="118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5B4753E-65F4-4810-AF4A-478FD3B344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2145" y="275380"/>
                <a:ext cx="1126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BB91EC2-6D59-21E5-0678-CF7DB28B4DAD}"/>
                  </a:ext>
                </a:extLst>
              </p14:cNvPr>
              <p14:cNvContentPartPr/>
              <p14:nvPr/>
            </p14:nvContentPartPr>
            <p14:xfrm>
              <a:off x="7100865" y="502900"/>
              <a:ext cx="122400" cy="2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BB91EC2-6D59-21E5-0678-CF7DB28B4D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91865" y="493900"/>
                <a:ext cx="1400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FA461C1-AA7C-7033-9B75-59B4E10E4BF7}"/>
                  </a:ext>
                </a:extLst>
              </p14:cNvPr>
              <p14:cNvContentPartPr/>
              <p14:nvPr/>
            </p14:nvContentPartPr>
            <p14:xfrm>
              <a:off x="7310025" y="320380"/>
              <a:ext cx="16200" cy="85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FA461C1-AA7C-7033-9B75-59B4E10E4B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01385" y="311380"/>
                <a:ext cx="338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21ADDD8-F832-E1AA-15DA-FCD7478FC214}"/>
                  </a:ext>
                </a:extLst>
              </p14:cNvPr>
              <p14:cNvContentPartPr/>
              <p14:nvPr/>
            </p14:nvContentPartPr>
            <p14:xfrm>
              <a:off x="1425105" y="1237660"/>
              <a:ext cx="583560" cy="396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21ADDD8-F832-E1AA-15DA-FCD7478FC21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16465" y="1228660"/>
                <a:ext cx="6012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5DEDF7B-6449-DD83-E2D7-4E62CFD9B86D}"/>
                  </a:ext>
                </a:extLst>
              </p14:cNvPr>
              <p14:cNvContentPartPr/>
              <p14:nvPr/>
            </p14:nvContentPartPr>
            <p14:xfrm>
              <a:off x="2233665" y="1262140"/>
              <a:ext cx="1247400" cy="340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5DEDF7B-6449-DD83-E2D7-4E62CFD9B8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25025" y="1253500"/>
                <a:ext cx="12650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44BCA03-120A-B261-894D-6119E1E409EF}"/>
                  </a:ext>
                </a:extLst>
              </p14:cNvPr>
              <p14:cNvContentPartPr/>
              <p14:nvPr/>
            </p14:nvContentPartPr>
            <p14:xfrm>
              <a:off x="3735225" y="1163140"/>
              <a:ext cx="784800" cy="703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44BCA03-120A-B261-894D-6119E1E409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26225" y="1154140"/>
                <a:ext cx="802440" cy="72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CCDBBFBC-A3B4-5074-D546-FE60A7300748}"/>
              </a:ext>
            </a:extLst>
          </p:cNvPr>
          <p:cNvGrpSpPr/>
          <p:nvPr/>
        </p:nvGrpSpPr>
        <p:grpSpPr>
          <a:xfrm>
            <a:off x="38745" y="294100"/>
            <a:ext cx="1819800" cy="454320"/>
            <a:chOff x="38745" y="294100"/>
            <a:chExt cx="181980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9EB8B48-139D-33F6-F515-B4724F4DAA22}"/>
                    </a:ext>
                  </a:extLst>
                </p14:cNvPr>
                <p14:cNvContentPartPr/>
                <p14:nvPr/>
              </p14:nvContentPartPr>
              <p14:xfrm>
                <a:off x="38745" y="422260"/>
                <a:ext cx="198720" cy="326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9EB8B48-139D-33F6-F515-B4724F4DAA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745" y="413620"/>
                  <a:ext cx="2163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1135415-9CD4-B780-59BE-E5FCFF3E792D}"/>
                    </a:ext>
                  </a:extLst>
                </p14:cNvPr>
                <p14:cNvContentPartPr/>
                <p14:nvPr/>
              </p14:nvContentPartPr>
              <p14:xfrm>
                <a:off x="344745" y="414340"/>
                <a:ext cx="1072800" cy="313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1135415-9CD4-B780-59BE-E5FCFF3E79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5745" y="405700"/>
                  <a:ext cx="10904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EF55E6D-CBD2-CFEC-6E69-422607552254}"/>
                    </a:ext>
                  </a:extLst>
                </p14:cNvPr>
                <p14:cNvContentPartPr/>
                <p14:nvPr/>
              </p14:nvContentPartPr>
              <p14:xfrm>
                <a:off x="1064025" y="294100"/>
                <a:ext cx="102960" cy="109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EF55E6D-CBD2-CFEC-6E69-4226075522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5025" y="285460"/>
                  <a:ext cx="120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C41A8AA-3A42-FC27-8749-80141A426D59}"/>
                    </a:ext>
                  </a:extLst>
                </p14:cNvPr>
                <p14:cNvContentPartPr/>
                <p14:nvPr/>
              </p14:nvContentPartPr>
              <p14:xfrm>
                <a:off x="843345" y="502900"/>
                <a:ext cx="149760" cy="10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C41A8AA-3A42-FC27-8749-80141A426D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4345" y="493900"/>
                  <a:ext cx="167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C511BA5-4AF4-E2B4-D778-A21F07B73361}"/>
                    </a:ext>
                  </a:extLst>
                </p14:cNvPr>
                <p14:cNvContentPartPr/>
                <p14:nvPr/>
              </p14:nvContentPartPr>
              <p14:xfrm>
                <a:off x="1539945" y="480580"/>
                <a:ext cx="318600" cy="217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511BA5-4AF4-E2B4-D778-A21F07B733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31305" y="471940"/>
                  <a:ext cx="336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E0E77EE-EA99-61C8-6355-E8A002173A8D}"/>
                    </a:ext>
                  </a:extLst>
                </p14:cNvPr>
                <p14:cNvContentPartPr/>
                <p14:nvPr/>
              </p14:nvContentPartPr>
              <p14:xfrm>
                <a:off x="1612305" y="331900"/>
                <a:ext cx="93600" cy="115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E0E77EE-EA99-61C8-6355-E8A002173A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03665" y="323260"/>
                  <a:ext cx="11124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902D39C-FAFD-A781-E19B-5F10A76CC509}"/>
                  </a:ext>
                </a:extLst>
              </p14:cNvPr>
              <p14:cNvContentPartPr/>
              <p14:nvPr/>
            </p14:nvContentPartPr>
            <p14:xfrm>
              <a:off x="1961505" y="485980"/>
              <a:ext cx="579600" cy="237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902D39C-FAFD-A781-E19B-5F10A76CC50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52865" y="476980"/>
                <a:ext cx="59724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E7A1D201-DA35-EFAF-0A57-ED7EA53DD56A}"/>
              </a:ext>
            </a:extLst>
          </p:cNvPr>
          <p:cNvGrpSpPr/>
          <p:nvPr/>
        </p:nvGrpSpPr>
        <p:grpSpPr>
          <a:xfrm>
            <a:off x="2646945" y="230740"/>
            <a:ext cx="1293480" cy="728640"/>
            <a:chOff x="2646945" y="230740"/>
            <a:chExt cx="1293480" cy="72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CD32AC8-E809-74D0-B116-B6B4D80E8CAE}"/>
                    </a:ext>
                  </a:extLst>
                </p14:cNvPr>
                <p14:cNvContentPartPr/>
                <p14:nvPr/>
              </p14:nvContentPartPr>
              <p14:xfrm>
                <a:off x="2646945" y="379420"/>
                <a:ext cx="1293480" cy="579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CD32AC8-E809-74D0-B116-B6B4D80E8C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38305" y="370780"/>
                  <a:ext cx="131112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660357B-BF82-9424-39B6-A1A27070B55F}"/>
                    </a:ext>
                  </a:extLst>
                </p14:cNvPr>
                <p14:cNvContentPartPr/>
                <p14:nvPr/>
              </p14:nvContentPartPr>
              <p14:xfrm>
                <a:off x="2893185" y="230740"/>
                <a:ext cx="132840" cy="159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660357B-BF82-9424-39B6-A1A27070B5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84185" y="222100"/>
                  <a:ext cx="15048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0CA62A7-3201-2BB3-6868-36606F138EDE}"/>
              </a:ext>
            </a:extLst>
          </p:cNvPr>
          <p:cNvGrpSpPr/>
          <p:nvPr/>
        </p:nvGrpSpPr>
        <p:grpSpPr>
          <a:xfrm>
            <a:off x="4137345" y="356740"/>
            <a:ext cx="352440" cy="592200"/>
            <a:chOff x="4137345" y="356740"/>
            <a:chExt cx="35244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897A086-7AC2-E458-E027-82B71F03B6DD}"/>
                    </a:ext>
                  </a:extLst>
                </p14:cNvPr>
                <p14:cNvContentPartPr/>
                <p14:nvPr/>
              </p14:nvContentPartPr>
              <p14:xfrm>
                <a:off x="4137345" y="451420"/>
                <a:ext cx="352440" cy="497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897A086-7AC2-E458-E027-82B71F03B6D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28345" y="442420"/>
                  <a:ext cx="3700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3482671-BA4F-A030-D8AD-43134277BFE8}"/>
                    </a:ext>
                  </a:extLst>
                </p14:cNvPr>
                <p14:cNvContentPartPr/>
                <p14:nvPr/>
              </p14:nvContentPartPr>
              <p14:xfrm>
                <a:off x="4175505" y="356740"/>
                <a:ext cx="110520" cy="114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3482671-BA4F-A030-D8AD-43134277BF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66865" y="348100"/>
                  <a:ext cx="12816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35D7C6D-34E9-1DD3-BDA6-9A66019214CB}"/>
                  </a:ext>
                </a:extLst>
              </p14:cNvPr>
              <p14:cNvContentPartPr/>
              <p14:nvPr/>
            </p14:nvContentPartPr>
            <p14:xfrm>
              <a:off x="4761585" y="1227940"/>
              <a:ext cx="676080" cy="375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35D7C6D-34E9-1DD3-BDA6-9A66019214C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52585" y="1218940"/>
                <a:ext cx="693720" cy="39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1748A7D5-2718-294B-84FD-7D350D445F59}"/>
              </a:ext>
            </a:extLst>
          </p:cNvPr>
          <p:cNvGrpSpPr/>
          <p:nvPr/>
        </p:nvGrpSpPr>
        <p:grpSpPr>
          <a:xfrm>
            <a:off x="5669865" y="1193380"/>
            <a:ext cx="2601000" cy="712080"/>
            <a:chOff x="5669865" y="1193380"/>
            <a:chExt cx="2601000" cy="71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54D2916-E295-6155-16C5-611F870063CE}"/>
                    </a:ext>
                  </a:extLst>
                </p14:cNvPr>
                <p14:cNvContentPartPr/>
                <p14:nvPr/>
              </p14:nvContentPartPr>
              <p14:xfrm>
                <a:off x="5669865" y="1250980"/>
                <a:ext cx="755280" cy="654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54D2916-E295-6155-16C5-611F870063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60865" y="1242340"/>
                  <a:ext cx="77292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78E1B73-BF29-6DFB-C239-989B885969E5}"/>
                    </a:ext>
                  </a:extLst>
                </p14:cNvPr>
                <p14:cNvContentPartPr/>
                <p14:nvPr/>
              </p14:nvContentPartPr>
              <p14:xfrm>
                <a:off x="6624945" y="1335220"/>
                <a:ext cx="829440" cy="236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78E1B73-BF29-6DFB-C239-989B885969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15945" y="1326580"/>
                  <a:ext cx="8470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F7004AB-A685-BB1B-E9C5-7C57F59AC3CF}"/>
                    </a:ext>
                  </a:extLst>
                </p14:cNvPr>
                <p14:cNvContentPartPr/>
                <p14:nvPr/>
              </p14:nvContentPartPr>
              <p14:xfrm>
                <a:off x="7688385" y="1193380"/>
                <a:ext cx="582480" cy="367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F7004AB-A685-BB1B-E9C5-7C57F59AC3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79745" y="1184740"/>
                  <a:ext cx="600120" cy="38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E0CB2D7-B78A-2846-DA8B-950089EF9B27}"/>
              </a:ext>
            </a:extLst>
          </p:cNvPr>
          <p:cNvGrpSpPr/>
          <p:nvPr/>
        </p:nvGrpSpPr>
        <p:grpSpPr>
          <a:xfrm>
            <a:off x="1781865" y="2032900"/>
            <a:ext cx="1640520" cy="279000"/>
            <a:chOff x="1781865" y="2032900"/>
            <a:chExt cx="164052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8E34C6B-024B-360E-373C-CB2D1032D6E2}"/>
                    </a:ext>
                  </a:extLst>
                </p14:cNvPr>
                <p14:cNvContentPartPr/>
                <p14:nvPr/>
              </p14:nvContentPartPr>
              <p14:xfrm>
                <a:off x="1781865" y="2032900"/>
                <a:ext cx="431640" cy="249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8E34C6B-024B-360E-373C-CB2D1032D6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73225" y="2023900"/>
                  <a:ext cx="4492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3F1CCE-BECB-5F30-75BA-CA922B31D00C}"/>
                    </a:ext>
                  </a:extLst>
                </p14:cNvPr>
                <p14:cNvContentPartPr/>
                <p14:nvPr/>
              </p14:nvContentPartPr>
              <p14:xfrm>
                <a:off x="2420505" y="2049820"/>
                <a:ext cx="1001880" cy="262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3F1CCE-BECB-5F30-75BA-CA922B31D00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11505" y="2041180"/>
                  <a:ext cx="101952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62F3326-8CF9-2AC7-0B16-2D7936C55919}"/>
              </a:ext>
            </a:extLst>
          </p:cNvPr>
          <p:cNvGrpSpPr/>
          <p:nvPr/>
        </p:nvGrpSpPr>
        <p:grpSpPr>
          <a:xfrm>
            <a:off x="3933585" y="2621500"/>
            <a:ext cx="1388160" cy="1286640"/>
            <a:chOff x="3933585" y="2621500"/>
            <a:chExt cx="1388160" cy="12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3D81AE-ADBD-A550-03C8-67674786A4FD}"/>
                    </a:ext>
                  </a:extLst>
                </p14:cNvPr>
                <p14:cNvContentPartPr/>
                <p14:nvPr/>
              </p14:nvContentPartPr>
              <p14:xfrm>
                <a:off x="3933585" y="2621500"/>
                <a:ext cx="1388160" cy="1286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3D81AE-ADBD-A550-03C8-67674786A4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24945" y="2612500"/>
                  <a:ext cx="1405800" cy="13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64145B3-0DDD-E4C2-A37B-C36583093F4D}"/>
                    </a:ext>
                  </a:extLst>
                </p14:cNvPr>
                <p14:cNvContentPartPr/>
                <p14:nvPr/>
              </p14:nvContentPartPr>
              <p14:xfrm>
                <a:off x="4196025" y="3014260"/>
                <a:ext cx="180000" cy="221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64145B3-0DDD-E4C2-A37B-C36583093F4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87025" y="3005620"/>
                  <a:ext cx="197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390F762-D825-55F3-56FE-A78EA9F23039}"/>
                    </a:ext>
                  </a:extLst>
                </p14:cNvPr>
                <p14:cNvContentPartPr/>
                <p14:nvPr/>
              </p14:nvContentPartPr>
              <p14:xfrm>
                <a:off x="4796865" y="3070060"/>
                <a:ext cx="131400" cy="173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390F762-D825-55F3-56FE-A78EA9F230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88225" y="3061060"/>
                  <a:ext cx="149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A3D4801-E464-37F2-8FAA-AAA2188F430F}"/>
                    </a:ext>
                  </a:extLst>
                </p14:cNvPr>
                <p14:cNvContentPartPr/>
                <p14:nvPr/>
              </p14:nvContentPartPr>
              <p14:xfrm>
                <a:off x="4360905" y="3419260"/>
                <a:ext cx="577800" cy="194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A3D4801-E464-37F2-8FAA-AAA2188F43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51905" y="3410620"/>
                  <a:ext cx="595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B03E3F-BB2B-1179-687E-E0E2C164D6D7}"/>
                    </a:ext>
                  </a:extLst>
                </p14:cNvPr>
                <p14:cNvContentPartPr/>
                <p14:nvPr/>
              </p14:nvContentPartPr>
              <p14:xfrm>
                <a:off x="4345065" y="3414580"/>
                <a:ext cx="78120" cy="96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B03E3F-BB2B-1179-687E-E0E2C164D6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36065" y="3405580"/>
                  <a:ext cx="95760" cy="11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26273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5754" marR="5080" indent="-5289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Row</a:t>
            </a:r>
            <a:r>
              <a:rPr spc="-30" dirty="0"/>
              <a:t> </a:t>
            </a:r>
            <a:r>
              <a:rPr spc="-5" dirty="0"/>
              <a:t>echelon</a:t>
            </a:r>
            <a:r>
              <a:rPr spc="-30" dirty="0"/>
              <a:t> </a:t>
            </a:r>
            <a:r>
              <a:rPr spc="-5" dirty="0"/>
              <a:t>form: </a:t>
            </a:r>
            <a:r>
              <a:rPr spc="-819" dirty="0"/>
              <a:t> </a:t>
            </a:r>
            <a:r>
              <a:rPr dirty="0"/>
              <a:t>General</a:t>
            </a:r>
            <a:r>
              <a:rPr spc="-20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04135">
              <a:lnSpc>
                <a:spcPct val="100000"/>
              </a:lnSpc>
              <a:spcBef>
                <a:spcPts val="120"/>
              </a:spcBef>
            </a:pPr>
            <a:r>
              <a:rPr dirty="0"/>
              <a:t>Solving</a:t>
            </a:r>
            <a:r>
              <a:rPr spc="25" dirty="0"/>
              <a:t> </a:t>
            </a:r>
            <a:r>
              <a:rPr spc="10" dirty="0"/>
              <a:t>System</a:t>
            </a:r>
            <a:r>
              <a:rPr spc="30" dirty="0"/>
              <a:t> </a:t>
            </a:r>
            <a:r>
              <a:rPr spc="5" dirty="0"/>
              <a:t>of</a:t>
            </a:r>
            <a:r>
              <a:rPr spc="30" dirty="0"/>
              <a:t> </a:t>
            </a:r>
            <a:r>
              <a:rPr spc="5" dirty="0"/>
              <a:t>Linear</a:t>
            </a:r>
            <a:r>
              <a:rPr spc="25" dirty="0"/>
              <a:t> </a:t>
            </a:r>
            <a:r>
              <a:rPr spc="5" dirty="0"/>
              <a:t>Equations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64636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Neural</a:t>
            </a:r>
            <a:r>
              <a:rPr sz="3000" spc="3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Networks</a:t>
            </a:r>
            <a:r>
              <a:rPr sz="3000" spc="3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-</a:t>
            </a:r>
            <a:r>
              <a:rPr sz="3000" spc="-1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AI-generated</a:t>
            </a:r>
            <a:r>
              <a:rPr sz="3000" spc="3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music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642" y="1018846"/>
            <a:ext cx="4216400" cy="31225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55624" y="1104634"/>
            <a:ext cx="3228340" cy="230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Neural</a:t>
            </a:r>
            <a:r>
              <a:rPr sz="1400" dirty="0">
                <a:solidFill>
                  <a:srgbClr val="595959"/>
                </a:solidFill>
                <a:latin typeface="Microsoft Sans Serif"/>
                <a:cs typeface="Microsoft Sans Serif"/>
              </a:rPr>
              <a:t> network generates </a:t>
            </a:r>
            <a:r>
              <a:rPr sz="14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music</a:t>
            </a:r>
            <a:endParaRPr sz="1400">
              <a:latin typeface="Microsoft Sans Serif"/>
              <a:cs typeface="Microsoft Sans Serif"/>
            </a:endParaRPr>
          </a:p>
          <a:p>
            <a:pPr marL="469900" marR="5080" indent="-342900">
              <a:lnSpc>
                <a:spcPct val="117100"/>
              </a:lnSpc>
              <a:spcBef>
                <a:spcPts val="1110"/>
              </a:spcBef>
              <a:buFont typeface="Verdana"/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Automatic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music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generation: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compressing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music</a:t>
            </a:r>
            <a:r>
              <a:rPr sz="1800" spc="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to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discrete</a:t>
            </a:r>
            <a:r>
              <a:rPr sz="1800" spc="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codes, </a:t>
            </a:r>
            <a:r>
              <a:rPr sz="18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then</a:t>
            </a:r>
            <a:r>
              <a:rPr sz="1800" spc="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training</a:t>
            </a:r>
            <a:r>
              <a:rPr sz="1800" spc="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model</a:t>
            </a:r>
            <a:r>
              <a:rPr sz="1800" spc="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on </a:t>
            </a:r>
            <a:r>
              <a:rPr sz="18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specific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 genre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to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 produce </a:t>
            </a:r>
            <a:r>
              <a:rPr sz="1800" spc="-46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95959"/>
                </a:solidFill>
                <a:latin typeface="Microsoft Sans Serif"/>
                <a:cs typeface="Microsoft Sans Serif"/>
              </a:rPr>
              <a:t>new</a:t>
            </a:r>
            <a:r>
              <a:rPr sz="18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music.</a:t>
            </a:r>
            <a:endParaRPr sz="1800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2B5F03-69F2-732D-2D07-1E14C1C2C59E}"/>
                  </a:ext>
                </a:extLst>
              </p14:cNvPr>
              <p14:cNvContentPartPr/>
              <p14:nvPr/>
            </p14:nvContentPartPr>
            <p14:xfrm>
              <a:off x="391905" y="790414"/>
              <a:ext cx="2756160" cy="58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2B5F03-69F2-732D-2D07-1E14C1C2C5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05" y="781774"/>
                <a:ext cx="277380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34CFA883-9515-A88E-5D46-8628E07F134D}"/>
              </a:ext>
            </a:extLst>
          </p:cNvPr>
          <p:cNvGrpSpPr/>
          <p:nvPr/>
        </p:nvGrpSpPr>
        <p:grpSpPr>
          <a:xfrm>
            <a:off x="4946625" y="3656014"/>
            <a:ext cx="3648600" cy="409320"/>
            <a:chOff x="4946625" y="3656014"/>
            <a:chExt cx="364860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50755AC-D027-7286-CFC3-73D255A61D54}"/>
                    </a:ext>
                  </a:extLst>
                </p14:cNvPr>
                <p14:cNvContentPartPr/>
                <p14:nvPr/>
              </p14:nvContentPartPr>
              <p14:xfrm>
                <a:off x="4946625" y="3911974"/>
                <a:ext cx="276480" cy="142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50755AC-D027-7286-CFC3-73D255A61D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37985" y="3903334"/>
                  <a:ext cx="294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89B416-6964-45C4-DFF2-1E274392D108}"/>
                    </a:ext>
                  </a:extLst>
                </p14:cNvPr>
                <p14:cNvContentPartPr/>
                <p14:nvPr/>
              </p14:nvContentPartPr>
              <p14:xfrm>
                <a:off x="5410305" y="3842854"/>
                <a:ext cx="133200" cy="22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989B416-6964-45C4-DFF2-1E274392D1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01305" y="3833854"/>
                  <a:ext cx="150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B0023B-2E94-45C1-FBFC-812D049F6F14}"/>
                    </a:ext>
                  </a:extLst>
                </p14:cNvPr>
                <p14:cNvContentPartPr/>
                <p14:nvPr/>
              </p14:nvContentPartPr>
              <p14:xfrm>
                <a:off x="5635305" y="3656014"/>
                <a:ext cx="1193400" cy="395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B0023B-2E94-45C1-FBFC-812D049F6F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26665" y="3647014"/>
                  <a:ext cx="12110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611944-4029-D881-2B30-73C61AEA3375}"/>
                    </a:ext>
                  </a:extLst>
                </p14:cNvPr>
                <p14:cNvContentPartPr/>
                <p14:nvPr/>
              </p14:nvContentPartPr>
              <p14:xfrm>
                <a:off x="6263145" y="3670054"/>
                <a:ext cx="60120" cy="97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611944-4029-D881-2B30-73C61AEA337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54145" y="3661414"/>
                  <a:ext cx="77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43261D-E566-0289-3D26-A6CB39E21280}"/>
                    </a:ext>
                  </a:extLst>
                </p14:cNvPr>
                <p14:cNvContentPartPr/>
                <p14:nvPr/>
              </p14:nvContentPartPr>
              <p14:xfrm>
                <a:off x="6105465" y="3824854"/>
                <a:ext cx="133560" cy="27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43261D-E566-0289-3D26-A6CB39E2128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96465" y="3815854"/>
                  <a:ext cx="151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F7F464-D545-9613-EF4E-EDB1D1093920}"/>
                    </a:ext>
                  </a:extLst>
                </p14:cNvPr>
                <p14:cNvContentPartPr/>
                <p14:nvPr/>
              </p14:nvContentPartPr>
              <p14:xfrm>
                <a:off x="5826825" y="3713614"/>
                <a:ext cx="91080" cy="96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F7F464-D545-9613-EF4E-EDB1D109392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8185" y="3704614"/>
                  <a:ext cx="108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BABC95-B317-9F60-88FE-B2606FD74447}"/>
                    </a:ext>
                  </a:extLst>
                </p14:cNvPr>
                <p14:cNvContentPartPr/>
                <p14:nvPr/>
              </p14:nvContentPartPr>
              <p14:xfrm>
                <a:off x="6997545" y="3668254"/>
                <a:ext cx="1597680" cy="327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BABC95-B317-9F60-88FE-B2606FD7444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88545" y="3659254"/>
                  <a:ext cx="16153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D8581C-662D-F8DA-0093-3B301E62DC3F}"/>
                    </a:ext>
                  </a:extLst>
                </p14:cNvPr>
                <p14:cNvContentPartPr/>
                <p14:nvPr/>
              </p14:nvContentPartPr>
              <p14:xfrm>
                <a:off x="7278345" y="3780934"/>
                <a:ext cx="138240" cy="7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D8581C-662D-F8DA-0093-3B301E62DC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69345" y="3771934"/>
                  <a:ext cx="155880" cy="25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096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Row </a:t>
            </a:r>
            <a:r>
              <a:rPr sz="3000" spc="-5" dirty="0">
                <a:solidFill>
                  <a:srgbClr val="000000"/>
                </a:solidFill>
              </a:rPr>
              <a:t>echelon</a:t>
            </a:r>
            <a:r>
              <a:rPr sz="3000" spc="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form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04950" y="3105150"/>
          <a:ext cx="1508760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70657" y="1446762"/>
            <a:ext cx="1356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0657" y="1853162"/>
            <a:ext cx="1268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3a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0657" y="2259562"/>
            <a:ext cx="1411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2a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5727" y="2729562"/>
            <a:ext cx="549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4620" y="1446762"/>
            <a:ext cx="1356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4620" y="1853162"/>
            <a:ext cx="1426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har char="•"/>
              <a:tabLst>
                <a:tab pos="350520" algn="l"/>
                <a:tab pos="351155" algn="l"/>
              </a:tabLst>
            </a:pPr>
            <a:r>
              <a:rPr sz="1400" dirty="0">
                <a:latin typeface="Arial MT"/>
                <a:cs typeface="Arial MT"/>
              </a:rPr>
              <a:t>-6b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7c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-33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8961" y="1040362"/>
            <a:ext cx="658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4620" y="1040362"/>
            <a:ext cx="658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4620" y="2259562"/>
            <a:ext cx="2150110" cy="70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5020" indent="-782955">
              <a:lnSpc>
                <a:spcPct val="100000"/>
              </a:lnSpc>
              <a:spcBef>
                <a:spcPts val="100"/>
              </a:spcBef>
              <a:buChar char="•"/>
              <a:tabLst>
                <a:tab pos="795020" algn="l"/>
                <a:tab pos="795655" algn="l"/>
              </a:tabLst>
            </a:pPr>
            <a:r>
              <a:rPr sz="1400" dirty="0">
                <a:latin typeface="Arial MT"/>
                <a:cs typeface="Arial MT"/>
              </a:rPr>
              <a:t>6c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007986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Row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echelon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form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683250" y="3092450"/>
          <a:ext cx="1508760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3244757" y="1903589"/>
            <a:ext cx="2223770" cy="198120"/>
            <a:chOff x="3244757" y="1903589"/>
            <a:chExt cx="2223770" cy="19812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4757" y="1903589"/>
              <a:ext cx="2223349" cy="19811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82857" y="1982649"/>
              <a:ext cx="2038350" cy="0"/>
            </a:xfrm>
            <a:custGeom>
              <a:avLst/>
              <a:gdLst/>
              <a:ahLst/>
              <a:cxnLst/>
              <a:rect l="l" t="t" r="r" b="b"/>
              <a:pathLst>
                <a:path w="2038350">
                  <a:moveTo>
                    <a:pt x="0" y="0"/>
                  </a:moveTo>
                  <a:lnTo>
                    <a:pt x="2025229" y="0"/>
                  </a:lnTo>
                  <a:lnTo>
                    <a:pt x="2037929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08087" y="192168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244757" y="3527650"/>
            <a:ext cx="2223770" cy="198120"/>
            <a:chOff x="3244757" y="3527650"/>
            <a:chExt cx="2223770" cy="19812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4757" y="3527650"/>
              <a:ext cx="2223349" cy="19811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82857" y="3606710"/>
              <a:ext cx="2038350" cy="0"/>
            </a:xfrm>
            <a:custGeom>
              <a:avLst/>
              <a:gdLst/>
              <a:ahLst/>
              <a:cxnLst/>
              <a:rect l="l" t="t" r="r" b="b"/>
              <a:pathLst>
                <a:path w="2038350">
                  <a:moveTo>
                    <a:pt x="0" y="0"/>
                  </a:moveTo>
                  <a:lnTo>
                    <a:pt x="2025229" y="0"/>
                  </a:lnTo>
                  <a:lnTo>
                    <a:pt x="2037929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08087" y="354575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096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Row </a:t>
            </a:r>
            <a:r>
              <a:rPr sz="3000" spc="-5" dirty="0">
                <a:solidFill>
                  <a:srgbClr val="000000"/>
                </a:solidFill>
              </a:rPr>
              <a:t>echelon</a:t>
            </a:r>
            <a:r>
              <a:rPr sz="3000" spc="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form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95300" y="1727199"/>
            <a:ext cx="2514600" cy="1683385"/>
          </a:xfrm>
          <a:custGeom>
            <a:avLst/>
            <a:gdLst/>
            <a:ahLst/>
            <a:cxnLst/>
            <a:rect l="l" t="t" r="r" b="b"/>
            <a:pathLst>
              <a:path w="2514600" h="1683385">
                <a:moveTo>
                  <a:pt x="2514257" y="0"/>
                </a:moveTo>
                <a:lnTo>
                  <a:pt x="2514257" y="0"/>
                </a:lnTo>
                <a:lnTo>
                  <a:pt x="0" y="0"/>
                </a:lnTo>
                <a:lnTo>
                  <a:pt x="0" y="336677"/>
                </a:lnTo>
                <a:lnTo>
                  <a:pt x="0" y="673341"/>
                </a:lnTo>
                <a:lnTo>
                  <a:pt x="0" y="1010005"/>
                </a:lnTo>
                <a:lnTo>
                  <a:pt x="0" y="1346669"/>
                </a:lnTo>
                <a:lnTo>
                  <a:pt x="0" y="1683346"/>
                </a:lnTo>
                <a:lnTo>
                  <a:pt x="502843" y="1683346"/>
                </a:lnTo>
                <a:lnTo>
                  <a:pt x="1005700" y="1683346"/>
                </a:lnTo>
                <a:lnTo>
                  <a:pt x="1508556" y="1683346"/>
                </a:lnTo>
                <a:lnTo>
                  <a:pt x="2011400" y="1683346"/>
                </a:lnTo>
                <a:lnTo>
                  <a:pt x="2514257" y="1683346"/>
                </a:lnTo>
                <a:lnTo>
                  <a:pt x="2514257" y="1346669"/>
                </a:lnTo>
                <a:lnTo>
                  <a:pt x="2514257" y="1010005"/>
                </a:lnTo>
                <a:lnTo>
                  <a:pt x="2514257" y="673341"/>
                </a:lnTo>
                <a:lnTo>
                  <a:pt x="2514257" y="336677"/>
                </a:lnTo>
                <a:lnTo>
                  <a:pt x="2514257" y="0"/>
                </a:lnTo>
                <a:close/>
              </a:path>
            </a:pathLst>
          </a:custGeom>
          <a:solidFill>
            <a:srgbClr val="CDD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4584" y="176625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2281" y="1766254"/>
            <a:ext cx="1603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984" algn="l"/>
                <a:tab pos="1017905" algn="l"/>
                <a:tab pos="1520825" algn="l"/>
              </a:tabLst>
            </a:pPr>
            <a:r>
              <a:rPr sz="1400" dirty="0">
                <a:latin typeface="Arial MT"/>
                <a:cs typeface="Arial MT"/>
              </a:rPr>
              <a:t>*	*	*	*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584" y="210292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7436" y="210292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5133" y="2102921"/>
            <a:ext cx="11004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984" algn="l"/>
                <a:tab pos="1017905" algn="l"/>
              </a:tabLst>
            </a:pPr>
            <a:r>
              <a:rPr sz="1400" dirty="0">
                <a:latin typeface="Arial MT"/>
                <a:cs typeface="Arial MT"/>
              </a:rPr>
              <a:t>*	*	*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584" y="24395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7436" y="24395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0288" y="24395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7986" y="2439588"/>
            <a:ext cx="5975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984" algn="l"/>
              </a:tabLst>
            </a:pPr>
            <a:r>
              <a:rPr sz="1400" dirty="0">
                <a:latin typeface="Arial MT"/>
                <a:cs typeface="Arial MT"/>
              </a:rPr>
              <a:t>*	*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584" y="27762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7436" y="27762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0288" y="27762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3536" y="2776256"/>
            <a:ext cx="183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-5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0839" y="2776256"/>
            <a:ext cx="94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4584" y="31129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7436" y="31129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90288" y="31129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93140" y="31129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95992" y="31129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67100" y="1727199"/>
            <a:ext cx="2514600" cy="1346835"/>
          </a:xfrm>
          <a:custGeom>
            <a:avLst/>
            <a:gdLst/>
            <a:ahLst/>
            <a:cxnLst/>
            <a:rect l="l" t="t" r="r" b="b"/>
            <a:pathLst>
              <a:path w="2514600" h="1346835">
                <a:moveTo>
                  <a:pt x="2514257" y="673341"/>
                </a:moveTo>
                <a:lnTo>
                  <a:pt x="2011400" y="673341"/>
                </a:lnTo>
                <a:lnTo>
                  <a:pt x="2011400" y="336677"/>
                </a:lnTo>
                <a:lnTo>
                  <a:pt x="1508556" y="336677"/>
                </a:lnTo>
                <a:lnTo>
                  <a:pt x="1508556" y="0"/>
                </a:lnTo>
                <a:lnTo>
                  <a:pt x="1005700" y="0"/>
                </a:lnTo>
                <a:lnTo>
                  <a:pt x="502843" y="0"/>
                </a:lnTo>
                <a:lnTo>
                  <a:pt x="0" y="0"/>
                </a:lnTo>
                <a:lnTo>
                  <a:pt x="0" y="336677"/>
                </a:lnTo>
                <a:lnTo>
                  <a:pt x="0" y="673341"/>
                </a:lnTo>
                <a:lnTo>
                  <a:pt x="0" y="1010005"/>
                </a:lnTo>
                <a:lnTo>
                  <a:pt x="502843" y="1010005"/>
                </a:lnTo>
                <a:lnTo>
                  <a:pt x="502843" y="1346669"/>
                </a:lnTo>
                <a:lnTo>
                  <a:pt x="1005700" y="1346669"/>
                </a:lnTo>
                <a:lnTo>
                  <a:pt x="1508556" y="1346669"/>
                </a:lnTo>
                <a:lnTo>
                  <a:pt x="2011400" y="1346669"/>
                </a:lnTo>
                <a:lnTo>
                  <a:pt x="2011400" y="1010005"/>
                </a:lnTo>
                <a:lnTo>
                  <a:pt x="2514257" y="1010005"/>
                </a:lnTo>
                <a:lnTo>
                  <a:pt x="2514257" y="673341"/>
                </a:lnTo>
                <a:close/>
              </a:path>
            </a:pathLst>
          </a:custGeom>
          <a:solidFill>
            <a:srgbClr val="CDD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488950" y="1702282"/>
            <a:ext cx="2527300" cy="1765935"/>
            <a:chOff x="488950" y="1702282"/>
            <a:chExt cx="2527300" cy="1765935"/>
          </a:xfrm>
        </p:grpSpPr>
        <p:sp>
          <p:nvSpPr>
            <p:cNvPr id="25" name="object 25"/>
            <p:cNvSpPr/>
            <p:nvPr/>
          </p:nvSpPr>
          <p:spPr>
            <a:xfrm>
              <a:off x="488950" y="1720850"/>
              <a:ext cx="2527300" cy="1696085"/>
            </a:xfrm>
            <a:custGeom>
              <a:avLst/>
              <a:gdLst/>
              <a:ahLst/>
              <a:cxnLst/>
              <a:rect l="l" t="t" r="r" b="b"/>
              <a:pathLst>
                <a:path w="2527300" h="1696085">
                  <a:moveTo>
                    <a:pt x="509202" y="0"/>
                  </a:moveTo>
                  <a:lnTo>
                    <a:pt x="509202" y="1696035"/>
                  </a:lnTo>
                </a:path>
                <a:path w="2527300" h="1696085">
                  <a:moveTo>
                    <a:pt x="1012054" y="0"/>
                  </a:moveTo>
                  <a:lnTo>
                    <a:pt x="1012054" y="1696035"/>
                  </a:lnTo>
                </a:path>
                <a:path w="2527300" h="1696085">
                  <a:moveTo>
                    <a:pt x="1514906" y="0"/>
                  </a:moveTo>
                  <a:lnTo>
                    <a:pt x="1514906" y="1696035"/>
                  </a:lnTo>
                </a:path>
                <a:path w="2527300" h="1696085">
                  <a:moveTo>
                    <a:pt x="2017758" y="0"/>
                  </a:moveTo>
                  <a:lnTo>
                    <a:pt x="2017758" y="1696035"/>
                  </a:lnTo>
                </a:path>
                <a:path w="2527300" h="1696085">
                  <a:moveTo>
                    <a:pt x="0" y="343017"/>
                  </a:moveTo>
                  <a:lnTo>
                    <a:pt x="2526960" y="343017"/>
                  </a:lnTo>
                </a:path>
                <a:path w="2527300" h="1696085">
                  <a:moveTo>
                    <a:pt x="0" y="679684"/>
                  </a:moveTo>
                  <a:lnTo>
                    <a:pt x="2526960" y="679684"/>
                  </a:lnTo>
                </a:path>
                <a:path w="2527300" h="1696085">
                  <a:moveTo>
                    <a:pt x="0" y="1016351"/>
                  </a:moveTo>
                  <a:lnTo>
                    <a:pt x="2526960" y="1016351"/>
                  </a:lnTo>
                </a:path>
                <a:path w="2527300" h="1696085">
                  <a:moveTo>
                    <a:pt x="0" y="1353018"/>
                  </a:moveTo>
                  <a:lnTo>
                    <a:pt x="2526960" y="1353018"/>
                  </a:lnTo>
                </a:path>
                <a:path w="2527300" h="1696085">
                  <a:moveTo>
                    <a:pt x="6350" y="0"/>
                  </a:moveTo>
                  <a:lnTo>
                    <a:pt x="6350" y="1696035"/>
                  </a:lnTo>
                </a:path>
                <a:path w="2527300" h="1696085">
                  <a:moveTo>
                    <a:pt x="2520610" y="0"/>
                  </a:moveTo>
                  <a:lnTo>
                    <a:pt x="2520610" y="1696035"/>
                  </a:lnTo>
                </a:path>
                <a:path w="2527300" h="1696085">
                  <a:moveTo>
                    <a:pt x="0" y="6350"/>
                  </a:moveTo>
                  <a:lnTo>
                    <a:pt x="2526960" y="6350"/>
                  </a:lnTo>
                </a:path>
                <a:path w="2527300" h="1696085">
                  <a:moveTo>
                    <a:pt x="0" y="1689685"/>
                  </a:moveTo>
                  <a:lnTo>
                    <a:pt x="2526960" y="168968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753" y="1702282"/>
              <a:ext cx="406649" cy="40664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91339" y="173186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53" y="2045182"/>
              <a:ext cx="406649" cy="40664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99340" y="207476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053" y="2375382"/>
              <a:ext cx="406649" cy="40664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594639" y="240496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0053" y="2718282"/>
              <a:ext cx="406649" cy="40664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102639" y="274786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8052" y="3061182"/>
              <a:ext cx="406649" cy="40664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610640" y="309076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072" y="1869133"/>
              <a:ext cx="432716" cy="39212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71592" y="1951440"/>
              <a:ext cx="166370" cy="123189"/>
            </a:xfrm>
            <a:custGeom>
              <a:avLst/>
              <a:gdLst/>
              <a:ahLst/>
              <a:cxnLst/>
              <a:rect l="l" t="t" r="r" b="b"/>
              <a:pathLst>
                <a:path w="166369" h="123189">
                  <a:moveTo>
                    <a:pt x="0" y="0"/>
                  </a:moveTo>
                  <a:lnTo>
                    <a:pt x="155631" y="115036"/>
                  </a:lnTo>
                  <a:lnTo>
                    <a:pt x="165844" y="122585"/>
                  </a:lnTo>
                </a:path>
              </a:pathLst>
            </a:custGeom>
            <a:ln w="25400">
              <a:solidFill>
                <a:srgbClr val="009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90989" y="2017456"/>
              <a:ext cx="134620" cy="121920"/>
            </a:xfrm>
            <a:custGeom>
              <a:avLst/>
              <a:gdLst/>
              <a:ahLst/>
              <a:cxnLst/>
              <a:rect l="l" t="t" r="r" b="b"/>
              <a:pathLst>
                <a:path w="134619" h="121919">
                  <a:moveTo>
                    <a:pt x="72470" y="0"/>
                  </a:moveTo>
                  <a:lnTo>
                    <a:pt x="0" y="98042"/>
                  </a:lnTo>
                  <a:lnTo>
                    <a:pt x="134278" y="121490"/>
                  </a:lnTo>
                  <a:lnTo>
                    <a:pt x="72470" y="0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072" y="2224733"/>
              <a:ext cx="432716" cy="39212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79592" y="2307040"/>
              <a:ext cx="166370" cy="123189"/>
            </a:xfrm>
            <a:custGeom>
              <a:avLst/>
              <a:gdLst/>
              <a:ahLst/>
              <a:cxnLst/>
              <a:rect l="l" t="t" r="r" b="b"/>
              <a:pathLst>
                <a:path w="166369" h="123189">
                  <a:moveTo>
                    <a:pt x="0" y="0"/>
                  </a:moveTo>
                  <a:lnTo>
                    <a:pt x="155631" y="115036"/>
                  </a:lnTo>
                  <a:lnTo>
                    <a:pt x="165844" y="122585"/>
                  </a:lnTo>
                </a:path>
              </a:pathLst>
            </a:custGeom>
            <a:ln w="25400">
              <a:solidFill>
                <a:srgbClr val="009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98989" y="2373056"/>
              <a:ext cx="134620" cy="121920"/>
            </a:xfrm>
            <a:custGeom>
              <a:avLst/>
              <a:gdLst/>
              <a:ahLst/>
              <a:cxnLst/>
              <a:rect l="l" t="t" r="r" b="b"/>
              <a:pathLst>
                <a:path w="134619" h="121919">
                  <a:moveTo>
                    <a:pt x="72470" y="0"/>
                  </a:moveTo>
                  <a:lnTo>
                    <a:pt x="0" y="98042"/>
                  </a:lnTo>
                  <a:lnTo>
                    <a:pt x="134278" y="121490"/>
                  </a:lnTo>
                  <a:lnTo>
                    <a:pt x="72470" y="0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5372" y="2542233"/>
              <a:ext cx="432716" cy="39212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874893" y="2624540"/>
              <a:ext cx="166370" cy="123189"/>
            </a:xfrm>
            <a:custGeom>
              <a:avLst/>
              <a:gdLst/>
              <a:ahLst/>
              <a:cxnLst/>
              <a:rect l="l" t="t" r="r" b="b"/>
              <a:pathLst>
                <a:path w="166369" h="123189">
                  <a:moveTo>
                    <a:pt x="0" y="0"/>
                  </a:moveTo>
                  <a:lnTo>
                    <a:pt x="155631" y="115036"/>
                  </a:lnTo>
                  <a:lnTo>
                    <a:pt x="165844" y="122585"/>
                  </a:lnTo>
                </a:path>
              </a:pathLst>
            </a:custGeom>
            <a:ln w="25400">
              <a:solidFill>
                <a:srgbClr val="009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94289" y="2690556"/>
              <a:ext cx="134620" cy="121920"/>
            </a:xfrm>
            <a:custGeom>
              <a:avLst/>
              <a:gdLst/>
              <a:ahLst/>
              <a:cxnLst/>
              <a:rect l="l" t="t" r="r" b="b"/>
              <a:pathLst>
                <a:path w="134619" h="121919">
                  <a:moveTo>
                    <a:pt x="72470" y="0"/>
                  </a:moveTo>
                  <a:lnTo>
                    <a:pt x="0" y="98042"/>
                  </a:lnTo>
                  <a:lnTo>
                    <a:pt x="134278" y="121490"/>
                  </a:lnTo>
                  <a:lnTo>
                    <a:pt x="72470" y="0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6072" y="2897833"/>
              <a:ext cx="432716" cy="39212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395593" y="2980140"/>
              <a:ext cx="166370" cy="123189"/>
            </a:xfrm>
            <a:custGeom>
              <a:avLst/>
              <a:gdLst/>
              <a:ahLst/>
              <a:cxnLst/>
              <a:rect l="l" t="t" r="r" b="b"/>
              <a:pathLst>
                <a:path w="166369" h="123189">
                  <a:moveTo>
                    <a:pt x="0" y="0"/>
                  </a:moveTo>
                  <a:lnTo>
                    <a:pt x="155631" y="115036"/>
                  </a:lnTo>
                  <a:lnTo>
                    <a:pt x="165844" y="122585"/>
                  </a:lnTo>
                </a:path>
              </a:pathLst>
            </a:custGeom>
            <a:ln w="25400">
              <a:solidFill>
                <a:srgbClr val="009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14989" y="3046154"/>
              <a:ext cx="134620" cy="121920"/>
            </a:xfrm>
            <a:custGeom>
              <a:avLst/>
              <a:gdLst/>
              <a:ahLst/>
              <a:cxnLst/>
              <a:rect l="l" t="t" r="r" b="b"/>
              <a:pathLst>
                <a:path w="134619" h="121919">
                  <a:moveTo>
                    <a:pt x="72470" y="0"/>
                  </a:moveTo>
                  <a:lnTo>
                    <a:pt x="0" y="98043"/>
                  </a:lnTo>
                  <a:lnTo>
                    <a:pt x="134278" y="121492"/>
                  </a:lnTo>
                  <a:lnTo>
                    <a:pt x="72470" y="0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467100" y="1727200"/>
            <a:ext cx="502920" cy="33718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69952" y="1727200"/>
            <a:ext cx="502920" cy="33718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72804" y="1727200"/>
            <a:ext cx="502920" cy="33718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75656" y="1727200"/>
            <a:ext cx="502920" cy="337185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478508" y="1727200"/>
            <a:ext cx="502920" cy="337185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67100" y="2063867"/>
            <a:ext cx="502920" cy="33718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69952" y="2063867"/>
            <a:ext cx="502920" cy="33718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72804" y="2063867"/>
            <a:ext cx="502920" cy="33718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75656" y="2063867"/>
            <a:ext cx="502920" cy="33718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478508" y="2063867"/>
            <a:ext cx="502920" cy="337185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73450" y="2439588"/>
            <a:ext cx="490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76302" y="2439588"/>
            <a:ext cx="490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479154" y="2439588"/>
            <a:ext cx="490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82006" y="2439588"/>
            <a:ext cx="490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-4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84858" y="2439588"/>
            <a:ext cx="490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92527" y="2748474"/>
            <a:ext cx="471170" cy="319405"/>
          </a:xfrm>
          <a:prstGeom prst="rect">
            <a:avLst/>
          </a:prstGeom>
          <a:solidFill>
            <a:srgbClr val="CDD8FB"/>
          </a:solidFill>
        </p:spPr>
        <p:txBody>
          <a:bodyPr vert="horz" wrap="square" lIns="0" tIns="40005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976302" y="2776256"/>
            <a:ext cx="490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479154" y="2776256"/>
            <a:ext cx="490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82006" y="2776256"/>
            <a:ext cx="490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484858" y="2748474"/>
            <a:ext cx="476884" cy="319405"/>
          </a:xfrm>
          <a:prstGeom prst="rect">
            <a:avLst/>
          </a:prstGeom>
          <a:solidFill>
            <a:srgbClr val="CDD8FB"/>
          </a:solidFill>
        </p:spPr>
        <p:txBody>
          <a:bodyPr vert="horz" wrap="square" lIns="0" tIns="4000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92527" y="3080218"/>
            <a:ext cx="471170" cy="321945"/>
          </a:xfrm>
          <a:prstGeom prst="rect">
            <a:avLst/>
          </a:prstGeom>
          <a:solidFill>
            <a:srgbClr val="CDD8FB"/>
          </a:solidFill>
        </p:spPr>
        <p:txBody>
          <a:bodyPr vert="horz" wrap="square" lIns="0" tIns="45085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976302" y="3080218"/>
            <a:ext cx="490220" cy="321945"/>
          </a:xfrm>
          <a:prstGeom prst="rect">
            <a:avLst/>
          </a:prstGeom>
          <a:solidFill>
            <a:srgbClr val="CDD8FB"/>
          </a:solidFill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479154" y="3080218"/>
            <a:ext cx="490220" cy="321945"/>
          </a:xfrm>
          <a:prstGeom prst="rect">
            <a:avLst/>
          </a:prstGeom>
          <a:solidFill>
            <a:srgbClr val="CDD8FB"/>
          </a:solidFill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982006" y="3080218"/>
            <a:ext cx="490220" cy="321945"/>
          </a:xfrm>
          <a:prstGeom prst="rect">
            <a:avLst/>
          </a:prstGeom>
          <a:solidFill>
            <a:srgbClr val="CDD8FB"/>
          </a:solidFill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484858" y="3080218"/>
            <a:ext cx="476884" cy="321945"/>
          </a:xfrm>
          <a:prstGeom prst="rect">
            <a:avLst/>
          </a:prstGeom>
          <a:solidFill>
            <a:srgbClr val="CDD8FB"/>
          </a:solidFill>
        </p:spPr>
        <p:txBody>
          <a:bodyPr vert="horz" wrap="square" lIns="0" tIns="45085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355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460750" y="1720850"/>
            <a:ext cx="2527300" cy="1696085"/>
          </a:xfrm>
          <a:custGeom>
            <a:avLst/>
            <a:gdLst/>
            <a:ahLst/>
            <a:cxnLst/>
            <a:rect l="l" t="t" r="r" b="b"/>
            <a:pathLst>
              <a:path w="2527300" h="1696085">
                <a:moveTo>
                  <a:pt x="509202" y="0"/>
                </a:moveTo>
                <a:lnTo>
                  <a:pt x="509202" y="1696035"/>
                </a:lnTo>
              </a:path>
              <a:path w="2527300" h="1696085">
                <a:moveTo>
                  <a:pt x="1012054" y="0"/>
                </a:moveTo>
                <a:lnTo>
                  <a:pt x="1012054" y="1696035"/>
                </a:lnTo>
              </a:path>
              <a:path w="2527300" h="1696085">
                <a:moveTo>
                  <a:pt x="1514906" y="0"/>
                </a:moveTo>
                <a:lnTo>
                  <a:pt x="1514906" y="1696035"/>
                </a:lnTo>
              </a:path>
              <a:path w="2527300" h="1696085">
                <a:moveTo>
                  <a:pt x="2017758" y="0"/>
                </a:moveTo>
                <a:lnTo>
                  <a:pt x="2017758" y="1696035"/>
                </a:lnTo>
              </a:path>
              <a:path w="2527300" h="1696085">
                <a:moveTo>
                  <a:pt x="0" y="1016351"/>
                </a:moveTo>
                <a:lnTo>
                  <a:pt x="2526960" y="1016351"/>
                </a:lnTo>
              </a:path>
              <a:path w="2527300" h="1696085">
                <a:moveTo>
                  <a:pt x="0" y="1353018"/>
                </a:moveTo>
                <a:lnTo>
                  <a:pt x="2526960" y="1353018"/>
                </a:lnTo>
              </a:path>
              <a:path w="2527300" h="1696085">
                <a:moveTo>
                  <a:pt x="6350" y="0"/>
                </a:moveTo>
                <a:lnTo>
                  <a:pt x="6350" y="1696035"/>
                </a:lnTo>
              </a:path>
              <a:path w="2527300" h="1696085">
                <a:moveTo>
                  <a:pt x="2520610" y="0"/>
                </a:moveTo>
                <a:lnTo>
                  <a:pt x="2520610" y="1696035"/>
                </a:lnTo>
              </a:path>
              <a:path w="2527300" h="1696085">
                <a:moveTo>
                  <a:pt x="0" y="1689685"/>
                </a:moveTo>
                <a:lnTo>
                  <a:pt x="2526960" y="168968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438355" y="3521262"/>
            <a:ext cx="608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Rank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417486" y="3521262"/>
            <a:ext cx="608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Rank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3394565" y="1702282"/>
            <a:ext cx="2635250" cy="1803400"/>
            <a:chOff x="3394565" y="1702282"/>
            <a:chExt cx="2635250" cy="1803400"/>
          </a:xfrm>
        </p:grpSpPr>
        <p:pic>
          <p:nvPicPr>
            <p:cNvPr id="77" name="object 7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0553" y="1702282"/>
              <a:ext cx="406649" cy="406649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3563140" y="173186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6553" y="2045182"/>
              <a:ext cx="406649" cy="406649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579140" y="207476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1853" y="2375382"/>
              <a:ext cx="406649" cy="406649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5074440" y="240496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4565" y="2694123"/>
              <a:ext cx="2635079" cy="811254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3445365" y="2721923"/>
              <a:ext cx="2533650" cy="709930"/>
            </a:xfrm>
            <a:custGeom>
              <a:avLst/>
              <a:gdLst/>
              <a:ahLst/>
              <a:cxnLst/>
              <a:rect l="l" t="t" r="r" b="b"/>
              <a:pathLst>
                <a:path w="2533650" h="709929">
                  <a:moveTo>
                    <a:pt x="291210" y="0"/>
                  </a:moveTo>
                  <a:lnTo>
                    <a:pt x="2242270" y="0"/>
                  </a:lnTo>
                  <a:lnTo>
                    <a:pt x="2300219" y="222"/>
                  </a:lnTo>
                  <a:lnTo>
                    <a:pt x="2346952" y="1783"/>
                  </a:lnTo>
                  <a:lnTo>
                    <a:pt x="2413180" y="14270"/>
                  </a:lnTo>
                  <a:lnTo>
                    <a:pt x="2448014" y="31474"/>
                  </a:lnTo>
                  <a:lnTo>
                    <a:pt x="2477948" y="55532"/>
                  </a:lnTo>
                  <a:lnTo>
                    <a:pt x="2502006" y="85466"/>
                  </a:lnTo>
                  <a:lnTo>
                    <a:pt x="2519210" y="120299"/>
                  </a:lnTo>
                  <a:lnTo>
                    <a:pt x="2531696" y="186527"/>
                  </a:lnTo>
                  <a:lnTo>
                    <a:pt x="2533256" y="233261"/>
                  </a:lnTo>
                  <a:lnTo>
                    <a:pt x="2533479" y="291210"/>
                  </a:lnTo>
                  <a:lnTo>
                    <a:pt x="2533479" y="418443"/>
                  </a:lnTo>
                  <a:lnTo>
                    <a:pt x="2533256" y="476393"/>
                  </a:lnTo>
                  <a:lnTo>
                    <a:pt x="2531696" y="523127"/>
                  </a:lnTo>
                  <a:lnTo>
                    <a:pt x="2519210" y="589355"/>
                  </a:lnTo>
                  <a:lnTo>
                    <a:pt x="2502006" y="624188"/>
                  </a:lnTo>
                  <a:lnTo>
                    <a:pt x="2477948" y="654122"/>
                  </a:lnTo>
                  <a:lnTo>
                    <a:pt x="2448014" y="678180"/>
                  </a:lnTo>
                  <a:lnTo>
                    <a:pt x="2413180" y="695384"/>
                  </a:lnTo>
                  <a:lnTo>
                    <a:pt x="2346952" y="707870"/>
                  </a:lnTo>
                  <a:lnTo>
                    <a:pt x="2300219" y="709431"/>
                  </a:lnTo>
                  <a:lnTo>
                    <a:pt x="2242270" y="709654"/>
                  </a:lnTo>
                  <a:lnTo>
                    <a:pt x="291210" y="709654"/>
                  </a:lnTo>
                  <a:lnTo>
                    <a:pt x="233261" y="709431"/>
                  </a:lnTo>
                  <a:lnTo>
                    <a:pt x="186527" y="707870"/>
                  </a:lnTo>
                  <a:lnTo>
                    <a:pt x="120299" y="695384"/>
                  </a:lnTo>
                  <a:lnTo>
                    <a:pt x="85466" y="678180"/>
                  </a:lnTo>
                  <a:lnTo>
                    <a:pt x="55532" y="654122"/>
                  </a:lnTo>
                  <a:lnTo>
                    <a:pt x="31474" y="624188"/>
                  </a:lnTo>
                  <a:lnTo>
                    <a:pt x="14270" y="589355"/>
                  </a:lnTo>
                  <a:lnTo>
                    <a:pt x="1783" y="523127"/>
                  </a:lnTo>
                  <a:lnTo>
                    <a:pt x="222" y="476393"/>
                  </a:lnTo>
                  <a:lnTo>
                    <a:pt x="0" y="418443"/>
                  </a:lnTo>
                  <a:lnTo>
                    <a:pt x="0" y="291210"/>
                  </a:lnTo>
                  <a:lnTo>
                    <a:pt x="222" y="233261"/>
                  </a:lnTo>
                  <a:lnTo>
                    <a:pt x="1783" y="186527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86527" y="1783"/>
                  </a:lnTo>
                  <a:lnTo>
                    <a:pt x="233261" y="222"/>
                  </a:lnTo>
                  <a:lnTo>
                    <a:pt x="291210" y="0"/>
                  </a:lnTo>
                  <a:close/>
                </a:path>
              </a:pathLst>
            </a:custGeom>
            <a:ln w="25400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1651" y="2212795"/>
              <a:ext cx="432716" cy="392121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841172" y="2295103"/>
              <a:ext cx="166370" cy="123189"/>
            </a:xfrm>
            <a:custGeom>
              <a:avLst/>
              <a:gdLst/>
              <a:ahLst/>
              <a:cxnLst/>
              <a:rect l="l" t="t" r="r" b="b"/>
              <a:pathLst>
                <a:path w="166370" h="123189">
                  <a:moveTo>
                    <a:pt x="0" y="0"/>
                  </a:moveTo>
                  <a:lnTo>
                    <a:pt x="155631" y="115036"/>
                  </a:lnTo>
                  <a:lnTo>
                    <a:pt x="165844" y="122585"/>
                  </a:lnTo>
                </a:path>
              </a:pathLst>
            </a:custGeom>
            <a:ln w="25400">
              <a:solidFill>
                <a:srgbClr val="009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960569" y="2361117"/>
              <a:ext cx="134620" cy="121920"/>
            </a:xfrm>
            <a:custGeom>
              <a:avLst/>
              <a:gdLst/>
              <a:ahLst/>
              <a:cxnLst/>
              <a:rect l="l" t="t" r="r" b="b"/>
              <a:pathLst>
                <a:path w="134620" h="121919">
                  <a:moveTo>
                    <a:pt x="72470" y="0"/>
                  </a:moveTo>
                  <a:lnTo>
                    <a:pt x="0" y="98043"/>
                  </a:lnTo>
                  <a:lnTo>
                    <a:pt x="134279" y="121492"/>
                  </a:lnTo>
                  <a:lnTo>
                    <a:pt x="72470" y="0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476735" y="1811739"/>
            <a:ext cx="1903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Zero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rows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bottom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218454" y="1867478"/>
            <a:ext cx="168275" cy="168275"/>
            <a:chOff x="6218454" y="1867478"/>
            <a:chExt cx="168275" cy="168275"/>
          </a:xfrm>
        </p:grpSpPr>
        <p:pic>
          <p:nvPicPr>
            <p:cNvPr id="90" name="object 9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8454" y="1867478"/>
              <a:ext cx="168099" cy="168099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6553" y="1882577"/>
              <a:ext cx="91899" cy="91899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6476735" y="2196251"/>
            <a:ext cx="196278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Each row has a pivot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(leftmost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non-zero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entry)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6218454" y="2286578"/>
            <a:ext cx="168275" cy="168275"/>
            <a:chOff x="6218454" y="2286578"/>
            <a:chExt cx="168275" cy="168275"/>
          </a:xfrm>
        </p:grpSpPr>
        <p:pic>
          <p:nvPicPr>
            <p:cNvPr id="94" name="object 9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8454" y="2286578"/>
              <a:ext cx="168099" cy="16809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6553" y="2301677"/>
              <a:ext cx="91899" cy="91899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6476735" y="2869586"/>
            <a:ext cx="228917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Every pivot is to the right of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pivots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rows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above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6218454" y="2921578"/>
            <a:ext cx="168275" cy="168275"/>
            <a:chOff x="6218454" y="2921578"/>
            <a:chExt cx="168275" cy="168275"/>
          </a:xfrm>
        </p:grpSpPr>
        <p:pic>
          <p:nvPicPr>
            <p:cNvPr id="98" name="object 9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8454" y="2921578"/>
              <a:ext cx="168099" cy="168099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56553" y="2936677"/>
              <a:ext cx="91899" cy="91899"/>
            </a:xfrm>
            <a:prstGeom prst="rect">
              <a:avLst/>
            </a:prstGeom>
          </p:spPr>
        </p:pic>
      </p:grpSp>
      <p:sp>
        <p:nvSpPr>
          <p:cNvPr id="100" name="object 100"/>
          <p:cNvSpPr txBox="1"/>
          <p:nvPr/>
        </p:nvSpPr>
        <p:spPr>
          <a:xfrm>
            <a:off x="6476735" y="3521262"/>
            <a:ext cx="1943100" cy="44195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20"/>
              </a:spcBef>
            </a:pPr>
            <a:r>
              <a:rPr sz="1400" dirty="0">
                <a:latin typeface="Arial MT"/>
                <a:cs typeface="Arial MT"/>
              </a:rPr>
              <a:t>Rank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matrix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pivots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6218454" y="3573254"/>
            <a:ext cx="168275" cy="168275"/>
            <a:chOff x="6218454" y="3573254"/>
            <a:chExt cx="168275" cy="168275"/>
          </a:xfrm>
        </p:grpSpPr>
        <p:pic>
          <p:nvPicPr>
            <p:cNvPr id="102" name="object 10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8454" y="3573254"/>
              <a:ext cx="168099" cy="16809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56553" y="3588354"/>
              <a:ext cx="91899" cy="91899"/>
            </a:xfrm>
            <a:prstGeom prst="rect">
              <a:avLst/>
            </a:prstGeom>
          </p:spPr>
        </p:pic>
      </p:grpSp>
      <p:grpSp>
        <p:nvGrpSpPr>
          <p:cNvPr id="104" name="object 104"/>
          <p:cNvGrpSpPr/>
          <p:nvPr/>
        </p:nvGrpSpPr>
        <p:grpSpPr>
          <a:xfrm>
            <a:off x="3870143" y="1850763"/>
            <a:ext cx="775335" cy="421005"/>
            <a:chOff x="3870143" y="1850763"/>
            <a:chExt cx="775335" cy="421005"/>
          </a:xfrm>
        </p:grpSpPr>
        <p:pic>
          <p:nvPicPr>
            <p:cNvPr id="105" name="object 10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70143" y="1850763"/>
              <a:ext cx="774885" cy="420393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936999" y="1936749"/>
              <a:ext cx="537845" cy="175260"/>
            </a:xfrm>
            <a:custGeom>
              <a:avLst/>
              <a:gdLst/>
              <a:ahLst/>
              <a:cxnLst/>
              <a:rect l="l" t="t" r="r" b="b"/>
              <a:pathLst>
                <a:path w="537845" h="175260">
                  <a:moveTo>
                    <a:pt x="0" y="0"/>
                  </a:moveTo>
                  <a:lnTo>
                    <a:pt x="525223" y="170731"/>
                  </a:lnTo>
                  <a:lnTo>
                    <a:pt x="537301" y="174657"/>
                  </a:lnTo>
                </a:path>
              </a:pathLst>
            </a:custGeom>
            <a:ln w="25400">
              <a:solidFill>
                <a:srgbClr val="009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443378" y="2049506"/>
              <a:ext cx="135255" cy="116205"/>
            </a:xfrm>
            <a:custGeom>
              <a:avLst/>
              <a:gdLst/>
              <a:ahLst/>
              <a:cxnLst/>
              <a:rect l="l" t="t" r="r" b="b"/>
              <a:pathLst>
                <a:path w="135254" h="116205">
                  <a:moveTo>
                    <a:pt x="37691" y="0"/>
                  </a:moveTo>
                  <a:lnTo>
                    <a:pt x="0" y="115948"/>
                  </a:lnTo>
                  <a:lnTo>
                    <a:pt x="134792" y="95665"/>
                  </a:lnTo>
                  <a:lnTo>
                    <a:pt x="37691" y="0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A46A133-C30E-459D-F002-68C3C70E192D}"/>
              </a:ext>
            </a:extLst>
          </p:cNvPr>
          <p:cNvGrpSpPr/>
          <p:nvPr/>
        </p:nvGrpSpPr>
        <p:grpSpPr>
          <a:xfrm>
            <a:off x="1109745" y="851740"/>
            <a:ext cx="3873600" cy="1104480"/>
            <a:chOff x="1109745" y="851740"/>
            <a:chExt cx="3873600" cy="11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4A7EBD5-AD9C-B370-F9E9-9F7C5A295094}"/>
                    </a:ext>
                  </a:extLst>
                </p14:cNvPr>
                <p14:cNvContentPartPr/>
                <p14:nvPr/>
              </p14:nvContentPartPr>
              <p14:xfrm>
                <a:off x="1109745" y="1743820"/>
                <a:ext cx="290160" cy="212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4A7EBD5-AD9C-B370-F9E9-9F7C5A29509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01105" y="1735180"/>
                  <a:ext cx="30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7E23367-903B-BC01-03A5-443455C3496A}"/>
                    </a:ext>
                  </a:extLst>
                </p14:cNvPr>
                <p14:cNvContentPartPr/>
                <p14:nvPr/>
              </p14:nvContentPartPr>
              <p14:xfrm>
                <a:off x="1301625" y="1277620"/>
                <a:ext cx="426960" cy="461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7E23367-903B-BC01-03A5-443455C349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92625" y="1268620"/>
                  <a:ext cx="44460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8DCD2BB-6BFC-6E59-B5AC-4F488ACB89B4}"/>
                    </a:ext>
                  </a:extLst>
                </p14:cNvPr>
                <p14:cNvContentPartPr/>
                <p14:nvPr/>
              </p14:nvContentPartPr>
              <p14:xfrm>
                <a:off x="1839465" y="1025980"/>
                <a:ext cx="468000" cy="223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8DCD2BB-6BFC-6E59-B5AC-4F488ACB89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30825" y="1017340"/>
                  <a:ext cx="485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BEDDF83-C267-1778-900E-72F433FB81A6}"/>
                    </a:ext>
                  </a:extLst>
                </p14:cNvPr>
                <p14:cNvContentPartPr/>
                <p14:nvPr/>
              </p14:nvContentPartPr>
              <p14:xfrm>
                <a:off x="2415825" y="926620"/>
                <a:ext cx="310680" cy="267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BEDDF83-C267-1778-900E-72F433FB81A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06825" y="917620"/>
                  <a:ext cx="3283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3D3714A-922B-6B8A-EAC4-E6DF0DB9DCC0}"/>
                    </a:ext>
                  </a:extLst>
                </p14:cNvPr>
                <p14:cNvContentPartPr/>
                <p14:nvPr/>
              </p14:nvContentPartPr>
              <p14:xfrm>
                <a:off x="2879145" y="995020"/>
                <a:ext cx="619200" cy="195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3D3714A-922B-6B8A-EAC4-E6DF0DB9DC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70145" y="986380"/>
                  <a:ext cx="636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918F59C-8A0E-8B61-8EFF-E07BBFBD1BC7}"/>
                    </a:ext>
                  </a:extLst>
                </p14:cNvPr>
                <p14:cNvContentPartPr/>
                <p14:nvPr/>
              </p14:nvContentPartPr>
              <p14:xfrm>
                <a:off x="3561705" y="851740"/>
                <a:ext cx="55800" cy="376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918F59C-8A0E-8B61-8EFF-E07BBFBD1BC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53065" y="842740"/>
                  <a:ext cx="734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A000A41-A55C-5FE6-F4F4-8E60586CAFE0}"/>
                    </a:ext>
                  </a:extLst>
                </p14:cNvPr>
                <p14:cNvContentPartPr/>
                <p14:nvPr/>
              </p14:nvContentPartPr>
              <p14:xfrm>
                <a:off x="3742785" y="978460"/>
                <a:ext cx="502200" cy="210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A000A41-A55C-5FE6-F4F4-8E60586CAFE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33785" y="969460"/>
                  <a:ext cx="519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A1F06A0-6752-3088-A898-2A217EF3A596}"/>
                    </a:ext>
                  </a:extLst>
                </p14:cNvPr>
                <p14:cNvContentPartPr/>
                <p14:nvPr/>
              </p14:nvContentPartPr>
              <p14:xfrm>
                <a:off x="4301505" y="1052980"/>
                <a:ext cx="66240" cy="1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A1F06A0-6752-3088-A898-2A217EF3A5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92865" y="1044340"/>
                  <a:ext cx="83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2B4648D-E3F2-F689-C1A5-E995B8E2862C}"/>
                    </a:ext>
                  </a:extLst>
                </p14:cNvPr>
                <p14:cNvContentPartPr/>
                <p14:nvPr/>
              </p14:nvContentPartPr>
              <p14:xfrm>
                <a:off x="4440825" y="965140"/>
                <a:ext cx="542520" cy="199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2B4648D-E3F2-F689-C1A5-E995B8E2862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31825" y="956140"/>
                  <a:ext cx="56016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3154436-9463-F368-33DA-F9B662B9BC21}"/>
              </a:ext>
            </a:extLst>
          </p:cNvPr>
          <p:cNvGrpSpPr/>
          <p:nvPr/>
        </p:nvGrpSpPr>
        <p:grpSpPr>
          <a:xfrm>
            <a:off x="5294025" y="741940"/>
            <a:ext cx="2388240" cy="390240"/>
            <a:chOff x="5294025" y="741940"/>
            <a:chExt cx="238824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C21C19C-9DB3-BB0E-F0F9-30DDED48375A}"/>
                    </a:ext>
                  </a:extLst>
                </p14:cNvPr>
                <p14:cNvContentPartPr/>
                <p14:nvPr/>
              </p14:nvContentPartPr>
              <p14:xfrm>
                <a:off x="5294025" y="782620"/>
                <a:ext cx="2160" cy="90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C21C19C-9DB3-BB0E-F0F9-30DDED48375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85385" y="773620"/>
                  <a:ext cx="19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7A1CB0D-6E49-411B-E83F-FEDEB8E171F1}"/>
                    </a:ext>
                  </a:extLst>
                </p14:cNvPr>
                <p14:cNvContentPartPr/>
                <p14:nvPr/>
              </p14:nvContentPartPr>
              <p14:xfrm>
                <a:off x="5344065" y="784420"/>
                <a:ext cx="5040" cy="81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7A1CB0D-6E49-411B-E83F-FEDEB8E171F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35065" y="775420"/>
                  <a:ext cx="22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1250B66-AB7E-5541-10E0-BB4C3B0B4347}"/>
                    </a:ext>
                  </a:extLst>
                </p14:cNvPr>
                <p14:cNvContentPartPr/>
                <p14:nvPr/>
              </p14:nvContentPartPr>
              <p14:xfrm>
                <a:off x="5399865" y="855340"/>
                <a:ext cx="807480" cy="253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1250B66-AB7E-5541-10E0-BB4C3B0B43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91225" y="846340"/>
                  <a:ext cx="8251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F1BD74B-0B94-8EB5-245B-2A8D3F2F1EF6}"/>
                    </a:ext>
                  </a:extLst>
                </p14:cNvPr>
                <p14:cNvContentPartPr/>
                <p14:nvPr/>
              </p14:nvContentPartPr>
              <p14:xfrm>
                <a:off x="6312105" y="834100"/>
                <a:ext cx="12600" cy="45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F1BD74B-0B94-8EB5-245B-2A8D3F2F1E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03105" y="825460"/>
                  <a:ext cx="30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2CA2216-A1CE-E93A-5E5E-1E76543A0763}"/>
                    </a:ext>
                  </a:extLst>
                </p14:cNvPr>
                <p14:cNvContentPartPr/>
                <p14:nvPr/>
              </p14:nvContentPartPr>
              <p14:xfrm>
                <a:off x="6306345" y="843100"/>
                <a:ext cx="111600" cy="254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2CA2216-A1CE-E93A-5E5E-1E76543A076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97705" y="834460"/>
                  <a:ext cx="129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77D0D73-0A2C-FCF3-0684-7DEB80AA6696}"/>
                    </a:ext>
                  </a:extLst>
                </p14:cNvPr>
                <p14:cNvContentPartPr/>
                <p14:nvPr/>
              </p14:nvContentPartPr>
              <p14:xfrm>
                <a:off x="6325065" y="952540"/>
                <a:ext cx="104760" cy="29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77D0D73-0A2C-FCF3-0684-7DEB80AA66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6425" y="943540"/>
                  <a:ext cx="122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65F1F6E-0761-0E8A-FA68-1FBED1F04C4A}"/>
                    </a:ext>
                  </a:extLst>
                </p14:cNvPr>
                <p14:cNvContentPartPr/>
                <p14:nvPr/>
              </p14:nvContentPartPr>
              <p14:xfrm>
                <a:off x="6673185" y="896380"/>
                <a:ext cx="882360" cy="235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65F1F6E-0761-0E8A-FA68-1FBED1F04C4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64545" y="887380"/>
                  <a:ext cx="900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7B8FD7F-EFD4-A971-57F0-EB69064BFA94}"/>
                    </a:ext>
                  </a:extLst>
                </p14:cNvPr>
                <p14:cNvContentPartPr/>
                <p14:nvPr/>
              </p14:nvContentPartPr>
              <p14:xfrm>
                <a:off x="7072425" y="950020"/>
                <a:ext cx="190080" cy="4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7B8FD7F-EFD4-A971-57F0-EB69064BFA9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63785" y="941020"/>
                  <a:ext cx="207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C8BE83A-9297-D336-759E-3049F041502E}"/>
                    </a:ext>
                  </a:extLst>
                </p14:cNvPr>
                <p14:cNvContentPartPr/>
                <p14:nvPr/>
              </p14:nvContentPartPr>
              <p14:xfrm>
                <a:off x="7599465" y="741940"/>
                <a:ext cx="8640" cy="110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C8BE83A-9297-D336-759E-3049F04150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0465" y="733300"/>
                  <a:ext cx="262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BBD923C-C7A6-C520-E6E6-46C3BCB1A7D6}"/>
                    </a:ext>
                  </a:extLst>
                </p14:cNvPr>
                <p14:cNvContentPartPr/>
                <p14:nvPr/>
              </p14:nvContentPartPr>
              <p14:xfrm>
                <a:off x="7652025" y="751300"/>
                <a:ext cx="30240" cy="80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BBD923C-C7A6-C520-E6E6-46C3BCB1A7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43025" y="742300"/>
                  <a:ext cx="47880" cy="98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16470CE2-B0C7-4834-69ED-EB9B314126AB}"/>
              </a:ext>
            </a:extLst>
          </p:cNvPr>
          <p:cNvGrpSpPr/>
          <p:nvPr/>
        </p:nvGrpSpPr>
        <p:grpSpPr>
          <a:xfrm>
            <a:off x="922545" y="1004740"/>
            <a:ext cx="2543040" cy="2070000"/>
            <a:chOff x="922545" y="1004740"/>
            <a:chExt cx="2543040" cy="20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C945B8D-0592-9E3D-D0CD-FFD227A34365}"/>
                    </a:ext>
                  </a:extLst>
                </p14:cNvPr>
                <p14:cNvContentPartPr/>
                <p14:nvPr/>
              </p14:nvContentPartPr>
              <p14:xfrm>
                <a:off x="926145" y="1196620"/>
                <a:ext cx="35280" cy="1712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C945B8D-0592-9E3D-D0CD-FFD227A343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7145" y="1187980"/>
                  <a:ext cx="5292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D6D0A3-77E4-9926-F3CA-69D3D4EB3C30}"/>
                    </a:ext>
                  </a:extLst>
                </p14:cNvPr>
                <p14:cNvContentPartPr/>
                <p14:nvPr/>
              </p14:nvContentPartPr>
              <p14:xfrm>
                <a:off x="947745" y="1004740"/>
                <a:ext cx="2422800" cy="169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D6D0A3-77E4-9926-F3CA-69D3D4EB3C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8745" y="996100"/>
                  <a:ext cx="2440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4C971A-C441-B991-6F03-D145EB789D72}"/>
                    </a:ext>
                  </a:extLst>
                </p14:cNvPr>
                <p14:cNvContentPartPr/>
                <p14:nvPr/>
              </p14:nvContentPartPr>
              <p14:xfrm>
                <a:off x="3372345" y="1006180"/>
                <a:ext cx="46800" cy="1838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4C971A-C441-B991-6F03-D145EB789D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63345" y="997180"/>
                  <a:ext cx="64440" cy="18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C68C5E7-5B4C-6862-5A1C-0EDD33002DE9}"/>
                    </a:ext>
                  </a:extLst>
                </p14:cNvPr>
                <p14:cNvContentPartPr/>
                <p14:nvPr/>
              </p14:nvContentPartPr>
              <p14:xfrm>
                <a:off x="937305" y="2867380"/>
                <a:ext cx="2458800" cy="207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C68C5E7-5B4C-6862-5A1C-0EDD33002D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8305" y="2858380"/>
                  <a:ext cx="2476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41BCAB-AF23-BD10-C8B3-25A36C5885B8}"/>
                    </a:ext>
                  </a:extLst>
                </p14:cNvPr>
                <p14:cNvContentPartPr/>
                <p14:nvPr/>
              </p14:nvContentPartPr>
              <p14:xfrm>
                <a:off x="1415025" y="1160980"/>
                <a:ext cx="91440" cy="1844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41BCAB-AF23-BD10-C8B3-25A36C5885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06385" y="1152340"/>
                  <a:ext cx="109080" cy="18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300C4C-28A3-AE7F-07F0-AE192C85BEE0}"/>
                    </a:ext>
                  </a:extLst>
                </p14:cNvPr>
                <p14:cNvContentPartPr/>
                <p14:nvPr/>
              </p14:nvContentPartPr>
              <p14:xfrm>
                <a:off x="1980945" y="1132540"/>
                <a:ext cx="32400" cy="1855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300C4C-28A3-AE7F-07F0-AE192C85BE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71945" y="1123540"/>
                  <a:ext cx="50040" cy="18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29EB01E-C4BB-3FA7-C05C-1E6FE3B2555E}"/>
                    </a:ext>
                  </a:extLst>
                </p14:cNvPr>
                <p14:cNvContentPartPr/>
                <p14:nvPr/>
              </p14:nvContentPartPr>
              <p14:xfrm>
                <a:off x="2451105" y="1106980"/>
                <a:ext cx="25200" cy="1824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29EB01E-C4BB-3FA7-C05C-1E6FE3B255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42465" y="1097980"/>
                  <a:ext cx="42840" cy="18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40C81B2-A01C-DCD3-4205-185B2BC1EA55}"/>
                    </a:ext>
                  </a:extLst>
                </p14:cNvPr>
                <p14:cNvContentPartPr/>
                <p14:nvPr/>
              </p14:nvContentPartPr>
              <p14:xfrm>
                <a:off x="2912625" y="1020940"/>
                <a:ext cx="81360" cy="1783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40C81B2-A01C-DCD3-4205-185B2BC1EA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3625" y="1012300"/>
                  <a:ext cx="99000" cy="18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204ABD-6719-4920-CDB9-3F340B8D74E1}"/>
                    </a:ext>
                  </a:extLst>
                </p14:cNvPr>
                <p14:cNvContentPartPr/>
                <p14:nvPr/>
              </p14:nvContentPartPr>
              <p14:xfrm>
                <a:off x="934425" y="1443220"/>
                <a:ext cx="2428920" cy="253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204ABD-6719-4920-CDB9-3F340B8D74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5425" y="1434580"/>
                  <a:ext cx="24465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E1E9524-99CD-FAA0-437C-7B6930A9CBEB}"/>
                    </a:ext>
                  </a:extLst>
                </p14:cNvPr>
                <p14:cNvContentPartPr/>
                <p14:nvPr/>
              </p14:nvContentPartPr>
              <p14:xfrm>
                <a:off x="922545" y="1776220"/>
                <a:ext cx="2460600" cy="228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E1E9524-99CD-FAA0-437C-7B6930A9CB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545" y="1767580"/>
                  <a:ext cx="2478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BEDA68F-A264-A3EC-126E-9E82B0234B5F}"/>
                    </a:ext>
                  </a:extLst>
                </p14:cNvPr>
                <p14:cNvContentPartPr/>
                <p14:nvPr/>
              </p14:nvContentPartPr>
              <p14:xfrm>
                <a:off x="927945" y="2075380"/>
                <a:ext cx="2537640" cy="258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BEDA68F-A264-A3EC-126E-9E82B0234B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8945" y="2066740"/>
                  <a:ext cx="25552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8E5A160-423C-FEA5-8E02-78F96D21F5F9}"/>
                    </a:ext>
                  </a:extLst>
                </p14:cNvPr>
                <p14:cNvContentPartPr/>
                <p14:nvPr/>
              </p14:nvContentPartPr>
              <p14:xfrm>
                <a:off x="1001025" y="2440420"/>
                <a:ext cx="2372040" cy="238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8E5A160-423C-FEA5-8E02-78F96D21F5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2385" y="2431780"/>
                  <a:ext cx="2389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3822841-AA19-894D-0FE2-364707E975AF}"/>
                    </a:ext>
                  </a:extLst>
                </p14:cNvPr>
                <p14:cNvContentPartPr/>
                <p14:nvPr/>
              </p14:nvContentPartPr>
              <p14:xfrm>
                <a:off x="935505" y="2680540"/>
                <a:ext cx="56520" cy="5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3822841-AA19-894D-0FE2-364707E975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6505" y="2671900"/>
                  <a:ext cx="74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2D08872-DD8B-5AB5-E0A1-739E7A32E4DD}"/>
                    </a:ext>
                  </a:extLst>
                </p14:cNvPr>
                <p14:cNvContentPartPr/>
                <p14:nvPr/>
              </p14:nvContentPartPr>
              <p14:xfrm>
                <a:off x="1072305" y="1353940"/>
                <a:ext cx="109080" cy="191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2D08872-DD8B-5AB5-E0A1-739E7A32E4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3665" y="1344940"/>
                  <a:ext cx="126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B5DD88-52C6-692E-8630-B0C1E16BF056}"/>
                    </a:ext>
                  </a:extLst>
                </p14:cNvPr>
                <p14:cNvContentPartPr/>
                <p14:nvPr/>
              </p14:nvContentPartPr>
              <p14:xfrm>
                <a:off x="2221065" y="1635820"/>
                <a:ext cx="87120" cy="186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B5DD88-52C6-692E-8630-B0C1E16BF0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12425" y="1626820"/>
                  <a:ext cx="104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EAD3782-8D0D-9892-FE25-0268FC49EF06}"/>
                    </a:ext>
                  </a:extLst>
                </p14:cNvPr>
                <p14:cNvContentPartPr/>
                <p14:nvPr/>
              </p14:nvContentPartPr>
              <p14:xfrm>
                <a:off x="2558025" y="2040100"/>
                <a:ext cx="95400" cy="18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EAD3782-8D0D-9892-FE25-0268FC49EF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49025" y="2031100"/>
                  <a:ext cx="113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B05BD1D-D585-7350-EBE8-A9EDB1CF5BEC}"/>
                    </a:ext>
                  </a:extLst>
                </p14:cNvPr>
                <p14:cNvContentPartPr/>
                <p14:nvPr/>
              </p14:nvContentPartPr>
              <p14:xfrm>
                <a:off x="2727945" y="1943980"/>
                <a:ext cx="97920" cy="129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B05BD1D-D585-7350-EBE8-A9EDB1CF5B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18945" y="1934980"/>
                  <a:ext cx="115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4A9548B-46A9-9576-095A-76105F02E17F}"/>
                    </a:ext>
                  </a:extLst>
                </p14:cNvPr>
                <p14:cNvContentPartPr/>
                <p14:nvPr/>
              </p14:nvContentPartPr>
              <p14:xfrm>
                <a:off x="2809665" y="1949740"/>
                <a:ext cx="7200" cy="211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4A9548B-46A9-9576-095A-76105F02E1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00665" y="1940740"/>
                  <a:ext cx="2484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7BC14A4-530A-72A2-3D4A-134794BC1EB7}"/>
              </a:ext>
            </a:extLst>
          </p:cNvPr>
          <p:cNvGrpSpPr/>
          <p:nvPr/>
        </p:nvGrpSpPr>
        <p:grpSpPr>
          <a:xfrm>
            <a:off x="1113705" y="1727980"/>
            <a:ext cx="2120040" cy="1221480"/>
            <a:chOff x="1113705" y="1727980"/>
            <a:chExt cx="2120040" cy="12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0F5AA4-73E0-CD83-F4C6-DBE4E99D67A9}"/>
                    </a:ext>
                  </a:extLst>
                </p14:cNvPr>
                <p14:cNvContentPartPr/>
                <p14:nvPr/>
              </p14:nvContentPartPr>
              <p14:xfrm>
                <a:off x="1190745" y="1727980"/>
                <a:ext cx="101520" cy="180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0F5AA4-73E0-CD83-F4C6-DBE4E99D67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82105" y="1718980"/>
                  <a:ext cx="119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2844D6-96E6-2034-9229-27B20BCA353E}"/>
                    </a:ext>
                  </a:extLst>
                </p14:cNvPr>
                <p14:cNvContentPartPr/>
                <p14:nvPr/>
              </p14:nvContentPartPr>
              <p14:xfrm>
                <a:off x="1642545" y="1730140"/>
                <a:ext cx="98280" cy="145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2844D6-96E6-2034-9229-27B20BCA35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33545" y="1721500"/>
                  <a:ext cx="115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09E9E47-D44E-BD8F-55F5-74262898E9CA}"/>
                    </a:ext>
                  </a:extLst>
                </p14:cNvPr>
                <p14:cNvContentPartPr/>
                <p14:nvPr/>
              </p14:nvContentPartPr>
              <p14:xfrm>
                <a:off x="1113705" y="2067820"/>
                <a:ext cx="78480" cy="182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09E9E47-D44E-BD8F-55F5-74262898E9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5065" y="2059180"/>
                  <a:ext cx="96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96B8FF-49DE-8575-463C-A6A1A0F09937}"/>
                    </a:ext>
                  </a:extLst>
                </p14:cNvPr>
                <p14:cNvContentPartPr/>
                <p14:nvPr/>
              </p14:nvContentPartPr>
              <p14:xfrm>
                <a:off x="1727865" y="2009140"/>
                <a:ext cx="71640" cy="159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96B8FF-49DE-8575-463C-A6A1A0F099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19225" y="2000140"/>
                  <a:ext cx="89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3A4BA58-12BE-28C5-ACE4-C83C3615219C}"/>
                    </a:ext>
                  </a:extLst>
                </p14:cNvPr>
                <p14:cNvContentPartPr/>
                <p14:nvPr/>
              </p14:nvContentPartPr>
              <p14:xfrm>
                <a:off x="2187945" y="1994020"/>
                <a:ext cx="108720" cy="181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3A4BA58-12BE-28C5-ACE4-C83C3615219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78945" y="1985020"/>
                  <a:ext cx="126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5ABEBB-1130-15A3-B409-668DF89F4914}"/>
                    </a:ext>
                  </a:extLst>
                </p14:cNvPr>
                <p14:cNvContentPartPr/>
                <p14:nvPr/>
              </p14:nvContentPartPr>
              <p14:xfrm>
                <a:off x="1178865" y="2365900"/>
                <a:ext cx="120960" cy="218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5ABEBB-1130-15A3-B409-668DF89F49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0225" y="2357260"/>
                  <a:ext cx="138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5713D7F-DA7C-BEC2-70F6-6FE8D0C34C2F}"/>
                    </a:ext>
                  </a:extLst>
                </p14:cNvPr>
                <p14:cNvContentPartPr/>
                <p14:nvPr/>
              </p14:nvContentPartPr>
              <p14:xfrm>
                <a:off x="1699065" y="2401900"/>
                <a:ext cx="105120" cy="157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5713D7F-DA7C-BEC2-70F6-6FE8D0C34C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90065" y="2393260"/>
                  <a:ext cx="122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9D91277-30CF-8EA9-D9B6-032BA1A3C72F}"/>
                    </a:ext>
                  </a:extLst>
                </p14:cNvPr>
                <p14:cNvContentPartPr/>
                <p14:nvPr/>
              </p14:nvContentPartPr>
              <p14:xfrm>
                <a:off x="2168505" y="2301100"/>
                <a:ext cx="85320" cy="175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9D91277-30CF-8EA9-D9B6-032BA1A3C7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59505" y="2292460"/>
                  <a:ext cx="102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5BF8D7-7C1A-A507-BBBE-D38D2A0E6415}"/>
                    </a:ext>
                  </a:extLst>
                </p14:cNvPr>
                <p14:cNvContentPartPr/>
                <p14:nvPr/>
              </p14:nvContentPartPr>
              <p14:xfrm>
                <a:off x="3143025" y="2224420"/>
                <a:ext cx="90720" cy="169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5BF8D7-7C1A-A507-BBBE-D38D2A0E64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34025" y="2215780"/>
                  <a:ext cx="108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BFA971D-B27F-6903-2CFC-8E7DF0AE82F6}"/>
                    </a:ext>
                  </a:extLst>
                </p14:cNvPr>
                <p14:cNvContentPartPr/>
                <p14:nvPr/>
              </p14:nvContentPartPr>
              <p14:xfrm>
                <a:off x="1200825" y="2756860"/>
                <a:ext cx="120960" cy="192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BFA971D-B27F-6903-2CFC-8E7DF0AE82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92185" y="2747860"/>
                  <a:ext cx="138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EAFB81-4F70-C886-EE67-FE3F99543AFC}"/>
                    </a:ext>
                  </a:extLst>
                </p14:cNvPr>
                <p14:cNvContentPartPr/>
                <p14:nvPr/>
              </p14:nvContentPartPr>
              <p14:xfrm>
                <a:off x="1815705" y="2716540"/>
                <a:ext cx="104400" cy="171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EAFB81-4F70-C886-EE67-FE3F99543A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06705" y="2707900"/>
                  <a:ext cx="122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A9780F-69EE-6AF2-7B4A-E64CAE1AA946}"/>
                    </a:ext>
                  </a:extLst>
                </p14:cNvPr>
                <p14:cNvContentPartPr/>
                <p14:nvPr/>
              </p14:nvContentPartPr>
              <p14:xfrm>
                <a:off x="2115225" y="2703220"/>
                <a:ext cx="79560" cy="126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A9780F-69EE-6AF2-7B4A-E64CAE1AA9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06225" y="2694580"/>
                  <a:ext cx="97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86F24E5-861B-58BA-F2EE-4FF67A299902}"/>
                    </a:ext>
                  </a:extLst>
                </p14:cNvPr>
                <p14:cNvContentPartPr/>
                <p14:nvPr/>
              </p14:nvContentPartPr>
              <p14:xfrm>
                <a:off x="2631105" y="2642740"/>
                <a:ext cx="106560" cy="152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86F24E5-861B-58BA-F2EE-4FF67A2999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22465" y="2634100"/>
                  <a:ext cx="1242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B25B6F7-C1D1-DC55-BD2F-2A55D3194AEA}"/>
              </a:ext>
            </a:extLst>
          </p:cNvPr>
          <p:cNvGrpSpPr/>
          <p:nvPr/>
        </p:nvGrpSpPr>
        <p:grpSpPr>
          <a:xfrm>
            <a:off x="1638585" y="1237300"/>
            <a:ext cx="591120" cy="146520"/>
            <a:chOff x="1638585" y="1237300"/>
            <a:chExt cx="591120" cy="1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5E2422-68D9-3BA8-BF22-EF1D1ED9250E}"/>
                    </a:ext>
                  </a:extLst>
                </p14:cNvPr>
                <p14:cNvContentPartPr/>
                <p14:nvPr/>
              </p14:nvContentPartPr>
              <p14:xfrm>
                <a:off x="1695825" y="1264300"/>
                <a:ext cx="51840" cy="83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5E2422-68D9-3BA8-BF22-EF1D1ED9250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87185" y="1255300"/>
                  <a:ext cx="69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3118D7E-A718-71E1-5B54-DB72388760D0}"/>
                    </a:ext>
                  </a:extLst>
                </p14:cNvPr>
                <p14:cNvContentPartPr/>
                <p14:nvPr/>
              </p14:nvContentPartPr>
              <p14:xfrm>
                <a:off x="1692225" y="1238020"/>
                <a:ext cx="58680" cy="145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3118D7E-A718-71E1-5B54-DB72388760D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83225" y="1229380"/>
                  <a:ext cx="76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4DFDDF8-D3BE-3A99-0C3B-A8DA5BC43365}"/>
                    </a:ext>
                  </a:extLst>
                </p14:cNvPr>
                <p14:cNvContentPartPr/>
                <p14:nvPr/>
              </p14:nvContentPartPr>
              <p14:xfrm>
                <a:off x="1638585" y="1261780"/>
                <a:ext cx="156240" cy="85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4DFDDF8-D3BE-3A99-0C3B-A8DA5BC4336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29945" y="1252780"/>
                  <a:ext cx="173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ADDA80C-E9D5-602F-CBD0-AF0249B1485A}"/>
                    </a:ext>
                  </a:extLst>
                </p14:cNvPr>
                <p14:cNvContentPartPr/>
                <p14:nvPr/>
              </p14:nvContentPartPr>
              <p14:xfrm>
                <a:off x="2086425" y="1249900"/>
                <a:ext cx="108360" cy="84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ADDA80C-E9D5-602F-CBD0-AF0249B1485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77785" y="1240900"/>
                  <a:ext cx="12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F6C275-2B63-AADA-CB8D-6F4A2E3ADB98}"/>
                    </a:ext>
                  </a:extLst>
                </p14:cNvPr>
                <p14:cNvContentPartPr/>
                <p14:nvPr/>
              </p14:nvContentPartPr>
              <p14:xfrm>
                <a:off x="2119545" y="1237300"/>
                <a:ext cx="48240" cy="139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F6C275-2B63-AADA-CB8D-6F4A2E3ADB9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10545" y="1228300"/>
                  <a:ext cx="65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6A5D3B-B6D8-ACF4-9D34-519A4B915078}"/>
                    </a:ext>
                  </a:extLst>
                </p14:cNvPr>
                <p14:cNvContentPartPr/>
                <p14:nvPr/>
              </p14:nvContentPartPr>
              <p14:xfrm>
                <a:off x="2078145" y="1237300"/>
                <a:ext cx="151560" cy="106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6A5D3B-B6D8-ACF4-9D34-519A4B9150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69145" y="1228300"/>
                  <a:ext cx="16920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7A34591-82EB-6156-5F81-0BBE502F68A5}"/>
              </a:ext>
            </a:extLst>
          </p:cNvPr>
          <p:cNvGrpSpPr/>
          <p:nvPr/>
        </p:nvGrpSpPr>
        <p:grpSpPr>
          <a:xfrm>
            <a:off x="2583225" y="1160980"/>
            <a:ext cx="708480" cy="887760"/>
            <a:chOff x="2583225" y="1160980"/>
            <a:chExt cx="708480" cy="88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66C901-8F83-F2EF-E2B5-6E8F223CCE87}"/>
                    </a:ext>
                  </a:extLst>
                </p14:cNvPr>
                <p14:cNvContentPartPr/>
                <p14:nvPr/>
              </p14:nvContentPartPr>
              <p14:xfrm>
                <a:off x="2584305" y="1239820"/>
                <a:ext cx="114120" cy="87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66C901-8F83-F2EF-E2B5-6E8F223CCE8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75305" y="1230820"/>
                  <a:ext cx="131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A5A63F8-0D86-5DF7-F5F2-FA7BF905A244}"/>
                    </a:ext>
                  </a:extLst>
                </p14:cNvPr>
                <p14:cNvContentPartPr/>
                <p14:nvPr/>
              </p14:nvContentPartPr>
              <p14:xfrm>
                <a:off x="2611305" y="1223620"/>
                <a:ext cx="52920" cy="149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A5A63F8-0D86-5DF7-F5F2-FA7BF905A2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02665" y="1214980"/>
                  <a:ext cx="70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83BEF63-CCEE-A7D7-54AB-556580E31DAF}"/>
                    </a:ext>
                  </a:extLst>
                </p14:cNvPr>
                <p14:cNvContentPartPr/>
                <p14:nvPr/>
              </p14:nvContentPartPr>
              <p14:xfrm>
                <a:off x="2629305" y="1187260"/>
                <a:ext cx="33120" cy="181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83BEF63-CCEE-A7D7-54AB-556580E31D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20305" y="1178260"/>
                  <a:ext cx="50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2B4CCBB-0F39-E480-897E-6250FB62675E}"/>
                    </a:ext>
                  </a:extLst>
                </p14:cNvPr>
                <p14:cNvContentPartPr/>
                <p14:nvPr/>
              </p14:nvContentPartPr>
              <p14:xfrm>
                <a:off x="2583225" y="1261780"/>
                <a:ext cx="164520" cy="30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2B4CCBB-0F39-E480-897E-6250FB62675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74585" y="1252780"/>
                  <a:ext cx="182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90F4173-64CC-631D-7CDB-E607E2DB0D4B}"/>
                    </a:ext>
                  </a:extLst>
                </p14:cNvPr>
                <p14:cNvContentPartPr/>
                <p14:nvPr/>
              </p14:nvContentPartPr>
              <p14:xfrm>
                <a:off x="3003705" y="1185460"/>
                <a:ext cx="118800" cy="107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90F4173-64CC-631D-7CDB-E607E2DB0D4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95065" y="1176820"/>
                  <a:ext cx="136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334A852-CBFF-F063-8384-4FDCED725FD7}"/>
                    </a:ext>
                  </a:extLst>
                </p14:cNvPr>
                <p14:cNvContentPartPr/>
                <p14:nvPr/>
              </p14:nvContentPartPr>
              <p14:xfrm>
                <a:off x="3033225" y="1178980"/>
                <a:ext cx="54720" cy="142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334A852-CBFF-F063-8384-4FDCED725FD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24225" y="1169980"/>
                  <a:ext cx="72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75A7D9A-EB03-340E-C9B6-BD8975946390}"/>
                    </a:ext>
                  </a:extLst>
                </p14:cNvPr>
                <p14:cNvContentPartPr/>
                <p14:nvPr/>
              </p14:nvContentPartPr>
              <p14:xfrm>
                <a:off x="3066705" y="1160980"/>
                <a:ext cx="25200" cy="152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75A7D9A-EB03-340E-C9B6-BD89759463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57705" y="1152340"/>
                  <a:ext cx="42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257A42A-0058-CD9E-5DF0-3E95268828E4}"/>
                    </a:ext>
                  </a:extLst>
                </p14:cNvPr>
                <p14:cNvContentPartPr/>
                <p14:nvPr/>
              </p14:nvContentPartPr>
              <p14:xfrm>
                <a:off x="3001905" y="1235500"/>
                <a:ext cx="162000" cy="34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257A42A-0058-CD9E-5DF0-3E95268828E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93265" y="1226860"/>
                  <a:ext cx="179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BDABA9E-C403-2293-321D-4EA6DCF80582}"/>
                    </a:ext>
                  </a:extLst>
                </p14:cNvPr>
                <p14:cNvContentPartPr/>
                <p14:nvPr/>
              </p14:nvContentPartPr>
              <p14:xfrm>
                <a:off x="3141945" y="1920940"/>
                <a:ext cx="90360" cy="73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BDABA9E-C403-2293-321D-4EA6DCF8058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33305" y="1911940"/>
                  <a:ext cx="108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1E5AC42-29A3-AB2A-3FED-734ED921186B}"/>
                    </a:ext>
                  </a:extLst>
                </p14:cNvPr>
                <p14:cNvContentPartPr/>
                <p14:nvPr/>
              </p14:nvContentPartPr>
              <p14:xfrm>
                <a:off x="3159945" y="1892860"/>
                <a:ext cx="51120" cy="131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1E5AC42-29A3-AB2A-3FED-734ED92118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50945" y="1884220"/>
                  <a:ext cx="687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71AFB0A-FD1E-E69C-E6CB-568D7DDBF9E9}"/>
                    </a:ext>
                  </a:extLst>
                </p14:cNvPr>
                <p14:cNvContentPartPr/>
                <p14:nvPr/>
              </p14:nvContentPartPr>
              <p14:xfrm>
                <a:off x="3108105" y="1892860"/>
                <a:ext cx="183600" cy="155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71AFB0A-FD1E-E69C-E6CB-568D7DDBF9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99465" y="1884220"/>
                  <a:ext cx="20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0C7A53A-9DE9-3F2B-BF34-965B5BE2859B}"/>
                    </a:ext>
                  </a:extLst>
                </p14:cNvPr>
                <p14:cNvContentPartPr/>
                <p14:nvPr/>
              </p14:nvContentPartPr>
              <p14:xfrm>
                <a:off x="2666385" y="1567780"/>
                <a:ext cx="23400" cy="171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0C7A53A-9DE9-3F2B-BF34-965B5BE285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57385" y="1558780"/>
                  <a:ext cx="41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1F1B8D3-233D-C6BB-DCF2-413B850F42E7}"/>
                    </a:ext>
                  </a:extLst>
                </p14:cNvPr>
                <p14:cNvContentPartPr/>
                <p14:nvPr/>
              </p14:nvContentPartPr>
              <p14:xfrm>
                <a:off x="2592585" y="1602340"/>
                <a:ext cx="129960" cy="124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1F1B8D3-233D-C6BB-DCF2-413B850F42E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83945" y="1593340"/>
                  <a:ext cx="147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E5F5936-5DE4-ABEC-E085-9D33EC9AE752}"/>
                    </a:ext>
                  </a:extLst>
                </p14:cNvPr>
                <p14:cNvContentPartPr/>
                <p14:nvPr/>
              </p14:nvContentPartPr>
              <p14:xfrm>
                <a:off x="2596185" y="1626100"/>
                <a:ext cx="181080" cy="78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E5F5936-5DE4-ABEC-E085-9D33EC9AE75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87185" y="1617100"/>
                  <a:ext cx="198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8FFDD8F-0AFA-7697-4333-6C72EE0D4282}"/>
                    </a:ext>
                  </a:extLst>
                </p14:cNvPr>
                <p14:cNvContentPartPr/>
                <p14:nvPr/>
              </p14:nvContentPartPr>
              <p14:xfrm>
                <a:off x="3123225" y="1545820"/>
                <a:ext cx="129960" cy="138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8FFDD8F-0AFA-7697-4333-6C72EE0D42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14225" y="1536820"/>
                  <a:ext cx="147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F6D620F-F615-17BF-FF18-6DFA3BB06275}"/>
                    </a:ext>
                  </a:extLst>
                </p14:cNvPr>
                <p14:cNvContentPartPr/>
                <p14:nvPr/>
              </p14:nvContentPartPr>
              <p14:xfrm>
                <a:off x="3129705" y="1566700"/>
                <a:ext cx="87840" cy="127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F6D620F-F615-17BF-FF18-6DFA3BB062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21065" y="1558060"/>
                  <a:ext cx="105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5DD8FCD-F936-8643-14D4-8D7B0BEC7AD4}"/>
                    </a:ext>
                  </a:extLst>
                </p14:cNvPr>
                <p14:cNvContentPartPr/>
                <p14:nvPr/>
              </p14:nvContentPartPr>
              <p14:xfrm>
                <a:off x="3154545" y="1485700"/>
                <a:ext cx="59040" cy="227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5DD8FCD-F936-8643-14D4-8D7B0BEC7AD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45545" y="1476700"/>
                  <a:ext cx="76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5741A86-67F1-E59D-F214-92C932985A4B}"/>
                    </a:ext>
                  </a:extLst>
                </p14:cNvPr>
                <p14:cNvContentPartPr/>
                <p14:nvPr/>
              </p14:nvContentPartPr>
              <p14:xfrm>
                <a:off x="3072465" y="1612420"/>
                <a:ext cx="191880" cy="21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5741A86-67F1-E59D-F214-92C932985A4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63825" y="1603420"/>
                  <a:ext cx="20952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1D57BC6-FC8D-8728-1C48-44AD2AC22798}"/>
              </a:ext>
            </a:extLst>
          </p:cNvPr>
          <p:cNvGrpSpPr/>
          <p:nvPr/>
        </p:nvGrpSpPr>
        <p:grpSpPr>
          <a:xfrm>
            <a:off x="2670345" y="2263300"/>
            <a:ext cx="540000" cy="462240"/>
            <a:chOff x="2670345" y="2263300"/>
            <a:chExt cx="54000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B5B2D3A-7B8A-A3E0-8AE3-A7C31C41FB43}"/>
                    </a:ext>
                  </a:extLst>
                </p14:cNvPr>
                <p14:cNvContentPartPr/>
                <p14:nvPr/>
              </p14:nvContentPartPr>
              <p14:xfrm>
                <a:off x="2670345" y="2263300"/>
                <a:ext cx="110880" cy="211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B5B2D3A-7B8A-A3E0-8AE3-A7C31C41FB4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61345" y="2254660"/>
                  <a:ext cx="128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8899564-6056-476E-9967-B44B1C4E9A4A}"/>
                    </a:ext>
                  </a:extLst>
                </p14:cNvPr>
                <p14:cNvContentPartPr/>
                <p14:nvPr/>
              </p14:nvContentPartPr>
              <p14:xfrm>
                <a:off x="3092625" y="2553100"/>
                <a:ext cx="117720" cy="172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8899564-6056-476E-9967-B44B1C4E9A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83985" y="2544100"/>
                  <a:ext cx="13536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B5A5A52-3F8C-8C21-02BE-0CF27DB801B5}"/>
                  </a:ext>
                </a:extLst>
              </p14:cNvPr>
              <p14:cNvContentPartPr/>
              <p14:nvPr/>
            </p14:nvContentPartPr>
            <p14:xfrm>
              <a:off x="5620262" y="882700"/>
              <a:ext cx="35280" cy="17121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B5A5A52-3F8C-8C21-02BE-0CF27DB801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1262" y="874060"/>
                <a:ext cx="52920" cy="17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308E5EA-2285-5998-BBE0-E05AD4E87286}"/>
                  </a:ext>
                </a:extLst>
              </p14:cNvPr>
              <p14:cNvContentPartPr/>
              <p14:nvPr/>
            </p14:nvContentPartPr>
            <p14:xfrm>
              <a:off x="5641862" y="690820"/>
              <a:ext cx="2422800" cy="169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308E5EA-2285-5998-BBE0-E05AD4E872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2862" y="682180"/>
                <a:ext cx="2440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08FD1FF-B8FB-DFA6-A098-77E0461053A6}"/>
                  </a:ext>
                </a:extLst>
              </p14:cNvPr>
              <p14:cNvContentPartPr/>
              <p14:nvPr/>
            </p14:nvContentPartPr>
            <p14:xfrm>
              <a:off x="8066462" y="692260"/>
              <a:ext cx="46800" cy="1838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08FD1FF-B8FB-DFA6-A098-77E0461053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7462" y="683260"/>
                <a:ext cx="64440" cy="18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569A844-DDF7-2CB4-9844-A244E342846F}"/>
                  </a:ext>
                </a:extLst>
              </p14:cNvPr>
              <p14:cNvContentPartPr/>
              <p14:nvPr/>
            </p14:nvContentPartPr>
            <p14:xfrm>
              <a:off x="5631422" y="2553460"/>
              <a:ext cx="2458800" cy="207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569A844-DDF7-2CB4-9844-A244E34284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2422" y="2544460"/>
                <a:ext cx="24764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A2AFA24-85C9-E840-62AD-9192527FB61C}"/>
                  </a:ext>
                </a:extLst>
              </p14:cNvPr>
              <p14:cNvContentPartPr/>
              <p14:nvPr/>
            </p14:nvContentPartPr>
            <p14:xfrm>
              <a:off x="6109142" y="847060"/>
              <a:ext cx="91440" cy="1844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A2AFA24-85C9-E840-62AD-9192527FB6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0502" y="838420"/>
                <a:ext cx="109080" cy="18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A1F8679-5D46-2CDD-294D-5347ABAB0D03}"/>
                  </a:ext>
                </a:extLst>
              </p14:cNvPr>
              <p14:cNvContentPartPr/>
              <p14:nvPr/>
            </p14:nvContentPartPr>
            <p14:xfrm>
              <a:off x="6675062" y="818620"/>
              <a:ext cx="32400" cy="18558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A1F8679-5D46-2CDD-294D-5347ABAB0D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66062" y="809620"/>
                <a:ext cx="50040" cy="18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31470A1-8963-14F0-8F46-BCACA594BED7}"/>
                  </a:ext>
                </a:extLst>
              </p14:cNvPr>
              <p14:cNvContentPartPr/>
              <p14:nvPr/>
            </p14:nvContentPartPr>
            <p14:xfrm>
              <a:off x="7145222" y="793060"/>
              <a:ext cx="25200" cy="18241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31470A1-8963-14F0-8F46-BCACA594BE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36582" y="784060"/>
                <a:ext cx="42840" cy="18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9A89A23-017C-A438-516D-191C38FC32E2}"/>
                  </a:ext>
                </a:extLst>
              </p14:cNvPr>
              <p14:cNvContentPartPr/>
              <p14:nvPr/>
            </p14:nvContentPartPr>
            <p14:xfrm>
              <a:off x="7606742" y="707020"/>
              <a:ext cx="81360" cy="17830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9A89A23-017C-A438-516D-191C38FC32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97742" y="698380"/>
                <a:ext cx="99000" cy="18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3D32A81-D756-A138-145C-A7B5611A9DB6}"/>
                  </a:ext>
                </a:extLst>
              </p14:cNvPr>
              <p14:cNvContentPartPr/>
              <p14:nvPr/>
            </p14:nvContentPartPr>
            <p14:xfrm>
              <a:off x="5628542" y="1129300"/>
              <a:ext cx="2428920" cy="253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3D32A81-D756-A138-145C-A7B5611A9D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19542" y="1120660"/>
                <a:ext cx="24465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366B066-4DFD-3E17-C86F-CC7995094478}"/>
                  </a:ext>
                </a:extLst>
              </p14:cNvPr>
              <p14:cNvContentPartPr/>
              <p14:nvPr/>
            </p14:nvContentPartPr>
            <p14:xfrm>
              <a:off x="5616662" y="1462300"/>
              <a:ext cx="2460600" cy="228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366B066-4DFD-3E17-C86F-CC799509447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07662" y="1453660"/>
                <a:ext cx="24782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EA9DC45-F41E-FE36-A9D3-CAF7725D8049}"/>
                  </a:ext>
                </a:extLst>
              </p14:cNvPr>
              <p14:cNvContentPartPr/>
              <p14:nvPr/>
            </p14:nvContentPartPr>
            <p14:xfrm>
              <a:off x="5622062" y="1761460"/>
              <a:ext cx="2537640" cy="2588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EA9DC45-F41E-FE36-A9D3-CAF7725D80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13062" y="1752820"/>
                <a:ext cx="25552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A6A3715-30CA-5B84-B870-2FD6D2673653}"/>
                  </a:ext>
                </a:extLst>
              </p14:cNvPr>
              <p14:cNvContentPartPr/>
              <p14:nvPr/>
            </p14:nvContentPartPr>
            <p14:xfrm>
              <a:off x="5695142" y="2126500"/>
              <a:ext cx="2372040" cy="2386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A6A3715-30CA-5B84-B870-2FD6D267365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86502" y="2117860"/>
                <a:ext cx="23896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3FCC695-CEB7-135D-56A5-D1FA9AD4E215}"/>
                  </a:ext>
                </a:extLst>
              </p14:cNvPr>
              <p14:cNvContentPartPr/>
              <p14:nvPr/>
            </p14:nvContentPartPr>
            <p14:xfrm>
              <a:off x="5629622" y="2366620"/>
              <a:ext cx="56520" cy="5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3FCC695-CEB7-135D-56A5-D1FA9AD4E2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20622" y="2357980"/>
                <a:ext cx="741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A31C28F-9E22-B737-C895-DA61189CBC0A}"/>
                  </a:ext>
                </a:extLst>
              </p14:cNvPr>
              <p14:cNvContentPartPr/>
              <p14:nvPr/>
            </p14:nvContentPartPr>
            <p14:xfrm>
              <a:off x="5884862" y="1414060"/>
              <a:ext cx="101520" cy="1807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A31C28F-9E22-B737-C895-DA61189CBC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76222" y="1405060"/>
                <a:ext cx="1191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1F523B1-DFD0-0552-2B1B-87157F38A409}"/>
                  </a:ext>
                </a:extLst>
              </p14:cNvPr>
              <p14:cNvContentPartPr/>
              <p14:nvPr/>
            </p14:nvContentPartPr>
            <p14:xfrm>
              <a:off x="6336662" y="1416220"/>
              <a:ext cx="98280" cy="1454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1F523B1-DFD0-0552-2B1B-87157F38A40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27662" y="1407580"/>
                <a:ext cx="1159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7021A31-7518-5C55-78CD-E57E728C7DF6}"/>
                  </a:ext>
                </a:extLst>
              </p14:cNvPr>
              <p14:cNvContentPartPr/>
              <p14:nvPr/>
            </p14:nvContentPartPr>
            <p14:xfrm>
              <a:off x="5807822" y="1753900"/>
              <a:ext cx="78480" cy="182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7021A31-7518-5C55-78CD-E57E728C7DF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99182" y="1745260"/>
                <a:ext cx="961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A31D814-554D-2E17-329C-F4321F9093FA}"/>
                  </a:ext>
                </a:extLst>
              </p14:cNvPr>
              <p14:cNvContentPartPr/>
              <p14:nvPr/>
            </p14:nvContentPartPr>
            <p14:xfrm>
              <a:off x="6421982" y="1695220"/>
              <a:ext cx="71640" cy="159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A31D814-554D-2E17-329C-F4321F9093F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13342" y="1686220"/>
                <a:ext cx="892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C3D4B45-442C-DCB7-84AA-96C35E705CE5}"/>
                  </a:ext>
                </a:extLst>
              </p14:cNvPr>
              <p14:cNvContentPartPr/>
              <p14:nvPr/>
            </p14:nvContentPartPr>
            <p14:xfrm>
              <a:off x="6882062" y="1680100"/>
              <a:ext cx="108720" cy="1818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C3D4B45-442C-DCB7-84AA-96C35E705CE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73062" y="1671100"/>
                <a:ext cx="1263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F7FBDD1-E50D-3BA5-8B74-0D7DEAE205F1}"/>
                  </a:ext>
                </a:extLst>
              </p14:cNvPr>
              <p14:cNvContentPartPr/>
              <p14:nvPr/>
            </p14:nvContentPartPr>
            <p14:xfrm>
              <a:off x="5872982" y="2051980"/>
              <a:ext cx="120960" cy="218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F7FBDD1-E50D-3BA5-8B74-0D7DEAE205F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64342" y="2043340"/>
                <a:ext cx="1386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816D14D-9E2E-256A-4221-3CDF8FCCB08F}"/>
                  </a:ext>
                </a:extLst>
              </p14:cNvPr>
              <p14:cNvContentPartPr/>
              <p14:nvPr/>
            </p14:nvContentPartPr>
            <p14:xfrm>
              <a:off x="6393182" y="2087980"/>
              <a:ext cx="105120" cy="157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816D14D-9E2E-256A-4221-3CDF8FCCB08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84182" y="2079340"/>
                <a:ext cx="1227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56D469C-970E-7957-4105-0E4332B86ED8}"/>
                  </a:ext>
                </a:extLst>
              </p14:cNvPr>
              <p14:cNvContentPartPr/>
              <p14:nvPr/>
            </p14:nvContentPartPr>
            <p14:xfrm>
              <a:off x="6862622" y="1987180"/>
              <a:ext cx="85320" cy="175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56D469C-970E-7957-4105-0E4332B86ED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53622" y="1978540"/>
                <a:ext cx="1029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DDEAAC6-DC4A-9380-FABF-17F3FD7A7780}"/>
                  </a:ext>
                </a:extLst>
              </p14:cNvPr>
              <p14:cNvContentPartPr/>
              <p14:nvPr/>
            </p14:nvContentPartPr>
            <p14:xfrm>
              <a:off x="7837142" y="1910500"/>
              <a:ext cx="90720" cy="169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DDEAAC6-DC4A-9380-FABF-17F3FD7A77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28142" y="1901860"/>
                <a:ext cx="1083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4958C1A-64E2-3362-EDDC-F3D794CD716E}"/>
                  </a:ext>
                </a:extLst>
              </p14:cNvPr>
              <p14:cNvContentPartPr/>
              <p14:nvPr/>
            </p14:nvContentPartPr>
            <p14:xfrm>
              <a:off x="5894942" y="2442940"/>
              <a:ext cx="120960" cy="1926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4958C1A-64E2-3362-EDDC-F3D794CD716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86302" y="2433940"/>
                <a:ext cx="1386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392FC5F-027C-D51A-642C-36B7EC83C262}"/>
                  </a:ext>
                </a:extLst>
              </p14:cNvPr>
              <p14:cNvContentPartPr/>
              <p14:nvPr/>
            </p14:nvContentPartPr>
            <p14:xfrm>
              <a:off x="6509822" y="2402620"/>
              <a:ext cx="104400" cy="171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392FC5F-027C-D51A-642C-36B7EC83C2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00822" y="2393980"/>
                <a:ext cx="1220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F457B58-BE80-4E3F-2A29-4FB4A9A1F53B}"/>
                  </a:ext>
                </a:extLst>
              </p14:cNvPr>
              <p14:cNvContentPartPr/>
              <p14:nvPr/>
            </p14:nvContentPartPr>
            <p14:xfrm>
              <a:off x="6809342" y="2389300"/>
              <a:ext cx="79560" cy="126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F457B58-BE80-4E3F-2A29-4FB4A9A1F53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00342" y="2380660"/>
                <a:ext cx="97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659CC8F-A113-AC57-1302-75A579B7089A}"/>
                  </a:ext>
                </a:extLst>
              </p14:cNvPr>
              <p14:cNvContentPartPr/>
              <p14:nvPr/>
            </p14:nvContentPartPr>
            <p14:xfrm>
              <a:off x="7325222" y="2328820"/>
              <a:ext cx="106560" cy="1522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659CC8F-A113-AC57-1302-75A579B7089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16582" y="2320180"/>
                <a:ext cx="1242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E2DCF80-335B-F36B-76B8-BA887FEAF487}"/>
                  </a:ext>
                </a:extLst>
              </p14:cNvPr>
              <p14:cNvContentPartPr/>
              <p14:nvPr/>
            </p14:nvContentPartPr>
            <p14:xfrm>
              <a:off x="6389942" y="950380"/>
              <a:ext cx="51840" cy="838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E2DCF80-335B-F36B-76B8-BA887FEAF48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81302" y="941380"/>
                <a:ext cx="694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EA4657F-049D-640E-D2C3-155349D648E2}"/>
                  </a:ext>
                </a:extLst>
              </p14:cNvPr>
              <p14:cNvContentPartPr/>
              <p14:nvPr/>
            </p14:nvContentPartPr>
            <p14:xfrm>
              <a:off x="6386342" y="924100"/>
              <a:ext cx="58680" cy="1458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EA4657F-049D-640E-D2C3-155349D648E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77342" y="915460"/>
                <a:ext cx="763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BD2DD8A-22A5-75B8-BE75-4093C25A8D52}"/>
                  </a:ext>
                </a:extLst>
              </p14:cNvPr>
              <p14:cNvContentPartPr/>
              <p14:nvPr/>
            </p14:nvContentPartPr>
            <p14:xfrm>
              <a:off x="6332702" y="947860"/>
              <a:ext cx="156240" cy="856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BD2DD8A-22A5-75B8-BE75-4093C25A8D5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24062" y="938860"/>
                <a:ext cx="1738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5EB89DE-3BCB-D0FF-7E00-3D886183BA9B}"/>
                  </a:ext>
                </a:extLst>
              </p14:cNvPr>
              <p14:cNvContentPartPr/>
              <p14:nvPr/>
            </p14:nvContentPartPr>
            <p14:xfrm>
              <a:off x="6780542" y="935980"/>
              <a:ext cx="108360" cy="849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5EB89DE-3BCB-D0FF-7E00-3D886183BA9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71902" y="926980"/>
                <a:ext cx="1260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0D13CB2-9D68-D06B-156B-9F08D8BFB5E2}"/>
                  </a:ext>
                </a:extLst>
              </p14:cNvPr>
              <p14:cNvContentPartPr/>
              <p14:nvPr/>
            </p14:nvContentPartPr>
            <p14:xfrm>
              <a:off x="6813662" y="923380"/>
              <a:ext cx="48240" cy="139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0D13CB2-9D68-D06B-156B-9F08D8BFB5E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04662" y="914380"/>
                <a:ext cx="658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D2BEB43-DE13-D693-24F9-C665E545DA1B}"/>
                  </a:ext>
                </a:extLst>
              </p14:cNvPr>
              <p14:cNvContentPartPr/>
              <p14:nvPr/>
            </p14:nvContentPartPr>
            <p14:xfrm>
              <a:off x="6772262" y="923380"/>
              <a:ext cx="151560" cy="1069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D2BEB43-DE13-D693-24F9-C665E545DA1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63262" y="914380"/>
                <a:ext cx="169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0DAC714-450B-5226-42F3-BC8101EAFE28}"/>
                  </a:ext>
                </a:extLst>
              </p14:cNvPr>
              <p14:cNvContentPartPr/>
              <p14:nvPr/>
            </p14:nvContentPartPr>
            <p14:xfrm>
              <a:off x="7278422" y="925900"/>
              <a:ext cx="114120" cy="874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0DAC714-450B-5226-42F3-BC8101EAFE2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69422" y="916900"/>
                <a:ext cx="1317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F8053ED-A43F-6CA8-1E81-A9340FCEF01F}"/>
                  </a:ext>
                </a:extLst>
              </p14:cNvPr>
              <p14:cNvContentPartPr/>
              <p14:nvPr/>
            </p14:nvContentPartPr>
            <p14:xfrm>
              <a:off x="7305422" y="909700"/>
              <a:ext cx="52920" cy="1490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F8053ED-A43F-6CA8-1E81-A9340FCEF01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96782" y="901060"/>
                <a:ext cx="705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0C15854-F0E9-34EC-11C9-839928AB0E04}"/>
                  </a:ext>
                </a:extLst>
              </p14:cNvPr>
              <p14:cNvContentPartPr/>
              <p14:nvPr/>
            </p14:nvContentPartPr>
            <p14:xfrm>
              <a:off x="7323422" y="873340"/>
              <a:ext cx="33120" cy="1814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0C15854-F0E9-34EC-11C9-839928AB0E0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14422" y="864340"/>
                <a:ext cx="507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1F77C87-BE0E-119C-4D84-5A606D47AF23}"/>
                  </a:ext>
                </a:extLst>
              </p14:cNvPr>
              <p14:cNvContentPartPr/>
              <p14:nvPr/>
            </p14:nvContentPartPr>
            <p14:xfrm>
              <a:off x="7277342" y="947860"/>
              <a:ext cx="164520" cy="309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1F77C87-BE0E-119C-4D84-5A606D47AF2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68702" y="938860"/>
                <a:ext cx="1821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982FD9A-594B-80DE-673F-C08F1B0227DE}"/>
                  </a:ext>
                </a:extLst>
              </p14:cNvPr>
              <p14:cNvContentPartPr/>
              <p14:nvPr/>
            </p14:nvContentPartPr>
            <p14:xfrm>
              <a:off x="7697822" y="871540"/>
              <a:ext cx="118800" cy="1076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982FD9A-594B-80DE-673F-C08F1B0227D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89182" y="862900"/>
                <a:ext cx="1364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5ADDCE3-E5A5-4D8E-AA3B-7F05BC222597}"/>
                  </a:ext>
                </a:extLst>
              </p14:cNvPr>
              <p14:cNvContentPartPr/>
              <p14:nvPr/>
            </p14:nvContentPartPr>
            <p14:xfrm>
              <a:off x="7727342" y="865060"/>
              <a:ext cx="54720" cy="1422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5ADDCE3-E5A5-4D8E-AA3B-7F05BC22259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718342" y="856060"/>
                <a:ext cx="723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5E629FC-7366-1621-FD6D-721160E95F6A}"/>
                  </a:ext>
                </a:extLst>
              </p14:cNvPr>
              <p14:cNvContentPartPr/>
              <p14:nvPr/>
            </p14:nvContentPartPr>
            <p14:xfrm>
              <a:off x="7760822" y="847060"/>
              <a:ext cx="25200" cy="1526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5E629FC-7366-1621-FD6D-721160E95F6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751822" y="838420"/>
                <a:ext cx="428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C1D0C4B-0DFF-8E97-1182-72BB84483124}"/>
                  </a:ext>
                </a:extLst>
              </p14:cNvPr>
              <p14:cNvContentPartPr/>
              <p14:nvPr/>
            </p14:nvContentPartPr>
            <p14:xfrm>
              <a:off x="7696022" y="921580"/>
              <a:ext cx="162000" cy="342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C1D0C4B-0DFF-8E97-1182-72BB8448312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87382" y="912940"/>
                <a:ext cx="1796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F7147C0-A847-3226-092A-DD304E65D4E8}"/>
                  </a:ext>
                </a:extLst>
              </p14:cNvPr>
              <p14:cNvContentPartPr/>
              <p14:nvPr/>
            </p14:nvContentPartPr>
            <p14:xfrm>
              <a:off x="7836062" y="1607020"/>
              <a:ext cx="90360" cy="738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F7147C0-A847-3226-092A-DD304E65D4E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827422" y="1598020"/>
                <a:ext cx="1080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01EE66C-025A-F160-4DA0-FBEF2622A9FF}"/>
                  </a:ext>
                </a:extLst>
              </p14:cNvPr>
              <p14:cNvContentPartPr/>
              <p14:nvPr/>
            </p14:nvContentPartPr>
            <p14:xfrm>
              <a:off x="7854062" y="1578940"/>
              <a:ext cx="51120" cy="1314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01EE66C-025A-F160-4DA0-FBEF2622A9F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845062" y="1570300"/>
                <a:ext cx="687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6B28D53-4ACD-F9A4-6808-3E4C70C5B854}"/>
                  </a:ext>
                </a:extLst>
              </p14:cNvPr>
              <p14:cNvContentPartPr/>
              <p14:nvPr/>
            </p14:nvContentPartPr>
            <p14:xfrm>
              <a:off x="7802222" y="1578940"/>
              <a:ext cx="183600" cy="1558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6B28D53-4ACD-F9A4-6808-3E4C70C5B85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793582" y="1570300"/>
                <a:ext cx="2012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B95D213-0B13-3A67-7304-488D6ECA2DB9}"/>
                  </a:ext>
                </a:extLst>
              </p14:cNvPr>
              <p14:cNvContentPartPr/>
              <p14:nvPr/>
            </p14:nvContentPartPr>
            <p14:xfrm>
              <a:off x="7360502" y="1253860"/>
              <a:ext cx="23400" cy="1710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B95D213-0B13-3A67-7304-488D6ECA2DB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51502" y="1244860"/>
                <a:ext cx="410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D7C964E-F775-75AD-C345-9BBBCA28A788}"/>
                  </a:ext>
                </a:extLst>
              </p14:cNvPr>
              <p14:cNvContentPartPr/>
              <p14:nvPr/>
            </p14:nvContentPartPr>
            <p14:xfrm>
              <a:off x="7286702" y="1288420"/>
              <a:ext cx="129960" cy="1245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D7C964E-F775-75AD-C345-9BBBCA28A78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278062" y="1279420"/>
                <a:ext cx="1476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4813615-4813-E227-6E0D-61C421E3D5DB}"/>
                  </a:ext>
                </a:extLst>
              </p14:cNvPr>
              <p14:cNvContentPartPr/>
              <p14:nvPr/>
            </p14:nvContentPartPr>
            <p14:xfrm>
              <a:off x="7290302" y="1312180"/>
              <a:ext cx="181080" cy="781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4813615-4813-E227-6E0D-61C421E3D5D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81302" y="1303180"/>
                <a:ext cx="1987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76F95A9-ACFB-453B-3E24-A309D1DDA787}"/>
                  </a:ext>
                </a:extLst>
              </p14:cNvPr>
              <p14:cNvContentPartPr/>
              <p14:nvPr/>
            </p14:nvContentPartPr>
            <p14:xfrm>
              <a:off x="7817342" y="1231900"/>
              <a:ext cx="129960" cy="1382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76F95A9-ACFB-453B-3E24-A309D1DDA78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808342" y="1222900"/>
                <a:ext cx="1476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B8E7A15-E8B5-5298-C679-917BA95C119A}"/>
                  </a:ext>
                </a:extLst>
              </p14:cNvPr>
              <p14:cNvContentPartPr/>
              <p14:nvPr/>
            </p14:nvContentPartPr>
            <p14:xfrm>
              <a:off x="7823822" y="1252780"/>
              <a:ext cx="87840" cy="1278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B8E7A15-E8B5-5298-C679-917BA95C119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15182" y="1244140"/>
                <a:ext cx="1054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E289768-F04C-78CC-E313-F7086CDEC1CF}"/>
                  </a:ext>
                </a:extLst>
              </p14:cNvPr>
              <p14:cNvContentPartPr/>
              <p14:nvPr/>
            </p14:nvContentPartPr>
            <p14:xfrm>
              <a:off x="7848662" y="1171780"/>
              <a:ext cx="59040" cy="2275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E289768-F04C-78CC-E313-F7086CDEC1C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839662" y="1162780"/>
                <a:ext cx="766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1DC7968-B5F8-6C25-A33F-25CDFFED2CF4}"/>
                  </a:ext>
                </a:extLst>
              </p14:cNvPr>
              <p14:cNvContentPartPr/>
              <p14:nvPr/>
            </p14:nvContentPartPr>
            <p14:xfrm>
              <a:off x="7766582" y="1298500"/>
              <a:ext cx="191880" cy="216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1DC7968-B5F8-6C25-A33F-25CDFFED2CF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57942" y="1289500"/>
                <a:ext cx="2095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352DECC-2598-315B-B7BE-A7C48BEADB06}"/>
                  </a:ext>
                </a:extLst>
              </p14:cNvPr>
              <p14:cNvContentPartPr/>
              <p14:nvPr/>
            </p14:nvContentPartPr>
            <p14:xfrm>
              <a:off x="7364462" y="1949380"/>
              <a:ext cx="110880" cy="2116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352DECC-2598-315B-B7BE-A7C48BEADB0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55462" y="1940740"/>
                <a:ext cx="1285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6E7F179-BC12-B55F-99D9-6B195A51B0C1}"/>
                  </a:ext>
                </a:extLst>
              </p14:cNvPr>
              <p14:cNvContentPartPr/>
              <p14:nvPr/>
            </p14:nvContentPartPr>
            <p14:xfrm>
              <a:off x="7786742" y="2239180"/>
              <a:ext cx="117720" cy="1724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6E7F179-BC12-B55F-99D9-6B195A51B0C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778102" y="2230180"/>
                <a:ext cx="1353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598A4B6-7279-A0EC-0615-118A5F8C1BA6}"/>
                  </a:ext>
                </a:extLst>
              </p14:cNvPr>
              <p14:cNvContentPartPr/>
              <p14:nvPr/>
            </p14:nvContentPartPr>
            <p14:xfrm>
              <a:off x="929745" y="1198420"/>
              <a:ext cx="424080" cy="432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598A4B6-7279-A0EC-0615-118A5F8C1BA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20745" y="1189780"/>
                <a:ext cx="44172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0EDFFD8-C153-DD9C-BC87-7DDE195218A1}"/>
              </a:ext>
            </a:extLst>
          </p:cNvPr>
          <p:cNvGrpSpPr/>
          <p:nvPr/>
        </p:nvGrpSpPr>
        <p:grpSpPr>
          <a:xfrm>
            <a:off x="2106225" y="1582180"/>
            <a:ext cx="896760" cy="678600"/>
            <a:chOff x="2106225" y="1582180"/>
            <a:chExt cx="89676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75BF8C5-F247-5AFD-BA0E-CBAAECB28A3A}"/>
                    </a:ext>
                  </a:extLst>
                </p14:cNvPr>
                <p14:cNvContentPartPr/>
                <p14:nvPr/>
              </p14:nvContentPartPr>
              <p14:xfrm>
                <a:off x="2106225" y="1582180"/>
                <a:ext cx="330120" cy="318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75BF8C5-F247-5AFD-BA0E-CBAAECB28A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97585" y="1573180"/>
                  <a:ext cx="3477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D8BDBFE-9570-8912-3A25-16AEE24051DF}"/>
                    </a:ext>
                  </a:extLst>
                </p14:cNvPr>
                <p14:cNvContentPartPr/>
                <p14:nvPr/>
              </p14:nvContentPartPr>
              <p14:xfrm>
                <a:off x="2538225" y="1832020"/>
                <a:ext cx="464760" cy="428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D8BDBFE-9570-8912-3A25-16AEE24051D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529585" y="1823380"/>
                  <a:ext cx="482400" cy="44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52102A9-0BE6-D885-4025-CC4A49806EB7}"/>
                  </a:ext>
                </a:extLst>
              </p14:cNvPr>
              <p14:cNvContentPartPr/>
              <p14:nvPr/>
            </p14:nvContentPartPr>
            <p14:xfrm>
              <a:off x="5827523" y="997540"/>
              <a:ext cx="94320" cy="1810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52102A9-0BE6-D885-4025-CC4A49806EB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818523" y="988900"/>
                <a:ext cx="1119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AE27944-5749-1D29-1F31-4801E7BF8B20}"/>
                  </a:ext>
                </a:extLst>
              </p14:cNvPr>
              <p14:cNvContentPartPr/>
              <p14:nvPr/>
            </p14:nvContentPartPr>
            <p14:xfrm>
              <a:off x="6913283" y="1364020"/>
              <a:ext cx="87840" cy="1677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AE27944-5749-1D29-1F31-4801E7BF8B2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904283" y="1355020"/>
                <a:ext cx="1054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3FCFC68-01BB-2C11-F614-46C953BEFED2}"/>
                  </a:ext>
                </a:extLst>
              </p14:cNvPr>
              <p14:cNvContentPartPr/>
              <p14:nvPr/>
            </p14:nvContentPartPr>
            <p14:xfrm>
              <a:off x="7381643" y="1651660"/>
              <a:ext cx="90720" cy="1447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3FCFC68-01BB-2C11-F614-46C953BEFED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372643" y="1642660"/>
                <a:ext cx="1083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261F26-95EF-444F-2EB7-402E55421E0E}"/>
                  </a:ext>
                </a:extLst>
              </p14:cNvPr>
              <p14:cNvContentPartPr/>
              <p14:nvPr/>
            </p14:nvContentPartPr>
            <p14:xfrm>
              <a:off x="5670923" y="874060"/>
              <a:ext cx="410040" cy="4197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261F26-95EF-444F-2EB7-402E55421E0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661923" y="865060"/>
                <a:ext cx="427680" cy="43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0683A67-56BA-8A76-12FD-2AD8F9161ECE}"/>
              </a:ext>
            </a:extLst>
          </p:cNvPr>
          <p:cNvGrpSpPr/>
          <p:nvPr/>
        </p:nvGrpSpPr>
        <p:grpSpPr>
          <a:xfrm>
            <a:off x="6779003" y="1265380"/>
            <a:ext cx="835200" cy="681840"/>
            <a:chOff x="6779003" y="1265380"/>
            <a:chExt cx="835200" cy="6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B104BCA-260E-67D9-BA89-662A90058647}"/>
                    </a:ext>
                  </a:extLst>
                </p14:cNvPr>
                <p14:cNvContentPartPr/>
                <p14:nvPr/>
              </p14:nvContentPartPr>
              <p14:xfrm>
                <a:off x="6779003" y="1265380"/>
                <a:ext cx="423720" cy="409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B104BCA-260E-67D9-BA89-662A9005864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70003" y="1256380"/>
                  <a:ext cx="4413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CACBF8B-C5DF-320D-616E-19705B74A346}"/>
                    </a:ext>
                  </a:extLst>
                </p14:cNvPr>
                <p14:cNvContentPartPr/>
                <p14:nvPr/>
              </p14:nvContentPartPr>
              <p14:xfrm>
                <a:off x="7199483" y="1597660"/>
                <a:ext cx="414720" cy="349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CACBF8B-C5DF-320D-616E-19705B74A34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90483" y="1588660"/>
                  <a:ext cx="43236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0B443D9-AA5A-7273-8A7C-6039AC2C4BCE}"/>
              </a:ext>
            </a:extLst>
          </p:cNvPr>
          <p:cNvGrpSpPr/>
          <p:nvPr/>
        </p:nvGrpSpPr>
        <p:grpSpPr>
          <a:xfrm>
            <a:off x="3456585" y="739060"/>
            <a:ext cx="2079000" cy="1253160"/>
            <a:chOff x="3456585" y="739060"/>
            <a:chExt cx="2079000" cy="12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951D959-C912-7929-3007-911E8AA85A71}"/>
                    </a:ext>
                  </a:extLst>
                </p14:cNvPr>
                <p14:cNvContentPartPr/>
                <p14:nvPr/>
              </p14:nvContentPartPr>
              <p14:xfrm>
                <a:off x="3456585" y="970180"/>
                <a:ext cx="1996920" cy="230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951D959-C912-7929-3007-911E8AA85A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447585" y="961540"/>
                  <a:ext cx="2014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824EDF5-E813-884D-2205-49E7A2321DB0}"/>
                    </a:ext>
                  </a:extLst>
                </p14:cNvPr>
                <p14:cNvContentPartPr/>
                <p14:nvPr/>
              </p14:nvContentPartPr>
              <p14:xfrm>
                <a:off x="3478185" y="1466260"/>
                <a:ext cx="2009880" cy="1926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824EDF5-E813-884D-2205-49E7A2321DB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69185" y="1457260"/>
                  <a:ext cx="2027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8ADB0F2-42D2-867A-FEA3-A91BDB3ED220}"/>
                    </a:ext>
                  </a:extLst>
                </p14:cNvPr>
                <p14:cNvContentPartPr/>
                <p14:nvPr/>
              </p14:nvContentPartPr>
              <p14:xfrm>
                <a:off x="3478185" y="1806100"/>
                <a:ext cx="2057400" cy="186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8ADB0F2-42D2-867A-FEA3-A91BDB3ED22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69185" y="1797100"/>
                  <a:ext cx="2075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B05D002-3DEC-D71F-7EC1-2D78344CDB2F}"/>
                    </a:ext>
                  </a:extLst>
                </p14:cNvPr>
                <p14:cNvContentPartPr/>
                <p14:nvPr/>
              </p14:nvContentPartPr>
              <p14:xfrm>
                <a:off x="3726945" y="830860"/>
                <a:ext cx="199800" cy="36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B05D002-3DEC-D71F-7EC1-2D78344CDB2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18305" y="821860"/>
                  <a:ext cx="217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255FC74-7F21-6245-8920-37EB4AD6BB42}"/>
                    </a:ext>
                  </a:extLst>
                </p14:cNvPr>
                <p14:cNvContentPartPr/>
                <p14:nvPr/>
              </p14:nvContentPartPr>
              <p14:xfrm>
                <a:off x="3816945" y="739060"/>
                <a:ext cx="20160" cy="42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255FC74-7F21-6245-8920-37EB4AD6BB4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08305" y="730420"/>
                  <a:ext cx="37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6BB6483-485F-D06F-32FE-FF03358C5BDA}"/>
                    </a:ext>
                  </a:extLst>
                </p14:cNvPr>
                <p14:cNvContentPartPr/>
                <p14:nvPr/>
              </p14:nvContentPartPr>
              <p14:xfrm>
                <a:off x="3827745" y="947860"/>
                <a:ext cx="32040" cy="23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6BB6483-485F-D06F-32FE-FF03358C5BD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19105" y="939220"/>
                  <a:ext cx="49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AFE0842-0081-7171-66E6-11D1ED14B158}"/>
                    </a:ext>
                  </a:extLst>
                </p14:cNvPr>
                <p14:cNvContentPartPr/>
                <p14:nvPr/>
              </p14:nvContentPartPr>
              <p14:xfrm>
                <a:off x="4033305" y="760300"/>
                <a:ext cx="139320" cy="182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AFE0842-0081-7171-66E6-11D1ED14B15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24305" y="751300"/>
                  <a:ext cx="156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CFBFDED-4883-DA84-483E-85B39E41463B}"/>
                    </a:ext>
                  </a:extLst>
                </p14:cNvPr>
                <p14:cNvContentPartPr/>
                <p14:nvPr/>
              </p14:nvContentPartPr>
              <p14:xfrm>
                <a:off x="3833145" y="1338460"/>
                <a:ext cx="171360" cy="39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CFBFDED-4883-DA84-483E-85B39E41463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824145" y="1329820"/>
                  <a:ext cx="189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8AD6015-4508-EA60-7631-F39DE3371469}"/>
                    </a:ext>
                  </a:extLst>
                </p14:cNvPr>
                <p14:cNvContentPartPr/>
                <p14:nvPr/>
              </p14:nvContentPartPr>
              <p14:xfrm>
                <a:off x="3892185" y="1271140"/>
                <a:ext cx="17280" cy="50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8AD6015-4508-EA60-7631-F39DE33714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883545" y="1262140"/>
                  <a:ext cx="34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174BD6B-A8A4-7BF1-7374-779FEC2C8435}"/>
                    </a:ext>
                  </a:extLst>
                </p14:cNvPr>
                <p14:cNvContentPartPr/>
                <p14:nvPr/>
              </p14:nvContentPartPr>
              <p14:xfrm>
                <a:off x="3919905" y="1434220"/>
                <a:ext cx="19800" cy="403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174BD6B-A8A4-7BF1-7374-779FEC2C843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10905" y="1425220"/>
                  <a:ext cx="37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7067B6F-3EDA-5E28-1E64-752A1B0F3861}"/>
                    </a:ext>
                  </a:extLst>
                </p14:cNvPr>
                <p14:cNvContentPartPr/>
                <p14:nvPr/>
              </p14:nvContentPartPr>
              <p14:xfrm>
                <a:off x="4120425" y="1266460"/>
                <a:ext cx="99000" cy="2026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7067B6F-3EDA-5E28-1E64-752A1B0F38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11425" y="1257820"/>
                  <a:ext cx="116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5BA55ED-6750-A1D2-07E1-988ACEBF40E3}"/>
                    </a:ext>
                  </a:extLst>
                </p14:cNvPr>
                <p14:cNvContentPartPr/>
                <p14:nvPr/>
              </p14:nvContentPartPr>
              <p14:xfrm>
                <a:off x="3832065" y="1793140"/>
                <a:ext cx="173880" cy="367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5BA55ED-6750-A1D2-07E1-988ACEBF40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23425" y="1784500"/>
                  <a:ext cx="191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FD86908-39AD-B92C-3992-86C1B4B8EEB5}"/>
                    </a:ext>
                  </a:extLst>
                </p14:cNvPr>
                <p14:cNvContentPartPr/>
                <p14:nvPr/>
              </p14:nvContentPartPr>
              <p14:xfrm>
                <a:off x="3921705" y="1729060"/>
                <a:ext cx="15840" cy="20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FD86908-39AD-B92C-3992-86C1B4B8EEB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912705" y="1720420"/>
                  <a:ext cx="33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D94762F-6164-BA68-654E-DAD777995EAA}"/>
                    </a:ext>
                  </a:extLst>
                </p14:cNvPr>
                <p14:cNvContentPartPr/>
                <p14:nvPr/>
              </p14:nvContentPartPr>
              <p14:xfrm>
                <a:off x="3940065" y="1859020"/>
                <a:ext cx="26640" cy="392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D94762F-6164-BA68-654E-DAD777995EA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31425" y="1850380"/>
                  <a:ext cx="44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1FE67A5-2C12-DCA4-A970-EA527B7F6E31}"/>
                    </a:ext>
                  </a:extLst>
                </p14:cNvPr>
                <p14:cNvContentPartPr/>
                <p14:nvPr/>
              </p14:nvContentPartPr>
              <p14:xfrm>
                <a:off x="4171185" y="1813660"/>
                <a:ext cx="85680" cy="2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1FE67A5-2C12-DCA4-A970-EA527B7F6E3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162185" y="1804660"/>
                  <a:ext cx="103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6B1B66-15C9-7AF5-E786-3B548F12CCFB}"/>
                    </a:ext>
                  </a:extLst>
                </p14:cNvPr>
                <p14:cNvContentPartPr/>
                <p14:nvPr/>
              </p14:nvContentPartPr>
              <p14:xfrm>
                <a:off x="4340025" y="1693780"/>
                <a:ext cx="113040" cy="1357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6B1B66-15C9-7AF5-E786-3B548F12CC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331385" y="1685140"/>
                  <a:ext cx="130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7BD5917-A164-6892-0A24-25EE3FAED9C8}"/>
                    </a:ext>
                  </a:extLst>
                </p14:cNvPr>
                <p14:cNvContentPartPr/>
                <p14:nvPr/>
              </p14:nvContentPartPr>
              <p14:xfrm>
                <a:off x="4415985" y="1693420"/>
                <a:ext cx="4320" cy="2098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7BD5917-A164-6892-0A24-25EE3FAED9C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406985" y="1684780"/>
                  <a:ext cx="21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9C6A7F7-45D0-6175-81E5-EA602855244A}"/>
                    </a:ext>
                  </a:extLst>
                </p14:cNvPr>
                <p14:cNvContentPartPr/>
                <p14:nvPr/>
              </p14:nvContentPartPr>
              <p14:xfrm>
                <a:off x="4073265" y="1668940"/>
                <a:ext cx="75600" cy="294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9C6A7F7-45D0-6175-81E5-EA602855244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64265" y="1660300"/>
                  <a:ext cx="932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64CA836-888B-E3C2-93EC-593621A4EED2}"/>
                    </a:ext>
                  </a:extLst>
                </p14:cNvPr>
                <p14:cNvContentPartPr/>
                <p14:nvPr/>
              </p14:nvContentPartPr>
              <p14:xfrm>
                <a:off x="4534425" y="1642660"/>
                <a:ext cx="108000" cy="266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64CA836-888B-E3C2-93EC-593621A4EED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25785" y="1633660"/>
                  <a:ext cx="125640" cy="28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913E1D6-60E2-143E-7A90-E73AF6FC10F0}"/>
                  </a:ext>
                </a:extLst>
              </p14:cNvPr>
              <p14:cNvContentPartPr/>
              <p14:nvPr/>
            </p14:nvContentPartPr>
            <p14:xfrm>
              <a:off x="1790865" y="3531220"/>
              <a:ext cx="60120" cy="3834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913E1D6-60E2-143E-7A90-E73AF6FC10F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782225" y="3522580"/>
                <a:ext cx="777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10E075D-926C-6B87-D6E3-309CF13186E3}"/>
                  </a:ext>
                </a:extLst>
              </p14:cNvPr>
              <p14:cNvContentPartPr/>
              <p14:nvPr/>
            </p14:nvContentPartPr>
            <p14:xfrm>
              <a:off x="1695825" y="3682420"/>
              <a:ext cx="489600" cy="2030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10E075D-926C-6B87-D6E3-309CF13186E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687185" y="3673420"/>
                <a:ext cx="5072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0858AFDB-935A-3DBC-1437-94CA2C22100A}"/>
                  </a:ext>
                </a:extLst>
              </p14:cNvPr>
              <p14:cNvContentPartPr/>
              <p14:nvPr/>
            </p14:nvContentPartPr>
            <p14:xfrm>
              <a:off x="2312865" y="3615100"/>
              <a:ext cx="578880" cy="3373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0858AFDB-935A-3DBC-1437-94CA2C22100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303865" y="3606460"/>
                <a:ext cx="5965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0BD2E48-DE08-443F-9DC5-DF927928AD90}"/>
                  </a:ext>
                </a:extLst>
              </p14:cNvPr>
              <p14:cNvContentPartPr/>
              <p14:nvPr/>
            </p14:nvContentPartPr>
            <p14:xfrm>
              <a:off x="2641185" y="3589540"/>
              <a:ext cx="98640" cy="1231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0BD2E48-DE08-443F-9DC5-DF927928AD9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632545" y="3580900"/>
                <a:ext cx="1162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A387A53-7072-ABB1-3AF4-919E443B80D3}"/>
                  </a:ext>
                </a:extLst>
              </p14:cNvPr>
              <p14:cNvContentPartPr/>
              <p14:nvPr/>
            </p14:nvContentPartPr>
            <p14:xfrm>
              <a:off x="2324025" y="3763060"/>
              <a:ext cx="127080" cy="129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A387A53-7072-ABB1-3AF4-919E443B80D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315385" y="3754420"/>
                <a:ext cx="14472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75DFF171-9360-A793-63DC-51D6FD4E2399}"/>
              </a:ext>
            </a:extLst>
          </p:cNvPr>
          <p:cNvGrpSpPr/>
          <p:nvPr/>
        </p:nvGrpSpPr>
        <p:grpSpPr>
          <a:xfrm>
            <a:off x="3052305" y="3601780"/>
            <a:ext cx="2701440" cy="492480"/>
            <a:chOff x="3052305" y="3601780"/>
            <a:chExt cx="2701440" cy="4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234B1E0-DA90-1941-A808-378297278D78}"/>
                    </a:ext>
                  </a:extLst>
                </p14:cNvPr>
                <p14:cNvContentPartPr/>
                <p14:nvPr/>
              </p14:nvContentPartPr>
              <p14:xfrm>
                <a:off x="3052305" y="3632020"/>
                <a:ext cx="840240" cy="360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234B1E0-DA90-1941-A808-378297278D7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43305" y="3623020"/>
                  <a:ext cx="8578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375EC36-DEC3-C87D-0396-F03F26723135}"/>
                    </a:ext>
                  </a:extLst>
                </p14:cNvPr>
                <p14:cNvContentPartPr/>
                <p14:nvPr/>
              </p14:nvContentPartPr>
              <p14:xfrm>
                <a:off x="3994425" y="3920380"/>
                <a:ext cx="44640" cy="119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375EC36-DEC3-C87D-0396-F03F2672313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985785" y="3911380"/>
                  <a:ext cx="62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341DC9D-B680-BF0B-47CD-C4208B09F27F}"/>
                    </a:ext>
                  </a:extLst>
                </p14:cNvPr>
                <p14:cNvContentPartPr/>
                <p14:nvPr/>
              </p14:nvContentPartPr>
              <p14:xfrm>
                <a:off x="4208265" y="3662620"/>
                <a:ext cx="951120" cy="4316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341DC9D-B680-BF0B-47CD-C4208B09F27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99265" y="3653980"/>
                  <a:ext cx="9687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DF3C8D0-9750-CF8E-A1B2-CF18263B7A56}"/>
                    </a:ext>
                  </a:extLst>
                </p14:cNvPr>
                <p14:cNvContentPartPr/>
                <p14:nvPr/>
              </p14:nvContentPartPr>
              <p14:xfrm>
                <a:off x="4813425" y="3753700"/>
                <a:ext cx="134640" cy="25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DF3C8D0-9750-CF8E-A1B2-CF18263B7A5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804425" y="3745060"/>
                  <a:ext cx="152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077AD11-2721-5937-AC9B-2CBFB1B0E5DD}"/>
                    </a:ext>
                  </a:extLst>
                </p14:cNvPr>
                <p14:cNvContentPartPr/>
                <p14:nvPr/>
              </p14:nvContentPartPr>
              <p14:xfrm>
                <a:off x="4467825" y="3601780"/>
                <a:ext cx="104760" cy="93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077AD11-2721-5937-AC9B-2CBFB1B0E5D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58825" y="3593140"/>
                  <a:ext cx="122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598CB3A-9A1A-622D-6050-DBEAA73872FD}"/>
                    </a:ext>
                  </a:extLst>
                </p14:cNvPr>
                <p14:cNvContentPartPr/>
                <p14:nvPr/>
              </p14:nvContentPartPr>
              <p14:xfrm>
                <a:off x="5319225" y="3729940"/>
                <a:ext cx="434520" cy="1994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598CB3A-9A1A-622D-6050-DBEAA73872F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310225" y="3720940"/>
                  <a:ext cx="45216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3983256-304C-8067-3510-16B1466F8906}"/>
                  </a:ext>
                </a:extLst>
              </p14:cNvPr>
              <p14:cNvContentPartPr/>
              <p14:nvPr/>
            </p14:nvContentPartPr>
            <p14:xfrm>
              <a:off x="6006825" y="3677740"/>
              <a:ext cx="111600" cy="2343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3983256-304C-8067-3510-16B1466F890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997825" y="3668740"/>
                <a:ext cx="1292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2A23EBA-1EB7-7DEB-10F0-309984EF0B16}"/>
                  </a:ext>
                </a:extLst>
              </p14:cNvPr>
              <p14:cNvContentPartPr/>
              <p14:nvPr/>
            </p14:nvContentPartPr>
            <p14:xfrm>
              <a:off x="5850585" y="3566500"/>
              <a:ext cx="482760" cy="5108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2A23EBA-1EB7-7DEB-10F0-309984EF0B1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841585" y="3557500"/>
                <a:ext cx="500400" cy="5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5803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2906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Another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example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6650" y="1784350"/>
          <a:ext cx="1508760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91918" y="1433557"/>
            <a:ext cx="549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11439" y="2214563"/>
            <a:ext cx="1266190" cy="198120"/>
            <a:chOff x="3911439" y="2214563"/>
            <a:chExt cx="1266190" cy="198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1439" y="2214563"/>
              <a:ext cx="1266189" cy="1981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49539" y="2293623"/>
              <a:ext cx="1080770" cy="0"/>
            </a:xfrm>
            <a:custGeom>
              <a:avLst/>
              <a:gdLst/>
              <a:ahLst/>
              <a:cxnLst/>
              <a:rect l="l" t="t" r="r" b="b"/>
              <a:pathLst>
                <a:path w="1080770">
                  <a:moveTo>
                    <a:pt x="0" y="0"/>
                  </a:moveTo>
                  <a:lnTo>
                    <a:pt x="0" y="0"/>
                  </a:lnTo>
                  <a:lnTo>
                    <a:pt x="1068069" y="0"/>
                  </a:lnTo>
                  <a:lnTo>
                    <a:pt x="1080769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17608" y="223266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39211" y="2991251"/>
            <a:ext cx="1656080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algn="ctr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Subtract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row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second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third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ones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62550" y="1784350"/>
          <a:ext cx="1508760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194305" y="1433557"/>
            <a:ext cx="1566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Row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echelon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5022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What</a:t>
            </a:r>
            <a:r>
              <a:rPr sz="3000" spc="20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if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the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matrix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is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singular?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35050" y="1784350"/>
          <a:ext cx="1508760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19972" y="1433557"/>
            <a:ext cx="549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38831" y="2214563"/>
            <a:ext cx="1291590" cy="198120"/>
            <a:chOff x="2538831" y="2214563"/>
            <a:chExt cx="1291590" cy="198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8831" y="2214563"/>
              <a:ext cx="1291590" cy="1981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76931" y="2293623"/>
              <a:ext cx="1106170" cy="0"/>
            </a:xfrm>
            <a:custGeom>
              <a:avLst/>
              <a:gdLst/>
              <a:ahLst/>
              <a:cxnLst/>
              <a:rect l="l" t="t" r="r" b="b"/>
              <a:pathLst>
                <a:path w="1106170">
                  <a:moveTo>
                    <a:pt x="0" y="0"/>
                  </a:moveTo>
                  <a:lnTo>
                    <a:pt x="0" y="0"/>
                  </a:lnTo>
                  <a:lnTo>
                    <a:pt x="1093469" y="0"/>
                  </a:lnTo>
                  <a:lnTo>
                    <a:pt x="1106169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70401" y="223266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66604" y="2942969"/>
            <a:ext cx="1656080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algn="ctr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Subtract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row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second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third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ones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16350" y="1784350"/>
          <a:ext cx="1508760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5316321" y="2214563"/>
            <a:ext cx="1262380" cy="198120"/>
            <a:chOff x="5316321" y="2214563"/>
            <a:chExt cx="1262380" cy="19812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6321" y="2214563"/>
              <a:ext cx="1262278" cy="1981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54421" y="2293623"/>
              <a:ext cx="1076960" cy="0"/>
            </a:xfrm>
            <a:custGeom>
              <a:avLst/>
              <a:gdLst/>
              <a:ahLst/>
              <a:cxnLst/>
              <a:rect l="l" t="t" r="r" b="b"/>
              <a:pathLst>
                <a:path w="1076960">
                  <a:moveTo>
                    <a:pt x="0" y="0"/>
                  </a:moveTo>
                  <a:lnTo>
                    <a:pt x="0" y="0"/>
                  </a:lnTo>
                  <a:lnTo>
                    <a:pt x="1064158" y="0"/>
                  </a:lnTo>
                  <a:lnTo>
                    <a:pt x="1076858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18580" y="223266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53904" y="2942969"/>
            <a:ext cx="1636395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635" algn="ctr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Subtract twice the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second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row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third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559550" y="1784350"/>
          <a:ext cx="1508760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536938" y="1433557"/>
            <a:ext cx="1566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Row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echelon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5022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What</a:t>
            </a:r>
            <a:r>
              <a:rPr sz="3000" spc="20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if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the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matrix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is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singular?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35050" y="1784350"/>
          <a:ext cx="1508760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15873" y="1433557"/>
            <a:ext cx="549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35395" y="2214563"/>
            <a:ext cx="1266190" cy="198120"/>
            <a:chOff x="2535395" y="2214563"/>
            <a:chExt cx="1266190" cy="198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5395" y="2214563"/>
              <a:ext cx="1266189" cy="1981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73495" y="2293623"/>
              <a:ext cx="1080770" cy="0"/>
            </a:xfrm>
            <a:custGeom>
              <a:avLst/>
              <a:gdLst/>
              <a:ahLst/>
              <a:cxnLst/>
              <a:rect l="l" t="t" r="r" b="b"/>
              <a:pathLst>
                <a:path w="1080770">
                  <a:moveTo>
                    <a:pt x="0" y="0"/>
                  </a:moveTo>
                  <a:lnTo>
                    <a:pt x="0" y="0"/>
                  </a:lnTo>
                  <a:lnTo>
                    <a:pt x="1068069" y="0"/>
                  </a:lnTo>
                  <a:lnTo>
                    <a:pt x="1080769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1565" y="223266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64303" y="3009300"/>
            <a:ext cx="1438910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Subtract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twice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 row from the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second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row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778250" y="1784350"/>
          <a:ext cx="1508760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5287473" y="2216224"/>
            <a:ext cx="1294130" cy="198120"/>
            <a:chOff x="5287473" y="2216224"/>
            <a:chExt cx="1294130" cy="19812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7473" y="2216224"/>
              <a:ext cx="1293677" cy="1981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25584" y="2294314"/>
              <a:ext cx="1108710" cy="1270"/>
            </a:xfrm>
            <a:custGeom>
              <a:avLst/>
              <a:gdLst/>
              <a:ahLst/>
              <a:cxnLst/>
              <a:rect l="l" t="t" r="r" b="b"/>
              <a:pathLst>
                <a:path w="1108710" h="1269">
                  <a:moveTo>
                    <a:pt x="-12700" y="490"/>
                  </a:moveTo>
                  <a:lnTo>
                    <a:pt x="1120934" y="490"/>
                  </a:lnTo>
                </a:path>
              </a:pathLst>
            </a:custGeom>
            <a:ln w="26381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21065" y="2234325"/>
              <a:ext cx="122555" cy="121920"/>
            </a:xfrm>
            <a:custGeom>
              <a:avLst/>
              <a:gdLst/>
              <a:ahLst/>
              <a:cxnLst/>
              <a:rect l="l" t="t" r="r" b="b"/>
              <a:pathLst>
                <a:path w="122554" h="121919">
                  <a:moveTo>
                    <a:pt x="107" y="0"/>
                  </a:moveTo>
                  <a:lnTo>
                    <a:pt x="0" y="121920"/>
                  </a:lnTo>
                  <a:lnTo>
                    <a:pt x="121974" y="6106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559550" y="1784350"/>
          <a:ext cx="1508760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539479" y="1448719"/>
            <a:ext cx="1566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Row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echelon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20249" y="3009300"/>
            <a:ext cx="1645920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Subtract three times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third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row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3011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Rank </a:t>
            </a:r>
            <a:r>
              <a:rPr sz="3000" spc="-5" dirty="0">
                <a:solidFill>
                  <a:srgbClr val="000000"/>
                </a:solidFill>
              </a:rPr>
              <a:t>for</a:t>
            </a:r>
            <a:r>
              <a:rPr sz="300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matrices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53059" y="940371"/>
            <a:ext cx="3061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6170" algn="l"/>
              </a:tabLst>
            </a:pPr>
            <a:r>
              <a:rPr sz="1400" b="1" dirty="0">
                <a:latin typeface="Arial"/>
                <a:cs typeface="Arial"/>
              </a:rPr>
              <a:t>Matrix 1	Matrix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0540" y="940371"/>
            <a:ext cx="697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Matrix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4280" y="940371"/>
            <a:ext cx="697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Matrix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950" y="1200150"/>
          <a:ext cx="1508760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82850" y="1200150"/>
          <a:ext cx="1508760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845050" y="1212850"/>
          <a:ext cx="1522095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207250" y="1200150"/>
          <a:ext cx="1522095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5020" y="2289689"/>
            <a:ext cx="762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Rank</a:t>
            </a:r>
            <a:r>
              <a:rPr sz="1400" b="1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14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6799" y="2289689"/>
            <a:ext cx="762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Rank</a:t>
            </a:r>
            <a:r>
              <a:rPr sz="1400" b="1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14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44280" y="2289689"/>
            <a:ext cx="762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Rank</a:t>
            </a:r>
            <a:r>
              <a:rPr sz="1400" b="1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14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0540" y="2289689"/>
            <a:ext cx="762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Rank</a:t>
            </a:r>
            <a:r>
              <a:rPr sz="1400" b="1" spc="-4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1400" b="1" spc="-3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059" y="2770207"/>
            <a:ext cx="1665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Row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echelon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forms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07950" y="3136900"/>
          <a:ext cx="6257283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34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207250" y="3117850"/>
          <a:ext cx="1522095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133899" y="3059520"/>
            <a:ext cx="482600" cy="482600"/>
            <a:chOff x="133899" y="3059520"/>
            <a:chExt cx="482600" cy="4826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99" y="3059520"/>
              <a:ext cx="482267" cy="48226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85837" y="3088458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54609" y="54609"/>
                  </a:moveTo>
                  <a:lnTo>
                    <a:pt x="89023" y="27304"/>
                  </a:lnTo>
                  <a:lnTo>
                    <a:pt x="127476" y="9101"/>
                  </a:lnTo>
                  <a:lnTo>
                    <a:pt x="168353" y="0"/>
                  </a:lnTo>
                  <a:lnTo>
                    <a:pt x="210038" y="0"/>
                  </a:lnTo>
                  <a:lnTo>
                    <a:pt x="250915" y="9101"/>
                  </a:lnTo>
                  <a:lnTo>
                    <a:pt x="289368" y="27304"/>
                  </a:lnTo>
                  <a:lnTo>
                    <a:pt x="323782" y="54609"/>
                  </a:lnTo>
                  <a:lnTo>
                    <a:pt x="351087" y="89023"/>
                  </a:lnTo>
                  <a:lnTo>
                    <a:pt x="369290" y="127476"/>
                  </a:lnTo>
                  <a:lnTo>
                    <a:pt x="378391" y="168353"/>
                  </a:lnTo>
                  <a:lnTo>
                    <a:pt x="378391" y="210038"/>
                  </a:lnTo>
                  <a:lnTo>
                    <a:pt x="369290" y="250915"/>
                  </a:lnTo>
                  <a:lnTo>
                    <a:pt x="351087" y="289368"/>
                  </a:lnTo>
                  <a:lnTo>
                    <a:pt x="323782" y="323782"/>
                  </a:lnTo>
                  <a:lnTo>
                    <a:pt x="289368" y="351087"/>
                  </a:lnTo>
                  <a:lnTo>
                    <a:pt x="250915" y="369290"/>
                  </a:lnTo>
                  <a:lnTo>
                    <a:pt x="210038" y="378391"/>
                  </a:lnTo>
                  <a:lnTo>
                    <a:pt x="168353" y="378391"/>
                  </a:lnTo>
                  <a:lnTo>
                    <a:pt x="127476" y="369290"/>
                  </a:lnTo>
                  <a:lnTo>
                    <a:pt x="89023" y="351087"/>
                  </a:lnTo>
                  <a:lnTo>
                    <a:pt x="54609" y="323782"/>
                  </a:lnTo>
                  <a:lnTo>
                    <a:pt x="27304" y="289368"/>
                  </a:lnTo>
                  <a:lnTo>
                    <a:pt x="9101" y="250915"/>
                  </a:lnTo>
                  <a:lnTo>
                    <a:pt x="0" y="210038"/>
                  </a:lnTo>
                  <a:lnTo>
                    <a:pt x="0" y="168353"/>
                  </a:lnTo>
                  <a:lnTo>
                    <a:pt x="9101" y="127476"/>
                  </a:lnTo>
                  <a:lnTo>
                    <a:pt x="27304" y="89023"/>
                  </a:lnTo>
                  <a:lnTo>
                    <a:pt x="54609" y="54609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33183" y="3388431"/>
            <a:ext cx="981710" cy="825500"/>
            <a:chOff x="633183" y="3388431"/>
            <a:chExt cx="981710" cy="82550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183" y="3388431"/>
              <a:ext cx="482267" cy="48226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85121" y="3417367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54609" y="54609"/>
                  </a:moveTo>
                  <a:lnTo>
                    <a:pt x="89023" y="27304"/>
                  </a:lnTo>
                  <a:lnTo>
                    <a:pt x="127476" y="9101"/>
                  </a:lnTo>
                  <a:lnTo>
                    <a:pt x="168353" y="0"/>
                  </a:lnTo>
                  <a:lnTo>
                    <a:pt x="210038" y="0"/>
                  </a:lnTo>
                  <a:lnTo>
                    <a:pt x="250915" y="9101"/>
                  </a:lnTo>
                  <a:lnTo>
                    <a:pt x="289368" y="27304"/>
                  </a:lnTo>
                  <a:lnTo>
                    <a:pt x="323782" y="54609"/>
                  </a:lnTo>
                  <a:lnTo>
                    <a:pt x="351087" y="89023"/>
                  </a:lnTo>
                  <a:lnTo>
                    <a:pt x="369290" y="127476"/>
                  </a:lnTo>
                  <a:lnTo>
                    <a:pt x="378391" y="168353"/>
                  </a:lnTo>
                  <a:lnTo>
                    <a:pt x="378391" y="210038"/>
                  </a:lnTo>
                  <a:lnTo>
                    <a:pt x="369290" y="250915"/>
                  </a:lnTo>
                  <a:lnTo>
                    <a:pt x="351087" y="289368"/>
                  </a:lnTo>
                  <a:lnTo>
                    <a:pt x="323782" y="323782"/>
                  </a:lnTo>
                  <a:lnTo>
                    <a:pt x="289368" y="351087"/>
                  </a:lnTo>
                  <a:lnTo>
                    <a:pt x="250915" y="369290"/>
                  </a:lnTo>
                  <a:lnTo>
                    <a:pt x="210038" y="378391"/>
                  </a:lnTo>
                  <a:lnTo>
                    <a:pt x="168353" y="378391"/>
                  </a:lnTo>
                  <a:lnTo>
                    <a:pt x="127476" y="369290"/>
                  </a:lnTo>
                  <a:lnTo>
                    <a:pt x="89023" y="351087"/>
                  </a:lnTo>
                  <a:lnTo>
                    <a:pt x="54609" y="323782"/>
                  </a:lnTo>
                  <a:lnTo>
                    <a:pt x="27304" y="289368"/>
                  </a:lnTo>
                  <a:lnTo>
                    <a:pt x="9101" y="250915"/>
                  </a:lnTo>
                  <a:lnTo>
                    <a:pt x="0" y="210038"/>
                  </a:lnTo>
                  <a:lnTo>
                    <a:pt x="0" y="168353"/>
                  </a:lnTo>
                  <a:lnTo>
                    <a:pt x="9101" y="127476"/>
                  </a:lnTo>
                  <a:lnTo>
                    <a:pt x="27304" y="89023"/>
                  </a:lnTo>
                  <a:lnTo>
                    <a:pt x="54609" y="54609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2467" y="3731447"/>
              <a:ext cx="482267" cy="482267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4405" y="3760385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60">
                <a:moveTo>
                  <a:pt x="54609" y="54609"/>
                </a:moveTo>
                <a:lnTo>
                  <a:pt x="89023" y="27304"/>
                </a:lnTo>
                <a:lnTo>
                  <a:pt x="127476" y="9101"/>
                </a:lnTo>
                <a:lnTo>
                  <a:pt x="168353" y="0"/>
                </a:lnTo>
                <a:lnTo>
                  <a:pt x="210038" y="0"/>
                </a:lnTo>
                <a:lnTo>
                  <a:pt x="250915" y="9101"/>
                </a:lnTo>
                <a:lnTo>
                  <a:pt x="289368" y="27304"/>
                </a:lnTo>
                <a:lnTo>
                  <a:pt x="323782" y="54609"/>
                </a:lnTo>
                <a:lnTo>
                  <a:pt x="351087" y="89023"/>
                </a:lnTo>
                <a:lnTo>
                  <a:pt x="369290" y="127476"/>
                </a:lnTo>
                <a:lnTo>
                  <a:pt x="378391" y="168353"/>
                </a:lnTo>
                <a:lnTo>
                  <a:pt x="378391" y="210038"/>
                </a:lnTo>
                <a:lnTo>
                  <a:pt x="369290" y="250915"/>
                </a:lnTo>
                <a:lnTo>
                  <a:pt x="351087" y="289368"/>
                </a:lnTo>
                <a:lnTo>
                  <a:pt x="323782" y="323782"/>
                </a:lnTo>
                <a:lnTo>
                  <a:pt x="289368" y="351087"/>
                </a:lnTo>
                <a:lnTo>
                  <a:pt x="250915" y="369290"/>
                </a:lnTo>
                <a:lnTo>
                  <a:pt x="210038" y="378391"/>
                </a:lnTo>
                <a:lnTo>
                  <a:pt x="168353" y="378391"/>
                </a:lnTo>
                <a:lnTo>
                  <a:pt x="127476" y="369290"/>
                </a:lnTo>
                <a:lnTo>
                  <a:pt x="89023" y="351087"/>
                </a:lnTo>
                <a:lnTo>
                  <a:pt x="54609" y="323782"/>
                </a:lnTo>
                <a:lnTo>
                  <a:pt x="27304" y="289368"/>
                </a:lnTo>
                <a:lnTo>
                  <a:pt x="9101" y="250915"/>
                </a:lnTo>
                <a:lnTo>
                  <a:pt x="0" y="210038"/>
                </a:lnTo>
                <a:lnTo>
                  <a:pt x="0" y="168353"/>
                </a:lnTo>
                <a:lnTo>
                  <a:pt x="9101" y="127476"/>
                </a:lnTo>
                <a:lnTo>
                  <a:pt x="27304" y="89023"/>
                </a:lnTo>
                <a:lnTo>
                  <a:pt x="54609" y="54609"/>
                </a:lnTo>
                <a:close/>
              </a:path>
            </a:pathLst>
          </a:custGeom>
          <a:ln w="25400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481184" y="3059520"/>
            <a:ext cx="482600" cy="482600"/>
            <a:chOff x="2481184" y="3059520"/>
            <a:chExt cx="482600" cy="48260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1184" y="3059520"/>
              <a:ext cx="482267" cy="48226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533122" y="3088458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60" h="378460">
                  <a:moveTo>
                    <a:pt x="54609" y="54609"/>
                  </a:moveTo>
                  <a:lnTo>
                    <a:pt x="89023" y="27304"/>
                  </a:lnTo>
                  <a:lnTo>
                    <a:pt x="127476" y="9101"/>
                  </a:lnTo>
                  <a:lnTo>
                    <a:pt x="168353" y="0"/>
                  </a:lnTo>
                  <a:lnTo>
                    <a:pt x="210038" y="0"/>
                  </a:lnTo>
                  <a:lnTo>
                    <a:pt x="250915" y="9101"/>
                  </a:lnTo>
                  <a:lnTo>
                    <a:pt x="289368" y="27304"/>
                  </a:lnTo>
                  <a:lnTo>
                    <a:pt x="323782" y="54609"/>
                  </a:lnTo>
                  <a:lnTo>
                    <a:pt x="351087" y="89023"/>
                  </a:lnTo>
                  <a:lnTo>
                    <a:pt x="369290" y="127476"/>
                  </a:lnTo>
                  <a:lnTo>
                    <a:pt x="378391" y="168353"/>
                  </a:lnTo>
                  <a:lnTo>
                    <a:pt x="378391" y="210038"/>
                  </a:lnTo>
                  <a:lnTo>
                    <a:pt x="369290" y="250915"/>
                  </a:lnTo>
                  <a:lnTo>
                    <a:pt x="351087" y="289368"/>
                  </a:lnTo>
                  <a:lnTo>
                    <a:pt x="323782" y="323782"/>
                  </a:lnTo>
                  <a:lnTo>
                    <a:pt x="289368" y="351087"/>
                  </a:lnTo>
                  <a:lnTo>
                    <a:pt x="250915" y="369290"/>
                  </a:lnTo>
                  <a:lnTo>
                    <a:pt x="210038" y="378391"/>
                  </a:lnTo>
                  <a:lnTo>
                    <a:pt x="168353" y="378391"/>
                  </a:lnTo>
                  <a:lnTo>
                    <a:pt x="127476" y="369290"/>
                  </a:lnTo>
                  <a:lnTo>
                    <a:pt x="89023" y="351087"/>
                  </a:lnTo>
                  <a:lnTo>
                    <a:pt x="54609" y="323782"/>
                  </a:lnTo>
                  <a:lnTo>
                    <a:pt x="27304" y="289368"/>
                  </a:lnTo>
                  <a:lnTo>
                    <a:pt x="9101" y="250915"/>
                  </a:lnTo>
                  <a:lnTo>
                    <a:pt x="0" y="210038"/>
                  </a:lnTo>
                  <a:lnTo>
                    <a:pt x="0" y="168353"/>
                  </a:lnTo>
                  <a:lnTo>
                    <a:pt x="9101" y="127476"/>
                  </a:lnTo>
                  <a:lnTo>
                    <a:pt x="27304" y="89023"/>
                  </a:lnTo>
                  <a:lnTo>
                    <a:pt x="54609" y="54609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492224" y="3388431"/>
            <a:ext cx="482600" cy="482600"/>
            <a:chOff x="3492224" y="3388431"/>
            <a:chExt cx="482600" cy="482600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2224" y="3388431"/>
              <a:ext cx="482267" cy="48226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544162" y="3417367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60" h="378460">
                  <a:moveTo>
                    <a:pt x="54609" y="54609"/>
                  </a:moveTo>
                  <a:lnTo>
                    <a:pt x="89023" y="27304"/>
                  </a:lnTo>
                  <a:lnTo>
                    <a:pt x="127476" y="9101"/>
                  </a:lnTo>
                  <a:lnTo>
                    <a:pt x="168353" y="0"/>
                  </a:lnTo>
                  <a:lnTo>
                    <a:pt x="210038" y="0"/>
                  </a:lnTo>
                  <a:lnTo>
                    <a:pt x="250915" y="9101"/>
                  </a:lnTo>
                  <a:lnTo>
                    <a:pt x="289368" y="27304"/>
                  </a:lnTo>
                  <a:lnTo>
                    <a:pt x="323782" y="54609"/>
                  </a:lnTo>
                  <a:lnTo>
                    <a:pt x="351087" y="89023"/>
                  </a:lnTo>
                  <a:lnTo>
                    <a:pt x="369290" y="127476"/>
                  </a:lnTo>
                  <a:lnTo>
                    <a:pt x="378391" y="168353"/>
                  </a:lnTo>
                  <a:lnTo>
                    <a:pt x="378391" y="210038"/>
                  </a:lnTo>
                  <a:lnTo>
                    <a:pt x="369290" y="250915"/>
                  </a:lnTo>
                  <a:lnTo>
                    <a:pt x="351087" y="289368"/>
                  </a:lnTo>
                  <a:lnTo>
                    <a:pt x="323782" y="323782"/>
                  </a:lnTo>
                  <a:lnTo>
                    <a:pt x="289368" y="351087"/>
                  </a:lnTo>
                  <a:lnTo>
                    <a:pt x="250915" y="369290"/>
                  </a:lnTo>
                  <a:lnTo>
                    <a:pt x="210038" y="378391"/>
                  </a:lnTo>
                  <a:lnTo>
                    <a:pt x="168353" y="378391"/>
                  </a:lnTo>
                  <a:lnTo>
                    <a:pt x="127476" y="369290"/>
                  </a:lnTo>
                  <a:lnTo>
                    <a:pt x="89023" y="351087"/>
                  </a:lnTo>
                  <a:lnTo>
                    <a:pt x="54609" y="323782"/>
                  </a:lnTo>
                  <a:lnTo>
                    <a:pt x="27304" y="289368"/>
                  </a:lnTo>
                  <a:lnTo>
                    <a:pt x="9101" y="250915"/>
                  </a:lnTo>
                  <a:lnTo>
                    <a:pt x="0" y="210038"/>
                  </a:lnTo>
                  <a:lnTo>
                    <a:pt x="0" y="168353"/>
                  </a:lnTo>
                  <a:lnTo>
                    <a:pt x="9101" y="127476"/>
                  </a:lnTo>
                  <a:lnTo>
                    <a:pt x="27304" y="89023"/>
                  </a:lnTo>
                  <a:lnTo>
                    <a:pt x="54609" y="54609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861380" y="3059520"/>
            <a:ext cx="482600" cy="482600"/>
            <a:chOff x="4861380" y="3059520"/>
            <a:chExt cx="482600" cy="48260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1380" y="3059520"/>
              <a:ext cx="482267" cy="48226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913318" y="3088458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60" h="378460">
                  <a:moveTo>
                    <a:pt x="54609" y="54609"/>
                  </a:moveTo>
                  <a:lnTo>
                    <a:pt x="89023" y="27304"/>
                  </a:lnTo>
                  <a:lnTo>
                    <a:pt x="127476" y="9101"/>
                  </a:lnTo>
                  <a:lnTo>
                    <a:pt x="168353" y="0"/>
                  </a:lnTo>
                  <a:lnTo>
                    <a:pt x="210038" y="0"/>
                  </a:lnTo>
                  <a:lnTo>
                    <a:pt x="250915" y="9101"/>
                  </a:lnTo>
                  <a:lnTo>
                    <a:pt x="289368" y="27304"/>
                  </a:lnTo>
                  <a:lnTo>
                    <a:pt x="323782" y="54609"/>
                  </a:lnTo>
                  <a:lnTo>
                    <a:pt x="351087" y="89023"/>
                  </a:lnTo>
                  <a:lnTo>
                    <a:pt x="369290" y="127476"/>
                  </a:lnTo>
                  <a:lnTo>
                    <a:pt x="378391" y="168353"/>
                  </a:lnTo>
                  <a:lnTo>
                    <a:pt x="378391" y="210038"/>
                  </a:lnTo>
                  <a:lnTo>
                    <a:pt x="369290" y="250915"/>
                  </a:lnTo>
                  <a:lnTo>
                    <a:pt x="351087" y="289368"/>
                  </a:lnTo>
                  <a:lnTo>
                    <a:pt x="323782" y="323782"/>
                  </a:lnTo>
                  <a:lnTo>
                    <a:pt x="289368" y="351087"/>
                  </a:lnTo>
                  <a:lnTo>
                    <a:pt x="250915" y="369290"/>
                  </a:lnTo>
                  <a:lnTo>
                    <a:pt x="210038" y="378391"/>
                  </a:lnTo>
                  <a:lnTo>
                    <a:pt x="168353" y="378391"/>
                  </a:lnTo>
                  <a:lnTo>
                    <a:pt x="127476" y="369290"/>
                  </a:lnTo>
                  <a:lnTo>
                    <a:pt x="89023" y="351087"/>
                  </a:lnTo>
                  <a:lnTo>
                    <a:pt x="54609" y="323782"/>
                  </a:lnTo>
                  <a:lnTo>
                    <a:pt x="27304" y="289368"/>
                  </a:lnTo>
                  <a:lnTo>
                    <a:pt x="9101" y="250915"/>
                  </a:lnTo>
                  <a:lnTo>
                    <a:pt x="0" y="210038"/>
                  </a:lnTo>
                  <a:lnTo>
                    <a:pt x="0" y="168353"/>
                  </a:lnTo>
                  <a:lnTo>
                    <a:pt x="9101" y="127476"/>
                  </a:lnTo>
                  <a:lnTo>
                    <a:pt x="27304" y="89023"/>
                  </a:lnTo>
                  <a:lnTo>
                    <a:pt x="54609" y="54609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5020" y="4222188"/>
            <a:ext cx="1789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Number</a:t>
            </a:r>
            <a:r>
              <a:rPr sz="1400" b="1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b="1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pivots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1400" b="1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16799" y="4222188"/>
            <a:ext cx="1789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Number</a:t>
            </a:r>
            <a:r>
              <a:rPr sz="1400" b="1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b="1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pivots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1400" b="1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44280" y="4222188"/>
            <a:ext cx="1789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Number</a:t>
            </a:r>
            <a:r>
              <a:rPr sz="1400" b="1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b="1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pivots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1400" b="1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80540" y="4222188"/>
            <a:ext cx="1789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Number</a:t>
            </a:r>
            <a:r>
              <a:rPr sz="1400" b="1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sz="1400" b="1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pivots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=</a:t>
            </a:r>
            <a:r>
              <a:rPr sz="1400" b="1" spc="-1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6821" y="3202877"/>
            <a:ext cx="4916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Reduced</a:t>
            </a:r>
            <a:r>
              <a:rPr sz="30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row</a:t>
            </a:r>
            <a:r>
              <a:rPr sz="30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echelon</a:t>
            </a:r>
            <a:r>
              <a:rPr sz="30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95959"/>
                </a:solidFill>
                <a:latin typeface="Arial"/>
                <a:cs typeface="Arial"/>
              </a:rPr>
              <a:t>form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04135">
              <a:lnSpc>
                <a:spcPct val="100000"/>
              </a:lnSpc>
              <a:spcBef>
                <a:spcPts val="120"/>
              </a:spcBef>
            </a:pPr>
            <a:r>
              <a:rPr dirty="0"/>
              <a:t>Solving</a:t>
            </a:r>
            <a:r>
              <a:rPr spc="25" dirty="0"/>
              <a:t> </a:t>
            </a:r>
            <a:r>
              <a:rPr spc="10" dirty="0"/>
              <a:t>System</a:t>
            </a:r>
            <a:r>
              <a:rPr spc="30" dirty="0"/>
              <a:t> </a:t>
            </a:r>
            <a:r>
              <a:rPr spc="5" dirty="0"/>
              <a:t>of</a:t>
            </a:r>
            <a:r>
              <a:rPr spc="30" dirty="0"/>
              <a:t> </a:t>
            </a:r>
            <a:r>
              <a:rPr spc="5" dirty="0"/>
              <a:t>Linear</a:t>
            </a:r>
            <a:r>
              <a:rPr spc="25" dirty="0"/>
              <a:t> </a:t>
            </a:r>
            <a:r>
              <a:rPr spc="5" dirty="0"/>
              <a:t>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86306F-E5D5-0B2D-47FC-2406729D2123}"/>
              </a:ext>
            </a:extLst>
          </p:cNvPr>
          <p:cNvGrpSpPr/>
          <p:nvPr/>
        </p:nvGrpSpPr>
        <p:grpSpPr>
          <a:xfrm>
            <a:off x="4478985" y="3830740"/>
            <a:ext cx="2319840" cy="540360"/>
            <a:chOff x="4478985" y="3830740"/>
            <a:chExt cx="2319840" cy="5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B99771-8608-2E8A-B2CA-ADE4438F36B4}"/>
                    </a:ext>
                  </a:extLst>
                </p14:cNvPr>
                <p14:cNvContentPartPr/>
                <p14:nvPr/>
              </p14:nvContentPartPr>
              <p14:xfrm>
                <a:off x="4478985" y="3836500"/>
                <a:ext cx="5040" cy="165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B99771-8608-2E8A-B2CA-ADE4438F36B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70345" y="3827860"/>
                  <a:ext cx="226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01202A8-FD2F-6E4B-9C44-586CF6C65830}"/>
                    </a:ext>
                  </a:extLst>
                </p14:cNvPr>
                <p14:cNvContentPartPr/>
                <p14:nvPr/>
              </p14:nvContentPartPr>
              <p14:xfrm>
                <a:off x="4529025" y="3850180"/>
                <a:ext cx="17280" cy="111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01202A8-FD2F-6E4B-9C44-586CF6C658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20025" y="3841180"/>
                  <a:ext cx="34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F61B9D-B262-3B2E-20E0-3A542AA82885}"/>
                    </a:ext>
                  </a:extLst>
                </p14:cNvPr>
                <p14:cNvContentPartPr/>
                <p14:nvPr/>
              </p14:nvContentPartPr>
              <p14:xfrm>
                <a:off x="4567185" y="3887620"/>
                <a:ext cx="965880" cy="335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F61B9D-B262-3B2E-20E0-3A542AA828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58545" y="3878980"/>
                  <a:ext cx="983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6B33F8-2CC5-882A-7C27-93F7E4605F35}"/>
                    </a:ext>
                  </a:extLst>
                </p14:cNvPr>
                <p14:cNvContentPartPr/>
                <p14:nvPr/>
              </p14:nvContentPartPr>
              <p14:xfrm>
                <a:off x="5685345" y="3959980"/>
                <a:ext cx="1029960" cy="411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6B33F8-2CC5-882A-7C27-93F7E4605F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76345" y="3950980"/>
                  <a:ext cx="10476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D92912-48C8-7874-21F9-F0E97EF2B8F9}"/>
                    </a:ext>
                  </a:extLst>
                </p14:cNvPr>
                <p14:cNvContentPartPr/>
                <p14:nvPr/>
              </p14:nvContentPartPr>
              <p14:xfrm>
                <a:off x="6273585" y="4009660"/>
                <a:ext cx="147960" cy="28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D92912-48C8-7874-21F9-F0E97EF2B8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64585" y="4001020"/>
                  <a:ext cx="165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700182-BA7C-EFCF-7091-92CC98544722}"/>
                    </a:ext>
                  </a:extLst>
                </p14:cNvPr>
                <p14:cNvContentPartPr/>
                <p14:nvPr/>
              </p14:nvContentPartPr>
              <p14:xfrm>
                <a:off x="6755985" y="3830740"/>
                <a:ext cx="8640" cy="106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6700182-BA7C-EFCF-7091-92CC985447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47345" y="3821740"/>
                  <a:ext cx="26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86AE98-0B77-9F00-E539-B308F9D7FD55}"/>
                    </a:ext>
                  </a:extLst>
                </p14:cNvPr>
                <p14:cNvContentPartPr/>
                <p14:nvPr/>
              </p14:nvContentPartPr>
              <p14:xfrm>
                <a:off x="6795585" y="3853420"/>
                <a:ext cx="3240" cy="100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86AE98-0B77-9F00-E539-B308F9D7FD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86945" y="3844780"/>
                  <a:ext cx="20880" cy="117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5637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Systems</a:t>
            </a:r>
            <a:r>
              <a:rPr sz="3000" spc="2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equations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to</a:t>
            </a:r>
            <a:r>
              <a:rPr sz="3000" spc="3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matrices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8577" y="1579683"/>
            <a:ext cx="1065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5a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577" y="1986083"/>
            <a:ext cx="1021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4a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9545" y="1609225"/>
            <a:ext cx="541020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dirty="0">
                <a:latin typeface="Arial MT"/>
                <a:cs typeface="Arial MT"/>
              </a:rPr>
              <a:t>•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•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81644" y="1833309"/>
            <a:ext cx="2357755" cy="198120"/>
            <a:chOff x="1581644" y="1833309"/>
            <a:chExt cx="2357755" cy="1981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644" y="1833309"/>
              <a:ext cx="2357521" cy="1981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19744" y="1912369"/>
              <a:ext cx="2172335" cy="0"/>
            </a:xfrm>
            <a:custGeom>
              <a:avLst/>
              <a:gdLst/>
              <a:ahLst/>
              <a:cxnLst/>
              <a:rect l="l" t="t" r="r" b="b"/>
              <a:pathLst>
                <a:path w="2172335">
                  <a:moveTo>
                    <a:pt x="0" y="0"/>
                  </a:moveTo>
                  <a:lnTo>
                    <a:pt x="0" y="0"/>
                  </a:lnTo>
                  <a:lnTo>
                    <a:pt x="2159401" y="0"/>
                  </a:lnTo>
                  <a:lnTo>
                    <a:pt x="2172101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9146" y="185140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6100" y="3060700"/>
            <a:ext cx="502920" cy="333375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8952" y="3060700"/>
            <a:ext cx="502920" cy="333375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100" y="3394064"/>
            <a:ext cx="502920" cy="34036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8952" y="3394064"/>
            <a:ext cx="502920" cy="34036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latin typeface="Arial MT"/>
                <a:cs typeface="Arial MT"/>
              </a:rPr>
              <a:t>-3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4086" y="1579683"/>
            <a:ext cx="1263650" cy="64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0.2b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3.4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 marL="695960" indent="-683895">
              <a:lnSpc>
                <a:spcPct val="100000"/>
              </a:lnSpc>
              <a:buChar char="•"/>
              <a:tabLst>
                <a:tab pos="695960" algn="l"/>
                <a:tab pos="696595" algn="l"/>
              </a:tabLst>
            </a:pPr>
            <a:r>
              <a:rPr sz="1400" dirty="0">
                <a:latin typeface="Arial MT"/>
                <a:cs typeface="Arial MT"/>
              </a:rPr>
              <a:t>b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4000" y="3060700"/>
            <a:ext cx="502920" cy="333375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6852" y="3060700"/>
            <a:ext cx="502920" cy="333375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0.2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4000" y="3394064"/>
            <a:ext cx="502920" cy="34036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66852" y="3394064"/>
            <a:ext cx="502920" cy="340360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067550" y="30543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07528" y="2775606"/>
            <a:ext cx="1280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Original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96653" y="2772389"/>
            <a:ext cx="13595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Diagonal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20728" y="2772389"/>
            <a:ext cx="1903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Upper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diagonal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1590" y="1166680"/>
            <a:ext cx="13595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Original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9703" y="1166680"/>
            <a:ext cx="1765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Intermediate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40974" y="1166680"/>
            <a:ext cx="1270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Solved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35398" y="3315004"/>
            <a:ext cx="2546985" cy="198120"/>
            <a:chOff x="1535398" y="3315004"/>
            <a:chExt cx="2546985" cy="19812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5398" y="3315004"/>
              <a:ext cx="2546449" cy="19811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73498" y="3394064"/>
              <a:ext cx="2361565" cy="0"/>
            </a:xfrm>
            <a:custGeom>
              <a:avLst/>
              <a:gdLst/>
              <a:ahLst/>
              <a:cxnLst/>
              <a:rect l="l" t="t" r="r" b="b"/>
              <a:pathLst>
                <a:path w="2361565">
                  <a:moveTo>
                    <a:pt x="0" y="0"/>
                  </a:moveTo>
                  <a:lnTo>
                    <a:pt x="0" y="0"/>
                  </a:lnTo>
                  <a:lnTo>
                    <a:pt x="2348329" y="0"/>
                  </a:lnTo>
                  <a:lnTo>
                    <a:pt x="2361029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21827" y="333310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059747" y="3315004"/>
            <a:ext cx="2026920" cy="198120"/>
            <a:chOff x="5059747" y="3315004"/>
            <a:chExt cx="2026920" cy="19812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9747" y="3315004"/>
              <a:ext cx="2026377" cy="19811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97847" y="3394064"/>
              <a:ext cx="1841500" cy="0"/>
            </a:xfrm>
            <a:custGeom>
              <a:avLst/>
              <a:gdLst/>
              <a:ahLst/>
              <a:cxnLst/>
              <a:rect l="l" t="t" r="r" b="b"/>
              <a:pathLst>
                <a:path w="1841500">
                  <a:moveTo>
                    <a:pt x="0" y="0"/>
                  </a:moveTo>
                  <a:lnTo>
                    <a:pt x="0" y="0"/>
                  </a:lnTo>
                  <a:lnTo>
                    <a:pt x="1828257" y="0"/>
                  </a:lnTo>
                  <a:lnTo>
                    <a:pt x="1840957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26105" y="333310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204833" y="1564758"/>
            <a:ext cx="3193415" cy="695325"/>
            <a:chOff x="5204833" y="1564758"/>
            <a:chExt cx="3193415" cy="695325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4833" y="1833309"/>
              <a:ext cx="2087091" cy="19811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242933" y="1912369"/>
              <a:ext cx="1901825" cy="0"/>
            </a:xfrm>
            <a:custGeom>
              <a:avLst/>
              <a:gdLst/>
              <a:ahLst/>
              <a:cxnLst/>
              <a:rect l="l" t="t" r="r" b="b"/>
              <a:pathLst>
                <a:path w="1901825">
                  <a:moveTo>
                    <a:pt x="0" y="0"/>
                  </a:moveTo>
                  <a:lnTo>
                    <a:pt x="0" y="0"/>
                  </a:lnTo>
                  <a:lnTo>
                    <a:pt x="1888971" y="0"/>
                  </a:lnTo>
                  <a:lnTo>
                    <a:pt x="1901671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1906" y="185140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53826" y="1564758"/>
              <a:ext cx="1144270" cy="695325"/>
            </a:xfrm>
            <a:custGeom>
              <a:avLst/>
              <a:gdLst/>
              <a:ahLst/>
              <a:cxnLst/>
              <a:rect l="l" t="t" r="r" b="b"/>
              <a:pathLst>
                <a:path w="1144270" h="695325">
                  <a:moveTo>
                    <a:pt x="1144186" y="0"/>
                  </a:moveTo>
                  <a:lnTo>
                    <a:pt x="0" y="0"/>
                  </a:lnTo>
                  <a:lnTo>
                    <a:pt x="0" y="695223"/>
                  </a:lnTo>
                  <a:lnTo>
                    <a:pt x="1144186" y="695223"/>
                  </a:lnTo>
                  <a:lnTo>
                    <a:pt x="11441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88760" y="3803982"/>
            <a:ext cx="1566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Row</a:t>
            </a:r>
            <a:r>
              <a:rPr sz="1400" b="1" spc="-3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echelon</a:t>
            </a:r>
            <a:r>
              <a:rPr sz="1400" b="1" spc="-2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22506" y="3800765"/>
            <a:ext cx="2307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Reduced</a:t>
            </a:r>
            <a:r>
              <a:rPr sz="1400" b="1" spc="-1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row</a:t>
            </a:r>
            <a:r>
              <a:rPr sz="1400" b="1" spc="-1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echelon</a:t>
            </a:r>
            <a:r>
              <a:rPr sz="1400" b="1" spc="-15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86845" y="1579683"/>
            <a:ext cx="1065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1a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86845" y="1986083"/>
            <a:ext cx="1065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Arial MT"/>
                <a:cs typeface="Arial MT"/>
              </a:rPr>
              <a:t>0a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160270" y="2633058"/>
            <a:ext cx="2832100" cy="1568450"/>
            <a:chOff x="6160270" y="2633058"/>
            <a:chExt cx="2832100" cy="1568450"/>
          </a:xfrm>
        </p:grpSpPr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60270" y="2633058"/>
              <a:ext cx="2832013" cy="156824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211070" y="2660858"/>
              <a:ext cx="2730500" cy="1466850"/>
            </a:xfrm>
            <a:custGeom>
              <a:avLst/>
              <a:gdLst/>
              <a:ahLst/>
              <a:cxnLst/>
              <a:rect l="l" t="t" r="r" b="b"/>
              <a:pathLst>
                <a:path w="2730500" h="1466850">
                  <a:moveTo>
                    <a:pt x="336301" y="0"/>
                  </a:moveTo>
                  <a:lnTo>
                    <a:pt x="2394112" y="0"/>
                  </a:lnTo>
                  <a:lnTo>
                    <a:pt x="2461034" y="257"/>
                  </a:lnTo>
                  <a:lnTo>
                    <a:pt x="2515004" y="2060"/>
                  </a:lnTo>
                  <a:lnTo>
                    <a:pt x="2557871" y="6952"/>
                  </a:lnTo>
                  <a:lnTo>
                    <a:pt x="2631714" y="36348"/>
                  </a:lnTo>
                  <a:lnTo>
                    <a:pt x="2666283" y="64130"/>
                  </a:lnTo>
                  <a:lnTo>
                    <a:pt x="2694066" y="98699"/>
                  </a:lnTo>
                  <a:lnTo>
                    <a:pt x="2713934" y="138926"/>
                  </a:lnTo>
                  <a:lnTo>
                    <a:pt x="2728353" y="215409"/>
                  </a:lnTo>
                  <a:lnTo>
                    <a:pt x="2730156" y="269379"/>
                  </a:lnTo>
                  <a:lnTo>
                    <a:pt x="2730413" y="336301"/>
                  </a:lnTo>
                  <a:lnTo>
                    <a:pt x="2730413" y="1130345"/>
                  </a:lnTo>
                  <a:lnTo>
                    <a:pt x="2730156" y="1197268"/>
                  </a:lnTo>
                  <a:lnTo>
                    <a:pt x="2728353" y="1251238"/>
                  </a:lnTo>
                  <a:lnTo>
                    <a:pt x="2723461" y="1294105"/>
                  </a:lnTo>
                  <a:lnTo>
                    <a:pt x="2694066" y="1367948"/>
                  </a:lnTo>
                  <a:lnTo>
                    <a:pt x="2666283" y="1402517"/>
                  </a:lnTo>
                  <a:lnTo>
                    <a:pt x="2631714" y="1430299"/>
                  </a:lnTo>
                  <a:lnTo>
                    <a:pt x="2591487" y="1450167"/>
                  </a:lnTo>
                  <a:lnTo>
                    <a:pt x="2515004" y="1464587"/>
                  </a:lnTo>
                  <a:lnTo>
                    <a:pt x="2461034" y="1466390"/>
                  </a:lnTo>
                  <a:lnTo>
                    <a:pt x="2394112" y="1466648"/>
                  </a:lnTo>
                  <a:lnTo>
                    <a:pt x="336301" y="1466648"/>
                  </a:lnTo>
                  <a:lnTo>
                    <a:pt x="269379" y="1466390"/>
                  </a:lnTo>
                  <a:lnTo>
                    <a:pt x="215409" y="1464587"/>
                  </a:lnTo>
                  <a:lnTo>
                    <a:pt x="172542" y="1459695"/>
                  </a:lnTo>
                  <a:lnTo>
                    <a:pt x="98699" y="1430299"/>
                  </a:lnTo>
                  <a:lnTo>
                    <a:pt x="64130" y="1402517"/>
                  </a:lnTo>
                  <a:lnTo>
                    <a:pt x="36348" y="1367948"/>
                  </a:lnTo>
                  <a:lnTo>
                    <a:pt x="16480" y="1327721"/>
                  </a:lnTo>
                  <a:lnTo>
                    <a:pt x="2060" y="1251238"/>
                  </a:lnTo>
                  <a:lnTo>
                    <a:pt x="257" y="1197268"/>
                  </a:lnTo>
                  <a:lnTo>
                    <a:pt x="0" y="1130345"/>
                  </a:lnTo>
                  <a:lnTo>
                    <a:pt x="0" y="336301"/>
                  </a:lnTo>
                  <a:lnTo>
                    <a:pt x="257" y="269379"/>
                  </a:lnTo>
                  <a:lnTo>
                    <a:pt x="2060" y="215409"/>
                  </a:lnTo>
                  <a:lnTo>
                    <a:pt x="6952" y="172542"/>
                  </a:lnTo>
                  <a:lnTo>
                    <a:pt x="36348" y="98699"/>
                  </a:lnTo>
                  <a:lnTo>
                    <a:pt x="64130" y="64130"/>
                  </a:lnTo>
                  <a:lnTo>
                    <a:pt x="98699" y="36348"/>
                  </a:lnTo>
                  <a:lnTo>
                    <a:pt x="138926" y="16480"/>
                  </a:lnTo>
                  <a:lnTo>
                    <a:pt x="215409" y="2060"/>
                  </a:lnTo>
                  <a:lnTo>
                    <a:pt x="269379" y="257"/>
                  </a:lnTo>
                  <a:lnTo>
                    <a:pt x="336301" y="0"/>
                  </a:lnTo>
                  <a:close/>
                </a:path>
              </a:pathLst>
            </a:custGeom>
            <a:ln w="25399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6630603" y="950149"/>
            <a:ext cx="2177415" cy="1568450"/>
            <a:chOff x="6630603" y="950149"/>
            <a:chExt cx="2177415" cy="1568450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30603" y="950149"/>
              <a:ext cx="2176917" cy="156824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681403" y="977949"/>
              <a:ext cx="2075814" cy="1466850"/>
            </a:xfrm>
            <a:custGeom>
              <a:avLst/>
              <a:gdLst/>
              <a:ahLst/>
              <a:cxnLst/>
              <a:rect l="l" t="t" r="r" b="b"/>
              <a:pathLst>
                <a:path w="2075815" h="1466850">
                  <a:moveTo>
                    <a:pt x="336301" y="0"/>
                  </a:moveTo>
                  <a:lnTo>
                    <a:pt x="1739014" y="0"/>
                  </a:lnTo>
                  <a:lnTo>
                    <a:pt x="1805937" y="257"/>
                  </a:lnTo>
                  <a:lnTo>
                    <a:pt x="1859907" y="2060"/>
                  </a:lnTo>
                  <a:lnTo>
                    <a:pt x="1902774" y="6952"/>
                  </a:lnTo>
                  <a:lnTo>
                    <a:pt x="1976617" y="36348"/>
                  </a:lnTo>
                  <a:lnTo>
                    <a:pt x="2011186" y="64130"/>
                  </a:lnTo>
                  <a:lnTo>
                    <a:pt x="2038968" y="98699"/>
                  </a:lnTo>
                  <a:lnTo>
                    <a:pt x="2058836" y="138926"/>
                  </a:lnTo>
                  <a:lnTo>
                    <a:pt x="2073257" y="215409"/>
                  </a:lnTo>
                  <a:lnTo>
                    <a:pt x="2075059" y="269379"/>
                  </a:lnTo>
                  <a:lnTo>
                    <a:pt x="2075317" y="336301"/>
                  </a:lnTo>
                  <a:lnTo>
                    <a:pt x="2075317" y="1130345"/>
                  </a:lnTo>
                  <a:lnTo>
                    <a:pt x="2075059" y="1197268"/>
                  </a:lnTo>
                  <a:lnTo>
                    <a:pt x="2073257" y="1251238"/>
                  </a:lnTo>
                  <a:lnTo>
                    <a:pt x="2068364" y="1294105"/>
                  </a:lnTo>
                  <a:lnTo>
                    <a:pt x="2038968" y="1367948"/>
                  </a:lnTo>
                  <a:lnTo>
                    <a:pt x="2011186" y="1402517"/>
                  </a:lnTo>
                  <a:lnTo>
                    <a:pt x="1976617" y="1430299"/>
                  </a:lnTo>
                  <a:lnTo>
                    <a:pt x="1936390" y="1450167"/>
                  </a:lnTo>
                  <a:lnTo>
                    <a:pt x="1859907" y="1464587"/>
                  </a:lnTo>
                  <a:lnTo>
                    <a:pt x="1805937" y="1466390"/>
                  </a:lnTo>
                  <a:lnTo>
                    <a:pt x="1739014" y="1466648"/>
                  </a:lnTo>
                  <a:lnTo>
                    <a:pt x="336301" y="1466648"/>
                  </a:lnTo>
                  <a:lnTo>
                    <a:pt x="269379" y="1466390"/>
                  </a:lnTo>
                  <a:lnTo>
                    <a:pt x="215409" y="1464587"/>
                  </a:lnTo>
                  <a:lnTo>
                    <a:pt x="172542" y="1459695"/>
                  </a:lnTo>
                  <a:lnTo>
                    <a:pt x="98699" y="1430299"/>
                  </a:lnTo>
                  <a:lnTo>
                    <a:pt x="64130" y="1402517"/>
                  </a:lnTo>
                  <a:lnTo>
                    <a:pt x="36348" y="1367948"/>
                  </a:lnTo>
                  <a:lnTo>
                    <a:pt x="16480" y="1327721"/>
                  </a:lnTo>
                  <a:lnTo>
                    <a:pt x="2060" y="1251238"/>
                  </a:lnTo>
                  <a:lnTo>
                    <a:pt x="257" y="1197268"/>
                  </a:lnTo>
                  <a:lnTo>
                    <a:pt x="0" y="1130345"/>
                  </a:lnTo>
                  <a:lnTo>
                    <a:pt x="0" y="336301"/>
                  </a:lnTo>
                  <a:lnTo>
                    <a:pt x="257" y="269379"/>
                  </a:lnTo>
                  <a:lnTo>
                    <a:pt x="2060" y="215409"/>
                  </a:lnTo>
                  <a:lnTo>
                    <a:pt x="6952" y="172542"/>
                  </a:lnTo>
                  <a:lnTo>
                    <a:pt x="36348" y="98699"/>
                  </a:lnTo>
                  <a:lnTo>
                    <a:pt x="64130" y="64130"/>
                  </a:lnTo>
                  <a:lnTo>
                    <a:pt x="98699" y="36348"/>
                  </a:lnTo>
                  <a:lnTo>
                    <a:pt x="138926" y="16480"/>
                  </a:lnTo>
                  <a:lnTo>
                    <a:pt x="215409" y="2060"/>
                  </a:lnTo>
                  <a:lnTo>
                    <a:pt x="269379" y="257"/>
                  </a:lnTo>
                  <a:lnTo>
                    <a:pt x="336301" y="0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4578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Reduced</a:t>
            </a:r>
            <a:r>
              <a:rPr sz="3000" spc="1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row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echelon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form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225603" y="1341282"/>
            <a:ext cx="1566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Row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echelon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95550" y="1771650"/>
          <a:ext cx="1005840" cy="67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614498" y="2034571"/>
            <a:ext cx="1971039" cy="198120"/>
            <a:chOff x="3614498" y="2034571"/>
            <a:chExt cx="1971039" cy="198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4498" y="2034571"/>
              <a:ext cx="1970904" cy="1981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52598" y="2113631"/>
              <a:ext cx="1785620" cy="0"/>
            </a:xfrm>
            <a:custGeom>
              <a:avLst/>
              <a:gdLst/>
              <a:ahLst/>
              <a:cxnLst/>
              <a:rect l="l" t="t" r="r" b="b"/>
              <a:pathLst>
                <a:path w="1785620">
                  <a:moveTo>
                    <a:pt x="0" y="0"/>
                  </a:moveTo>
                  <a:lnTo>
                    <a:pt x="1772784" y="0"/>
                  </a:lnTo>
                  <a:lnTo>
                    <a:pt x="1785484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25384" y="2052671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294872" y="3450856"/>
            <a:ext cx="1701164" cy="101600"/>
            <a:chOff x="5294872" y="3450856"/>
            <a:chExt cx="1701164" cy="1016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4872" y="3450856"/>
              <a:ext cx="1700992" cy="101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32972" y="3481656"/>
              <a:ext cx="1624965" cy="0"/>
            </a:xfrm>
            <a:custGeom>
              <a:avLst/>
              <a:gdLst/>
              <a:ahLst/>
              <a:cxnLst/>
              <a:rect l="l" t="t" r="r" b="b"/>
              <a:pathLst>
                <a:path w="1624965">
                  <a:moveTo>
                    <a:pt x="0" y="0"/>
                  </a:moveTo>
                  <a:lnTo>
                    <a:pt x="1624792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65992" y="3113986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4200" y="3581400"/>
            <a:ext cx="502920" cy="337185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67052" y="3581400"/>
            <a:ext cx="502920" cy="337185"/>
          </a:xfrm>
          <a:prstGeom prst="rect">
            <a:avLst/>
          </a:prstGeom>
          <a:solidFill>
            <a:srgbClr val="CDD8FB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3102" y="2700036"/>
            <a:ext cx="502920" cy="337185"/>
          </a:xfrm>
          <a:prstGeom prst="rect">
            <a:avLst/>
          </a:prstGeom>
          <a:solidFill>
            <a:srgbClr val="FFD59F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05954" y="2700036"/>
            <a:ext cx="502920" cy="337185"/>
          </a:xfrm>
          <a:prstGeom prst="rect">
            <a:avLst/>
          </a:prstGeom>
          <a:solidFill>
            <a:srgbClr val="FFD59F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60833" y="3457503"/>
            <a:ext cx="1701164" cy="101600"/>
            <a:chOff x="2160833" y="3457503"/>
            <a:chExt cx="1701164" cy="1016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833" y="3457503"/>
              <a:ext cx="1700992" cy="1016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198933" y="3488303"/>
              <a:ext cx="1624965" cy="0"/>
            </a:xfrm>
            <a:custGeom>
              <a:avLst/>
              <a:gdLst/>
              <a:ahLst/>
              <a:cxnLst/>
              <a:rect l="l" t="t" r="r" b="b"/>
              <a:pathLst>
                <a:path w="1624964">
                  <a:moveTo>
                    <a:pt x="0" y="0"/>
                  </a:moveTo>
                  <a:lnTo>
                    <a:pt x="1624792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31953" y="312063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0000" y="3581400"/>
            <a:ext cx="502920" cy="337185"/>
          </a:xfrm>
          <a:prstGeom prst="rect">
            <a:avLst/>
          </a:prstGeom>
          <a:solidFill>
            <a:srgbClr val="7FCBD3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2852" y="3581400"/>
            <a:ext cx="502920" cy="337185"/>
          </a:xfrm>
          <a:prstGeom prst="rect">
            <a:avLst/>
          </a:prstGeom>
          <a:solidFill>
            <a:srgbClr val="7FCBD3"/>
          </a:solidFill>
          <a:ln w="12700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 MT"/>
                <a:cs typeface="Arial MT"/>
              </a:rPr>
              <a:t>0.2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8048" y="3144258"/>
            <a:ext cx="273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0.2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657605" y="2763222"/>
          <a:ext cx="1005840" cy="669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43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FCBD3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FC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689600" y="1767664"/>
          <a:ext cx="1005840" cy="670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185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84CC63F-53CB-07E1-BEB1-A4C01050F445}"/>
                  </a:ext>
                </a:extLst>
              </p14:cNvPr>
              <p14:cNvContentPartPr/>
              <p14:nvPr/>
            </p14:nvContentPartPr>
            <p14:xfrm>
              <a:off x="3576105" y="2294980"/>
              <a:ext cx="131040" cy="50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84CC63F-53CB-07E1-BEB1-A4C01050F4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7465" y="2286340"/>
                <a:ext cx="14868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08829-6A1E-688B-84B3-90DE13945782}"/>
                  </a:ext>
                </a:extLst>
              </p14:cNvPr>
              <p14:cNvContentPartPr/>
              <p14:nvPr/>
            </p14:nvContentPartPr>
            <p14:xfrm>
              <a:off x="3761865" y="3387940"/>
              <a:ext cx="1341720" cy="430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08829-6A1E-688B-84B3-90DE139457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2865" y="3378940"/>
                <a:ext cx="135936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807F71-E51F-AA51-F9AD-DB21A15FBF24}"/>
                  </a:ext>
                </a:extLst>
              </p14:cNvPr>
              <p14:cNvContentPartPr/>
              <p14:nvPr/>
            </p14:nvContentPartPr>
            <p14:xfrm>
              <a:off x="6763545" y="1856500"/>
              <a:ext cx="849960" cy="1960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807F71-E51F-AA51-F9AD-DB21A15FBF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54905" y="1847860"/>
                <a:ext cx="867600" cy="19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F3D6A40-9081-AB9D-8247-D9A08BF26690}"/>
                  </a:ext>
                </a:extLst>
              </p14:cNvPr>
              <p14:cNvContentPartPr/>
              <p14:nvPr/>
            </p14:nvContentPartPr>
            <p14:xfrm>
              <a:off x="5560785" y="1697380"/>
              <a:ext cx="122400" cy="790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F3D6A40-9081-AB9D-8247-D9A08BF266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52145" y="1688380"/>
                <a:ext cx="14004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DA126FC-6BA1-CC32-C3EC-981ABEF36F0D}"/>
                  </a:ext>
                </a:extLst>
              </p14:cNvPr>
              <p14:cNvContentPartPr/>
              <p14:nvPr/>
            </p14:nvContentPartPr>
            <p14:xfrm>
              <a:off x="6664905" y="1660660"/>
              <a:ext cx="88200" cy="853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DA126FC-6BA1-CC32-C3EC-981ABEF36F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55905" y="1651660"/>
                <a:ext cx="105840" cy="87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828A123-7838-B8E0-1F1D-8214C7CB8186}"/>
              </a:ext>
            </a:extLst>
          </p:cNvPr>
          <p:cNvGrpSpPr/>
          <p:nvPr/>
        </p:nvGrpSpPr>
        <p:grpSpPr>
          <a:xfrm>
            <a:off x="5175945" y="1106260"/>
            <a:ext cx="1548720" cy="384480"/>
            <a:chOff x="5175945" y="1106260"/>
            <a:chExt cx="1548720" cy="3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E80E59-F757-600C-5681-2D5776335461}"/>
                    </a:ext>
                  </a:extLst>
                </p14:cNvPr>
                <p14:cNvContentPartPr/>
                <p14:nvPr/>
              </p14:nvContentPartPr>
              <p14:xfrm>
                <a:off x="5175945" y="1106260"/>
                <a:ext cx="865080" cy="384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E80E59-F757-600C-5681-2D57763354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66945" y="1097260"/>
                  <a:ext cx="8827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0544B5A-C1D1-70EF-B899-BA8A62106DC2}"/>
                    </a:ext>
                  </a:extLst>
                </p14:cNvPr>
                <p14:cNvContentPartPr/>
                <p14:nvPr/>
              </p14:nvContentPartPr>
              <p14:xfrm>
                <a:off x="6209505" y="1115260"/>
                <a:ext cx="515160" cy="259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0544B5A-C1D1-70EF-B899-BA8A62106D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00865" y="1106260"/>
                  <a:ext cx="53280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82C20C0-7142-9245-E4D0-0C8C75857FFD}"/>
              </a:ext>
            </a:extLst>
          </p:cNvPr>
          <p:cNvGrpSpPr/>
          <p:nvPr/>
        </p:nvGrpSpPr>
        <p:grpSpPr>
          <a:xfrm>
            <a:off x="6856065" y="1055500"/>
            <a:ext cx="1591560" cy="325440"/>
            <a:chOff x="6856065" y="1055500"/>
            <a:chExt cx="159156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2B3504A-AB1C-790A-941A-646A46A1D712}"/>
                    </a:ext>
                  </a:extLst>
                </p14:cNvPr>
                <p14:cNvContentPartPr/>
                <p14:nvPr/>
              </p14:nvContentPartPr>
              <p14:xfrm>
                <a:off x="6856065" y="1118140"/>
                <a:ext cx="896760" cy="262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2B3504A-AB1C-790A-941A-646A46A1D7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47425" y="1109140"/>
                  <a:ext cx="9144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E27CAB-CBF9-AF40-02B1-E2FC7103E483}"/>
                    </a:ext>
                  </a:extLst>
                </p14:cNvPr>
                <p14:cNvContentPartPr/>
                <p14:nvPr/>
              </p14:nvContentPartPr>
              <p14:xfrm>
                <a:off x="7882065" y="1055500"/>
                <a:ext cx="101880" cy="302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E27CAB-CBF9-AF40-02B1-E2FC7103E4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73065" y="1046500"/>
                  <a:ext cx="1195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1D53D3-A157-FC81-CE3E-50C675D0192F}"/>
                    </a:ext>
                  </a:extLst>
                </p14:cNvPr>
                <p14:cNvContentPartPr/>
                <p14:nvPr/>
              </p14:nvContentPartPr>
              <p14:xfrm>
                <a:off x="7860465" y="1148380"/>
                <a:ext cx="587160" cy="189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1D53D3-A157-FC81-CE3E-50C675D019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51465" y="1139740"/>
                  <a:ext cx="604800" cy="207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9840" marR="5080" indent="-10820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Solving non-singular </a:t>
            </a:r>
            <a:r>
              <a:rPr dirty="0"/>
              <a:t>system </a:t>
            </a:r>
            <a:r>
              <a:rPr spc="-819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linear equations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04135">
              <a:lnSpc>
                <a:spcPct val="100000"/>
              </a:lnSpc>
              <a:spcBef>
                <a:spcPts val="120"/>
              </a:spcBef>
            </a:pPr>
            <a:r>
              <a:rPr dirty="0"/>
              <a:t>Solving</a:t>
            </a:r>
            <a:r>
              <a:rPr spc="25" dirty="0"/>
              <a:t> </a:t>
            </a:r>
            <a:r>
              <a:rPr spc="10" dirty="0"/>
              <a:t>System</a:t>
            </a:r>
            <a:r>
              <a:rPr spc="30" dirty="0"/>
              <a:t> </a:t>
            </a:r>
            <a:r>
              <a:rPr spc="5" dirty="0"/>
              <a:t>of</a:t>
            </a:r>
            <a:r>
              <a:rPr spc="30" dirty="0"/>
              <a:t> </a:t>
            </a:r>
            <a:r>
              <a:rPr spc="5" dirty="0"/>
              <a:t>Linear</a:t>
            </a:r>
            <a:r>
              <a:rPr spc="25" dirty="0"/>
              <a:t> </a:t>
            </a:r>
            <a:r>
              <a:rPr spc="5" dirty="0"/>
              <a:t>Equations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4578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Reduced</a:t>
            </a:r>
            <a:r>
              <a:rPr sz="3000" spc="1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row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echelon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form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95300" y="1727199"/>
            <a:ext cx="2514600" cy="1683385"/>
          </a:xfrm>
          <a:custGeom>
            <a:avLst/>
            <a:gdLst/>
            <a:ahLst/>
            <a:cxnLst/>
            <a:rect l="l" t="t" r="r" b="b"/>
            <a:pathLst>
              <a:path w="2514600" h="1683385">
                <a:moveTo>
                  <a:pt x="2514257" y="0"/>
                </a:moveTo>
                <a:lnTo>
                  <a:pt x="2514257" y="0"/>
                </a:lnTo>
                <a:lnTo>
                  <a:pt x="0" y="0"/>
                </a:lnTo>
                <a:lnTo>
                  <a:pt x="0" y="336677"/>
                </a:lnTo>
                <a:lnTo>
                  <a:pt x="0" y="673341"/>
                </a:lnTo>
                <a:lnTo>
                  <a:pt x="0" y="1010005"/>
                </a:lnTo>
                <a:lnTo>
                  <a:pt x="0" y="1346669"/>
                </a:lnTo>
                <a:lnTo>
                  <a:pt x="0" y="1683346"/>
                </a:lnTo>
                <a:lnTo>
                  <a:pt x="502843" y="1683346"/>
                </a:lnTo>
                <a:lnTo>
                  <a:pt x="1005700" y="1683346"/>
                </a:lnTo>
                <a:lnTo>
                  <a:pt x="1508556" y="1683346"/>
                </a:lnTo>
                <a:lnTo>
                  <a:pt x="2011400" y="1683346"/>
                </a:lnTo>
                <a:lnTo>
                  <a:pt x="2514257" y="1683346"/>
                </a:lnTo>
                <a:lnTo>
                  <a:pt x="2514257" y="1346669"/>
                </a:lnTo>
                <a:lnTo>
                  <a:pt x="2514257" y="1010005"/>
                </a:lnTo>
                <a:lnTo>
                  <a:pt x="2514257" y="673341"/>
                </a:lnTo>
                <a:lnTo>
                  <a:pt x="2514257" y="336677"/>
                </a:lnTo>
                <a:lnTo>
                  <a:pt x="2514257" y="0"/>
                </a:lnTo>
                <a:close/>
              </a:path>
            </a:pathLst>
          </a:custGeom>
          <a:solidFill>
            <a:srgbClr val="CDD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4584" y="176625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7436" y="176625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0288" y="176625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3140" y="176625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5992" y="176625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584" y="210292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7436" y="210292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0288" y="210292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3140" y="210292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5992" y="210292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584" y="24395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7436" y="24395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0288" y="24395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93140" y="24395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5992" y="24395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4584" y="27762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7436" y="27762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90288" y="27762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93140" y="27762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95992" y="27762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4584" y="31129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87436" y="31129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90288" y="31129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93140" y="31129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95992" y="31129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67100" y="1727199"/>
            <a:ext cx="2514600" cy="1683385"/>
          </a:xfrm>
          <a:custGeom>
            <a:avLst/>
            <a:gdLst/>
            <a:ahLst/>
            <a:cxnLst/>
            <a:rect l="l" t="t" r="r" b="b"/>
            <a:pathLst>
              <a:path w="2514600" h="1683385">
                <a:moveTo>
                  <a:pt x="2514257" y="0"/>
                </a:moveTo>
                <a:lnTo>
                  <a:pt x="2514257" y="0"/>
                </a:lnTo>
                <a:lnTo>
                  <a:pt x="0" y="0"/>
                </a:lnTo>
                <a:lnTo>
                  <a:pt x="0" y="336677"/>
                </a:lnTo>
                <a:lnTo>
                  <a:pt x="0" y="673341"/>
                </a:lnTo>
                <a:lnTo>
                  <a:pt x="0" y="1010005"/>
                </a:lnTo>
                <a:lnTo>
                  <a:pt x="0" y="1346669"/>
                </a:lnTo>
                <a:lnTo>
                  <a:pt x="0" y="1683346"/>
                </a:lnTo>
                <a:lnTo>
                  <a:pt x="502843" y="1683346"/>
                </a:lnTo>
                <a:lnTo>
                  <a:pt x="1005700" y="1683346"/>
                </a:lnTo>
                <a:lnTo>
                  <a:pt x="1508556" y="1683346"/>
                </a:lnTo>
                <a:lnTo>
                  <a:pt x="2011400" y="1683346"/>
                </a:lnTo>
                <a:lnTo>
                  <a:pt x="2514257" y="1683346"/>
                </a:lnTo>
                <a:lnTo>
                  <a:pt x="2514257" y="1346669"/>
                </a:lnTo>
                <a:lnTo>
                  <a:pt x="2514257" y="1010005"/>
                </a:lnTo>
                <a:lnTo>
                  <a:pt x="2514257" y="673341"/>
                </a:lnTo>
                <a:lnTo>
                  <a:pt x="2514257" y="336677"/>
                </a:lnTo>
                <a:lnTo>
                  <a:pt x="2514257" y="0"/>
                </a:lnTo>
                <a:close/>
              </a:path>
            </a:pathLst>
          </a:custGeom>
          <a:solidFill>
            <a:srgbClr val="CDD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488950" y="1702282"/>
            <a:ext cx="2527300" cy="1765935"/>
            <a:chOff x="488950" y="1702282"/>
            <a:chExt cx="2527300" cy="1765935"/>
          </a:xfrm>
        </p:grpSpPr>
        <p:sp>
          <p:nvSpPr>
            <p:cNvPr id="31" name="object 31"/>
            <p:cNvSpPr/>
            <p:nvPr/>
          </p:nvSpPr>
          <p:spPr>
            <a:xfrm>
              <a:off x="488950" y="1720850"/>
              <a:ext cx="2527300" cy="1696085"/>
            </a:xfrm>
            <a:custGeom>
              <a:avLst/>
              <a:gdLst/>
              <a:ahLst/>
              <a:cxnLst/>
              <a:rect l="l" t="t" r="r" b="b"/>
              <a:pathLst>
                <a:path w="2527300" h="1696085">
                  <a:moveTo>
                    <a:pt x="509202" y="0"/>
                  </a:moveTo>
                  <a:lnTo>
                    <a:pt x="509202" y="1696035"/>
                  </a:lnTo>
                </a:path>
                <a:path w="2527300" h="1696085">
                  <a:moveTo>
                    <a:pt x="1012054" y="0"/>
                  </a:moveTo>
                  <a:lnTo>
                    <a:pt x="1012054" y="1696035"/>
                  </a:lnTo>
                </a:path>
                <a:path w="2527300" h="1696085">
                  <a:moveTo>
                    <a:pt x="1514906" y="0"/>
                  </a:moveTo>
                  <a:lnTo>
                    <a:pt x="1514906" y="1696035"/>
                  </a:lnTo>
                </a:path>
                <a:path w="2527300" h="1696085">
                  <a:moveTo>
                    <a:pt x="2017758" y="0"/>
                  </a:moveTo>
                  <a:lnTo>
                    <a:pt x="2017758" y="1696035"/>
                  </a:lnTo>
                </a:path>
                <a:path w="2527300" h="1696085">
                  <a:moveTo>
                    <a:pt x="0" y="343017"/>
                  </a:moveTo>
                  <a:lnTo>
                    <a:pt x="2526960" y="343017"/>
                  </a:lnTo>
                </a:path>
                <a:path w="2527300" h="1696085">
                  <a:moveTo>
                    <a:pt x="0" y="679684"/>
                  </a:moveTo>
                  <a:lnTo>
                    <a:pt x="2526960" y="679684"/>
                  </a:lnTo>
                </a:path>
                <a:path w="2527300" h="1696085">
                  <a:moveTo>
                    <a:pt x="0" y="1016351"/>
                  </a:moveTo>
                  <a:lnTo>
                    <a:pt x="2526960" y="1016351"/>
                  </a:lnTo>
                </a:path>
                <a:path w="2527300" h="1696085">
                  <a:moveTo>
                    <a:pt x="0" y="1353018"/>
                  </a:moveTo>
                  <a:lnTo>
                    <a:pt x="2526960" y="1353018"/>
                  </a:lnTo>
                </a:path>
                <a:path w="2527300" h="1696085">
                  <a:moveTo>
                    <a:pt x="6350" y="0"/>
                  </a:moveTo>
                  <a:lnTo>
                    <a:pt x="6350" y="1696035"/>
                  </a:lnTo>
                </a:path>
                <a:path w="2527300" h="1696085">
                  <a:moveTo>
                    <a:pt x="2520610" y="0"/>
                  </a:moveTo>
                  <a:lnTo>
                    <a:pt x="2520610" y="1696035"/>
                  </a:lnTo>
                </a:path>
                <a:path w="2527300" h="1696085">
                  <a:moveTo>
                    <a:pt x="0" y="6350"/>
                  </a:moveTo>
                  <a:lnTo>
                    <a:pt x="2526960" y="6350"/>
                  </a:lnTo>
                </a:path>
                <a:path w="2527300" h="1696085">
                  <a:moveTo>
                    <a:pt x="0" y="1689685"/>
                  </a:moveTo>
                  <a:lnTo>
                    <a:pt x="2526960" y="168968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753" y="1702282"/>
              <a:ext cx="406649" cy="40664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91339" y="173186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53" y="2045182"/>
              <a:ext cx="406649" cy="40664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99340" y="207476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053" y="2375382"/>
              <a:ext cx="406649" cy="40664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594639" y="240496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0053" y="2718282"/>
              <a:ext cx="406649" cy="40664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102639" y="274786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8052" y="3061182"/>
              <a:ext cx="406649" cy="40664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610640" y="309076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656384" y="176625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74082" y="1766254"/>
            <a:ext cx="612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</a:tabLst>
            </a:pPr>
            <a:r>
              <a:rPr sz="1400" dirty="0">
                <a:latin typeface="Arial MT"/>
                <a:cs typeface="Arial MT"/>
              </a:rPr>
              <a:t>*	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64940" y="176625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82639" y="1766254"/>
            <a:ext cx="94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56384" y="210292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59236" y="210292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62088" y="210292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4940" y="2102921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82639" y="2102921"/>
            <a:ext cx="94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56384" y="24395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59236" y="24395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62088" y="24395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64940" y="24395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82639" y="2439588"/>
            <a:ext cx="94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56384" y="27762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59236" y="27762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62088" y="27762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64940" y="27762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67792" y="277625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56384" y="31129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59236" y="31129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662088" y="31129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64940" y="31129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667792" y="31129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56AC3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460750" y="1702282"/>
            <a:ext cx="2527300" cy="1715135"/>
            <a:chOff x="3460750" y="1702282"/>
            <a:chExt cx="2527300" cy="1715135"/>
          </a:xfrm>
        </p:grpSpPr>
        <p:sp>
          <p:nvSpPr>
            <p:cNvPr id="67" name="object 67"/>
            <p:cNvSpPr/>
            <p:nvPr/>
          </p:nvSpPr>
          <p:spPr>
            <a:xfrm>
              <a:off x="3460750" y="1720850"/>
              <a:ext cx="2527300" cy="1696085"/>
            </a:xfrm>
            <a:custGeom>
              <a:avLst/>
              <a:gdLst/>
              <a:ahLst/>
              <a:cxnLst/>
              <a:rect l="l" t="t" r="r" b="b"/>
              <a:pathLst>
                <a:path w="2527300" h="1696085">
                  <a:moveTo>
                    <a:pt x="509202" y="0"/>
                  </a:moveTo>
                  <a:lnTo>
                    <a:pt x="509202" y="1696035"/>
                  </a:lnTo>
                </a:path>
                <a:path w="2527300" h="1696085">
                  <a:moveTo>
                    <a:pt x="1012054" y="0"/>
                  </a:moveTo>
                  <a:lnTo>
                    <a:pt x="1012054" y="1696035"/>
                  </a:lnTo>
                </a:path>
                <a:path w="2527300" h="1696085">
                  <a:moveTo>
                    <a:pt x="1514906" y="0"/>
                  </a:moveTo>
                  <a:lnTo>
                    <a:pt x="1514906" y="1696035"/>
                  </a:lnTo>
                </a:path>
                <a:path w="2527300" h="1696085">
                  <a:moveTo>
                    <a:pt x="2017758" y="0"/>
                  </a:moveTo>
                  <a:lnTo>
                    <a:pt x="2017758" y="1696035"/>
                  </a:lnTo>
                </a:path>
                <a:path w="2527300" h="1696085">
                  <a:moveTo>
                    <a:pt x="0" y="343017"/>
                  </a:moveTo>
                  <a:lnTo>
                    <a:pt x="2526960" y="343017"/>
                  </a:lnTo>
                </a:path>
                <a:path w="2527300" h="1696085">
                  <a:moveTo>
                    <a:pt x="0" y="679684"/>
                  </a:moveTo>
                  <a:lnTo>
                    <a:pt x="2526960" y="679684"/>
                  </a:lnTo>
                </a:path>
                <a:path w="2527300" h="1696085">
                  <a:moveTo>
                    <a:pt x="0" y="1016351"/>
                  </a:moveTo>
                  <a:lnTo>
                    <a:pt x="2526960" y="1016351"/>
                  </a:lnTo>
                </a:path>
                <a:path w="2527300" h="1696085">
                  <a:moveTo>
                    <a:pt x="0" y="1353018"/>
                  </a:moveTo>
                  <a:lnTo>
                    <a:pt x="2526960" y="1353018"/>
                  </a:lnTo>
                </a:path>
                <a:path w="2527300" h="1696085">
                  <a:moveTo>
                    <a:pt x="6350" y="0"/>
                  </a:moveTo>
                  <a:lnTo>
                    <a:pt x="6350" y="1696035"/>
                  </a:lnTo>
                </a:path>
                <a:path w="2527300" h="1696085">
                  <a:moveTo>
                    <a:pt x="2520610" y="0"/>
                  </a:moveTo>
                  <a:lnTo>
                    <a:pt x="2520610" y="1696035"/>
                  </a:lnTo>
                </a:path>
                <a:path w="2527300" h="1696085">
                  <a:moveTo>
                    <a:pt x="0" y="6350"/>
                  </a:moveTo>
                  <a:lnTo>
                    <a:pt x="2526960" y="6350"/>
                  </a:lnTo>
                </a:path>
                <a:path w="2527300" h="1696085">
                  <a:moveTo>
                    <a:pt x="0" y="1689685"/>
                  </a:moveTo>
                  <a:lnTo>
                    <a:pt x="2526960" y="168968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0553" y="1702282"/>
              <a:ext cx="406649" cy="406649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563139" y="173186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6553" y="2045182"/>
              <a:ext cx="406649" cy="406649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4579139" y="207476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1853" y="2375382"/>
              <a:ext cx="406649" cy="406649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074439" y="240496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438355" y="3521262"/>
            <a:ext cx="608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Rank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417486" y="3521262"/>
            <a:ext cx="608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Rank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476735" y="1811739"/>
            <a:ext cx="1765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echelon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form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218454" y="1867478"/>
            <a:ext cx="168275" cy="168275"/>
            <a:chOff x="6218454" y="1867478"/>
            <a:chExt cx="168275" cy="168275"/>
          </a:xfrm>
        </p:grpSpPr>
        <p:pic>
          <p:nvPicPr>
            <p:cNvPr id="78" name="object 7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8454" y="1867478"/>
              <a:ext cx="168099" cy="16809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6553" y="1882577"/>
              <a:ext cx="91899" cy="91899"/>
            </a:xfrm>
            <a:prstGeom prst="rect">
              <a:avLst/>
            </a:prstGeom>
          </p:spPr>
        </p:pic>
      </p:grpSp>
      <p:sp>
        <p:nvSpPr>
          <p:cNvPr id="80" name="object 80"/>
          <p:cNvSpPr txBox="1"/>
          <p:nvPr/>
        </p:nvSpPr>
        <p:spPr>
          <a:xfrm>
            <a:off x="6476735" y="2196251"/>
            <a:ext cx="1330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pivot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218454" y="2286578"/>
            <a:ext cx="168275" cy="168275"/>
            <a:chOff x="6218454" y="2286578"/>
            <a:chExt cx="168275" cy="168275"/>
          </a:xfrm>
        </p:grpSpPr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8454" y="2286578"/>
              <a:ext cx="168099" cy="16809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6553" y="2301677"/>
              <a:ext cx="91899" cy="91899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6476735" y="2599651"/>
            <a:ext cx="2091689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Any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above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pivot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218454" y="2651643"/>
            <a:ext cx="168275" cy="168275"/>
            <a:chOff x="6218454" y="2651643"/>
            <a:chExt cx="168275" cy="168275"/>
          </a:xfrm>
        </p:grpSpPr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8454" y="2651643"/>
              <a:ext cx="168099" cy="168099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6553" y="2666744"/>
              <a:ext cx="91899" cy="91898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6476735" y="3188680"/>
            <a:ext cx="194310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Rank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matrix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pivots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218454" y="3240673"/>
            <a:ext cx="168275" cy="168275"/>
            <a:chOff x="6218454" y="3240673"/>
            <a:chExt cx="168275" cy="168275"/>
          </a:xfrm>
        </p:grpSpPr>
        <p:pic>
          <p:nvPicPr>
            <p:cNvPr id="90" name="object 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8454" y="3240673"/>
              <a:ext cx="168099" cy="168099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6553" y="3255772"/>
              <a:ext cx="91899" cy="91899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4438539" y="1714982"/>
            <a:ext cx="1074420" cy="749935"/>
            <a:chOff x="4438539" y="1714982"/>
            <a:chExt cx="1074420" cy="749935"/>
          </a:xfrm>
        </p:grpSpPr>
        <p:pic>
          <p:nvPicPr>
            <p:cNvPr id="93" name="object 9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38539" y="1714982"/>
              <a:ext cx="579052" cy="431756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4489339" y="1742781"/>
              <a:ext cx="477520" cy="330200"/>
            </a:xfrm>
            <a:custGeom>
              <a:avLst/>
              <a:gdLst/>
              <a:ahLst/>
              <a:cxnLst/>
              <a:rect l="l" t="t" r="r" b="b"/>
              <a:pathLst>
                <a:path w="477520" h="330200">
                  <a:moveTo>
                    <a:pt x="109479" y="0"/>
                  </a:moveTo>
                  <a:lnTo>
                    <a:pt x="367972" y="0"/>
                  </a:lnTo>
                  <a:lnTo>
                    <a:pt x="389758" y="83"/>
                  </a:lnTo>
                  <a:lnTo>
                    <a:pt x="432225" y="5364"/>
                  </a:lnTo>
                  <a:lnTo>
                    <a:pt x="465619" y="32130"/>
                  </a:lnTo>
                  <a:lnTo>
                    <a:pt x="476781" y="70124"/>
                  </a:lnTo>
                  <a:lnTo>
                    <a:pt x="477452" y="109479"/>
                  </a:lnTo>
                  <a:lnTo>
                    <a:pt x="477452" y="220677"/>
                  </a:lnTo>
                  <a:lnTo>
                    <a:pt x="476781" y="260032"/>
                  </a:lnTo>
                  <a:lnTo>
                    <a:pt x="465619" y="298026"/>
                  </a:lnTo>
                  <a:lnTo>
                    <a:pt x="432225" y="324791"/>
                  </a:lnTo>
                  <a:lnTo>
                    <a:pt x="389758" y="330072"/>
                  </a:lnTo>
                  <a:lnTo>
                    <a:pt x="367972" y="330156"/>
                  </a:lnTo>
                  <a:lnTo>
                    <a:pt x="109479" y="330156"/>
                  </a:lnTo>
                  <a:lnTo>
                    <a:pt x="70124" y="329486"/>
                  </a:lnTo>
                  <a:lnTo>
                    <a:pt x="32130" y="318324"/>
                  </a:lnTo>
                  <a:lnTo>
                    <a:pt x="5364" y="284930"/>
                  </a:lnTo>
                  <a:lnTo>
                    <a:pt x="83" y="242463"/>
                  </a:lnTo>
                  <a:lnTo>
                    <a:pt x="0" y="220677"/>
                  </a:lnTo>
                  <a:lnTo>
                    <a:pt x="0" y="109479"/>
                  </a:lnTo>
                  <a:lnTo>
                    <a:pt x="670" y="70124"/>
                  </a:lnTo>
                  <a:lnTo>
                    <a:pt x="11832" y="32130"/>
                  </a:lnTo>
                  <a:lnTo>
                    <a:pt x="45226" y="5364"/>
                  </a:lnTo>
                  <a:lnTo>
                    <a:pt x="87693" y="83"/>
                  </a:lnTo>
                  <a:lnTo>
                    <a:pt x="109479" y="0"/>
                  </a:lnTo>
                  <a:close/>
                </a:path>
              </a:pathLst>
            </a:custGeom>
            <a:ln w="25400">
              <a:solidFill>
                <a:srgbClr val="40B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33839" y="1714982"/>
              <a:ext cx="579052" cy="74953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4984639" y="1742781"/>
              <a:ext cx="477520" cy="648335"/>
            </a:xfrm>
            <a:custGeom>
              <a:avLst/>
              <a:gdLst/>
              <a:ahLst/>
              <a:cxnLst/>
              <a:rect l="l" t="t" r="r" b="b"/>
              <a:pathLst>
                <a:path w="477520" h="648335">
                  <a:moveTo>
                    <a:pt x="109479" y="0"/>
                  </a:moveTo>
                  <a:lnTo>
                    <a:pt x="367972" y="0"/>
                  </a:lnTo>
                  <a:lnTo>
                    <a:pt x="389758" y="83"/>
                  </a:lnTo>
                  <a:lnTo>
                    <a:pt x="432225" y="5364"/>
                  </a:lnTo>
                  <a:lnTo>
                    <a:pt x="465619" y="32130"/>
                  </a:lnTo>
                  <a:lnTo>
                    <a:pt x="476781" y="70124"/>
                  </a:lnTo>
                  <a:lnTo>
                    <a:pt x="477452" y="109479"/>
                  </a:lnTo>
                  <a:lnTo>
                    <a:pt x="477452" y="538454"/>
                  </a:lnTo>
                  <a:lnTo>
                    <a:pt x="476781" y="577809"/>
                  </a:lnTo>
                  <a:lnTo>
                    <a:pt x="465619" y="615803"/>
                  </a:lnTo>
                  <a:lnTo>
                    <a:pt x="432225" y="642569"/>
                  </a:lnTo>
                  <a:lnTo>
                    <a:pt x="389758" y="647850"/>
                  </a:lnTo>
                  <a:lnTo>
                    <a:pt x="367972" y="647934"/>
                  </a:lnTo>
                  <a:lnTo>
                    <a:pt x="109479" y="647934"/>
                  </a:lnTo>
                  <a:lnTo>
                    <a:pt x="70124" y="647263"/>
                  </a:lnTo>
                  <a:lnTo>
                    <a:pt x="32130" y="636101"/>
                  </a:lnTo>
                  <a:lnTo>
                    <a:pt x="5364" y="602707"/>
                  </a:lnTo>
                  <a:lnTo>
                    <a:pt x="83" y="560240"/>
                  </a:lnTo>
                  <a:lnTo>
                    <a:pt x="0" y="538454"/>
                  </a:lnTo>
                  <a:lnTo>
                    <a:pt x="0" y="109479"/>
                  </a:lnTo>
                  <a:lnTo>
                    <a:pt x="670" y="70124"/>
                  </a:lnTo>
                  <a:lnTo>
                    <a:pt x="11832" y="32130"/>
                  </a:lnTo>
                  <a:lnTo>
                    <a:pt x="45226" y="5364"/>
                  </a:lnTo>
                  <a:lnTo>
                    <a:pt x="87693" y="83"/>
                  </a:lnTo>
                  <a:lnTo>
                    <a:pt x="109479" y="0"/>
                  </a:lnTo>
                  <a:close/>
                </a:path>
              </a:pathLst>
            </a:custGeom>
            <a:ln w="25400">
              <a:solidFill>
                <a:srgbClr val="40B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956556" y="1702282"/>
            <a:ext cx="2072639" cy="1435735"/>
            <a:chOff x="956556" y="1702282"/>
            <a:chExt cx="2072639" cy="1435735"/>
          </a:xfrm>
        </p:grpSpPr>
        <p:pic>
          <p:nvPicPr>
            <p:cNvPr id="98" name="object 9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6556" y="1702282"/>
              <a:ext cx="579052" cy="431756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1007356" y="1730081"/>
              <a:ext cx="477520" cy="330200"/>
            </a:xfrm>
            <a:custGeom>
              <a:avLst/>
              <a:gdLst/>
              <a:ahLst/>
              <a:cxnLst/>
              <a:rect l="l" t="t" r="r" b="b"/>
              <a:pathLst>
                <a:path w="477519" h="330200">
                  <a:moveTo>
                    <a:pt x="109479" y="0"/>
                  </a:moveTo>
                  <a:lnTo>
                    <a:pt x="367972" y="0"/>
                  </a:lnTo>
                  <a:lnTo>
                    <a:pt x="389758" y="83"/>
                  </a:lnTo>
                  <a:lnTo>
                    <a:pt x="432225" y="5364"/>
                  </a:lnTo>
                  <a:lnTo>
                    <a:pt x="465619" y="32130"/>
                  </a:lnTo>
                  <a:lnTo>
                    <a:pt x="476781" y="70124"/>
                  </a:lnTo>
                  <a:lnTo>
                    <a:pt x="477452" y="109479"/>
                  </a:lnTo>
                  <a:lnTo>
                    <a:pt x="477452" y="220677"/>
                  </a:lnTo>
                  <a:lnTo>
                    <a:pt x="476781" y="260032"/>
                  </a:lnTo>
                  <a:lnTo>
                    <a:pt x="465619" y="298026"/>
                  </a:lnTo>
                  <a:lnTo>
                    <a:pt x="432225" y="324791"/>
                  </a:lnTo>
                  <a:lnTo>
                    <a:pt x="389758" y="330072"/>
                  </a:lnTo>
                  <a:lnTo>
                    <a:pt x="367972" y="330156"/>
                  </a:lnTo>
                  <a:lnTo>
                    <a:pt x="109479" y="330156"/>
                  </a:lnTo>
                  <a:lnTo>
                    <a:pt x="70124" y="329486"/>
                  </a:lnTo>
                  <a:lnTo>
                    <a:pt x="32130" y="318324"/>
                  </a:lnTo>
                  <a:lnTo>
                    <a:pt x="5364" y="284930"/>
                  </a:lnTo>
                  <a:lnTo>
                    <a:pt x="83" y="242463"/>
                  </a:lnTo>
                  <a:lnTo>
                    <a:pt x="0" y="220677"/>
                  </a:lnTo>
                  <a:lnTo>
                    <a:pt x="0" y="109479"/>
                  </a:lnTo>
                  <a:lnTo>
                    <a:pt x="670" y="70124"/>
                  </a:lnTo>
                  <a:lnTo>
                    <a:pt x="11832" y="32130"/>
                  </a:lnTo>
                  <a:lnTo>
                    <a:pt x="45226" y="5364"/>
                  </a:lnTo>
                  <a:lnTo>
                    <a:pt x="87693" y="83"/>
                  </a:lnTo>
                  <a:lnTo>
                    <a:pt x="109479" y="0"/>
                  </a:lnTo>
                  <a:close/>
                </a:path>
              </a:pathLst>
            </a:custGeom>
            <a:ln w="25400">
              <a:solidFill>
                <a:srgbClr val="40B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1856" y="1702282"/>
              <a:ext cx="579052" cy="749534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502656" y="1730081"/>
              <a:ext cx="477520" cy="648335"/>
            </a:xfrm>
            <a:custGeom>
              <a:avLst/>
              <a:gdLst/>
              <a:ahLst/>
              <a:cxnLst/>
              <a:rect l="l" t="t" r="r" b="b"/>
              <a:pathLst>
                <a:path w="477519" h="648335">
                  <a:moveTo>
                    <a:pt x="109479" y="0"/>
                  </a:moveTo>
                  <a:lnTo>
                    <a:pt x="367972" y="0"/>
                  </a:lnTo>
                  <a:lnTo>
                    <a:pt x="389758" y="83"/>
                  </a:lnTo>
                  <a:lnTo>
                    <a:pt x="432225" y="5364"/>
                  </a:lnTo>
                  <a:lnTo>
                    <a:pt x="465619" y="32130"/>
                  </a:lnTo>
                  <a:lnTo>
                    <a:pt x="476781" y="70124"/>
                  </a:lnTo>
                  <a:lnTo>
                    <a:pt x="477452" y="109479"/>
                  </a:lnTo>
                  <a:lnTo>
                    <a:pt x="477452" y="538454"/>
                  </a:lnTo>
                  <a:lnTo>
                    <a:pt x="476781" y="577809"/>
                  </a:lnTo>
                  <a:lnTo>
                    <a:pt x="465619" y="615803"/>
                  </a:lnTo>
                  <a:lnTo>
                    <a:pt x="432225" y="642569"/>
                  </a:lnTo>
                  <a:lnTo>
                    <a:pt x="389758" y="647850"/>
                  </a:lnTo>
                  <a:lnTo>
                    <a:pt x="367972" y="647934"/>
                  </a:lnTo>
                  <a:lnTo>
                    <a:pt x="109479" y="647934"/>
                  </a:lnTo>
                  <a:lnTo>
                    <a:pt x="70124" y="647263"/>
                  </a:lnTo>
                  <a:lnTo>
                    <a:pt x="32130" y="636101"/>
                  </a:lnTo>
                  <a:lnTo>
                    <a:pt x="5364" y="602707"/>
                  </a:lnTo>
                  <a:lnTo>
                    <a:pt x="83" y="560240"/>
                  </a:lnTo>
                  <a:lnTo>
                    <a:pt x="0" y="538454"/>
                  </a:lnTo>
                  <a:lnTo>
                    <a:pt x="0" y="109479"/>
                  </a:lnTo>
                  <a:lnTo>
                    <a:pt x="670" y="70124"/>
                  </a:lnTo>
                  <a:lnTo>
                    <a:pt x="11832" y="32130"/>
                  </a:lnTo>
                  <a:lnTo>
                    <a:pt x="45226" y="5364"/>
                  </a:lnTo>
                  <a:lnTo>
                    <a:pt x="87693" y="83"/>
                  </a:lnTo>
                  <a:lnTo>
                    <a:pt x="109479" y="0"/>
                  </a:lnTo>
                  <a:close/>
                </a:path>
              </a:pathLst>
            </a:custGeom>
            <a:ln w="25400">
              <a:solidFill>
                <a:srgbClr val="40B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4707" y="1702282"/>
              <a:ext cx="579052" cy="1087158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2005507" y="1730081"/>
              <a:ext cx="477520" cy="986155"/>
            </a:xfrm>
            <a:custGeom>
              <a:avLst/>
              <a:gdLst/>
              <a:ahLst/>
              <a:cxnLst/>
              <a:rect l="l" t="t" r="r" b="b"/>
              <a:pathLst>
                <a:path w="477519" h="986155">
                  <a:moveTo>
                    <a:pt x="109479" y="0"/>
                  </a:moveTo>
                  <a:lnTo>
                    <a:pt x="367972" y="0"/>
                  </a:lnTo>
                  <a:lnTo>
                    <a:pt x="389758" y="83"/>
                  </a:lnTo>
                  <a:lnTo>
                    <a:pt x="432225" y="5364"/>
                  </a:lnTo>
                  <a:lnTo>
                    <a:pt x="465619" y="32130"/>
                  </a:lnTo>
                  <a:lnTo>
                    <a:pt x="476781" y="70124"/>
                  </a:lnTo>
                  <a:lnTo>
                    <a:pt x="477452" y="109479"/>
                  </a:lnTo>
                  <a:lnTo>
                    <a:pt x="477452" y="876078"/>
                  </a:lnTo>
                  <a:lnTo>
                    <a:pt x="476781" y="915433"/>
                  </a:lnTo>
                  <a:lnTo>
                    <a:pt x="465619" y="953427"/>
                  </a:lnTo>
                  <a:lnTo>
                    <a:pt x="432225" y="980193"/>
                  </a:lnTo>
                  <a:lnTo>
                    <a:pt x="389758" y="985474"/>
                  </a:lnTo>
                  <a:lnTo>
                    <a:pt x="367972" y="985558"/>
                  </a:lnTo>
                  <a:lnTo>
                    <a:pt x="109479" y="985558"/>
                  </a:lnTo>
                  <a:lnTo>
                    <a:pt x="70124" y="984887"/>
                  </a:lnTo>
                  <a:lnTo>
                    <a:pt x="32130" y="973725"/>
                  </a:lnTo>
                  <a:lnTo>
                    <a:pt x="5364" y="940332"/>
                  </a:lnTo>
                  <a:lnTo>
                    <a:pt x="83" y="897864"/>
                  </a:lnTo>
                  <a:lnTo>
                    <a:pt x="0" y="876078"/>
                  </a:lnTo>
                  <a:lnTo>
                    <a:pt x="0" y="109479"/>
                  </a:lnTo>
                  <a:lnTo>
                    <a:pt x="670" y="70124"/>
                  </a:lnTo>
                  <a:lnTo>
                    <a:pt x="11832" y="32130"/>
                  </a:lnTo>
                  <a:lnTo>
                    <a:pt x="45226" y="5364"/>
                  </a:lnTo>
                  <a:lnTo>
                    <a:pt x="87693" y="83"/>
                  </a:lnTo>
                  <a:lnTo>
                    <a:pt x="109479" y="0"/>
                  </a:lnTo>
                  <a:close/>
                </a:path>
              </a:pathLst>
            </a:custGeom>
            <a:ln w="25399">
              <a:solidFill>
                <a:srgbClr val="40B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50007" y="1702282"/>
              <a:ext cx="579052" cy="1435568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2500807" y="1730081"/>
              <a:ext cx="477520" cy="1334135"/>
            </a:xfrm>
            <a:custGeom>
              <a:avLst/>
              <a:gdLst/>
              <a:ahLst/>
              <a:cxnLst/>
              <a:rect l="l" t="t" r="r" b="b"/>
              <a:pathLst>
                <a:path w="477519" h="1334135">
                  <a:moveTo>
                    <a:pt x="109479" y="0"/>
                  </a:moveTo>
                  <a:lnTo>
                    <a:pt x="367972" y="0"/>
                  </a:lnTo>
                  <a:lnTo>
                    <a:pt x="389758" y="83"/>
                  </a:lnTo>
                  <a:lnTo>
                    <a:pt x="432225" y="5364"/>
                  </a:lnTo>
                  <a:lnTo>
                    <a:pt x="465619" y="32130"/>
                  </a:lnTo>
                  <a:lnTo>
                    <a:pt x="476781" y="70124"/>
                  </a:lnTo>
                  <a:lnTo>
                    <a:pt x="477452" y="109479"/>
                  </a:lnTo>
                  <a:lnTo>
                    <a:pt x="477452" y="1224488"/>
                  </a:lnTo>
                  <a:lnTo>
                    <a:pt x="476781" y="1263844"/>
                  </a:lnTo>
                  <a:lnTo>
                    <a:pt x="465619" y="1301838"/>
                  </a:lnTo>
                  <a:lnTo>
                    <a:pt x="432225" y="1328602"/>
                  </a:lnTo>
                  <a:lnTo>
                    <a:pt x="389758" y="1333884"/>
                  </a:lnTo>
                  <a:lnTo>
                    <a:pt x="367972" y="1333968"/>
                  </a:lnTo>
                  <a:lnTo>
                    <a:pt x="109479" y="1333968"/>
                  </a:lnTo>
                  <a:lnTo>
                    <a:pt x="70124" y="1333297"/>
                  </a:lnTo>
                  <a:lnTo>
                    <a:pt x="32130" y="1322135"/>
                  </a:lnTo>
                  <a:lnTo>
                    <a:pt x="5364" y="1288742"/>
                  </a:lnTo>
                  <a:lnTo>
                    <a:pt x="83" y="1246274"/>
                  </a:lnTo>
                  <a:lnTo>
                    <a:pt x="0" y="1224488"/>
                  </a:lnTo>
                  <a:lnTo>
                    <a:pt x="0" y="109479"/>
                  </a:lnTo>
                  <a:lnTo>
                    <a:pt x="670" y="70124"/>
                  </a:lnTo>
                  <a:lnTo>
                    <a:pt x="11832" y="32130"/>
                  </a:lnTo>
                  <a:lnTo>
                    <a:pt x="45226" y="5364"/>
                  </a:lnTo>
                  <a:lnTo>
                    <a:pt x="87693" y="83"/>
                  </a:lnTo>
                  <a:lnTo>
                    <a:pt x="109479" y="0"/>
                  </a:lnTo>
                  <a:close/>
                </a:path>
              </a:pathLst>
            </a:custGeom>
            <a:ln w="25400">
              <a:solidFill>
                <a:srgbClr val="40B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4578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Reduced</a:t>
            </a:r>
            <a:r>
              <a:rPr sz="3000" spc="1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row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echelon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form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08713" y="1400863"/>
            <a:ext cx="1566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Row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echelon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6108" y="1754622"/>
            <a:ext cx="407034" cy="407034"/>
            <a:chOff x="306108" y="1754622"/>
            <a:chExt cx="407034" cy="40703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108" y="1754622"/>
              <a:ext cx="406649" cy="4066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8696" y="1784210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22109" y="2097522"/>
            <a:ext cx="407034" cy="407034"/>
            <a:chOff x="1322109" y="2097522"/>
            <a:chExt cx="407034" cy="40703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2109" y="2097522"/>
              <a:ext cx="406649" cy="4066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74696" y="2127110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817409" y="2427722"/>
            <a:ext cx="407034" cy="407034"/>
            <a:chOff x="1817409" y="2427722"/>
            <a:chExt cx="407034" cy="407034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7409" y="2427722"/>
              <a:ext cx="406649" cy="4066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69996" y="2457310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25004" y="3483663"/>
            <a:ext cx="180403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83185">
              <a:lnSpc>
                <a:spcPts val="1600"/>
              </a:lnSpc>
              <a:spcBef>
                <a:spcPts val="219"/>
              </a:spcBef>
            </a:pPr>
            <a:r>
              <a:rPr sz="1400" b="1" spc="-5" dirty="0">
                <a:latin typeface="Arial"/>
                <a:cs typeface="Arial"/>
              </a:rPr>
              <a:t>Divide each row </a:t>
            </a:r>
            <a:r>
              <a:rPr sz="1400" b="1" dirty="0">
                <a:latin typeface="Arial"/>
                <a:cs typeface="Arial"/>
              </a:rPr>
              <a:t>by 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value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pivot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0350" y="1778000"/>
          <a:ext cx="8611868" cy="168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-4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19431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R="19431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56AC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3309278" y="1754622"/>
            <a:ext cx="407034" cy="407034"/>
            <a:chOff x="3309278" y="1754622"/>
            <a:chExt cx="407034" cy="407034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9278" y="1754622"/>
              <a:ext cx="406649" cy="40664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61865" y="1784210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325278" y="2097522"/>
            <a:ext cx="407034" cy="407034"/>
            <a:chOff x="4325278" y="2097522"/>
            <a:chExt cx="407034" cy="407034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5278" y="2097522"/>
              <a:ext cx="406649" cy="40664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77865" y="2127110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820578" y="2427722"/>
            <a:ext cx="407034" cy="407034"/>
            <a:chOff x="4820578" y="2427722"/>
            <a:chExt cx="407034" cy="407034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0578" y="2427722"/>
              <a:ext cx="406649" cy="40664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873165" y="2457310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402866" y="1748272"/>
            <a:ext cx="407034" cy="407034"/>
            <a:chOff x="6402866" y="1748272"/>
            <a:chExt cx="407034" cy="407034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2866" y="1748272"/>
              <a:ext cx="406649" cy="40664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455453" y="1777860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588" y="42886"/>
                  </a:moveTo>
                  <a:lnTo>
                    <a:pt x="287179" y="82474"/>
                  </a:lnTo>
                  <a:lnTo>
                    <a:pt x="301475" y="127390"/>
                  </a:lnTo>
                  <a:lnTo>
                    <a:pt x="301475" y="174084"/>
                  </a:lnTo>
                  <a:lnTo>
                    <a:pt x="287179" y="219001"/>
                  </a:lnTo>
                  <a:lnTo>
                    <a:pt x="258588" y="258588"/>
                  </a:lnTo>
                  <a:lnTo>
                    <a:pt x="219001" y="287179"/>
                  </a:lnTo>
                  <a:lnTo>
                    <a:pt x="174084" y="301475"/>
                  </a:lnTo>
                  <a:lnTo>
                    <a:pt x="127390" y="301475"/>
                  </a:lnTo>
                  <a:lnTo>
                    <a:pt x="82474" y="287179"/>
                  </a:lnTo>
                  <a:lnTo>
                    <a:pt x="42886" y="258588"/>
                  </a:lnTo>
                  <a:lnTo>
                    <a:pt x="14295" y="219001"/>
                  </a:lnTo>
                  <a:lnTo>
                    <a:pt x="0" y="174084"/>
                  </a:lnTo>
                  <a:lnTo>
                    <a:pt x="0" y="127390"/>
                  </a:lnTo>
                  <a:lnTo>
                    <a:pt x="14295" y="82474"/>
                  </a:lnTo>
                  <a:lnTo>
                    <a:pt x="42886" y="42886"/>
                  </a:lnTo>
                  <a:lnTo>
                    <a:pt x="82474" y="14295"/>
                  </a:lnTo>
                  <a:lnTo>
                    <a:pt x="127390" y="0"/>
                  </a:lnTo>
                  <a:lnTo>
                    <a:pt x="174084" y="0"/>
                  </a:lnTo>
                  <a:lnTo>
                    <a:pt x="219001" y="14295"/>
                  </a:lnTo>
                  <a:lnTo>
                    <a:pt x="258588" y="42886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418866" y="1750087"/>
            <a:ext cx="407034" cy="748030"/>
            <a:chOff x="7418866" y="1750087"/>
            <a:chExt cx="407034" cy="748030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8866" y="1750087"/>
              <a:ext cx="406648" cy="74773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469666" y="1779818"/>
              <a:ext cx="305435" cy="642620"/>
            </a:xfrm>
            <a:custGeom>
              <a:avLst/>
              <a:gdLst/>
              <a:ahLst/>
              <a:cxnLst/>
              <a:rect l="l" t="t" r="r" b="b"/>
              <a:pathLst>
                <a:path w="305434" h="642619">
                  <a:moveTo>
                    <a:pt x="260375" y="92693"/>
                  </a:moveTo>
                  <a:lnTo>
                    <a:pt x="276457" y="132737"/>
                  </a:lnTo>
                  <a:lnTo>
                    <a:pt x="288966" y="176545"/>
                  </a:lnTo>
                  <a:lnTo>
                    <a:pt x="297901" y="223174"/>
                  </a:lnTo>
                  <a:lnTo>
                    <a:pt x="303261" y="271685"/>
                  </a:lnTo>
                  <a:lnTo>
                    <a:pt x="305048" y="321136"/>
                  </a:lnTo>
                  <a:lnTo>
                    <a:pt x="303261" y="370587"/>
                  </a:lnTo>
                  <a:lnTo>
                    <a:pt x="297901" y="419098"/>
                  </a:lnTo>
                  <a:lnTo>
                    <a:pt x="288966" y="465727"/>
                  </a:lnTo>
                  <a:lnTo>
                    <a:pt x="276457" y="509534"/>
                  </a:lnTo>
                  <a:lnTo>
                    <a:pt x="260375" y="549579"/>
                  </a:lnTo>
                  <a:lnTo>
                    <a:pt x="232797" y="595926"/>
                  </a:lnTo>
                  <a:lnTo>
                    <a:pt x="201983" y="626823"/>
                  </a:lnTo>
                  <a:lnTo>
                    <a:pt x="169226" y="642272"/>
                  </a:lnTo>
                  <a:lnTo>
                    <a:pt x="135822" y="642272"/>
                  </a:lnTo>
                  <a:lnTo>
                    <a:pt x="72251" y="595926"/>
                  </a:lnTo>
                  <a:lnTo>
                    <a:pt x="44673" y="549579"/>
                  </a:lnTo>
                  <a:lnTo>
                    <a:pt x="28590" y="509534"/>
                  </a:lnTo>
                  <a:lnTo>
                    <a:pt x="16082" y="465727"/>
                  </a:lnTo>
                  <a:lnTo>
                    <a:pt x="7147" y="419098"/>
                  </a:lnTo>
                  <a:lnTo>
                    <a:pt x="1786" y="370587"/>
                  </a:lnTo>
                  <a:lnTo>
                    <a:pt x="0" y="321136"/>
                  </a:lnTo>
                  <a:lnTo>
                    <a:pt x="1786" y="271685"/>
                  </a:lnTo>
                  <a:lnTo>
                    <a:pt x="7147" y="223174"/>
                  </a:lnTo>
                  <a:lnTo>
                    <a:pt x="16082" y="176545"/>
                  </a:lnTo>
                  <a:lnTo>
                    <a:pt x="28590" y="132737"/>
                  </a:lnTo>
                  <a:lnTo>
                    <a:pt x="44673" y="92693"/>
                  </a:lnTo>
                  <a:lnTo>
                    <a:pt x="72251" y="46346"/>
                  </a:lnTo>
                  <a:lnTo>
                    <a:pt x="103065" y="15448"/>
                  </a:lnTo>
                  <a:lnTo>
                    <a:pt x="135822" y="0"/>
                  </a:lnTo>
                  <a:lnTo>
                    <a:pt x="169226" y="0"/>
                  </a:lnTo>
                  <a:lnTo>
                    <a:pt x="201983" y="15448"/>
                  </a:lnTo>
                  <a:lnTo>
                    <a:pt x="232797" y="46346"/>
                  </a:lnTo>
                  <a:lnTo>
                    <a:pt x="260375" y="92693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914166" y="1737680"/>
            <a:ext cx="407034" cy="1090930"/>
            <a:chOff x="7914166" y="1737680"/>
            <a:chExt cx="407034" cy="109093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4166" y="1737680"/>
              <a:ext cx="406648" cy="109034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964966" y="1765480"/>
              <a:ext cx="305435" cy="989330"/>
            </a:xfrm>
            <a:custGeom>
              <a:avLst/>
              <a:gdLst/>
              <a:ahLst/>
              <a:cxnLst/>
              <a:rect l="l" t="t" r="r" b="b"/>
              <a:pathLst>
                <a:path w="305434" h="989330">
                  <a:moveTo>
                    <a:pt x="260375" y="144797"/>
                  </a:moveTo>
                  <a:lnTo>
                    <a:pt x="272227" y="187917"/>
                  </a:lnTo>
                  <a:lnTo>
                    <a:pt x="282256" y="234184"/>
                  </a:lnTo>
                  <a:lnTo>
                    <a:pt x="290461" y="283074"/>
                  </a:lnTo>
                  <a:lnTo>
                    <a:pt x="296843" y="334062"/>
                  </a:lnTo>
                  <a:lnTo>
                    <a:pt x="301402" y="386624"/>
                  </a:lnTo>
                  <a:lnTo>
                    <a:pt x="304137" y="440235"/>
                  </a:lnTo>
                  <a:lnTo>
                    <a:pt x="305048" y="494370"/>
                  </a:lnTo>
                  <a:lnTo>
                    <a:pt x="304137" y="548506"/>
                  </a:lnTo>
                  <a:lnTo>
                    <a:pt x="301402" y="602117"/>
                  </a:lnTo>
                  <a:lnTo>
                    <a:pt x="296843" y="654679"/>
                  </a:lnTo>
                  <a:lnTo>
                    <a:pt x="290461" y="705667"/>
                  </a:lnTo>
                  <a:lnTo>
                    <a:pt x="282256" y="754557"/>
                  </a:lnTo>
                  <a:lnTo>
                    <a:pt x="272227" y="800824"/>
                  </a:lnTo>
                  <a:lnTo>
                    <a:pt x="260375" y="843943"/>
                  </a:lnTo>
                  <a:lnTo>
                    <a:pt x="241469" y="896071"/>
                  </a:lnTo>
                  <a:lnTo>
                    <a:pt x="220787" y="936614"/>
                  </a:lnTo>
                  <a:lnTo>
                    <a:pt x="175871" y="982949"/>
                  </a:lnTo>
                  <a:lnTo>
                    <a:pt x="152524" y="988741"/>
                  </a:lnTo>
                  <a:lnTo>
                    <a:pt x="129177" y="982949"/>
                  </a:lnTo>
                  <a:lnTo>
                    <a:pt x="84261" y="936614"/>
                  </a:lnTo>
                  <a:lnTo>
                    <a:pt x="63578" y="896071"/>
                  </a:lnTo>
                  <a:lnTo>
                    <a:pt x="44673" y="843943"/>
                  </a:lnTo>
                  <a:lnTo>
                    <a:pt x="32821" y="800824"/>
                  </a:lnTo>
                  <a:lnTo>
                    <a:pt x="22792" y="754557"/>
                  </a:lnTo>
                  <a:lnTo>
                    <a:pt x="14587" y="705667"/>
                  </a:lnTo>
                  <a:lnTo>
                    <a:pt x="8205" y="654679"/>
                  </a:lnTo>
                  <a:lnTo>
                    <a:pt x="3646" y="602117"/>
                  </a:lnTo>
                  <a:lnTo>
                    <a:pt x="911" y="548506"/>
                  </a:lnTo>
                  <a:lnTo>
                    <a:pt x="0" y="494370"/>
                  </a:lnTo>
                  <a:lnTo>
                    <a:pt x="911" y="440235"/>
                  </a:lnTo>
                  <a:lnTo>
                    <a:pt x="3646" y="386624"/>
                  </a:lnTo>
                  <a:lnTo>
                    <a:pt x="8205" y="334062"/>
                  </a:lnTo>
                  <a:lnTo>
                    <a:pt x="14587" y="283074"/>
                  </a:lnTo>
                  <a:lnTo>
                    <a:pt x="22792" y="234184"/>
                  </a:lnTo>
                  <a:lnTo>
                    <a:pt x="32821" y="187917"/>
                  </a:lnTo>
                  <a:lnTo>
                    <a:pt x="44673" y="144797"/>
                  </a:lnTo>
                  <a:lnTo>
                    <a:pt x="63578" y="92670"/>
                  </a:lnTo>
                  <a:lnTo>
                    <a:pt x="84261" y="52127"/>
                  </a:lnTo>
                  <a:lnTo>
                    <a:pt x="129177" y="5791"/>
                  </a:lnTo>
                  <a:lnTo>
                    <a:pt x="152524" y="0"/>
                  </a:lnTo>
                  <a:lnTo>
                    <a:pt x="175871" y="5791"/>
                  </a:lnTo>
                  <a:lnTo>
                    <a:pt x="198773" y="23167"/>
                  </a:lnTo>
                  <a:lnTo>
                    <a:pt x="220787" y="52127"/>
                  </a:lnTo>
                  <a:lnTo>
                    <a:pt x="241469" y="92670"/>
                  </a:lnTo>
                  <a:lnTo>
                    <a:pt x="260375" y="144797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665893" y="3483663"/>
            <a:ext cx="190944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58800" marR="5080" indent="-546735">
              <a:lnSpc>
                <a:spcPts val="1600"/>
              </a:lnSpc>
              <a:spcBef>
                <a:spcPts val="219"/>
              </a:spcBef>
            </a:pPr>
            <a:r>
              <a:rPr sz="1400" b="1" spc="-30" dirty="0">
                <a:latin typeface="Arial"/>
                <a:cs typeface="Arial"/>
              </a:rPr>
              <a:t>Turn </a:t>
            </a:r>
            <a:r>
              <a:rPr sz="1400" b="1" spc="-5" dirty="0">
                <a:latin typeface="Arial"/>
                <a:cs typeface="Arial"/>
              </a:rPr>
              <a:t>anything above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pivot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49492" y="1197663"/>
            <a:ext cx="114173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b="1" spc="-5" dirty="0">
                <a:latin typeface="Arial"/>
                <a:cs typeface="Arial"/>
              </a:rPr>
              <a:t>Reduced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row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echelon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9BF6818-ABDB-1D47-8839-4D9362CAD940}"/>
                  </a:ext>
                </a:extLst>
              </p14:cNvPr>
              <p14:cNvContentPartPr/>
              <p14:nvPr/>
            </p14:nvContentPartPr>
            <p14:xfrm>
              <a:off x="3663945" y="4008940"/>
              <a:ext cx="118800" cy="330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9BF6818-ABDB-1D47-8839-4D9362CAD9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5305" y="3999940"/>
                <a:ext cx="136440" cy="34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600DA17A-5C06-07D7-FB9D-ECE773240619}"/>
              </a:ext>
            </a:extLst>
          </p:cNvPr>
          <p:cNvGrpSpPr/>
          <p:nvPr/>
        </p:nvGrpSpPr>
        <p:grpSpPr>
          <a:xfrm>
            <a:off x="3870585" y="4010740"/>
            <a:ext cx="1038240" cy="533520"/>
            <a:chOff x="3870585" y="4010740"/>
            <a:chExt cx="1038240" cy="53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F9EA4A-E2FE-D779-68AE-FE58C2555018}"/>
                    </a:ext>
                  </a:extLst>
                </p14:cNvPr>
                <p14:cNvContentPartPr/>
                <p14:nvPr/>
              </p14:nvContentPartPr>
              <p14:xfrm>
                <a:off x="3870585" y="4073380"/>
                <a:ext cx="1038240" cy="470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F9EA4A-E2FE-D779-68AE-FE58C25550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61585" y="4064740"/>
                  <a:ext cx="10558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95431C-47E3-BF9D-45B5-67951710B978}"/>
                    </a:ext>
                  </a:extLst>
                </p14:cNvPr>
                <p14:cNvContentPartPr/>
                <p14:nvPr/>
              </p14:nvContentPartPr>
              <p14:xfrm>
                <a:off x="4477185" y="4010740"/>
                <a:ext cx="107640" cy="71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95431C-47E3-BF9D-45B5-67951710B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68545" y="4001740"/>
                  <a:ext cx="12528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A4377D-1FB6-E867-6659-7232FAB4F739}"/>
              </a:ext>
            </a:extLst>
          </p:cNvPr>
          <p:cNvGrpSpPr/>
          <p:nvPr/>
        </p:nvGrpSpPr>
        <p:grpSpPr>
          <a:xfrm>
            <a:off x="5075145" y="3936580"/>
            <a:ext cx="1626480" cy="568080"/>
            <a:chOff x="5075145" y="3936580"/>
            <a:chExt cx="1626480" cy="5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368E90-6B7A-8E32-1BEC-A00FA8EBBA00}"/>
                    </a:ext>
                  </a:extLst>
                </p14:cNvPr>
                <p14:cNvContentPartPr/>
                <p14:nvPr/>
              </p14:nvContentPartPr>
              <p14:xfrm>
                <a:off x="5075145" y="4068700"/>
                <a:ext cx="1476720" cy="435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368E90-6B7A-8E32-1BEC-A00FA8EBBA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66505" y="4060060"/>
                  <a:ext cx="14943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17CAEAC-9F27-BCE4-194D-5CA0F031EDF7}"/>
                    </a:ext>
                  </a:extLst>
                </p14:cNvPr>
                <p14:cNvContentPartPr/>
                <p14:nvPr/>
              </p14:nvContentPartPr>
              <p14:xfrm>
                <a:off x="5800185" y="3971140"/>
                <a:ext cx="107280" cy="86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17CAEAC-9F27-BCE4-194D-5CA0F031EDF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91545" y="3962140"/>
                  <a:ext cx="124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64DFE5-FAE3-D5DF-6D5A-D113759833E4}"/>
                    </a:ext>
                  </a:extLst>
                </p14:cNvPr>
                <p14:cNvContentPartPr/>
                <p14:nvPr/>
              </p14:nvContentPartPr>
              <p14:xfrm>
                <a:off x="5990985" y="3936580"/>
                <a:ext cx="86760" cy="96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64DFE5-FAE3-D5DF-6D5A-D113759833E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81985" y="3927940"/>
                  <a:ext cx="104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84DCD6-CCF1-0EE5-4295-7F46ED3B6059}"/>
                    </a:ext>
                  </a:extLst>
                </p14:cNvPr>
                <p14:cNvContentPartPr/>
                <p14:nvPr/>
              </p14:nvContentPartPr>
              <p14:xfrm>
                <a:off x="6225705" y="4115500"/>
                <a:ext cx="135720" cy="11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84DCD6-CCF1-0EE5-4295-7F46ED3B605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16705" y="4106500"/>
                  <a:ext cx="153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8E402B-7D78-314B-79FB-9DBB38A56147}"/>
                    </a:ext>
                  </a:extLst>
                </p14:cNvPr>
                <p14:cNvContentPartPr/>
                <p14:nvPr/>
              </p14:nvContentPartPr>
              <p14:xfrm>
                <a:off x="6533505" y="3958180"/>
                <a:ext cx="168120" cy="484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8E402B-7D78-314B-79FB-9DBB38A561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24505" y="3949180"/>
                  <a:ext cx="185760" cy="502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4578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Reduced</a:t>
            </a:r>
            <a:r>
              <a:rPr sz="3000" spc="1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row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echelon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form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1847850"/>
          <a:ext cx="2094865" cy="10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4285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156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4285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4285F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4285F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81850" y="1847850"/>
          <a:ext cx="1508760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030858" y="2279218"/>
            <a:ext cx="732155" cy="198120"/>
            <a:chOff x="2030858" y="2279218"/>
            <a:chExt cx="732155" cy="198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0858" y="2279218"/>
              <a:ext cx="731613" cy="1981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02241" y="2297318"/>
              <a:ext cx="122555" cy="121920"/>
            </a:xfrm>
            <a:custGeom>
              <a:avLst/>
              <a:gdLst/>
              <a:ahLst/>
              <a:cxnLst/>
              <a:rect l="l" t="t" r="r" b="b"/>
              <a:pathLst>
                <a:path w="122555" h="121919">
                  <a:moveTo>
                    <a:pt x="0" y="0"/>
                  </a:moveTo>
                  <a:lnTo>
                    <a:pt x="349" y="121919"/>
                  </a:lnTo>
                  <a:lnTo>
                    <a:pt x="122093" y="60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3334" y="1558632"/>
            <a:ext cx="1566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Row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echelon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8009" y="1376944"/>
            <a:ext cx="114173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b="1" spc="-5" dirty="0">
                <a:latin typeface="Arial"/>
                <a:cs typeface="Arial"/>
              </a:rPr>
              <a:t>Reduced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row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echelon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749550" y="1835150"/>
          <a:ext cx="2096135" cy="10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4285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44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4285F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12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4285F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4285F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4248298" y="2280404"/>
            <a:ext cx="738505" cy="198120"/>
            <a:chOff x="4248298" y="2280404"/>
            <a:chExt cx="738505" cy="19812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8298" y="2280404"/>
              <a:ext cx="737962" cy="1981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26031" y="2298504"/>
              <a:ext cx="122555" cy="121920"/>
            </a:xfrm>
            <a:custGeom>
              <a:avLst/>
              <a:gdLst/>
              <a:ahLst/>
              <a:cxnLst/>
              <a:rect l="l" t="t" r="r" b="b"/>
              <a:pathLst>
                <a:path w="122554" h="121919">
                  <a:moveTo>
                    <a:pt x="349" y="0"/>
                  </a:moveTo>
                  <a:lnTo>
                    <a:pt x="0" y="121919"/>
                  </a:lnTo>
                  <a:lnTo>
                    <a:pt x="122093" y="61307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8477" y="2991116"/>
            <a:ext cx="1636395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635" algn="ctr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Subtract 2 times 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second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row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5977" y="2991116"/>
            <a:ext cx="1656714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6520" marR="5080" indent="-8445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Add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third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row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972050" y="1847850"/>
          <a:ext cx="1508760" cy="101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6472125" y="2282982"/>
            <a:ext cx="725805" cy="198120"/>
            <a:chOff x="6472125" y="2282982"/>
            <a:chExt cx="725805" cy="19812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2125" y="2282982"/>
              <a:ext cx="725190" cy="19811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510225" y="2362042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4">
                  <a:moveTo>
                    <a:pt x="0" y="0"/>
                  </a:moveTo>
                  <a:lnTo>
                    <a:pt x="0" y="0"/>
                  </a:lnTo>
                  <a:lnTo>
                    <a:pt x="527070" y="0"/>
                  </a:lnTo>
                  <a:lnTo>
                    <a:pt x="539770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37296" y="230108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872263" y="2991116"/>
            <a:ext cx="1607185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algn="ctr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Subtract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4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third row from the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second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4828" y="3202877"/>
            <a:ext cx="2099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595959"/>
                </a:solidFill>
                <a:latin typeface="Arial"/>
                <a:cs typeface="Arial"/>
              </a:rPr>
              <a:t>Conclusion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04135">
              <a:lnSpc>
                <a:spcPct val="100000"/>
              </a:lnSpc>
              <a:spcBef>
                <a:spcPts val="120"/>
              </a:spcBef>
            </a:pPr>
            <a:r>
              <a:rPr dirty="0"/>
              <a:t>Solving</a:t>
            </a:r>
            <a:r>
              <a:rPr spc="25" dirty="0"/>
              <a:t> </a:t>
            </a:r>
            <a:r>
              <a:rPr spc="10" dirty="0"/>
              <a:t>System</a:t>
            </a:r>
            <a:r>
              <a:rPr spc="30" dirty="0"/>
              <a:t> </a:t>
            </a:r>
            <a:r>
              <a:rPr spc="5" dirty="0"/>
              <a:t>of</a:t>
            </a:r>
            <a:r>
              <a:rPr spc="30" dirty="0"/>
              <a:t> </a:t>
            </a:r>
            <a:r>
              <a:rPr spc="5" dirty="0"/>
              <a:t>Linear</a:t>
            </a:r>
            <a:r>
              <a:rPr spc="25" dirty="0"/>
              <a:t> </a:t>
            </a:r>
            <a:r>
              <a:rPr spc="5" dirty="0"/>
              <a:t>Equations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4960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Solving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systems</a:t>
            </a:r>
            <a:r>
              <a:rPr sz="3000" spc="2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2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equations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82913" y="1249386"/>
            <a:ext cx="658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913" y="1681186"/>
            <a:ext cx="1065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  <a:tab pos="553085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	b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10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913" y="2112986"/>
            <a:ext cx="1065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2b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12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6317" y="1879709"/>
            <a:ext cx="205104" cy="221615"/>
            <a:chOff x="786317" y="1879709"/>
            <a:chExt cx="205104" cy="2216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317" y="1879709"/>
              <a:ext cx="204638" cy="2210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417" y="1894819"/>
              <a:ext cx="127892" cy="14445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183886" y="1879709"/>
            <a:ext cx="213360" cy="221615"/>
            <a:chOff x="1183886" y="1879709"/>
            <a:chExt cx="213360" cy="2216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3886" y="1879709"/>
              <a:ext cx="213307" cy="2210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1986" y="1894749"/>
              <a:ext cx="137107" cy="14479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86317" y="2334860"/>
            <a:ext cx="205104" cy="221615"/>
            <a:chOff x="786317" y="2334860"/>
            <a:chExt cx="205104" cy="22161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317" y="2334860"/>
              <a:ext cx="204638" cy="2210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417" y="2349970"/>
              <a:ext cx="127892" cy="144452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039133" y="2334860"/>
            <a:ext cx="294640" cy="221615"/>
            <a:chOff x="1039133" y="2334860"/>
            <a:chExt cx="294640" cy="22161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386" y="2334860"/>
              <a:ext cx="213307" cy="22103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63249" y="2354662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4" h="135889">
                  <a:moveTo>
                    <a:pt x="115252" y="0"/>
                  </a:moveTo>
                  <a:lnTo>
                    <a:pt x="111083" y="179"/>
                  </a:lnTo>
                  <a:lnTo>
                    <a:pt x="107755" y="1659"/>
                  </a:lnTo>
                  <a:lnTo>
                    <a:pt x="107952" y="3126"/>
                  </a:lnTo>
                  <a:lnTo>
                    <a:pt x="109285" y="16181"/>
                  </a:lnTo>
                  <a:lnTo>
                    <a:pt x="109258" y="24979"/>
                  </a:lnTo>
                  <a:lnTo>
                    <a:pt x="108093" y="30574"/>
                  </a:lnTo>
                  <a:lnTo>
                    <a:pt x="106015" y="34023"/>
                  </a:lnTo>
                  <a:lnTo>
                    <a:pt x="89789" y="55120"/>
                  </a:lnTo>
                  <a:lnTo>
                    <a:pt x="77377" y="72227"/>
                  </a:lnTo>
                  <a:lnTo>
                    <a:pt x="58528" y="87723"/>
                  </a:lnTo>
                  <a:lnTo>
                    <a:pt x="22989" y="103987"/>
                  </a:lnTo>
                  <a:lnTo>
                    <a:pt x="14634" y="107611"/>
                  </a:lnTo>
                  <a:lnTo>
                    <a:pt x="8045" y="111920"/>
                  </a:lnTo>
                  <a:lnTo>
                    <a:pt x="3180" y="117036"/>
                  </a:lnTo>
                  <a:lnTo>
                    <a:pt x="0" y="123082"/>
                  </a:lnTo>
                  <a:lnTo>
                    <a:pt x="1598" y="128101"/>
                  </a:lnTo>
                  <a:lnTo>
                    <a:pt x="3514" y="130925"/>
                  </a:lnTo>
                  <a:lnTo>
                    <a:pt x="8339" y="132845"/>
                  </a:lnTo>
                  <a:lnTo>
                    <a:pt x="22120" y="135269"/>
                  </a:lnTo>
                  <a:lnTo>
                    <a:pt x="43814" y="133192"/>
                  </a:lnTo>
                  <a:lnTo>
                    <a:pt x="72377" y="121610"/>
                  </a:lnTo>
                  <a:lnTo>
                    <a:pt x="101370" y="101050"/>
                  </a:lnTo>
                  <a:lnTo>
                    <a:pt x="120582" y="77806"/>
                  </a:lnTo>
                  <a:lnTo>
                    <a:pt x="127582" y="53098"/>
                  </a:lnTo>
                  <a:lnTo>
                    <a:pt x="119934" y="28148"/>
                  </a:lnTo>
                  <a:lnTo>
                    <a:pt x="118557" y="17289"/>
                  </a:lnTo>
                  <a:lnTo>
                    <a:pt x="117471" y="8477"/>
                  </a:lnTo>
                  <a:lnTo>
                    <a:pt x="116558" y="422"/>
                  </a:lnTo>
                  <a:lnTo>
                    <a:pt x="115252" y="0"/>
                  </a:lnTo>
                  <a:close/>
                </a:path>
              </a:pathLst>
            </a:custGeom>
            <a:solidFill>
              <a:srgbClr val="BE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63249" y="2354663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4" h="135889">
                  <a:moveTo>
                    <a:pt x="113689" y="6"/>
                  </a:moveTo>
                  <a:lnTo>
                    <a:pt x="111083" y="118"/>
                  </a:lnTo>
                  <a:lnTo>
                    <a:pt x="107755" y="1598"/>
                  </a:lnTo>
                  <a:lnTo>
                    <a:pt x="107952" y="3065"/>
                  </a:lnTo>
                  <a:lnTo>
                    <a:pt x="109285" y="16121"/>
                  </a:lnTo>
                  <a:lnTo>
                    <a:pt x="109258" y="24918"/>
                  </a:lnTo>
                  <a:lnTo>
                    <a:pt x="108093" y="30513"/>
                  </a:lnTo>
                  <a:lnTo>
                    <a:pt x="106015" y="33962"/>
                  </a:lnTo>
                  <a:lnTo>
                    <a:pt x="89789" y="55059"/>
                  </a:lnTo>
                  <a:lnTo>
                    <a:pt x="77377" y="72167"/>
                  </a:lnTo>
                  <a:lnTo>
                    <a:pt x="58528" y="87663"/>
                  </a:lnTo>
                  <a:lnTo>
                    <a:pt x="22989" y="103926"/>
                  </a:lnTo>
                  <a:lnTo>
                    <a:pt x="14634" y="107550"/>
                  </a:lnTo>
                  <a:lnTo>
                    <a:pt x="8045" y="111859"/>
                  </a:lnTo>
                  <a:lnTo>
                    <a:pt x="3180" y="116975"/>
                  </a:lnTo>
                  <a:lnTo>
                    <a:pt x="0" y="123021"/>
                  </a:lnTo>
                  <a:lnTo>
                    <a:pt x="1598" y="128040"/>
                  </a:lnTo>
                  <a:lnTo>
                    <a:pt x="3514" y="130864"/>
                  </a:lnTo>
                  <a:lnTo>
                    <a:pt x="8339" y="132784"/>
                  </a:lnTo>
                  <a:lnTo>
                    <a:pt x="22120" y="135208"/>
                  </a:lnTo>
                  <a:lnTo>
                    <a:pt x="43814" y="133132"/>
                  </a:lnTo>
                  <a:lnTo>
                    <a:pt x="72377" y="121549"/>
                  </a:lnTo>
                  <a:lnTo>
                    <a:pt x="101370" y="100989"/>
                  </a:lnTo>
                  <a:lnTo>
                    <a:pt x="120582" y="77745"/>
                  </a:lnTo>
                  <a:lnTo>
                    <a:pt x="127582" y="53037"/>
                  </a:lnTo>
                  <a:lnTo>
                    <a:pt x="119934" y="28087"/>
                  </a:lnTo>
                  <a:lnTo>
                    <a:pt x="119519" y="24843"/>
                  </a:lnTo>
                  <a:lnTo>
                    <a:pt x="118557" y="17228"/>
                  </a:lnTo>
                  <a:lnTo>
                    <a:pt x="117471" y="8417"/>
                  </a:lnTo>
                  <a:lnTo>
                    <a:pt x="116684" y="1583"/>
                  </a:lnTo>
                  <a:lnTo>
                    <a:pt x="116558" y="362"/>
                  </a:lnTo>
                  <a:lnTo>
                    <a:pt x="115252" y="-60"/>
                  </a:lnTo>
                  <a:lnTo>
                    <a:pt x="113689" y="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133" y="2334860"/>
              <a:ext cx="213307" cy="2210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81995" y="2354662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4" h="135889">
                  <a:moveTo>
                    <a:pt x="115252" y="0"/>
                  </a:moveTo>
                  <a:lnTo>
                    <a:pt x="111083" y="179"/>
                  </a:lnTo>
                  <a:lnTo>
                    <a:pt x="107755" y="1659"/>
                  </a:lnTo>
                  <a:lnTo>
                    <a:pt x="107952" y="3126"/>
                  </a:lnTo>
                  <a:lnTo>
                    <a:pt x="109285" y="16181"/>
                  </a:lnTo>
                  <a:lnTo>
                    <a:pt x="109258" y="24979"/>
                  </a:lnTo>
                  <a:lnTo>
                    <a:pt x="108094" y="30574"/>
                  </a:lnTo>
                  <a:lnTo>
                    <a:pt x="106015" y="34023"/>
                  </a:lnTo>
                  <a:lnTo>
                    <a:pt x="89789" y="55120"/>
                  </a:lnTo>
                  <a:lnTo>
                    <a:pt x="77377" y="72227"/>
                  </a:lnTo>
                  <a:lnTo>
                    <a:pt x="58528" y="87723"/>
                  </a:lnTo>
                  <a:lnTo>
                    <a:pt x="22989" y="103987"/>
                  </a:lnTo>
                  <a:lnTo>
                    <a:pt x="14634" y="107611"/>
                  </a:lnTo>
                  <a:lnTo>
                    <a:pt x="8045" y="111920"/>
                  </a:lnTo>
                  <a:lnTo>
                    <a:pt x="3180" y="117036"/>
                  </a:lnTo>
                  <a:lnTo>
                    <a:pt x="0" y="123082"/>
                  </a:lnTo>
                  <a:lnTo>
                    <a:pt x="1598" y="128101"/>
                  </a:lnTo>
                  <a:lnTo>
                    <a:pt x="3514" y="130925"/>
                  </a:lnTo>
                  <a:lnTo>
                    <a:pt x="8339" y="132845"/>
                  </a:lnTo>
                  <a:lnTo>
                    <a:pt x="22120" y="135269"/>
                  </a:lnTo>
                  <a:lnTo>
                    <a:pt x="43814" y="133192"/>
                  </a:lnTo>
                  <a:lnTo>
                    <a:pt x="72377" y="121610"/>
                  </a:lnTo>
                  <a:lnTo>
                    <a:pt x="101370" y="101050"/>
                  </a:lnTo>
                  <a:lnTo>
                    <a:pt x="120583" y="77806"/>
                  </a:lnTo>
                  <a:lnTo>
                    <a:pt x="127582" y="53098"/>
                  </a:lnTo>
                  <a:lnTo>
                    <a:pt x="119934" y="28148"/>
                  </a:lnTo>
                  <a:lnTo>
                    <a:pt x="118557" y="17289"/>
                  </a:lnTo>
                  <a:lnTo>
                    <a:pt x="117471" y="8477"/>
                  </a:lnTo>
                  <a:lnTo>
                    <a:pt x="116558" y="422"/>
                  </a:lnTo>
                  <a:lnTo>
                    <a:pt x="115252" y="0"/>
                  </a:lnTo>
                  <a:close/>
                </a:path>
              </a:pathLst>
            </a:custGeom>
            <a:solidFill>
              <a:srgbClr val="BE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1995" y="2354663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4" h="135889">
                  <a:moveTo>
                    <a:pt x="113689" y="6"/>
                  </a:moveTo>
                  <a:lnTo>
                    <a:pt x="111083" y="118"/>
                  </a:lnTo>
                  <a:lnTo>
                    <a:pt x="107755" y="1598"/>
                  </a:lnTo>
                  <a:lnTo>
                    <a:pt x="107952" y="3065"/>
                  </a:lnTo>
                  <a:lnTo>
                    <a:pt x="109285" y="16121"/>
                  </a:lnTo>
                  <a:lnTo>
                    <a:pt x="109258" y="24918"/>
                  </a:lnTo>
                  <a:lnTo>
                    <a:pt x="108093" y="30513"/>
                  </a:lnTo>
                  <a:lnTo>
                    <a:pt x="106015" y="33962"/>
                  </a:lnTo>
                  <a:lnTo>
                    <a:pt x="89789" y="55059"/>
                  </a:lnTo>
                  <a:lnTo>
                    <a:pt x="77377" y="72167"/>
                  </a:lnTo>
                  <a:lnTo>
                    <a:pt x="58528" y="87663"/>
                  </a:lnTo>
                  <a:lnTo>
                    <a:pt x="22989" y="103926"/>
                  </a:lnTo>
                  <a:lnTo>
                    <a:pt x="14634" y="107550"/>
                  </a:lnTo>
                  <a:lnTo>
                    <a:pt x="8045" y="111859"/>
                  </a:lnTo>
                  <a:lnTo>
                    <a:pt x="3180" y="116975"/>
                  </a:lnTo>
                  <a:lnTo>
                    <a:pt x="0" y="123021"/>
                  </a:lnTo>
                  <a:lnTo>
                    <a:pt x="1598" y="128040"/>
                  </a:lnTo>
                  <a:lnTo>
                    <a:pt x="3514" y="130864"/>
                  </a:lnTo>
                  <a:lnTo>
                    <a:pt x="8339" y="132784"/>
                  </a:lnTo>
                  <a:lnTo>
                    <a:pt x="22120" y="135208"/>
                  </a:lnTo>
                  <a:lnTo>
                    <a:pt x="43814" y="133132"/>
                  </a:lnTo>
                  <a:lnTo>
                    <a:pt x="72377" y="121549"/>
                  </a:lnTo>
                  <a:lnTo>
                    <a:pt x="101370" y="100989"/>
                  </a:lnTo>
                  <a:lnTo>
                    <a:pt x="120582" y="77745"/>
                  </a:lnTo>
                  <a:lnTo>
                    <a:pt x="127582" y="53037"/>
                  </a:lnTo>
                  <a:lnTo>
                    <a:pt x="119934" y="28087"/>
                  </a:lnTo>
                  <a:lnTo>
                    <a:pt x="119519" y="24843"/>
                  </a:lnTo>
                  <a:lnTo>
                    <a:pt x="118557" y="17228"/>
                  </a:lnTo>
                  <a:lnTo>
                    <a:pt x="117471" y="8417"/>
                  </a:lnTo>
                  <a:lnTo>
                    <a:pt x="116684" y="1583"/>
                  </a:lnTo>
                  <a:lnTo>
                    <a:pt x="116558" y="362"/>
                  </a:lnTo>
                  <a:lnTo>
                    <a:pt x="115252" y="-60"/>
                  </a:lnTo>
                  <a:lnTo>
                    <a:pt x="113689" y="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003828" y="1310912"/>
            <a:ext cx="346075" cy="381635"/>
            <a:chOff x="4003828" y="1310912"/>
            <a:chExt cx="346075" cy="38163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3828" y="1310912"/>
              <a:ext cx="345534" cy="38136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46690" y="1330796"/>
              <a:ext cx="259079" cy="295275"/>
            </a:xfrm>
            <a:custGeom>
              <a:avLst/>
              <a:gdLst/>
              <a:ahLst/>
              <a:cxnLst/>
              <a:rect l="l" t="t" r="r" b="b"/>
              <a:pathLst>
                <a:path w="259079" h="295275">
                  <a:moveTo>
                    <a:pt x="83295" y="70509"/>
                  </a:moveTo>
                  <a:lnTo>
                    <a:pt x="54652" y="74698"/>
                  </a:lnTo>
                  <a:lnTo>
                    <a:pt x="23442" y="96013"/>
                  </a:lnTo>
                  <a:lnTo>
                    <a:pt x="1048" y="143494"/>
                  </a:lnTo>
                  <a:lnTo>
                    <a:pt x="7139" y="196138"/>
                  </a:lnTo>
                  <a:lnTo>
                    <a:pt x="28698" y="243453"/>
                  </a:lnTo>
                  <a:lnTo>
                    <a:pt x="52706" y="274944"/>
                  </a:lnTo>
                  <a:lnTo>
                    <a:pt x="92205" y="294765"/>
                  </a:lnTo>
                  <a:lnTo>
                    <a:pt x="113276" y="294798"/>
                  </a:lnTo>
                  <a:lnTo>
                    <a:pt x="132737" y="288041"/>
                  </a:lnTo>
                  <a:lnTo>
                    <a:pt x="187565" y="288041"/>
                  </a:lnTo>
                  <a:lnTo>
                    <a:pt x="234936" y="239383"/>
                  </a:lnTo>
                  <a:lnTo>
                    <a:pt x="254609" y="191246"/>
                  </a:lnTo>
                  <a:lnTo>
                    <a:pt x="258617" y="138394"/>
                  </a:lnTo>
                  <a:lnTo>
                    <a:pt x="234363" y="91832"/>
                  </a:lnTo>
                  <a:lnTo>
                    <a:pt x="226077" y="86589"/>
                  </a:lnTo>
                  <a:lnTo>
                    <a:pt x="124468" y="86589"/>
                  </a:lnTo>
                  <a:lnTo>
                    <a:pt x="107268" y="76716"/>
                  </a:lnTo>
                  <a:lnTo>
                    <a:pt x="83295" y="70509"/>
                  </a:lnTo>
                  <a:close/>
                </a:path>
                <a:path w="259079" h="295275">
                  <a:moveTo>
                    <a:pt x="187565" y="288041"/>
                  </a:moveTo>
                  <a:lnTo>
                    <a:pt x="132737" y="288041"/>
                  </a:lnTo>
                  <a:lnTo>
                    <a:pt x="152451" y="294026"/>
                  </a:lnTo>
                  <a:lnTo>
                    <a:pt x="173505" y="293164"/>
                  </a:lnTo>
                  <a:lnTo>
                    <a:pt x="187565" y="288041"/>
                  </a:lnTo>
                  <a:close/>
                </a:path>
                <a:path w="259079" h="295275">
                  <a:moveTo>
                    <a:pt x="116227" y="48479"/>
                  </a:moveTo>
                  <a:lnTo>
                    <a:pt x="104120" y="48479"/>
                  </a:lnTo>
                  <a:lnTo>
                    <a:pt x="108702" y="51304"/>
                  </a:lnTo>
                  <a:lnTo>
                    <a:pt x="114839" y="55865"/>
                  </a:lnTo>
                  <a:lnTo>
                    <a:pt x="121484" y="62120"/>
                  </a:lnTo>
                  <a:lnTo>
                    <a:pt x="127586" y="70029"/>
                  </a:lnTo>
                  <a:lnTo>
                    <a:pt x="126155" y="75302"/>
                  </a:lnTo>
                  <a:lnTo>
                    <a:pt x="125150" y="80803"/>
                  </a:lnTo>
                  <a:lnTo>
                    <a:pt x="124468" y="86589"/>
                  </a:lnTo>
                  <a:lnTo>
                    <a:pt x="226077" y="86589"/>
                  </a:lnTo>
                  <a:lnTo>
                    <a:pt x="224325" y="85481"/>
                  </a:lnTo>
                  <a:lnTo>
                    <a:pt x="134239" y="85481"/>
                  </a:lnTo>
                  <a:lnTo>
                    <a:pt x="139937" y="68136"/>
                  </a:lnTo>
                  <a:lnTo>
                    <a:pt x="143399" y="62038"/>
                  </a:lnTo>
                  <a:lnTo>
                    <a:pt x="130150" y="62038"/>
                  </a:lnTo>
                  <a:lnTo>
                    <a:pt x="123435" y="54564"/>
                  </a:lnTo>
                  <a:lnTo>
                    <a:pt x="116646" y="48769"/>
                  </a:lnTo>
                  <a:lnTo>
                    <a:pt x="116227" y="48479"/>
                  </a:lnTo>
                  <a:close/>
                </a:path>
                <a:path w="259079" h="295275">
                  <a:moveTo>
                    <a:pt x="174769" y="68580"/>
                  </a:moveTo>
                  <a:lnTo>
                    <a:pt x="151264" y="75186"/>
                  </a:lnTo>
                  <a:lnTo>
                    <a:pt x="134239" y="85481"/>
                  </a:lnTo>
                  <a:lnTo>
                    <a:pt x="224325" y="85481"/>
                  </a:lnTo>
                  <a:lnTo>
                    <a:pt x="203040" y="72013"/>
                  </a:lnTo>
                  <a:lnTo>
                    <a:pt x="174769" y="68580"/>
                  </a:lnTo>
                  <a:close/>
                </a:path>
                <a:path w="259079" h="295275">
                  <a:moveTo>
                    <a:pt x="169797" y="16974"/>
                  </a:moveTo>
                  <a:lnTo>
                    <a:pt x="135690" y="49983"/>
                  </a:lnTo>
                  <a:lnTo>
                    <a:pt x="130150" y="62038"/>
                  </a:lnTo>
                  <a:lnTo>
                    <a:pt x="143399" y="62038"/>
                  </a:lnTo>
                  <a:lnTo>
                    <a:pt x="148864" y="52413"/>
                  </a:lnTo>
                  <a:lnTo>
                    <a:pt x="161050" y="38367"/>
                  </a:lnTo>
                  <a:lnTo>
                    <a:pt x="176528" y="26052"/>
                  </a:lnTo>
                  <a:lnTo>
                    <a:pt x="177380" y="22925"/>
                  </a:lnTo>
                  <a:lnTo>
                    <a:pt x="174518" y="19308"/>
                  </a:lnTo>
                  <a:lnTo>
                    <a:pt x="169797" y="16974"/>
                  </a:lnTo>
                  <a:close/>
                </a:path>
                <a:path w="259079" h="295275">
                  <a:moveTo>
                    <a:pt x="0" y="0"/>
                  </a:moveTo>
                  <a:lnTo>
                    <a:pt x="21581" y="33587"/>
                  </a:lnTo>
                  <a:lnTo>
                    <a:pt x="49990" y="51213"/>
                  </a:lnTo>
                  <a:lnTo>
                    <a:pt x="79434" y="55352"/>
                  </a:lnTo>
                  <a:lnTo>
                    <a:pt x="104120" y="48479"/>
                  </a:lnTo>
                  <a:lnTo>
                    <a:pt x="116227" y="48479"/>
                  </a:lnTo>
                  <a:lnTo>
                    <a:pt x="110696" y="44648"/>
                  </a:lnTo>
                  <a:lnTo>
                    <a:pt x="106499" y="42198"/>
                  </a:lnTo>
                  <a:lnTo>
                    <a:pt x="103230" y="33287"/>
                  </a:lnTo>
                  <a:lnTo>
                    <a:pt x="97162" y="22129"/>
                  </a:lnTo>
                  <a:lnTo>
                    <a:pt x="87703" y="11323"/>
                  </a:lnTo>
                  <a:lnTo>
                    <a:pt x="76722" y="4905"/>
                  </a:lnTo>
                  <a:lnTo>
                    <a:pt x="21980" y="4905"/>
                  </a:lnTo>
                  <a:lnTo>
                    <a:pt x="0" y="0"/>
                  </a:lnTo>
                  <a:close/>
                </a:path>
                <a:path w="259079" h="295275">
                  <a:moveTo>
                    <a:pt x="53763" y="19"/>
                  </a:moveTo>
                  <a:lnTo>
                    <a:pt x="38120" y="2705"/>
                  </a:lnTo>
                  <a:lnTo>
                    <a:pt x="21980" y="4905"/>
                  </a:lnTo>
                  <a:lnTo>
                    <a:pt x="76722" y="4905"/>
                  </a:lnTo>
                  <a:lnTo>
                    <a:pt x="74256" y="3464"/>
                  </a:lnTo>
                  <a:lnTo>
                    <a:pt x="53763" y="19"/>
                  </a:lnTo>
                  <a:close/>
                </a:path>
              </a:pathLst>
            </a:custGeom>
            <a:solidFill>
              <a:srgbClr val="D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46690" y="1330796"/>
              <a:ext cx="259079" cy="295275"/>
            </a:xfrm>
            <a:custGeom>
              <a:avLst/>
              <a:gdLst/>
              <a:ahLst/>
              <a:cxnLst/>
              <a:rect l="l" t="t" r="r" b="b"/>
              <a:pathLst>
                <a:path w="259079" h="295275">
                  <a:moveTo>
                    <a:pt x="0" y="21"/>
                  </a:moveTo>
                  <a:lnTo>
                    <a:pt x="21581" y="33609"/>
                  </a:lnTo>
                  <a:lnTo>
                    <a:pt x="49990" y="51234"/>
                  </a:lnTo>
                  <a:lnTo>
                    <a:pt x="79434" y="55373"/>
                  </a:lnTo>
                  <a:lnTo>
                    <a:pt x="104120" y="48501"/>
                  </a:lnTo>
                  <a:lnTo>
                    <a:pt x="108702" y="51326"/>
                  </a:lnTo>
                  <a:lnTo>
                    <a:pt x="114840" y="55887"/>
                  </a:lnTo>
                  <a:lnTo>
                    <a:pt x="121485" y="62141"/>
                  </a:lnTo>
                  <a:lnTo>
                    <a:pt x="127587" y="70051"/>
                  </a:lnTo>
                  <a:lnTo>
                    <a:pt x="126155" y="75323"/>
                  </a:lnTo>
                  <a:lnTo>
                    <a:pt x="125151" y="80825"/>
                  </a:lnTo>
                  <a:lnTo>
                    <a:pt x="124469" y="86611"/>
                  </a:lnTo>
                  <a:lnTo>
                    <a:pt x="107268" y="76738"/>
                  </a:lnTo>
                  <a:lnTo>
                    <a:pt x="83295" y="70531"/>
                  </a:lnTo>
                  <a:lnTo>
                    <a:pt x="54652" y="74720"/>
                  </a:lnTo>
                  <a:lnTo>
                    <a:pt x="23443" y="96035"/>
                  </a:lnTo>
                  <a:lnTo>
                    <a:pt x="1048" y="143516"/>
                  </a:lnTo>
                  <a:lnTo>
                    <a:pt x="7139" y="196160"/>
                  </a:lnTo>
                  <a:lnTo>
                    <a:pt x="28699" y="243474"/>
                  </a:lnTo>
                  <a:lnTo>
                    <a:pt x="52707" y="274966"/>
                  </a:lnTo>
                  <a:lnTo>
                    <a:pt x="92205" y="294787"/>
                  </a:lnTo>
                  <a:lnTo>
                    <a:pt x="113276" y="294820"/>
                  </a:lnTo>
                  <a:lnTo>
                    <a:pt x="132737" y="288062"/>
                  </a:lnTo>
                  <a:lnTo>
                    <a:pt x="152451" y="294047"/>
                  </a:lnTo>
                  <a:lnTo>
                    <a:pt x="194039" y="285703"/>
                  </a:lnTo>
                  <a:lnTo>
                    <a:pt x="234936" y="239405"/>
                  </a:lnTo>
                  <a:lnTo>
                    <a:pt x="254609" y="191267"/>
                  </a:lnTo>
                  <a:lnTo>
                    <a:pt x="258617" y="138416"/>
                  </a:lnTo>
                  <a:lnTo>
                    <a:pt x="234364" y="91854"/>
                  </a:lnTo>
                  <a:lnTo>
                    <a:pt x="203041" y="72035"/>
                  </a:lnTo>
                  <a:lnTo>
                    <a:pt x="174770" y="68602"/>
                  </a:lnTo>
                  <a:lnTo>
                    <a:pt x="151264" y="75208"/>
                  </a:lnTo>
                  <a:lnTo>
                    <a:pt x="134239" y="85502"/>
                  </a:lnTo>
                  <a:lnTo>
                    <a:pt x="139938" y="68158"/>
                  </a:lnTo>
                  <a:lnTo>
                    <a:pt x="148864" y="52435"/>
                  </a:lnTo>
                  <a:lnTo>
                    <a:pt x="161051" y="38389"/>
                  </a:lnTo>
                  <a:lnTo>
                    <a:pt x="176529" y="26074"/>
                  </a:lnTo>
                  <a:lnTo>
                    <a:pt x="177380" y="22947"/>
                  </a:lnTo>
                  <a:lnTo>
                    <a:pt x="174518" y="19330"/>
                  </a:lnTo>
                  <a:lnTo>
                    <a:pt x="169797" y="16995"/>
                  </a:lnTo>
                  <a:lnTo>
                    <a:pt x="165073" y="17713"/>
                  </a:lnTo>
                  <a:lnTo>
                    <a:pt x="152944" y="27973"/>
                  </a:lnTo>
                  <a:lnTo>
                    <a:pt x="143219" y="38690"/>
                  </a:lnTo>
                  <a:lnTo>
                    <a:pt x="135690" y="50005"/>
                  </a:lnTo>
                  <a:lnTo>
                    <a:pt x="130150" y="62059"/>
                  </a:lnTo>
                  <a:lnTo>
                    <a:pt x="123435" y="54585"/>
                  </a:lnTo>
                  <a:lnTo>
                    <a:pt x="116646" y="48791"/>
                  </a:lnTo>
                  <a:lnTo>
                    <a:pt x="110696" y="44670"/>
                  </a:lnTo>
                  <a:lnTo>
                    <a:pt x="106499" y="42219"/>
                  </a:lnTo>
                  <a:lnTo>
                    <a:pt x="103230" y="33308"/>
                  </a:lnTo>
                  <a:lnTo>
                    <a:pt x="97163" y="22151"/>
                  </a:lnTo>
                  <a:lnTo>
                    <a:pt x="87703" y="11344"/>
                  </a:lnTo>
                  <a:lnTo>
                    <a:pt x="74256" y="3485"/>
                  </a:lnTo>
                  <a:lnTo>
                    <a:pt x="53763" y="41"/>
                  </a:lnTo>
                  <a:lnTo>
                    <a:pt x="38119" y="2727"/>
                  </a:lnTo>
                  <a:lnTo>
                    <a:pt x="21980" y="4927"/>
                  </a:lnTo>
                  <a:lnTo>
                    <a:pt x="0" y="2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661075" y="1310912"/>
            <a:ext cx="364490" cy="381635"/>
            <a:chOff x="4661075" y="1310912"/>
            <a:chExt cx="364490" cy="381635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1075" y="1310912"/>
              <a:ext cx="364476" cy="3813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03937" y="1330642"/>
              <a:ext cx="277495" cy="295910"/>
            </a:xfrm>
            <a:custGeom>
              <a:avLst/>
              <a:gdLst/>
              <a:ahLst/>
              <a:cxnLst/>
              <a:rect l="l" t="t" r="r" b="b"/>
              <a:pathLst>
                <a:path w="277495" h="295910">
                  <a:moveTo>
                    <a:pt x="251813" y="0"/>
                  </a:moveTo>
                  <a:lnTo>
                    <a:pt x="242704" y="391"/>
                  </a:lnTo>
                  <a:lnTo>
                    <a:pt x="235432" y="3625"/>
                  </a:lnTo>
                  <a:lnTo>
                    <a:pt x="235863" y="6830"/>
                  </a:lnTo>
                  <a:lnTo>
                    <a:pt x="238775" y="35354"/>
                  </a:lnTo>
                  <a:lnTo>
                    <a:pt x="238715" y="54575"/>
                  </a:lnTo>
                  <a:lnTo>
                    <a:pt x="236171" y="66799"/>
                  </a:lnTo>
                  <a:lnTo>
                    <a:pt x="231630" y="74335"/>
                  </a:lnTo>
                  <a:lnTo>
                    <a:pt x="201885" y="112075"/>
                  </a:lnTo>
                  <a:lnTo>
                    <a:pt x="180341" y="143570"/>
                  </a:lnTo>
                  <a:lnTo>
                    <a:pt x="155530" y="171482"/>
                  </a:lnTo>
                  <a:lnTo>
                    <a:pt x="115982" y="198470"/>
                  </a:lnTo>
                  <a:lnTo>
                    <a:pt x="31974" y="235115"/>
                  </a:lnTo>
                  <a:lnTo>
                    <a:pt x="17577" y="244530"/>
                  </a:lnTo>
                  <a:lnTo>
                    <a:pt x="6949" y="255709"/>
                  </a:lnTo>
                  <a:lnTo>
                    <a:pt x="0" y="268917"/>
                  </a:lnTo>
                  <a:lnTo>
                    <a:pt x="3491" y="279883"/>
                  </a:lnTo>
                  <a:lnTo>
                    <a:pt x="7678" y="286053"/>
                  </a:lnTo>
                  <a:lnTo>
                    <a:pt x="18221" y="290248"/>
                  </a:lnTo>
                  <a:lnTo>
                    <a:pt x="48330" y="295545"/>
                  </a:lnTo>
                  <a:lnTo>
                    <a:pt x="95728" y="291008"/>
                  </a:lnTo>
                  <a:lnTo>
                    <a:pt x="158136" y="265703"/>
                  </a:lnTo>
                  <a:lnTo>
                    <a:pt x="202478" y="236538"/>
                  </a:lnTo>
                  <a:lnTo>
                    <a:pt x="238110" y="204372"/>
                  </a:lnTo>
                  <a:lnTo>
                    <a:pt x="263459" y="169995"/>
                  </a:lnTo>
                  <a:lnTo>
                    <a:pt x="276947" y="134197"/>
                  </a:lnTo>
                  <a:lnTo>
                    <a:pt x="276999" y="97768"/>
                  </a:lnTo>
                  <a:lnTo>
                    <a:pt x="262041" y="61499"/>
                  </a:lnTo>
                  <a:lnTo>
                    <a:pt x="259033" y="37774"/>
                  </a:lnTo>
                  <a:lnTo>
                    <a:pt x="256660" y="18522"/>
                  </a:lnTo>
                  <a:lnTo>
                    <a:pt x="254942" y="3592"/>
                  </a:lnTo>
                  <a:lnTo>
                    <a:pt x="254665" y="923"/>
                  </a:lnTo>
                  <a:lnTo>
                    <a:pt x="251813" y="0"/>
                  </a:lnTo>
                  <a:close/>
                </a:path>
              </a:pathLst>
            </a:custGeom>
            <a:solidFill>
              <a:srgbClr val="BE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03937" y="1330643"/>
              <a:ext cx="277495" cy="295910"/>
            </a:xfrm>
            <a:custGeom>
              <a:avLst/>
              <a:gdLst/>
              <a:ahLst/>
              <a:cxnLst/>
              <a:rect l="l" t="t" r="r" b="b"/>
              <a:pathLst>
                <a:path w="277495" h="295910">
                  <a:moveTo>
                    <a:pt x="248396" y="146"/>
                  </a:moveTo>
                  <a:lnTo>
                    <a:pt x="242703" y="390"/>
                  </a:lnTo>
                  <a:lnTo>
                    <a:pt x="235431" y="3624"/>
                  </a:lnTo>
                  <a:lnTo>
                    <a:pt x="235862" y="6829"/>
                  </a:lnTo>
                  <a:lnTo>
                    <a:pt x="238774" y="35354"/>
                  </a:lnTo>
                  <a:lnTo>
                    <a:pt x="238715" y="54574"/>
                  </a:lnTo>
                  <a:lnTo>
                    <a:pt x="236171" y="66798"/>
                  </a:lnTo>
                  <a:lnTo>
                    <a:pt x="231630" y="74334"/>
                  </a:lnTo>
                  <a:lnTo>
                    <a:pt x="201885" y="112074"/>
                  </a:lnTo>
                  <a:lnTo>
                    <a:pt x="180341" y="143570"/>
                  </a:lnTo>
                  <a:lnTo>
                    <a:pt x="155530" y="171481"/>
                  </a:lnTo>
                  <a:lnTo>
                    <a:pt x="115982" y="198470"/>
                  </a:lnTo>
                  <a:lnTo>
                    <a:pt x="50229" y="227197"/>
                  </a:lnTo>
                  <a:lnTo>
                    <a:pt x="31974" y="235114"/>
                  </a:lnTo>
                  <a:lnTo>
                    <a:pt x="17577" y="244529"/>
                  </a:lnTo>
                  <a:lnTo>
                    <a:pt x="6949" y="255708"/>
                  </a:lnTo>
                  <a:lnTo>
                    <a:pt x="0" y="268917"/>
                  </a:lnTo>
                  <a:lnTo>
                    <a:pt x="3491" y="279882"/>
                  </a:lnTo>
                  <a:lnTo>
                    <a:pt x="7677" y="286053"/>
                  </a:lnTo>
                  <a:lnTo>
                    <a:pt x="18220" y="290248"/>
                  </a:lnTo>
                  <a:lnTo>
                    <a:pt x="48330" y="295545"/>
                  </a:lnTo>
                  <a:lnTo>
                    <a:pt x="95728" y="291008"/>
                  </a:lnTo>
                  <a:lnTo>
                    <a:pt x="158135" y="265702"/>
                  </a:lnTo>
                  <a:lnTo>
                    <a:pt x="202477" y="236538"/>
                  </a:lnTo>
                  <a:lnTo>
                    <a:pt x="238110" y="204372"/>
                  </a:lnTo>
                  <a:lnTo>
                    <a:pt x="263458" y="169995"/>
                  </a:lnTo>
                  <a:lnTo>
                    <a:pt x="276946" y="134197"/>
                  </a:lnTo>
                  <a:lnTo>
                    <a:pt x="276999" y="97768"/>
                  </a:lnTo>
                  <a:lnTo>
                    <a:pt x="262041" y="61499"/>
                  </a:lnTo>
                  <a:lnTo>
                    <a:pt x="261134" y="54412"/>
                  </a:lnTo>
                  <a:lnTo>
                    <a:pt x="259032" y="37773"/>
                  </a:lnTo>
                  <a:lnTo>
                    <a:pt x="256659" y="18521"/>
                  </a:lnTo>
                  <a:lnTo>
                    <a:pt x="254941" y="3592"/>
                  </a:lnTo>
                  <a:lnTo>
                    <a:pt x="254665" y="923"/>
                  </a:lnTo>
                  <a:lnTo>
                    <a:pt x="251812" y="0"/>
                  </a:lnTo>
                  <a:lnTo>
                    <a:pt x="248396" y="1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436727" y="1349109"/>
            <a:ext cx="1295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+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12915" y="1356242"/>
            <a:ext cx="525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3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$10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003828" y="2914996"/>
            <a:ext cx="346075" cy="381635"/>
            <a:chOff x="4003828" y="2914996"/>
            <a:chExt cx="346075" cy="381635"/>
          </a:xfrm>
        </p:grpSpPr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3828" y="2914996"/>
              <a:ext cx="345534" cy="38136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046690" y="2934881"/>
              <a:ext cx="259079" cy="295275"/>
            </a:xfrm>
            <a:custGeom>
              <a:avLst/>
              <a:gdLst/>
              <a:ahLst/>
              <a:cxnLst/>
              <a:rect l="l" t="t" r="r" b="b"/>
              <a:pathLst>
                <a:path w="259079" h="295275">
                  <a:moveTo>
                    <a:pt x="83295" y="70509"/>
                  </a:moveTo>
                  <a:lnTo>
                    <a:pt x="54652" y="74698"/>
                  </a:lnTo>
                  <a:lnTo>
                    <a:pt x="23442" y="96013"/>
                  </a:lnTo>
                  <a:lnTo>
                    <a:pt x="1048" y="143494"/>
                  </a:lnTo>
                  <a:lnTo>
                    <a:pt x="7139" y="196138"/>
                  </a:lnTo>
                  <a:lnTo>
                    <a:pt x="28698" y="243453"/>
                  </a:lnTo>
                  <a:lnTo>
                    <a:pt x="52706" y="274944"/>
                  </a:lnTo>
                  <a:lnTo>
                    <a:pt x="92205" y="294766"/>
                  </a:lnTo>
                  <a:lnTo>
                    <a:pt x="113276" y="294799"/>
                  </a:lnTo>
                  <a:lnTo>
                    <a:pt x="132737" y="288041"/>
                  </a:lnTo>
                  <a:lnTo>
                    <a:pt x="187565" y="288041"/>
                  </a:lnTo>
                  <a:lnTo>
                    <a:pt x="234936" y="239383"/>
                  </a:lnTo>
                  <a:lnTo>
                    <a:pt x="254609" y="191246"/>
                  </a:lnTo>
                  <a:lnTo>
                    <a:pt x="258617" y="138395"/>
                  </a:lnTo>
                  <a:lnTo>
                    <a:pt x="234363" y="91833"/>
                  </a:lnTo>
                  <a:lnTo>
                    <a:pt x="226076" y="86589"/>
                  </a:lnTo>
                  <a:lnTo>
                    <a:pt x="124468" y="86589"/>
                  </a:lnTo>
                  <a:lnTo>
                    <a:pt x="107268" y="76716"/>
                  </a:lnTo>
                  <a:lnTo>
                    <a:pt x="83295" y="70509"/>
                  </a:lnTo>
                  <a:close/>
                </a:path>
                <a:path w="259079" h="295275">
                  <a:moveTo>
                    <a:pt x="187565" y="288041"/>
                  </a:moveTo>
                  <a:lnTo>
                    <a:pt x="132737" y="288041"/>
                  </a:lnTo>
                  <a:lnTo>
                    <a:pt x="152451" y="294026"/>
                  </a:lnTo>
                  <a:lnTo>
                    <a:pt x="173505" y="293164"/>
                  </a:lnTo>
                  <a:lnTo>
                    <a:pt x="187565" y="288041"/>
                  </a:lnTo>
                  <a:close/>
                </a:path>
                <a:path w="259079" h="295275">
                  <a:moveTo>
                    <a:pt x="116227" y="48479"/>
                  </a:moveTo>
                  <a:lnTo>
                    <a:pt x="104120" y="48479"/>
                  </a:lnTo>
                  <a:lnTo>
                    <a:pt x="108702" y="51304"/>
                  </a:lnTo>
                  <a:lnTo>
                    <a:pt x="114839" y="55865"/>
                  </a:lnTo>
                  <a:lnTo>
                    <a:pt x="121484" y="62120"/>
                  </a:lnTo>
                  <a:lnTo>
                    <a:pt x="127586" y="70029"/>
                  </a:lnTo>
                  <a:lnTo>
                    <a:pt x="126155" y="75302"/>
                  </a:lnTo>
                  <a:lnTo>
                    <a:pt x="125150" y="80803"/>
                  </a:lnTo>
                  <a:lnTo>
                    <a:pt x="124468" y="86589"/>
                  </a:lnTo>
                  <a:lnTo>
                    <a:pt x="226076" y="86589"/>
                  </a:lnTo>
                  <a:lnTo>
                    <a:pt x="224323" y="85481"/>
                  </a:lnTo>
                  <a:lnTo>
                    <a:pt x="134239" y="85481"/>
                  </a:lnTo>
                  <a:lnTo>
                    <a:pt x="139937" y="68136"/>
                  </a:lnTo>
                  <a:lnTo>
                    <a:pt x="143400" y="62038"/>
                  </a:lnTo>
                  <a:lnTo>
                    <a:pt x="130150" y="62038"/>
                  </a:lnTo>
                  <a:lnTo>
                    <a:pt x="123435" y="54564"/>
                  </a:lnTo>
                  <a:lnTo>
                    <a:pt x="116646" y="48769"/>
                  </a:lnTo>
                  <a:lnTo>
                    <a:pt x="116227" y="48479"/>
                  </a:lnTo>
                  <a:close/>
                </a:path>
                <a:path w="259079" h="295275">
                  <a:moveTo>
                    <a:pt x="174769" y="68581"/>
                  </a:moveTo>
                  <a:lnTo>
                    <a:pt x="151264" y="75186"/>
                  </a:lnTo>
                  <a:lnTo>
                    <a:pt x="134239" y="85481"/>
                  </a:lnTo>
                  <a:lnTo>
                    <a:pt x="224323" y="85481"/>
                  </a:lnTo>
                  <a:lnTo>
                    <a:pt x="203040" y="72013"/>
                  </a:lnTo>
                  <a:lnTo>
                    <a:pt x="174769" y="68581"/>
                  </a:lnTo>
                  <a:close/>
                </a:path>
                <a:path w="259079" h="295275">
                  <a:moveTo>
                    <a:pt x="169797" y="16974"/>
                  </a:moveTo>
                  <a:lnTo>
                    <a:pt x="135690" y="49983"/>
                  </a:lnTo>
                  <a:lnTo>
                    <a:pt x="130150" y="62038"/>
                  </a:lnTo>
                  <a:lnTo>
                    <a:pt x="143400" y="62038"/>
                  </a:lnTo>
                  <a:lnTo>
                    <a:pt x="148864" y="52413"/>
                  </a:lnTo>
                  <a:lnTo>
                    <a:pt x="161050" y="38367"/>
                  </a:lnTo>
                  <a:lnTo>
                    <a:pt x="176528" y="26052"/>
                  </a:lnTo>
                  <a:lnTo>
                    <a:pt x="177380" y="22925"/>
                  </a:lnTo>
                  <a:lnTo>
                    <a:pt x="174518" y="19308"/>
                  </a:lnTo>
                  <a:lnTo>
                    <a:pt x="169797" y="16974"/>
                  </a:lnTo>
                  <a:close/>
                </a:path>
                <a:path w="259079" h="295275">
                  <a:moveTo>
                    <a:pt x="0" y="0"/>
                  </a:moveTo>
                  <a:lnTo>
                    <a:pt x="21581" y="33587"/>
                  </a:lnTo>
                  <a:lnTo>
                    <a:pt x="49990" y="51213"/>
                  </a:lnTo>
                  <a:lnTo>
                    <a:pt x="79434" y="55352"/>
                  </a:lnTo>
                  <a:lnTo>
                    <a:pt x="104120" y="48479"/>
                  </a:lnTo>
                  <a:lnTo>
                    <a:pt x="116227" y="48479"/>
                  </a:lnTo>
                  <a:lnTo>
                    <a:pt x="110696" y="44648"/>
                  </a:lnTo>
                  <a:lnTo>
                    <a:pt x="106499" y="42198"/>
                  </a:lnTo>
                  <a:lnTo>
                    <a:pt x="103230" y="33287"/>
                  </a:lnTo>
                  <a:lnTo>
                    <a:pt x="97162" y="22129"/>
                  </a:lnTo>
                  <a:lnTo>
                    <a:pt x="87703" y="11323"/>
                  </a:lnTo>
                  <a:lnTo>
                    <a:pt x="76722" y="4905"/>
                  </a:lnTo>
                  <a:lnTo>
                    <a:pt x="21980" y="4905"/>
                  </a:lnTo>
                  <a:lnTo>
                    <a:pt x="0" y="0"/>
                  </a:lnTo>
                  <a:close/>
                </a:path>
                <a:path w="259079" h="295275">
                  <a:moveTo>
                    <a:pt x="53763" y="19"/>
                  </a:moveTo>
                  <a:lnTo>
                    <a:pt x="38120" y="2705"/>
                  </a:lnTo>
                  <a:lnTo>
                    <a:pt x="21980" y="4905"/>
                  </a:lnTo>
                  <a:lnTo>
                    <a:pt x="76722" y="4905"/>
                  </a:lnTo>
                  <a:lnTo>
                    <a:pt x="74256" y="3464"/>
                  </a:lnTo>
                  <a:lnTo>
                    <a:pt x="53763" y="19"/>
                  </a:lnTo>
                  <a:close/>
                </a:path>
              </a:pathLst>
            </a:custGeom>
            <a:solidFill>
              <a:srgbClr val="D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46690" y="2934880"/>
              <a:ext cx="259079" cy="295275"/>
            </a:xfrm>
            <a:custGeom>
              <a:avLst/>
              <a:gdLst/>
              <a:ahLst/>
              <a:cxnLst/>
              <a:rect l="l" t="t" r="r" b="b"/>
              <a:pathLst>
                <a:path w="259079" h="295275">
                  <a:moveTo>
                    <a:pt x="0" y="21"/>
                  </a:moveTo>
                  <a:lnTo>
                    <a:pt x="21581" y="33609"/>
                  </a:lnTo>
                  <a:lnTo>
                    <a:pt x="49990" y="51234"/>
                  </a:lnTo>
                  <a:lnTo>
                    <a:pt x="79434" y="55373"/>
                  </a:lnTo>
                  <a:lnTo>
                    <a:pt x="104120" y="48501"/>
                  </a:lnTo>
                  <a:lnTo>
                    <a:pt x="108702" y="51326"/>
                  </a:lnTo>
                  <a:lnTo>
                    <a:pt x="114840" y="55887"/>
                  </a:lnTo>
                  <a:lnTo>
                    <a:pt x="121485" y="62141"/>
                  </a:lnTo>
                  <a:lnTo>
                    <a:pt x="127587" y="70051"/>
                  </a:lnTo>
                  <a:lnTo>
                    <a:pt x="126155" y="75323"/>
                  </a:lnTo>
                  <a:lnTo>
                    <a:pt x="125151" y="80825"/>
                  </a:lnTo>
                  <a:lnTo>
                    <a:pt x="124469" y="86611"/>
                  </a:lnTo>
                  <a:lnTo>
                    <a:pt x="107268" y="76738"/>
                  </a:lnTo>
                  <a:lnTo>
                    <a:pt x="83295" y="70531"/>
                  </a:lnTo>
                  <a:lnTo>
                    <a:pt x="54652" y="74720"/>
                  </a:lnTo>
                  <a:lnTo>
                    <a:pt x="23443" y="96035"/>
                  </a:lnTo>
                  <a:lnTo>
                    <a:pt x="1048" y="143516"/>
                  </a:lnTo>
                  <a:lnTo>
                    <a:pt x="7139" y="196160"/>
                  </a:lnTo>
                  <a:lnTo>
                    <a:pt x="28699" y="243474"/>
                  </a:lnTo>
                  <a:lnTo>
                    <a:pt x="52707" y="274966"/>
                  </a:lnTo>
                  <a:lnTo>
                    <a:pt x="92205" y="294787"/>
                  </a:lnTo>
                  <a:lnTo>
                    <a:pt x="113276" y="294820"/>
                  </a:lnTo>
                  <a:lnTo>
                    <a:pt x="132737" y="288062"/>
                  </a:lnTo>
                  <a:lnTo>
                    <a:pt x="152451" y="294047"/>
                  </a:lnTo>
                  <a:lnTo>
                    <a:pt x="194039" y="285703"/>
                  </a:lnTo>
                  <a:lnTo>
                    <a:pt x="234936" y="239405"/>
                  </a:lnTo>
                  <a:lnTo>
                    <a:pt x="254609" y="191267"/>
                  </a:lnTo>
                  <a:lnTo>
                    <a:pt x="258617" y="138416"/>
                  </a:lnTo>
                  <a:lnTo>
                    <a:pt x="234364" y="91854"/>
                  </a:lnTo>
                  <a:lnTo>
                    <a:pt x="203041" y="72035"/>
                  </a:lnTo>
                  <a:lnTo>
                    <a:pt x="174770" y="68602"/>
                  </a:lnTo>
                  <a:lnTo>
                    <a:pt x="151264" y="75208"/>
                  </a:lnTo>
                  <a:lnTo>
                    <a:pt x="134239" y="85502"/>
                  </a:lnTo>
                  <a:lnTo>
                    <a:pt x="139938" y="68158"/>
                  </a:lnTo>
                  <a:lnTo>
                    <a:pt x="148864" y="52435"/>
                  </a:lnTo>
                  <a:lnTo>
                    <a:pt x="161051" y="38389"/>
                  </a:lnTo>
                  <a:lnTo>
                    <a:pt x="176529" y="26074"/>
                  </a:lnTo>
                  <a:lnTo>
                    <a:pt x="177380" y="22947"/>
                  </a:lnTo>
                  <a:lnTo>
                    <a:pt x="174518" y="19330"/>
                  </a:lnTo>
                  <a:lnTo>
                    <a:pt x="169797" y="16995"/>
                  </a:lnTo>
                  <a:lnTo>
                    <a:pt x="165073" y="17713"/>
                  </a:lnTo>
                  <a:lnTo>
                    <a:pt x="152944" y="27973"/>
                  </a:lnTo>
                  <a:lnTo>
                    <a:pt x="143219" y="38690"/>
                  </a:lnTo>
                  <a:lnTo>
                    <a:pt x="135690" y="50005"/>
                  </a:lnTo>
                  <a:lnTo>
                    <a:pt x="130150" y="62059"/>
                  </a:lnTo>
                  <a:lnTo>
                    <a:pt x="123435" y="54585"/>
                  </a:lnTo>
                  <a:lnTo>
                    <a:pt x="116646" y="48791"/>
                  </a:lnTo>
                  <a:lnTo>
                    <a:pt x="110696" y="44670"/>
                  </a:lnTo>
                  <a:lnTo>
                    <a:pt x="106499" y="42219"/>
                  </a:lnTo>
                  <a:lnTo>
                    <a:pt x="103230" y="33308"/>
                  </a:lnTo>
                  <a:lnTo>
                    <a:pt x="97163" y="22151"/>
                  </a:lnTo>
                  <a:lnTo>
                    <a:pt x="87703" y="11344"/>
                  </a:lnTo>
                  <a:lnTo>
                    <a:pt x="74256" y="3485"/>
                  </a:lnTo>
                  <a:lnTo>
                    <a:pt x="53763" y="41"/>
                  </a:lnTo>
                  <a:lnTo>
                    <a:pt x="38119" y="2727"/>
                  </a:lnTo>
                  <a:lnTo>
                    <a:pt x="21980" y="4927"/>
                  </a:lnTo>
                  <a:lnTo>
                    <a:pt x="0" y="2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661075" y="2914996"/>
            <a:ext cx="364490" cy="381635"/>
            <a:chOff x="4661075" y="2914996"/>
            <a:chExt cx="364490" cy="381635"/>
          </a:xfrm>
        </p:grpSpPr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1075" y="2914996"/>
              <a:ext cx="364476" cy="38136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703937" y="2934728"/>
              <a:ext cx="277495" cy="295910"/>
            </a:xfrm>
            <a:custGeom>
              <a:avLst/>
              <a:gdLst/>
              <a:ahLst/>
              <a:cxnLst/>
              <a:rect l="l" t="t" r="r" b="b"/>
              <a:pathLst>
                <a:path w="277495" h="295910">
                  <a:moveTo>
                    <a:pt x="251813" y="0"/>
                  </a:moveTo>
                  <a:lnTo>
                    <a:pt x="242704" y="389"/>
                  </a:lnTo>
                  <a:lnTo>
                    <a:pt x="235432" y="3624"/>
                  </a:lnTo>
                  <a:lnTo>
                    <a:pt x="235863" y="6828"/>
                  </a:lnTo>
                  <a:lnTo>
                    <a:pt x="238775" y="35353"/>
                  </a:lnTo>
                  <a:lnTo>
                    <a:pt x="238715" y="54573"/>
                  </a:lnTo>
                  <a:lnTo>
                    <a:pt x="236171" y="66798"/>
                  </a:lnTo>
                  <a:lnTo>
                    <a:pt x="231630" y="74334"/>
                  </a:lnTo>
                  <a:lnTo>
                    <a:pt x="201885" y="112074"/>
                  </a:lnTo>
                  <a:lnTo>
                    <a:pt x="180341" y="143569"/>
                  </a:lnTo>
                  <a:lnTo>
                    <a:pt x="155530" y="171480"/>
                  </a:lnTo>
                  <a:lnTo>
                    <a:pt x="115982" y="198469"/>
                  </a:lnTo>
                  <a:lnTo>
                    <a:pt x="31974" y="235114"/>
                  </a:lnTo>
                  <a:lnTo>
                    <a:pt x="17577" y="244529"/>
                  </a:lnTo>
                  <a:lnTo>
                    <a:pt x="6949" y="255708"/>
                  </a:lnTo>
                  <a:lnTo>
                    <a:pt x="0" y="268916"/>
                  </a:lnTo>
                  <a:lnTo>
                    <a:pt x="3491" y="279882"/>
                  </a:lnTo>
                  <a:lnTo>
                    <a:pt x="7678" y="286053"/>
                  </a:lnTo>
                  <a:lnTo>
                    <a:pt x="18221" y="290248"/>
                  </a:lnTo>
                  <a:lnTo>
                    <a:pt x="48330" y="295544"/>
                  </a:lnTo>
                  <a:lnTo>
                    <a:pt x="95728" y="291007"/>
                  </a:lnTo>
                  <a:lnTo>
                    <a:pt x="158136" y="265701"/>
                  </a:lnTo>
                  <a:lnTo>
                    <a:pt x="202478" y="236537"/>
                  </a:lnTo>
                  <a:lnTo>
                    <a:pt x="238110" y="204371"/>
                  </a:lnTo>
                  <a:lnTo>
                    <a:pt x="263459" y="169994"/>
                  </a:lnTo>
                  <a:lnTo>
                    <a:pt x="276947" y="134196"/>
                  </a:lnTo>
                  <a:lnTo>
                    <a:pt x="276999" y="97767"/>
                  </a:lnTo>
                  <a:lnTo>
                    <a:pt x="262041" y="61498"/>
                  </a:lnTo>
                  <a:lnTo>
                    <a:pt x="259033" y="37772"/>
                  </a:lnTo>
                  <a:lnTo>
                    <a:pt x="256660" y="18520"/>
                  </a:lnTo>
                  <a:lnTo>
                    <a:pt x="254942" y="3591"/>
                  </a:lnTo>
                  <a:lnTo>
                    <a:pt x="254665" y="923"/>
                  </a:lnTo>
                  <a:lnTo>
                    <a:pt x="251813" y="0"/>
                  </a:lnTo>
                  <a:close/>
                </a:path>
              </a:pathLst>
            </a:custGeom>
            <a:solidFill>
              <a:srgbClr val="BE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03937" y="2934727"/>
              <a:ext cx="277495" cy="295910"/>
            </a:xfrm>
            <a:custGeom>
              <a:avLst/>
              <a:gdLst/>
              <a:ahLst/>
              <a:cxnLst/>
              <a:rect l="l" t="t" r="r" b="b"/>
              <a:pathLst>
                <a:path w="277495" h="295910">
                  <a:moveTo>
                    <a:pt x="248396" y="146"/>
                  </a:moveTo>
                  <a:lnTo>
                    <a:pt x="242703" y="390"/>
                  </a:lnTo>
                  <a:lnTo>
                    <a:pt x="235431" y="3624"/>
                  </a:lnTo>
                  <a:lnTo>
                    <a:pt x="235862" y="6829"/>
                  </a:lnTo>
                  <a:lnTo>
                    <a:pt x="238774" y="35354"/>
                  </a:lnTo>
                  <a:lnTo>
                    <a:pt x="238715" y="54574"/>
                  </a:lnTo>
                  <a:lnTo>
                    <a:pt x="236171" y="66798"/>
                  </a:lnTo>
                  <a:lnTo>
                    <a:pt x="231630" y="74334"/>
                  </a:lnTo>
                  <a:lnTo>
                    <a:pt x="201885" y="112074"/>
                  </a:lnTo>
                  <a:lnTo>
                    <a:pt x="180341" y="143570"/>
                  </a:lnTo>
                  <a:lnTo>
                    <a:pt x="155530" y="171481"/>
                  </a:lnTo>
                  <a:lnTo>
                    <a:pt x="115982" y="198470"/>
                  </a:lnTo>
                  <a:lnTo>
                    <a:pt x="50229" y="227197"/>
                  </a:lnTo>
                  <a:lnTo>
                    <a:pt x="31974" y="235114"/>
                  </a:lnTo>
                  <a:lnTo>
                    <a:pt x="17577" y="244529"/>
                  </a:lnTo>
                  <a:lnTo>
                    <a:pt x="6949" y="255708"/>
                  </a:lnTo>
                  <a:lnTo>
                    <a:pt x="0" y="268917"/>
                  </a:lnTo>
                  <a:lnTo>
                    <a:pt x="3491" y="279882"/>
                  </a:lnTo>
                  <a:lnTo>
                    <a:pt x="7677" y="286053"/>
                  </a:lnTo>
                  <a:lnTo>
                    <a:pt x="18220" y="290248"/>
                  </a:lnTo>
                  <a:lnTo>
                    <a:pt x="48330" y="295545"/>
                  </a:lnTo>
                  <a:lnTo>
                    <a:pt x="95728" y="291008"/>
                  </a:lnTo>
                  <a:lnTo>
                    <a:pt x="158135" y="265702"/>
                  </a:lnTo>
                  <a:lnTo>
                    <a:pt x="202477" y="236538"/>
                  </a:lnTo>
                  <a:lnTo>
                    <a:pt x="238110" y="204372"/>
                  </a:lnTo>
                  <a:lnTo>
                    <a:pt x="263458" y="169995"/>
                  </a:lnTo>
                  <a:lnTo>
                    <a:pt x="276946" y="134197"/>
                  </a:lnTo>
                  <a:lnTo>
                    <a:pt x="276999" y="97768"/>
                  </a:lnTo>
                  <a:lnTo>
                    <a:pt x="262041" y="61499"/>
                  </a:lnTo>
                  <a:lnTo>
                    <a:pt x="261134" y="54412"/>
                  </a:lnTo>
                  <a:lnTo>
                    <a:pt x="259032" y="37773"/>
                  </a:lnTo>
                  <a:lnTo>
                    <a:pt x="256659" y="18521"/>
                  </a:lnTo>
                  <a:lnTo>
                    <a:pt x="254941" y="3592"/>
                  </a:lnTo>
                  <a:lnTo>
                    <a:pt x="254665" y="923"/>
                  </a:lnTo>
                  <a:lnTo>
                    <a:pt x="251812" y="0"/>
                  </a:lnTo>
                  <a:lnTo>
                    <a:pt x="248396" y="1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436727" y="2953194"/>
            <a:ext cx="1295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+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84156" y="2960326"/>
            <a:ext cx="525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3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$12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337263" y="2914996"/>
            <a:ext cx="364490" cy="381635"/>
            <a:chOff x="5337263" y="2914996"/>
            <a:chExt cx="364490" cy="381635"/>
          </a:xfrm>
        </p:grpSpPr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7263" y="2914996"/>
              <a:ext cx="364476" cy="38136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380126" y="2934728"/>
              <a:ext cx="277495" cy="295910"/>
            </a:xfrm>
            <a:custGeom>
              <a:avLst/>
              <a:gdLst/>
              <a:ahLst/>
              <a:cxnLst/>
              <a:rect l="l" t="t" r="r" b="b"/>
              <a:pathLst>
                <a:path w="277495" h="295910">
                  <a:moveTo>
                    <a:pt x="251813" y="0"/>
                  </a:moveTo>
                  <a:lnTo>
                    <a:pt x="242703" y="389"/>
                  </a:lnTo>
                  <a:lnTo>
                    <a:pt x="235432" y="3624"/>
                  </a:lnTo>
                  <a:lnTo>
                    <a:pt x="235863" y="6828"/>
                  </a:lnTo>
                  <a:lnTo>
                    <a:pt x="238775" y="35353"/>
                  </a:lnTo>
                  <a:lnTo>
                    <a:pt x="238715" y="54573"/>
                  </a:lnTo>
                  <a:lnTo>
                    <a:pt x="236171" y="66798"/>
                  </a:lnTo>
                  <a:lnTo>
                    <a:pt x="231630" y="74334"/>
                  </a:lnTo>
                  <a:lnTo>
                    <a:pt x="201885" y="112074"/>
                  </a:lnTo>
                  <a:lnTo>
                    <a:pt x="180341" y="143569"/>
                  </a:lnTo>
                  <a:lnTo>
                    <a:pt x="155530" y="171480"/>
                  </a:lnTo>
                  <a:lnTo>
                    <a:pt x="115982" y="198469"/>
                  </a:lnTo>
                  <a:lnTo>
                    <a:pt x="31974" y="235114"/>
                  </a:lnTo>
                  <a:lnTo>
                    <a:pt x="17577" y="244529"/>
                  </a:lnTo>
                  <a:lnTo>
                    <a:pt x="6949" y="255708"/>
                  </a:lnTo>
                  <a:lnTo>
                    <a:pt x="0" y="268916"/>
                  </a:lnTo>
                  <a:lnTo>
                    <a:pt x="3491" y="279882"/>
                  </a:lnTo>
                  <a:lnTo>
                    <a:pt x="7678" y="286053"/>
                  </a:lnTo>
                  <a:lnTo>
                    <a:pt x="18221" y="290248"/>
                  </a:lnTo>
                  <a:lnTo>
                    <a:pt x="48330" y="295544"/>
                  </a:lnTo>
                  <a:lnTo>
                    <a:pt x="95728" y="291007"/>
                  </a:lnTo>
                  <a:lnTo>
                    <a:pt x="158136" y="265701"/>
                  </a:lnTo>
                  <a:lnTo>
                    <a:pt x="202478" y="236537"/>
                  </a:lnTo>
                  <a:lnTo>
                    <a:pt x="238110" y="204371"/>
                  </a:lnTo>
                  <a:lnTo>
                    <a:pt x="263459" y="169994"/>
                  </a:lnTo>
                  <a:lnTo>
                    <a:pt x="276947" y="134196"/>
                  </a:lnTo>
                  <a:lnTo>
                    <a:pt x="276999" y="97767"/>
                  </a:lnTo>
                  <a:lnTo>
                    <a:pt x="262041" y="61498"/>
                  </a:lnTo>
                  <a:lnTo>
                    <a:pt x="259032" y="37772"/>
                  </a:lnTo>
                  <a:lnTo>
                    <a:pt x="256659" y="18520"/>
                  </a:lnTo>
                  <a:lnTo>
                    <a:pt x="254941" y="3591"/>
                  </a:lnTo>
                  <a:lnTo>
                    <a:pt x="254665" y="923"/>
                  </a:lnTo>
                  <a:lnTo>
                    <a:pt x="251813" y="0"/>
                  </a:lnTo>
                  <a:close/>
                </a:path>
              </a:pathLst>
            </a:custGeom>
            <a:solidFill>
              <a:srgbClr val="BE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80126" y="2934727"/>
              <a:ext cx="277495" cy="295910"/>
            </a:xfrm>
            <a:custGeom>
              <a:avLst/>
              <a:gdLst/>
              <a:ahLst/>
              <a:cxnLst/>
              <a:rect l="l" t="t" r="r" b="b"/>
              <a:pathLst>
                <a:path w="277495" h="295910">
                  <a:moveTo>
                    <a:pt x="248396" y="146"/>
                  </a:moveTo>
                  <a:lnTo>
                    <a:pt x="242703" y="390"/>
                  </a:lnTo>
                  <a:lnTo>
                    <a:pt x="235431" y="3624"/>
                  </a:lnTo>
                  <a:lnTo>
                    <a:pt x="235862" y="6829"/>
                  </a:lnTo>
                  <a:lnTo>
                    <a:pt x="238774" y="35354"/>
                  </a:lnTo>
                  <a:lnTo>
                    <a:pt x="238715" y="54574"/>
                  </a:lnTo>
                  <a:lnTo>
                    <a:pt x="236171" y="66798"/>
                  </a:lnTo>
                  <a:lnTo>
                    <a:pt x="231630" y="74334"/>
                  </a:lnTo>
                  <a:lnTo>
                    <a:pt x="201885" y="112074"/>
                  </a:lnTo>
                  <a:lnTo>
                    <a:pt x="180341" y="143570"/>
                  </a:lnTo>
                  <a:lnTo>
                    <a:pt x="155530" y="171481"/>
                  </a:lnTo>
                  <a:lnTo>
                    <a:pt x="115982" y="198470"/>
                  </a:lnTo>
                  <a:lnTo>
                    <a:pt x="50229" y="227197"/>
                  </a:lnTo>
                  <a:lnTo>
                    <a:pt x="31974" y="235114"/>
                  </a:lnTo>
                  <a:lnTo>
                    <a:pt x="17577" y="244529"/>
                  </a:lnTo>
                  <a:lnTo>
                    <a:pt x="6949" y="255708"/>
                  </a:lnTo>
                  <a:lnTo>
                    <a:pt x="0" y="268917"/>
                  </a:lnTo>
                  <a:lnTo>
                    <a:pt x="3491" y="279882"/>
                  </a:lnTo>
                  <a:lnTo>
                    <a:pt x="7677" y="286053"/>
                  </a:lnTo>
                  <a:lnTo>
                    <a:pt x="18220" y="290248"/>
                  </a:lnTo>
                  <a:lnTo>
                    <a:pt x="48330" y="295545"/>
                  </a:lnTo>
                  <a:lnTo>
                    <a:pt x="95728" y="291008"/>
                  </a:lnTo>
                  <a:lnTo>
                    <a:pt x="158135" y="265702"/>
                  </a:lnTo>
                  <a:lnTo>
                    <a:pt x="202477" y="236538"/>
                  </a:lnTo>
                  <a:lnTo>
                    <a:pt x="238110" y="204372"/>
                  </a:lnTo>
                  <a:lnTo>
                    <a:pt x="263458" y="169995"/>
                  </a:lnTo>
                  <a:lnTo>
                    <a:pt x="276946" y="134197"/>
                  </a:lnTo>
                  <a:lnTo>
                    <a:pt x="276999" y="97768"/>
                  </a:lnTo>
                  <a:lnTo>
                    <a:pt x="262041" y="61499"/>
                  </a:lnTo>
                  <a:lnTo>
                    <a:pt x="261134" y="54412"/>
                  </a:lnTo>
                  <a:lnTo>
                    <a:pt x="259032" y="37773"/>
                  </a:lnTo>
                  <a:lnTo>
                    <a:pt x="256659" y="18521"/>
                  </a:lnTo>
                  <a:lnTo>
                    <a:pt x="254941" y="3592"/>
                  </a:lnTo>
                  <a:lnTo>
                    <a:pt x="254665" y="923"/>
                  </a:lnTo>
                  <a:lnTo>
                    <a:pt x="251812" y="0"/>
                  </a:lnTo>
                  <a:lnTo>
                    <a:pt x="248396" y="1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112915" y="2953194"/>
            <a:ext cx="1295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+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56039" y="3558894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$2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284383" y="2859331"/>
            <a:ext cx="678815" cy="931544"/>
            <a:chOff x="5284383" y="2859331"/>
            <a:chExt cx="678815" cy="931544"/>
          </a:xfrm>
        </p:grpSpPr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18305" y="3272452"/>
              <a:ext cx="544407" cy="51820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516658" y="3399838"/>
              <a:ext cx="406400" cy="320040"/>
            </a:xfrm>
            <a:custGeom>
              <a:avLst/>
              <a:gdLst/>
              <a:ahLst/>
              <a:cxnLst/>
              <a:rect l="l" t="t" r="r" b="b"/>
              <a:pathLst>
                <a:path w="406400" h="320039">
                  <a:moveTo>
                    <a:pt x="406361" y="314705"/>
                  </a:moveTo>
                  <a:lnTo>
                    <a:pt x="352638" y="319413"/>
                  </a:lnTo>
                  <a:lnTo>
                    <a:pt x="302668" y="319465"/>
                  </a:lnTo>
                  <a:lnTo>
                    <a:pt x="256449" y="314860"/>
                  </a:lnTo>
                  <a:lnTo>
                    <a:pt x="213982" y="305598"/>
                  </a:lnTo>
                  <a:lnTo>
                    <a:pt x="175268" y="291679"/>
                  </a:lnTo>
                  <a:lnTo>
                    <a:pt x="140306" y="273103"/>
                  </a:lnTo>
                  <a:lnTo>
                    <a:pt x="109096" y="249871"/>
                  </a:lnTo>
                  <a:lnTo>
                    <a:pt x="81638" y="221982"/>
                  </a:lnTo>
                  <a:lnTo>
                    <a:pt x="57933" y="189437"/>
                  </a:lnTo>
                  <a:lnTo>
                    <a:pt x="37979" y="152234"/>
                  </a:lnTo>
                  <a:lnTo>
                    <a:pt x="21778" y="110375"/>
                  </a:lnTo>
                  <a:lnTo>
                    <a:pt x="9328" y="63859"/>
                  </a:lnTo>
                  <a:lnTo>
                    <a:pt x="631" y="1268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56405" y="3290754"/>
              <a:ext cx="121920" cy="125095"/>
            </a:xfrm>
            <a:custGeom>
              <a:avLst/>
              <a:gdLst/>
              <a:ahLst/>
              <a:cxnLst/>
              <a:rect l="l" t="t" r="r" b="b"/>
              <a:pathLst>
                <a:path w="121920" h="125095">
                  <a:moveTo>
                    <a:pt x="54819" y="0"/>
                  </a:moveTo>
                  <a:lnTo>
                    <a:pt x="0" y="124800"/>
                  </a:lnTo>
                  <a:lnTo>
                    <a:pt x="121768" y="118736"/>
                  </a:lnTo>
                  <a:lnTo>
                    <a:pt x="54819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84383" y="2859331"/>
              <a:ext cx="492698" cy="49269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335183" y="2887131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>
                  <a:moveTo>
                    <a:pt x="89678" y="0"/>
                  </a:moveTo>
                  <a:lnTo>
                    <a:pt x="301419" y="0"/>
                  </a:lnTo>
                  <a:lnTo>
                    <a:pt x="319265" y="68"/>
                  </a:lnTo>
                  <a:lnTo>
                    <a:pt x="364779" y="9692"/>
                  </a:lnTo>
                  <a:lnTo>
                    <a:pt x="389244" y="46010"/>
                  </a:lnTo>
                  <a:lnTo>
                    <a:pt x="391098" y="89678"/>
                  </a:lnTo>
                  <a:lnTo>
                    <a:pt x="391098" y="301419"/>
                  </a:lnTo>
                  <a:lnTo>
                    <a:pt x="389244" y="345088"/>
                  </a:lnTo>
                  <a:lnTo>
                    <a:pt x="364779" y="381406"/>
                  </a:lnTo>
                  <a:lnTo>
                    <a:pt x="319265" y="391029"/>
                  </a:lnTo>
                  <a:lnTo>
                    <a:pt x="301419" y="391098"/>
                  </a:lnTo>
                  <a:lnTo>
                    <a:pt x="89678" y="391098"/>
                  </a:lnTo>
                  <a:lnTo>
                    <a:pt x="46010" y="389244"/>
                  </a:lnTo>
                  <a:lnTo>
                    <a:pt x="9692" y="364779"/>
                  </a:lnTo>
                  <a:lnTo>
                    <a:pt x="68" y="319265"/>
                  </a:lnTo>
                  <a:lnTo>
                    <a:pt x="0" y="301419"/>
                  </a:lnTo>
                  <a:lnTo>
                    <a:pt x="0" y="89678"/>
                  </a:lnTo>
                  <a:lnTo>
                    <a:pt x="1853" y="46010"/>
                  </a:lnTo>
                  <a:lnTo>
                    <a:pt x="26319" y="9692"/>
                  </a:lnTo>
                  <a:lnTo>
                    <a:pt x="71833" y="68"/>
                  </a:lnTo>
                  <a:lnTo>
                    <a:pt x="89678" y="0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482953" y="1935354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$8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713391" y="1606236"/>
            <a:ext cx="556260" cy="541020"/>
            <a:chOff x="3713391" y="1606236"/>
            <a:chExt cx="556260" cy="541020"/>
          </a:xfrm>
        </p:grpSpPr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13391" y="1606236"/>
              <a:ext cx="555771" cy="54072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751841" y="1733398"/>
              <a:ext cx="419734" cy="342900"/>
            </a:xfrm>
            <a:custGeom>
              <a:avLst/>
              <a:gdLst/>
              <a:ahLst/>
              <a:cxnLst/>
              <a:rect l="l" t="t" r="r" b="b"/>
              <a:pathLst>
                <a:path w="419735" h="342900">
                  <a:moveTo>
                    <a:pt x="0" y="342481"/>
                  </a:moveTo>
                  <a:lnTo>
                    <a:pt x="53459" y="341939"/>
                  </a:lnTo>
                  <a:lnTo>
                    <a:pt x="103375" y="337258"/>
                  </a:lnTo>
                  <a:lnTo>
                    <a:pt x="149746" y="328440"/>
                  </a:lnTo>
                  <a:lnTo>
                    <a:pt x="192573" y="315483"/>
                  </a:lnTo>
                  <a:lnTo>
                    <a:pt x="231856" y="298388"/>
                  </a:lnTo>
                  <a:lnTo>
                    <a:pt x="267595" y="277154"/>
                  </a:lnTo>
                  <a:lnTo>
                    <a:pt x="299790" y="251783"/>
                  </a:lnTo>
                  <a:lnTo>
                    <a:pt x="328441" y="222273"/>
                  </a:lnTo>
                  <a:lnTo>
                    <a:pt x="353547" y="188624"/>
                  </a:lnTo>
                  <a:lnTo>
                    <a:pt x="375110" y="150837"/>
                  </a:lnTo>
                  <a:lnTo>
                    <a:pt x="393128" y="108912"/>
                  </a:lnTo>
                  <a:lnTo>
                    <a:pt x="407602" y="62849"/>
                  </a:lnTo>
                  <a:lnTo>
                    <a:pt x="418532" y="12647"/>
                  </a:lnTo>
                  <a:lnTo>
                    <a:pt x="419728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09684" y="1624664"/>
              <a:ext cx="121920" cy="127635"/>
            </a:xfrm>
            <a:custGeom>
              <a:avLst/>
              <a:gdLst/>
              <a:ahLst/>
              <a:cxnLst/>
              <a:rect l="l" t="t" r="r" b="b"/>
              <a:pathLst>
                <a:path w="121920" h="127635">
                  <a:moveTo>
                    <a:pt x="72172" y="0"/>
                  </a:moveTo>
                  <a:lnTo>
                    <a:pt x="0" y="115636"/>
                  </a:lnTo>
                  <a:lnTo>
                    <a:pt x="121377" y="127119"/>
                  </a:lnTo>
                  <a:lnTo>
                    <a:pt x="72172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304377" y="1935354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$2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739163" y="1596966"/>
            <a:ext cx="572770" cy="581025"/>
            <a:chOff x="4739163" y="1596966"/>
            <a:chExt cx="572770" cy="581025"/>
          </a:xfrm>
        </p:grpSpPr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39163" y="1596966"/>
              <a:ext cx="572398" cy="58052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837821" y="1724499"/>
              <a:ext cx="433705" cy="382270"/>
            </a:xfrm>
            <a:custGeom>
              <a:avLst/>
              <a:gdLst/>
              <a:ahLst/>
              <a:cxnLst/>
              <a:rect l="l" t="t" r="r" b="b"/>
              <a:pathLst>
                <a:path w="433704" h="382269">
                  <a:moveTo>
                    <a:pt x="433535" y="373211"/>
                  </a:moveTo>
                  <a:lnTo>
                    <a:pt x="382356" y="379897"/>
                  </a:lnTo>
                  <a:lnTo>
                    <a:pt x="334362" y="382194"/>
                  </a:lnTo>
                  <a:lnTo>
                    <a:pt x="289555" y="380103"/>
                  </a:lnTo>
                  <a:lnTo>
                    <a:pt x="247933" y="373623"/>
                  </a:lnTo>
                  <a:lnTo>
                    <a:pt x="209498" y="362755"/>
                  </a:lnTo>
                  <a:lnTo>
                    <a:pt x="174248" y="347498"/>
                  </a:lnTo>
                  <a:lnTo>
                    <a:pt x="113308" y="303818"/>
                  </a:lnTo>
                  <a:lnTo>
                    <a:pt x="87616" y="275395"/>
                  </a:lnTo>
                  <a:lnTo>
                    <a:pt x="65111" y="242583"/>
                  </a:lnTo>
                  <a:lnTo>
                    <a:pt x="45792" y="205383"/>
                  </a:lnTo>
                  <a:lnTo>
                    <a:pt x="29659" y="163794"/>
                  </a:lnTo>
                  <a:lnTo>
                    <a:pt x="16712" y="117817"/>
                  </a:lnTo>
                  <a:lnTo>
                    <a:pt x="6951" y="67450"/>
                  </a:lnTo>
                  <a:lnTo>
                    <a:pt x="375" y="12696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77263" y="1615326"/>
              <a:ext cx="121920" cy="123825"/>
            </a:xfrm>
            <a:custGeom>
              <a:avLst/>
              <a:gdLst/>
              <a:ahLst/>
              <a:cxnLst/>
              <a:rect l="l" t="t" r="r" b="b"/>
              <a:pathLst>
                <a:path w="121920" h="123825">
                  <a:moveTo>
                    <a:pt x="57325" y="0"/>
                  </a:moveTo>
                  <a:lnTo>
                    <a:pt x="0" y="123670"/>
                  </a:lnTo>
                  <a:lnTo>
                    <a:pt x="121866" y="120061"/>
                  </a:lnTo>
                  <a:lnTo>
                    <a:pt x="57325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6108207" y="2931341"/>
            <a:ext cx="284480" cy="349250"/>
            <a:chOff x="6108207" y="2931341"/>
            <a:chExt cx="284480" cy="349250"/>
          </a:xfrm>
        </p:grpSpPr>
        <p:pic>
          <p:nvPicPr>
            <p:cNvPr id="65" name="object 6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08207" y="2931341"/>
              <a:ext cx="284449" cy="34867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159007" y="2959141"/>
              <a:ext cx="182880" cy="247650"/>
            </a:xfrm>
            <a:custGeom>
              <a:avLst/>
              <a:gdLst/>
              <a:ahLst/>
              <a:cxnLst/>
              <a:rect l="l" t="t" r="r" b="b"/>
              <a:pathLst>
                <a:path w="182879" h="247650">
                  <a:moveTo>
                    <a:pt x="56655" y="0"/>
                  </a:moveTo>
                  <a:lnTo>
                    <a:pt x="126194" y="0"/>
                  </a:lnTo>
                  <a:lnTo>
                    <a:pt x="137468" y="43"/>
                  </a:lnTo>
                  <a:lnTo>
                    <a:pt x="176725" y="16627"/>
                  </a:lnTo>
                  <a:lnTo>
                    <a:pt x="182849" y="56655"/>
                  </a:lnTo>
                  <a:lnTo>
                    <a:pt x="182849" y="190423"/>
                  </a:lnTo>
                  <a:lnTo>
                    <a:pt x="176725" y="230451"/>
                  </a:lnTo>
                  <a:lnTo>
                    <a:pt x="137468" y="247035"/>
                  </a:lnTo>
                  <a:lnTo>
                    <a:pt x="126194" y="247078"/>
                  </a:lnTo>
                  <a:lnTo>
                    <a:pt x="56655" y="247078"/>
                  </a:lnTo>
                  <a:lnTo>
                    <a:pt x="16627" y="240955"/>
                  </a:lnTo>
                  <a:lnTo>
                    <a:pt x="43" y="201697"/>
                  </a:lnTo>
                  <a:lnTo>
                    <a:pt x="0" y="190423"/>
                  </a:lnTo>
                  <a:lnTo>
                    <a:pt x="0" y="56655"/>
                  </a:lnTo>
                  <a:lnTo>
                    <a:pt x="6123" y="16627"/>
                  </a:lnTo>
                  <a:lnTo>
                    <a:pt x="45380" y="43"/>
                  </a:lnTo>
                  <a:lnTo>
                    <a:pt x="56655" y="0"/>
                  </a:lnTo>
                  <a:close/>
                </a:path>
              </a:pathLst>
            </a:custGeom>
            <a:ln w="25400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354677"/>
            <a:ext cx="4960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Solving</a:t>
            </a:r>
            <a:r>
              <a:rPr sz="3000" spc="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systems</a:t>
            </a:r>
            <a:r>
              <a:rPr sz="3000" spc="2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2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equations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968622" y="1777997"/>
            <a:ext cx="658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622" y="2209797"/>
            <a:ext cx="1065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  <a:tab pos="553085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	b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10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8622" y="2641597"/>
            <a:ext cx="1065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2b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12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72026" y="2421019"/>
            <a:ext cx="205104" cy="221615"/>
            <a:chOff x="1072026" y="2421019"/>
            <a:chExt cx="205104" cy="2216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2026" y="2421019"/>
              <a:ext cx="204638" cy="2210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126" y="2436130"/>
              <a:ext cx="127892" cy="14445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469595" y="2421019"/>
            <a:ext cx="213360" cy="221615"/>
            <a:chOff x="1469595" y="2421019"/>
            <a:chExt cx="213360" cy="2216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9595" y="2421019"/>
              <a:ext cx="213307" cy="2210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7695" y="2436060"/>
              <a:ext cx="137107" cy="14479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072026" y="2838071"/>
            <a:ext cx="205104" cy="221615"/>
            <a:chOff x="1072026" y="2838071"/>
            <a:chExt cx="205104" cy="22161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2026" y="2838071"/>
              <a:ext cx="204638" cy="2210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126" y="2853181"/>
              <a:ext cx="127892" cy="144452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401042" y="2838071"/>
            <a:ext cx="281940" cy="221615"/>
            <a:chOff x="1401042" y="2838071"/>
            <a:chExt cx="281940" cy="22161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9595" y="2838071"/>
              <a:ext cx="213307" cy="22103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12458" y="2857873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5" h="135889">
                  <a:moveTo>
                    <a:pt x="115252" y="0"/>
                  </a:moveTo>
                  <a:lnTo>
                    <a:pt x="111084" y="179"/>
                  </a:lnTo>
                  <a:lnTo>
                    <a:pt x="107755" y="1659"/>
                  </a:lnTo>
                  <a:lnTo>
                    <a:pt x="107952" y="3126"/>
                  </a:lnTo>
                  <a:lnTo>
                    <a:pt x="109285" y="16181"/>
                  </a:lnTo>
                  <a:lnTo>
                    <a:pt x="109258" y="24979"/>
                  </a:lnTo>
                  <a:lnTo>
                    <a:pt x="108094" y="30574"/>
                  </a:lnTo>
                  <a:lnTo>
                    <a:pt x="106015" y="34023"/>
                  </a:lnTo>
                  <a:lnTo>
                    <a:pt x="89789" y="55120"/>
                  </a:lnTo>
                  <a:lnTo>
                    <a:pt x="77378" y="72227"/>
                  </a:lnTo>
                  <a:lnTo>
                    <a:pt x="58528" y="87723"/>
                  </a:lnTo>
                  <a:lnTo>
                    <a:pt x="22989" y="103987"/>
                  </a:lnTo>
                  <a:lnTo>
                    <a:pt x="14634" y="107611"/>
                  </a:lnTo>
                  <a:lnTo>
                    <a:pt x="8045" y="111920"/>
                  </a:lnTo>
                  <a:lnTo>
                    <a:pt x="3180" y="117036"/>
                  </a:lnTo>
                  <a:lnTo>
                    <a:pt x="0" y="123082"/>
                  </a:lnTo>
                  <a:lnTo>
                    <a:pt x="1597" y="128101"/>
                  </a:lnTo>
                  <a:lnTo>
                    <a:pt x="3514" y="130925"/>
                  </a:lnTo>
                  <a:lnTo>
                    <a:pt x="8339" y="132845"/>
                  </a:lnTo>
                  <a:lnTo>
                    <a:pt x="22120" y="135269"/>
                  </a:lnTo>
                  <a:lnTo>
                    <a:pt x="43813" y="133192"/>
                  </a:lnTo>
                  <a:lnTo>
                    <a:pt x="72377" y="121610"/>
                  </a:lnTo>
                  <a:lnTo>
                    <a:pt x="101370" y="101050"/>
                  </a:lnTo>
                  <a:lnTo>
                    <a:pt x="120583" y="77805"/>
                  </a:lnTo>
                  <a:lnTo>
                    <a:pt x="127582" y="53098"/>
                  </a:lnTo>
                  <a:lnTo>
                    <a:pt x="119934" y="28148"/>
                  </a:lnTo>
                  <a:lnTo>
                    <a:pt x="118557" y="17289"/>
                  </a:lnTo>
                  <a:lnTo>
                    <a:pt x="117471" y="8477"/>
                  </a:lnTo>
                  <a:lnTo>
                    <a:pt x="116558" y="422"/>
                  </a:lnTo>
                  <a:lnTo>
                    <a:pt x="115252" y="0"/>
                  </a:lnTo>
                  <a:close/>
                </a:path>
              </a:pathLst>
            </a:custGeom>
            <a:solidFill>
              <a:srgbClr val="BE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2458" y="2857874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5" h="135889">
                  <a:moveTo>
                    <a:pt x="113689" y="6"/>
                  </a:moveTo>
                  <a:lnTo>
                    <a:pt x="111083" y="118"/>
                  </a:lnTo>
                  <a:lnTo>
                    <a:pt x="107755" y="1598"/>
                  </a:lnTo>
                  <a:lnTo>
                    <a:pt x="107952" y="3065"/>
                  </a:lnTo>
                  <a:lnTo>
                    <a:pt x="109285" y="16121"/>
                  </a:lnTo>
                  <a:lnTo>
                    <a:pt x="109258" y="24918"/>
                  </a:lnTo>
                  <a:lnTo>
                    <a:pt x="108093" y="30513"/>
                  </a:lnTo>
                  <a:lnTo>
                    <a:pt x="106015" y="33962"/>
                  </a:lnTo>
                  <a:lnTo>
                    <a:pt x="89789" y="55059"/>
                  </a:lnTo>
                  <a:lnTo>
                    <a:pt x="77377" y="72167"/>
                  </a:lnTo>
                  <a:lnTo>
                    <a:pt x="58528" y="87663"/>
                  </a:lnTo>
                  <a:lnTo>
                    <a:pt x="22989" y="103926"/>
                  </a:lnTo>
                  <a:lnTo>
                    <a:pt x="14634" y="107550"/>
                  </a:lnTo>
                  <a:lnTo>
                    <a:pt x="8045" y="111859"/>
                  </a:lnTo>
                  <a:lnTo>
                    <a:pt x="3180" y="116975"/>
                  </a:lnTo>
                  <a:lnTo>
                    <a:pt x="0" y="123021"/>
                  </a:lnTo>
                  <a:lnTo>
                    <a:pt x="1598" y="128040"/>
                  </a:lnTo>
                  <a:lnTo>
                    <a:pt x="3514" y="130864"/>
                  </a:lnTo>
                  <a:lnTo>
                    <a:pt x="8339" y="132784"/>
                  </a:lnTo>
                  <a:lnTo>
                    <a:pt x="22120" y="135208"/>
                  </a:lnTo>
                  <a:lnTo>
                    <a:pt x="43814" y="133132"/>
                  </a:lnTo>
                  <a:lnTo>
                    <a:pt x="72377" y="121549"/>
                  </a:lnTo>
                  <a:lnTo>
                    <a:pt x="101370" y="100989"/>
                  </a:lnTo>
                  <a:lnTo>
                    <a:pt x="120582" y="77745"/>
                  </a:lnTo>
                  <a:lnTo>
                    <a:pt x="127582" y="53037"/>
                  </a:lnTo>
                  <a:lnTo>
                    <a:pt x="119934" y="28087"/>
                  </a:lnTo>
                  <a:lnTo>
                    <a:pt x="119519" y="24843"/>
                  </a:lnTo>
                  <a:lnTo>
                    <a:pt x="118557" y="17228"/>
                  </a:lnTo>
                  <a:lnTo>
                    <a:pt x="117471" y="8417"/>
                  </a:lnTo>
                  <a:lnTo>
                    <a:pt x="116684" y="1583"/>
                  </a:lnTo>
                  <a:lnTo>
                    <a:pt x="116558" y="362"/>
                  </a:lnTo>
                  <a:lnTo>
                    <a:pt x="115252" y="-60"/>
                  </a:lnTo>
                  <a:lnTo>
                    <a:pt x="113689" y="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1042" y="2838071"/>
              <a:ext cx="213307" cy="2210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43904" y="2857873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4" h="135889">
                  <a:moveTo>
                    <a:pt x="115252" y="0"/>
                  </a:moveTo>
                  <a:lnTo>
                    <a:pt x="111083" y="179"/>
                  </a:lnTo>
                  <a:lnTo>
                    <a:pt x="107755" y="1659"/>
                  </a:lnTo>
                  <a:lnTo>
                    <a:pt x="107952" y="3126"/>
                  </a:lnTo>
                  <a:lnTo>
                    <a:pt x="109285" y="16181"/>
                  </a:lnTo>
                  <a:lnTo>
                    <a:pt x="109258" y="24979"/>
                  </a:lnTo>
                  <a:lnTo>
                    <a:pt x="108094" y="30574"/>
                  </a:lnTo>
                  <a:lnTo>
                    <a:pt x="106015" y="34023"/>
                  </a:lnTo>
                  <a:lnTo>
                    <a:pt x="89789" y="55120"/>
                  </a:lnTo>
                  <a:lnTo>
                    <a:pt x="77378" y="72227"/>
                  </a:lnTo>
                  <a:lnTo>
                    <a:pt x="58528" y="87723"/>
                  </a:lnTo>
                  <a:lnTo>
                    <a:pt x="22989" y="103987"/>
                  </a:lnTo>
                  <a:lnTo>
                    <a:pt x="14634" y="107611"/>
                  </a:lnTo>
                  <a:lnTo>
                    <a:pt x="8045" y="111920"/>
                  </a:lnTo>
                  <a:lnTo>
                    <a:pt x="3180" y="117036"/>
                  </a:lnTo>
                  <a:lnTo>
                    <a:pt x="0" y="123082"/>
                  </a:lnTo>
                  <a:lnTo>
                    <a:pt x="1597" y="128101"/>
                  </a:lnTo>
                  <a:lnTo>
                    <a:pt x="3514" y="130925"/>
                  </a:lnTo>
                  <a:lnTo>
                    <a:pt x="8339" y="132845"/>
                  </a:lnTo>
                  <a:lnTo>
                    <a:pt x="22120" y="135269"/>
                  </a:lnTo>
                  <a:lnTo>
                    <a:pt x="43813" y="133192"/>
                  </a:lnTo>
                  <a:lnTo>
                    <a:pt x="72377" y="121610"/>
                  </a:lnTo>
                  <a:lnTo>
                    <a:pt x="101370" y="101050"/>
                  </a:lnTo>
                  <a:lnTo>
                    <a:pt x="120582" y="77805"/>
                  </a:lnTo>
                  <a:lnTo>
                    <a:pt x="127581" y="53098"/>
                  </a:lnTo>
                  <a:lnTo>
                    <a:pt x="119933" y="28148"/>
                  </a:lnTo>
                  <a:lnTo>
                    <a:pt x="118557" y="17289"/>
                  </a:lnTo>
                  <a:lnTo>
                    <a:pt x="117471" y="8477"/>
                  </a:lnTo>
                  <a:lnTo>
                    <a:pt x="116558" y="422"/>
                  </a:lnTo>
                  <a:lnTo>
                    <a:pt x="115252" y="0"/>
                  </a:lnTo>
                  <a:close/>
                </a:path>
              </a:pathLst>
            </a:custGeom>
            <a:solidFill>
              <a:srgbClr val="BEC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43904" y="2857874"/>
              <a:ext cx="127635" cy="135890"/>
            </a:xfrm>
            <a:custGeom>
              <a:avLst/>
              <a:gdLst/>
              <a:ahLst/>
              <a:cxnLst/>
              <a:rect l="l" t="t" r="r" b="b"/>
              <a:pathLst>
                <a:path w="127634" h="135889">
                  <a:moveTo>
                    <a:pt x="113689" y="6"/>
                  </a:moveTo>
                  <a:lnTo>
                    <a:pt x="111083" y="118"/>
                  </a:lnTo>
                  <a:lnTo>
                    <a:pt x="107755" y="1598"/>
                  </a:lnTo>
                  <a:lnTo>
                    <a:pt x="107952" y="3065"/>
                  </a:lnTo>
                  <a:lnTo>
                    <a:pt x="109285" y="16121"/>
                  </a:lnTo>
                  <a:lnTo>
                    <a:pt x="109258" y="24918"/>
                  </a:lnTo>
                  <a:lnTo>
                    <a:pt x="108093" y="30513"/>
                  </a:lnTo>
                  <a:lnTo>
                    <a:pt x="106015" y="33962"/>
                  </a:lnTo>
                  <a:lnTo>
                    <a:pt x="89789" y="55059"/>
                  </a:lnTo>
                  <a:lnTo>
                    <a:pt x="77377" y="72167"/>
                  </a:lnTo>
                  <a:lnTo>
                    <a:pt x="58528" y="87663"/>
                  </a:lnTo>
                  <a:lnTo>
                    <a:pt x="22989" y="103926"/>
                  </a:lnTo>
                  <a:lnTo>
                    <a:pt x="14634" y="107550"/>
                  </a:lnTo>
                  <a:lnTo>
                    <a:pt x="8045" y="111859"/>
                  </a:lnTo>
                  <a:lnTo>
                    <a:pt x="3180" y="116975"/>
                  </a:lnTo>
                  <a:lnTo>
                    <a:pt x="0" y="123021"/>
                  </a:lnTo>
                  <a:lnTo>
                    <a:pt x="1598" y="128040"/>
                  </a:lnTo>
                  <a:lnTo>
                    <a:pt x="3514" y="130864"/>
                  </a:lnTo>
                  <a:lnTo>
                    <a:pt x="8339" y="132784"/>
                  </a:lnTo>
                  <a:lnTo>
                    <a:pt x="22120" y="135208"/>
                  </a:lnTo>
                  <a:lnTo>
                    <a:pt x="43814" y="133132"/>
                  </a:lnTo>
                  <a:lnTo>
                    <a:pt x="72377" y="121549"/>
                  </a:lnTo>
                  <a:lnTo>
                    <a:pt x="101370" y="100989"/>
                  </a:lnTo>
                  <a:lnTo>
                    <a:pt x="120582" y="77745"/>
                  </a:lnTo>
                  <a:lnTo>
                    <a:pt x="127582" y="53037"/>
                  </a:lnTo>
                  <a:lnTo>
                    <a:pt x="119934" y="28087"/>
                  </a:lnTo>
                  <a:lnTo>
                    <a:pt x="119519" y="24843"/>
                  </a:lnTo>
                  <a:lnTo>
                    <a:pt x="118557" y="17228"/>
                  </a:lnTo>
                  <a:lnTo>
                    <a:pt x="117471" y="8417"/>
                  </a:lnTo>
                  <a:lnTo>
                    <a:pt x="116684" y="1583"/>
                  </a:lnTo>
                  <a:lnTo>
                    <a:pt x="116558" y="362"/>
                  </a:lnTo>
                  <a:lnTo>
                    <a:pt x="115252" y="-60"/>
                  </a:lnTo>
                  <a:lnTo>
                    <a:pt x="113689" y="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92069" y="1773678"/>
            <a:ext cx="1270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Solved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92069" y="2205478"/>
            <a:ext cx="56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8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92069" y="2637278"/>
            <a:ext cx="566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Char char="•"/>
              <a:tabLst>
                <a:tab pos="153670" algn="l"/>
              </a:tabLst>
            </a:pPr>
            <a:r>
              <a:rPr sz="1400" dirty="0">
                <a:latin typeface="Microsoft Sans Serif"/>
                <a:cs typeface="Microsoft Sans Serif"/>
              </a:rPr>
              <a:t>b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995473" y="2429400"/>
            <a:ext cx="205104" cy="221615"/>
            <a:chOff x="6995473" y="2429400"/>
            <a:chExt cx="205104" cy="22161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5473" y="2429400"/>
              <a:ext cx="204638" cy="22103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3573" y="2444510"/>
              <a:ext cx="127892" cy="144452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6991139" y="2816990"/>
            <a:ext cx="213360" cy="221615"/>
            <a:chOff x="6991139" y="2816990"/>
            <a:chExt cx="213360" cy="221615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1139" y="2816990"/>
              <a:ext cx="213307" cy="22103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9239" y="2832030"/>
              <a:ext cx="137107" cy="144793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2041665" y="2280426"/>
            <a:ext cx="4855845" cy="198120"/>
            <a:chOff x="2041665" y="2280426"/>
            <a:chExt cx="4855845" cy="198120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1665" y="2280426"/>
              <a:ext cx="4855509" cy="19811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079792" y="2359459"/>
              <a:ext cx="4670425" cy="10160"/>
            </a:xfrm>
            <a:custGeom>
              <a:avLst/>
              <a:gdLst/>
              <a:ahLst/>
              <a:cxnLst/>
              <a:rect l="l" t="t" r="r" b="b"/>
              <a:pathLst>
                <a:path w="4670425" h="10160">
                  <a:moveTo>
                    <a:pt x="-12700" y="4921"/>
                  </a:moveTo>
                  <a:lnTo>
                    <a:pt x="4682736" y="4921"/>
                  </a:lnTo>
                </a:path>
              </a:pathLst>
            </a:custGeom>
            <a:ln w="35242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37000" y="2298526"/>
              <a:ext cx="122555" cy="121920"/>
            </a:xfrm>
            <a:custGeom>
              <a:avLst/>
              <a:gdLst/>
              <a:ahLst/>
              <a:cxnLst/>
              <a:rect l="l" t="t" r="r" b="b"/>
              <a:pathLst>
                <a:path w="122554" h="121919">
                  <a:moveTo>
                    <a:pt x="0" y="0"/>
                  </a:moveTo>
                  <a:lnTo>
                    <a:pt x="257" y="121919"/>
                  </a:lnTo>
                  <a:lnTo>
                    <a:pt x="122048" y="6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842611" y="2039912"/>
            <a:ext cx="1241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Some</a:t>
            </a:r>
            <a:r>
              <a:rPr sz="1400" b="1" spc="-5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60248" y="2457568"/>
            <a:ext cx="20110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Manipulating</a:t>
            </a:r>
            <a:r>
              <a:rPr sz="1400" b="1" spc="-40" dirty="0">
                <a:solidFill>
                  <a:srgbClr val="356AC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56AC3"/>
                </a:solidFill>
                <a:latin typeface="Arial"/>
                <a:cs typeface="Arial"/>
              </a:rPr>
              <a:t>equations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45333" y="2875224"/>
            <a:ext cx="3048635" cy="6705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659130" marR="651510" algn="ctr">
              <a:lnSpc>
                <a:spcPct val="101200"/>
              </a:lnSpc>
              <a:spcBef>
                <a:spcPts val="80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Swapping equations </a:t>
            </a:r>
            <a:r>
              <a:rPr sz="1400" b="1" spc="-38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Adding</a:t>
            </a:r>
            <a:r>
              <a:rPr sz="1400" b="1" spc="-2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equations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Multiplying</a:t>
            </a:r>
            <a:r>
              <a:rPr sz="1400" b="1" spc="-10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equations by</a:t>
            </a:r>
            <a:r>
              <a:rPr sz="1400" b="1" dirty="0">
                <a:solidFill>
                  <a:srgbClr val="1A1A1A"/>
                </a:solidFill>
                <a:latin typeface="Arial"/>
                <a:cs typeface="Arial"/>
              </a:rPr>
              <a:t> a</a:t>
            </a:r>
            <a:r>
              <a:rPr sz="1400" b="1" spc="-5" dirty="0">
                <a:solidFill>
                  <a:srgbClr val="1A1A1A"/>
                </a:solidFill>
                <a:latin typeface="Arial"/>
                <a:cs typeface="Arial"/>
              </a:rPr>
              <a:t> constant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2954</Words>
  <Application>Microsoft Office PowerPoint</Application>
  <PresentationFormat>On-screen Show (16:9)</PresentationFormat>
  <Paragraphs>1189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Arial</vt:lpstr>
      <vt:lpstr>Arial MT</vt:lpstr>
      <vt:lpstr>Calibri</vt:lpstr>
      <vt:lpstr>Cambria</vt:lpstr>
      <vt:lpstr>Lucida Sans Unicode</vt:lpstr>
      <vt:lpstr>Microsoft Sans Serif</vt:lpstr>
      <vt:lpstr>Times New Roman</vt:lpstr>
      <vt:lpstr>Trebuchet MS</vt:lpstr>
      <vt:lpstr>Verdana</vt:lpstr>
      <vt:lpstr>Office Theme</vt:lpstr>
      <vt:lpstr>Copyright Notice</vt:lpstr>
      <vt:lpstr>Math for Machine Learning</vt:lpstr>
      <vt:lpstr>Solving System of Linear Equations</vt:lpstr>
      <vt:lpstr>Neural networks - Matrix operations</vt:lpstr>
      <vt:lpstr>Neural networks - Sound recognition</vt:lpstr>
      <vt:lpstr>Neural Networks - AI-generated music</vt:lpstr>
      <vt:lpstr>Solving System of Linear Equations</vt:lpstr>
      <vt:lpstr>Solving systems of equations</vt:lpstr>
      <vt:lpstr>Solving systems of equations</vt:lpstr>
      <vt:lpstr>Solving systems of equations</vt:lpstr>
      <vt:lpstr>Manipulating equations</vt:lpstr>
      <vt:lpstr>Let’s do a harder example</vt:lpstr>
      <vt:lpstr>Systems of equations</vt:lpstr>
      <vt:lpstr>Systems of equations</vt:lpstr>
      <vt:lpstr>What if one of the coefficients of a is zero?</vt:lpstr>
      <vt:lpstr>What if one of the coefficients of a is zero?</vt:lpstr>
      <vt:lpstr>Quiz</vt:lpstr>
      <vt:lpstr>Solving System of Linear Equations</vt:lpstr>
      <vt:lpstr>What if the system is singular (redundant)?</vt:lpstr>
      <vt:lpstr>What if the system is singular (contradictory)?</vt:lpstr>
      <vt:lpstr>Quiz</vt:lpstr>
      <vt:lpstr>Solving System of Linear Equations</vt:lpstr>
      <vt:lpstr>Elimination method</vt:lpstr>
      <vt:lpstr>Elimination method</vt:lpstr>
      <vt:lpstr>Elimination method</vt:lpstr>
      <vt:lpstr>Elimination method</vt:lpstr>
      <vt:lpstr>Elimination method</vt:lpstr>
      <vt:lpstr>Solving System of Linear Equations</vt:lpstr>
      <vt:lpstr>Systems of equations to matrices</vt:lpstr>
      <vt:lpstr>Systems of equations to matrices</vt:lpstr>
      <vt:lpstr>Systems of equations to matrices</vt:lpstr>
      <vt:lpstr>Systems of equations to matrices</vt:lpstr>
      <vt:lpstr>Systems of equations to matrices</vt:lpstr>
      <vt:lpstr>PowerPoint Presentation</vt:lpstr>
      <vt:lpstr>Solving System of Linear Equations</vt:lpstr>
      <vt:lpstr>Switching rows</vt:lpstr>
      <vt:lpstr>Multiplying a row by a (non-zero) scalar</vt:lpstr>
      <vt:lpstr>Adding a row to another row</vt:lpstr>
      <vt:lpstr>PowerPoint Presentation</vt:lpstr>
      <vt:lpstr>PowerPoint Presentation</vt:lpstr>
      <vt:lpstr>Solving System of Linear Equations</vt:lpstr>
      <vt:lpstr>Compressing Images - Reducing rank</vt:lpstr>
      <vt:lpstr>Systems of information</vt:lpstr>
      <vt:lpstr>Systems of equations</vt:lpstr>
      <vt:lpstr>Rank and solutions to the system</vt:lpstr>
      <vt:lpstr>Rank of a matrix</vt:lpstr>
      <vt:lpstr>Rank and singularity</vt:lpstr>
      <vt:lpstr>Quiz: Rank of a matrix</vt:lpstr>
      <vt:lpstr>Solving System of Linear Equations</vt:lpstr>
      <vt:lpstr>Rank for matrices</vt:lpstr>
      <vt:lpstr>Question</vt:lpstr>
      <vt:lpstr>Solving System of Linear Equations</vt:lpstr>
      <vt:lpstr>Row echelon form of a matrix</vt:lpstr>
      <vt:lpstr>Row echelon form</vt:lpstr>
      <vt:lpstr>Row echelon form for singular matrices</vt:lpstr>
      <vt:lpstr>Row echelon form for singular matrices</vt:lpstr>
      <vt:lpstr>Row echelon form, singularity, and rank</vt:lpstr>
      <vt:lpstr>PowerPoint Presentation</vt:lpstr>
      <vt:lpstr>Solving System of Linear Equations</vt:lpstr>
      <vt:lpstr>Row echelon form</vt:lpstr>
      <vt:lpstr>Row echelon form</vt:lpstr>
      <vt:lpstr>PowerPoint Presentation</vt:lpstr>
      <vt:lpstr>Another example</vt:lpstr>
      <vt:lpstr>What if the matrix is singular?</vt:lpstr>
      <vt:lpstr>What if the matrix is singular?</vt:lpstr>
      <vt:lpstr>Rank for matrices</vt:lpstr>
      <vt:lpstr>Solving System of Linear Equations</vt:lpstr>
      <vt:lpstr>Systems of equations to matrices</vt:lpstr>
      <vt:lpstr>Reduced row echelon form</vt:lpstr>
      <vt:lpstr>Reduced row echelon form</vt:lpstr>
      <vt:lpstr>Reduced row echelon form</vt:lpstr>
      <vt:lpstr>Reduced row echelon form</vt:lpstr>
      <vt:lpstr>Solving System of Linear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Linear algebra Keynote</dc:title>
  <cp:lastModifiedBy>Deepankar Sharma</cp:lastModifiedBy>
  <cp:revision>8</cp:revision>
  <dcterms:created xsi:type="dcterms:W3CDTF">2023-02-23T14:18:04Z</dcterms:created>
  <dcterms:modified xsi:type="dcterms:W3CDTF">2023-03-11T07:44:55Z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2023-02-07T00:00:00Z</vt:filetime>
  </property>
  <property fmtid="{D5CDD505-2E9C-101B-9397-08002B2CF9AE}" pid="3" name="Creator">
    <vt:lpwstr>Keynote</vt:lpwstr>
  </property>
  <property fmtid="{D5CDD505-2E9C-101B-9397-08002B2CF9AE}" pid="4" name="LastSaved">
    <vt:filetime>2023-02-23T00:00:00Z</vt:filetime>
  </property>
</Properties>
</file>