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8" r:id="rId5"/>
    <p:sldId id="267" r:id="rId6"/>
    <p:sldId id="260" r:id="rId7"/>
    <p:sldId id="261" r:id="rId8"/>
    <p:sldId id="262" r:id="rId9"/>
    <p:sldId id="269" r:id="rId10"/>
    <p:sldId id="270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8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0:59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39 32255,'-2'0'17,"0"-1"-1,0 0 1,0 1 0,0-1 0,0 0-1,0 0 1,1-1 0,-1 1 0,0 0 0,1 0-1,-1-1 1,1 1 0,-1-1 0,1 1 0,0-1-1,0 0 1,0 0 0,0 1 0,0-1-1,0 0 1,0 0 0,0 0 0,0-3 0,1 5-16,0 0 1,0-1 0,-1 1-1,1 0 1,0 0 0,0 0-1,0-1 1,-1 1 0,1 0-1,0 0 1,0 0 0,0 0-1,-1 0 1,1-1 0,0 1 0,0 0-1,-1 0 1,1 0 0,0 0-1,-1 0 1,1 0 0,0 0-1,0 0 1,-1 0 0,1 0-1,0 0 1,0 0 0,-1 0-1,1 0 1,0 0 0,0 1-1,-1-1 1,1 0 0,0 0-1,0 0 1,-1 0 0,1 0 0,0 1-1,0-1 1,0 0 0,-1 0-1,1 0 1,0 1 0,0-1-1,0 0 1,-3 19-2,1 1 0,0-1 0,2 0 0,3 25 0,-2 9 0,-1 529-3,8-612-250,-3 9-435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7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15 32191,'-2'-2'24,"0"1"1,0-1-1,0 1 0,0 0 1,0 0-1,0 0 1,0 0-1,0 0 1,-1 0-1,1 1 0,0-1 1,-1 1-1,1-1 1,0 1-1,-1 0 0,1 0 1,-5 0-1,-1 1-21,0-1-1,0 1 0,0 0 0,-11 4 1,13-3-2,0 1 0,1 0 1,-1 0-1,1 0 0,0 1 1,0 0-1,0 0 1,0 0-1,1 1 0,-1-1 1,1 1-1,0 0 1,1 0-1,-1 1 0,1-1 1,0 1-1,1-1 0,-1 1 1,1 0-1,0 0 1,1 0-1,-1 1 0,1-1 1,0 0-1,1 0 0,0 1 1,0-1-1,0 0 1,0 1-1,3 6 0,-1-9 0,0 1 0,0-2 0,0 1 0,1 0 0,0 0-1,0-1 1,0 0 0,0 1 0,0-1 0,1 0 0,-1-1-1,1 1 1,0-1 0,0 1 0,0-1 0,0 0 0,0-1-1,0 1 1,1-1 0,7 2 0,-2 0 2,0-1 1,-1-1-1,1 0 0,0 0 1,0 0-1,0-2 1,0 1-1,16-4 0,-23 4-3,-1-2 1,1 1-1,0 0 0,0-1 0,-1 1 0,1-1 0,0 0 0,-1 1 0,0-1 0,1-1 1,-1 1-1,0 0 0,0 0 0,0-1 0,-1 1 0,1-1 0,-1 0 0,1 1 0,-1-1 1,0 0-1,0 0 0,0 0 0,0 0 0,0 0 0,0-5 0,1-6 0,-1 0 0,-1-1 0,-2-27 0,2 39-3,0-1 0,-1 0 0,1 0 0,-1 0 0,0 1 0,0-1 0,0 1 0,-1-1 0,0 1 0,1-1 0,-1 1 0,0 0 0,0-1 0,-1 1 0,1 0 0,-1 1 0,1-1 0,-1 0 0,0 1 0,0 0 0,0-1 0,-1 1 0,1 0 0,0 1 0,-1-1 0,1 1 0,-1-1 0,1 1 0,-1 0 0,0 0 0,0 1 0,1-1-1,-1 1 1,0 0 0,0 0 0,0 0 0,1 0 0,-1 0 0,0 1 0,0 0 0,1 0 0,-1 0 0,0 0 0,1 1 0,-5 2 0,-19 20-322,0 5-476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2.1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31695,'0'0'784,"18"0"-688,7 0-64,1 0-16,3 0-16,-2 0-16,-4-1-192,-9-3-865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07.8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155 64 28333,'0'0'70,"1"0"0,-1 0 0,0 0 0,0 0 0,1 0 0,-1 0 0,0 0 0,0 0 0,0 0 1,1 0-1,-1 0 0,0 1 0,0-1 0,0 0 0,1 0 0,-1 0 0,0 0 0,0 0 0,0 1 0,0-1 0,0 0 0,1 0 0,-1 0 0,0 1 0,0-1 0,0 0 1,0 0-1,0 0 0,0 1 0,0-1 0,0 0 0,0 0 0,0 1 0,0-1 0,0 0 0,0 0 0,0 0 0,0 1 0,0-1 0,0 0 0,0 0 0,0 1 0,0-1 1,0 0-1,0 0 0,0 0 0,0 1 0,-1-1 0,1 0 0,0 0 0,0 0 0,0 0 0,0 1 0,-1-1 0,1 0 0,0 0 0,0 0 0,0 0 0,0 0 0,-1 1 1,-11 12-285,4-6 218,-11 9 9,0 0 0,2 1 1,-29 35-1,41-45-11,1 0-1,0-1 1,0 1 0,1 1-1,0-1 1,0 0 0,1 1 0,0 0-1,0-1 1,0 1 0,1 0-1,1 0 1,-1 0 0,1 0-1,0 0 1,2 10 0,-1-16-2,-1 0 1,1 0 0,-1-1-1,1 1 1,0 0-1,-1 0 1,1-1 0,0 1-1,0 0 1,0-1-1,0 1 1,1-1 0,-1 1-1,0-1 1,1 0-1,-1 0 1,1 1 0,2 0-1,0 0 3,0 0 1,0 0-1,0 0 0,1-1 1,-1 1-1,1-1 0,6 1 1,7-1 14,1 0 1,34-4 0,-48 3-17,5-1-1,0 0 1,0-1 0,0-1-1,0 1 1,-1-1-1,1-1 1,-1 0-1,0 0 1,0-1-1,0 0 1,0-1 0,-1 0-1,0 0 1,0-1-1,-1 0 1,0 0-1,0-1 1,0 0-1,-1 0 1,-1 0-1,1-1 1,-1 0 0,-1 0-1,1 0 1,-2 0-1,1-1 1,-1 0-1,-1 0 1,0 0-1,1-10 1,-2 12-2,1-22 21,-1 0-1,-5-53 0,0 68-8,0 22 0,1 26-1,2 12-11,-1-7-1,1 1 0,9 68 0,-7-101-1,0-1 0,0 0 0,0 0 0,1 0 0,0 0 0,0 0 0,0 0 0,1-1 0,0 1 0,0-1 0,0 1 0,0-1 0,1 0 0,-1 0 0,9 6 0,-7-6 1,1-1 1,0 0-1,0 0 0,0-1 0,0 0 0,0 0 1,0 0-1,0 0 0,1-1 0,-1 0 0,1-1 0,10 0 1,-14 0 0,0 0 0,0 0 0,0-1 1,0 1-1,0-1 0,0 0 0,0 0 1,0 0-1,0 0 0,0-1 0,-1 1 1,1-1-1,0 1 0,-1-1 0,1 0 1,2-3-1,-1 0 1,0 0-1,0 0 1,0 0-1,-1-1 1,1 1-1,-1-1 1,3-9-1,0-3 1,0-1 0,-2 0 0,0 0 0,1-26 0,-3 9 3,-2 23-2,1 0 1,0 1-1,1-1 0,3-13 1,-4 24-3,0 1 0,-1-1 0,1 1-1,0-1 1,0 1 0,-1 0 0,1 0 0,0-1 0,0 1 0,0 0 0,1 0-1,-1 0 1,0 0 0,0 0 0,1 0 0,-1 1 0,0-1 0,1 0 0,2 0-1,0-1 1,1 1-1,-1 0 0,0 1 1,1-1-1,-1 1 0,1 0 1,4 0-1,0 1 0,1 0-1,-1 1 1,1 0 0,-1 0-1,17 7 1,-11 1 0,-29-10 2,1 0 2,7 0-2,0 0 0,0 1 0,1 0 0,-1 0 0,0 0 1,1 0-1,-1 1 0,1 0 0,-1 0 0,1 1 1,0-1-1,0 1 0,0 0 0,0 0 0,1 1 0,-1 0 1,1 0-1,0 0 0,0 0 0,0 0 0,0 1 0,1 0 1,0 0-1,-4 7 0,1 1-5,1 1 0,0-1 0,1 1-1,0 0 1,2 0 0,-1 0 0,2 1 0,-1 24 0,2-37 1,0-1 0,0 0 0,0 1 1,1-1-1,-1 0 0,0 1 0,1-1 1,-1 0-1,0 0 0,1 1 1,0-1-1,-1 0 0,1 0 0,0 0 1,-1 0-1,1 0 0,0 0 0,0 0 1,0 0-1,0 0 0,0 0 0,0 0 1,0-1-1,2 2 0,0-1 3,-1 0-1,1 0 0,0 0 0,0 0 1,0-1-1,1 1 0,-1-1 0,0 1 1,0-1-1,5-1 0,-4 1 4,1-1-1,0 1 1,0-1-1,0 0 1,0-1 0,0 1-1,-1-1 1,1 0 0,-1 0-1,1 0 1,-1-1-1,0 1 1,8-8 0,-6 1 4,-1 0 0,0-1 1,0 0-1,-1 0 0,-1 0 0,1 0 1,-2-1-1,1 0 0,-1 1 1,0-17-1,1 9 6,0-1 0,6-18 1,-7 84-9,-17 194-5,4-74 0,9-128 0,-8 101 0,7-116 0,-2 0 0,0 0 0,-14 39 0,16-57 0,0 1 0,0-1 0,-1 0 0,0 0 0,0-1 0,0 1 0,-1-1 0,1 0 0,-1 0 0,-1 0 0,1-1 0,-12 8 0,15-11 0,-1 0 0,1 0 0,0 0 0,-1 0 0,1 0 0,0 0 0,-1-1 0,1 1 0,-1-1 0,1 0 0,-1 0 0,1 0 0,-1 0 0,1 0 0,-1 0 0,1-1 0,-1 1 0,1-1 0,-1 0 0,1 1 0,0-1 0,-1 0 0,1-1 0,0 1 0,0 0 0,0-1 0,0 1 0,0-1 0,0 1 0,0-1 0,1 0 0,-1 0 0,0 0 0,1 0 0,0 0 0,-1 0 0,1-1 0,-1-2 0,-4-7 0,1 0 0,0 0 0,1 0 0,1 0 0,0-1 0,0 1 0,0-17 0,1-4 0,4-55 0,-1 78 0,1 0 0,0 0 0,0 0 0,1 0 0,1 0 0,-1 1 0,2-1 0,-1 1 0,1 0 0,1 0 0,0 1 0,0 0 0,14-15 0,8-4 0,2 1 0,45-31 0,19-17 0,-72 54 0,-2-1 0,0-1 0,24-34 0,-39 49 0,0 0 0,-1-1 0,1 1 0,-1-1 0,-1 0 0,0-1 0,0 1 0,0 0 0,-1-1 0,-1 1 0,1-1 0,-1 0 0,-1 0 0,1 1 0,-3-18 0,2 25 0,-1 0 0,1 0 0,-1 0 0,1 1 0,-1-1 0,1 0 0,-1 0 0,1 1 0,-1-1 0,0 0 0,0 1 0,1-1 0,-1 1 0,0-1 0,0 1 0,1-1 0,-1 1 0,0 0 0,0-1 0,0 1 0,0 0 0,0-1 0,0 1 0,1 0 0,-1 0 0,0 0 0,0 0 0,0 0 0,0 0 0,0 0 0,0 0 0,-1 1 0,0-1 0,0 0 0,0 1 0,0-1 0,1 0 0,-1 1 0,0 0 0,0-1 0,1 1 0,-1 0 0,0 0 0,1 0 0,-1 0 0,1 0 0,0 0 0,-1 0 0,1 1 0,-2 1 0,0 3 0,0 1 0,0 0 0,0 0 0,1 0 0,0 1 0,1-1 0,-2 13 0,0 58 0,3-63 0,0-9 0,0 0 0,1 0 0,-1 0 0,1 0 0,0 0 0,1 0 0,-1 0 0,1-1 0,0 1 0,1 0 0,-1-1 0,1 0 0,0 0 0,0 1 0,1-2 0,0 1 0,0 0 0,0-1 0,0 0 0,0 0 0,1 0 0,0 0 0,0-1 0,0 0 0,0 0 0,1 0 0,-1-1 0,1 1 0,-1-1 0,1-1 0,0 1 0,0-1 0,0 0 0,0 0 0,0-1 0,0 0 0,0 0 0,12-1 0,-16 0 0,1-1 0,0 1 0,-1 0 0,1-1 0,-1 1 0,1-1 0,-1 0 0,0 0 0,0 0 0,0 0 0,0 0 0,0 0 0,0 0 0,0-1 0,-1 1 0,1-1 0,-1 1 0,0-1 0,0 0 0,0 1 0,0-1 0,0 0 0,0-5 0,3-9 0,-1-1 0,0-28 0,-2 35 0,1-36 0,-1 17 0,1 1 0,6-32 0,-8 60 0,0 0 0,0-1 0,0 1 0,0 0 0,0 0 0,0 0 0,1 0 0,-1 0 0,0 0 0,1 0 0,-1 0 0,1 0 0,-1 0 0,1 0 0,-1 1 0,1-1 0,0 0 0,-1 0 0,1 0 0,0 1 0,0-1 0,0 0 0,-1 1 0,1-1 0,0 0 0,0 1 0,0 0 0,0-1 0,0 1 0,0-1 0,0 1 0,0 0 0,0 0 0,2-1 0,-1 2 0,-1 0 0,1-1 0,0 1 0,-1 0 0,1 0 0,-1 0 0,1 0 0,-1 1 0,1-1 0,-1 0 0,0 1 0,0-1 0,0 0 0,0 1 0,0 0 0,0-1 0,0 1 0,1 2 0,8 23 0,-1 0 0,-1 1 0,-2 0 0,-1 0 0,2 31 0,-1-16 0,-6-44 0,0 1 0,0 0 0,0 0 0,0 0 0,0 0 0,0-1 0,0 1 0,0 0 0,0 0 0,1 0 0,-1-1 0,0 1 0,0 0 0,0 0 0,0 0 0,0 0 0,0 0 0,1-1 0,-1 1 0,0 0 0,0 0 0,0 0 0,0 0 0,0 0 0,1 0 0,-1 0 0,0 0 0,0-1 0,0 1 0,1 0 0,-1 0 0,0 0 0,0 0 0,0 0 0,1 0 0,-1 0 0,0 0 0,0 0 0,0 0 0,1 0 0,-1 0 0,0 0 0,0 1 0,0-1 0,0 0 0,1 0 0,-1 0 0,0 0 0,0 0 0,0 0 0,0 0 0,1 0 0,-1 1 0,0-1 0,0 0 0,0 0 0,0 0 0,0 0 0,0 1 0,1-1 0,-1 0 0,0 0 0,0 0 0,0 0 0,0 1 0,0-1 0,9-20 0,-1-1 0,-1 0 0,-1 0 0,5-32 0,3-12 0,-6 37 0,19-46 0,-27 74 0,0 0 0,0 0 0,0 0 0,0 0 0,0 0 0,0 0 0,0-1 0,0 1 0,0 0 0,0 0 0,0 0 0,0 0 0,0 0 0,0 0 0,0-1 0,0 1 0,0 0 0,0 0 0,0 0 0,0 0 0,0 0 0,0 0 0,0 0 0,0-1 0,0 1 0,0 0 0,0 0 0,1 0 0,-1 0 0,0 0 0,0 0 0,0 0 0,0 0 0,0 0 0,0 0 0,0 0 0,1 0 0,-1-1 0,0 1 0,0 0 0,0 0 0,0 0 0,0 0 0,0 0 0,1 0 0,-1 0 0,0 0 0,0 0 0,0 0 0,0 0 0,0 0 0,0 1 0,1-1 0,-1 0 0,0 0 0,0 0 0,0 0 0,0 0 0,0 0 0,0 0 0,0 0 0,0 0 0,1 0 0,-1 1 0,2 12 0,-1 21 0,-1-32 0,1 176 0,-1-176 0,0 1 0,0 0 0,0-1-1,1 1 1,-1 0 0,1-1 0,0 1 0,0-1 0,0 1 0,0-1-1,0 0 1,0 1 0,1-1 0,-1 0 0,1 0 0,0 0 0,-1 0-1,1 0 1,0 0 0,4 2 0,-3-2 1,1 0-1,-1-1 1,1 1-1,-1-1 1,1 0-1,0 0 1,0 0-1,-1 0 1,1-1-1,0 0 1,0 0-1,0 0 1,4 0-1,-3-1-2,1 1-1,-1-1 1,0 0-1,0-1 1,0 1-1,0-1 1,0 0-1,0 0 1,0 0-1,-1-1 1,1 0-1,-1 0 1,0 0-1,0 0 1,0-1-1,0 1 1,0-1-1,-1 0 1,0 0-1,1-1 1,1-4-1,-4 8-4,-1 1 0,0-1 0,1 1-1,-1-1 1,0 1 0,1-1 0,-1 1-1,0-1 1,0 0 0,0 1-1,1-1 1,-1 0 0,0 1 0,0-1-1,0 0 1,0 1 0,0-1 0,0 1-1,0-1 1,-1 0 0,1 1 0,0-1-1,0 0 1,0 1 0,-1-1 0,1 1-1,0-1 1,-1 1 0,1-1 0,0 1-1,-1-1 1,1 1 0,-1-1 0,0 0-1,-21-1-514,13 2 242,4 0-998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08.3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91 12 22698,'-2'-1'517,"1"0"-1,-1 0 0,1 0 1,-1 0-1,0 0 0,0 0 1,0 1-1,1-1 0,-1 1 1,0-1-1,0 1 0,0 0 1,0 0-1,0 0 0,-3 0 0,3 0-381,0 1-1,0 0 0,0 0 0,0 0 0,0 0 0,0 0 0,0 0 0,0 1 0,1-1 0,-1 0 0,1 1 1,-1 0-1,1-1 0,-1 1 0,1 0 0,0 0 0,0-1 0,-2 5 0,0 1-242,-1 1-1,2 0 1,-1 0-1,1 0 1,0 0-1,1 0 0,-1 16 1,1-21 107,1-1 0,0 1 1,0 0-1,0-1 0,1 1 0,-1 0 1,1-1-1,-1 1 0,1-1 0,0 1 1,0-1-1,0 1 0,0-1 0,0 0 1,1 1-1,-1-1 0,1 0 0,1 2 1,0-2 1,1 0 0,-1 0 0,0-1 0,0 0 0,0 0 0,1 0 0,-1 0 0,1 0 0,-1 0 0,0-1 0,1 0 0,-1 0 0,7 0 0,0 0 7,-4 0-2,1 1 0,-1-2 0,0 1 0,0-1 0,1 0 0,-1 0 0,9-3 0,-13 3-5,0 0 1,-1 0-1,1-1 0,0 1 1,-1-1-1,1 1 1,-1-1-1,1 1 0,-1-1 1,0 0-1,0 1 0,1-1 1,-1 0-1,-1 0 1,1 0-1,0 0 0,0 0 1,-1 0-1,1 0 1,-1 0-1,0-1 0,1 1 1,-1 0-1,0 0 1,0 0-1,-1-3 0,0-1-1,1 1 0,-2 0 1,1-1-1,0 1 0,-1 0 0,0 0 0,-1 0 0,1 0 0,-1 0 0,0 0 0,0 1 0,0-1 0,0 1 0,-1 0 1,0 0-1,0 0 0,0 1 0,0-1 0,-1 1 0,1 0 0,-1 0 0,0 1 0,0-1 0,0 1 0,0 0 0,0 0 1,-1 1-1,1 0 0,0-1 0,-1 2 0,-7-1 0,12 1 0,-1 0 1,0 0-1,1 0 1,-1 0-1,1 0 1,-1 1-1,1-1 1,-1 1-1,1-1 1,-1 1-1,1-1 1,0 1-1,-1 0 1,1 0-1,0 0 0,0-1 1,-1 1-1,1 1 1,0-1-1,-1 1 1,0 1-110,0 0 0,1 0 0,0 0 0,-1 0 0,1 0 0,0 0 0,0 0 0,1 1 0,-1 2-1,-3 28-4155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09.1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1 124 31182,'0'-30'1214,"0"36"-832,2 51-393,2-27 11,0-1 0,2 0 0,2 0 0,0 0 0,2-1 0,21 42 0,-28-64 0,0-1 0,1 0 0,0 0 0,0 0 0,0 0 0,0-1 0,1 0 0,7 6 0,-10-9 0,-1 0 0,1 0 0,0 0 0,-1 0 0,1 0 0,0-1 0,-1 1 0,1 0 0,0-1 0,0 0 0,0 1 0,0-1 0,-1 0 0,1 0 0,0 0 0,0 0 0,0 0 0,0 0 0,0 0 0,-1-1 0,1 1 0,0-1 0,0 0 0,-1 1 0,1-1 0,0 0 0,-1 0 0,1 0 0,-1 0 0,1 0 0,-1 0 0,1 0 0,1-2 0,3-6 0,0 1 0,-1 0 0,0-1 0,0 0 0,-1-1 0,0 1 0,-1-1 0,0 1 0,3-18 0,11-94 0,-17 121 0,13-216-5,-16 233-297,-6 10-367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0.7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208 341 31214,'2'-9'174,"0"0"0,0-1-1,-1 1 1,0-1 0,-1 1-1,0-1 1,-1 1 0,-2-12-1,3 18-174,-1 0-1,0 0 1,0 1-1,0-1 1,-1 0-1,1 1 1,-1-1-1,1 1 1,-1-1-1,0 1 1,0 0-1,0 0 1,0 0-1,0 0 1,-1 0-1,1 0 1,0 1-1,-1-1 1,1 1-1,-1-1 1,0 1-1,0 0 1,1 0-1,-1 0 1,0 1-1,0-1 1,0 1-1,0-1 1,-5 1-1,3-1 2,1 1 0,-1 0 1,0 0-1,1 0 0,-1 0 0,0 0 0,1 1 0,-1 0 0,1 0 0,-1 1 0,1-1 0,-1 1 0,1 0 1,0 0-1,0 0 0,0 0 0,0 1 0,0 0 0,1 0 0,-1 0 0,1 0 0,0 0 0,0 1 0,0-1 0,0 1 1,0 0-1,1 0 0,0 0 0,0 0 0,-2 6 0,-2 5 0,1 1 0,1 0 0,1 0 0,0 1 0,1-1 0,1 1 0,0-1 0,2 1 0,2 22 0,-2-35 0,-1 0 0,2 0 0,-1 0 0,0 0 0,1 0 0,-1 0 0,1-1 0,0 1 0,1-1 0,-1 1 0,0-1 0,1 0 0,0 0 0,0 0 0,0 0 0,0 0 0,0-1 0,0 1 0,1-1 0,0 0 0,-1 0 0,1 0 0,0-1 0,5 2 0,-5-1 0,0-1 0,0 0 0,0 0 0,0 0 0,1-1 0,-1 0 0,0 1 0,0-1 0,1-1 0,-1 1 0,0-1 0,0 1 0,0-1 0,0-1 0,1 1 0,-1 0 0,-1-1 0,1 0 0,0 0 0,0 0 0,-1 0 0,1-1 0,3-3 0,-2 0 1,0 0 0,0 0 0,-1-1 0,0 0 0,0 0 0,-1 0 0,0 0-1,0 0 1,0-1 0,-1 1 0,0-1 0,1-14 0,-1-8 7,0 0 0,-4-31 0,0 11-12,-10 100 4,7-17-8,0 49 0,5-73 6,0 0 1,1 0 0,0 0-1,0-1 1,1 1-1,0 0 1,0 0-1,1-1 1,0 0-1,9 15 1,-11-21 1,0 0 0,0-1 0,0 1 0,0-1 0,0 1 0,1-1 0,-1 0 0,0 0 0,1 1 0,-1-1 0,1 0 0,0 0 0,-1 0 0,1-1 0,0 1 0,0 0 0,-1-1 0,1 1 0,0-1 0,0 1 0,0-1 0,0 0 0,0 0 0,0 0 0,-1 0 0,1 0 0,0 0 0,4-1 0,-3 0 0,0-1 0,-1 1 0,1 0 0,0-1 0,0 1 0,-1-1 0,1 0 0,-1 0 0,1 0 0,-1 0 0,0-1 0,0 1 0,0-1 0,0 1 0,0-1 0,1-2 0,6-14 0,-2-1 0,1 1-1,-2-1 1,-1 0 0,0-1 0,2-35 0,-2-127 11,-5 127 6,0 41-13,1 11-4,-1 0 0,1 0 0,-1 0 0,0 0 0,0 0 0,0 0 0,-1 0 0,0 0 1,1 0-1,-1 0 0,-1 1 0,1-1 0,-2-4 0,3 8 0,0 0 0,-1 0 0,1 0 0,0-1 0,-1 1 0,1 0 0,0 0 0,-1 0 0,1 0 0,0 0 0,0 0 0,-1 0 0,1 0 0,0 0 0,-1-1 0,1 1 0,0 0 0,-1 1 0,1-1 0,0 0 0,-1 0 0,1 0 0,0 0 0,-1 0 0,1 0 0,0 0 0,-1 0 0,1 1 0,0-1 0,-1 0 0,1 0 0,0 0 0,0 0 0,-1 1 0,1-1 0,0 0 0,0 0 0,0 1 0,-1-1 0,1 0 0,0 1 0,0-1 0,0 0 0,0 1 0,0-1 0,-1 0 0,1 1 0,-4 11 0,-1 0 0,2 1 0,0-1 0,0 1 0,1 0 0,0 16 0,1 88 0,2-64 0,0-26 0,0-1 0,5 29 0,-5-47 0,1 0 0,0 0 0,0 0 0,1 0 0,0 0 0,0-1 0,1 1 0,0-1 0,0 0 0,10 13 0,-11-18 0,-1 0 0,1 0 0,-1 0 0,1 0 0,0 0 0,0 0 0,-1-1 0,1 1 0,0-1 0,0 0 0,1 0 0,-1 0 0,0 0 0,0-1 0,1 1 0,-1-1 0,0 0 0,0 0 0,1 0 0,-1 0 0,0 0 0,0-1 0,1 0 0,2 0 0,0-1 0,-1 0 0,0 0 0,0-1 0,0 1 0,0-1 0,0 0 0,0 0 0,-1-1 0,1 0 0,-1 1 0,0-1 0,6-9 0,-3 3 0,-1 0 0,-1 0 0,1-1 0,-2 0 0,0 0 0,0-1 0,-1 1 0,0-1 0,1-12 0,0-15 0,-2-54 0,-2 76 0,0 17 0,0-1 0,0 1 0,1 0 0,-1 0 0,0 0 0,0 0 0,0-1 0,0 1 0,0 0 0,0 0 0,0 0 0,0 0 0,0 0 0,0-1 0,0 1 0,0 0 0,0 0 0,0 0 0,0 0 0,0-1 0,0 1 0,0 0 0,0 0 0,0 0 0,0 0 0,-1 0 0,1-1 0,0 1 0,0 0 0,0 0 0,0 0 0,0 0 0,0 0 0,0 0 0,-1 0 0,1-1 0,0 1 0,0 0 0,0 0 0,0 0 0,0 0 0,-1 0 0,1 0 0,0 0 0,0 0 0,0 0 0,0 0 0,0 0 0,-1 0 0,1 0 0,0 0 0,0 0 0,0 0 0,0 0 0,-1 0 0,-5 9 0,1 13 0,1-1 0,2 0 0,0 1 0,1 0 0,2 28 0,0-11 0,-1-34 0,0 0 0,0 0 0,1 0 0,0 0 0,0 0 0,0 0 0,1-1 0,-1 1 0,1 0 0,4 5 0,-5-8 0,0 0 0,1 1 0,-1-2 0,1 1 0,0 0 0,-1 0 0,1-1 0,0 1 0,0 0 0,0-1 0,1 0 0,-1 0 0,0 0 0,0 0 0,1 0 0,-1 0 0,0 0 0,1-1 0,-1 1 0,1-1 0,-1 1 0,4-1 0,-3 0 0,0 0 0,0 0 0,0 0 0,0 0 0,0 0 0,0 0 0,0-1 0,0 0 0,0 1 0,0-1 0,0 0 0,0-1 0,-1 1 0,1 0 0,-1-1 0,1 1 0,-1-1 0,1 0 0,-1 0 0,0 0 0,0 0 0,0 0 0,0-1 0,0 1 0,0 0 0,-1-1 0,1 0 0,-1 1 0,1-1 0,-1 0 0,0 0 0,1-3 0,3-10 0,-1 0 0,0 0 0,-1 0 0,-1-1 0,1-19 0,-5-85 0,2 113 0,-8-15 0,5 43 0,1 0 0,1 0 0,1 0 0,0 1 0,2-1 0,0 0 0,2 0 0,0-1 0,1 1 0,1-1 0,13 29 0,-17-43 0,0 0 0,1 0 0,0 0 0,1-1 0,-1 1 0,1-1 0,-1 0 0,1 0 0,0 0 0,1 0 0,-1-1 0,1 0 0,0 0 0,-1 0 0,1 0 0,0-1 0,1 0 0,-1 0 0,0 0 0,1-1 0,-1 0 0,1 0 0,-1 0 0,1 0 0,-1-1 0,1 0 0,0 0 0,-1-1 0,11-1 0,-12 0 0,0 1 0,1-1 0,-1 1 0,0-1 0,0 0 0,0-1 0,0 1 0,0-1 0,-1 0 0,1 0 0,-1 0 0,1 0 0,-1 0 0,0-1 0,-1 0 0,1 1 0,-1-1 0,1 0 0,-1 0 0,2-7 0,2-3 0,0 0 0,-1-1 0,-1 0 0,4-28 0,-4-3 0,-3-67 0,-1 64 0,0 48 0,0 1 0,0-1 0,0 0 0,-1 1 0,1-1 0,0 1 0,0-1 0,0 1 0,-1-1 0,1 1 0,0-1 0,-1 1 0,1-1 0,0 1 0,-1-1 0,1 1 0,-1-1 0,1 1 0,0 0 0,-1-1 0,1 1 0,-1 0 0,1-1 0,-1 1 0,0 0 0,1 0 0,-1-1 0,1 1 0,-1 0 0,1 0 0,-1 0 0,0 0 0,1 0 0,-1 0 0,1 0 0,-1 0 0,0 0 0,1 0 0,-1 0 0,1 0 0,-1 0 0,1 1 0,-1-1 0,0 0 0,1 0 0,-1 1 0,1-1 0,-1 0 0,1 1 0,-1-1 0,1 0 0,0 1 0,-1-1 0,0 1 0,-2 3 0,-1-1 0,1 1 0,0 0 0,0 0 0,0 0 0,0 0 0,1 0 0,0 0 0,0 1 0,-2 5 0,-14 50 0,13-31 0,1 0 0,1 0 0,1 51 0,2-69 0,0-9 0,0 1 0,0-1 0,1 1 0,-1 0 0,0-1 0,1 1 0,0-1 0,-1 1 0,1-1 0,0 0 0,0 1 0,0-1 0,1 0 0,-1 0 0,1 1 0,-1-1 0,1 0 0,0 0 0,-1-1 0,1 1 0,0 0 0,0-1 0,0 1 0,1-1 0,-1 1 0,0-1 0,0 0 0,1 0 0,-1 0 0,1 0 0,4 0 0,6 1 0,0 0 0,0-1 0,0-1 0,0 0 0,14-2 0,-23 2 0,1-1 0,0 1 0,0-1 0,0 0 0,0-1 0,0 1 0,-1-1 0,1 0 0,0 0 0,-1 0 0,0 0 0,1-1 0,-1 0 0,0 0 0,5-5 0,-3 1 0,-1 1 0,1-1 0,-1 0 0,0 0 0,-1-1 0,0 0 0,5-13 0,0-5 0,-2-1 0,-1 0 0,-1 0 0,2-32 0,-5 35 0,-1 9 0,1 0 0,0 0 0,8-28 0,-10 42 0,0 1 0,0-1 0,0 0 0,1 1 0,-1-1 0,0 0 0,0 1 0,0-1 0,1 1 0,-1-1 0,0 0 0,1 1 0,-1-1 0,1 1 0,-1-1 0,0 1 0,1 0 0,-1-1 0,1 1 0,0-1 0,-1 1 0,1 0 0,-1-1 0,1 1 0,-1 0 0,1 0 0,0-1 0,-1 1 0,1 0 0,-1 0 0,1 0 0,0 0 0,-1 0 0,1 0 0,0 0 0,-1 0 0,1 0 0,0 0 0,-1 0 0,1 0 0,0 0 0,0 1 0,1 0 0,0 0 0,0 1 0,-1-1 0,1 1 0,0-1 0,-1 1 0,1-1 0,-1 1 0,0 0 0,0 0 0,0 0 0,2 2 0,4 14 0,0 0 0,-1 0 0,-1 0 0,-1 1 0,3 24 0,-1 98 0,-6-137 0,0 0 0,-1 0 0,1 0 0,-1 0 0,0 0 0,0 0 0,-1 0 0,1-1 0,-1 1 0,0-1 0,0 1 0,0-1 0,0 0 0,-1 1 0,1-1 0,-1 0 0,0-1 0,0 1 0,0 0 0,0-1 0,0 0 0,-1 1 0,-5 1 0,4-1 0,-1-1 0,1 1 0,-1-1 0,0-1 0,0 1 0,0-1 0,0 0 0,0-1 0,0 1 0,0-1 0,0 0 0,0 0 0,0-1 0,0 0 0,-9-3 0,12 3 0,0-1 0,0 1 0,0-1 0,0 0 0,0 0 0,0-1 0,0 1 0,0-1 0,1 1 0,0-1 0,-1 0 0,1 0 0,0 0 0,0 0 0,1 0 0,-1 0 0,0-1 0,1 1 0,0 0 0,0-1 0,0 1 0,0-6 0,-2-8 0,0-1 0,2 1 0,0-21 0,1 36 0,0-14 0,-1 11 0,1 0 0,0 0 0,0 0 0,0 1 0,1-1 0,-1 0 0,1 0 0,0 0 0,0 1 0,1-1 0,2-5 0,-4 10 0,0 0 0,0-1 0,1 1 0,-1-1 0,0 1 0,1 0 0,-1-1 0,0 1 0,1 0 0,-1-1 0,1 1 0,-1 0 0,0 0 0,1 0 0,-1-1 0,1 1 0,-1 0 0,1 0 0,-1 0 0,1 0 0,-1 0 0,1 0 0,-1 0 0,1 0 0,-1 0 0,0 0 0,1 0 0,-1 0 0,1 0 0,-1 0 0,1 0 0,-1 0 0,1 0 0,-1 1 0,1-1 0,-1 0 0,0 0 0,1 1 0,-1-1 0,1 0 0,-1 1 0,0-1 0,1 0 0,-1 1 0,0-1 0,1 1 0,14 20 0,-13-18 0,11 18 0,1 1 0,1-2 0,1 0 0,19 17 0,-28-30 0,0-1 0,0-1 0,0 1 0,1-2 0,0 1 0,0-1 0,0 0 0,0 0 0,1-1 0,-1 0 0,1-1 0,0 0 0,0 0 0,17 1 0,-12-3-4,-10 1-3,0 0-1,1-1 1,-1 0 0,0 0-1,1 0 1,-1 0 0,1-1 0,-1 0-1,0 0 1,0 0 0,0 0 0,6-3-1,6-15-229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2.7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14 32415,'0'-1'6,"0"1"-1,0-1 1,0 1 0,0-1 0,0 1 0,0-1-1,0 1 1,0-1 0,-1 1 0,1-1 0,0 1-1,0-1 1,0 1 0,-1 0 0,1-1 0,0 1-1,-1-1 1,1 1 0,0 0 0,-1-1 0,1 1-1,0-1 1,-1 1 0,1 0 0,0 0 0,-1-1-1,1 1 1,-1 0 0,1 0 0,-1 0 0,1-1-1,-1 1 1,1 0 0,-1 0 0,1 0 0,-1 0-1,1 0 1,-1 0 0,1 0 0,-1 0 0,1 0-1,-1 0 1,1 0 0,-1 0 0,1 0-1,-1 1 1,0-1 0,-1 1-8,0 0 0,0-1 0,-1 1 0,1 0 0,0 0 0,0 1 0,0-1 0,1 0 0,-1 1 0,-2 1 0,2-1 1,0 1 0,0-1 1,1 1-1,-1 0 0,0-1 0,1 1 0,0 0 1,0 0-1,0 0 0,0 0 0,0 0 1,0 0-1,1 0 0,-1 0 0,1 1 0,0 3 1,3-6 3,1 0-1,-1 0 1,0 0 0,0-1 0,1 0 0,-1 1 0,0-1 0,1 0 0,-1-1 0,5 0 0,-7 0-3,0 0 1,0 0 0,0 0-1,0 0 1,-1 0 0,1 0-1,0 0 1,-1 0 0,1 0-1,0 0 1,-1 0 0,0-1-1,1 1 1,-1 0 0,0 0-1,1-1 1,-1 1 0,0 0-1,0 0 1,0-1 0,0 1-1,0 0 1,0-1 0,-1 0-1,1 0 1,0 0 0,0 0 0,-1 0-1,1 0 1,0 0 0,-1 0 0,1 0 0,-1 0-1,0 1 1,0-1 0,0 0 0,0 0 0,0 1-1,0-1 1,-2-2 0,1 3 0,1 0-1,-1 0 1,1 0-1,-1 0 1,1 1-1,-1-1 1,1 0-1,-1 1 1,0-1-1,1 1 1,-1 0-1,0 0 1,0-1-1,1 1 1,-1 0 0,0 0-1,0 1 1,1-1-1,-4 1 1,4 0-52,0-1 1,0 1 0,0 0 0,0 0 0,0 0 0,0 0 0,1 0-1,-1 0 1,0 0 0,0 0 0,1 0 0,-1 0 0,1 1-1,-1-1 1,1 0 0,-1 0 0,1 1 0,0-1 0,0 0 0,0 1-1,0-1 1,0 0 0,0 0 0,0 3 0,0 16-3877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3.1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74 1 31839,'-2'0'522,"-1"0"-510,-1 1-1,1 0 0,0 0 0,0 0 0,0 0 1,0 1-1,0-1 0,0 1 0,0 0 0,1 0 0,-1 0 1,1 0-1,-1 0 0,1 1 0,0-1 0,0 1 0,0-1 1,0 1-1,-3 4 0,3-4-13,0 1 0,1-1 0,-1 0 0,0 0 0,1 1-1,0-1 1,0 0 0,0 1 0,0 0 0,1-1 0,-1 1 0,1-1 0,0 1 0,0 0 0,0-1 0,0 1 0,1-1 0,1 7 0,-1-8 2,0-1 1,0 0-1,0 0 1,0 0-1,0 1 1,0-1-1,0 0 1,0-1-1,1 1 1,-1 0-1,0 0 1,1 0 0,-1-1-1,1 1 1,-1-1-1,0 1 1,1-1-1,-1 1 1,1-1-1,-1 0 1,3 0-1,38 1 29,-29-2-8,-12 1-18,0 0-1,0 0 1,-1-1 0,1 1 0,0 0-1,-1-1 1,1 1 0,0-1-1,-1 1 1,1-1 0,-1 1 0,1-1-1,0 1 1,-1-1 0,0 1-1,1-1 1,-1 0 0,1 1 0,-1-1-1,0 0 1,1 1 0,-1-1-1,0 0 1,0 0 0,1 1 0,-1-1-1,0 0 1,0 0 0,0 1-1,0-1 1,0 0 0,0 0 0,0 0-1,0 1 1,-1-2 0,1-1-3,0 0-1,0 0 1,-1 0 0,0 0 0,1 0 0,-1 0-1,0 0 1,-2-4 0,0 4-59,1 0 0,-1 0 0,1 1 0,-1-1 0,0 1 0,0 0 0,-1-1 0,1 1 0,0 1 0,-1-1 0,1 0 0,-1 1 0,1 0 0,-1 0 0,-5-1 0,3 1-2407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3.5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69 32367,'0'-1'29,"3"-39"288,-3 39-315,0-1-1,0 1 1,1 0 0,-1 0 0,0-1 0,1 1-1,-1 0 1,1 0 0,-1 0 0,1 0 0,-1 0-1,1 0 1,0 0 0,-1 0 0,1 0 0,0 0-1,0 0 1,0 0 0,0 0 0,0 1 0,0-1 0,0 0-1,0 1 1,0-1 0,0 1 0,0-1 0,0 1-1,1-1 1,1 1 0,-2 0-2,0 1 0,0-1 0,0 1 0,0-1 0,0 1 0,0 0 0,0 0 0,0-1 0,0 1 0,0 0 0,-1 0 0,1 0 0,0 0 0,-1 0 0,1 0 0,0 0 0,-1 0 0,1 0 0,-1 0 0,1 2 0,10 31 0,-8-26 0,100 335-27,-100-335-44,-1 1-1,0 0 1,-1 0-1,0 18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3.9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187 3 31999,'0'-2'720,"-2"2"-704,-12 9-16,-5 19 0,-5 9 0,-7 5 0,4 1 0,2-6 0,7 0 0,5-7 0,5-5-16,2-6-48,6-8-176,0-9-1793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4.2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 1 32303,'0'0'416,"2"0"-416,12 0 0,7 0 0,5 1 0,5 1 0,-4-2 0,-2 0-96,-9 0-288,-12 0-1745</inkml:trace>
  <inkml:trace contextRef="#ctx0" brushRef="#br0" timeOffset="1">0 139 31550,'2'2'273,"21"2"191,4-4-304,1 0-80,1 0-48,-2 0-32,-4 0-48,-7 0-432,-6-13-5283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5.7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139 184 31566,'1'-11'88,"-1"0"0,2-1-1,-1 1 1,1 0-1,1 1 1,0-1-1,9-20 1,-10 26-63,1 0 0,-1 0 0,1 0 0,0 1 0,1-1 1,-1 1-1,1 0 0,0 0 0,0 0 0,0 0 0,1 1 0,-1-1 0,1 1 1,0 0-1,0 1 0,0-1 0,9-2 0,-13 4-25,0 1 0,1-1 0,-1 1 0,0-1 0,0 1 0,1 0 0,-1 0 0,0-1 0,1 1 0,-1 0 0,1 0 0,-1 0 0,0 1 0,1-1 0,-1 0 0,0 0 0,0 1 0,1-1 0,-1 1 0,0-1 0,0 1 0,1 0 0,-1-1 0,0 1 0,0 0 0,0 0 0,0 0 0,0-1 0,0 1 0,0 0 0,0 0 0,-1 1 0,1-1 0,0 0 0,-1 0 0,1 0 0,0 0 0,0 3 0,0 4 0,1-1 0,-1 1 0,-1 0 0,1 0 0,-2 13 0,1-5 0,-1-5 0,1-1 0,-2 0 0,1 1 0,-1-1 0,-1 0 0,0 0 0,0 0 0,-1-1 0,0 1 0,-1-1 0,0 0 0,0 0 0,-1-1 0,0 1 0,-11 11 0,-8 4 0,0-2 0,-2 0 0,-40 25 0,-11 9 0,87-62 1,0 1 0,0 0-1,0 0 1,1 1 0,0 0 0,0 1 0,0 0-1,0 1 1,15-2 0,6 0 2,-1 2-1,38 2 1,0 10 3,-52-7-52,1 0 1,27 1-1,-20-4-586,-5 0-1550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2.5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24 30926,'0'0'1217,"18"0"-913,7 0-208,6 0-64,-3-7 0,-1 1-32,-4 3 0,-5-3-16,-7 6-96,-9-2-817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6.7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71 32047,'5'-8'92,"1"1"1,0 0 0,1 1 0,0-1-1,0 1 1,15-10 0,-19 14-89,0 0-1,1 1 1,-1-1 0,0 1 0,0 0 0,1 0 0,-1 0 0,1 0-1,-1 1 1,4-1 0,-5 1-3,-1 0 0,1 0 0,0 0 0,0 1 1,-1-1-1,1 1 0,0-1 0,-1 1 0,1 0 0,-1-1 0,1 1 0,-1 0 0,1 0 0,-1 0 0,0 0 0,1 0 0,-1 0 0,0 1 0,0-1 1,0 0-1,2 2 0,7 17 0,0 0 0,-1 0 0,-1 0 0,-1 1 0,-1 1 0,6 38 0,3 10-3,49 124-30,-64-190-886,0-16-485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7.0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213 8 31118,'-3'-8'1585,"1"8"-1569,-8 6-16,-4 18 0,-5 13 16,-3 4-16,1-1 0,-2 5 0,3-4 0,-1-4 0,3-2 0,1-8-16,3-8-112,6-6-640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7.3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32319,'0'0'368,"11"0"-368,19 0 16,10 0-16,-1 0 0,-6 0 0,-11 0-128,-9 0-80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7.7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31406,'35'0'337,"11"0"31,5 0-256,3 0-80,-7-9-32,-8 0-128,-12-2-1057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18.2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97 2 30942,'106'-2'1710,"-40"2"-1691,-66 0-19,1 0 0,-1 0 0,0 0 0,1 0 0,-1 0 0,0 0 0,1 1 0,-1-1 0,0 0 0,1 0 0,-1 0 0,0 0 0,1 1 0,-1-1 0,0 0 0,1 0 0,-1 1 0,0-1 0,1 0 0,-1 0 0,0 1 0,0-1 0,0 0 0,1 1 0,-1-1 0,0 0 0,0 1 0,0-1 0,0 0 0,0 1 0,1-1 0,-1 0 0,0 1 0,0-1 0,0 1 0,0-1 0,0 0 0,0 1 0,0-1 0,0 1 0,-1-1 0,1 0 0,0 1 0,0-1 0,0 0 0,0 1 0,0-1 0,-1 0 0,1 1 0,0-1 0,0 0 0,0 1 0,-1-1 0,1 0 0,0 0 0,-1 1 0,1-1 0,0 0 0,-1 1 0,-17 19 0,-34 10-8,43-26 6,1 0 0,0 0-1,0 1 1,0 0 0,0 0 0,1 0 0,0 1 0,0 0 0,-11 14 0,17-19 2,0 1-1,0 0 1,0-1 0,1 1 0,-1-1 0,0 1 0,1 0 0,-1 0 0,1-1 0,0 1 0,-1 0-1,1 0 1,0 0 0,0 0 0,0-1 0,0 1 0,1 0 0,-1 0 0,0 0 0,1-1 0,-1 1-1,1 0 1,0-1 0,0 1 0,-1 0 0,1-1 0,0 1 0,0-1 0,0 1 0,1-1 0,-1 1-1,0-1 1,1 0 0,2 2 0,5 4 1,0-1 0,1-1 1,0 1-1,17 6 0,-6-3 7,-15-7-5,-1 1-1,1 0 0,-1 0 0,0 1 0,7 6 1,-10-9-3,0 1 0,-1 0 1,1 0-1,-1 0 0,0 0 1,1 1-1,-1-1 0,0 0 0,0 1 1,-1-1-1,1 0 0,0 1 1,-1-1-1,1 1 0,-1-1 1,0 5-1,0-5 1,-1 0-1,1 0 1,-1 0-1,0-1 1,1 1-1,-1 0 1,0-1-1,0 1 1,0-1-1,0 1 1,-1-1-1,1 1 1,0-1-1,0 0 1,-1 0 0,1 1-1,-1-1 1,1 0-1,-1 0 1,0 0-1,1-1 1,-1 1-1,0 0 1,0-1-1,-2 1 1,-51 12 4,21-9 19,-54-3 0,54-1 0,33 0-19,0 0 0,0 0 0,0-1 1,1 1-1,-1 0 0,0 0 0,0 0 1,0-1-1,0 1 0,0 0 0,1-1 1,-1 1-1,0-1 0,0 1 0,1-1 1,-1 1-1,0-1 0,1 0 0,-1 1 1,0-1-1,1 0 0,-1 1 1,1-1-1,-1 0 0,1 0 0,0 1 1,-1-1-1,1 0 0,-1-2 0,1 1-189,-1 0 0,1 0-1,0 0 1,0 0 0,0-1-1,0 1 1,0 0 0,0 0-1,1 0 1,-1 0 0,2-4-1,3-2-8896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23.2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71 601 32399,'0'0'259,"-1"6"-185,-26 55-71,17-41-3,1 0 0,1 1 0,-5 23 0,12-43 0,1 0 0,-1 0 0,1 0 0,0 0 0,0 0 0,0 0 0,-1 0 0,1 0 0,0 0 0,0 0 0,0 0 0,1 0 0,-1 0 0,0 0 0,0 0 0,0 0 0,1 0 0,-1 0 0,1-1 0,-1 1 0,0 0 0,1 0 0,-1 0 0,1 0 0,0-1 0,-1 1 0,1 0 0,1 1 0,-1-2 0,1 0 0,0 1 0,-1-1 0,1 0 0,0 1 0,-1-1 0,1 0 0,0 0 0,-1 0 0,1-1 0,0 1 0,-1 0 0,1-1 0,0 1 0,1-1 0,6-3 0,0 0 0,-1 0 0,1 0 0,-1-1 0,9-6 0,2-6 2,-1-1 1,0-1-1,-1 0 1,-1-1-1,-1 0 1,-1-2-1,-1 0 1,-1 0-1,0-1 1,8-27-1,-2-1-1,-3 0 1,-2-2-1,11-91 0,-19 102-1,-2 0 0,-4-53 0,1 93 0,0 1 0,0-1 0,0 1 0,0-1 0,0 1 0,-1-1 0,1 1 0,0 0 0,-1-1 0,1 1 0,-1-1 0,0 1 0,1 0 0,-1 0 0,0-1 0,0 1 0,0 0 0,0 0 0,0 0 0,0 0 0,0 0 0,0 0 0,0 0 0,0 0 0,-1 0 0,1 1 0,0-1 0,-1 0 0,1 1 0,0-1 0,-1 1 0,1 0 0,-1-1 0,1 1 0,-1 0 0,1 0 0,0 0 0,-1 0 0,1 0 0,-1 0 0,1 0 0,-1 1 0,1-1 0,-1 0 0,-2 2 0,0-1 0,-1 1 0,0 0 0,0 0 0,1 0 0,-1 1 0,1-1 0,-1 1 0,1 0 0,0 0 0,0 1 0,-6 7 0,5-4 0,1 0 0,0 0 0,1 0 0,-1 1 0,1-1 0,1 1 0,0 0 0,0 0 0,0 0 0,1 0 0,0 0 0,1 0 0,0 1 0,0-1 0,0 0 0,1 0 0,1 0 0,-1 0 0,1 0 0,1 0 0,-1 0 0,7 11 0,7 14 0,2-2 0,1 0 0,43 53 0,-25-35 0,-30-40 0,-1 1 0,0-1 0,-1 1 0,0 0 0,6 17 0,-10-24 0,0 1 0,0-1 0,-1 0 0,1 0 0,-1 0 0,1 1 0,-1-1 0,0 0 0,0 1 0,-1-1 0,1 0 0,-1 1 0,1-1 0,-1 0 0,0 0 0,0 0 0,-1 0 0,1 0 0,-1 0 0,1 0 0,-1 0 0,0 0 0,-3 3 0,-4 1 0,1 0 0,-1 0 1,0-1-1,-1-1 0,1 1 0,-1-2 0,0 1 0,-13 3 1,4-2-10,0-1 1,0-1-1,-36 3 1,75-8 17,3 0-22,-1-1 1,1 0-1,39-11 0,-55 11 10,0-1 0,0 1 0,0-2 0,0 1-1,-1 0 1,1-1 0,-1-1 0,0 1 0,0-1-1,-1 0 1,1 0 0,-1 0 0,0-1 0,-1 0-1,1 0 1,6-13 0,-3 0 8,-1 0-1,-1 0 1,-1-1-1,5-37 1,-6 35 4,0 1 1,1-1-1,14-35 0,-16 50-7,0 0-1,1 1 0,0 0 0,0-1 0,0 1 1,1 1-1,0-1 0,0 1 0,1 0 1,-1 0-1,1 1 0,0-1 0,0 1 1,1 0-1,8-3 0,-12 6-4,-16 18-7,4-5 13,1 0 0,1 0 0,0 1 0,0 0 0,1 0 0,1 1 0,-7 25 0,8-16-2,0 0 0,2 0 0,0 0 0,2 26 0,0-46-1,0 0 0,0 0 0,0 0 0,1 0 0,-1 0 0,1 0 0,0 0 0,0 0 0,0 0 0,0 0 0,1-1 0,-1 1 0,1 0 0,-1-1 0,1 1 0,0-1 0,0 0 0,0 0 0,0 1 0,1-1 0,-1 0 0,1-1 0,-1 1 0,1 0 0,-1-1 0,1 0 0,3 2 0,2-1 0,1 0 0,-1 0 0,1-1 0,-1 0 0,1 0 0,-1-1 0,1 0 0,14-2 0,-19 1 1,0 0-1,0 0 1,0 0-1,0-1 1,-1 1-1,1-1 1,-1 0 0,1 0-1,-1 0 1,0-1-1,1 1 1,-1-1-1,0 0 1,-1 1 0,1-1-1,-1 0 1,1-1-1,-1 1 1,0 0-1,0-1 1,0 1 0,0-1-1,-1 0 1,0 0-1,1 1 1,-1-1-1,0-8 1,2-5 2,0 0-1,-2-1 1,0 1 0,-1-1-1,-3-17 1,2 24-3,-1 1 0,0 0 0,-1-1 0,0 1 0,0 0 0,-1 0 0,-8-14 0,10 21 0,1-1 0,-2 1 0,1 0 0,0 0 0,0 0 0,-1 0 0,0 0 0,0 0 0,0 1 0,0-1 0,0 1 0,0 0 0,0 0 0,-1 0 0,1 1 0,-1-1 0,0 1 0,1-1 0,-1 1 0,0 0 0,0 1 0,1-1 0,-7 0 0,7 2 0,1-1 0,0 1 0,-1 0 0,1 0 0,0-1 0,0 1 0,-1 1 0,1-1 0,0 0 0,0 0 0,0 1 0,1-1 0,-1 1 0,0 0 0,0-1 0,1 1 0,-1 0 0,1 0 0,0 0 0,0 0 0,-1 0 0,1 1 0,0-1 0,1 0 0,-1 0 0,0 1 0,1-1 0,-1 0 0,1 4 0,-3 10-1,1 1 0,1-1 0,0 19 0,1-30 0,0 6-3,0 1 1,1-1-1,0 1 1,1-1 0,1 1-1,-1-1 1,8 18-1,-8-25 4,0 0 0,1 1 0,-1-1 1,1 0-1,0 0 0,0 0 0,1-1 0,-1 1 0,1-1 0,-1 0 0,1 0 0,0 0 0,0 0 0,0-1 0,1 1 0,-1-1 0,1 0 0,-1-1 0,1 1 0,9 1 0,-6-1 1,1-1-1,0 0 1,-1 0-1,1-1 1,-1 0-1,1-1 1,0 0 0,-1 0-1,1 0 1,-1-1-1,0-1 1,1 0-1,-1 0 1,0 0 0,-1-1-1,13-7 1,-13 5 0,1 0 0,-2 0 1,1-1-1,-1 0 1,0 0-1,0 0 0,-1-1 1,0 0-1,0 0 1,-1 0-1,0-1 0,0 0 1,-1 1-1,0-1 1,2-14-1,0-4-1,-1 1 0,-1-2 0,-2-52 0,-2 66 0,0-1 0,-1 0 0,-1 1 0,0 0 0,-1 0 0,0 0 0,-1 0 0,-14-25 0,19 38 0,0 0 0,-1 0 0,1 0 0,-1 0 0,1 1 0,-1-1 0,1 0 0,-1 0 0,0 1 0,1-1 0,-1 0 0,0 1 0,0-1 0,1 0 0,-1 1 0,0-1 0,0 1 0,0 0 0,-1-1 0,1 1 0,1 0 0,-1 0 0,1 1 0,-1-1 0,1 0 0,0 1 0,-1-1 0,1 1 0,-1-1 0,1 1 0,0-1 0,-1 1 0,1-1 0,0 1 0,0-1 0,0 1 0,-1-1 0,1 1 0,0-1 0,0 1 0,0-1 0,0 1 0,0-1 0,0 2 0,-2 47 0,2-41 0,-1 54 0,2 73 0,1-114 0,0 0 0,1-1 0,1 1 0,10 27 0,-12-44 0,0 0 0,0 0 0,0 0 0,1 0 0,0 0 0,0-1 0,0 1 0,0-1 0,0 1 0,1-1 0,-1 0 0,1-1 0,0 1 0,0-1 0,0 0 0,0 1 0,1-2 0,-1 1 0,0 0 0,1-1 0,-1 0 0,1 0 0,-1 0 0,1-1 0,0 0 0,-1 1 0,1-2 0,0 1 0,-1 0 0,1-1 0,-1 0 0,1 0 0,-1 0 0,1-1 0,-1 0 0,0 0 0,1 0 0,-1 0 0,0 0 0,0-1 0,4-3 0,-1-2 0,0 0 0,0-1 0,-1 1 0,0-2 0,-1 1 0,0 0 0,0-1 0,-1 0 0,0 0 0,-1 0 0,0-1 0,3-19 0,-2-11 0,1-83 0,-6 102 0,2 18 0,-2-13 0,1 17 0,0-1 0,0 1 0,0 0 0,-1-1 0,1 1 0,0 0 0,0 0 0,0-1 0,0 1 0,0 0 0,0 0 0,-1-1 0,1 1 0,0 0 0,0 0 0,0-1 0,0 1 0,-1 0 0,1 0 0,0-1 0,0 1 0,-1 0 0,1 0 0,0 0 0,-1 0 0,1 0 0,0-1 0,0 1 0,-1 0 0,1 0 0,0 0 0,-1 0 0,1 0 0,0 0 0,0 0 0,-1 0 0,1 0 0,0 0 0,-1 0 0,1 0 0,-1 1 0,0 0 0,0 0 0,0 0 0,0 0 0,0 0 0,0 0 0,1 0 0,-1 1 0,0-1 0,0 0 0,1 1 0,-1-1 0,1 1 0,0-1 0,-1 0 0,1 1 0,0-1 0,0 1 0,0-1 0,0 1 0,0-1 0,0 2 0,0 3 0,-3 18 0,2-1 0,0 1 0,2-1 0,1 1 0,1-1 0,0 1 0,12 37 0,-12-53 0,0 1 0,1-1 0,0-1 0,0 1 0,1 0 0,0-1 0,0 0 0,1 0 0,-1-1 0,10 9 0,-9-11 0,-1 0 0,1-1 0,0 1 0,0-1 0,0 0 0,0-1 0,0 1 0,1-1 0,-1-1 0,1 1 0,0-1 0,-1 0 0,1-1 0,0 1 0,7-2 0,-12 1 0,1 0 0,-1 0 0,1-1 0,-1 1 0,1-1 0,-1 0 0,1 0 0,-1 0 0,1 0 0,-1 0 0,0-1 0,0 1 0,0-1 0,0 1 0,0-1 0,4-3 0,-3 0 0,1 0 0,-1 1 0,0-1 0,0-1 0,-1 1 0,1 0 0,1-7 0,1-5 0,-1 0 0,-1 0 0,0 0 0,0-21 0,-3 29 0,1-11 0,-1-1 0,-3-25 0,2 40 0,0-1 0,0 1 0,-1 0 0,0 0 0,0 0 0,-1 0 0,1 0 0,-1 1 0,0-1 0,-1 1 0,-6-8 0,10 12 0,0 1 0,0 0 0,-1-1 0,1 1 0,0 0 0,0-1 0,0 1 0,-1 0 0,1-1 0,0 1 0,0 0 0,-1-1 0,1 1 0,0 0 0,-1 0 0,1-1 0,0 1 0,-1 0 0,1 0 0,0 0 0,-1 0 0,1-1 0,-1 1 0,1 0 0,0 0 0,-1 0 0,1 0 0,-1 0 0,1 0 0,0 0 0,-1 0 0,1 0 0,-1 0 0,1 0 0,0 0 0,-1 0 0,1 1 0,-1-1 0,1 0 0,0 0 0,-1 0 0,1 0 0,0 1 0,-1-1 0,1 0 0,0 0 0,-1 1 0,1-1 0,0 0 0,0 1 0,-1-1 0,1 0 0,0 1 0,0-1 0,0 0 0,-1 1 0,1 0 0,-5 23 0,4-4 0,0 1 0,2-1 0,0 0 0,1 0 0,8 35 0,-9-50 0,1 0 0,0 0 0,-1 1 0,2-1 0,-1-1 0,0 1 0,1 0 0,0-1 0,0 1 0,1-1 0,-1 0 0,1 0 0,0 0 0,0 0 0,0-1 0,0 0 0,1 0 0,-1 0 0,1 0 0,0-1 0,0 1 0,0-1 0,0-1 0,0 1 0,0-1 0,1 0 0,5 1 0,1-1 0,-1 0 0,0-1 0,1 0 0,-1-1 0,0 0 0,0-1 0,0 0 0,0 0 0,0-2 0,19-7 0,-23 7 0,0 0 0,-1 0 0,1-1 0,-1 0 0,0 0 0,0 0 0,-1-1 0,0 0 0,0 0 0,0 0 0,0-1 0,-1 1 0,0-1 0,-1 0 0,1 0 0,2-11 0,-1 3 0,-1-1 0,-1 1 0,2-28 0,-4 37 0,-1 0 0,0 0 0,0-1 0,0 1 0,-1 0 0,0-1 0,0 1 0,0 0 0,-1 0 0,0 0 0,-6-12 0,5 16 0,0-1 0,0 0 0,0 1 0,0 0 0,-1-1 0,1 1 0,-1 0 0,0 1 0,1-1 0,-1 1 0,0 0 0,0 0 0,0 0 0,0 0 0,0 1 0,0-1 0,0 1 0,0 0 0,0 0 0,0 1 0,0-1 0,0 1 0,0 0 0,0 0 0,0 0 0,-4 2 0,5 0 0,0 0 0,1-1 0,0 1 0,0 0 0,0 0 0,0 1 0,0-1 0,0 0 0,1 1 0,-1-1 0,1 1 0,0-1 0,0 1 0,1-1 0,-1 1 0,0 5 0,1 65 0,1-68 0,-1 0 0,1 0 0,0-1 0,0 0 0,1 1 0,0-1 0,0 0 0,0 0 0,0 0 0,1 0 0,0 0 0,0 0 0,0-1 0,1 1 0,-1-1 0,1 0 0,0 0 0,0 0 0,1-1 0,-1 0 0,1 1 0,0-1 0,0-1 0,0 1 0,0-1 0,10 3 0,-8-2 0,0-1 0,-1-1 0,1 1 0,0-1 0,0-1 0,0 1 0,-1-1 0,1 0 0,0-1 0,0 0 0,0 0 0,0 0 0,-1-1 0,1 0 0,-1 0 0,1 0 0,-1-1 0,0 0 0,0 0 0,0-1 0,6-4 0,-3 0 0,0-1 0,-1 0 0,0-1 0,-1 0 0,1 0 0,-2 0 0,1-1 0,-2 0 0,1 0 0,-2 0 0,1-1 0,-2 0 0,1 0 0,-2 0 0,0 0 0,0 0 0,-1-1 0,-1-24 0,1 36 0,-1 0 0,0 0 0,0 0 0,0-1 0,0 1 0,0 0 0,0 0 0,0 0 0,-1 0 0,1-1 0,0 1 0,-1 0 0,1 0 0,0 0 0,-1 0 0,0 0 0,1 0 0,-1 0 0,1 0 0,-1 0 0,0 0 0,0 0 0,0 0 0,0 1 0,1-1 0,-1 0 0,0 0 0,0 1 0,0-1 0,0 1 0,-1-1 0,1 1 0,0-1 0,0 1 0,0 0 0,0 0 0,0-1 0,-1 1 0,1 0 0,0 0 0,0 0 0,0 0 0,0 0 0,-1 0 0,1 1 0,0-1 0,0 0 0,0 1 0,-2 0 0,-1 0 0,0 1 0,0-1 0,0 1 0,1 0 0,-1 0 0,0 0 0,1 1 0,0 0 0,-1-1 0,1 1 0,0 0 0,0 0 0,-2 4 0,0 3 0,0 1 0,0-1 0,1 1 0,1 0 0,0 0 0,0 1 0,1-1 0,-1 16 0,2 1 0,0 1 0,5 35 0,-3-59-7,0 1-1,0-1 1,0 0 0,1 1 0,-1-1-1,1 0 1,0 0 0,1 0-1,-1 0 1,1-1 0,0 1-1,1-1 1,-1 1 0,1-1 0,-1 0-1,1-1 1,0 1 0,1 0-1,-1-1 1,1 0 0,-1 0 0,1-1-1,0 1 1,0-1 0,0 0-1,0 0 1,0-1 0,1 1 0,7 0-1,15-1-894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26.7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5 495 29790,'-2'88'2868,"0"-5"-2954,2-80 89,0-1-1,0 1 1,0 0-1,1-1 1,-1 1-1,1 0 1,-1-1-1,1 1 1,0-1-1,0 1 1,1-1-1,-1 0 1,0 1-1,1-1 1,-1 0-1,1 0 1,0 0-1,0 0 1,0 0-1,0 0 1,0 0 0,0-1-1,0 1 1,0-1-1,1 0 1,-1 0-1,1 1 1,-1-1-1,1-1 1,-1 1-1,1 0 1,-1-1-1,1 1 1,0-1-1,-1 0 1,1 0-1,0 0 1,0 0-1,-1 0 1,1-1-1,-1 1 1,1-1-1,0 1 1,-1-1-1,1 0 1,-1 0-1,1-1 1,-1 1-1,0 0 1,3-3-1,4-2 1,0-1-1,-1-1 0,0 1 1,0-2-1,-1 1 1,0-1-1,0 0 0,-1 0 1,6-13-1,-2 3 1,0-1 0,-2-1-1,11-38 1,-13 26-3,-1-1 0,-2 1 0,-2-55 0,-1 74 0,1 12 0,-1 1 0,0-1 0,0 0 0,0 1 0,0-1 0,-1 1 0,1-1 0,0 0 0,-1 1 0,1-1 0,-1 1 0,1-1 0,-1 1 0,0-1 0,0 1 0,0 0 0,1-1 0,-1 1 0,-2-2 0,2 3 0,0 0 0,1-1 0,-1 1 0,0-1 0,0 1 0,0 0 0,0 0 0,0 0 0,0 0 0,0-1 0,0 1 0,0 1 0,0-1 0,0 0 0,0 0 0,0 0 0,0 0 0,0 1 0,0-1 0,0 0 0,-2 2 0,-2 0 0,1 1 0,-1 0 0,1 0 0,0 0 0,0 1 0,0-1 0,0 1 0,1 0 0,-7 8 0,5-1 0,-1-1 0,1 1 0,1 0 0,-1 1 0,2-1 0,0 1 0,-2 17 0,2-2 0,1 0 0,3 33 0,-1-54 0,0 1 0,0-1 0,1 0 0,0 0 0,1 1 0,-1-1 0,1 0 0,0 0 0,0 0 0,1-1 0,0 1 0,0 0 0,0-1 0,1 0 0,0 0 0,0 0 0,0 0 0,1-1 0,-1 1 0,1-1 0,0 0 0,0-1 0,1 1 0,-1-1 0,1 0 0,-1 0 0,1-1 0,0 1 0,0-2 0,0 1 0,0 0 0,1-1 0,-1 0 0,0-1 0,1 1 0,-1-1 0,0-1 0,1 1 0,-1-1 0,10-2 0,-11 1 0,-1 0 0,1 0 0,0 0 0,-1 0 0,1-1 0,-1 0 0,0 0 0,0 0 0,0-1 0,0 1 0,-1-1 0,1 0 0,-1 0 0,0 0 0,0 0 0,0-1 0,-1 1 0,1-1 0,-1 0 0,0 1 0,1-7 0,4-12 0,-1-1 0,-1 0 0,2-26 0,-6 44 0,1-11 0,-1 4 0,1 0 0,0-1 0,1 1 0,5-15 0,-6 25 0,-1 0 0,0 0 0,1 1 0,-1-1 0,1 0 0,0 0 0,0 1 0,0-1 0,0 1 0,0 0 0,1-1 0,-1 1 0,1 0 0,-1 1 0,1-1 0,0 0 0,0 1 0,0-1 0,0 1 0,0 0 0,0 0 0,5-1 0,8 0-3,-1 1 0,1 0-1,-1 1 1,19 3 0,-34-3 3,11 5 0,-11-5 0,0 0 0,1 0 0,-1 0 0,0 0 0,0 0 0,0 0 0,1 0 0,-1 0 0,0 0 0,0 0 0,0 0 0,1 0 0,-1 1 0,0-1 0,0 0 0,0 0 0,0 0 0,0 0 0,1 0 0,-1 1 0,0-1 0,0 0 0,0 0 0,0 0 0,0 0 0,0 1 0,0-1 0,0 0 0,1 0 0,-1 0 0,0 1 0,0-1 0,0 0 0,0 0 0,0 1 0,0-1 0,0 0 0,0 0 0,0 0 0,-1 1 0,1-1 0,0 0 0,0 0 0,0 0 0,0 0 0,0 1 0,0-1 0,-43 6 13,36-4-13,1 2 1,0-1-1,0 1 0,1-1 0,-1 2 0,1-1 0,0 1 1,0-1-1,0 1 0,0 1 0,1-1 0,0 1 0,0-1 0,1 1 1,0 0-1,0 1 0,0-1 0,-2 8 0,0 2 0,0 1 0,1 0 0,0 0 0,2 0 0,-1 34 0,3-48 0,-1-1 0,1 1 0,1 0 0,-1 0 0,0-1 0,1 1 0,-1 0 0,1-1 0,0 1 0,0 0 0,0-1 0,0 1 0,0-1 0,1 0 0,-1 1 0,1-1 0,2 3 0,-1-3 0,0 0 0,0 0 0,0-1 0,0 1 0,0-1 0,0 0 0,0 0 0,0 0 0,0 0 0,0 0 0,1-1 0,-1 0 0,0 1 0,4-2 0,0 2 0,0-1 0,0 0 0,0-1 0,0 0-1,0 0 1,0 0 0,0-1 0,0 0 0,-1 0 0,8-4 0,-9 3 2,-1 0-1,1 0 1,-1-1 0,0 1 0,0-1 0,0 0 0,-1 0 0,1 0-1,-1-1 1,0 1 0,0-1 0,-1 0 0,1 0 0,1-5 0,0-5-2,0 1 1,-1-1-1,-1 0 1,-1 0 0,0 0-1,-1 0 1,0 0-1,-5-29 1,5 40-1,-1 0 0,0 0 0,0-1 0,0 1 0,-1 0 0,1 0 0,-1 1 0,0-1 0,0 0 0,0 0 0,0 1 0,-5-6 0,6 9 0,1 0 0,0 1 0,0-1 0,-1 0 0,1 0 0,0 0 0,-1 0 0,1 0 0,0 1 0,0-1 0,0 0 0,-1 0 0,1 0 0,0 1 0,0-1 0,0 0 0,-1 0 0,1 1 0,0-1 0,0 0 0,0 0 0,0 1 0,0-1 0,0 0 0,-1 0 0,1 1 0,0-1 0,0 0 0,0 1 0,0-1 0,0 0 0,0 0 0,0 1 0,0-1 0,0 0 0,0 1 0,1-1 0,-3 18 0,9 395 0,-7-407 0,1 5 0,0-1 0,1 1 0,5 17 0,-7-26 0,1 0 0,0 0 0,-1 0 0,1 0 0,0-1 0,0 1 0,0 0 0,0-1 0,0 1 0,1-1 0,-1 1 0,0-1 0,1 1 0,-1-1 0,1 0 0,0 0 0,-1 0 0,1 0 0,0 0 0,-1 0 0,1 0 0,0 0 0,0-1 0,0 1 0,0-1 0,3 1 0,-1-1 0,-1 0 0,1 0 0,-1 0 0,1-1 0,-1 1 0,1-1 0,-1 0 0,0 0 0,1 0 0,-1-1 0,0 1 0,0-1 0,0 0 0,0 0 0,4-3 0,-2 1 0,0-1 0,-1 1 0,0-1 0,0 0 0,-1 0 0,1-1 0,-1 1 0,3-7 0,1-8 0,0 1 0,-1-1 0,-1 0 0,3-31 0,1-47 0,-5-116 0,-4 163 0,0 51 0,0-1 0,0 1 0,0 0 0,0 0 0,-1 0 0,1 0 0,0-1 0,0 1 0,0 0 0,0 0 0,-1 0 0,1 0 0,0 0 0,0-1 0,0 1 0,-1 0 0,1 0 0,0 0 0,0 0 0,-1 0 0,1 0 0,0 0 0,0 0 0,0 0 0,-1 0 0,1 0 0,0 0 0,0 0 0,-1 0 0,1 0 0,0 0 0,0 0 0,-1 0 0,1 1 0,0-1 0,0 0 0,0 0 0,-1 0 0,1 0 0,0 0 0,0 1 0,0-1 0,0 0 0,-1 0 0,1 0 0,0 0 0,0 1 0,0-1 0,0 0 0,0 0 0,0 0 0,0 1 0,0-1 0,-1 0 0,1 0 0,0 1 0,0-1 0,0 0 0,0 0 0,0 0 0,0 1 0,0-1 0,-3 17 0,0 0 0,1 0 0,0 0 0,2 0 0,1 28 0,0-19 0,0-15 0,0 0 0,0 1 0,1-1 0,1 0 0,0 0 0,1 0 0,5 13 0,-7-20 0,0 0 0,0 0 0,0 0 0,0-1 0,1 1 0,-1-1 0,1 1 0,0-1 0,0 0 0,0 0 0,0 0 0,1-1 0,-1 1 0,1-1 0,-1 0 0,1 0 0,0 0 0,0 0 0,0-1 0,0 1 0,0-1 0,6 1 0,-6-1 0,0-1 0,0 0 0,-1 0 0,1 0 0,0 0 0,0 0 0,0-1 0,-1 0 0,1 1 0,0-2 0,-1 1 0,1 0 0,-1-1 0,1 1 0,-1-1 0,0 0 0,1 0 0,-1 0 0,0-1 0,-1 1 0,1-1 0,0 0 0,-1 0 0,1 1 0,-1-2 0,0 1 0,0 0 0,0 0 0,2-5 0,3-6 0,-1 0 0,0-1 0,-1 0 0,-1 0 0,0 0 0,2-19 0,-2-5 0,0-52 0,-13 185 0,9-82 0,0 5 0,0-1 0,1 0 0,0 0 0,8 30 0,-8-42 0,1 0 0,-1 1 0,1-1 0,0 0 0,1 0 0,-1 0 0,1 0 0,-1 0 0,1-1 0,0 1 0,1-1 0,-1 0 0,1 0 0,-1 0 0,1 0 0,0-1 0,0 1 0,0-1 0,0 0 0,1 0 0,7 2 0,-5-2 0,1 0 0,-1 0 0,1-1 0,0 0 0,0 0 0,-1 0 0,1-1 0,0-1 0,0 1 0,0-1 0,-1-1 0,1 1 0,-1-1 0,1-1 0,-1 1 0,1-1 0,6-5 0,-8 5 0,0-1 0,-1 0 0,0-1 0,0 1 0,0-1 0,0 0 0,-1-1 0,0 1 0,0-1 0,0 1 0,-1-1 0,0 0 0,0-1 0,0 1 0,-1 0 0,0-1 0,0 0 0,-1 1 0,2-14 0,-2 8 0,0-1 0,-1 0 0,0 0 0,-1 0 0,-1 0 0,0 0 0,-7-23 0,8 33 0,0 0 0,0-1 0,0 1 0,-1 0 0,1 0 0,-1 0 0,0 0 0,0 0 0,0 1 0,0-1 0,-1 0 0,1 1 0,-1 0 0,1-1 0,-1 1 0,0 0 0,0 1 0,0-1 0,0 0 0,0 1 0,0 0 0,0-1 0,-1 1 0,1 1 0,-1-1 0,1 0 0,0 1 0,-1 0 0,1-1 0,-1 1 0,1 1 0,-1-1 0,1 0 0,-5 2 0,6-1 0,0 0 0,0-1 0,0 1 0,0 0 0,0 0 0,0 1 0,0-1 0,1 0 0,-1 1 0,0-1 0,1 1 0,-1-1 0,1 1 0,0 0 0,0-1 0,-1 1 0,1 0 0,0 0 0,0 0 0,1 0 0,-1 0 0,0 0 0,1 0 0,-1 0 0,1 4 0,-2 7 0,0 0 0,1 0 0,1 14 0,1-15 0,-1-4 0,0 0 0,1 0 0,0 0 0,0 0 0,1 0 0,0-1 0,1 1 0,6 13 0,-8-18 0,1 0 0,0 0 0,0 0 0,0 0 0,0-1 0,0 1 0,0-1 0,0 0 0,1 1 0,0-1 0,-1 0 0,1-1 0,0 1 0,0 0 0,0-1 0,0 1 0,0-1 0,0 0 0,0 0 0,0 0 0,1-1 0,-1 1 0,7-1 0,-8 1 0,1-1 0,-1 0 0,0 0 0,1 0 0,-1-1 0,1 1 0,-1 0 0,0-1 0,1 0 0,-1 1 0,0-1 0,1 0 0,-1 0 0,0-1 0,0 1 0,0 0 0,0-1 0,0 1 0,0-1 0,0 1 0,-1-1 0,1 0 0,-1 0 0,1 0 0,-1 0 0,1 0 0,-1 0 0,0 0 0,0 0 0,0-1 0,0 1 0,-1 0 0,1-1 0,0-2 0,2-10 0,0 0 0,-1 0 0,0-1 0,-2 1 0,-1-24 0,1 11 0,0 27 0,0 1 0,0 0 0,0 0 0,-1-1 0,1 1 0,0 0 0,0 0 0,0-1 0,-1 1 0,1 0 0,0 0 0,0-1 0,0 1 0,-1 0 0,1 0 0,0 0 0,-1-1 0,1 1 0,0 0 0,0 0 0,-1 0 0,1 0 0,0 0 0,-1 0 0,1 0 0,0 0 0,-1 0 0,1 0 0,0 0 0,0 0 0,-1 0 0,1 0 0,0 0 0,-1 0 0,1 0 0,0 0 0,-1 0 0,1 0 0,0 0 0,-1 1 0,1-1 0,0 0 0,0 0 0,-1 0 0,1 0 0,0 1 0,0-1 0,0 0 0,-1 0 0,1 1 0,0-1 0,0 0 0,0 0 0,-1 1 0,-1 8 0,0 0 0,0-1 0,0 1 0,1 0 0,1 0 0,0 0 0,0 0 0,0 0 0,1 0 0,1 0 0,3 14 0,-3-20 0,-1-1 0,1 1 0,0-1 0,0 1 0,0-1 0,0 0 0,1 0 0,-1 0 0,1-1 0,-1 1 0,1 0 0,0-1 0,-1 0 0,1 0 0,0 0 0,0 0 0,0 0 0,0 0 0,0-1 0,0 1 0,0-1 0,0 0 0,0 0 0,0 0 0,0 0 0,0 0 0,3-2 0,0 2 0,0-1 0,0-1 0,0 1 0,0-1 0,0 0 0,-1-1 0,1 1 0,-1-1 0,0 0 0,0 0 0,0-1 0,8-6 0,-7 2 0,-1 1 0,1-1 0,-2-1 0,1 1 0,-1-1 0,0 0 0,-1 0 0,0 0 0,0 0 0,-1-1 0,0 1 0,0-16 0,0-5 0,-2-1 0,-5-49 0,1 53 0,-1 0 0,-2 0 0,-1 1 0,-21-49 0,29 74 0,0 0 0,-1-1 0,1 1 0,-1 0 0,1 0 0,-1-1 0,0 1 0,0 0 0,1 0 0,-1 0 0,0 0 0,0 0 0,0 0 0,0 0 0,0 0 0,-2 0 0,2 1 0,1 1 0,-1 0 0,0 0 0,1 0 0,-1-1 0,1 1 0,-1 0 0,1 0 0,-1 0 0,1 0 0,0 0 0,-1 0 0,1 0 0,0 0 0,0 0 0,0 0 0,0 0 0,0 0 0,0 0 0,0 1 0,0-1 0,0 0 0,0 1 0,-1 51 0,3 0 0,1 0 0,3-1 0,13 53 0,-13-77 0,14 50 0,-17-71 0,-1 1 0,2-1 0,-1-1 0,1 1 0,0 0 0,0-1 0,0 0 0,6 6 0,-6-9 0,-1-1 0,1 0 0,0 0 0,0 0 0,0 0 0,0-1 0,0 1 0,0-1 0,0 0 0,0 0 0,1-1 0,-1 1 0,0-1 0,0 0 0,1 0 0,-1-1 0,0 1 0,0-1 0,1 0 0,-1 0 0,0 0 0,0 0 0,0-1 0,0 0 0,0 0 0,-1 0 0,1 0 0,0-1 0,-1 1 0,0-1 0,4-3 0,0-4 0,-1 0 0,0-1 0,-1 0 0,0 0 0,-1 0 0,0-1 0,0 1 0,-2-1 0,1 0 0,1-20 0,-2-13 0,-3-64 0,0 103 0,-4-11 0,5 17 0,0 0 0,0 0 0,0 0 0,0 1 0,0-1 0,0 0 0,0 0 0,0 1 0,0-1 0,0 0 0,0 0 0,0 1 0,0-1 0,0 0 0,0 0 0,0 1 0,0-1 0,-1 0 0,1 0 0,0 0 0,0 1 0,0-1 0,0 0 0,-1 0 0,1 0 0,0 0 0,0 1 0,0-1 0,-1 0 0,1 0 0,0 0 0,0 0 0,-1 0 0,1 0 0,0 0 0,0 0 0,-1 0 0,1 0 0,0 0 0,0 0 0,-1 0 0,1 0 0,0 0 0,0 0 0,-1 0 0,1 0 0,0 0 0,0 0 0,0 0 0,-1 0 0,1 0 0,0 0 0,0 0 0,-1-1 0,1 1 0,0 0 0,0 0 0,0 0 0,-1 0 0,1-1 0,0 1 0,0 0 0,0 0 0,0 0 0,0-1 0,0 1 0,-1 0 0,1 0 0,0-1 0,-4 19 0,0 0 0,1-1 0,1 2 0,0-1 0,2 0 0,2 32 0,-1-24 0,-1-22 0,0 0 0,0 0 0,0 0 0,0 0 0,1 0 0,0-1 0,-1 1 0,1 0 0,1 0 0,-1 0 0,1-1 0,-1 1 0,1-1 0,0 1 0,0-1 0,1 0 0,-1 0 0,0 0 0,1 0 0,0 0 0,0-1 0,0 1 0,0-1 0,0 1 0,1-1 0,-1 0 0,1-1 0,-1 1 0,1 0 0,-1-1 0,1 0 0,0 0 0,0 0 0,0 0 0,0-1 0,0 0 0,0 0 0,-1 0 0,6 0 0,-3 0 0,-1 0 0,0-1 0,1 1 0,-1-1 0,0 0 0,0 0 0,0-1 0,0 0 0,0 0 0,0 0 0,0 0 0,0-1 0,-1 0 0,1 0 0,-1 0 0,0 0 0,0-1 0,0 1 0,0-1 0,-1 0 0,0 0 0,0-1 0,0 1 0,5-10 0,-1-1 0,0 0 0,-1-1 0,-1 0 0,0-1 0,-2 1 0,1-1 0,-2 0 0,0 0 0,-2 0 0,1 0 0,-4-25 0,3 40 0,-1 0 0,1 1 0,0-1 0,-1 0 0,1 0 0,-1 0 0,0 0 0,0 0 0,1 1 0,-1-1 0,0 0 0,-1 1 0,1-1 0,0 1 0,0-1 0,-1 1 0,1-1 0,-1 1 0,1 0 0,-1 0 0,-2-2 0,3 3 0,0 0 0,0 0 0,0-1 0,0 1 0,0 0 0,0 0 0,0 0 0,0 0 0,0 0 0,0 0 0,0 1 0,0-1 0,-1 0 0,1 0 0,0 1 0,0-1 0,0 1 0,1-1 0,-1 1 0,0-1 0,0 1 0,0 0 0,0-1 0,0 1 0,1 0 0,-1 0 0,0-1 0,1 1 0,-1 0 0,0 0 0,1 0 0,-1 0 0,1 0 0,0 0 0,-1 0 0,1 0 0,0 0 0,-1 0 0,1 2 0,-5 18 0,2 1 0,0-1 0,2 1 0,0-1 0,1 1 0,6 40 0,-5-52 0,0-1 0,1 0 0,0 1 0,1-1 0,0 0 0,1 0 0,-1-1 0,2 1 0,-1-1 0,1 0 0,1 0 0,-1 0 0,1-1 0,8 9 0,-9-12 0,1 1 0,-1-1 0,1 0 0,0 0 0,0-1 0,0 0 0,0 0 0,0 0 0,1-1 0,0 0 0,-1 0 0,1 0 0,0-1 0,0 0 0,0 0 0,0-1 0,-1 0 0,1 0 0,0-1 0,7-1 0,-10 1 0,0-1 0,0 1 0,-1-1 0,1 1 0,0-1 0,-1 0 0,1-1 0,-1 1 0,0 0 0,0-1 0,0 0 0,0 0 0,0 0 0,-1 0 0,1 0 0,-1 0 0,0-1 0,0 1 0,0-1 0,0 0 0,-1 0 0,0 1 0,1-1 0,0-6 0,2-7 0,-1-1 0,-1 1 0,0-1 0,-1-21 0,-1 26 0,-1 0 0,0 0 0,-1 0 0,0 0 0,-1 1 0,0-1 0,-1 1 0,-1-1 0,0 1 0,0 1 0,-2-1 0,1 1 0,-1 0 0,-1 0 0,0 1 0,0 0 0,-1 0 0,0 1 0,-12-9 0,19 17 0,0-1 0,-1 0 0,1 1 0,0-1 0,-1 1 0,1 0 0,-1 0 0,0 0 0,1 0 0,-1 1 0,0-1 0,1 1 0,-1-1 0,0 1 0,0 0 0,1 0 0,-6 1 0,7-1 0,-1 1 0,0 0 0,0 0 0,1 0 0,-1 0 0,1 0 0,-1 0 0,1 0 0,-1 1 0,1-1 0,0 0 0,-1 1 0,1-1 0,0 1 0,0 0 0,0-1 0,0 1 0,0 0 0,1 0 0,-1-1 0,1 1 0,-1 0 0,1 0 0,-1 3 0,-2 12 0,1-1 0,1 0 0,0 1 0,1-1 0,1 1 0,0-1 0,2 1 0,0-1 0,8 25 0,-9-34 0,0 0 0,0-1 0,1 1 0,0-1 0,1 0 0,-1 0 0,1 0 0,0-1 0,1 1 0,-1-1 0,1 0 0,0 0 0,0-1 0,1 1 0,0-1 0,-1 0 0,1-1 0,0 0 0,1 1 0,-1-2 0,1 1 0,-1-1 0,1 0 0,0 0 0,10 0 0,-14-1 0,1 0 0,-1-1 0,1 0 0,-1 0 0,1 0 0,-1 0 0,1-1 0,-1 1 0,0-1 0,1 0 0,-1 0 0,0 0 0,1 0 0,-1-1 0,0 1 0,0-1 0,3-2 0,-3 1 0,-1 0 0,1-1 0,-1 1 0,0-1 0,0 1 0,0-1 0,0 0 0,-1 1 0,0-1 0,1 0 0,-1 0 0,-1 0 0,1 0 0,0-6 0,4-46 0,-5-86 0,-1 67 0,1 75 0,0 1 0,0-1 0,0 0 0,0 0 0,0 0 0,0 0 0,1 0 0,-1 0 0,0 0 0,0 0 0,0 1 0,0-1 0,0 0 0,0 0 0,0 0 0,0 0 0,0 0 0,0 0 0,0 0 0,0 0 0,0 0 0,1 0 0,-1 0 0,0 0 0,0 0 0,0 1 0,0-1 0,0 0 0,0 0 0,0 0 0,0 0 0,1 0 0,-1 0 0,0 0 0,0 0 0,0 0 0,0 0 0,0 0 0,0 0 0,0 0 0,1 0 0,-1-1 0,0 1 0,0 0 0,0 0 0,0 0 0,0 0 0,0 0 0,0 0 0,0 0 0,0 0 0,0 0 0,1 0 0,-1 0 0,0 0 0,0 0 0,0-1 0,0 1 0,0 0 0,0 0 0,0 0 0,0 0 0,0 0 0,0 0 0,0 0 0,0 0 0,0 0 0,0-1 0,0 1 0,7 9 0,9 17 0,-2 2 0,-1 0 0,-1 0 0,-1 1 0,-2 1 0,-1-1 0,-1 2 0,-2-1 0,-1 1 0,0 58 0,-4-88 0,0-1 0,0 0 0,0 0 0,0 0 0,0 0 0,0 0 0,0 0 0,0 1 0,0-1 0,0 0 0,0 0 0,0 0 0,0 0 0,0 0 0,0 1 0,0-1 0,0 0 0,0 0 0,0 0 0,0 0 0,0 0 0,1 0 0,-1 0 0,0 1 0,0-1 0,0 0 0,0 0 0,0 0 0,0 0 0,0 0 0,0 0 0,0 0 0,1 0 0,-1 0 0,0 1 0,0-1 0,0 0 0,0 0 0,0 0 0,0 0 0,1 0 0,-1 0 0,0 0 0,0 0 0,0 0 0,0 0 0,0 0 0,1 0 0,-1 0 0,0 0 0,0 0 0,0 0 0,9-7 0,6-13 0,10-35 0,-3 0 0,26-101 0,-13 34 0,-32 133 0,-2 11 0,-11 57 0,2-24 0,0 63 0,8-116 0,0 0 0,1 0 0,-1 1 0,0-1 0,1 0 0,-1 0 0,1 1 0,0-1 0,0 0 0,0 0 0,0 0 0,0 0 0,0 0 0,1 0 0,-1 0 0,1-1 0,-1 1 0,1 0 0,2 1 0,0 0 0,0 0 0,0-1 0,0 0 0,0 0 0,0 0 0,1-1 0,-1 1 0,1-1 0,6 1 0,-4-1 0,0 0 0,0 0 0,0-1 0,0 0 0,0-1 0,0 1 0,0-1 0,0-1 0,0 1 0,0-1 0,0-1 0,-1 1 0,10-6 0,-9 3 0,0-1 0,0 0 0,-1-1 0,0 1 0,0-1 0,-1 0 0,0-1 0,0 1 0,0-1 0,-1 0 0,-1 0 0,1 0 0,-1-1 0,-1 1 0,3-13 0,0-8 0,-1-1 0,-1 0 0,-1-36 0,-2 56 0,0 1 0,0-1 0,-1 0 0,0 1 0,-1-1 0,0 1 0,-1-1 0,0 1 0,0 0 0,-8-16 0,10 25 0,1 0 0,0 1 0,-1-1 0,1 0 0,0 1 0,0-1 0,-1 0 0,1 1 0,0-1 0,0 0 0,0 1 0,0-1 0,-1 0 0,1 1 0,0-1 0,0 1 0,0-1 0,0 0 0,0 1 0,0-1 0,0 1 0,0-1 0,0 1 0,0-1 0,0 0 0,0 1 0,1-1 0,-1 0 0,0 2 0,3 18 0,1 0 0,1 0 0,1-1 0,0 1 0,17 31 0,8 27 0,-23-52 0,-1 1 0,-1 0 0,-1 0 0,-2 1 0,1 45 0,-4-71 1,0 0 0,-1 1 0,1-1 0,0 0 0,-1 0 0,1 0 0,-1 0 1,0 0-1,0 0 0,0 0 0,0 0 0,0 0 0,0 0 0,-1 0 0,1-1 0,0 1 0,-1-1 0,1 1 0,-1-1 0,0 1 0,0-1 0,1 0 0,-1 0 1,0 0-1,0 0 0,0 0 0,0 0 0,0 0 0,0-1 0,0 1 0,-1-1 0,1 1 0,0-1 0,0 0 0,0 0 0,-3 0 0,-2 0-52,0 0-1,0 0 1,0-1-1,0 0 0,1 0 1,-1-1-1,0 0 1,1 0-1,-1-1 0,-11-5 1,-30-28-2142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27.0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132 39 31470,'-2'-3'86,"-1"-1"0,-1 1 0,1 0 0,0 0 0,-1 0 0,1 1 0,-1-1 0,0 1 0,0 0 0,0 0 0,0 0 0,0 0-1,0 1 1,-6-1 0,8 1-88,0 1 0,0 0 0,-1 0 1,1 0-1,0 0 0,0 1 0,-1-1 0,1 1 0,0-1 0,0 1 0,0 0 0,0 0 0,-1 0 0,1 0 0,1 0 0,-1 0 0,0 0 0,0 1 0,0-1 0,1 1 1,-1-1-1,0 1 0,1 0 0,0 0 0,-1 0 0,1-1 0,0 1 0,-2 5 0,1-3 2,0 0 0,0 1 0,0 0 0,0-1 0,1 1 0,0 0-1,0 0 1,0 0 0,0 0 0,1 0 0,0 0 0,0 0 0,0 0 0,1 0 0,0-1 0,0 1 0,0 0 0,0 0 0,3 7 0,-1-9 0,-1 1 1,0-1 0,1 1 0,0-1-1,0 0 1,0 0 0,0 0 0,0 0-1,1 0 1,-1-1 0,1 0 0,0 0-1,-1 0 1,1 0 0,0 0 0,0-1-1,1 1 1,-1-1 0,0 0 0,0-1-1,0 1 1,8-1 0,-5 1 3,0 0 0,0-1 0,0-1 1,0 1-1,0-1 0,1 0 0,10-4 0,-16 4-3,1 0-1,-1 0 1,1-1 0,-1 1-1,0-1 1,0 1 0,0-1-1,0 0 1,0 0 0,0 0-1,0 0 1,0 0 0,-1-1-1,1 1 1,-1 0-1,0-1 1,0 1 0,0-1-1,0 1 1,0-1 0,0 0-1,0-4 1,1 1-1,-1-1 1,0 1-1,-1-1 0,1 0 0,-1 1 1,0-1-1,-1 1 0,1-1 0,-2 0 1,1 1-1,-3-8 0,3 12-1,0-1-1,-1 1 1,1-1-1,-1 1 1,0 0 0,1-1-1,-1 1 1,0 0-1,-1 0 1,1 0-1,0 0 1,0 1-1,-1-1 1,1 1-1,-1-1 1,1 1 0,-1 0-1,0 0 1,0 0-1,1 0 1,-1 1-1,0-1 1,0 1-1,0 0 1,0-1 0,0 1-1,-3 1 1,2-1-50,1 0 1,-1 0 0,0 0-1,1 1 1,-1-1 0,0 1-1,1 0 1,-1 0 0,1 0-1,-1 1 1,1-1 0,0 1-1,-1 0 1,-3 3 0,-20 20-2279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27.4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0 31807,'-4'2'480,"4"2"-224,0 1-160,19-1-80,22-2 32,12-2-32,5 0-16,-7 0-64,-12 0-496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31.8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119 62 32287,'-1'-2'11,"1"0"0,0 0 1,0 1-1,0-1 0,0 0 1,0 0-1,1 0 0,-1 1 1,0-1-1,1 0 0,-1 0 0,1 1 1,0-1-1,-1 0 0,1 1 1,0-1-1,0 1 0,0-1 1,0 1-1,1-1 0,-1 1 0,0 0 1,0-1-1,1 1 0,-1 0 1,1 0-1,-1 0 0,1 0 1,0 1-1,-1-1 0,1 0 1,0 0-1,-1 1 0,1 0 0,0-1 1,0 1-1,2-1 0,16-3-7,0 1 0,0 1 0,1 0-1,24 2 1,-44 0-3,0 0 0,0 0-1,0 0 1,0 0 0,0 0 0,0 1-1,1-1 1,-1 0 0,0 1 0,0-1-1,0 1 1,0-1 0,0 1 0,0 0-1,0-1 1,-1 1 0,1 0 0,0 0 0,0 0-1,0-1 1,-1 1 0,2 1 0,-1 1 0,0 0 0,1 0 0,-1-1 1,0 1-1,-1 0 0,1 0 0,0 0 1,0 5-1,-1 1-1,0 1 1,0 0-1,-1-1 1,0 1-1,-3 9 1,0-6-1,-1 0 0,-1-1 0,0 0 0,0 0 0,-1-1 0,-1 1 0,0-1 0,0-1 0,-17 17 0,-14 10 0,-44 32 0,75-63 0,-80 60 0,88-66 0,0 0 0,0-1 0,0 1 0,0 0 0,0 0 0,0-1 0,0 1 0,0 0 0,0 0 0,0-1 0,0 1 0,0 0 0,0 0 0,0 0 0,0-1 0,0 1 0,0 0 0,0 0 0,0-1 0,0 1 0,0 0 0,0 0 0,-1 0 0,1-1 0,0 1 0,0 0 0,0 0 0,0 0 0,-1 0 0,1-1 0,0 1 0,0 0 0,0 0 0,-1 0 0,1 0 0,0 0 0,0 0 0,-1 0 0,1 0 0,0-1 0,0 1 0,-1 0 0,1 0 0,0 0 0,0 0 0,-1 0 0,1 0 0,0 0 0,0 1 0,0-1 0,-1 0 0,1 0 0,0 0 0,0 0 0,-1 0 0,1 0 0,0 0 0,6-19 0,-2 12 0,0 1 0,1-1 0,0 0 0,0 1 0,12-11 0,-16 16 0,0-1 0,0 1 0,1 0 0,-1-1 0,0 1 0,1 0 0,-1 0 0,1 0 0,-1 0 0,1 1 0,-1-1 0,1 0 0,0 1 0,0-1 0,-1 1 0,1-1 0,0 1 0,0 0 0,-1 0 0,1 0 0,0 0 0,0 0 0,-1 0 0,1 0 0,0 0 0,0 1 0,-1-1 0,1 1 0,0 0 0,-1-1 0,1 1 0,0 0 0,-1 0 0,3 1 0,18 21 0,-10-11 0,0 0 0,0-1 0,1 0 0,1-1 0,26 15 0,-31-20-12,1 0 0,-1-1 0,1-1 0,0 0 0,0 0 0,1-1 0,-1 0 0,0 0 0,1-2 0,-1 1 0,0-1 0,1-1 0,11-1 0,-2-7-476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2.8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41 187 30526,'2'-6'344,"17"-50"602,13-68 0,-34 254-941,-6 170-5,-23-298-30,27-2 28,-8 1 1,-20-1-8,28-2 5,18-3 2,137-19 13,-62 12-6,-86 11-13,3 0-1,-12 1-444,-11 0-774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32.3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32047,'6'-3'54,"-1"0"0,1 1 1,0 0-1,0 1 0,-1-1 0,1 1 1,0 0-1,1 1 0,-1-1 1,0 1-1,0 0 0,9 2 0,-12-2-53,1 1-1,-1 0 1,0 0-1,0 0 0,1 0 1,-1 0-1,0 1 1,0 0-1,0-1 0,0 1 1,-1 0-1,1 0 1,0 1-1,-1-1 0,0 0 1,1 1-1,-1 0 1,0 0-1,0-1 0,-1 1 1,1 0-1,2 7 1,-1-2-1,0 0 0,0 1 0,-1-1 0,0 1 1,-1-1-1,0 1 0,0 0 0,-1 0 0,0 0 1,0 0-1,-1-1 0,0 1 0,-1 0 0,0-1 1,0 1-1,-1-1 0,0 0 0,-1 1 0,0-1 1,0-1-1,0 1 0,-1-1 0,0 0 0,-1 0 1,0 0-1,-9 9 0,13-15 0,-14 11 0,25-32 0,19-30 0,-7 13 0,-1-1 0,-2-1 0,19-55 0,-36 76-6,-1 17 6,0 1-1,0 0 1,0 0-1,0 0 1,0-1-1,0 1 1,0 0-1,-1 0 1,1 0-1,0-1 1,0 1-1,0 0 1,0 0-1,-1 0 1,1 0-1,0-1 1,0 1-1,0 0 1,-1 0-1,1 0 1,0 0-1,0 0 1,-1 0-1,1 0 1,0 0-1,0 0 1,0 0-1,-1 0 1,1 0 0,0 0-1,0 0 1,-1 0-1,1 0 1,0 0-1,-1 0 1,-1 1-1,0 0 0,-1 0 0,1 0 0,0 1 1,0-1-1,0 1 0,0-1 0,0 1 1,1 0-1,-4 2 0,-3 7 3,1 1 0,0-1 0,1 1 0,0 1-1,0-1 1,1 1 0,1 0 0,0 0 0,1 0 0,1 1 0,0-1 0,0 1-1,2-1 1,-1 1 0,2-1 0,2 19 0,-2-28 0,0 0-1,0 0 1,0 0 0,1 0-1,0 0 1,0-1 0,0 1 0,0-1-1,0 1 1,0-1 0,1 0-1,0 1 1,0-1 0,0-1-1,0 1 1,0 0 0,0-1-1,1 0 1,-1 1 0,1-1-1,0-1 1,6 4 0,0-2-66,-1 0 0,1-1 0,-1 0 0,1 0 0,0-1 0,0-1 1,0 1-1,15-3 0,12-4-1881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32.6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 32239,'6'-1'448,"-3"10"-319,-4 23-223,1-22 139,-5 92-45,0 70 0,6-164-4,0 0-1,0-1 1,1 1-1,0-1 1,5 15-1,-5-19-8,-2-2-78,0-2-304,-4-5-904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33.0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31614,'0'0'641,"10"0"-417,21 0-96,8 0-80,6 0-32,0 0 0,-1 0-16,-7 0 0,-5 0-208,-7 0-1809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0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14 32063,'0'6'355,"-2"71"5,2-66-366,1 0 1,0-1 0,0 1-1,1 0 1,0-1 0,8 20-1,-4-19 10,0 0 0,1 0 0,0-1 0,1 0 0,0 0 0,10 8 0,-15-15-4,0 0 0,0 0 0,0 0 0,0-1 0,0 0 0,1 1 0,-1-1 0,1-1 0,0 1-1,-1 0 1,1-1 0,0 0 0,0 0 0,0 0 0,0 0 0,0-1 0,0 1 0,0-1 0,0 0 0,0 0 0,0-1 0,8-1 0,-9 1 0,-1-1 0,1 0 0,-1 1 0,1-1 0,-1 0 0,0 0 0,0-1 0,1 1 0,-1 0 0,-1-1 0,1 1 0,0-1 0,-1 0 0,1 1 0,-1-1 0,0 0 0,0 0 0,0 0 0,0 0 0,-1 0 0,1 0 0,-1-3 0,3-13 0,-1 0 0,-2-25 0,0 33 0,0-138 0,-17 282 0,9-86 0,-2 46 0,9 22 0,-1 32 0,1-139 0,0-1 0,0 1 0,-1 0 0,0-1 0,0 1 0,-1-1 0,0 0 0,-7 13 0,9-17 0,0-1 0,-1 0 0,0 0 0,1 1 0,-1-1 0,0-1 0,0 1 0,0 0 0,0 0 0,0-1 0,0 1 0,-1-1 0,1 0 0,-1 1 0,1-1 0,-1 0 0,1 0 0,-1-1 0,1 1 0,-1-1 0,0 1 0,1-1 0,-1 0 0,0 0 0,1 0 0,-1 0 0,0 0 0,1-1 0,-4 0 0,4 0 0,0 0 0,0 0 0,0 0 0,1-1 0,-1 1 0,0 0 0,0-1 0,1 0 0,-1 1 0,1-1 0,-1 0 0,1 0 0,0 0 0,0 0 0,0 0 0,0 0 0,0 0 0,0 0 0,0 0 0,1 0 0,-1-1 0,1-3 0,-6-52 0,6 58 0,-1-28 0,5-52 0,-3 70 0,1 0 0,1 0 0,0 1 0,0-1 0,0 1 0,2 0 0,-1 0 0,10-14 0,-9 14-3,1 1 0,0 0-1,0 0 1,1 0 0,0 1 0,1 0-1,-1 1 1,1-1 0,1 2 0,-1-1-1,1 1 1,0 0 0,0 1 0,0 0-1,1 0 1,-1 1 0,1 0 0,0 1-1,0 0 1,0 1 0,0 0 0,13 0-1,-6 1-343,1 0-688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0.4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13 31919,'0'-3'400,"10"-3"-240,15 4-128,1 0 0,1 2-32,-4 0 0,-7 0-96,-7 0-176,-9 2-2754</inkml:trace>
  <inkml:trace contextRef="#ctx0" brushRef="#br0" timeOffset="1">0 126 29678,'0'6'1584,"0"-3"-831,15 1-353,11-2-240,9 0-96,0-2-48,0 0-16,-2 0-16,-8 0-64,-7 0-833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0.9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106 70 31903,'0'-3'37,"0"0"0,1 0 0,0 0 0,-1 0 0,1 0-1,1 1 1,-1-1 0,0 0 0,1 0 0,-1 1 0,1-1 0,0 1 0,0-1 0,0 1 0,0 0 0,0 0 0,0 0 0,1 0 0,-1 0 0,1 0 0,-1 1 0,6-3 0,-5 2-36,1 0 0,0 1-1,-1-1 1,1 1 0,0 0 0,-1 0-1,1 1 1,0-1 0,0 1-1,0-1 1,-1 1 0,1 1 0,0-1-1,0 0 1,0 1 0,0 0 0,-1 0-1,6 1 1,-8-1-1,1 1 0,-1-1 0,1 0 0,-1 0 0,0 1 0,1-1 0,-1 0 0,0 1 0,0 0 0,0-1 0,0 1 0,0-1 0,0 1 0,-1 0 0,1 0 0,-1-1 0,1 1 0,-1 0 0,1 0 0,-1 2 0,2 43 0,-3-34 0,1-4 0,0 1 0,-1-1 0,0 1 0,-1-1 0,0 0 0,0 1 0,-1-1 0,-1 0 0,-6 13 0,3-11 0,0 1 0,-1-1 0,-1 0 0,0-1 0,0 0 0,-11 9 0,-5 1 0,-27 18 0,-22 17 0,74-55 0,0 0 0,1 0 0,-1 0 0,0 0 0,0 0 0,0 0 0,0 0 0,0 0 0,0 0 0,0 0 0,0 0 0,0 0 0,0 0 0,1 0 0,-1 0 0,0 0 0,0 1 0,0-1 0,0 0 0,0 0 0,0 0 0,0 0 0,0 0 0,0 0 0,0 0 0,0 0 0,0 0 0,1 0 0,-1 0 0,0 0 0,0 0 0,0 0 0,0 1 0,0-1 0,0 0 0,0 0 0,0 0 0,0 0 0,0 0 0,0 0 0,0 0 0,0 0 0,0 0 0,0 0 0,0 1 0,0-1 0,0 0 0,0 0 0,0 0 0,0 0 0,0 0 0,0 0 0,0 0 0,0 0 0,0 0 0,0 0 0,0 1 0,-1-1 0,1 0 0,9-2 0,5-6 0,0 0 0,18-16 0,-25 18 0,1 0 0,-1 0 0,1 0 0,0 1 0,0 1 0,1-1 0,-1 1 0,1 1 0,0-1 0,0 2 0,0-1 0,19-2 0,-26 6 0,1 0 0,0 0 0,-1 0-1,1 0 1,-1 0 0,1 1 0,-1-1 0,1 1 0,-1-1-1,0 1 1,0 0 0,0 0 0,0 0 0,0 0 0,2 3-1,17 16-31,-17-19-29,0 0 0,0 0-1,0 0 1,0-1 0,0 0-1,0 1 1,1-1-1,-1-1 1,6 2 0,15-2-1692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1.3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49 31614,'1'-3'31,"1"0"-1,-1 0 0,1 1 1,0-1-1,-1 0 0,1 0 1,1 1-1,-1-1 0,0 1 1,0 0-1,1 0 0,0 0 1,-1 0-1,1 0 0,0 0 1,0 1-1,0-1 0,0 1 1,0 0-1,0 0 0,0 0 1,0 0-1,1 1 0,-1-1 1,0 1-1,0 0 0,1 0 1,-1 0-1,0 0 0,0 1 1,1-1-1,-1 1 0,0 0 1,0 0-1,0 0 0,0 0 1,6 3-1,-4 1-30,0 0 0,0-1 0,-1 2 0,0-1 0,1 0 0,-2 1 0,1 0 0,-1 0 0,0 0 0,0 0 0,0 0 0,-1 1 0,0-1 0,-1 1 0,2 10 0,0 1 0,-1-1 0,-1 1 0,0 0 0,-5 34 0,4-48 0,-1 0 0,0 0 0,0 0 0,-1-1 0,1 1 0,-1 0 0,0-1 0,0 1 0,0-1 0,0 1 0,0-1 0,-1 0 0,0 0 0,1 0 0,-5 3 0,-19 22 0,58-74 0,-2-1 0,-2-1 0,-3-2 0,22-58 0,-44 98 0,-5 8 0,-10 16 0,-16 29 0,22-29 0,0 1 0,1 0 0,1 0 0,0 0 0,1 0 0,0 0 0,2 1 0,-1-1 0,3 29 0,-1-41 0,1 0 0,0 1 0,-1-1 0,1 0 0,0 1 0,1-1 0,-1 0 0,1 0 0,-1 0 0,1 0 0,0 0 0,0 0 0,0-1 0,1 1 0,-1-1 0,0 1 0,1-1 0,0 0 0,0 0 0,-1 0 0,1 0 0,0-1 0,1 1 0,-1-1 0,0 1 0,0-1 0,0 0 0,7 0 0,7 3 0,0-1 0,1-1 0,-1 0 0,21-1 0,-36-1-4,32-3 18,-32 3-21,-1 0 0,0-1 0,1 1 0,-1-1 0,0 1 0,1-1 0,-1 1 0,0-1-1,1 0 1,-1 0 0,0 0 0,0 0 0,0 0 0,0 0 0,0 0 0,0 0 0,0 0 0,0 0-1,0 0 1,0-2 0,1-10-494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5.3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94 31134,'0'-2'96,"0"0"-1,0 0 1,0 0-1,0 1 1,0-1-1,0 0 0,0 0 1,-1 0-1,1 0 1,-1 0-1,0 0 1,1 0-1,-1 1 1,0-1-1,0 0 0,-2-2 1,3 4-98,-1 0 1,1-1 0,-1 1-1,1 0 1,0 0-1,-1 0 1,1 0-1,-1 0 1,1 0 0,-1 0-1,1 0 1,-1 0-1,1 0 1,0 0-1,-1 0 1,1 0-1,-1 0 1,1 0 0,-1 0-1,1 1 1,0-1-1,-1 0 1,1 0-1,0 0 1,-1 1-1,0-1 1,-15 20 18,8-7-17,0 1 0,1 1 1,1-1-1,1 1 0,0 0 0,0 1 1,-2 21-1,2 1 15,-1 74 0,6-107-15,0 0 0,0-1 0,1 1 0,-1-1 0,1 1 0,0 0 0,0-1 0,1 0 0,-1 1 0,1-1 0,0 0 0,0 0 0,0 0 0,1 0 0,0 0 0,5 6 0,-4-7 0,0 0 0,0 0 0,0 0 0,0-1 0,1 0 0,-1 0 0,1 0 0,-1 0 0,1-1 0,0 1 0,0-1 0,-1-1 0,1 1 0,0-1 0,9 0 0,-11 0 0,-1 0 0,1 0 0,0-1 0,0 1 0,0-1 0,0 0 0,0 0 0,-1 0 0,1 0 0,0 0 0,-1 0 0,1-1 0,-1 1 0,0-1 0,1 0 0,1-2 0,0 0 0,0-1 0,-1 1 0,1-1 0,-1 1 0,0-1 0,-1 0 0,5-10 0,-2-1 0,-1 1 0,0 0 0,-1-1 0,-1 0 0,0-18 0,0-10 0,-5-46 0,2 75 0,-2 1 0,1-1 0,-2 1 0,0-1 0,0 1 0,-13-25 0,15 36 0,0 0 0,0 0 0,0 0 1,0 0-1,0 0 0,-1 1 0,1-1 0,-1 1 0,0 0 0,0 0 0,0 0 1,-5-3-1,7 5-1,-1-1 0,1 1 0,0-1 0,0 1 0,-1 0 0,1 0 0,0-1 1,-1 1-1,1 0 0,0 0 0,-1 0 0,1 1 0,0-1 0,-1 0 0,1 0 0,0 1 1,0-1-1,-1 1 0,1-1 0,0 1 0,0-1 0,0 1 0,0 0 0,0 0 1,-1-1-1,1 1 0,1 0 0,-1 0 0,0 0 0,0 0 0,0 0 0,0 0 0,1 0 1,-1 1-1,0-1 0,1 0 0,-1 2 0,-3 8-69,0 0 0,1 1 0,0-1 0,-2 23 0,2 15-877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6.0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52 31823,'2'-3'61,"1"1"0,1-1 0,-1 1 0,0 0 0,0 0 0,1 0 0,-1 1 0,1-1 0,0 1 0,-1-1 0,1 1 0,0 1 1,0-1-1,5 0 0,-7 1-61,0 0-1,1 0 1,-1 1 0,0-1 0,0 1 0,0-1 0,0 1 0,0 0-1,0 0 1,0 0 0,0 0 0,0 0 0,0 0 0,-1 0 0,1 1 0,0-1-1,-1 1 1,1-1 0,-1 1 0,1 0 0,-1 0 0,0-1 0,0 1-1,0 0 1,0 0 0,1 3 0,3 8 0,-1 0 0,0 1 0,-1-1 0,-1 1 0,0-1 0,0 22 0,-2-26 0,0 0 0,0 0 0,-1 1 0,0-1 0,-1 0 0,0 0 0,-1 0 0,0 0 0,0-1 0,-7 14 0,-27 32 0,90-122 27,-26 26-34,-3-2 0,-2-1 1,23-63-1,-44 106 7,0-1 0,0-1 0,0 1 0,0 0 0,0-1 0,-1 1 0,1 0 0,-1-6 0,0 9 0,-1 0 0,0 0 0,0 0 0,1 0 0,-1 0 0,0 0 0,1 0 0,-1 0 0,0 0 0,0 0 0,1 0 0,-1 0 0,0 0 0,1 0 0,-1 1 0,0-1 0,1 0 0,-1 1 0,0-1 0,1 0 0,-1 1 0,1-1 0,-1 1 0,0 0 0,-5 4 0,1 1 0,-1-1 0,1 1 0,1 0 0,-1 1 0,1-1 0,0 1 0,1 0 0,-1 0 0,1 0 0,1 0 0,-4 16 0,1-2 0,2 0 0,1 1 0,0 32 0,2-51 1,0 1 0,0-1 0,1 1 0,-1 0 0,1-1 0,0 1 0,0-1 0,0 0 0,0 1 0,0-1 0,1 0-1,0 1 1,0-1 0,0 0 0,0 0 0,0-1 0,0 1 0,1 0 0,-1-1 0,1 1 0,0-1 0,0 0 0,0 0 0,0 0 0,0 0 0,5 2 0,3-1-45,-1 1-1,1-2 1,0 1 0,0-1 0,0-1-1,0 0 1,15-1 0,15 0-1149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6.3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33 31775,'0'-25'736,"0"17"-530,0 19-156,-4 91-52,1-67-4,1 0-1,2 0 0,1 0 0,2 0 0,10 45 0,-11-72-1022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4.5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1 805 31967,'0'-4'51,"1"0"1,0 0 0,0-1 0,0 1-1,0 0 1,0 0 0,1 0-1,0 0 1,0 0 0,0 1 0,0-1-1,5-5 1,40-42-49,-24 28 58,17-17-50,2 1 0,80-57 0,106-45-12,-152 100 6,1 4-1,3 3 1,0 3-1,2 4 1,1 4-1,138-21 1,-207 42-5,10-1 0,44-11 0,-68 14 0,1 0 0,-1 0 0,0-1 0,1 1 0,-1 0 0,0 0 0,1-1 0,-1 1 0,0 0 0,0 0 0,1-1 0,-1 1 0,0 0 0,0-1 0,1 1 0,-1 0 0,0-1 0,0 1 0,0 0 0,0-1 0,1 1 0,-1 0 0,0-1 0,0 1 0,0-1 0,0 1 0,0 0 0,0-1 0,0 1 0,0-1 0,0 1 0,0 0 0,0-1 0,0 1 0,-1-1 0,1 1 0,0 0 0,0-1 0,-6-10 0,4 8-3,-1 0 0,-1 0 1,1 1-1,0-1 0,-1 1 0,1 0 0,-1 0 0,0 0 1,1 0-1,-6-1 0,-43-11 3,41 11-1,-14-3 1,7 2 0,0 0 0,-26-12 0,50 17 0,-1 0 0,1 0 0,-1-1 0,1 0 0,-1 0 0,9-2 0,8 1 0,25-1-1,-24 1 12,0 1 0,41 4 0,-63-4-11,0 0 0,0 0 0,0 1 0,0-1 0,0 0 0,0 0 0,0 1 0,0-1 0,0 1 0,-1-1 0,1 1 0,0-1 0,0 1 0,0 0 0,-1-1 0,1 1 0,0 0 0,-1 0 0,1-1 0,-1 1 0,1 0 0,-1 0 0,1 0 0,0 2 0,-1-1 0,1 0 0,-1 0 0,0 1 0,0-1 0,0 0 0,0 1 0,0-1 0,-1 0 0,1 0 0,-2 4 0,0 2 0,-1-1 0,0 1 0,-1-1 0,-8 14 0,-2-1-6,-6 8-27,-31 55 0,44-69-402,2-7-1091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6.7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31759,'0'-3'576,"10"1"-400,15 0-112,8 2-32,4 0-16,2 0-16,-2 0 0,0 0-16,-6 0-256,-7-7-1345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8.3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26620,'65'0'6254,"96"0"-6361,-161 0 107,1 0 0,-1 0 0,0 1 0,0-1 0,1 0 0,-1 0 0,0 0 0,0 0 0,1 0 0,-1 0 0,0 0 0,0 1 0,0-1 0,1 0 0,-1 0 0,0 0 0,0 1 0,0-1 0,0 0 0,1 0 0,-1 0 0,0 1 0,0-1 0,0 0 0,0 0 0,0 1 0,0-1 0,0 0 0,0 0 0,0 1 0,0-1 0,0 0 0,0 0 0,0 1 0,0-1 0,0 0 0,0 0 0,0 1 0,0-1 0,0 0 0,0 1 0,0-1 0,-4 10 0,1-5 0,-1-1 0,0 0 0,-1 1 0,1-2 0,-1 1 0,1 0 0,-1-1 0,-6 3 0,-49 23 0,33-17 0,16-6 0,6-5 0,1 1 0,-1 1 0,0-1 0,1 1 0,-1 0 0,1 0 0,0 0 0,-6 6 0,10-8 0,0-1 0,-1 1 0,1-1 0,0 1 0,0-1 0,0 1 0,0-1 0,0 1 0,0-1 0,0 1 0,0-1 0,0 1 0,0-1 0,0 1 0,0-1 0,0 1 0,1-1 0,-1 1 0,0-1 0,0 1 0,0-1 0,1 0 0,-1 1 0,0-1 0,1 1 0,-1-1 0,0 0 0,1 1 0,-1-1 0,1 0 0,-1 1 0,0-1 0,1 0 0,-1 1 0,1-1 0,-1 0 0,1 0 0,-1 0 0,1 1 0,24 9 0,-21-8 0,24 8 0,-13-4 0,1 0 0,-2 1 0,24 14 0,-35-19 0,1 0 0,-1 0 0,0 0 0,-1 1 0,1 0 0,0-1 0,-1 1 0,0 0 0,1 0 0,-1 0 0,-1 1 0,1-1 0,0 0 0,-1 1 0,1-1 0,-1 1 0,0 0 0,0-1 0,-1 1 0,1 0 0,-1 4 0,1-5 0,-1 1 0,0-1 0,-1 1 0,1-1 0,-1 1 0,0-1 0,1 1 0,-1-1 0,-1 1 0,1-1 0,0 0 0,-1 0 0,0 0 0,0 0 0,0 0 0,0 0 0,0 0 0,-1-1 0,1 1 0,-1-1 0,1 1 0,-1-1 0,0 0 0,0 0 0,0 0 0,0-1 0,-6 3 0,-1 0 0,1 0 0,-1 0 0,0-1 0,0-1 0,0 0 0,0 0 0,0-1 0,0 0 0,-15-1 0,24 0 0,0-1 0,1 1 0,-1 0 0,0-1 0,1 1 0,-1 0 0,1-1 0,-1 1 0,1-1 0,-1 1 0,1-1 0,0 1 0,-1-1 0,1 0 0,-1 1 0,1-1 0,0 1 0,0-1 0,-1 0 0,1 1 0,0-1 0,0 0 0,0 1 0,0-1 0,0 0 0,0 1 0,0-1 0,0 0 0,0-1 0,0-28-1,1 21-3,-2 8-27,1 0 0,0 0 0,0 0 0,0 1 0,0-1 0,1 0 0,-1 0 0,0 0 0,0 0 0,0 0 0,1 0 0,-1 0 0,1 0 0,-1 1 0,0-1 0,1 0 0,-1 0 0,1 0 0,0 1 0,-1-1 0,1 0 0,0 1 0,-1-1 0,1 0 0,0 1 0,0-1 0,0 1 0,-1-1 0,1 1 0,2-1 0,15-5-3741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9.0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56 151 31630,'0'-76'1081,"-11"134"-1057,9-41-21,2-1 1,0 1-1,1 0 0,1 0 1,5 27-1,-6-41-3,0 0 1,0 1-1,0-1 1,1 0-1,-1 0 0,1 1 1,-1-1-1,1 0 0,0-1 1,0 1-1,1 0 0,-1 0 1,1-1-1,-1 0 0,1 1 1,0-1-1,-1 0 0,1 0 1,0 0-1,1-1 0,-1 1 1,0-1-1,0 0 0,1 0 1,-1 0-1,0 0 0,1 0 1,-1-1-1,1 0 0,-1 1 1,1-1-1,-1-1 0,1 1 1,4-1-1,-6 0 0,0 0 0,-1 1 0,1-1 0,0 0 0,0 0 0,-1-1 0,1 1 0,0 0 0,-1 0 0,1-1 0,-1 1 0,0-1 0,0 0 0,1 1 0,-1-1 0,0 0 0,0 1 0,-1-1 0,1 0 0,0 0 0,0-3 0,14-50 0,-13 44 0,7-36 0,-1 0 0,2-82 0,-35 606 0,13-309 0,10-136 0,0 9 0,-10 53 0,10-85 0,0 0 0,0 0 0,-1 0 0,0 0 0,0-1 0,-1 1 0,0-1 0,-1 0 0,0 0 0,0 0 0,-11 11 0,14-17 0,1 0 0,-1-1 0,0 1 0,1-1 0,-1 1 0,0-1 0,0 0 0,0 0 0,0 0 0,0 0 0,0 0 0,0 0 0,-1-1 0,1 1 0,0-1 0,0 1 0,-1-1 0,1 0 0,0 0 0,-1 0 0,1 0 0,0 0 0,0-1 0,-1 1 0,1-1 0,0 1 0,0-1 0,0 0 0,-1 0 0,1 0 0,0 0 0,0 0 0,1 0 0,-1-1 0,0 1 0,0-1 0,0 1 0,1-1 0,-1 1 0,1-1 0,0 0 0,-1 0 0,1 0 0,0 0 0,0 0 0,0 0 0,0 0 0,0 0 0,0-4 0,-6-23 0,1-1 0,1 0 0,2 0 0,0 0 0,4-43 0,-1 57 0,0 5 0,1 0 1,1 0-1,-1 1 1,2-1-1,0 0 0,0 1 1,0 0-1,2 0 0,-1 0 1,1 0-1,1 1 1,-1-1-1,2 1 0,-1 1 1,1-1-1,1 1 1,-1 1-1,18-14 0,-12 11-7,0 1 0,1 1 0,0 0 1,0 1-1,1 0 0,0 1 0,0 1 0,0 0 0,1 1 0,0 1 0,-1 0 0,23 0 0,-7 1-404,-4 0-792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9.4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0 30862,'-2'0'1873,"21"0"-1841,10 0-32,4 0 0,0 0 0,-9 0 0,-7 0-64,-11 0-176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49.7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32143,'0'2'576,"17"-2"-528,14 0-48,10 0 0,0 0 0,0 0 0,-6 0 0,-12 0 0,-13 0-144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52.1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102 201 31038,'-2'-37'833,"2"-44"-1,1 77-830,0 0 1,0 1-1,0-1 1,0 1-1,1-1 1,0 1-1,-1 0 1,1-1-1,0 1 1,1 0-1,-1 0 1,0 0-1,1 1 1,0-1-1,-1 0 1,1 1-1,0 0 1,1 0-1,-1 0 1,0 0-1,0 0 1,1 1-1,-1-1 1,6 0-1,-2-1-2,1 0 0,-1 1 1,1 0-1,0 1 0,0-1 0,0 2 0,0-1 0,0 1 1,0 0-1,14 3 0,-21-3 0,1 0 0,-1 1 0,0 0 0,1-1 0,-1 1 0,0 0 0,0-1 0,0 1 0,0 0 0,0 0 0,0 0 0,0 0 0,0 0 0,0 0 0,0 0 0,0 0 0,-1 0 0,1 1 0,0-1 0,-1 0 0,1 0 0,-1 1 0,0-1 0,1 0 0,-1 2 0,2 40 0,-2-31 0,-1 0 0,0 1 0,-1-1 0,0-1 0,-1 1 0,0 0 0,-1-1 0,0 1 0,-1-1 0,0 0 0,-1 0 0,-13 18 0,-9 7 0,-59 60 0,53-60 0,1-4 0,19-19 0,1 0 0,-11 16 0,33-41 0,0 1 0,1 0 0,0 1 0,1 0 0,22-15 0,-26 20 0,0 1 0,1-1 0,0 2 0,0-1 0,0 1 0,0 0 0,1 0 0,-1 1 0,1 1 0,-1-1 0,13 1 0,-15 0 0,1 1 0,-1 0 0,1 0 0,-1 1 0,1 0 0,-1 0 0,0 1 0,0-1 0,1 1 0,-1 1 0,9 4 0,-9-3-52,1-1-1,0 0 1,0 0-1,0 0 1,0-1-1,0 0 1,1 0-1,-1-1 1,0 0-1,1 0 1,8-1-1,7 0-1622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52.7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66 31871,'0'4'138,"0"17"28,1-1 1,0 0-1,2 0 1,7 29-1,-9-43-179,2 1 0,-1-1 0,1 0 0,-1-1 0,2 1 0,-1 0 0,1-1 0,-1 1 0,6 4 0,-6-7 16,0 0 1,0-1-1,1 1 0,-1-1 1,0 0-1,1 0 0,0 0 0,-1-1 1,1 1-1,0-1 0,0 0 1,0 0-1,0 0 0,-1 0 0,1-1 1,7 0-1,-9 0-3,0 0 0,-1-1 0,1 1 0,-1-1 0,1 1 0,-1-1 0,1 1 0,-1-1 0,1 0 0,-1 0 0,1 0 0,-1 0 0,0 0 0,0 0 0,0 0 0,1 0 0,-1-1 0,0 1 0,0 0 0,-1-1 0,1 1 0,0-1 0,0 1 0,-1-1 0,1 1 0,0-3 0,11-48 0,-10 43 0,11-190 0,-11 401 0,-6 269 0,3-453 0,-6 63 0,6-73 0,0 0 0,-1-1 0,0 1 0,0-1 0,-1 1 0,0-1 0,-6 11 0,8-16 0,0 0 0,0-1 0,-1 1 0,1-1 0,0 1 0,0-1 0,-1 0 0,1 0 0,-1 0 0,1 1 0,-1-1 0,0 0 0,1-1 0,-1 1 0,0 0 0,0 0 0,0-1 0,1 1 0,-1-1 0,0 0 0,0 0 0,0 1 0,0-1 0,0 0 0,0 0 0,0-1 0,0 1 0,1 0 0,-1-1 0,0 1 0,0-1 0,0 1 0,-2-2 0,0 0 0,-1-1 0,1 0 0,0 1 0,-1-1 0,1-1 0,0 1 0,1-1 0,-1 1 0,1-1 0,-1 0 0,-2-5 0,-2-5 0,0-1 0,1 0 0,1 0 0,0 0 0,1-1 0,1 0 0,-3-21 0,5 29 0,1-1 0,1 1 0,-1-1 0,1 1 0,1-1 0,0 0 0,0 1 0,0-1 0,1 1 0,0 0 0,1-1 0,0 1 0,0 0 0,1 1 0,7-13 0,1 6 0,0 0 0,1 1 0,0 1 0,1 0 0,1 0 0,23-13 0,103-50 0,-107 59 0,-25 11-21,-6 3-6,1 0 0,-1 0 0,1 1 0,0-1 0,0 1 0,-1 0 0,1 0 0,7-1 0,-18 2-846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06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46 30718,'-19'-2'1791,"29"-2"-1416,31-4-492,157-24 117,-194 32-8,-3 0-59,-3 0-202,-9 2-379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07.2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31054,'0'2'528,"0"0"-31,10 2-161,11-2-176,7 1-96,7-3-16,-2 0-16,0 0-32,-6 0 16,-9 0-16,-3 0 0,-9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09.9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 99 30846,'6'-9'184,"0"-1"0,0 1 0,1 0 0,0 1 1,0 0-1,10-9 0,-14 15-156,-1-1-1,1 0 1,0 1 0,1 0 0,-1-1 0,0 1-1,0 1 1,1-1 0,0 0 0,-1 1 0,1 0 0,0 0-1,-1 0 1,1 0 0,0 0 0,0 1 0,0 0 0,0 0-1,-1 0 1,8 1 0,-10-1-28,0 1 0,0-1 0,0 1 0,0 0 0,0-1 0,-1 1 0,1 0 0,0 0 0,0-1 0,-1 1 0,1 0 0,0 0 0,-1 0 0,1 0 0,-1 0 0,1 0 0,-1 0 0,1 0 0,-1 0 0,0 0 0,0 0 0,1 0 0,-1 2 0,2 28 0,-2-26 0,0 6 0,1 0 0,-2 1 1,1-1-1,-2 0 0,1 0 0,-1 1 0,-1-1 1,0-1-1,-1 1 0,0 0 0,-1-1 0,0 0 0,-6 11 1,-7 1 6,-39 42 0,38-45-8,0 1 1,-19 28 0,40-64 1,-1-6 23,-1 21-24,0 1 0,1-1 0,-1 0 1,0 1-1,1-1 0,-1 1 0,1-1 1,-1 0-1,1 1 0,-1-1 0,1 1 1,-1 0-1,1-1 0,-1 1 0,1-1 1,-1 1-1,1 0 0,0-1 0,-1 1 1,1 0-1,0 0 0,-1-1 0,1 1 1,0 0-1,-1 0 0,1 0 0,0 0 1,-1 0-1,2 0 0,4 0 0,-1 1 0,1-1 0,-1 1 0,0 1 0,1-1 0,-1 1 0,0-1 0,0 1 0,0 1 0,0-1 0,-1 1 0,1 0 0,0 0 0,-1 0 0,0 1 0,4 3 0,7 5 0,-7-6-11,-1 0-1,1-1 0,0 0 1,0-1-1,1 0 1,-1 0-1,1-1 1,0 0-1,0 0 1,0-1-1,1 0 1,-1 0-1,0-1 1,1-1-1,17-1 1,-11-2-493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6.1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186 139 31470,'0'-17'175,"1"10"-78,-1 0 0,0 0-1,0 1 1,-1-1 0,0 0 0,-2-7-1,2 12-82,1 1-1,-1-1 1,0 0-1,0 0 1,0 1-1,0-1 1,0 1-1,-1-1 1,1 1-1,0 0 1,-1-1-1,1 1 1,-1 0-1,1 0 1,-1 0-1,0 0 1,1 0-1,-1 0 1,0 1-1,1-1 1,-1 0-1,0 1 1,0 0-1,0-1 1,0 1-1,-3 0 1,0-1-14,0 1 1,1 0-1,-1 0 1,0 0-1,0 0 1,0 1-1,0 0 1,1 0-1,-1 0 0,0 1 1,1-1-1,-1 1 1,1 0-1,-1 0 1,1 1-1,0 0 1,-4 3-1,3-1 1,0 0-1,1 0 1,0 0-1,0 1 1,0 0 0,1 0-1,0 0 1,0 0 0,1 0-1,-1 1 1,1-1-1,-1 8 1,1-5-1,0 0 0,0 1 0,1-1-1,1 0 1,-1 1 0,1-1 0,3 18 0,-3-24 0,1 0 1,0-1 0,0 1-1,0 0 1,0-1-1,0 1 1,0-1 0,0 0-1,1 1 1,-1-1 0,1 0-1,0 0 1,0 0-1,0 0 1,0 0 0,0 0-1,0-1 1,0 1 0,0-1-1,1 1 1,-1-1-1,1 0 1,-1 0 0,1 0-1,-1 0 1,1 0 0,0-1-1,-1 1 1,1-1-1,0 0 1,3 1 0,-2-1 0,0 0 0,0 1 0,0-1 0,0-1 0,0 1 0,0 0 0,0-1 0,-1 0 0,1 0 0,0 0 0,0-1 0,0 1 0,4-3 0,-6 2-1,0-1 0,0 1 0,0 0 0,0-1 0,-1 1 0,1-1 0,-1 0 0,0 1 0,0-1 0,0 0-1,0 0 1,0 0 0,0 0 0,-1 0 0,1 1 0,-1-1 0,0 0 0,0-6 0,0-182 5,0 216 0,2 0 0,0-1 0,10 46 0,-10-61-5,1 0 1,0-1-1,0 1 1,1 0-1,0-1 1,0 0-1,1 0 1,0 0-1,0-1 1,1 1-1,0-1 1,1-1-1,11 11 1,-17-16-1,1 1 0,0-1 0,0 0 0,-1 0 0,1 0 0,0 0 0,0 0 0,0 0 0,0-1 0,0 1 0,0-1 0,0 1 0,0-1 0,0 0 0,1 1 0,-1-1 0,0-1 0,0 1 0,0 0 0,0 0 0,0-1 0,0 1 0,0-1 0,4-1 0,-4 0 0,1 1 0,-1-1 0,0 0 0,0 0 0,-1 0 0,1 0 0,0 0 0,-1 0 0,1 0 0,-1 0 0,1-1 0,-1 1 0,0-1 0,0 1 0,0-1 0,-1 1 0,1-1 0,0-3 0,3-26-11,-2-1 1,-2-54-1,-1 30 38,1 56-28,0 0 0,0 1 0,0-1 0,0 0 0,1 1 0,-1-1 0,0 0 0,0 1 0,1-1 0,-1 1 0,0-1 0,1 1 0,-1-1 0,1 1 0,-1-1 0,0 1 0,1-1 0,-1 1 0,1-1 0,-1 1 0,1 0 0,0-1 0,-1 1 1,1 0-1,0-1 0,24-4-3,24 7 6,-48-1-2,0-1 0,0 1 0,0 0 0,0 0 0,0-1 0,0 1 0,0 0 0,0 0 0,0 0 0,0 0 0,0 0 0,0 0 0,-1 0 0,1 1 0,-1-1 0,1 0 0,-1 0 0,1 0 0,-1 1 0,1-1 0,-1 0 0,0 1 0,0-1 0,0 0 0,0 1 0,0 1 0,0 45 0,0-35 0,-2 118 0,2-130 0,0 0 0,0 1 0,1-1 0,-1 0 0,0 1 0,1-1 0,-1 0 0,1 0 0,0 1 0,-1-1 0,1 0 0,0 0 0,0 0 0,0 0 0,0 0 0,0 0 0,0 0 0,0 0 0,0 0 0,0 0 0,0-1 0,1 1 0,-1 0 0,0-1 0,0 1 0,1-1 0,-1 0 0,0 1 0,1-1 0,-1 0 0,3 1 0,7 0 0,0 0 0,-1-1 0,14 0 0,-11-1 0,-8 1 0,1 0 0,-1 0 0,0-1 0,1 0 0,-1 0 0,0 0 0,0-1 0,0 1 0,0-1 0,0 0 0,0-1 0,0 1 0,-1-1 0,1 0 0,-1 0 0,0-1 0,0 1 0,0-1 0,0 0 0,-1 0 0,0 0 0,1 0 0,-1-1 0,-1 1 0,1-1 0,2-6 0,0-4 0,0 0 0,-1 0 0,0-1 0,-1 1 0,-1-1 0,0 0 0,-2-23 0,0 36 0,0 0 0,0 1 0,-1-1 0,0 0 0,1 0 0,-1 1 0,0-1 0,0 0 0,0 1 0,-1-1 0,1 1 0,-1 0 0,1-1 0,-1 1 0,0 0 0,0 0 0,0 0 0,0 0 0,0 0 0,0 1 0,0-1 0,-1 1 0,1-1 0,-1 1 0,1 0 0,-1 0 0,1 0 0,-1 0 0,0 0 0,0 1 0,1-1 0,-1 1 0,0 0 0,0 0 0,1 0 0,-1 0 0,0 0 0,0 0 0,0 1 0,1-1 0,-1 1 0,-3 1 0,5-1 0,-1 0 0,1-1 0,0 1 0,-1 0 0,1 0 0,0 0 0,-1 0 0,1 0 0,0 1 0,0-1 0,0 0 0,0 0 0,0 1 0,1-1 0,-1 1 0,0-1 0,0 1 0,1-1 0,-1 1 0,1-1 0,0 1 0,-1-1 0,1 4 0,-3 41 0,3-39 0,0 4 0,0-1 0,1 1 0,0-1 0,1 1 0,0-1 0,0 0 0,5 12 0,-4-16 0,0 0 0,0 0 0,1-1 0,0 1 0,0-1 0,0 0 0,1 0 0,-1 0 0,1-1 0,0 0 0,1 0 0,8 6 0,-5-5 0,0-1 0,0 0 0,0 0 0,0-1 0,1 0 0,-1-1 0,16 2 0,5-1 0,34-1 0,-62-2 0,1 0 0,-1-1 0,1 1 0,-1-1 0,0 1 0,0-1 0,1 0 0,-1 0 0,0 0 0,0 0 0,0 0 0,0 0 0,0-1 0,0 1 0,0-1 0,0 1 0,-1-1 0,1 0 0,-1 1 0,1-1 0,-1 0 0,1 0 0,-1 0 0,0 0 0,0-1 0,0 1 0,0 0 0,-1 0 0,1-1 0,-1 1 0,1 0 0,-1-4 0,3-11 0,-2 1 0,0-1 0,-3-29 0,1 17 0,0 14 0,1 11 0,0 0 0,0 1 0,0-1 0,0 0 0,0 0 0,3-6 0,-3 9 0,0 0 0,1 0 0,0 0 0,-1 0 0,1 0 0,0 0 0,-1 0 0,1 0 0,0 0 0,0 0 0,0 1 0,0-1 0,0 0 0,0 1 0,0-1 0,0 1 0,0-1 0,0 1 0,0-1 0,0 1 0,0 0 0,0-1 0,1 1 0,-1 0 0,0 0 0,2 0 0,85-1-24,-51 1 7,-30 0 12,-11 0 3,-2 0 3,1 1-1,-1-1 1,1 1 0,-1 0-1,1 0 1,-1 1-1,1 0 1,0 0 0,0 0-1,-1 0 1,2 1 0,-1 0-1,0 0 1,0 0 0,1 0-1,0 1 1,0 0-1,0 0 1,0 0 0,1 0-1,-1 1 1,1-1 0,0 1-1,-4 9 1,1 0 1,1-1 0,0 1-1,1 0 1,1 1 0,0-1 0,1 1-1,0-1 1,1 21 0,1-33-2,0 0 0,0 1 0,1-1 0,-1 0 0,0 0 0,1 1 0,-1-1 0,1 0 0,0 0 0,0 0 0,0 0 0,0 0 0,0 0 0,0 0 0,1 0 0,-1 0 0,1-1 0,-1 1 0,1-1 0,0 1 0,-1-1 0,1 1 0,0-1 0,0 0 0,0 0 0,0 0 0,0 0 0,0 0 0,0 0 0,5 0 0,4 1 0,0 0 0,0-1 0,0 0 0,21-2 0,-32 1 0,3 0 0,0 0 0,0-1 1,0 1-1,0-1 0,0 0 0,0 0 1,0 0-1,0 0 0,-1-1 0,1 1 0,0-1 1,-1 0-1,1 1 0,-1-1 0,1 0 1,-1-1-1,0 1 0,0 0 0,0 0 1,0-1-1,-1 0 0,1 1 0,-1-1 0,1 0 1,-1 1-1,0-1 0,0 0 0,0 0 1,0 0-1,-1 0 0,1-4 0,1-10 2,0-1 0,-1 0-1,-1 1 1,-2-21 0,2 28-2,-7-46 0,4 45 0,1 36 0,2 0 14,2 57 4,-1-76-18,0 1 0,0 0 0,1-1 0,0 1 0,0-1 0,1 0 0,-1 0 0,1 0 0,7 10 0,-9-15-23,0 1 0,0-1-1,1 0 1,-1 1 0,1-1 0,-1 0 0,1 0-1,-1 0 1,1 0 0,0-1 0,-1 1 0,1 0-1,0-1 1,0 1 0,-1-1 0,1 1 0,0-1-1,0 0 1,0 0 0,0 0 0,0 0 0,2 0-1,11 0-1619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26.5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69 32287,'2'-3'15,"0"1"-1,-1-1 1,1 1 0,0 0 0,0-1 0,1 1 0,-1 0-1,0 0 1,1 0 0,-1 1 0,1-1 0,0 0 0,-1 1 0,1 0-1,0 0 1,0 0 0,0 0 0,0 0 0,0 0 0,0 1-1,0 0 1,0-1 0,0 1 0,4 0 0,-3 1-16,0 0 0,0 0 0,0 0 0,0 0 0,0 0-1,0 1 1,0 0 0,-1 0 0,1 0 0,-1 0 0,1 0 0,-1 1 0,0 0 0,0-1 0,0 1 0,0 0 0,4 6 0,-1 1 3,-1-1-1,0 1 1,-1 0 0,0 1-1,0-1 1,-1 1 0,0-1-1,-1 1 1,0 0-1,-1 0 1,0 0 0,-1 0-1,0 0 1,-1 0 0,0 0-1,-1 0 1,0 0 0,-1 0-1,0-1 1,-7 17 0,-10 9 8,-9 18 13,27-50-18,4-7-2,18-29 1,75-146 0,9-16 5,-112 208-7,-3 2-2,1 1 1,1 0-1,-10 27 0,14-24 0,0 0 0,2 0 0,0 1 0,2-1 0,0 32 0,1-48 1,0 0 0,1-1 0,-1 1 0,1 0 0,0-1 0,0 1 0,0-1-1,0 1 1,0-1 0,1 1 0,0-1 0,-1 0 0,1 1 0,0-1 0,1 0 0,-1-1 0,1 1 0,-1 0 0,1-1 0,0 1 0,0-1 0,0 0 0,0 0-1,0 0 1,0 0 0,1-1 0,-1 1 0,1-1 0,-1 0 0,6 2 0,7 0-7,0-1 1,0 0-1,0 0 0,1-2 0,28-2 1,-9-6-187,0-13-539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26.9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32127,'0'0'256,"0"2"-80,12-2-96,13 0-32,6 0-32,2 0-16,-2 0 0,-7 0-16,-7 0-128,-7 0-336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27.2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0 29758,'-4'6'1584,"4"-2"-799,0-3-465,6 1-176,19-2-48,8 0-64,4 0-32,0 0 0,-4 0 0,-5 0-64,-9-2-576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27.6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1 173 31919,'23'-74'822,"-16"56"-817,-1 0 0,0-1 1,3-25-1,-11 234 0,4-87-5,0 49 0,-5-150 0,-1-1 0,0 0 0,1 0 0,-1 0 0,0-1 0,0 1 0,0-1 0,-5 0 0,-5 0 0,36-1 0,11-2-12,0 0-1,34-10 1,-64 9-946,-3 1-2321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30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63 31983,'0'-1'5,"0"1"1,0 0-1,-1-1 1,1 1 0,0-1-1,0 1 1,0 0 0,-1-1-1,1 1 1,0 0-1,-1-1 1,1 1 0,0 0-1,-1 0 1,1-1-1,0 1 1,-1 0 0,1 0-1,-1 0 1,1-1-1,0 1 1,-1 0 0,1 0-1,-1 0 1,1 0-1,-1 0 1,1 0 0,0 0-1,-1 0 1,1 0 0,-1 0-1,1 0 1,-1 0-1,1 0 1,-1 1 0,-8 15 229,3 29 62,6-44-295,-1 9-2,-1 10 0,1 0 0,1 0 0,3 28 0,-3-43 0,1-1 0,0 1 0,0 0 0,0-1 0,1 1 0,-1-1 0,1 1 0,0-1 0,0 0 0,1 0 0,0 0 0,-1 0 0,1 0 0,0-1 0,1 1 0,-1-1 0,1 0 0,-1 0 0,1 0 0,4 3 0,-3-5 0,-1 1 1,0-1-1,0 1 1,1-1-1,-1 0 1,1-1-1,-1 1 1,1-1-1,-1 0 1,1 0-1,-1 0 1,1-1-1,-1 1 1,1-1-1,-1 0 1,0-1-1,1 1 1,-1-1-1,0 1 1,0-1-1,0-1 1,0 1-1,0 0 1,-1-1-1,1 0 1,-1 0-1,0 0 1,1 0-1,-2-1 1,1 1-1,3-6 1,0 0-1,0-1 0,0-1-1,-1 1 1,-1-1 0,0 1 0,0-1-1,-1-1 1,3-20 0,-3-4 13,0-53 0,-3 76-5,-4-8-8,4 21 0,-1-1 0,1 1 0,0 0 0,0-1 0,0 1 0,-1-1 0,1 1 0,0 0 0,-1-1 0,1 1 0,0 0 0,0-1 0,-1 1 0,1 0 0,-1 0 0,1-1 0,0 1 0,-1 0 0,1 0 0,-1-1 0,1 1 0,0 0 0,-1 0 0,1 0 0,-1 0 0,1 0 0,-1 0 0,1 0 0,-1 0 0,1 0 0,-1 0 0,1 0 0,-1 0 0,1 0 0,0 0 0,-1 0 0,1 1 0,-1-1 0,1 0 0,-1 0 0,1 1 0,-1 0 0,0 0 0,0 1 0,0-1 0,0 1 0,0-1 0,1 1 0,-1-1 0,1 1 0,-1-1 0,1 1 0,0 0 0,-1-1 0,1 1 0,0 0 0,0-1 0,0 1 0,1 2 0,-2 4 0,-3 115 0,17 181 0,0-79 0,-12-155 0,-2-69 0,1-1 0,0 1 0,0 0 0,-1-1 0,1 1 0,0 0 0,-1-1 0,1 1 0,-1-1 0,1 1 0,-1-1 0,1 1 0,-1-1 0,1 1 0,-1-1 0,1 1 0,-1-1 0,0 0 0,1 1 0,-1-1 0,0 0 0,1 0 0,-1 0 0,0 1 0,1-1 0,-1 0 0,0 0 0,1 0 0,-1 0 0,0 0 0,0 0 0,-1 0 0,-26-5 0,21 1 0,0 0 0,1 0 0,0-1 0,0 0 0,0 0 0,0-1 0,1 0 0,0 0 0,0 0 0,-5-10 0,3 4 0,0 0 0,0 0 0,2 0 0,0-1 0,-5-16 0,8 21 0,0 0 0,1 1 0,0-1 0,0-1 0,1 1 0,0 0 0,2-16 0,-1 20 0,0 0 0,0 0 0,0 0 0,1 0 0,0 0 0,0 0 0,0 1 0,0-1 0,1 1 0,-1-1 0,1 1 0,0 0 0,0 0 0,0 0 0,0 0 0,5-2 0,10-6 2,0 1 0,0 1 0,1 1 0,0 1 0,0 0 0,24-4 0,44-16-304,-57 14-531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30.5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 32319,'8'0'256,"11"0"-160,6-4-80,3-1 0,5 3-16,-4 0 0,-6 2-176,-11 0-544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30.9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36 31791,'0'2'624,"20"-2"-416,7 0-144,6 0-32,4 0-32,-4-8 16,-2 3-16,-9-1 0,-3-3-96,-9 0-1025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31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81 28141,'0'-15'2118,"1"11"-1836,-1-1 1,0 0-1,0 1 1,-1-1-1,1 1 1,-1-1-1,0 1 1,-2-6-1,2 8-285,0 1 1,0-1-1,0 1 0,0 0 1,-1-1-1,1 1 1,-1 0-1,1 0 0,0 0 1,-1 0-1,0 0 0,1 0 1,-1 1-1,0-1 0,1 0 1,-1 1-1,0-1 0,0 1 1,1 0-1,-1 0 1,0-1-1,0 1 0,0 0 1,1 1-1,-3-1 0,1 0 3,0 0 1,1 1-1,-1-1 0,0 0 0,1 1 0,-1 0 0,0 0 0,1 0 1,-1 0-1,1 0 0,0 0 0,-1 1 0,1-1 0,0 1 1,0-1-1,-4 5 0,2-2 0,1 0 0,0 0 0,0 1 0,0 0 0,0-1 0,1 1 0,-4 11 0,1-1 0,1 1 0,1 0 0,1 1 0,-1 27 0,2-34 0,1 0 0,0 0 0,1 0 0,0 0 0,1 0 0,0-1 0,4 14 0,-4-19 0,-1-1 0,1 0 0,0 0 0,0 0 0,0 0 0,0-1 0,1 1 0,-1 0 0,1-1 0,-1 0 0,1 1 0,0-1 0,0 0 0,0 0 0,0-1 0,0 1 0,0-1 0,1 1 0,-1-1 0,1 0 0,-1 0 0,0-1 0,1 1 0,4-1 0,-2 1 2,1 0 1,0 0-1,0-1 1,0 0-1,-1-1 1,13-2-1,-17 3-1,0-1-1,0 0 1,0 0 0,0 0-1,0 0 1,0 0-1,0 0 1,-1-1 0,1 1-1,0-1 1,-1 1 0,1-1-1,-1 1 1,1-1-1,-1 0 1,0 0 0,0 0-1,0 0 1,0 0 0,0 0-1,0 0 1,0 0-1,0-4 1,2-10-1,0 1 0,-1-1 0,-1 0 0,0 0 0,-1 0 0,-1 0 0,-1 0 0,0 0 0,-1 1 0,0-1 0,-2 1 0,0 0 0,-8-18 0,12 31 1,0-1-1,-1 1 1,0 0 0,1-1 0,-1 1-1,0 0 1,0 0 0,0 0 0,-1 0-1,1 1 1,0-1 0,-1 0-1,1 1 1,-1 0 0,1-1 0,-4 0-1,4 2-19,0 0-1,0-1 1,0 1 0,0 0-1,0 0 1,1 1-1,-1-1 1,0 0-1,0 1 1,0-1-1,0 1 1,1-1-1,-1 1 1,0 0-1,0 0 1,1 0 0,-1 0-1,1 0 1,-1 0-1,1 0 1,-1 0-1,1 1 1,0-1-1,-1 0 1,0 3-1,-19 28-1503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32047,'6'-3'54,"-1"0"0,1 1 1,0 0-1,0 1 0,-1-1 0,1 1 1,0 0-1,1 1 0,-1-1 1,0 1-1,0 0 0,9 2 0,-12-2-53,1 1-1,-1 0 1,0 0-1,0 0 0,1 0 1,-1 0-1,0 1 1,0 0-1,0-1 0,0 1 1,-1 0-1,1 0 1,0 1-1,-1-1 0,0 0 1,1 1-1,-1 0 1,0 0-1,0-1 0,-1 1 1,1 0-1,2 7 1,-1-2-1,0 0 0,0 1 0,-1-1 0,0 1 1,-1-1-1,0 1 0,0 0 0,-1 0 0,0 0 1,0 0-1,-1-1 0,0 1 0,-1 0 0,0-1 1,0 1-1,-1-1 0,0 0 0,-1 1 0,0-1 1,0-1-1,0 1 0,-1-1 0,0 0 0,-1 0 1,0 0-1,-9 9 0,13-15 0,-14 11 0,25-32 0,19-30 0,-7 13 0,-1-1 0,-2-1 0,19-55 0,-36 76-6,-1 17 6,0 1-1,0 0 1,0 0-1,0 0 1,0-1-1,0 1 1,0 0-1,-1 0 1,1 0-1,0-1 1,0 1-1,0 0 1,0 0-1,-1 0 1,1 0-1,0-1 1,0 1-1,0 0 1,-1 0-1,1 0 1,0 0-1,0 0 1,-1 0-1,1 0 1,0 0-1,0 0 1,0 0-1,-1 0 1,1 0 0,0 0-1,0 0 1,-1 0-1,1 0 1,0 0-1,-1 0 1,-1 1-1,0 0 0,-1 0 0,1 0 0,0 1 1,0-1-1,0 1 0,0-1 0,0 1 1,1 0-1,-4 2 0,-3 7 3,1 1 0,0-1 0,1 1 0,0 1-1,0-1 1,1 1 0,1 0 0,0 0 0,1 0 0,1 1 0,0-1 0,0 1-1,2-1 1,-1 1 0,2-1 0,2 19 0,-2-28 0,0 0-1,0 0 1,0 0 0,1 0-1,0 0 1,0-1 0,0 1 0,0-1-1,0 1 1,0-1 0,1 0-1,0 1 1,0-1 0,0-1-1,0 1 1,0 0 0,0-1-1,1 0 1,-1 1 0,1-1-1,0-1 1,6 4 0,0-2-66,-1 0 0,1-1 0,-1 0 0,1 0 0,0-1 0,0-1 1,0 1-1,15-3 0,12-4-1881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 32239,'6'-1'448,"-3"10"-319,-4 23-223,1-22 139,-5 92-45,0 70 0,6-164-4,0 0-1,0-1 1,1 1-1,0-1 1,5 15-1,-5-19-8,-2-2-78,0-2-304,-4-5-904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6.4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32127,'0'-4'352,"12"-2"-224,17 3-80,4 1-16,0-2-16,-2 2-16,-5-1 0,-5-1 0,-5 4-16,-7-2-192,-7 2-1521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31614,'0'0'641,"10"0"-417,21 0-96,8 0-80,6 0-32,0 0 0,-1 0-16,-7 0 0,-5 0-208,-7 0-1809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14 32063,'0'6'355,"-2"71"5,2-66-366,1 0 1,0-1 0,0 1-1,1 0 1,0-1 0,8 20-1,-4-19 10,0 0 0,1 0 0,0-1 0,1 0 0,0 0 0,10 8 0,-15-15-4,0 0 0,0 0 0,0 0 0,0-1 0,0 0 0,1 1 0,-1-1 0,1-1 0,0 1-1,-1 0 1,1-1 0,0 0 0,0 0 0,0 0 0,0 0 0,0-1 0,0 1 0,0-1 0,0 0 0,0 0 0,0-1 0,8-1 0,-9 1 0,-1-1 0,1 0 0,-1 1 0,1-1 0,-1 0 0,0 0 0,0-1 0,1 1 0,-1 0 0,-1-1 0,1 1 0,0-1 0,-1 0 0,1 1 0,-1-1 0,0 0 0,0 0 0,0 0 0,0 0 0,-1 0 0,1 0 0,-1-3 0,3-13 0,-1 0 0,-2-25 0,0 33 0,0-138 0,-17 282 0,9-86 0,-2 46 0,9 22 0,-1 32 0,1-139 0,0-1 0,0 1 0,-1 0 0,0-1 0,0 1 0,-1-1 0,0 0 0,-7 13 0,9-17 0,0-1 0,-1 0 0,0 0 0,1 1 0,-1-1 0,0-1 0,0 1 0,0 0 0,0 0 0,0-1 0,0 1 0,-1-1 0,1 0 0,-1 1 0,1-1 0,-1 0 0,1 0 0,-1-1 0,1 1 0,-1-1 0,0 1 0,1-1 0,-1 0 0,0 0 0,1 0 0,-1 0 0,0 0 0,1-1 0,-4 0 0,4 0 0,0 0 0,0 0 0,0 0 0,1-1 0,-1 1 0,0 0 0,0-1 0,1 0 0,-1 1 0,1-1 0,-1 0 0,1 0 0,0 0 0,0 0 0,0 0 0,0 0 0,0 0 0,0 0 0,0 0 0,1 0 0,-1-1 0,1-3 0,-6-52 0,6 58 0,-1-28 0,5-52 0,-3 70 0,1 0 0,1 0 0,0 1 0,0-1 0,0 1 0,2 0 0,-1 0 0,10-14 0,-9 14-3,1 1 0,0 0-1,0 0 1,1 0 0,0 1 0,1 0-1,-1 1 1,1-1 0,1 2 0,-1-1-1,1 1 1,0 0 0,0 1 0,0 0-1,1 0 1,-1 1 0,1 0 0,0 1-1,0 0 1,0 1 0,0 0 0,13 0-1,-6 1-343,1 0-688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13 31919,'0'-3'400,"10"-3"-240,15 4-128,1 0 0,1 2-32,-4 0 0,-7 0-96,-7 0-176,-9 2-2754</inkml:trace>
  <inkml:trace contextRef="#ctx0" brushRef="#br0" timeOffset="1">0 126 29678,'0'6'1584,"0"-3"-831,15 1-353,11-2-240,9 0-96,0-2-48,0 0-16,-2 0-16,-8 0-64,-7 0-833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49 31614,'1'-3'31,"1"0"-1,-1 0 0,1 1 1,0-1-1,-1 0 0,1 0 1,1 1-1,-1-1 0,0 1 1,0 0-1,1 0 0,0 0 1,-1 0-1,1 0 0,0 0 1,0 1-1,0-1 0,0 1 1,0 0-1,0 0 0,0 0 1,0 0-1,1 1 0,-1-1 1,0 1-1,0 0 0,1 0 1,-1 0-1,0 0 0,0 1 1,1-1-1,-1 1 0,0 0 1,0 0-1,0 0 0,0 0 1,6 3-1,-4 1-30,0 0 0,0-1 0,-1 2 0,0-1 0,1 0 0,-2 1 0,1 0 0,-1 0 0,0 0 0,0 0 0,0 0 0,-1 1 0,0-1 0,-1 1 0,2 10 0,0 1 0,-1-1 0,-1 1 0,0 0 0,-5 34 0,4-48 0,-1 0 0,0 0 0,0 0 0,-1-1 0,1 1 0,-1 0 0,0-1 0,0 1 0,0-1 0,0 1 0,0-1 0,-1 0 0,0 0 0,1 0 0,-5 3 0,-19 22 0,58-74 0,-2-1 0,-2-1 0,-3-2 0,22-58 0,-44 98 0,-5 8 0,-10 16 0,-16 29 0,22-29 0,0 1 0,1 0 0,1 0 0,0 0 0,1 0 0,0 0 0,2 1 0,-1-1 0,3 29 0,-1-41 0,1 0 0,0 1 0,-1-1 0,1 0 0,0 1 0,1-1 0,-1 0 0,1 0 0,-1 0 0,1 0 0,0 0 0,0 0 0,0-1 0,1 1 0,-1-1 0,0 1 0,1-1 0,0 0 0,0 0 0,-1 0 0,1 0 0,0-1 0,1 1 0,-1-1 0,0 1 0,0-1 0,0 0 0,7 0 0,7 3 0,0-1 0,1-1 0,-1 0 0,21-1 0,-36-1-4,32-3 18,-32 3-21,-1 0 0,0-1 0,1 1 0,-1-1 0,0 1 0,1-1 0,-1 1 0,0-1-1,1 0 1,-1 0 0,0 0 0,0 0 0,0 0 0,0 0 0,0 0 0,0 0 0,0 0 0,0 0-1,0 0 1,0-2 0,1-10-494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94 31134,'0'-2'96,"0"0"-1,0 0 1,0 0-1,0 1 1,0-1-1,0 0 0,0 0 1,-1 0-1,1 0 1,-1 0-1,0 0 1,1 0-1,-1 1 1,0-1-1,0 0 0,-2-2 1,3 4-98,-1 0 1,1-1 0,-1 1-1,1 0 1,0 0-1,-1 0 1,1 0-1,-1 0 1,1 0 0,-1 0-1,1 0 1,-1 0-1,1 0 1,0 0-1,-1 0 1,1 0-1,-1 0 1,1 0 0,-1 0-1,1 1 1,0-1-1,-1 0 1,1 0-1,0 0 1,-1 1-1,0-1 1,-15 20 18,8-7-17,0 1 0,1 1 1,1-1-1,1 1 0,0 0 0,0 1 1,-2 21-1,2 1 15,-1 74 0,6-107-15,0 0 0,0-1 0,1 1 0,-1-1 0,1 1 0,0 0 0,0-1 0,1 0 0,-1 1 0,1-1 0,0 0 0,0 0 0,0 0 0,1 0 0,0 0 0,5 6 0,-4-7 0,0 0 0,0 0 0,0 0 0,0-1 0,1 0 0,-1 0 0,1 0 0,-1 0 0,1-1 0,0 1 0,0-1 0,-1-1 0,1 1 0,0-1 0,9 0 0,-11 0 0,-1 0 0,1 0 0,0-1 0,0 1 0,0-1 0,0 0 0,0 0 0,-1 0 0,1 0 0,0 0 0,-1 0 0,1-1 0,-1 1 0,0-1 0,1 0 0,1-2 0,0 0 0,0-1 0,-1 1 0,1-1 0,-1 1 0,0-1 0,-1 0 0,5-10 0,-2-1 0,-1 1 0,0 0 0,-1-1 0,-1 0 0,0-18 0,0-10 0,-5-46 0,2 75 0,-2 1 0,1-1 0,-2 1 0,0-1 0,0 1 0,-13-25 0,15 36 0,0 0 0,0 0 0,0 0 1,0 0-1,0 0 0,-1 1 0,1-1 0,-1 1 0,0 0 0,0 0 0,0 0 1,-5-3-1,7 5-1,-1-1 0,1 1 0,0-1 0,0 1 0,-1 0 0,1 0 0,0-1 1,-1 1-1,1 0 0,0 0 0,-1 0 0,1 1 0,0-1 0,-1 0 0,1 0 0,0 1 1,0-1-1,-1 1 0,1-1 0,0 1 0,0-1 0,0 1 0,0 0 0,0 0 1,-1-1-1,1 1 0,1 0 0,-1 0 0,0 0 0,0 0 0,0 0 0,0 0 0,1 0 1,-1 1-1,0-1 0,1 0 0,-1 2 0,-3 8-69,0 0 0,1 1 0,0-1 0,-2 23 0,2 15-877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52 31823,'2'-3'61,"1"1"0,1-1 0,-1 1 0,0 0 0,0 0 0,1 0 0,-1 1 0,1-1 0,0 1 0,-1-1 0,1 1 0,0 1 1,0-1-1,5 0 0,-7 1-61,0 0-1,1 0 1,-1 1 0,0-1 0,0 1 0,0-1 0,0 1 0,0 0-1,0 0 1,0 0 0,0 0 0,0 0 0,0 0 0,-1 0 0,1 1 0,0-1-1,-1 1 1,1-1 0,-1 1 0,1 0 0,-1 0 0,0-1 0,0 1-1,0 0 1,0 0 0,1 3 0,3 8 0,-1 0 0,0 1 0,-1-1 0,-1 1 0,0-1 0,0 22 0,-2-26 0,0 0 0,0 0 0,-1 1 0,0-1 0,-1 0 0,0 0 0,-1 0 0,0 0 0,0-1 0,-7 14 0,-27 32 0,90-122 27,-26 26-34,-3-2 0,-2-1 1,23-63-1,-44 106 7,0-1 0,0-1 0,0 1 0,0 0 0,0-1 0,-1 1 0,1 0 0,-1-6 0,0 9 0,-1 0 0,0 0 0,0 0 0,1 0 0,-1 0 0,0 0 0,1 0 0,-1 0 0,0 0 0,0 0 0,1 0 0,-1 0 0,0 0 0,1 0 0,-1 1 0,0-1 0,1 0 0,-1 1 0,0-1 0,1 0 0,-1 1 0,1-1 0,-1 1 0,0 0 0,-5 4 0,1 1 0,-1-1 0,1 1 0,1 0 0,-1 1 0,1-1 0,0 1 0,1 0 0,-1 0 0,1 0 0,1 0 0,-4 16 0,1-2 0,2 0 0,1 1 0,0 32 0,2-51 1,0 1 0,0-1 0,1 1 0,-1 0 0,1-1 0,0 1 0,0-1 0,0 0 0,0 1 0,0-1 0,1 0-1,0 1 1,0-1 0,0 0 0,0 0 0,0-1 0,0 1 0,1 0 0,-1-1 0,1 1 0,0-1 0,0 0 0,0 0 0,0 0 0,0 0 0,5 2 0,3-1-45,-1 1-1,1-2 1,0 1 0,0-1 0,0-1-1,0 0 1,15-1 0,15 0-1149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33 31775,'0'-25'736,"0"17"-530,0 19-156,-4 91-52,1-67-4,1 0-1,2 0 0,1 0 0,2 0 0,10 45 0,-11-72-1022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31759,'0'-3'576,"10"1"-400,15 0-112,8 2-32,4 0-16,2 0-16,-2 0 0,0 0-16,-6 0-256,-7-7-1345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26620,'65'0'6254,"96"0"-6361,-161 0 107,1 0 0,-1 0 0,0 1 0,0-1 0,1 0 0,-1 0 0,0 0 0,0 0 0,1 0 0,-1 0 0,0 0 0,0 1 0,0-1 0,1 0 0,-1 0 0,0 0 0,0 1 0,0-1 0,0 0 0,1 0 0,-1 0 0,0 1 0,0-1 0,0 0 0,0 0 0,0 1 0,0-1 0,0 0 0,0 0 0,0 1 0,0-1 0,0 0 0,0 0 0,0 1 0,0-1 0,0 0 0,0 0 0,0 1 0,0-1 0,0 0 0,0 1 0,0-1 0,-4 10 0,1-5 0,-1-1 0,0 0 0,-1 1 0,1-2 0,-1 1 0,1 0 0,-1-1 0,-6 3 0,-49 23 0,33-17 0,16-6 0,6-5 0,1 1 0,-1 1 0,0-1 0,1 1 0,-1 0 0,1 0 0,0 0 0,-6 6 0,10-8 0,0-1 0,-1 1 0,1-1 0,0 1 0,0-1 0,0 1 0,0-1 0,0 1 0,0-1 0,0 1 0,0-1 0,0 1 0,0-1 0,0 1 0,0-1 0,0 1 0,1-1 0,-1 1 0,0-1 0,0 1 0,0-1 0,1 0 0,-1 1 0,0-1 0,1 1 0,-1-1 0,0 0 0,1 1 0,-1-1 0,1 0 0,-1 1 0,0-1 0,1 0 0,-1 1 0,1-1 0,-1 0 0,1 0 0,-1 0 0,1 1 0,24 9 0,-21-8 0,24 8 0,-13-4 0,1 0 0,-2 1 0,24 14 0,-35-19 0,1 0 0,-1 0 0,0 0 0,-1 1 0,1 0 0,0-1 0,-1 1 0,0 0 0,1 0 0,-1 0 0,-1 1 0,1-1 0,0 0 0,-1 1 0,1-1 0,-1 1 0,0 0 0,0-1 0,-1 1 0,1 0 0,-1 4 0,1-5 0,-1 1 0,0-1 0,-1 1 0,1-1 0,-1 1 0,0-1 0,1 1 0,-1-1 0,-1 1 0,1-1 0,0 0 0,-1 0 0,0 0 0,0 0 0,0 0 0,0 0 0,0 0 0,-1-1 0,1 1 0,-1-1 0,1 1 0,-1-1 0,0 0 0,0 0 0,0 0 0,0-1 0,-6 3 0,-1 0 0,1 0 0,-1 0 0,0-1 0,0-1 0,0 0 0,0 0 0,0-1 0,0 0 0,-15-1 0,24 0 0,0-1 0,1 1 0,-1 0 0,0-1 0,1 1 0,-1 0 0,1-1 0,-1 1 0,1-1 0,-1 1 0,1-1 0,0 1 0,-1-1 0,1 0 0,-1 1 0,1-1 0,0 1 0,0-1 0,-1 0 0,1 1 0,0-1 0,0 0 0,0 1 0,0-1 0,0 0 0,0 1 0,0-1 0,0 0 0,0-1 0,0-28-1,1 21-3,-2 8-27,1 0 0,0 0 0,0 0 0,0 1 0,0-1 0,1 0 0,-1 0 0,0 0 0,0 0 0,0 0 0,1 0 0,-1 0 0,1 0 0,-1 1 0,0-1 0,1 0 0,-1 0 0,1 0 0,0 1 0,-1-1 0,1 0 0,0 1 0,-1-1 0,1 0 0,0 1 0,0-1 0,0 1 0,-1-1 0,1 1 0,2-1 0,15-5-3741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56 151 31630,'0'-76'1081,"-11"134"-1057,9-41-21,2-1 1,0 1-1,1 0 0,1 0 1,5 27-1,-6-41-3,0 0 1,0 1-1,0-1 1,1 0-1,-1 0 0,1 1 1,-1-1-1,1 0 0,0-1 1,0 1-1,1 0 0,-1 0 1,1-1-1,-1 0 0,1 1 1,0-1-1,-1 0 0,1 0 1,0 0-1,1-1 0,-1 1 1,0-1-1,0 0 0,1 0 1,-1 0-1,0 0 0,1 0 1,-1-1-1,1 0 0,-1 1 1,1-1-1,-1-1 0,1 1 1,4-1-1,-6 0 0,0 0 0,-1 1 0,1-1 0,0 0 0,0 0 0,-1-1 0,1 1 0,0 0 0,-1 0 0,1-1 0,-1 1 0,0-1 0,0 0 0,1 1 0,-1-1 0,0 0 0,0 1 0,-1-1 0,1 0 0,0 0 0,0-3 0,14-50 0,-13 44 0,7-36 0,-1 0 0,2-82 0,-35 606 0,13-309 0,10-136 0,0 9 0,-10 53 0,10-85 0,0 0 0,0 0 0,-1 0 0,0 0 0,0-1 0,-1 1 0,0-1 0,-1 0 0,0 0 0,0 0 0,-11 11 0,14-17 0,1 0 0,-1-1 0,0 1 0,1-1 0,-1 1 0,0-1 0,0 0 0,0 0 0,0 0 0,0 0 0,0 0 0,0 0 0,-1-1 0,1 1 0,0-1 0,0 1 0,-1-1 0,1 0 0,0 0 0,-1 0 0,1 0 0,0 0 0,0-1 0,-1 1 0,1-1 0,0 1 0,0-1 0,0 0 0,-1 0 0,1 0 0,0 0 0,0 0 0,1 0 0,-1-1 0,0 1 0,0-1 0,0 1 0,1-1 0,-1 1 0,1-1 0,0 0 0,-1 0 0,1 0 0,0 0 0,0 0 0,0 0 0,0 0 0,0 0 0,0-4 0,-6-23 0,1-1 0,1 0 0,2 0 0,0 0 0,4-43 0,-1 57 0,0 5 0,1 0 1,1 0-1,-1 1 1,2-1-1,0 0 0,0 1 1,0 0-1,2 0 0,-1 0 1,1 0-1,1 1 1,-1-1-1,2 1 0,-1 1 1,1-1-1,1 1 1,-1 1-1,18-14 0,-12 11-7,0 1 0,1 1 0,0 0 1,0 1-1,1 0 0,0 1 0,0 1 0,0 0 0,1 1 0,0 1 0,-1 0 0,23 0 0,-7 1-404,-4 0-792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6.8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 31134,'0'0'545,"0"2"255,6 0-704,15-2-32,8 0 0,2 0-64,-1 0 0,1 0 0,-4 0-64,-6 0-144,-7-6-1761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0 30862,'-2'0'1873,"21"0"-1841,10 0-32,4 0 0,0 0 0,-9 0 0,-7 0-64,-11 0-176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32143,'0'2'576,"17"-2"-528,14 0-48,10 0 0,0 0 0,0 0 0,-6 0 0,-12 0 0,-13 0-144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66 31871,'0'4'138,"0"17"28,1-1 1,0 0-1,2 0 1,7 29-1,-9-43-179,2 1 0,-1-1 0,1 0 0,-1-1 0,2 1 0,-1 0 0,1-1 0,-1 1 0,6 4 0,-6-7 16,0 0 1,0-1-1,1 1 0,-1-1 1,0 0-1,1 0 0,0 0 0,-1-1 1,1 1-1,0-1 0,0 0 1,0 0-1,0 0 0,-1 0 0,1-1 1,7 0-1,-9 0-3,0 0 0,-1-1 0,1 1 0,-1-1 0,1 1 0,-1-1 0,1 1 0,-1-1 0,1 0 0,-1 0 0,1 0 0,-1 0 0,0 0 0,0 0 0,0 0 0,1 0 0,-1-1 0,0 1 0,0 0 0,-1-1 0,1 1 0,0-1 0,0 1 0,-1-1 0,1 1 0,0-3 0,11-48 0,-10 43 0,11-190 0,-11 401 0,-6 269 0,3-453 0,-6 63 0,6-73 0,0 0 0,-1-1 0,0 1 0,0-1 0,-1 1 0,0-1 0,-6 11 0,8-16 0,0 0 0,0-1 0,-1 1 0,1-1 0,0 1 0,0-1 0,-1 0 0,1 0 0,-1 0 0,1 1 0,-1-1 0,0 0 0,1-1 0,-1 1 0,0 0 0,0 0 0,0-1 0,1 1 0,-1-1 0,0 0 0,0 0 0,0 1 0,0-1 0,0 0 0,0 0 0,0-1 0,0 1 0,1 0 0,-1-1 0,0 1 0,0-1 0,0 1 0,-2-2 0,0 0 0,-1-1 0,1 0 0,0 1 0,-1-1 0,1-1 0,0 1 0,1-1 0,-1 1 0,1-1 0,-1 0 0,-2-5 0,-2-5 0,0-1 0,1 0 0,1 0 0,0 0 0,1-1 0,1 0 0,-3-21 0,5 29 0,1-1 0,1 1 0,-1-1 0,1 1 0,1-1 0,0 0 0,0 1 0,0-1 0,1 1 0,0 0 0,1-1 0,0 1 0,0 0 0,1 1 0,7-13 0,1 6 0,0 0 0,1 1 0,0 1 0,1 0 0,1 0 0,23-13 0,103-50 0,-107 59 0,-25 11-21,-6 3-6,1 0 0,-1 0 0,1 1 0,0-1 0,0 1 0,-1 0 0,1 0 0,7-1 0,-18 2-846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338 13 32047,'0'0'17,"0"-1"0,-1 0-1,1 0 1,0 1 0,-1-1 0,1 1 0,-1-1 0,1 0 0,0 1 0,-1-1 0,0 1 0,1-1 0,-1 1 0,1-1 0,-1 1 0,0-1 0,1 1 0,-1 0 0,0-1 0,1 1-1,-1 0 1,0 0 0,1 0 0,-1-1 0,0 1 0,0 0 0,1 0 0,-1 0 0,0 0 0,0 0 0,0 0 0,-36 1-103,23-1 126,-34 1-29,14 0 38,-49-5 0,82 4-47,0 1-1,0 0 0,0-1 1,0 1-1,0 0 0,0-1 0,0 1 1,1 0-1,-1 0 0,0 0 1,0 0-1,1-1 0,-1 1 1,1 0-1,-1 0 0,1 0 1,-1 0-1,1 1 0,0-1 0,-1 0 1,1 0-1,0 1 0,-10 35 34,9-31-33,-4 22 1,2 1-1,1 1 1,2-1-1,2 30 1,0 8 0,-10 817 29,6-771-32,2-2 0,-5-2 0,-25 145 0,19-191 0,4 1 0,0 102 0,33-165 0,185-8-267,-230 7-651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41 162 31679,'0'-118'1088,"-1"116"-1088,1 1 0,0-1 0,0 0 0,1 1 0,-1-1 0,0 1 0,1-1 0,-1 1 0,0-1 0,1 1 0,0-1 0,-1 1 0,1-1 0,0 1 0,0 0 0,0-1 0,0 1 0,0 0 0,0 0 0,0 0 0,0 0 0,0 0 0,1 0 0,-1 0 0,0 0 0,3-1 0,0 1 0,1-1 0,-1 1 0,1 0 0,0 0 0,-1 1 0,1-1 0,7 1 0,-10 1 0,-1-1 0,1 1 0,-1-1 0,1 1 0,0 0 0,-1-1 0,1 1 0,-1 0 0,0 0 0,1 0 0,-1 0 0,0 0 0,0 0 0,1 1 0,-1-1 0,0 0 0,0 1 0,0-1 0,-1 1 0,1-1 0,0 1 0,0-1 0,-1 1 0,1-1 0,-1 1 0,0 0 0,1-1 0,-1 1 0,0 0 0,0 1 0,2 11 0,0 0 0,-2 22 0,0-30 0,1 9 0,-1 0 0,-1 1 0,-1-1 0,0 0 0,-1-1 0,0 1 0,-2 0 0,1-1 0,-2 0 0,0 0 0,0 0 0,-12 17 0,1-8 0,-25 27 0,15-19 0,30-46 0,-4 12 0,1 1 0,0 0 0,1-1 0,-1 1 0,0-1 0,1 1 0,0 0 0,1-5 0,0 4 0,0 1 0,0-1 0,0 1 0,1 0 0,-1-1 0,1 1 0,-1 0 0,1 1 0,0-1 0,-1 0 0,1 1 0,0-1 0,0 1 0,0 0 0,1 0 0,-1 0 0,0 1 0,0-1 0,0 1 0,1 0 0,-1 0 0,0 0 0,7 0 0,-2 2 0,1-1 0,0 1 0,-1 1 0,1-1 0,-1 1 0,0 1 0,11 6 0,-15-8-124,0 0 0,-1 0 1,1 0-1,0-1 0,0 0 0,0 1 0,0-1 0,0 0 1,0-1-1,0 1 0,6-1 0,8 0-5721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41 146 31887,'0'-10'62,"0"1"1,1-1-1,0 0 1,1 0-1,0 1 1,1-1-1,-1 1 1,2-1-1,0 1 1,0 0-1,0 0 1,1 1-1,10-13 1,-10 18-59,-2 11-2,-3 19-3,0-20 1,4 369 0,-4-375 0,0-1 0,0 1 0,0 0 0,0 0 0,-1-1 0,1 1 0,0 0 0,0-1 0,-1 1 0,1 0 0,0-1 0,-1 1 0,1 0 0,-1-1 0,1 1 0,-1 0 0,1-1 0,-1 1 0,0-1 0,1 1 0,-1-1 0,1 0 0,-1 1 0,0-1 0,0 0 0,0 1 0,-28 4 0,-30-9 0,262-13-5,-203 17-33,-3 0-255,-10 0-844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97 26396,'7'-15'6205,"-7"14"-6201,0 0 0,0-1 0,0 1-1,0 0 1,0 0 0,0 0-1,0 0 1,0 0 0,0-1 0,-1 1-1,1 0 1,0 0 0,-1 0-1,1 0 1,-1 0 0,1 0 0,-1 0-1,0 0 1,1 0 0,-1 0-1,0 1 1,0-1 0,0 0-1,0 0 1,1 1 0,-1-1 0,0 0-1,0 1 1,0-1 0,0 1-1,0-1 1,-1 1 0,1 0 0,0-1-1,-1 1 1,0 0-4,-1 0 0,1 0 0,-1 0 0,1 0 0,-1 0 0,1 0 0,-1 1 0,1 0 0,-1-1 0,1 1 0,0 0 0,0 0 0,-1 0 0,1 0 0,0 1 0,0-1 0,0 1 0,0-1 0,0 1 0,0 0 0,1-1 0,-1 1 0,1 0 0,-1 0 0,1 0 0,0 0 0,-1 1 0,1-1 0,-1 3 0,-7 12 2,2 1 1,-1-1-1,2 1 1,1 0-1,0 0 1,1 1-1,1-1 1,1 1-1,0 0 1,1 0-1,2 0 1,2 24-1,-2-40-2,0 0 0,0 0 0,0 0 0,0 0 0,0-1 0,1 1 0,-1 0 0,1-1 0,0 0 0,0 1 0,0-1 0,0 0 0,0 0 0,0 0 0,1 0 0,-1 0 0,1 0 0,-1-1 0,1 1 0,-1-1 0,1 0 0,0 0 0,0 0 0,0 0 0,0 0 0,0-1 0,0 1 0,0-1 0,0 0 0,0 0 0,0 0 0,0 0 0,0 0 0,0-1 0,0 1 0,0-1 0,0 0 0,-1 0 0,1 0 0,0 0 0,0-1 0,-1 1 0,1-1 0,-1 1 0,1-1 0,-1 0 0,0 0 0,4-4 0,0-3 0,0-1 0,-1 0 0,0-1 0,0 1 0,-1-1 0,-1 0 0,0 0 0,0 0 0,0-14 0,1-13 0,-3-54 0,-2 52 0,2 36 0,-1 0 0,0 1 0,-1-1 0,1 0 0,-1 0 0,1 1 0,-1-1 0,0 0 0,-1 1 0,1-1 0,0 1 0,-1-1 0,0 1 0,0 0 0,0 0 0,0 0 0,-1 0 0,-3-5 0,2 6 0,0-1 0,0 1 0,-1 0 0,1 0 0,0 0 0,-1 0 0,1 1 0,-1 0 0,0 0 0,1 0 0,-1 0 0,0 1 0,-9 0 0,13 0-9,0 1 0,0-1 0,0 0 0,0 1-1,0-1 1,0 1 0,0 0 0,0-1 0,0 1 0,0 0 0,0-1 0,0 1 0,0 0 0,0 0-1,1 0 1,-1 0 0,0 0 0,1 0 0,-1 0 0,1 0 0,-1 0 0,1 0 0,-1 0 0,1 0-1,0 0 1,0 1 0,-1-1 0,1 0 0,0 0 0,0 0 0,0 0 0,0 1 0,1 0 0,-2 17-851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1 31182,'-6'2'930,"8"1"-399,20-1-287,30 0-364,76-2 120,-128 0 0,1 0 0,-1 0 0,0 0 0,0 0 0,0 1 0,1-1 0,-1 0 0,0 0 0,0 0 0,1 1 0,-1-1 0,0 0 0,0 0 0,0 0 0,0 1 0,0-1 0,1 0 0,-1 0 0,0 1 0,0-1 0,0 0 0,0 0 0,0 1 0,0-1 0,0 0 0,0 1 0,0-1 0,0 0 0,0 0 0,0 1 0,0-1 0,0 0 0,0 1 0,0-1 0,0 0 0,0 0 0,-1 1 0,1-1 0,0 0 0,0 1 0,-4 9 0,-4-1 0,0 0 0,-1-1 0,1 0 0,-2-1 0,1 0 0,-15 8 0,-4 4 0,-2 0 0,21-14 0,0 1 0,0 0 0,1 0 0,0 0 0,0 1 0,-11 13 0,19-19 0,-1-1 0,1 0 0,0 1 0,0-1 0,0 0 0,0 1 0,-1-1 0,1 0 0,0 1 0,0-1 0,0 0 0,0 0 0,0 1 0,0-1 0,0 1 0,0-1 0,0 0 0,0 1 0,0-1 0,0 0 0,0 0 0,1 1 0,-1-1 0,0 0 0,0 1 0,0-1 0,0 0 0,1 1 0,-1-1 0,0 0 0,0 0 0,0 1 0,1-1 0,-1 0 0,0 0 0,0 0 0,1 1 0,-1-1 0,0 0 0,1 0 0,-1 0 0,0 0 0,1 0 0,-1 1 0,0-1 0,0 0 0,1 0 0,0 0 0,20 4 0,-15-3 0,10 2 0,1-1 0,0 2 0,0 0 0,0 1 0,18 8 0,-32-11 0,1-1 0,-1 1 0,0 0 0,0 0 0,1 0 0,-1 0 0,-1 1 0,1-1 0,0 1 0,-1 0 0,1 0 0,-1 0 0,0 0 0,0 0 0,0 0 0,0 0 0,-1 1 0,1-1 0,-1 1 0,0-1 0,0 1 0,0-1 0,-1 1 0,1 0 0,-1 5 0,1-7 0,-1 1 0,0 0 0,0 0 0,-1-1 0,1 1 0,0 0 0,-1 0 0,0-1 0,0 1 0,1 0 0,-2-1 0,1 1 0,0-1 0,0 1 0,-1-1 0,1 0 0,-1 0 0,0 0 0,0 1 0,0-1 0,0-1 0,0 1 0,0 0 0,0-1 0,-1 1 0,1-1 0,-5 3 0,-3 2 0,0-1 0,0 0 0,-1-1 0,1 0 0,-1 0 0,0-1 0,0-1 0,0 0 0,0 0 0,0-1 0,-1-1 0,1 0 0,0 0 0,-15-3 0,24 2 0,0 0 1,0 0-1,0 0 0,1 0 1,-1 0-1,0-1 0,1 1 1,-1-1-1,1 1 0,-1-1 0,1 0 1,0 1-1,0-1 0,0 0 1,0 0-1,0 0 0,0 0 1,0 0-1,1 0 0,-1 0 1,1 0-1,-1-3 0,0 0-10,0 1 0,1-1-1,-1 0 1,1 1 0,0-1-1,0 0 1,1 0 0,0 1-1,1-6 1,8-7-278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81 31198,'-1'-1'31,"0"0"0,1 0 0,-1 0 0,1 0 0,0 0 0,-1 0 0,1 0 0,0 0 0,-1 0 0,1 0 0,0 0 0,0 0 0,0 0 0,0 0 0,0 0 0,0 0 0,0 0 0,0 0 0,1 0 0,-1 0 0,0 0 0,1 0 0,-1 0 0,0 0 0,1 0 0,-1 0 0,1 0 0,0 0 0,-1 1-1,1-1 1,0 0 0,-1 0 0,1 1 0,0-1 0,0 0 0,0 1 0,0-1 0,0 1 0,-1-1 0,1 1 0,2-1 0,6-4-132,1 0 0,-1 1 0,15-5-1,-11 4 191,2 1-58,0 1 1,0 0-1,0 1 1,0 0-1,0 1 1,1 1-1,20 2 1,29-1 47,-64-1-73,0 0 1,-1 0 0,1 0 0,0 0 0,-1 0-1,1 0 1,0 0 0,-1 1 0,1-1 0,0 0-1,-1 0 1,1 1 0,-1-1 0,1 0 0,-1 1 0,1-1-1,-1 1 1,1-1 0,-1 1 0,1-1 0,-1 1-1,1-1 1,-1 1 0,0-1 0,1 1 0,-1 1-1,7 25 47,-8 40-74,0-49 54,9 575-28,-4-478-5,0 569 0,-6-376 0,-19-306 0,-107-2 0,126 0-90,6 0-220,10 0-1307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46 30718,'-19'-2'1791,"29"-2"-1416,31-4-492,157-24 117,-194 32-8,-3 0-59,-3 0-202,-9 2-379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8.3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172 4 31566,'-44'-3'1092,"-62"3"-1012,106 7-51,-11 109-29,1 6 0,10-121 0,0-1 0,0 0 0,0 0 0,1 0 0,-1 1 0,0-1 0,0 0 0,0 0 0,0 0 0,1 1 0,-1-1 0,0 0 0,0 0 0,0 0 0,1 0 0,-1 0 0,0 0 0,0 0 0,0 1 0,1-1 0,-1 0 0,0 0 0,0 0 0,1 0 0,-1 0 0,0 0 0,0 0 0,1 0 0,-1 0 0,0 0 0,0 0 0,1 0 0,-1 0 0,0-1 0,0 1 0,1 0 0,-1 0 0,0 0 0,0 0 0,0 0 0,1 0 0,-1-1 0,0 1 0,0 0 0,0 0 0,0 0 0,1-1 0,10-6 0,-4-1 0,1 0 0,0 1 0,0-1 0,18-10 0,-22 16 0,0-1 0,1 1 0,0 1 0,-1-1 0,1 1 0,0-1 0,0 1 0,0 1 0,0-1 0,0 1 0,0 0 0,0 0 0,7 1 0,-9 0 0,-1-1 0,0 1 0,1 0 0,-1 0 0,0 0 0,0 1 0,0-1 0,0 0 0,0 1 0,0 0 0,0-1 0,0 1 0,-1 0 0,1 0 0,0 0 0,-1 0 0,0 0 0,1 0 0,-1 0 0,0 0 0,0 1 0,0-1 0,-1 0 0,1 1 0,-1-1 0,1 5 0,2 7 0,-1 1 0,-1-1 0,0 18 0,-1-31 0,0 3 0,0 0 0,0 0 0,-1-1 0,1 1 0,-1 0 0,0 0 0,0 0 0,0-1 0,0 1 0,0-1 0,-1 1 0,-3 5 0,1-5 0,0 0 0,1 0 0,-1-1 0,-1 1 0,1-1 0,0 0 0,-1 0 0,-8 4 0,2-3-21,1-1-1,-1 0 1,1 0-1,-1-1 1,0 0 0,0-1-1,0 0 1,0-1 0,-12-1-1,12 1-143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31054,'0'2'528,"0"0"-31,10 2-161,11-2-176,7 1-96,7-3-16,-2 0-16,0 0-32,-6 0 16,-9 0-16,-3 0 0,-9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69 32287,'2'-3'15,"0"1"-1,-1-1 1,1 1 0,0 0 0,0-1 0,1 1 0,-1 0-1,0 0 1,1 0 0,-1 1 0,1-1 0,0 0 0,-1 1 0,1 0-1,0 0 1,0 0 0,0 0 0,0 0 0,0 0 0,0 1-1,0 0 1,0-1 0,0 1 0,4 0 0,-3 1-16,0 0 0,0 0 0,0 0 0,0 0 0,0 0-1,0 1 1,0 0 0,-1 0 0,1 0 0,-1 0 0,1 0 0,-1 1 0,0 0 0,0-1 0,0 1 0,0 0 0,4 6 0,-1 1 3,-1-1-1,0 1 1,-1 0 0,0 1-1,0-1 1,-1 1 0,0-1-1,-1 1 1,0 0-1,-1 0 1,0 0 0,-1 0-1,0 0 1,-1 0 0,0 0-1,-1 0 1,0 0 0,-1 0-1,0-1 1,-7 17 0,-10 9 8,-9 18 13,27-50-18,4-7-2,18-29 1,75-146 0,9-16 5,-112 208-7,-3 2-2,1 1 1,1 0-1,-10 27 0,14-24 0,0 0 0,2 0 0,0 1 0,2-1 0,0 32 0,1-48 1,0 0 0,1-1 0,-1 1 0,1 0 0,0-1 0,0 1 0,0-1-1,0 1 1,0-1 0,1 1 0,0-1 0,-1 0 0,1 1 0,0-1 0,1 0 0,-1-1 0,1 1 0,-1 0 0,1-1 0,0 1 0,0-1 0,0 0 0,0 0-1,0 0 1,0 0 0,1-1 0,-1 1 0,1-1 0,-1 0 0,6 2 0,7 0-7,0-1 1,0 0-1,0 0 0,1-2 0,28-2 1,-9-6-187,0-13-539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32127,'0'0'256,"0"2"-80,12-2-96,13 0-32,6 0-32,2 0-16,-2 0 0,-7 0-16,-7 0-128,-7 0-336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0 29758,'-4'6'1584,"4"-2"-799,0-3-465,6 1-176,19-2-48,8 0-64,4 0-32,0 0 0,-4 0 0,-5 0-64,-9-2-576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63 31983,'0'-1'5,"0"1"1,0 0-1,-1-1 1,1 1 0,0-1-1,0 1 1,0 0 0,-1-1-1,1 1 1,0 0-1,-1-1 1,1 1 0,0 0-1,-1 0 1,1-1-1,0 1 1,-1 0 0,1 0-1,-1 0 1,1-1-1,0 1 1,-1 0 0,1 0-1,-1 0 1,1 0-1,-1 0 1,1 0 0,0 0-1,-1 0 1,1 0 0,-1 0-1,1 0 1,-1 0-1,1 0 1,-1 1 0,-8 15 229,3 29 62,6-44-295,-1 9-2,-1 10 0,1 0 0,1 0 0,3 28 0,-3-43 0,1-1 0,0 1 0,0 0 0,0-1 0,1 1 0,-1-1 0,1 1 0,0-1 0,0 0 0,1 0 0,0 0 0,-1 0 0,1 0 0,0-1 0,1 1 0,-1-1 0,1 0 0,-1 0 0,1 0 0,4 3 0,-3-5 0,-1 1 1,0-1-1,0 1 1,1-1-1,-1 0 1,1-1-1,-1 1 1,1-1-1,-1 0 1,1 0-1,-1 0 1,1-1-1,-1 1 1,1-1-1,-1 0 1,0-1-1,1 1 1,-1-1-1,0 1 1,0-1-1,0-1 1,0 1-1,0 0 1,-1-1-1,1 0 1,-1 0-1,0 0 1,1 0-1,-2-1 1,1 1-1,3-6 1,0 0-1,0-1 0,0-1-1,-1 1 1,-1-1 0,0 1 0,0-1-1,-1-1 1,3-20 0,-3-4 13,0-53 0,-3 76-5,-4-8-8,4 21 0,-1-1 0,1 1 0,0 0 0,0-1 0,0 1 0,-1-1 0,1 1 0,0 0 0,-1-1 0,1 1 0,0 0 0,0-1 0,-1 1 0,1 0 0,-1 0 0,1-1 0,0 1 0,-1 0 0,1 0 0,-1-1 0,1 1 0,0 0 0,-1 0 0,1 0 0,-1 0 0,1 0 0,-1 0 0,1 0 0,-1 0 0,1 0 0,-1 0 0,1 0 0,-1 0 0,1 0 0,0 0 0,-1 0 0,1 1 0,-1-1 0,1 0 0,-1 0 0,1 1 0,-1 0 0,0 0 0,0 1 0,0-1 0,0 1 0,0-1 0,1 1 0,-1-1 0,1 1 0,-1-1 0,1 1 0,0 0 0,-1-1 0,1 1 0,0 0 0,0-1 0,0 1 0,1 2 0,-2 4 0,-3 115 0,17 181 0,0-79 0,-12-155 0,-2-69 0,1-1 0,0 1 0,0 0 0,-1-1 0,1 1 0,0 0 0,-1-1 0,1 1 0,-1-1 0,1 1 0,-1-1 0,1 1 0,-1-1 0,1 1 0,-1-1 0,1 1 0,-1-1 0,0 0 0,1 1 0,-1-1 0,0 0 0,1 0 0,-1 0 0,0 1 0,1-1 0,-1 0 0,0 0 0,1 0 0,-1 0 0,0 0 0,0 0 0,-1 0 0,-26-5 0,21 1 0,0 0 0,1 0 0,0-1 0,0 0 0,0 0 0,0-1 0,1 0 0,0 0 0,0 0 0,-5-10 0,3 4 0,0 0 0,0 0 0,2 0 0,0-1 0,-5-16 0,8 21 0,0 0 0,1 1 0,0-1 0,0-1 0,1 1 0,0 0 0,2-16 0,-1 20 0,0 0 0,0 0 0,0 0 0,1 0 0,0 0 0,0 0 0,0 1 0,0-1 0,1 1 0,-1-1 0,1 1 0,0 0 0,0 0 0,0 0 0,0 0 0,5-2 0,10-6 2,0 1 0,0 1 0,1 1 0,0 1 0,0 0 0,24-4 0,44-16-304,-57 14-531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 32319,'8'0'256,"11"0"-160,6-4-80,3-1 0,5 3-16,-4 0 0,-6 2-176,-11 0-544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59.1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36 31791,'0'2'624,"20"-2"-416,7 0-144,6 0-32,4 0-32,-4-8 16,-2 3-16,-9-1 0,-3-3-96,-9 0-1025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55.2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338 13 32047,'0'0'17,"0"-1"0,-1 0-1,1 0 1,0 1 0,-1-1 0,1 1 0,-1-1 0,1 0 0,0 1 0,-1-1 0,0 1 0,1-1 0,-1 1 0,1-1 0,-1 1 0,0-1 0,1 1 0,-1 0 0,0-1 0,1 1-1,-1 0 1,0 0 0,1 0 0,-1-1 0,0 1 0,0 0 0,1 0 0,-1 0 0,0 0 0,0 0 0,0 0 0,-36 1-103,23-1 126,-34 1-29,14 0 38,-49-5 0,82 4-47,0 1-1,0 0 0,0-1 1,0 1-1,0 0 0,0-1 0,0 1 1,1 0-1,-1 0 0,0 0 1,0 0-1,1-1 0,-1 1 1,1 0-1,-1 0 0,1 0 1,-1 0-1,1 1 0,0-1 0,-1 0 1,1 0-1,0 1 0,-10 35 34,9-31-33,-4 22 1,2 1-1,1 1 1,2-1-1,2 30 1,0 8 0,-10 817 29,6-771-32,2-2 0,-5-2 0,-25 145 0,19-191 0,4 1 0,0 102 0,33-165 0,185-8-267,-230 7-651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57.2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41 162 31679,'0'-118'1088,"-1"116"-1088,1 1 0,0-1 0,0 0 0,1 1 0,-1-1 0,0 1 0,1-1 0,-1 1 0,0-1 0,1 1 0,0-1 0,-1 1 0,1-1 0,0 1 0,0 0 0,0-1 0,0 1 0,0 0 0,0 0 0,0 0 0,0 0 0,0 0 0,1 0 0,-1 0 0,0 0 0,3-1 0,0 1 0,1-1 0,-1 1 0,1 0 0,0 0 0,-1 1 0,1-1 0,7 1 0,-10 1 0,-1-1 0,1 1 0,-1-1 0,1 1 0,0 0 0,-1-1 0,1 1 0,-1 0 0,0 0 0,1 0 0,-1 0 0,0 0 0,0 0 0,1 1 0,-1-1 0,0 0 0,0 1 0,0-1 0,-1 1 0,1-1 0,0 1 0,0-1 0,-1 1 0,1-1 0,-1 1 0,0 0 0,1-1 0,-1 1 0,0 0 0,0 1 0,2 11 0,0 0 0,-2 22 0,0-30 0,1 9 0,-1 0 0,-1 1 0,-1-1 0,0 0 0,-1-1 0,0 1 0,-2 0 0,1-1 0,-2 0 0,0 0 0,0 0 0,-12 17 0,1-8 0,-25 27 0,15-19 0,30-46 0,-4 12 0,1 1 0,0 0 0,1-1 0,-1 1 0,0-1 0,1 1 0,0 0 0,1-5 0,0 4 0,0 1 0,0-1 0,0 1 0,1 0 0,-1-1 0,1 1 0,-1 0 0,1 1 0,0-1 0,-1 0 0,1 1 0,0-1 0,0 1 0,0 0 0,1 0 0,-1 0 0,0 1 0,0-1 0,0 1 0,1 0 0,-1 0 0,0 0 0,7 0 0,-2 2 0,1-1 0,0 1 0,-1 1 0,1-1 0,-1 1 0,0 1 0,11 6 0,-15-8-124,0 0 0,-1 0 1,1 0-1,0-1 0,0 0 0,0 1 0,0-1 0,0 0 1,0-1-1,0 1 0,6-1 0,8 0-5721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57.9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41 146 31887,'0'-10'62,"0"1"1,1-1-1,0 0 1,1 0-1,0 1 1,1-1-1,-1 1 1,2-1-1,0 1 1,0 0-1,0 0 1,1 1-1,10-13 1,-10 18-59,-2 11-2,-3 19-3,0-20 1,4 369 0,-4-375 0,0-1 0,0 1 0,0 0 0,0 0 0,-1-1 0,1 1 0,0 0 0,0-1 0,-1 1 0,1 0 0,0-1 0,-1 1 0,1 0 0,-1-1 0,1 1 0,-1 0 0,1-1 0,-1 1 0,0-1 0,1 1 0,-1-1 0,1 0 0,-1 1 0,0-1 0,0 0 0,0 1 0,-28 4 0,-30-9 0,262-13-5,-203 17-33,-3 0-255,-10 0-844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0.4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184 123 32207,'19'-123'560,"-23"143"-560,-1 1 0,-1-2 0,0 1 0,-11 21 0,-45 88 0,37-78 0,2-7 0,10-19 0,0 0 0,-16 49 0,29-73 0,0 1 0,0-1 0,0 0 0,0 0 0,0 0 0,0 0 0,0 0 0,1 0 0,-1 0 0,0 0 0,1 1 0,-1-1 0,1 0 0,-1 0 0,1 0 0,-1 0 0,1-1 0,-1 1 0,1 0 0,0 0 0,0 0 0,0 0 0,-1-1 0,1 1 0,0 0 0,0-1 0,0 1 0,0-1 0,0 1 0,0-1 0,0 1 0,0-1 0,0 0 0,0 1 0,0-1 0,1 0 0,-1 0 0,1 0 0,56 7 0,-40-6 0,209 34 0,-226-35 0,0 0-1,0 0 1,0 0 0,0 0-1,0-1 1,-1 1 0,1 0 0,0-1-1,0 1 1,0 0 0,-1-1-1,1 1 1,0-1 0,0 1-1,-1-1 1,1 0 0,0 1 0,-1-1-1,1 0 1,-1 1 0,1-1-1,-1 0 1,1 1 0,-1-1-1,0 0 1,1 0 0,-1 0 0,0 0-1,1 1 1,-1-1 0,0 0-1,0 0 1,0 0 0,0 0-1,0 0 1,0 0 0,0 1 0,0-3-1,-2-44-21,1 39 24,-5-31 1,-2 0 1,-1 0-1,-2 1 0,-2 0 1,-2 0-1,-1 2 0,-32-54 1,47 88-4,1 7-294,0 10-463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02.4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97 26396,'7'-15'6205,"-7"14"-6201,0 0 0,0-1 0,0 1-1,0 0 1,0 0 0,0 0-1,0 0 1,0 0 0,0-1 0,-1 1-1,1 0 1,0 0 0,-1 0-1,1 0 1,-1 0 0,1 0 0,-1 0-1,0 0 1,1 0 0,-1 0-1,0 1 1,0-1 0,0 0-1,0 0 1,1 1 0,-1-1 0,0 0-1,0 1 1,0-1 0,0 1-1,0-1 1,-1 1 0,1 0 0,0-1-1,-1 1 1,0 0-4,-1 0 0,1 0 0,-1 0 0,1 0 0,-1 0 0,1 0 0,-1 1 0,1 0 0,-1-1 0,1 1 0,0 0 0,0 0 0,-1 0 0,1 0 0,0 1 0,0-1 0,0 1 0,0-1 0,0 1 0,0 0 0,1-1 0,-1 1 0,1 0 0,-1 0 0,1 0 0,0 0 0,-1 1 0,1-1 0,-1 3 0,-7 12 2,2 1 1,-1-1-1,2 1 1,1 0-1,0 0 1,1 1-1,1-1 1,1 1-1,0 0 1,1 0-1,2 0 1,2 24-1,-2-40-2,0 0 0,0 0 0,0 0 0,0 0 0,0-1 0,1 1 0,-1 0 0,1-1 0,0 0 0,0 1 0,0-1 0,0 0 0,0 0 0,0 0 0,1 0 0,-1 0 0,1 0 0,-1-1 0,1 1 0,-1-1 0,1 0 0,0 0 0,0 0 0,0 0 0,0 0 0,0-1 0,0 1 0,0-1 0,0 0 0,0 0 0,0 0 0,0 0 0,0 0 0,0-1 0,0 1 0,0-1 0,0 0 0,-1 0 0,1 0 0,0 0 0,0-1 0,-1 1 0,1-1 0,-1 1 0,1-1 0,-1 0 0,0 0 0,4-4 0,0-3 0,0-1 0,-1 0 0,0-1 0,0 1 0,-1-1 0,-1 0 0,0 0 0,0 0 0,0-14 0,1-13 0,-3-54 0,-2 52 0,2 36 0,-1 0 0,0 1 0,-1-1 0,1 0 0,-1 0 0,1 1 0,-1-1 0,0 0 0,-1 1 0,1-1 0,0 1 0,-1-1 0,0 1 0,0 0 0,0 0 0,0 0 0,-1 0 0,-3-5 0,2 6 0,0-1 0,0 1 0,-1 0 0,1 0 0,0 0 0,-1 0 0,1 1 0,-1 0 0,0 0 0,1 0 0,-1 0 0,0 1 0,-9 0 0,13 0-9,0 1 0,0-1 0,0 0 0,0 1-1,0-1 1,0 1 0,0 0 0,0-1 0,0 1 0,0 0 0,0-1 0,0 1 0,0 0 0,0 0-1,1 0 1,-1 0 0,0 0 0,1 0 0,-1 0 0,1 0 0,-1 0 0,1 0 0,-1 0 0,1 0-1,0 0 1,0 1 0,-1-1 0,1 0 0,0 0 0,0 0 0,0 0 0,0 1 0,1 0 0,-2 17-851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03.2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1 31182,'-6'2'930,"8"1"-399,20-1-287,30 0-364,76-2 120,-128 0 0,1 0 0,-1 0 0,0 0 0,0 0 0,0 1 0,1-1 0,-1 0 0,0 0 0,0 0 0,1 1 0,-1-1 0,0 0 0,0 0 0,0 0 0,0 1 0,0-1 0,1 0 0,-1 0 0,0 1 0,0-1 0,0 0 0,0 0 0,0 1 0,0-1 0,0 0 0,0 1 0,0-1 0,0 0 0,0 0 0,0 1 0,0-1 0,0 0 0,0 1 0,0-1 0,0 0 0,0 0 0,-1 1 0,1-1 0,0 0 0,0 1 0,-4 9 0,-4-1 0,0 0 0,-1-1 0,1 0 0,-2-1 0,1 0 0,-15 8 0,-4 4 0,-2 0 0,21-14 0,0 1 0,0 0 0,1 0 0,0 0 0,0 1 0,-11 13 0,19-19 0,-1-1 0,1 0 0,0 1 0,0-1 0,0 0 0,0 1 0,-1-1 0,1 0 0,0 1 0,0-1 0,0 0 0,0 0 0,0 1 0,0-1 0,0 1 0,0-1 0,0 0 0,0 1 0,0-1 0,0 0 0,0 0 0,1 1 0,-1-1 0,0 0 0,0 1 0,0-1 0,0 0 0,1 1 0,-1-1 0,0 0 0,0 0 0,0 1 0,1-1 0,-1 0 0,0 0 0,0 0 0,1 1 0,-1-1 0,0 0 0,1 0 0,-1 0 0,0 0 0,1 0 0,-1 1 0,0-1 0,0 0 0,1 0 0,0 0 0,20 4 0,-15-3 0,10 2 0,1-1 0,0 2 0,0 0 0,0 1 0,18 8 0,-32-11 0,1-1 0,-1 1 0,0 0 0,0 0 0,1 0 0,-1 0 0,-1 1 0,1-1 0,0 1 0,-1 0 0,1 0 0,-1 0 0,0 0 0,0 0 0,0 0 0,0 0 0,-1 1 0,1-1 0,-1 1 0,0-1 0,0 1 0,0-1 0,-1 1 0,1 0 0,-1 5 0,1-7 0,-1 1 0,0 0 0,0 0 0,-1-1 0,1 1 0,0 0 0,-1 0 0,0-1 0,0 1 0,1 0 0,-2-1 0,1 1 0,0-1 0,0 1 0,-1-1 0,1 0 0,-1 0 0,0 0 0,0 1 0,0-1 0,0-1 0,0 1 0,0 0 0,0-1 0,-1 1 0,1-1 0,-5 3 0,-3 2 0,0-1 0,0 0 0,-1-1 0,1 0 0,-1 0 0,0-1 0,0-1 0,0 0 0,0 0 0,0-1 0,-1-1 0,1 0 0,0 0 0,-15-3 0,24 2 0,0 0 1,0 0-1,0 0 0,1 0 1,-1 0-1,0-1 0,1 1 1,-1-1-1,1 1 0,-1-1 0,1 0 1,0 1-1,0-1 0,0 0 1,0 0-1,0 0 0,0 0 1,0 0-1,1 0 0,-1 0 1,1 0-1,-1-3 0,0 0-10,0 1 0,1-1-1,-1 0 1,1 1 0,0-1-1,0 0 1,1 0 0,0 1-1,1-6 1,8-7-278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4:04.5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81 31198,'-1'-1'31,"0"0"0,1 0 0,-1 0 0,1 0 0,0 0 0,-1 0 0,1 0 0,0 0 0,-1 0 0,1 0 0,0 0 0,0 0 0,0 0 0,0 0 0,0 0 0,0 0 0,0 0 0,0 0 0,1 0 0,-1 0 0,0 0 0,1 0 0,-1 0 0,0 0 0,1 0 0,-1 0 0,1 0 0,0 0 0,-1 1-1,1-1 1,0 0 0,-1 0 0,1 1 0,0-1 0,0 0 0,0 1 0,0-1 0,0 1 0,-1-1 0,1 1 0,2-1 0,6-4-132,1 0 0,-1 1 0,15-5-1,-11 4 191,2 1-58,0 1 1,0 0-1,0 1 1,0 0-1,0 1 1,1 1-1,20 2 1,29-1 47,-64-1-73,0 0 1,-1 0 0,1 0 0,0 0 0,-1 0-1,1 0 1,0 0 0,-1 1 0,1-1 0,0 0-1,-1 0 1,1 1 0,-1-1 0,1 0 0,-1 1 0,1-1-1,-1 1 1,1-1 0,-1 1 0,1-1 0,-1 1-1,1-1 1,-1 1 0,0-1 0,1 1 0,-1 1-1,7 25 47,-8 40-74,0-49 54,9 575-28,-4-478-5,0 569 0,-6-376 0,-19-306 0,-107-2 0,126 0-90,6 0-220,10 0-1307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11.4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0 681 27981,'53'-1'2077,"52"-9"0,139-34-1372,53-6-919,193-20 227,-162 21-13,-86 16 0,52-10 0,-143 22 0,193-22 0,122-31 0,-125 39 16,-117 5 10,-135 16-20,-40 6-6,4-1 0,90-3 0,-77 13 0,45 0 0,-1-4 0,131-22 0,124-50 16,-178 46 16,-111 24-32,-111 5-379,9 0-491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13.3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46 749 28797,'-30'6'1733,"14"-1"-323,24-6-1270,0 1-1,-1 0 1,1 0 0,9 1 0,10 1-124,107-9 14,213-37-1,-242 27-24,189-31-5,131-19 0,-229 37 0,154-16 0,-65 9 0,-101 11 0,341-64 0,-325 48 5,0 10 1,274-9-1,-364 37-5,-1-4 0,193-40 0,-57-17 0,157-36 32,-314 93-32,-111 7-64,-6 4-96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40.3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31807,'45'0'422,"88"-12"1,-119 9-423,0 1 0,-1 1 0,18 1 0,-40 8-13,-64 50 33,-56 50-8,126-106-12,0 1 0,0 0-1,0 1 1,0-1 0,1 1 0,-1-1 0,1 1-1,0 0 1,0-1 0,0 1 0,1 0 0,-1 0-1,0 6 1,3-9 0,0-1 0,0 1 0,0 0 1,1-1-1,-1 1 0,0-1 0,0 1 0,1-1 0,-1 0 0,0 0 0,1 1 0,-1-1 0,0 0 0,1 0 0,-1 0 0,3-1 0,-2 1 2,-1 0-2,17 1 2,-1 0 0,1 1 0,-1 0 0,0 2 0,20 5 0,-33-7-2,0-1 0,0 1 0,0 0 1,-1 0-1,1 0 0,0 1 0,-1 0 0,0-1 0,1 1 0,-1 0 1,0 0-1,0 1 0,-1-1 0,1 1 0,-1-1 0,1 1 1,-1 0-1,0 0 0,-1 0 0,1 0 0,-1 0 0,0 0 0,0 0 1,0 1-1,0-1 0,0 8 0,-1-4 0,0 0 0,0 0 0,0-1 0,-1 1 0,-2 10 0,2-14 0,0-1 0,-1 1 0,1-1 0,-1 1 0,0-1 0,0 0 0,0 0 0,-1 0 0,1 0 0,-1-1 0,1 1 0,-1 0 0,-4 2 0,-1 1 3,0-1-1,0 0 1,0-1-1,-1 0 1,-15 6-1,19-9 0,0 1-1,0-1 1,0 0-1,0 0 1,0-1-1,0 0 1,-1 1-1,1-2 1,0 1-1,0-1 1,-1 1-1,-4-3 1,8 2-2,0 0 1,0 0-1,0 0 1,0-1-1,0 1 1,1 0-1,-1-1 1,1 1-1,-1-1 1,1 0 0,-1 1-1,1-1 1,0 0-1,-1-2 1,1 3-36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43.1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0 30830,'0'0'10,"-23"1"1002,23-1-987,-1 0 0,1 0 1,-1 0-1,0 0 0,1 0 1,-1 0-1,1 0 0,-1 0 0,1 0 1,-1 0-1,0 0 0,1 0 1,-1 0-1,1 0 0,-1 1 1,1-1-1,-1 0 0,1 0 1,-1 1-1,1-1 0,-1 0 1,1 1-1,-1-1 0,1 0 0,0 1 1,-1-1-1,1 1 0,-1-1 1,1 1-1,0 0 0,2 0-20,1 0 0,-1 0 0,1-1 0,0 1 0,-1 0 0,1-1 0,0 0 0,-1 0 0,1 0 0,5 0 0,-3 0 4,214 0 26,-218 1-35,-1-1 0,1 0 0,-1 1 0,1-1 0,-1 1 0,0-1 0,1 1 0,-1-1 0,1 1 0,-1 0 0,0-1 0,0 1 0,1-1 0,-1 1 0,0 0 0,0-1 0,0 1 0,1 0 0,-1-1 0,0 1 0,0 0 0,0-1 0,0 1 0,0 0 0,0-1 0,-1 1 0,1 0 0,0-1 0,0 1 0,0-1 0,-1 1 0,1 0 0,0-1 0,0 1 0,-1 0 0,-9 25 0,-16 9 0,0-1 0,-63 58 0,122-90 27,79-2-22,-110 0-5,0 0 0,-1 1 0,1-1 0,-1 0 0,1 0 0,0 1 0,-1-1 0,1 1 0,-1 0 0,1-1 0,-1 1 0,0 0 0,1 0 0,-1 0 0,0 0 0,1 0 0,-1 0 0,0 0 0,2 2 0,-1 1 0,0-1 0,0 0 0,0 1 0,-1-1 0,1 1 0,-1 0 0,0 0 0,1 4 0,0 1 0,-1 1 0,0-1 0,0 1 0,-1 0 0,-1-1 0,-1 12 0,1-16 0,-1-1 0,0 1 0,0-1 0,-1 1 0,1-1 0,-1 0 0,0 0 0,0 0 0,0-1 0,-1 1 0,1-1 0,-1 1 0,0-1 0,0 0 0,0-1 0,-8 5 0,5-3 0,-1 0 0,1 0 0,-1-1 0,0 0 0,0-1 0,0 1 0,-1-1 0,1-1 0,-10 1 0,15-2 3,-1 0 0,1 0 0,0-1 1,-1 1-1,1-1 0,0 0 0,-6-2 0,8 3-15,0-1 0,0 1 0,0-1 0,0 1 0,0-1 0,0 0 0,0 0 1,1 1-1,-1-1 0,0 0 0,0 0 0,1 0 0,-1 0 0,0 0 0,1 0 0,-1 0 0,1 0 0,0 0 0,-1 0 0,1 0 0,0 0 0,-1-1 0,1 1 0,0 0 1,0-2-1,0 1-1032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47.8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0 30750,'-15'6'1398,"23"-3"-855,30-2-507,-36-1-28,199 0-8,-201 0 0,0 0 0,1 1 0,-1-1 0,0 0 0,1 1 0,-1-1 0,0 0 0,0 1 0,1-1 0,-1 1 0,0-1 0,0 0 0,0 1 0,0-1 0,0 1 0,1-1 0,-1 1 0,0-1 0,0 1 0,0-1 0,0 0 0,0 1 0,0-1 0,-1 1 0,1-1 0,0 1 0,0-1 0,0 1 0,-1 0 0,-3 14 0,-6-2 0,-1-2 0,-1 0 0,1 0 0,-2-1 0,1 0 0,-2-1 0,-17 9 0,-33 25 0,59-39 0,3-4 0,1 1 0,0-1 0,0 1 0,0 0 0,0 0 0,0 0 0,0-1 0,0 1 0,0 0 0,0 0 0,0 0 0,0 1 0,1-1 0,-1 0 0,0 0 0,1 0 0,-1 0 0,1 1 0,-1 0 0,33 5 0,-26-6 0,26 3 0,-17-3 0,1 1 0,0 1 0,26 7 0,-39-9 0,0 0 0,0 0 0,-1 0 0,1 1 0,-1-1 0,1 0 0,-1 1 0,1 0 0,-1 0 0,0-1 0,0 1 0,0 1 0,0-1 0,0 0 0,0 0 0,0 1 0,-1-1 0,1 1 0,-1-1 0,0 1 0,0 0 0,0 0 0,0-1 0,0 1 0,-1 0 0,1 3 0,-1-1 0,0-1 0,-1 0 0,1 1 0,-1-1 0,0 0 0,0 0 0,-1 0 0,1 0 0,-1 0 0,0 0 0,0 0 0,0-1 0,0 1 0,-1 0 0,0-1 0,0 0 0,1 0 0,-2 0 0,1 0 0,0 0 0,-1-1 0,1 1 0,-1-1 0,0 0 0,-3 2 0,-4 1 0,1-1 0,0 0 0,-1 0 0,0-1 0,0 0 0,0-1 0,0 0 0,-19 0 0,24-2-85,-21-1 299,26 1-252,1 0 1,-1 0 0,0 0-1,0 0 1,1 0 0,-1 0-1,0 0 1,1-1-1,-1 1 1,0 0 0,1 0-1,-1-1 1,1 1 0,-1-1-1,0 1 1,1 0-1,-1-1 1,1 1 0,-1-1-1,1 1 1,-1-1 0,1 0-1,0 1 1,-1-1-1,1 1 1,0-1 0,-1 0-1,1 1 1,-1-2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50.6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6 106 31454,'0'0'838,"23"-3"-515,-19 0-315,1 0-1,-1 0 1,1 0-1,-1 0 1,0-1 0,0 0-1,-1 1 1,1-2-1,-1 1 1,0 0 0,0-1-1,4-7 1,14-34 13,-23 404 6,-31-358-54,26-1 27,1 0 0,-1 0 0,1-1 0,0 0 0,0 0 0,-1 0 0,1-1 0,1 0 0,-7-4 0,52 5 27,127 1-30,-166 1-82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51.6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70 196 26828,'-2'-2'4906,"4"-8"-3391,5-4-2029,86-156 546,-91 185-32,-2-1 0,1 0 0,-2 0 0,0 0 0,-4 17 0,-7 12 0,2 0 0,2 1 0,1 0 0,0 49 0,7-91 0,0 0 0,0 0 0,0 0 0,0-1 0,0 1 0,0 0 0,-1 0 0,1 0 0,0-1 0,-1 1 0,1 0 0,-1 0 0,0-1 0,0 1 0,0-1 0,0 1 0,0 0 0,0-1 0,0 0 0,0 1 0,0-1 0,-1 0 0,-1 2 0,-1-1 0,0-1 0,0 0 0,0 0 0,-1 0 0,1 0 0,0-1 0,-1 1 0,-5-1 0,3 0 0,-6-1 0,10 1 0,1 0 0,-1-1 0,0 1 0,1 0 0,-1 0 0,0 0 0,1 1 0,-1-1 0,1 0 0,-1 1 0,0 0 0,1 0 0,-4 1 0,14 0 0,163 3 0,-162-3 49,-20 3-1552,-13 1-4582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2.1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10 31486,'-2'2'1220,"10"1"-1159,2-3-61,69 0 0,86-11 0,-150 7-952,-22 4-1794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57.0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105 53 29502,'7'-6'956,"0"0"-535,0 0 0,-1 0 1,0 0-1,8-12 0,-15 18-415,1-1 0,-1 1 0,0-1 0,0 1 1,1 0-1,-1-1 0,0 1 0,0 0 0,1 0 0,-1-1 0,0 1 0,0 0 0,0 0 0,1 0 0,-1 0 0,0 0 0,0 0 0,0 0 0,-1 1 0,1-1-4,-8 0-2,0 1 0,0 0 0,0 1 0,0 0 0,0 1 0,0-1 0,1 2 0,-1-1 0,1 1 0,0 1 0,0-1 0,-14 12 0,21-15 0,0 0 1,1 0-1,-1-1 1,0 1-1,1 0 1,-1 0-1,1 0 1,-1 0-1,1-1 1,-1 1-1,1 0 1,0 0-1,0 0 1,-1 0-1,1 0 0,0 0 1,0 0-1,0 0 1,0 0-1,0 0 1,0 0-1,0 0 1,1 2-1,7 24 18,-4-17-15,9 44 1,-3 0 0,-1 1 1,0 56-1,-8 168 22,-2-140-21,1-77-5,0 39 0,-12 109 0,4-123 0,5 95 0,3-131 0,0-49 0,1 0 0,-1-1 0,1 1 0,-1-1 0,1 1 0,0-1 0,0 1 0,0-1 0,0 1 0,0-1 0,0 0 0,0 1 0,0-1 0,0 0 0,1 0 0,-1 0 0,0 0 0,1 0 0,-1 0 0,1 0 0,1 0 0,-1 0 0,1 1 0,-1 0 0,1-1 0,-1 1 0,0 0 0,0 0 0,0 0 0,4 5 0,-4-6 0,0 1 0,0-1 0,1 0 0,-1 0 0,1-1 0,-1 1 0,1 0 0,-1-1 0,1 0 0,-1 1 0,1-1 0,-1 0 0,1 0 0,4-1 0,0 1 0,115-4-11,-123 3-85,-6 0-181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57.67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4 112 31422,'-1'-7'146,"0"-1"-1,0 1 1,1 0 0,-1 0-1,2-1 1,-1 1-1,1 0 1,2-8-1,-3 13-144,1-1 0,0 1 0,0 0 0,0 0 1,0 0-1,1 0 0,-1 0 0,1 0 0,-1 1 0,1-1 0,-1 0 0,1 1 0,0-1 0,0 1 0,0 0 0,0-1 0,0 1 0,0 0 0,0 0 0,0 0 0,1 1 0,-1-1 0,0 0 0,0 1 0,1 0 1,-1-1-1,5 1 0,-3 0-1,-1-1 0,1 1 1,0 0-1,0 0 0,-1 0 1,1 1-1,0-1 0,-1 1 1,1 0-1,0 0 0,-1 0 1,1 1-1,-1-1 0,0 1 1,1 0-1,-1 0 0,6 4 0,-6-2 0,-1 0 0,1-1 0,0 1 0,-1 0 0,0 0 0,0 1 0,0-1 0,-1 0 0,1 1 0,-1-1 0,0 1 0,-1-1 0,1 1 0,-1 6 0,2 0 0,-2 0 0,0 0 0,0 0 0,-1 0 0,0 0 0,-1-1 0,0 1 0,0 0 0,-2-1 0,1 1 0,-1-1 0,-1 0 0,1 0 0,-2-1 0,0 1 0,0-1 0,0-1 0,-1 1 0,-13 12 0,72-117 0,-24 44-8,-10 20 0,0 0 0,30-37 0,-49 69 8,1 0 0,0 1 0,0-1 0,0 0 0,0 0 0,-1 0 0,1 0 0,0 0 0,0 0 0,0 0 0,0 0 0,0-1 0,-1 1 0,1 0 0,0 0 0,0 0 0,0 0 0,0 0 0,0 0 0,0 0 0,-1 0 0,1 0 0,0 0 0,0 0 0,0 0 0,0-1 0,0 1 0,0 0 0,0 0 0,-1 0 0,1 0 0,0 0 0,0 0 0,0-1 0,0 1 0,0 0 0,0 0 0,0 0 0,0 0 0,0 0 0,0-1 0,0 1 0,0 0 0,0 0 0,0 0 0,0 0 0,0-1 0,0 1 0,0 0 0,0 0 0,0 0 0,0 0 0,0 0 0,0-1 0,0 1 0,1 0 0,-1 0 0,0 0 0,0 0 0,0 0 0,0 0 0,0 0 0,0-1 0,0 1 0,1 0 0,-1 0 0,0 0 0,-10 2 0,3 1 0,0 0 0,1 1 0,-1 0 0,1 0 0,0 0 0,0 1 0,1 0 0,-1 0 0,1 1 0,0 0 0,-8 12 0,9-14 0,1 1 0,0 0 0,1 0 0,-1 0 0,1 0 0,0 1 0,0-1 0,0 1 0,1-1 0,0 1 0,0 0 0,1-1 0,-1 1 0,1 0 0,0-1 0,2 12 0,0-14 0,-1 0 0,1-1 0,-1 1 0,1-1 0,0 1 0,0-1 0,0 0 0,0 0 0,1 0 0,-1 0 0,0 0 0,1 0 0,-1-1 0,1 1 0,0-1 0,0 1 0,-1-1 0,1 0 0,0 0 0,6 0 0,6 3 0,0-1 0,28 1 0,47-3-141,-53-1-374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58.46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 19 31807,'5'-19'816,"-11"33"-649,-10 33-222,13-35 55,1 0 0,1 0 0,0 0 0,1 1 0,0-1 0,2 15 0,-2-24 0,0 0 0,1 0 0,-1 0 0,1 0 0,0 0 0,0 0 0,0 0 0,0 0 0,1 0 0,-1 0 0,1-1 0,-1 1 0,1 0 0,0-1 0,0 0 0,0 1 0,0-1 0,1 0 0,-1 0 0,1 0 0,-1 0 0,1-1 0,0 1 0,-1-1 0,1 1 0,0-1 0,0 0 0,0 0 0,5 0 0,-4 0 0,1 0 0,0-1 0,-1 1 0,1-1 0,0-1 0,-1 1 0,1-1 0,0 1 0,-1-1 0,1-1 0,-1 1 0,0-1 0,1 1 0,-1-1 0,0 0 0,6-5 0,-5 3 0,-1-1 0,0 1 0,0-1 0,0 0 0,0 0 0,-1-1 0,0 1 0,0-1 0,-1 1 0,1-1 0,-1 0 0,1-7 0,2-7 6,-1-1 1,-1 1-1,-1-1 1,-1-33-1,-12 247-6,2-46 0,8-76 0,1-30 0,-8 62 0,7-99 0,0 0 0,0 0 0,0 1 0,-1-2 0,1 1 0,-1 0 0,0 0 0,-3 4 0,5-8 0,-1 1 0,1 0 0,-1 0 0,0-1 0,1 1 0,-1 0 0,1-1 0,-1 1 0,0-1 0,0 1 0,1-1 0,-1 1 0,0-1 0,0 1 0,0-1 0,1 0 0,-1 1 0,0-1 0,0 0 0,0 0 0,0 0 0,0 0 0,0 0 0,0 0 0,1 0 0,-1 0 0,0 0 0,0 0 0,0 0 0,0 0 0,0-1 0,0 1 0,1 0 0,-1-1 0,0 1 0,0-1 0,0 1 0,1-1 0,-1 1 0,0-1 0,1 1 0,-1-1 0,0 0 0,1 1 0,-1-2 0,-4-4 0,1 0 0,-1 0 0,2 0 0,-1 0 0,1-1 0,0 0 0,0 0 0,1 0 0,0 0 0,-2-12 0,2 7 0,0 0 0,1-1 0,1 1 0,0 0 0,3-24 0,-2 32 0,0 0 0,1 0 0,0 0 0,-1 0 1,1 0-1,0 0 0,1 1 0,-1-1 0,1 1 0,-1 0 0,1 0 0,0 0 0,0 0 0,1 0 1,6-4-1,6-4-4,2 2 1,21-11 0,-5 4-37,-6-1-243,-1-2-699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5:59.50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 25 29998,'-10'-2'1720,"15"-1"-955,15-2-638,15-1-73,69-2 1,-104 8-55,1 0 0,-1 1 0,1-1 0,-1 1 0,0-1 0,1 0 0,-1 1 0,0-1 0,1 1 0,-1 0 0,0-1 0,1 1 0,-1-1 0,0 1 0,0-1 0,0 1 0,0 0 0,0-1 0,0 1 0,1-1 0,-1 1 0,0 0 0,-1-1 0,1 1 0,0-1 0,0 2 0,-1 18 0,1-19 0,-9 67 6,-2 39 4,8 493 21,4-374-30,-5 417-1,-23-641 0,-53-2 44,47 0-118,26 0-95,11 0-131,19 0-1570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01.62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160 21 31791,'1'0'21,"-1"-1"0,1 1 1,-1-1-1,0 0 1,1 1-1,-1-1 1,0 0-1,0 1 0,0-1 1,0 0-1,1 1 1,-1-1-1,0 0 0,0 0 1,0 1-1,0-1 1,-1 0-1,1 1 1,0-1-1,0 0 0,0 1 1,0-1-1,-1 0 1,1 1-1,-1-2 1,-17 0 170,8 2-237,-16 0 46,-9 0 32,-37 4 0,72 27 108,12 1011-77,-13-915-64,3 134 0,-2-259 0,-1 0 0,1-1 0,0 1 0,1 0 0,-1 0 0,0-1 0,0 1 0,1 0 0,-1 0 0,1-1 0,0 1 0,-1-1 0,1 1 0,0 0 0,0-1 0,0 1 0,0-1 0,0 0 0,0 1 0,1-1 0,-1 0 0,0 0 0,3 2 0,0-2 0,0 0 0,0 0 0,0 0 0,0 0 0,1-1 0,-1 0 0,0 0 0,6 0 0,3 0 0,25 1 0,-24 0-1,0 0 0,0-1 1,1-1-1,-1 0 0,0-1 0,16-5 1,-29 7-30,-2 0-106,-2 0-365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04.61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1 113 30606,'0'-3'153,"0"-1"1,0 0-1,0 0 0,1 1 1,0-1-1,0 0 1,0 1-1,0-1 0,0 1 1,1-1-1,0 1 0,-1-1 1,6-5-1,-3 4-158,1 0 0,0 0 0,1 1 1,-1 0-1,1 0 0,10-6 0,-11 7 7,-1 0-1,1 1 1,0 0-1,0 0 1,0 0 0,0 1-1,0-1 1,0 1-1,8 0 1,-12 1-2,0 1 0,-1 0 0,1-1 0,-1 1 0,1 0 0,-1 0 0,1-1 0,-1 1 0,0 0 0,1 0 0,-1 0 0,0 0 0,0 0 0,0-1 0,0 1 0,1 0 0,-1 0 0,0 0 0,-1 0 0,1 0 0,0 0 0,0 0 0,0 0 0,-1 0 0,1 4 0,1 20 1,-2 0 0,-1 0 0,-1 0 0,-1 0-1,-11 36 1,10-44 10,-1-3-8,2 1 0,-1 0 1,2 0-1,-3 31 0,6-46-3,1 0 0,0-1 0,0 1 0,-1 0 0,1-1 0,0 1 0,0-1 0,-1 1 0,1 0 0,-1-1 0,1 1 0,0-1 0,-1 0 0,1 1 0,-1-1 0,1 1 0,-1-1 0,1-1 0,32-43 0,-2-2 0,26-54 0,-3 5 0,-45 79 0,-9 17 0,0 0 0,0 0 0,0 0 0,0 0 0,-1 0 0,1 0 0,0 0 0,0 0 0,0 0 0,0 0 0,0 0 0,-1 0 0,1 0 0,0 0 0,0 0 0,0 0 0,0 0 0,0 0 0,0 0 0,0 0 0,-1 0 0,1 0 0,0 0 0,0-1 0,0 1 0,0 0 0,0 0 0,0 0 0,0 0 0,0 0 0,-1 0 0,1 0 0,0 0 0,0-1 0,0 1 0,0 0 0,0 0 0,0 0 0,0 0 0,0 0 0,0 0 0,0-1 0,0 1 0,0 0 0,0 0 0,0 0 0,0 0 0,0 0 0,0 0 0,0-1 0,0 1 0,0 0 0,0 0 0,0 0 0,0 0 0,0 0 0,0 0 0,1-1 0,-11 7 0,3 2 0,-1 1 0,1-1 0,0 1 0,1 0 0,0 1 0,0-1 0,1 1 0,0 0 0,1 1 0,-4 11 0,3-3 0,0 1 0,2 0 0,0 0 0,-1 38 0,4-56 0,0 0 0,1-1 0,-1 1 0,0 0 0,1 0 0,-1 0 0,1 0 0,-1-1 0,1 1 0,0 0 0,0 0 0,0-1 0,0 1 0,0-1 0,0 1 0,0-1 0,0 1 0,1-1 0,-1 0 0,1 1 0,-1-1 0,1 0 0,-1 0 0,1 0 0,0 0 0,-1 0 0,1-1 0,0 1 0,0-1 0,0 1 0,2 0 0,8 1 0,-1-1 0,0 0 0,1-1 0,14 0 0,-7-1 0,-14 1-15,-1 0 0,1 0 0,0 0 1,-1 0-1,1-1 0,-1 0 0,1 0 0,-1 0 0,1-1 1,-1 1-1,0-1 0,0 0 0,0 0 0,0-1 0,5-3 1,1-5-693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05.41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 6 31727,'1'174'1040,"-1"-171"-1040,1 0 0,-1 0 0,1 1 0,0-1 0,0 0 0,0 0 0,1 0 0,-1 0 0,1 0 0,-1-1 0,1 1 0,0 0 0,0-1 0,0 1 0,1-1 0,-1 0 0,1 0 0,-1 0 0,1 0 0,0 0 0,-1 0 0,1-1 0,0 0 0,4 2 0,-5-2 0,1-1 0,-1 1 0,0-1 0,1 0 0,-1 0 0,0 0 0,1 0 0,-1 0 0,1 0 0,-1-1 0,0 1 0,1-1 0,-1 0 0,0 0 0,0 0 0,0 0 0,1 0 0,-1 0 0,0 0 0,0-1 0,0 1 0,-1-1 0,1 1 0,0-1 0,-1 0 0,1 0 0,-1 0 0,1 1 0,-1-1 0,0-1 0,0 1 0,0 0 0,2-4 0,4-16 0,-1-1 0,0 0 0,-2 0 0,0-1 0,-2 1 0,0-45 0,-2 764 0,0-696 0,0 0 0,-1 1 0,1-1 0,0 0 0,0 0 0,0 1 0,0-1 0,0 0 0,-1 0 0,1 1 0,0-1 0,0 0 0,0 0 0,-1 0 0,1 1 0,0-1 0,0 0 0,0 0 0,-1 0 0,1 0 0,0 0 0,-1 0 0,1 1 0,0-1 0,0 0 0,-1 0 0,1 0 0,0 0 0,0 0 0,-1 0 0,1 0 0,0 0 0,-1 0 0,1 0 0,0 0 0,0 0 0,-1-1 0,1 1 0,0 0 0,0 0 0,-1 0 0,1 0 0,-12-4 0,-4-7 0,-1 0 0,1-1 0,1-1 0,0-1 0,1 0 0,-18-23 0,29 33 0,0-1 0,1 1 0,-1-1 0,1 1 0,0-1 0,1 0 0,-1 0 0,0-5 0,1 8 0,1-1 0,0 1 0,-1 0 0,1-1 0,0 1 0,0-1 0,0 1 0,1 0 0,-1-1 0,1 1 0,-1 0 0,1 0 0,0-1 0,0 1 0,0 0 0,0 0 0,0 0 0,0 0 0,0 0 0,3-2 0,5-4 0,0 0 0,1 1 0,0 0 0,0 1 0,20-9 0,64-22 0,-53 22 0,-26 9-43,-1 1 0,0-2-1,-1 0 1,24-16 0,-16 3-621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06.3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 12 29710,'-21'0'2295,"59"-3"-1584,129-5-692,-166 10-19,-1 0 0,1 1 0,-1-1 0,1 1 0,-1-1 0,0 1 0,0-1 0,0 1 0,0-1 0,-1 5 0,-11 77 33,5-47-34,-2 56 1,8 225 0,-6 166 0,3-263 0,-13 133 0,15-335 0,-1 0 0,-1 0 0,-1-1 0,0 0 0,-1 0 0,-10 18 0,14-35 0,0 0 0,-1-1 0,1 1 0,-1-1 0,1 0 0,-1 0 0,1 0 0,-1 0 0,0 0 0,-2-1 0,0 1 0,3 0 0,-1 0 0,1-1 0,-1 1 0,1-1 0,0 1 0,-1-1 0,1 0 0,0 0 0,0 0 0,-1 0 0,1 0 0,0 0 0,0-1 0,0 1 0,0-1 0,1 0 0,-4-3 0,-1 0 0,-4 3-293,0 0-919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07.6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233 12 32079,'-1'-1'11,"1"0"1,-1 1 0,1-1 0,-1 1 0,1-1-1,-1 0 1,0 1 0,1-1 0,-1 1 0,0 0-1,1-1 1,-1 1 0,0 0 0,1-1-1,-1 1 1,0 0 0,0 0 0,1-1 0,-1 1-1,0 0 1,0 0 0,0 0 0,1 0 0,-1 0-1,0 0 1,-1 1 0,-32-1 243,23 0-220,-16-1-30,19 0-2,1 0 0,-1 1 0,1 0 0,-1 0 0,1 0 0,-1 1 0,1 1 0,-1-1 0,-7 3 0,11-1 7,4-2-9,-1 1-1,1-1 0,0 1 0,-1-1 1,1 1-1,0-1 0,0 1 1,0-1-1,0 1 0,0-1 0,1 4 1,-1 1 3,-8 306 21,7-211-23,-1 191-2,-15 372 0,12-506 0,5-87 0,-15 110 0,12-160 0,1 36 0,5-56 0,0 0 0,-1-1 0,1 1 0,0 0 0,0-1 0,0 0 0,-1 0 0,1 1 0,0-2 0,0 1 0,3-1 0,-3 1 0,7-2 0,0 0 0,0-1 0,0 0 0,0 0 0,-1-1 0,1-1 0,-1 0 0,0 0 0,9-7 0,-4 3 0,-13 9-2,-1 0 0,1-1 0,-1 1 0,1 0 0,-1-1 0,0 1 0,1-1-1,-1 1 1,0-1 0,1 1 0,-1-1 0,0 1 0,0-1 0,1 1 0,-1-1 0,0 0 0,0 1 0,0-1 0,0 1 0,0-1 0,1 1-1,-1-1 1,0 0 0,-1 1 0,1-1 0,0 1 0,0-2 0,0-2-108,0-7-474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08.40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0 116 31198,'0'-2'63,"0"0"0,1 0-1,-1 1 1,0-1-1,1 0 1,-1 1 0,1-1-1,-1 1 1,1-1 0,0 0-1,0 1 1,-1-1 0,1 1-1,0 0 1,1-1 0,-1 1-1,0 0 1,0 0-1,0-1 1,3-1 0,1 1-28,-1-1 1,1 1 0,0 0 0,-1 0-1,1 0 1,0 1 0,6-2 0,10 0-67,-1 1 1,34 0-1,-52 2 58,0 0-27,0 0 0,0 0 0,-1 1 0,1-1 0,0 0 0,0 1 0,-1-1 0,1 1 0,0-1 0,-1 1 0,1 0 0,0 0 0,-1 0 0,1 0 0,-1 0 0,0 0 0,1 0 0,-1 0 0,0 0 0,0 1 0,1-1 0,0 3 0,0-1 0,-1 1 0,1-1 0,-1 1 0,1 0 0,-1 0 0,0 0 0,-1 0 0,1 0 0,0 7 0,-1-1 0,0-1 0,-1 1 0,0 0 0,-1-1 0,0 1 0,0-1 0,-8 18 0,-49 63 0,59-90 0,30-35 5,-2-2 1,-2-1-1,-1-1 0,-1-1 1,25-63-1,-46 91-10,-9 9-12,-15 14 7,14-5 11,0 0 1,1 0-1,-1 1 1,1-1-1,0 2 1,1-1-1,0 1 1,0 0-1,1 0 1,0 0-1,0 0 1,-3 14-1,2-7 1,2 1 0,0 1 0,0-1-1,2 0 1,0 1 0,1 21 0,1-33-1,-1-1 1,1 1-1,0 0 0,0 0 1,0-1-1,1 1 1,-1-1-1,1 1 0,0-1 1,0 0-1,1 1 0,-1-1 1,1 0-1,0-1 1,0 1-1,1 0 0,-1-1 1,1 0-1,-1 0 0,1 0 1,0 0-1,0-1 1,1 1-1,-1-1 0,8 3 1,3 0-68,0-1 1,0-1 0,0 0-1,0-1 1,1 0 0,23-1-1,-20-1-1369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7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30782,'0'0'1633,"4"0"-1521,23 0-32,5 2-32,10 2-32,-5-2 16,-2 1-32,-3 1 0,-7-2 0,0 2 0,-9 1-48,-7-3-192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2.4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29934,'0'4'2321,"0"-2"-2017,7-2-256,19 0 32,9 0-48,4 0-16,1 0-16,-6 0 0,-5 0 0,-6 0-16,-11 0-112,-10 0-768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09.18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33 17 32079,'-5'-16'518,"4"16"-513,1 0 0,0 0 0,0 0 0,-1 0 0,1 0 0,0 0 0,0 0 0,-1 0 0,1 0 0,0 0 0,0 0 0,-1 0 0,1 0 0,0 1 0,0-1 1,-1 0-1,1 0 0,0 0 0,0 0 0,0 1 0,-1-1 0,1 0 0,0 0 0,0 0 0,0 1 0,0-1 0,-1 0 0,1 0 0,0 1 0,0-1 0,0 0 0,0 0 0,0 1 0,-10 33-6,4 10 1,3 0 0,2 49 0,1-89 0,0 0 0,0-1 0,0 1 0,1-1 0,0 1 0,0-1 0,0 1 0,0-1 0,0 0 0,1 1 0,-1-1 0,1 0 0,0 0 0,0 0 0,0 0 0,1-1 0,-1 1 0,0 0 0,1-1 0,0 0 0,0 1 0,3 1 0,-1-2 0,-1 0 0,1 0 0,0 0 0,0-1 0,0 1 0,0-1 0,0-1 0,0 1 0,1-1 0,-1 1 0,0-2 0,0 1 0,0 0 0,0-1 0,6-2 0,-5 1 0,-1 0 0,1-1 0,-1 1 0,1-2 0,-1 1 0,0 0 0,0-1 0,-1 0 0,1 0 0,-1-1 0,0 1 0,0-1 0,0 0 0,0 0 0,-1 0 0,0 0 0,0-1 0,-1 1 0,3-8 0,6-15 0,-2 0 0,10-45 0,-19 72 0,2-9 0,-10 91 0,5 160 0,4-130 0,1 147 0,-2-258 0,0 1 0,0-1 0,-1 1 0,1-1 0,0 1 0,0-1 0,-1 1 0,1-1 0,0 1 0,-1-1 0,1 0 0,0 1 0,-1-1 0,1 0 0,-1 1 0,1-1 0,0 0 0,-1 0 0,1 1 0,-1-1 0,1 0 0,-1 0 0,1 0 0,-1 0 0,1 1 0,-1-1 0,1 0 0,-1 0 0,1 0 0,-1 0 0,1 0 0,-1 0 0,0-1 0,-1 1 0,1 0 0,0 0 0,-1 0 0,1 0 0,-1 0 0,1-1 0,0 1 0,-1-1 0,1 1 0,0-1 0,-1 1 0,1-1 0,0 0 0,-2-1 0,-3-5 0,-1-1 0,2-1 0,-1 1 0,1-1 0,0 1 0,1-2 0,0 1 0,1 0 0,-3-11 0,0 1 0,2 0 0,0-1 0,-1-35 0,4 48 0,1 0 0,0 0 0,0 0 0,1-1 0,0 1 0,0 0 0,1 0 0,0 0 0,0 0 0,1 0 0,0 1 0,0-1 0,0 1 0,1 0 0,0 0 0,0 0 0,0 0 0,1 0 0,0 1 0,0 0 0,1 0 0,6-5 0,12-7 10,0 1 1,1 0-1,0 2 1,38-15-1,51-29-716,-72 29-1697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0.01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 39 26796,'0'0'158,"-1"-1"0,1 1 0,-1-1 0,1 1 0,-1-1 0,1 0 0,0 1-1,-1-1 1,1 1 0,0-1 0,-1 0 0,1 1 0,0-1 0,0 0 0,0 1 0,0-1-1,0 0 1,0 1 0,0-1 0,0 0 0,0 0 0,0 1 0,0-1 0,0 0 0,0 1 0,0-1-1,1 0 1,-1 1 0,0-1 0,0 0 0,1 1 0,-1-1 0,0 1 0,1-1 0,-1 1 0,1-2-1,27-2-396,-21 4 431,182-11-77,-188 11-102,-6 11 3,-3 10-12,0-1 1,1 1-1,2 0 0,0 1 1,1-1-1,1 1 0,0 24 1,2 13-7,10 85 1,15 398 1,-22 73 0,-3-613 0,1 0 0,-1 0 0,1-1 0,-1 1 0,0 0 0,0-1 0,0 1 0,0 0 0,0-1 0,0 1 0,0-1 0,-1 1 0,1-1 0,0 0 0,-1 0 0,1 0 0,-1 1 0,1-1 0,-1-1 0,0 1 0,0 0 0,1 0 0,-1-1 0,0 1 0,0-1 0,0 1 0,-3 0 0,-5 1 0,-1 0 0,1-1 0,-18 1 0,28-3-1,-1 1-1,0 0 1,0-1-1,1 1 1,-1-1 0,1 1-1,-1-1 1,0 1-1,1-1 1,-1 1 0,1-1-1,-1 0 1,1 1-1,0-1 1,-1 0-1,1 1 1,0-1 0,-1 0-1,1 0 1,0 1-1,0-1 1,0 0 0,0 0-1,-1 1 1,1-1-1,0 0 1,0 0 0,1 0-1,-1 1 1,0-1-1,0 0 1,0 0-1,0 1 1,1-1 0,0-1-1,-1-6-222,0 0-894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2.93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225 45 31278,'4'-10'660,"3"-14"109,-8 24-767,1-1-1,0 0 1,0 1-1,-1-1 1,1 1-1,-1-1 1,1 0-1,0 1 1,-1-1 0,1 1-1,-1-1 1,1 1-1,-1-1 1,0 1-1,1 0 1,-1-1 0,1 1-1,-1 0 1,0-1-1,1 1 1,-1 0-1,0 0 1,1 0-1,-1-1 1,0 1 0,1 0-1,-1 0 1,0 0-1,1 0 1,-1 0-1,0 0 1,0 0 0,1 0-1,-2 1 1,-5-1-1,-16 0 0,0 0 1,-33 6-1,48-4-1,0 0 0,0 0 0,0 1 0,0 0 0,1 0 0,0 1 0,0 0 0,0 0 0,0 0 0,-11 10 0,17-12 0,0 0 0,0-1 0,0 1 0,0 0 0,0 0 0,0 0 0,0-1 0,1 1 0,-1 0 0,1 0 0,-1 0 0,1 0 0,0 0 0,0 4 0,1 34 0,0-22 0,5 1532 0,-16-1396 0,13-152 0,1 1 0,0-1 0,0-1 0,0 1 0,0 0 0,0-1 0,0 0 0,1 0 0,-1 0 0,8 0 0,2-1 0,0-1 0,0-1 0,0 0 0,-1 0 0,1-2 0,0 1 0,25-12 0,-29 10 0,-6 3-1,-1 0 1,1 0-1,0 1 0,0 0 1,0-1-1,0 1 1,1 1-1,5-1 1,-10 1-64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3.56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37 32223,'0'-1'11,"0"1"0,0-1 0,0 1 0,0-1 0,0 0-1,0 1 1,0-1 0,0 0 0,0 1 0,0-1 0,0 1 0,1-1 0,-1 0 0,0 1 0,1-1 0,-1 1 0,0-1 0,1 1 0,-1-1 0,0 1 0,1-1 0,-1 1 0,1-1 0,-1 1 0,1-1 0,-1 1 0,1 0 0,-1-1-1,1 1 1,-1 0 0,1 0 0,0-1 0,-1 1 0,1 0 0,0 0 0,-1 0 0,1 0 0,-1 0 0,1 0 0,0 0 0,-1 0 0,1 0 0,0 0 0,-1 0 0,1 0 0,0 0 0,-1 0 0,1 1 0,-1-1 0,1 0 0,-1 0 0,1 1-1,0 0 1,3 0-16,-1 1-1,1 0 0,-1 0 0,0 0 0,0 0 0,1 0 0,2 4 0,0 2 6,-1-1 0,0 1 0,0 0 0,-1 1 0,0-1 0,-1 1 0,0 0 0,0 0 0,-1 0 0,0 0 0,1 10 0,-2-11 0,0 0 0,-1 1 0,1-1 0,-2 1 0,1-1 0,-1 0 0,-1 1 0,0-1 0,0 0 0,0 0 0,-1 0 0,-5 11 0,1-8 0,4-4 0,0-1 0,-1 0 0,0 0 0,0 0 0,-1-1 0,1 1 0,-11 7 0,18-37 0,13-11 0,2 1 0,28-40 0,-23 36 0,28-56 0,-36 60 0,-15 34 0,0 0 0,0-1 0,0 1 0,0 0 0,0 0 0,0 0 0,0 0 0,0 0 0,0 0 0,0 0 0,0 0 0,0 0 0,0 0 0,0-1 0,0 1 0,0 0 0,0 0 0,0 0 0,0 0 0,0 0 0,0 0 0,0 0 0,0 0 0,0-1 0,0 1 0,0 0 0,0 0 0,0 0 0,0 0 0,0 0 0,0 0 0,0 0 0,0 0 0,0 0 0,0 0 0,0 0 0,0-1 0,0 1 0,-1 0 0,1 0 0,0 0 0,0 0 0,0 0 0,0 0 0,0 0 0,0 0 0,0 0 0,0 0 0,0 0 0,-1 0 0,1 0 0,0 0 0,0 0 0,0 0 0,0 0 0,0 0 0,0 0 0,0 0 0,0 0 0,0 0 0,-1 0 0,1 0 0,0 0 0,0 0 0,0 0 0,0 0 0,0 0 0,0 0 0,0 1 0,-7 3 0,-1 3 0,1 0 0,0 1 0,1 0 0,-1 1 0,1 0 0,1 0 0,0 0 0,0 0 0,1 1 0,0-1 0,-3 13 0,4-8 0,0 0 0,0 0 0,1 0 0,1 0 0,0 0 0,1 0 0,1 0 0,2 16 0,-2-26 0,0 0 1,0 0-1,0-1 1,1 1-1,0 0 0,-1-1 1,1 1-1,1-1 1,-1 1-1,0-1 0,1 0 1,0 0-1,0 0 1,0-1-1,0 1 0,0-1 1,0 1-1,5 2 0,0-1-13,0-1-1,0 1 0,0-1 0,0 0 0,1-1 0,-1 0 0,13 1 0,10-1-314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4.28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68 40 31855,'0'-3'113,"-3"-26"519,-5 21-481,7 8-151,0 0 1,0 1 0,1-1-1,-1 0 1,0 1 0,0-1-1,0 0 1,0 1 0,0-1-1,0 1 1,1-1-1,-1 1 1,0-1 0,0 1-1,1 0 1,-2 0 0,-2 5-1,0 0 1,0 0-1,0 0 0,0 0 1,1 0-1,0 1 1,1-1-1,-1 1 1,1 0-1,1 0 1,-1 0-1,0 14 0,0 4 0,1 1 0,3 33 0,-2-57 0,0 0 0,0 0 0,1 1 0,-1-1 0,1 0 0,-1 0 0,1 0 0,0 1 0,0-1 0,0 0 0,0 0 0,0-1 0,1 1 0,-1 0 0,0 0 0,1 0 0,0-1 0,-1 1 0,1-1 0,0 0 0,0 1 0,0-1 0,-1 0 0,2 0 0,-1 0 0,0 0 0,4 1 0,3 0 0,0 0 0,1-1 0,-1 0 0,0-1 0,14 0 0,-20 0 0,0-1 0,0 1 0,0-1 0,0 1 0,0-1 0,0 0 0,0 0 0,0 0 0,0-1 0,0 1 0,-1-1 0,1 1 0,0-1 0,-1 0 0,0 0 0,1 0 0,1-3 0,0 0 0,0 0 0,0 0 0,-1-1 0,0 1 0,0-1 0,-1 0 0,1 0 0,0-6 0,2-8 0,-1 1 0,-1-1 0,-1 0 0,0-27 0,-3 16 0,-1 21 0,0 19 0,-2 200 0,5-130 0,-10 87 0,4-123 0,1-7 0,-10 43 0,14-78 0,-1 1 0,1-1 0,0 0 0,-1 1 0,0-1 0,1 1 0,-1-1 0,0 0 0,0 1 0,1-1 0,-1 0 0,0 0 0,0 0 0,-1 0 0,1 0 0,0 0 0,0 0 0,0 0 0,-1 0 0,-1 1 0,0-1 0,0-1 0,0 1 0,0 0 0,0-1 0,0 0 0,0 0 0,0 0 0,0 0 0,-5-1 0,7 1 0,0-1 0,0 1 0,-1-1 0,1 1 0,0-1 0,0 0 0,0 0 0,0 1 0,0-1 0,0 0 0,0 0 0,0 0 0,0 0 0,1 0 0,-1 0 0,0 0 0,0 0 0,1 0 0,-1 0 0,1-1 0,-1 1 0,1 0 0,0 0 0,-1-1 0,1 0 0,-5-37 0,5 36 0,-2-19 0,2-1 0,3-29 0,-2 44 0,0 0 0,1 0 0,0 0 0,1 0 0,0 1 0,0-1 0,1 1 0,-1 0 0,10-13 0,-6 11-6,1 0 0,0 1 0,0 0-1,0 1 1,1 0 0,0 0 0,1 0 0,-1 2 0,1-1-1,1 1 1,-1 0 0,19-5 0,-17 5-1579,-1-2-5538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5.2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78 31118,'0'-3'51,"0"1"-1,1 0 1,-1 0-1,1 0 1,0 0-1,-1 0 1,1 0-1,0 0 0,0 0 1,0 0-1,1 0 1,-1 0-1,0 0 1,1 1-1,-1-1 1,1 1-1,-1-1 1,1 1-1,0-1 1,0 1-1,-1 0 0,1 0 1,0 0-1,0 0 1,0 0-1,0 0 1,4 0-1,8-3-53,1 0-1,0 1 0,17-1 1,-8 1 122,86-10-15,-115 17-102,1 0 0,-1 1 0,1 0 0,0-1-1,1 2 1,-1-1 0,1 0 0,0 1 0,0-1 0,1 1-1,-1 0 1,1 0 0,1 0 0,-1 0 0,0 9 0,-1 11-4,1 1 0,2 35 1,0-29 3,29 316-2,-4-116 0,-7 390 0,-14-218 0,-4-402 0,-1 0 0,0-1 0,0 1 0,0-1 0,-1 0 0,1 1 0,-1-1 0,1 0 0,-1 0 0,0 0 0,-2 3 0,3-4 0,0 1 0,-1-1 0,1 0 0,0 0 0,0 0 0,-1 1 0,1-1 0,-1-1 0,1 1 0,-1 0 0,1 0 0,-1 0 0,1-1 0,-1 1 0,0-1 0,1 1 0,-1-1 0,0 0 0,0 0 0,-1 0 0,2 0 0,0-1 0,0 1 0,0-1 0,0 1 0,0-1 0,1 0 0,-1 0 0,0 1 0,0-1 0,1 0 0,-1 0 0,1 0 0,-1 0 0,1 0 0,-1 1 0,1-1 0,-1-2 0,1 2 0,-1 0 0,0 0 0,1-1 0,-1 1 0,1 0 0,-1 0 0,0 0 0,0 0 0,0 0 0,0 0 0,0 0 0,0 0 0,0 0 0,0 0 0,0 1 0,0-1 0,0 0 0,-2 0 0,-3 0-59,-2-2-234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8.58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128 18 29854,'0'0'55,"0"-1"-1,0 0 1,0 1 0,0-1 0,0 0 0,0 1 0,0-1 0,0 0-1,0 1 1,0-1 0,-1 0 0,1 1 0,0-1 0,0 0 0,-1 1 0,1-1-1,0 1 1,-1-1 0,1 1 0,-1-1 0,1 1 0,-1-1 0,1 1-1,-1-1 1,1 1 0,-1-1 0,1 1 0,-2-1 0,-18 1 130,6 1-35,-56-1 584,70 0-708,-15 291 150,15-200-166,19 156-1,-1-121 7,3 228 0,-33-76-16,3-173 0,8 147 0,1-248 0,0-1 0,0 0 0,0 1 0,1-1 0,-1 1 0,1-1 0,0 0 0,0 0 0,0 1 0,1-1 0,-1 0 0,1 0 0,0 0 0,0-1 0,0 1 0,0 0 0,0-1 0,0 1 0,1-1 0,-1 1 0,1-1 0,0 0 0,0 0 0,4 2 0,2-1 0,0 0 0,0-1 0,0 0 0,0 0 0,0-1 0,1 0 0,16-1 0,97 0-56,-123-1-328,-4-4-953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9.31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35 217 29710,'0'-15'1235,"0"5"-1054,0-1-1,0 1 1,1-1-1,0 0 1,0 1-1,2 0 1,-1-1-1,7-15 1,4 1-111,26-38 0,-37 60-64,-5 37-3,-8 79-3,6 143 0,5-202 0,0-52 0,0 0-1,0 0 1,-1 0 0,1-1 0,-1 1 0,1 0-1,-1 0 1,1-1 0,-1 1 0,0-1-1,0 1 1,0 0 0,0-1 0,0 1-1,0-1 1,0 0 0,0 1 0,-1-1-1,1 0 1,-1 0 0,1 0 0,-1 0-1,1 0 1,-1 0 0,1 0 0,-1-1-1,0 1 1,1 0 0,-4 0 0,-2 0-2,0 1 0,0-1 1,-1-1-1,-12 1 0,17-1 2,166 0-53,-162 0-241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19.8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143 40 32143,'0'-1'15,"0"0"0,-1 0 1,1 0-1,0 0 1,-1 0-1,1 1 0,0-1 1,-1 0-1,1 0 1,-1 0-1,1 0 0,-1 1 1,1-1-1,-1 0 0,0 1 1,1-1-1,-1 0 1,0 1-1,0-1 0,1 1 1,-1-1-1,0 1 1,0-1-1,0 1 0,0 0 1,0 0-1,1-1 0,-1 1 1,0 0-1,0 0 1,0 0-1,0 0 0,0 0 1,-2 0-1,0 0-17,0 0-1,-1 0 1,1 0 0,-1 1-1,1-1 1,0 1-1,0 0 1,-1 0 0,1 0-1,-3 2 1,1 1 2,-1 0 1,1 0-1,0 1 1,0-1-1,1 1 0,-1 0 1,1 1-1,0-1 1,1 1-1,-1-1 0,1 1 1,0 0-1,0 1 1,1-1-1,0 0 0,0 1 1,-1 10-1,-2 12 3,2-1 0,1 50 0,2-76-3,0 0 0,0 0 1,0 0-1,0 0 0,1-1 0,-1 1 1,1 0-1,-1 0 0,1 0 1,0-1-1,0 1 0,0 0 0,-1-1 1,2 1-1,-1-1 0,0 1 0,0-1 1,0 1-1,1-1 0,-1 0 0,1 1 1,-1-1-1,1 0 0,-1 0 0,1 0 1,0-1-1,-1 1 0,1 0 0,0 0 1,0-1-1,2 1 0,5 1 4,1-1 0,0 0 0,1 0 0,16-2 0,-17 1 0,-6 0-3,-1 0 0,1-1 0,-1 1 1,1-1-1,-1 0 0,1 0 0,-1 0 0,0 0 0,1 0 0,-1-1 0,0 0 1,0 1-1,0-1 0,0 0 0,0-1 0,0 1 0,4-5 0,-4 3 0,0-1 0,0 1 0,-1-1 0,1 1 0,-1-1-1,0 0 1,0 0 0,-1 0 0,1 0 0,-1 0 0,0-7-1,0 3 0,0 0 1,-1 0-1,0 0 0,-1 0 0,0 0 0,-1 0 0,1 0 0,-2 0 0,1 1 1,-1-1-1,-1 1 0,1 0 0,-10-16 0,4 13 3,0 0 1,0 1-1,-19-17 0,23 24-16,1-1-1,-1 1 0,0 0 1,0 0-1,0 1 1,-1-1-1,1 1 1,0 0-1,-1 0 1,0 1-1,-10-2 1,5 3-414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20.8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45 25228,'13'-6'5861,"14"4"-5481,-13 2 72,233-37 266,-246 37-718,-1 1-1,0-1 1,0 0 0,1 0-1,-1 0 1,0 0 0,0 1-1,1-1 1,-1 0 0,0 0-1,0 0 1,0 1 0,1-1-1,-1 0 1,0 0 0,0 1-1,0-1 1,0 0 0,1 0-1,-1 1 1,0-1 0,0 0-1,0 0 1,0 1 0,0-1-1,0 0 1,0 1 0,0-1-1,0 0 1,0 1 0,0-1-1,0 0 1,0 0 0,0 1-1,0-1 1,0 0 0,0 1-1,-1-1 1,1 0 0,0 0-1,0 1 1,0-1 0,-1 1-1,-6 19 12,5-15-10,-8 30 11,1 0-1,1 0 0,2 1 1,-1 39-1,4 149 22,4-132-27,20 222-3,-1 2 2,-32 44 22,-6-189-27,-5 53 0,20-157 0,3-67 0,-1 1 0,1-1 0,-1 1 0,1-1 0,0 0 0,-1 1 0,0-1 0,1 0 0,-1 1 0,1-1 0,-1 0 0,1 1 0,-1-1 0,0 0 0,1 0 0,-1 0 0,0 0 0,1 0 0,-1 1 0,0-1 0,1 0 0,-1 0 0,1-1 0,-1 1 0,0 0 0,1 0 0,-1 0 0,0-1 0,-16-2 0,-1-8 0,15 9-3,0 0 0,1 1 0,-1-1 0,0 1-1,0-1 1,0 1 0,0 0 0,0 0 0,0 0 0,0 1 0,0-1 0,-6 0 0,-12 1-282,-1 0-863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3.7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32063,'246'0'656,"-246"0"-656,0 0 0,1 0 0,-1 0 0,0 0 0,0 0 0,0 0 0,1 0 0,-1 0 0,0 0 0,0 0 0,0 0 0,1 0 0,-1 0 0,0 0 0,0 0 0,0 1 0,0-1 0,1 0 0,-1 0 0,0 0 0,0 0 0,0 0 0,0 1 0,1-1 0,-1 0 0,0 0 0,0 0 0,0 0 0,0 1 0,0-1 0,0 0 0,0 0 0,0 0 0,0 0 0,0 1 0,1-1 0,-1 0 0,0 0 0,0 1 0,0-1 0,0 0 0,-5 12 0,-9 9 0,-7-4 0,1 0 0,-30 17 0,-10 9 0,60-43 0,-1 0 0,1 0 0,0 0 0,0 0 0,-1 0 0,1 0 0,0 0 0,0 1 0,0-1 0,-1 0 0,1 0 0,0 0 0,0 0 0,0 0 0,-1 1 0,1-1 0,0 0 0,0 0 0,0 0 0,0 0 0,0 1 0,-1-1 0,1 0 0,0 0 0,0 1 0,0-1 0,0 0 0,0 0 0,0 0 0,0 1 0,0-1 0,0 0 0,0 0 0,0 1 0,0-1 0,0 0 0,0 0 0,0 1 0,0-1 0,0 0 0,0 0 0,0 0 0,0 1 0,0-1 0,1 0 0,-1 0 0,0 0 0,0 1 0,0-1 0,0 0 0,0 0 0,1 0 0,-1 0 0,0 1 0,0-1 0,0 0 0,1 0 0,-1 0 0,0 0 0,0 0 0,0 0 0,1 1 0,17 2 0,-13-3 0,10 2 0,-1 1 0,1 0 0,-1 1 0,0 0 0,20 10 0,-30-12 0,-1 0 0,1 0 0,-1 0 0,1 1 0,-1-1 0,0 1 0,0 0 0,0 0 0,-1 0 0,1 0 0,-1 1 0,0-1 0,0 1 0,0-1 0,0 1 0,0 0 0,-1 0 0,0 0 0,1 0 0,-2 0 0,1 0 0,0 0 0,-1 0 0,0 6 0,1-6 0,-1-1 0,-1 0 0,1 1 0,0-1 0,-1 0 1,0 1-1,0-1 0,0 0 0,0 0 0,0 1 0,-1-1 0,1 0 0,-1 0 0,0-1 0,0 1 1,0 0-1,0-1 0,0 1 0,-1-1 0,1 0 0,-1 1 0,1-1 0,-1 0 0,0-1 0,0 1 0,0 0 1,-4 0-1,-3 4 1,0-1 0,0 0 0,-1 0 0,0-2 1,1 1-1,-2-1 0,1-1 0,0 0 1,0 0-1,-22-1 0,32-1-1,1 0 0,-1-1 0,0 1 0,0 0 0,1-1 0,-1 1 0,0-1 0,1 1 0,-1-1 0,0 1 0,1-1 0,-1 1 0,1-1 0,-1 0 0,1 1 0,-1-1 0,1 0 0,-1 1 0,1-1 0,0 0 0,-1 0 0,1 1 0,0-1 0,0 0 0,0 0 0,-1 0 0,1 1 0,0-1 0,0 0 0,0 0 0,0-1 0,0-35-11,1 26-5,1-22-189,10 0-555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22.32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219 22 31550,'-1'-1'32,"1"0"-1,-1-1 1,1 1-1,-1 0 0,1 0 1,-1 0-1,0 0 1,1 0-1,-1 0 1,0 0-1,0 0 0,0 0 1,0 0-1,0 0 1,0 1-1,0-1 0,0 0 1,0 1-1,0-1 1,0 0-1,-1 1 0,1 0 1,0-1-1,0 1 1,0 0-1,-1-1 0,1 1 1,0 0-1,0 0 1,-1 0-1,-1 0 0,-57 1-160,40 0 211,16-1-79,1 1 0,-1-1 0,0 1 0,1 0 0,-1 0 0,1 0 0,0 1 0,-1-1 0,1 1 0,0 0 0,0 0 0,0 0 1,0 0-1,0 1 0,0-1 0,-2 4 0,-1 0 12,6 23 62,1-7-66,2-1 0,0 0 0,7 25 0,5 27-1,-7 16 8,-3 1 1,-11 113 0,-17 29-14,0-11-5,-11 737 0,34-957 0,0 1 0,0-1 0,0 0 0,1 0 0,-1 0 0,1 0 0,-1 0 0,1 1 0,-1-1 0,1 0 0,0 0 0,-1 0 0,1 0 0,0-1 0,0 1 0,0 0 0,0 0 0,0 0 0,-1-1 0,2 1 0,-1 0 0,0-1 0,0 1 0,0-1 0,0 1 0,0-1 0,0 0 0,0 1 0,1-1 0,-1 0 0,0 0 0,2 0 0,49 1 0,-36-2 0,7 2 0,1-1 0,0-2 0,0 0 0,0-1 0,-1-2 0,1 0 0,30-12 0,-54 17-6,0-1-1,0 1 1,1 0 0,-1-1-1,0 1 1,0-1 0,1 1-1,-1 0 1,0-1 0,0 1 0,0-1-1,0 1 1,0 0 0,0-1-1,0 1 1,0-1 0,0 1-1,0-1 1,0 1 0,0-1-1,0 1 1,0 0 0,0-1-1,0 1 1,0-1 0,0 1-1,-1 0 1,1-1 0,0 1-1,0-1 1,0 1 0,-1 0 0,1-1-1,0 1 1,-1 0 0,1-1-1,-1 1 1,-11-9-650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23.0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22 194 31871,'1'-10'68,"1"0"1,-1-1-1,2 1 1,-1 0-1,2 0 0,-1 0 1,1 1-1,1-1 1,0 1-1,0 0 1,11-14-1,13-27-25,-24 40-43,-3 7 0,-2 10 0,0 2 0,0 479 0,0-486 0,0 1 0,0-1 0,0 0 0,0 1 0,-1-1 0,1 0 0,-1 1 0,1-1 0,-1 0 1,0 0-1,0 0 0,0 1 0,0-1 0,0 0 0,0 0 0,0-1 0,-1 1 0,1 0 0,-1 0 0,0-1 0,1 1 0,-3 1 0,0-1-1,0 0-1,0 0 0,0-1 1,-1 0-1,1 0 1,0 0-1,0 0 1,-1-1-1,1 1 1,-8-1-1,9 0-3,-20 0-4,16 0 3,15 0-3,31 1-3,-23 0-17,0-1-1,0 0 1,-1-1 0,1 0 0,0-1 0,19-6 0,-33 7-681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23.71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0 299 15367,'16'-6'13699,"0"-7"-9498,11-23-6669,-18 23 3886,10-12-1320,-2-1 0,16-30-1,-27 45-78,-1 0 0,-1 0 0,0-1 0,0 0 0,-1 0 0,0 0 1,-1 0-1,1-18 0,-3 30 2,-1 2-20,1 1 1,-1 0-1,1-1 1,-1 1-1,1-1 1,0 1-1,0 0 1,0-1-1,2 6 0,-1 5 1,-2 28 1,-1 0 0,-3 0 1,-1 0-1,-19 67 0,7-39-3,-9 29 0,26-96-1,1 1 0,-1-1-1,0 0 1,0 0 0,0 0 0,0 0-1,0 0 1,0 0 0,-1-1 0,1 1 0,-1 0-1,1-1 1,-1 1 0,0-1 0,1 1-1,-1-1 1,0 0 0,0 0 0,0 0 0,0 0-1,0 0 1,0 0 0,-4 1 0,5-2 14,12 0 3,-11 0-16,17 0-5,1 0 1,-1-1 0,0-1-1,1 0 1,17-6-1,-30 5-125,-5-2-257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6:24.83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36 27453,'77'0'4138,"-49"-1"-3969,0-2 0,-1 0 0,0-2 0,36-10 0,-51 11-161,6-1 102,-18 5-108,1 1-1,-1-1 1,0 0 0,1 1 0,-1-1-1,0 0 1,1 0 0,-1 1 0,0-1-1,0 1 1,1-1 0,-1 0 0,0 1-1,0-1 1,0 1 0,0-1 0,1 0-1,-1 1 1,0-1 0,0 1 0,0-1-1,0 1 1,0-1 0,0 0 0,0 1-1,0-1 1,0 1 0,0-1 0,0 1-1,-1-1 1,1 0 0,0 1 0,0-1-1,0 1 1,0-1 0,-1 0 0,1 1-1,-15 71 31,2 0 0,-3 130 0,11 176 6,-7 150-25,4-158-13,5-122 0,2-81 0,-34-165 0,-36-2-37,70 0-241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1:31.6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 47 32335,'7'-5'19,"0"-1"0,0 2 0,0-1 1,0 1-1,1 0 0,0 1 0,0 0 0,0 0 1,0 0-1,0 1 0,0 1 0,1-1 1,-1 1-1,13 1 0,-20 5-19,0 0 0,0 0 0,-1 0 0,1 1 0,-2 8 0,1-8 0,-1 1 0,0 0 0,0 0 0,-1 0 0,0 1 0,0-1 0,-1-1 0,0 1 0,0 0 0,0-1 0,-1 1 0,0-1 0,0 0 0,-5 5 0,-13 14 5,-39 36 0,35-37 1,12-12-6,11-10 0,0 0 0,0 0 0,0 1 0,0-1 0,1 1 0,-1-1 0,1 1 0,0 0 0,0 0 0,0 0 0,0 0 0,0 0 0,0 0 0,-1 5 0,20-4 2,-15-4-1,242 0-612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04.45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173 5 28269,'-11'-2'4194,"-20"2"-4729,27 0 896,-23 0-279,20-1-59,0 0 0,-1 1 0,1 0 0,0 0 1,-1 1-1,1 0 0,0 0 0,0 0 0,-1 1 0,-7 4 1,14-5-23,0 0 0,0 0 0,0 0 0,0 0 0,0 0 0,0 0 0,1 1 0,-1-1 0,0 0 0,1 1 0,-1-1 0,1 0 0,0 1 0,-1-1 0,1 1 0,0-1 0,0 0 0,0 3 0,1 33 14,0-21-4,-1-8-9,16 499 60,-5-77-32,-7-102-28,-2-154-2,-2-117 0,0-56 0,0-1 0,1 1 0,-1 0 0,0-1 0,1 1 0,-1-1 0,1 1 0,-1-1 0,1 1 0,-1-1 0,1 1 0,-1-1 0,1 0 0,-1 1 0,1-1 0,0 0 0,-1 1 0,1-1 0,-1 0 0,1 0 0,0 0 0,-1 0 0,1 1 0,0-1 0,-1 0 0,2 0 0,22 2 0,-22-2 0,16 1-1,-6 0 0,0 0 1,-1-1-1,1 0 0,0 0 0,-1-2 0,1 1 1,0-1-1,13-5 0,-22 1-445,-3-1-813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05.47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192 58 31791,'1'-3'56,"-1"1"1,0-1 0,0 0 0,0 1 0,-1-1 0,1 0 0,-1 1 0,1-1 0,-1 0 0,0 1 0,0-1 0,0 1 0,0 0 0,-2-4 0,1 5-54,0-1 0,0 1 0,0 0 0,0 0 0,0 0 0,0 0 0,-1 0 0,1 0 0,0 1 1,0-1-1,-1 1 0,1-1 0,0 1 0,-1 0 0,1 0 0,0 0 0,-3 0 0,0 0-3,0 0 1,0 0-1,-1 1 0,1-1 0,0 1 0,0 0 0,0 0 0,0 1 0,0-1 0,0 1 0,1 0 0,-1 1 1,0-1-1,1 1 0,0 0 0,0 0 0,0 0 0,0 0 0,0 1 0,0 0 0,1 0 0,0 0 1,0 0-1,0 0 0,0 1 0,1-1 0,-3 6 0,1-1 0,1 0 0,0 0 0,0 1 0,1-1 0,0 1 0,0-1 0,1 1 0,1-1 0,0 16 0,0-24 0,0 1 0,0-1 1,1 0-1,-1 1 0,0-1 0,0 0 0,1 0 1,-1 1-1,1-1 0,-1 0 0,1 0 0,0 0 1,-1 0-1,1 0 0,0 0 0,0 0 0,0 0 1,0 0-1,0 0 0,0 0 0,0 0 1,1 0-1,1 1 1,0-1 0,0 1 0,1-1 0,-1 0 0,0 0 0,0 0 0,1-1 0,-1 1 1,4-1-1,-2 1 2,-1-1 0,1 0 0,0 0 0,0-1 0,0 0 0,-1 1 0,1-2 0,0 1 0,0 0 0,-1-1 0,1 0 1,-1 0-1,5-3 0,-4 0-3,0 0 0,0 0 1,-1 0-1,0-1 1,0 0-1,0 1 1,-1-2-1,0 1 0,0 0 1,0 0-1,-1-1 1,0 0-1,2-10 0,-1-6 0,0-1 0,-2-37 0,-1 55 0,2 22 0,0 0 0,6 24 0,2 8 0,-3 0 0,-2 1 0,-2 1 0,-6 68 0,3-111 0,-1 0 0,0 0 0,-1 0 0,1 0 0,-1 0 0,-1-1 0,1 1 0,-1-1 0,0 0 0,-1 1 0,1-1 0,-1-1 0,0 1 0,-9 8 0,13-13 0,0-1 0,-1 0-1,1 1 1,-1-1 0,1 0 0,-1 1 0,1-1 0,-1 0-1,1 0 1,-1 1 0,1-1 0,-1 0 0,1 0 0,-1 0-1,1 0 1,-1 0 0,1 0 0,-1 0 0,0 0 0,1 0-1,-1 0 1,1 0 0,-1 0 0,1 0 0,-1 0-1,1-1 1,-1 1 0,1 0 0,-1 0 0,1-1 0,-1 1-1,1 0 1,-1-1 0,-9-16-90,0-10-198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07.71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158 22 32063,'10'-21'634,"-26"43"-555,4-7-88,-17 25 9,1 1 0,1 2 0,-27 60 0,54-102 0,0 0 0,-1 0 0,1 0 0,0 0 0,0 0 0,0 0 0,0 0 0,0 0 0,0 0 0,0 0 0,0-1 0,0 1 0,0 0 0,0 0 0,1 0 0,-1 0 0,0 0 0,1 0 0,-1 0 0,0-1 0,1 1 0,-1 0 0,1 0 0,-1 0 0,1-1 0,0 1 0,-1 0 0,1-1 0,0 1 0,0-1 0,-1 1 0,1-1 0,0 1 0,0-1 0,0 1 0,-1-1 0,1 0 0,0 1 0,0-1 0,0 0 0,0 0 0,0 0 0,0 0 0,1 0 0,9 2 0,0 0 0,0-2 0,13 1 0,-11-1 0,107 0 0,-120 0-14,-1 0 1,1 0-1,0 0 1,0 0-1,0 0 1,0 0-1,0 1 1,0-1-1,0 0 0,0 0 1,0 0-1,0 0 1,0 0-1,0 0 1,0 0-1,0 0 1,0 0-1,0 0 0,1 0 1,-1 0-1,0 0 1,0 0-1,0 0 1,0 1-1,0-1 1,0 0-1,0 0 0,0 0 1,0 0-1,0 0 1,0 0-1,0 0 1,-8 2-2032,-6-2-5243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08.05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 1 30654,'1'99'2061,"-3"239"-2060,2-337-23,0 1 0,0-1 1,0 1-1,0-1 0,0 1 0,-1-1 0,1 1 0,-1-1 0,1 1 0,-1-1 0,1 1 0,-1-1 0,-1 2 1,-4-2-791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11.51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122 37 30318,'2'-5'340,"0"0"1,1 0-1,0 0 0,0 1 1,1-1-1,3-3 0,-7 8-321,0 2-18,0-1 0,-1 1 0,1-1 0,-1 1 0,1-1 0,-1 1 0,0-1 0,1 1 1,-1-1-1,0 1 0,0-1 0,0 0 0,-2 3 0,-1 0 0,-23 38-1,-35 59 0,54-87 0,0 1 0,2 1 0,0-1 0,1 1 0,-3 17 0,8-32 0,0 0 0,0 0 1,0 0-1,0 0 0,1 0 0,-1-1 1,0 1-1,1 0 0,-1 0 0,0 0 1,1 0-1,-1 0 0,1-1 0,0 1 1,-1 0-1,1 0 0,0-1 0,-1 1 1,1 0-1,0-1 0,0 1 0,-1-1 1,1 1-1,0-1 0,0 1 0,0-1 1,0 0-1,0 0 0,0 1 0,0-1 1,-1 0-1,1 0 0,2 0 0,41 6 24,-34-6-24,95 2 0,-51-3-5,-53 1-19,-3 0-641,-4 0-498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4.0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246 12 30126,'0'0'64,"0"-1"-1,0 0 1,-1 1 0,1-1 0,0 0-1,-1 1 1,1-1 0,-1 1 0,1-1-1,-1 1 1,1-1 0,-1 1 0,1-1-1,-1 1 1,1-1 0,-1 1 0,0 0-1,1-1 1,-1 1 0,0 0 0,1 0-1,-1-1 1,0 1 0,1 0-1,-1 0 1,0 0 0,1 0 0,-1 0-1,0 0 1,0 0 0,1 0 0,-1 0-1,0 0 1,1 0 0,-1 1 0,0-1-1,0 0 1,0 1 0,-3-1-73,0 1 1,1 0-1,-1 0 1,1 1-1,-1-1 1,1 1-1,-1-1 0,-2 3 1,-4 5 24,0 1 0,0 0 0,1 0-1,0 1 1,1 0 0,-7 14 0,-38 76 36,42-77-50,0 1 0,2 0 1,1 0-1,1 1 1,1 0-1,1 0 0,2 1 1,-1 51-1,4-73-3,1 0 0,0 0 0,0 0 0,0 0 1,0 0-1,1 0 0,0-1 0,0 1 0,0 0 0,0-1 0,1 0 1,0 0-1,0 1 0,0-2 0,0 1 0,0 0 0,1-1 0,0 1 0,0-1 1,0 0-1,0 0 0,0-1 0,1 1 0,-1-1 0,1 0 0,-1 0 0,1 0 1,6 0-1,5 3-54,1-1 1,0-1 0,1-1 0,-1-1 0,0 0-1,0-1 1,19-2 0,10-6-1168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11.87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 0 31198,'0'22'870,"-8"303"-235,4-239-870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13.90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 11 31070,'-1'-2'947,"6"0"-406,19-1-290,28-1-360,23 4 128,-75 0-19,1 1 0,-1-1 0,0 0 0,0 0 0,0 0 0,0 1 0,0-1 0,0 0 0,0 0 0,0 1 0,0-1 0,0 0 0,0 0 0,0 1 0,0-1 0,0 0 0,0 0 0,0 1 0,0-1 0,0 0 0,0 0 0,0 1 0,0-1 0,0 0 0,0 0 0,0 0 0,0 1 0,0-1 0,-1 0 0,1 0 0,0 1 0,0-1 0,0 0 0,0 0 0,-1 0 0,1 0 0,0 1 0,0-1 0,0 0 0,-1 0 0,-7 11 0,-35 30 0,33-33 0,0 1 0,0 0 0,1 1 0,1 0 0,0 0 0,0 1 0,-8 15 0,15-24 0,1-1 0,0 0 0,-1 0 0,1 0 0,0 1 0,0-1 0,0 0 0,0 0 0,0 1 0,0-1 0,0 0 0,0 0 0,1 1 0,-1-1 0,0 0 0,1 0 0,-1 0 0,1 0 0,-1 1 0,1-1 0,0 0 0,-1 0 0,1 0 0,0 0 0,0 0 0,0-1 0,0 1 0,-1 0 0,1 0 0,0 0 0,1-1 0,-1 1 0,0 0 0,0-1 0,2 1 0,7 4 0,0-1 0,0 0 0,14 3 0,-3 0 0,-17-6 0,0 1 0,-1-1 0,1 1 0,-1 0 0,0 0 0,1 1 0,-1-1 0,0 1 0,0-1 0,0 1 0,-1 0 0,1 0 0,-1 0 0,1 1 0,-1-1 0,0 0 0,-1 1 0,3 4 0,-3-5 0,-1 0 0,1-1 0,-1 1 0,0 0 0,0 0 0,0 0 0,0-1 0,-1 1 0,1 0 0,-1 0 0,1-1 0,-1 1 0,0 0 0,0-1 0,0 1 0,-1-1 0,1 1 0,0-1 0,-1 0 0,0 0 0,1 1 0,-1-1 0,0 0 0,0 0 0,0-1 0,-4 3 0,-1 2 1,0 0 0,0-1 0,0 0 0,-1-1-1,0 0 1,0 0 0,0 0 0,-1-1 0,1 0 0,-1-1 0,0 0 0,0 0 0,0-1-1,-13 0 1,21-1 0,1 0-1,-1 0 0,0 0 1,0-1-1,0 1 0,0 0 1,1-1-1,-1 1 1,0-1-1,1 1 0,-1-1 1,0 1-1,1-1 0,-1 1 1,0-1-1,1 0 0,-1 1 1,1-1-1,-1 0 0,1 0 1,-1 1-1,1-1 1,0 0-1,-1 0 0,1 0 1,0 1-1,0-1 0,0 0 1,-1 0-1,1-1 0,-2-31-135,2 28 49,0-10-581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15.3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54 8 30990,'-53'-7'1249,"52"7"-1137,25 0-13,128 0 151,-152 0-250,1 1 1,-1 0-1,1 0 0,-1-1 0,0 1 0,1 0 0,-1 0 0,0 0 0,1-1 0,-1 1 1,0 0-1,0 0 0,0 0 0,0 0 0,0 0 0,0 0 0,0-1 0,0 1 0,0 0 1,0 0-1,-1 1 0,1 0 0,11 556 37,-11-413-15,-11 448-17,-7-376-5,16-125 0,2-62 0,-28-25 0,9-3 8,0-1 1,-22-2-1,4 0-775,29 1-1468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2.2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31550,'2'1'83,"1"0"-1,-1 0 0,0-1 1,1 1-1,-1-1 0,1 1 1,-1-1-1,0 0 0,1 0 0,-1 0 1,1 0-1,3-1 0,0 1 20,283 0-89,-306-2-213,-10 2-256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2.6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0 298 28285,'1'2'130,"-1"0"-1,0-1 1,1 1 0,-1-1-1,1 1 1,0-1 0,-1 0-1,1 1 1,0-1 0,0 1-1,0-1 1,0 0 0,0 0-1,0 0 1,0 0 0,1 0-1,-1 0 1,0 0 0,0 0-1,1 0 1,-1 0 0,1-1-1,-1 1 1,1 0 0,-1-1-1,1 1 1,-1-1 0,1 0-1,-1 0 1,1 1 0,2-1-1,10 1-252,0 0 0,23-1 0,-23 0 395,-10 0-269,0 0 0,-1-1 0,1 1-1,0-1 1,-1 1 0,1-1-1,-1 0 1,1-1 0,-1 1 0,0 0-1,1-1 1,-1 0 0,0 0-1,0 0 1,0 0 0,0 0 0,3-5-1,-2 3 7,-1-1-1,1 0 0,-1 0 1,0 0-1,-1 0 0,1 0 1,-1-1-1,0 1 1,0-1-1,1-6 0,-1-1 5,0-1 0,-1 1 0,-1-1 0,0 1 0,0 0-1,-2-1 1,1 1 0,-2 0 0,-3-14 0,1 14-8,0-1 1,-1 1-1,0 0 0,-1 1 1,-12-18-1,19 30-4,0 0-1,0 1 1,0-1-1,0 0 1,0 0 0,0 0-1,0 0 1,0 0-1,0 0 1,-1 1 0,1-1-1,0 0 1,0 0 0,0 0-1,0 0 1,0 0-1,0 0 1,0 0 0,0 0-1,-1 0 1,1 1-1,0-1 1,0 0 0,0 0-1,0 0 1,0 0 0,-1 0-1,1 0 1,0 0-1,0 0 1,0 0 0,0 0-1,0 0 1,-1 0-1,1 0 1,0 0 0,0 0-1,0 0 1,0 0 0,0 0-1,0 0 1,-1 0-1,1-1 1,0 1 0,0 0-1,0 0 1,0 0-1,0 0 1,0 0 0,-1 0-1,1 0 1,0 0 0,0-1-1,3 16 2,8 7 8,2-1 0,18 26 0,-18-29-6,0 1 1,-2 0-1,18 40 1,-24-46-3,-1 0 0,-1 1 0,0-1 0,0 1 0,-2 0 0,1 26 0,-2-33-2,-1-1-1,1 1 1,-1-1-1,-1 1 1,1-1-1,-1 0 1,0 0-1,-1 0 0,0 0 1,0 0-1,0 0 1,0 0-1,-1-1 1,0 0-1,0 0 1,-7 7-1,4-5-201,-1-1-1,1 0 1,-1-1-1,0 0 1,0 0 0,-13 5-1,-10-2-5335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3.7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260 9 30878,'0'-1'59,"-1"0"-1,1 1 0,0-1 1,-1 1-1,1-1 1,-1 1-1,1-1 1,-1 1-1,1 0 0,-1-1 1,1 1-1,-1-1 1,1 1-1,-1 0 1,1 0-1,-1-1 0,1 1 1,-1 0-1,0 0 1,1 0-1,-1-1 1,0 1-1,1 0 0,-1 0 1,1 0-1,-1 0 1,0 0-1,0 1 1,-28-1-303,20 0 375,-81 0 43,89 1-171,0-1 0,0 1 0,0-1 0,0 1 1,1 0-1,-1-1 0,0 1 0,0 0 0,1 0 1,-1 0-1,0-1 0,1 1 0,-1 0 0,1 0 0,-1 0 1,1 0-1,0 0 0,-1 0 0,1 2 0,-7 21 3,3 11 4,1-1 0,3 42 0,0 4-8,-5 492 29,6-356-30,-4-167-1,-1-1 0,-14 56 0,0 9 0,-11 207 0,17-173 0,12-101 0,2-45 0,1 0 0,-1 0 0,1 0 0,-1-1 0,1 1 0,0-1 0,-1 1 0,1-1 0,0 0 0,3 0 0,-3 0 0,43 2 0,86-5 0,-107-3 0,-25 6 0,1 0 0,0 0 0,-1 0 0,1 0 0,0-1-1,-1 1 1,1 0 0,0 0 0,-1-1 0,1 1-1,-1 0 1,1-1 0,0 1 0,-1-1 0,1 1 0,-1-1-1,1 1 1,-1-1 0,0 1 0,1-1 0,-1 0-1,0 1 1,1-1 0,-1 1 0,0-1 0,1 0 0,-1 1-1,0-1 1,0 0 0,0 1 0,0-2 0,0 1-28,-1 0 1,0 0-1,0 0 1,0 0-1,0 0 1,0 1 0,0-1-1,0 0 1,0 1-1,0-1 1,0 1-1,0-1 1,0 1-1,0-1 1,0 1-1,-1 0 1,-1-1 0,-2 0-482,-21-8-3605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4.8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174 42 30190,'5'-28'2091,"-6"27"-2083,1 1-1,0-1 1,0 0 0,0 1 0,0-1 0,-1 1 0,1-1 0,0 0 0,-1 1-1,1-1 1,0 1 0,-1-1 0,1 1 0,-1-1 0,1 1 0,-1-1 0,1 1 0,-1 0-1,1-1 1,-1 1 0,1-1 0,-1 1 0,1 0 0,-1 0 0,0-1 0,1 1-1,-1 0 1,0 0 0,1 0 0,-1 0 0,1 0 0,-1 0 0,0 0 0,1 0-1,-1 0 1,-1 0 0,-4-1-5,0 1-1,0 0 0,0 1 1,0-1-1,1 1 1,-1 0-1,0 1 0,0-1 1,0 1-1,1 0 0,-1 1 1,1-1-1,0 1 1,0 0-1,0 1 0,0-1 1,0 1-1,0 0 1,1 0-1,0 0 0,0 1 1,0-1-1,1 1 0,-1 0 1,1 0-1,0 0 1,-2 6-1,1-1 0,0-1-1,1 1 1,1 0-1,-1 0 1,1 0 0,1 0-1,0 0 1,1 1-1,1 19 1,-1-28-1,1 0 0,0 1 0,0-1 0,0 0 1,0 0-1,0 0 0,0 0 0,0 0 0,1 0 0,-1 0 0,1 0 1,-1-1-1,1 1 0,0 0 0,0-1 0,0 0 0,0 1 0,0-1 1,0 0-1,0 0 0,0 0 0,0 0 0,1 0 0,-1-1 0,0 1 1,0-1-1,1 1 0,-1-1 0,1 0 0,1 0 0,0 1 2,0-1-1,0 0 0,0 1 1,0-2-1,0 1 0,0 0 1,0-1-1,0 1 0,0-1 1,0 0-1,0-1 0,0 1 1,-1-1-1,1 1 0,0-1 1,-1 0-1,6-4 0,-6 1-1,0 1-1,0-1 0,0 0 0,-1 0 1,1 0-1,-1 0 0,-1 0 0,1 0 1,-1 0-1,1-1 0,-1-10 0,1-6 0,-3-37 0,0 25 0,1 26-3,0-17 26,2 23-11,2 15-12,9 42 0,-2 0 0,-2 0 0,3 112 0,-13-162 0,1 0 0,-1 1 0,0-1 0,-1 0 0,1 1 0,-1-1 0,0 0 0,0 0 0,-6 9 0,7-12 0,-1 0 0,1 1 0,-1-1-1,0 0 1,0 0 0,0 0 0,0 0-1,0-1 1,0 1 0,0 0 0,-1-1-1,1 1 1,-1-1 0,1 0 0,-1 0-1,1 0 1,-1 0 0,0-1-1,1 1 1,-1-1 0,-3 1 0,5-1-9,0 0 1,1-1 0,-1 1 0,0 0 0,0-1 0,0 1-1,1 0 1,-1-1 0,0 1 0,1-1 0,-1 1-1,0-1 1,1 1 0,-1-1 0,0 0 0,1 1-1,-1-1 1,1 0 0,0 0 0,-1 1 0,1-1 0,-1 0-1,1 0 1,0 0 0,0 1 0,-1-1 0,1 0-1,0 0 1,0 0 0,0 0 0,0 1 0,0-1-1,0 0 1,0 0 0,0 0 0,0 0 0,1 0-1,-1 1 1,1-2 0,-1-3-169,0-22-1346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5.1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31630,'0'0'849,"12"0"-705,6 0-80,-1 0-48,-1 0 0,-1 0-16,-3 0 0,-4 0 0,-4 0-16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5.4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24 31054,'0'0'73,"0"-1"0,0 0 1,0 0-1,0 0 0,0 0 0,0 0 0,0 0 0,0 0 0,0 0 0,1 0 0,-1 0 0,0 0 0,1 0 1,-1 0-1,0 1 0,1-1 0,-1 0 0,1 0 0,0 0 0,-1 1 0,1-1 0,0 0 0,0 0 1,22-2-250,-14 3 283,-6 1-105,1 0-1,-1-1 0,1 1 1,-1 0-1,1 1 1,-1-1-1,0 1 0,0-1 1,0 1-1,0 0 1,0 0-1,0 0 0,0 1 1,0-1-1,-1 1 0,0-1 1,1 1-1,-1 0 1,0 0-1,3 5 0,3 6-1,0 1-1,-1 0 1,5 16-1,-4-1-5,-1-1-1,-2 1 1,0 1 0,-3-1-1,0 0 1,-3 32-1,1-43-23,0-18-95,0-6-422,0-16-1043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5.8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170 8 30542,'-7'-5'1137,"5"3"-529,0 2-192,2 9-400,0 11 0,0 4-16,-6 6 0,-6 3 0,-9 1 32,1 1-32,-5-2 0,0-1 0,5-7-32,3-10-48,5-7-720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4.5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63 31743,'2'-4'46,"2"-1"0,-1 1 1,0-1-1,1 1 0,0 0 0,-1 1 1,2-1-1,-1 0 0,0 1 1,1 0-1,-1 0 0,1 1 1,0-1-1,0 1 0,0 0 1,0 0-1,1 1 0,-1-1 1,0 1-1,1 0 0,6 0 1,-10 2-47,-1-1 0,0 1 0,0-1 0,1 1 1,-1 0-1,0 0 0,0-1 0,0 1 0,0 0 1,0 0-1,0 0 0,0 0 0,0 0 0,0 0 1,0 0-1,-1 1 0,1-1 0,0 0 0,-1 0 1,1 1-1,-1-1 0,1 0 0,-1 1 0,0-1 1,1 0-1,-1 1 0,0-1 0,0 0 0,0 3 1,2 51-2,-2-47 1,0 4 0,-1-1 0,0 1 0,-1-1 0,-1 0 0,1 0 0,-2 0 0,0 0 0,0 0 0,0-1 0,-2 1 0,1-1 0,-1 0 0,-1-1 0,0 0 0,0 0 0,-10 9 0,11-11 0,-3 3 0,0 0 0,0-1 0,-1 0 0,-16 12 0,25-22 0,1 1 0,0 0 0,-1-1 0,1 1 0,0 0 0,-1 0 0,1-1 0,0 1 0,-1-1 0,1 1 0,0 0 0,0-1 0,0 1 0,-1-1 0,1 1 0,0-1 0,0 1 0,0 0 0,0-1 0,0 1 0,0-1 0,0 1 0,0-1 0,0 1 0,0-1 0,0 1 0,0-1 0,0 1 0,0-1 0,0-15 0,1 14 0,-1-1 0,0 1 0,1-1 0,-1 1 0,1 0 0,0-1 0,0 1 0,0 0 0,0-1 0,0 1 0,0 0 0,1 0 0,-1 0 0,1 0 0,0 0 0,-1 0 0,1 1 0,0-1 0,0 0 0,0 1 0,0 0 0,0-1 0,0 1 0,1 0 0,-1 0 0,0 0 0,1 0 0,-1 1 0,1-1 0,-1 1 0,0-1 0,1 1 0,-1 0 0,4 0 0,0 0 0,1 0 0,0 0 0,0 0 0,-1 1 0,1 0 0,0 1 0,-1 0 0,1 0 0,-1 0 0,0 0 0,9 6 0,-10-5-20,1 1-1,0-1 1,0 0 0,0-1-1,1 1 1,-1-1-1,1 0 1,-1-1 0,1 0-1,11 1 1,-5-2-540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6.9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147 29 31566,'24'-27'1137,"-24"26"-1121,0 7 0,-5 8-16,0 0 0,-1-1 0,-1 1 0,0-2 0,0 1 0,-2-1 0,-10 13 0,8-10 0,-12 16 0,13-19 0,1 0 0,0 0 0,1 1 0,0 0 0,1 0 0,1 1 0,-7 19 0,13-32 0,-1-1 0,1 0 0,0 1 0,0-1 0,0 1 0,0-1 0,0 1 0,-1-1 0,1 1 0,0-1 0,0 1 0,0-1 0,1 1 0,-1-1 0,0 1 0,0-1 0,0 1 0,0-1 0,0 1 0,0-1 0,1 1 0,-1-1 0,0 1 0,0-1 0,1 0 0,-1 1 0,0-1 0,1 1 0,-1-1 0,0 0 0,1 1 0,-1-1 0,1 0 0,-1 0 0,1 1 0,0-1 0,19 1 2,-11-2 1,218-3-93,-253 4-289,-6 0-854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7.3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25 31406,'1'-17'754,"0"9"-401,1 9-131,3 21-217,0 1 1,-2 0-1,0-1 0,-2 2 1,-2 30-1,1-35-5,0 237-181,0-248-166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8.5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190 1 31679,'0'0'680,"-1"2"-600,-24 37-41,-33 43-1,34-52-8,2 2 1,-32 60-1,48-71-20,6-21-9,0 1 0,1 0 0,-1-1 1,0 1-1,0-1 0,0 1 0,0-1 0,1 1 0,-1-1 0,0 1 0,1-1 0,-1 1 0,0-1 1,1 1-1,-1-1 0,1 1 0,-1-1 0,0 0 0,1 1 0,-1-1 0,2 1 0,1 0 5,1 0 0,-1 0 0,1-1 0,-1 1 0,1-1-1,-1 0 1,1 0 0,4 0 0,1 0 0,208 1-6,-217-1-32,-2 0-611,-8-5-1512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28.9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0 32079,'-16'67'656,"7"-12"-659,2 1 0,3 0 0,5 105 0,1-58-142,-2-101-322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0.3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31038,'38'-1'1525,"133"3"-1353,-170-2-172,0 0 0,-1 0 0,1 0 0,0 0 0,-1 1 0,1-1 0,0 0 0,-1 0 0,1 0 0,0 1 0,-1-1 0,1 0 0,-1 0 0,1 1 0,0-1 0,-1 1 0,1-1 0,-1 1 0,1-1 0,-1 0 0,1 1 0,-1 0 0,0-1 0,1 1 0,-1-1 0,0 1 0,1-1 0,-1 1 0,0 0 0,1 0 0,-1 1 0,0 0 0,0-1 0,-1 1 0,1-1 0,0 1 0,-1 0 0,1-1 0,-1 1 0,1-1 0,-1 1 0,-1 2 0,-2 3 0,0-1 0,-1 1 0,0-1 0,-6 7 0,-4 0-1,5-5-1,0 1 0,1 1 0,-15 19-1,22-26 3,0-1 0,0 1 0,1 0-1,-1-1 1,1 1 0,0 0-1,0 0 1,0 0 0,0 0 0,1 0-1,-1 0 1,1 1 0,0-1-1,0 0 1,0 0 0,0 0-1,0 0 1,1 0 0,-1 0 0,1 0-1,2 6 1,0-5 0,-1 0 0,1 0 0,0 0 0,0 0 0,1 0 0,-1-1 0,1 0 0,-1 0 0,1 0 0,0 0 0,6 3 0,-6-4 0,-1 0 0,1 0 0,0 0 0,-1 1 0,1 0 0,-1 0 0,0 0 0,0 0 0,0 0 0,-1 0 0,1 1 0,-1-1 0,1 1 0,-1 0 0,0 0 0,-1 0 0,1 0 0,1 4 0,-3-5 0,0-1 0,1 0 0,-1 1 0,0-1 0,0 0 0,0 1 0,-1-1 0,1 0 0,-1 1 0,1-1 0,-1 0 0,0 0 0,1 0 0,-1 1 0,0-1 0,-1 0 0,1 0 0,0 0 0,-3 3 0,1-2 0,-1 0 0,1-1 0,-1 1 0,1-1 0,-1 0 0,0 0 0,0 0 0,0 0 0,0 0 0,-4 0 0,-9 2 0,0-1 0,0 0 0,0-1 0,-24-1 0,40-2 0,0 1 0,0 0 0,0 0 0,0 0 0,0-1 0,1 1 0,-1 0 0,0-1 0,0 1 0,0-1 0,0 1 1,1-1-1,-1 1 0,0-1 0,0 0 0,1 1 0,-1-1 0,1 0 0,-1 0 0,0 1 0,1-1 0,0 0 0,-1 0 0,1 0 0,-1 0 0,1 0 0,0 1 0,-1-2 0,1 0-26,-1 0-1,1 0 1,0 1 0,0-1-1,-1 0 1,1 0-1,0 0 1,1 1-1,-1-1 1,0 0 0,0 0-1,1 0 1,-1 1-1,1-1 1,0-2-1,10-7-1280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0.6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6 31102,'-2'-1'1537,"14"1"-1521,13 0 32,4 0-32,0 0 0,-7 0-16,-5 0 0,-7 0 0,-6 0-16,-8-4-6979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0.9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69 31262,'7'-9'333,"0"0"0,1 1 0,12-12-1,-17 17-320,0 1-1,0 0 0,0 0 0,0 0 0,0 0 1,1 1-1,-1-1 0,1 1 0,-1 0 1,1 0-1,0 0 0,-1 0 0,1 0 0,4 1 1,-7 0-13,0 0 0,1 1 0,-1-1 1,0 0-1,0 1 0,0-1 1,1 1-1,-1 0 0,0-1 0,0 1 1,0 0-1,0 0 0,0-1 0,-1 1 1,1 0-1,0 0 0,0 0 0,0 0 1,-1 0-1,1 0 0,0 2 0,13 30-9,-11-24 15,26 70 6,29 137 0,-56-202-417,-2-23-320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1.3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169 1 31903,'0'0'720,"-2"7"-688,-6 15 16,-11 4-48,-1 7 16,-5 1-16,-2-1 0,3-3 0,3-4-16,5-8-80,9-9-112,7-7-1009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2.2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37 29774,'0'0'52,"-1"0"0,1 0-1,0 0 1,0 0 0,0-1 0,-1 1 0,1 0 0,0 0 0,0 0 0,0-1 0,0 1 0,-1 0 0,1 0 0,0-1 0,0 1 0,0 0 0,0 0 0,0-1 0,0 1 0,0 0 0,0 0 0,0-1-1,0 1 1,0 0 0,0-1 0,0 1 0,0 0 0,0 0 0,0-1 0,0 1 0,0 0 0,0 0 0,0-1 0,1 1 0,-1 0 0,0 0 0,0-1 0,0 1 0,13-8 442,18-1-612,-29 9 229,31-5-27,1 1 1,1 2-1,59 4 0,-20 0-42,28-2-21,-101 1-20,-1 1 0,1-1 0,-1 1 0,1-1 0,-1 0 0,1 1 0,-1-1 0,0 1 0,0-1 0,0 1-1,0-1 1,0 1 0,0-1 0,0 1 0,-1 1 0,1-1 0,-6 706 63,6 319-64,0-1027 0,-1 1 0,0 0 0,1 0 0,-1 0 0,0 0 0,0-1 0,0 1 0,1 0 0,-1-1 0,0 1 0,0 0 0,0-1 0,0 1 0,0-1 0,0 0 0,0 1 0,0-1 0,0 0 0,0 0 0,-3 1 0,-22 4 0,19-4-20,-13 0 59,20-1-49,-1 0 1,1 0 0,-1 0 0,1 0-1,-1 0 1,0 0 0,1 0 0,-1 0 0,1-1-1,-1 1 1,1 0 0,0 0 0,-1-1 0,1 1-1,-1 0 1,1-1 0,-1 1 0,1-1 0,0 1-1,-1 0 1,1-1 0,0 1 0,-1-1-1,1 1 1,0-1 0,0 1 0,0-1 0,-1 1-1,1-1 1,0 1 0,0-1 0,0 0 0,-2-22-1003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3.4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21 29886,'0'-1'68,"-1"-1"0,0 1 0,0 1 1,1-1-1,-1 0 0,0 0 1,0 0-1,0 0 0,0 0 0,0 1 1,0-1-1,0 1 0,0-1 0,0 0 1,-1 1-1,1 0 0,0-1 0,0 1 1,0 0-1,0-1 0,-1 1 0,1 0 1,-2 0-1,-33-4-95,23 4 78,-8-1 438,-37 2 1,58 29-386,1 308 16,-2 356-104,-26-305-16,19-341 0,4-27 0,1 0 0,1 1 0,0-1 0,3 29 0,0-48 0,0 1 0,1-1 0,-1 1 0,1-1 0,0 1 0,-1-1 0,1 0 0,0 0 0,0 0 0,1 0 0,-1 0 0,3 1 0,16 18 0,-19-19 0,0 1 0,1 0 0,-1-1 0,1 1 0,0-1 0,0 0 0,0 0 0,0 0 0,0 0 0,0-1 0,0 1 0,0-1 0,1 0 0,-1 0 0,0 0 0,1 0 0,6 0 0,7 1 0,-1-2 0,27-1 0,-31 0 0,-10 1-10,0 0 0,0-1 0,1 1 0,-1-1 0,0 1 0,0-1 0,0 0 0,0 0 0,-1 0 0,1 0 0,0 0-1,0 0 1,-1-1 0,1 1 0,0-1 0,-1 1 0,1-1 0,-1 1 0,0-1 0,0 0 0,1 0 0,-1 1 0,0-1 0,-1 0 0,1 0 0,0 0 0,0 0 0,-1 0 0,1-1 0,-1 1 0,0 0 0,0 0 0,0-3 0,0-8-930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4.8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31711,'0'0'20,"0"0"1,0 0 0,0-1 0,-1 1 0,1 0 0,0 0-1,0-1 1,0 1 0,0 0 0,0 0 0,0-1 0,0 1-1,0 0 1,0-1 0,0 1 0,0 0 0,0 0 0,0-1 0,0 1-1,0 0 1,0 0 0,0-1 0,1 1 0,-1 0 0,0-1-1,0 1 1,0 0 0,0 0 0,0 0 0,1-1 0,-1 1-1,0 0 1,0 0 0,0 0 0,1-1 0,-1 1 0,0 0-1,0 0 1,1 0 0,-1 0 0,0 0 0,0 0 0,1 0 0,-1-1-1,16 7 137,16 17-224,-14-5 71,-1 0 1,-1 2-1,-1 0 1,-1 0-1,0 2 1,10 22 0,-16-26-6,0 0 1,-1 0 0,-1 1-1,-1 0 1,0 0 0,-2 1 0,0-1-1,0 25 1,-3-29 0,1-8-1,-1 0 1,0 0-1,0 0 1,0 0 0,-1 0-1,-1 0 1,1 0 0,-1 0-1,0 0 1,0 0-1,-1-1 1,-5 10 0,0-4-60,-1 0 1,-1 0 0,-14 14-1,-1-5-737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4.1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1 126 31470,'0'-4'71,"1"-1"-1,0 1 1,0 0-1,0-1 0,0 1 1,1 0-1,0 0 0,0 0 1,0 0-1,0 0 1,1 0-1,0 1 0,-1-1 1,1 1-1,1 0 0,-1-1 1,7-3-1,0-2-71,1 1 0,1 1 0,0 0 0,20-9 0,-31 16 1,0-1 0,0 1 1,0-1-1,0 0 0,0 1 0,0 0 0,0-1 0,0 1 0,0 0 0,1 0 0,-1-1 0,0 1 0,0 0 0,0 0 0,0 0 1,0 0-1,1 1 0,-1-1 0,0 0 0,0 0 0,0 1 0,0-1 0,0 1 0,0-1 0,0 1 0,0-1 0,0 1 0,0-1 1,0 1-1,0 0 0,0 0 0,0-1 0,0 1 0,-1 0 0,1 0 0,0 0 0,0 1 0,1 4 0,0 0 0,0-1 0,-1 1 0,0 0 0,0 0 0,0 7 0,0-1 0,3 22 0,-2 0 0,-2-1 0,-5 54 0,4-74 0,-1 0 0,-1-1 0,0 1 0,-1 0 0,0-1 0,-1 0 0,-1 0 0,0-1 0,0 1 0,-1-1 0,0 0 0,-13 13 0,20-24 0,0 1 0,0-1 0,-1 0 0,1 0 0,0 0 0,0 0 0,0 0 0,0 0 0,0 0 0,0 0 0,-1 0 0,1 0 0,0 0 0,0 0 0,0 0 0,0 0 0,0 0 0,0 0 0,-1 0 0,1 0 0,0 0 0,0 0 0,0 0 0,0 0 0,0-1 0,0 1 0,0 0 0,-1 0 0,1 0 0,0 0 0,0 0 0,0 0 0,0 0 0,0 0 0,0 0 0,0-1 0,0 1 0,0 0 0,0 0 0,0 0 0,-1 0 0,1 0 0,0 0 0,0 0 0,0-1 0,0 1 0,0 0 0,0 0 0,0 0 0,0 0 0,0 0 0,0 0 0,0-1 0,0 1 0,0 0 0,0 0 0,0 0 0,1 0 0,-1 0 0,0-1 0,-1-17 0,4-20 0,9 1-11,0 0 1,3 1-1,1 1 0,2 1 1,43-64-1,-24 46 14,-55 69 10,10-8-12,1 0 0,0 1 0,0 0 0,1 0 0,1 0 0,0 1 0,0 0 0,1 0 1,0 0-1,1 0 0,0 1 0,1-1 0,0 1 0,0 12 0,2-19-2,0-1 0,0 1 0,1-1 0,-1 1 0,1-1 0,0 0 0,0 1 0,0-1 0,0 0 1,1 1-1,0-1 0,0 0 0,3 5 0,-2-6 0,0 0 0,0-1 1,0 1-1,1-1 0,-1 0 1,1 1-1,-1-1 0,1-1 1,0 1-1,-1-1 0,1 1 1,0-1-1,0 0 0,0 0 1,6 0-1,60 2-677,-39-3-1357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4.9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69 8 32095,'-4'2'632,"-4"12"-533,-7 19-158,10-19 59,1 0 0,1 0 0,0 0 0,1 1 0,1-1 0,0 1 0,1 17 0,1-27 0,-1-1 0,1 0 0,-1 0 0,1 0 0,0-1 0,0 1 0,1 0 0,-1 0 0,1-1 0,0 1 0,0 0 0,0-1 0,1 0 0,-1 1 0,1-1 0,-1 0 0,1-1 0,0 1 0,0 0 0,1-1 0,-1 1 0,0-1 0,1 0 0,-1 0 0,1-1 0,0 1 0,0-1 0,0 0 0,-1 0 0,7 1 0,-3 0 0,0-1 0,0-1 0,0 1 0,0-1 0,0 0 0,0-1 0,13-2 0,-17 2 0,1 0 0,-1 0 0,0-1 0,0 1 0,1-1 0,-1 0 0,0 0 0,0 0 0,-1 0 0,1-1 0,0 1 0,-1-1 0,1 0 0,-1 1 0,0-1 0,3-6 0,5-11 0,-2 0 0,0-1 0,-1 0 0,-1 0 0,-1-1 0,-1 0 0,-1 0 0,-1 0 0,-1-25 0,-2 64 0,-1 0 0,-1 0 0,-8 26 0,-2 12 0,-1 50 0,5 0 0,8 157 0,2-134 0,-1-125 0,0 1 0,0 0 0,0-1 0,0 1 0,-1-1 0,1 1 0,-1 0 0,0-1 0,0 1 0,0-1 0,-3 5 0,3-7 0,-1 1 0,0-1 0,1 1 0,-1-1 0,0 0 0,1 0 0,-1 0 0,0 0 0,0 0 0,0 0 0,0-1 0,0 1 0,0 0 0,0-1 0,0 0 0,0 1 0,0-1 0,0 0 0,0 0 0,-4-1 0,1 1 0,1-1 0,-1 0 0,1-1 0,-1 1 0,1-1 0,0 0 0,0 0 0,0 0 0,0 0 0,0-1 0,0 0 0,1 0 0,-1 0 0,1 0 0,0 0 0,0-1 0,0 1 0,-4-8 0,-7-9 0,2-1 0,-12-25 0,21 41 0,-6-13 0,1 0 0,1-1 0,-4-19 0,9 29 0,0 0 0,0 0 0,1 0 0,1 1 0,-1-1 0,1 0 0,1 0 0,0 0 0,2-10 0,-2 15 0,1 1 0,0-1 0,0 0 0,0 1 0,0-1 0,1 1 0,-1-1 0,1 1 0,0 0 0,0 0 0,0 1 0,0-1 0,1 1 0,-1-1 0,6-2 0,9-4-10,35-15 0,-41 20 1,30-13-46,65-28-1406,-65 20-3141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5.7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27725,'79'0'4809,"125"0"-4653,-203 0-143,-1 5 3,-7 289 0,9-92 11,-20 503-22,12-520-5,3-56 0,3-124 0,0 0 0,0-1 0,-1 1 0,0 0 0,0-1 0,0 1 0,0-1 0,-1 1 0,1-1 0,-4 6 0,3-8 0,0 0 0,0 0 0,0 0 0,0 0 0,0-1 0,0 1 0,0 0 0,-1-1 0,1 0 0,0 0 0,-1 1 0,1-1 0,-1-1 0,0 1 0,1 0 0,-1-1 0,0 1 0,-5-1 0,-32 0-123,37-1-234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7.3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32031,'0'4'128,"2"-4"0,16 0 48,7 2-96,8-2-48,2 0 16,6 0 0,0 0-32,-8 0 0,-4 0 0,-15 0-16,-7-2 0,-7-2 0,-7 4-176,-19 4-160,-9 7-1201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7.7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28861,'2'2'2449,"15"0"-1696,9-2-337,5 0-288,8 0-80,-2 0-32,0 0 0,-8 0-16,-10 0-32,-7 0-80,-8-4-592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38.0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13 31775,'0'0'22,"0"-1"0,0 0 0,-1 1 1,1-1-1,0 0 0,0 1 1,-1-1-1,1 0 0,0 1 1,-1-1-1,1 1 0,-1-1 0,1 1 1,-1-1-1,1 1 0,-1-1 1,1 1-1,-1 0 0,1-1 1,-1 1-1,0 0 0,1-1 1,-1 1-1,0 0 0,1 0 0,-1-1 1,0 1-1,1 0 0,-1 0 1,0 0-1,1 0 0,-1 0 1,0 0-1,1 0 0,-1 0 0,0 0 1,1 1-1,-2-1 0,-1 0-24,0 1 0,0-1-1,0 1 1,0 0-1,0 0 1,0 0-1,0 0 1,0 1 0,-3 1-1,1 1 5,-1 1-1,1 0 0,0 0 1,1 1-1,-1-1 0,1 1 1,0 0-1,0 0 0,1 1 1,0-1-1,0 1 0,0-1 1,1 1-1,-2 8 0,0 4 4,0 1-1,2 0 0,-1 39 1,3-50-4,0-1 1,1 1-1,1 0 1,-1 0 0,1-1-1,1 1 1,0-1-1,0 0 1,0 0-1,1 0 1,1 0 0,-1 0-1,1-1 1,6 8-1,-6-10 0,0 0 0,0 0 0,0 0 0,1-1 0,-1 0 0,1 0 0,0 0 0,1-1 0,-1 1 0,0-2 0,1 1 0,0-1 0,-1 0 0,1 0 0,0-1 0,0 0 0,0 0 0,8 0 0,-11-1 1,1 0 0,0 0 1,-1 0-1,1-1 0,-1 1 0,1-1 0,-1 0 0,1-1 0,6-2 0,-8 2-1,-1 0 0,1 0 1,-1 0-1,0 0 0,0-1 0,0 1 1,0 0-1,0-1 0,-1 0 0,1 1 0,-1-1 1,0 0-1,1 0 0,-1 0 0,1-5 0,2-12 3,0-1-1,-1 0 0,-1-1 1,-1 1-1,-1 0 0,0 0 1,-6-31-1,4 43-3,0-1 1,-1 0-1,0 0 1,0 1-1,-1-1 1,-6-8-1,9 14-2,-1 1 0,0 1 0,0-1-1,0 0 1,0 0 0,0 1 0,-1-1 0,1 1 0,-1 0-1,1 0 1,-1 0 0,0 0 0,0 0 0,0 0-1,0 1 1,0 0 0,-1-1 0,1 1 0,0 0-1,-7 0 1,-24 1-179,-6 5-395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3.3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223 60 30830,'1'0'60,"0"1"1,-1-2-1,1 1 0,-1 0 1,1 0-1,-1 0 0,1 0 1,-1 0-1,1 0 0,-1 0 0,1-1 1,-1 1-1,1 0 0,-1 0 1,1-1-1,-1 1 0,1 0 1,-1-1-1,0 1 0,1 0 1,-1-1-1,1 1 0,-1-1 0,0 1 1,0-1-1,1 1 0,-1-1 1,0 1-1,0-1 0,1 1 1,-1-1-1,0 1 0,0-1 1,0 0-1,-1-23-376,0 18 458,1 5-142,0 0 0,-1 0 0,0 0 0,1 0 0,-1 1 0,1-1 0,-1 0 0,0 0 0,0 0 0,0 0 0,1 1 0,-1-1 0,0 0 0,0 1 0,0-1 0,0 1 0,0-1 0,0 1 0,0-1 0,0 1 0,0 0 0,0 0 0,-1-1 0,1 1 0,0 0 0,-2 0 0,-36-2 0,33 2 0,-1 0 0,-4 0 0,-1 0 0,1 1 0,0 0 0,-19 4 0,26-4 0,1 1 0,-1-1 0,0 1 0,0 0 0,1 0 0,-1 0 0,1 1 0,0-1 0,0 1 0,0 0 0,0 0 0,0 0 0,0 0 0,1 1 0,-1-1 0,-1 5 0,-1 1 0,1 0 0,1 0 0,0 0 0,0 1 0,0-1 0,1 1 0,1-1 0,0 1 0,0 0 0,1-1 0,0 1 0,1 0 0,2 16 0,-1-23 0,-1 0 0,1 0 0,0 0 0,0 0 0,0-1 0,0 1 0,1-1 0,-1 1 0,0-1 0,1 0 0,0 0 0,0 0 0,-1 0 0,1 0 0,0-1 0,0 0 0,1 1 0,-1-1 0,0 0 0,0 0 0,1-1 0,-1 1 0,7 0 0,-5 0 0,-1-1 0,1 0 0,0 1 0,0-1 0,0-1 0,-1 1 0,1-1 0,0 0 0,-1 0 0,1 0 0,0 0 0,-1-1 0,1 0 0,-1 0 0,0 0 0,6-5 0,-5 2 0,-1-1 0,0 0 0,0 0 0,-1 0 0,0 0 0,0-1 0,0 1 0,-1-1 0,0 1 0,0-1 0,-1 0 0,0 0 0,1-9 0,0-13 0,-3-45 0,1 56 0,8 161 0,0 6 0,-8 28 0,0-176 0,0-1 0,0 1 0,0-1 0,-1 1 0,1-1 0,0 0 0,0 1 0,-1-1 0,1 1 0,0-1 0,0 0 0,-1 1 0,1-1 0,0 0 0,-1 1 0,1-1 0,-1 0 0,1 1 0,0-1 0,-1 0 0,1 0 0,-1 0 0,1 1 0,-1-1 0,1 0 0,-1 0 0,1 0 0,-1 0 0,1 0 0,-1 0 0,0 0 0,-21 0 0,16 0 0,1 0 1,-1 0 1,0-1-1,0 0 0,1 0 1,-1 0-1,0 0 0,1-1 1,-10-4-1,13 5-7,0 0-1,0 0 0,-1-1 1,1 1-1,0-1 1,0 0-1,1 0 1,-1 0-1,0 0 1,1 0-1,-1 0 0,1 0 1,-1 0-1,1 0 1,0-1-1,0 1 1,0 0-1,0-1 1,1 1-1,-1-1 0,1 1 1,-1-5-1,1-8-494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3.7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0 32191,'-2'0'528,"6"0"-512,12 0 16,7 0-32,4 0 0,-5 0 0,-1 0 0,-9 0 0,-2 0 0,-3 0-64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4.0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93 27645,'0'-5'603,"0"1"1,1-1 0,-1 1 0,1-1-1,0 1 1,1 0 0,1-5-1,-2 6-591,0 0-1,1 0 0,0-1 0,-1 1 1,1 1-1,0-1 0,1 0 0,-1 0 1,0 1-1,1-1 0,0 1 0,-1 0 1,1 0-1,0 0 0,0 0 0,0 0 1,0 1-1,1-1 0,-1 1 1,0 0-1,0 0 0,1 0 0,-1 1 1,1-1-1,5 0 0,-8 2-11,0-1 0,0 0 0,0 1 0,0-1 0,0 1 0,0-1 0,0 1 0,0-1 0,0 1 0,0 0 0,0-1 0,0 1 0,0 0 0,0 0 0,-1 0 0,1 0 0,0-1 0,-1 1 0,1 0 0,-1 0 0,1 0 0,-1 1 0,1-1 0,-1 1 0,11 32 0,-9-27 0,6 39 0,-1 0 0,-3 0 0,-1 57 0,4 42-5,-7-145-4,0 0 0,0 1 0,0-1 0,0 1 0,0-1 0,0 0-1,0 1 1,0-1 0,0 0 0,1 1 0,-1-1 0,0 0 0,0 1 0,0-1 0,0 0 0,1 1 0,-1-1 0,0 0 0,0 0 0,1 1 0,-1-1 0,0 0 0,1 0 0,-1 1 0,0-1 0,1 0 0,-1 0 0,0 0 0,1 0 0,-1 0 0,0 1 0,1-1 0,-1 0 0,0 0 0,1 0 0,-1 0 0,0 0 0,1 0 0,-1 0 0,1 0 0,-1 0 0,0 0 0,1 0 0,-1-1 0,0 1 0,1 0-1,5-3-921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4.4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173 2 30414,'-2'-2'1889,"0"2"-1697,-2 0-96,-1 15-16,-3 9-48,-2 8-16,-7-1 0,1 10-16,-3-4 0,1-6 0,-1 3 0,1-7 0,4-3-16,1-5-64,5-4-544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5.1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25 32367,'0'0'192,"8"0"-96,17 0-48,6 0-32,0 0 0,-1-4-16,-3 0 0,-6 1 0,-7-3 0,-4 2-16,-5 2-48,-5 1-528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5.6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224 41 31118,'23'-40'1510,"-23"39"-1419,-2 2-78,-1 0-12,0 0-1,0 0 0,0 1 0,0-1 0,0 1 1,0 0-1,1 0 0,-1 0 0,1 0 1,-1 0-1,1 0 0,-2 3 0,-30 38 0,25-31 0,-12 16 0,2 1 0,1 0 0,1 2 0,2 0 0,1 0 0,1 2 0,2-1 0,2 2 0,0-1 0,3 1 0,0 0 0,3 1 0,0-1 0,2 1 0,7 60 0,-4-85 3,0 0-1,1 0 1,0-1-1,1 1 1,0-1-1,1 0 1,-1 0 0,2 0-1,-1-1 1,1 1-1,1-1 1,-1-1-1,1 1 1,1-1-1,10 8 1,-7-6-133,1-1 1,1-1-1,-1 0 1,1 0-1,0-1 0,1-1 1,-1 0-1,1-1 1,0 0-1,17 1 0,38 0-3351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6.1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32271,'0'0'221,"2"1"-93,13 9-113,0 0 0,-1 1-1,0 0 1,-1 2 0,0-1-1,-1 2 1,13 17 0,-12-13-12,0 0 0,-1 1 0,-1 1 0,0 0 1,-2 1-1,0 0 0,-2 0 0,0 1 0,4 25 1,-4-6-5,-2 0 1,-2 0-1,-2 0 1,-4 47-1,1-73-32,-1-1-1,0 1 1,-1-1-1,-1 0 1,0 0-1,-1-1 1,0 0 0,-1 0-1,-1 0 1,0-1-1,0 0 1,-2 0-1,1-1 1,-1 0 0,-1-1-1,-17 14 1,8-11-1928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7.5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228 8 31775,'0'0'20,"0"0"1,0-1 0,0 1 0,0 0 0,0-1 0,0 1 0,0 0-1,0-1 1,0 1 0,0 0 0,-1 0 0,1-1 0,0 1 0,0 0-1,0-1 1,-1 1 0,1 0 0,0 0 0,0-1 0,0 1 0,-1 0-1,1 0 1,0 0 0,0-1 0,-1 1 0,1 0 0,0 0 0,-1 0-1,1 0 1,0 0 0,-1-1 0,1 1 0,0 0 0,-1 0 0,1 0-1,-1 0 1,-17 4 110,-16 12-188,22-3 63,-1-1-1,2 1 0,0 1 1,0 0-1,1 0 1,1 1-1,0 1 1,1-1-1,1 1 0,-9 29 1,3 0 8,2 0 0,-11 84 0,18-68-8,3 63 1,2-116-9,0 0-1,0 0 1,1 1-1,0-1 1,0 0-1,1-1 1,0 1 0,0 0-1,1-1 1,0 0-1,1 1 1,-1-2-1,1 1 1,1 0-1,-1-1 1,1 0 0,0-1-1,0 1 1,1-1-1,0 0 1,0-1-1,0 1 1,0-1 0,0-1-1,1 1 1,0-2-1,0 1 1,0-1-1,0 0 1,0 0 0,0-1-1,1 0 1,11-1-1,12 0-261,-3-2-510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7.9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31839,'1'-1'29,"-1"0"0,0 0 0,1 0 0,-1 1 0,0-1 0,1 0 1,-1 0-1,1 0 0,0 1 0,-1-1 0,1 0 0,0 1 0,-1-1 0,1 1 1,0-1-1,0 0 0,-1 1 0,1 0 0,0-1 0,0 1 0,0-1 1,0 1-1,-1 0 0,1 0 0,0-1 0,0 1 0,0 0 0,0 0 1,1 0-1,34-2-116,-30 2 159,66 0-38,-71 0-34,0 0 0,0 1 0,0-1 0,-1 0 0,1 1 0,0-1-1,-1 1 1,1-1 0,0 1 0,-1 0 0,1-1 0,-1 1 0,1-1-1,0 1 1,-1 0 0,0 0 0,1-1 0,-1 1 0,1 0 0,-1 0 0,0-1-1,0 1 1,1 0 0,-1 0 0,0 0 0,0 0 0,0 0 0,0-1-1,0 1 1,0 0 0,0 0 0,0 0 0,0 0 0,-1 1 0,1 1-1,-1 1 0,1-1 0,-1 0 0,0 0 0,0 1 0,0-1 0,0 0 0,-3 5 0,-2-2 1,1 0 1,-1-1-1,0 1 0,0-1 1,-1-1-1,-8 6 0,6-5 1,1 1-1,-1 1 1,-11 11-1,18-16 0,0 1 0,0-1 0,0 1 0,0-1 0,0 1 0,1 0 0,-1 0 0,1 0-1,0 0 1,0 0 0,0 0 0,0 1 0,1-1 0,-1 0 0,1 6 0,0-7 0,1 1 1,-1-1-1,1 0 1,0 0-1,-1 1 1,1-1-1,0 0 1,1 0-1,-1 0 1,0 0-1,0 0 1,1 0-1,-1-1 1,1 1 0,2 2-1,34 27 6,-15-14-7,-21-15 1,8 7 0,0 1 0,0 0 0,15 20 0,-23-27 0,0 0 0,0 1 0,0-1 0,-1 1 0,1-1 0,-1 1 0,0 0 0,0 0 0,0 0 0,-1 0 0,1-1 0,-1 1 0,0 0 0,0 0 0,0 0 0,0 0 0,-1 0 0,-1 4 0,1-5 0,-1 0 0,1 0 0,-1 0 0,0 0 0,0 0 0,0-1 0,-1 1 0,1-1 0,0 0 0,-1 1 0,0-1 0,0 0 0,1 0 0,-1-1 0,0 1 0,0-1 0,-1 1 0,1-1 0,0 0 0,0 0 0,-6 0 0,-5 3 0,-1-2 0,1 0 0,-25 0 0,38-2-1,0 0 1,1 0-1,-1 0 1,0 0-1,0 0 1,0 0-1,0 0 1,0 0-1,1 0 1,-1 0-1,0-1 0,0 1 1,0 0-1,1 0 1,-1-1-1,0 1 1,0-1-1,1 1 1,-1-1-1,0 1 1,1-1-1,-1 1 0,1-1 1,-1 0-1,1 1 1,-1-1-1,0-1 1,1-24-221,0 18 99,6-26-929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8.3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 18104,'-2'-2'14615,"17"2"-14599,10 0-16,5 0 0,1 0 0,-4 0 0,-6 0 0,-5 0-16,-8 0-48,-2 0-256,-2 0-1953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8.6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65 31326,'0'-5'267,"-1"0"-115,0 0 0,1 0-1,0 1 1,0-1 0,0 0-1,2-7 1,-2 11-148,0 0-1,1 0 1,-1 0-1,1 0 1,-1 0-1,1 0 1,0 0-1,-1 0 1,1 0-1,0 0 1,0 1-1,0-1 1,0 0-1,-1 0 1,1 1-1,0-1 1,0 1-1,0-1 1,0 1-1,1-1 1,-1 1-1,0-1 0,0 1 1,0 0-1,0 0 1,0-1-1,1 1 1,-1 0-1,0 0 1,0 0-1,2 1 1,-2-1-4,0 0 0,1 0 0,-1 1 0,0-1 0,1 1 0,-1-1 0,0 1 0,1 0 0,-1-1 0,0 1 0,0 0 0,0 0 0,0 0 0,0 0 0,0 0 0,0 0 0,0 0 0,0 0 0,0 0 0,0 0 0,0 3 0,15 32 0,-13-27 0,45 154 0,5 12 0,-48-165 42,0-7-647,-5-15-369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8.9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162 16 31502,'0'-10'769,"0"7"-353,0 1-336,-2 2-80,-6 7 0,-2 21 0,-7 7 0,-3 4 0,-1 2 0,-1 0 0,3-8 0,1 0-32,3-7 0,7-7-208,6-10-1505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9.3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34 29582,'2'-34'3150,"67"191"-3120,-47-114-29,-2 1 0,-2 2 0,-1 0 0,13 64 0,-25-80-1,-2 1 0,0-1 0,-2 0 0,-6 55 0,4-79-5,0-1 1,-1 1-1,1-1 1,-1 1-1,-1-1 1,1 0-1,-1 0 1,0 0-1,0 0 1,0 0-1,-1-1 1,1 0-1,-1 1 1,0-1-1,-1 0 0,1-1 1,-1 1-1,0-1 1,-9 5-1,-9-1-256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7:59.6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32351,'0'0'256,"6"0"-160,16 0-64,9 0 0,6 0-32,0 0 0,0 0 0,-4 0 0,-2 0 0,-10 0 0,-9 0 0,-8 0-32,-24 0-6723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00.4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16 183 29950,'1'-10'533,"-1"0"1,1 0-1,1 0 0,3-11 1,-2 10-521,1 0 1,0 1 0,1-1-1,0 1 1,1 1 0,0-1-1,0 1 1,1 0 0,0 0-1,15-13 1,-15 37-14,2 87 0,-5 139 0,-5-152 0,1-85 0,-3 34 0,2-36 0,1-1 0,0 0 0,-1 0 0,1 0 0,-1 0 0,1 0 0,-1 0 0,1 0 0,-1-1 0,0 1 0,1 0 0,-1 0 0,0 0 0,0-1 0,0 1 0,1 0 0,-1-1 0,0 1 0,0 0 0,0-1 0,0 0 0,0 1 0,0-1 0,0 1 0,0-1 0,-1 0 0,1 0 0,0 0 0,0 0 0,-1 0 0,-4 0 0,0 0 0,0-1 0,1 0 0,-1 0 0,0 0 0,1-1 0,-1 0 0,1 0 0,0 0 0,0-1 0,0 1 0,0-1 0,0 0 0,0-1 0,-4-3 0,51 3 0,10 5-2,-21 0-47,51-4-1,-78 1-540,-1-3-1520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6.0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0 182 32063,'10'-30'139,"0"0"1,2 1 0,1 0 0,22-35 0,-35 67-140,-1-1 1,1 0-1,-1 1 1,1-1-1,0 0 1,0 1-1,0-1 1,0 0-1,1 4 1,1 8-1,8 378 0,-10-391 0,0 0 0,-1 0 0,1 0 0,0 0 0,-1 0 0,1-1 0,-1 1 0,1 0 0,-1 0 0,1 0 0,-1 0 0,1 0 0,-1-1 0,0 1 0,0 0 0,1 0 0,-1-1 0,0 1 0,0-1 0,0 1 0,0-1 0,1 1 0,-1-1 0,0 1 0,0-1 0,0 0 0,0 0 0,0 1 0,0-1 0,0 0 0,0 0 0,-2 0 0,-42 0 0,31-1 0,89-4 0,73-5-8,-147 10-48,-2 0-390,-2 0-1285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00.8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26 31919,'1'-3'54,"3"-12"397,-4 15-446,0-1 1,0 1-1,1 0 1,-1 0-1,0-1 1,0 1-1,0 0 1,0 0-1,0 0 1,-1-1-1,1 1 0,0 0 1,0 0-1,0-1 1,0 1-1,0 0 1,0 0-1,0 0 1,0-1-1,0 1 1,-1 0-1,1 0 0,0 0 1,0-1-1,0 1 1,0 0-1,0 0 1,-1 0-1,1 0 1,0 0-1,0 0 1,0-1-1,-1 1 0,1 0 1,0 0-1,0 0 1,-1 0-1,1 0 1,0 0-1,0 0 1,0 0-1,-1 0 1,1 0-1,0 0 0,0 0 1,-1 0-1,1 0 1,0 0-1,0 0 1,0 0-1,-1 0 1,1 0-1,0 0 1,0 1-1,0-1 0,-1 0 1,-4 2-6,0 1 0,1-1 0,-1 1 0,0 0 1,1 1-1,0-1 0,0 1 0,0-1 0,0 1 0,1 0 0,-1 1 0,1-1 0,-4 7 1,-3 8 7,0-1 0,-8 24 1,10-21-9,0 0 1,2 0-1,1 0 1,0 0-1,2 1 1,0 0-1,1 0 1,2 0-1,0 0 1,4 28-1,-3-47 0,0 1 0,1-1 0,-1 1 0,0-1 0,1 0 0,0 1 0,0-1 0,0 0 0,0 0 0,0 0 0,1-1 0,-1 1 0,1-1 0,0 1 0,-1-1 0,1 0 0,0 0 0,1 0 0,-1 0 0,0 0 0,0-1 0,7 2 0,-1 0 0,1-1 0,-1 0 0,0-1 0,0 0 0,1 0 0,-1-1 0,18-2 0,-25 2 0,0 0 0,0-1 0,-1 1 0,1-1 0,0 1 0,0-1 0,0 0 0,0 0 0,0 0 0,-1 0 0,1 0 0,-1 0 0,1-1 0,0 1 0,-1 0 0,0-1 0,1 1 0,-1-1 0,0 0 0,0 1 0,1-3 0,0-1 0,0 1 0,0-1 0,-1 0 0,1 0 0,-1 0 0,-1 0 0,1 0 0,0-8 0,-1 5 0,0 0 0,-1 0 0,0 0 0,0 0 0,-1 0 0,0 0 0,0 0 0,0 1 0,-1-1 0,-7-12 0,7 16 1,0 1-1,0 0 1,0-1-1,0 1 1,-1 1 0,1-1-1,-1 0 1,0 1-1,0 0 1,1 0 0,-1 0-1,-1 0 1,-7-2 0,2 2-52,0 0 0,0 1 0,-1 0 0,-18 2 1,4 0-697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01.5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32079,'0'0'640,"12"0"-624,17 0 16,6 0-32,4-2 0,-2-2 0,-4 4 0,-6-3 0,-7 3 0,-7 0 0,-16 0-1137,-23 5-12389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01.9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30958,'0'7'961,"6"-1"-353,21-4-448,10-2-128,4 0-16,0 0-16,0 0 32,-8 0-32,-10 0 0,-7 0-32,-8-2 0,-8 0-288,0-2-4947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02.4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93 88 30958,'9'-58'1804,"-9"58"-1804,0 0 0,0 0 0,0 0 0,0 0 0,0-1 0,0 1 0,0 0 0,0 0 1,0 0-1,0 0 0,-1-1 0,1 1 0,0 0 0,0 0 0,0 0 0,0 0 0,0 0 0,0 0 0,0-1 1,0 1-1,0 0 0,0 0 0,0 0 0,-1 0 0,1 0 0,0 0 0,0 0 0,0-1 0,0 1 1,0 0-1,0 0 0,-1 0 0,1 0 0,0 0 0,0 0 0,0 0 0,0 0 0,0 0 0,-1 0 0,1 0 1,0 0-1,0 0 0,0 0 0,0 0 0,-1 0 0,1 0 0,0 0 0,0 0 0,0 0 0,0 0 1,-2 1-1,-2-1 0,1 1 0,0 0 0,0 0 0,0 0 0,-1 0 0,1 1 0,0-1 0,1 1 0,-1 0 0,0 0 0,0 0 0,1 0 0,-1 0 0,1 1 0,0-1 0,0 1 0,0-1 0,0 1 0,0 0 0,0 0 0,1 0 0,-1 0 0,1 0 0,-1 4 0,-4 7 0,1 0 0,1 1 0,0 0 0,-2 17 0,3-14 0,1 1 0,0-1 0,2 1 0,0 0 0,4 23 0,-4-38 0,1 0 0,0 1 0,0-1 0,0 0 0,0 0 0,1 0 0,0 0 0,0 0 0,0 0 0,0-1 0,0 1 0,1-1 0,0 1 0,0-1 0,0 0 0,0 0 0,0 0 0,0 0 0,1-1 0,-1 0 0,1 1 0,0-1 0,0 0 0,0-1 0,0 1 0,0-1 0,0 1 0,8 0 0,-3 0 0,1-1 0,0 0 0,0-1 0,0 0 0,14-2 0,-21 2 0,0-1 0,0 0 0,0 1 0,0-1 0,0-1 0,0 1 0,0 0 0,-1-1 0,1 1 0,0-1 0,-1 0 0,1 0 0,-1 0 0,0 0 0,0 0 0,1 0 0,-1-1 0,-1 1 0,1-1 0,0 0 0,1-3 0,1-5 0,-1-1 0,0 0 0,-1 0 0,0 0 0,-1-1 0,0 1 0,-1 0 0,-1-13 0,0-3 0,1 11 0,-1 1 0,0 0 0,-2-1 0,-4-17 0,5 26 0,-1 0 0,0 0 0,0 0 0,-1 0 0,0 0 0,0 1 0,-1 0 0,0 0 0,-10-11 0,14 16 2,-1 1 1,0-1-1,0 0 0,0 1 1,0-1-1,-1 1 1,1-1-1,0 1 0,-1 0 1,1 0-1,0 0 0,-1 0 1,1 1-1,-1-1 1,0 1-1,1-1 0,-1 1 1,1 0-1,-1 0 0,0 0 1,1 0-1,-1 1 1,0-1-1,1 1 0,-1-1 1,-3 3-1,0 0-101,-1 0-1,1 0 1,0 1 0,1 0 0,-1 0-1,1 1 1,-1 0 0,-6 8-1,-19 23-3600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09.4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110 172 31951,'-2'-9'77,"1"1"0,0-1-1,1 1 1,-1-1 0,2 0 0,-1 1 0,1-1 0,1 1 0,-1 0 0,7-17 0,-7 21-78,1 1 0,0-1-1,0 0 1,1 1 0,-1-1 0,0 1 0,1 0-1,0 0 1,0 0 0,0 0 0,0 1 0,1-1-1,-1 1 1,0-1 0,1 1 0,0 0 0,0 1-1,-1-1 1,1 1 0,0 0 0,0-1 0,0 2-1,1-1 1,5 0 0,-5 0 1,0 1 0,0 0 0,0 0 0,1 0 0,-1 0 0,0 1 0,8 2 0,-11-2 0,0 0 0,0 0 0,0 0 0,-1 0 0,1 0 0,0 0 0,-1 1 0,1-1 0,-1 1 0,1-1 0,-1 1 0,0-1 0,0 1 0,0 0 0,0 0 0,0 0 0,0-1 0,0 1 0,0 0 0,-1 0 0,1 4 0,2 4 0,-1 1 0,-1-1 0,0 1 0,0 0 0,-1-1 0,0 1 0,-1-1 0,-1 1 0,1 0 0,-6 15 0,2-11 0,-1-1 0,0 0 0,-1-1 0,0 1 0,-1-2 0,-16 22 0,-2-6 0,-2 0 0,0-2 0,-2-1 0,0-1 0,-34 20 0,55-41 0,9-7 0,1 2 0,-1-7 0,0 0 0,1 1 0,0-1 0,0 0 0,1 1 0,0-1 0,1 1 0,6-14 0,-7 18 0,0 0 0,0 1 0,0-1 0,1 1 0,0 0 0,-1 0 0,1 0 0,0 0 0,1 0 0,-1 0 0,0 1 0,1 0 0,0 0 0,-1 0 0,1 0 0,0 0 0,0 1 0,0-1 0,0 1 0,0 0 0,6 0 0,-6 0 0,0 1 0,0 0 0,0-1 0,0 2 0,1-1 0,-1 0 0,0 1 0,0 0 0,0 0 0,0 0 0,-1 0 0,1 1 0,0-1 0,4 4 0,0 0 0,-1 1 0,0 0-1,0 1 1,10 11 0,5 6-4,-20-22-17,1 1 1,-1-1 0,1 0 0,0 0-1,0 0 1,0 0 0,0 0 0,0-1-1,0 1 1,0-1 0,0 0 0,1 0-1,-1 0 1,1 0 0,-1-1 0,7 1 0,12-1-768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09.8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31727,'0'0'378,"8"0"-1,76 1-166,107-4-137,-191 3-74,0 0 0,0 0 0,0 0 0,1 0 0,-1 0 0,0 0 0,0 0 0,1 0 0,-1 0 0,0 0 0,0 1 0,0-1 0,1 0 0,-1 0 0,0 0 0,0 0 0,0 0 0,1 0 0,-1 1 0,0-1 0,0 0 0,0 0 0,0 0 0,1 0 0,-1 1 0,0-1 0,0 0 0,0 0 0,0 0 0,0 1 0,0-1 0,0 0 0,0 0 0,1 1 0,-1-1 0,0 0 0,0 0 0,0 0 0,0 1 0,0-1 0,0 0 0,0 0 0,-1 1 0,1-1 0,0 0 0,0 0 0,0 0 0,0 1 0,0-1 0,0 0 0,0 0 0,0 0 0,0 1 0,-1-1 0,1 0 0,0 0 0,0 0 0,0 1 0,0-1 0,-1 0 0,1 0 0,0 0 0,0 0 0,0 0 0,-1 0 0,1 1 0,-1 0 0,-6 10 0,-9 15 0,1 0 0,1 1 0,1 1 0,1 0 0,2 0 0,-12 48 0,11 44 1,5-37-7,6-83-7,0 0 1,0-1-1,0 1 1,0 0-1,-1 0 1,1 0 0,0 0-1,0-1 1,0 1-1,0 0 1,0 0-1,-1 0 1,1 0 0,0-1-1,0 1 1,0 0-1,-1 0 1,1 0-1,0 0 1,0 0-1,0 0 1,-1 0 0,1 0-1,0 0 1,0 0-1,-1 0 1,1 0-1,0 0 1,0 0 0,0 0-1,-1 0 1,1 0-1,0 0 1,0 0-1,-1 0 1,1 0-1,0 0 1,0 0 0,0 0-1,-1 1 1,1-1-1,0 0 1,0 0-1,0 0 1,0 0 0,-1 0-1,1 1 1,0-1-1,0 0 1,0 0-1,0 0 1,0 0 0,0 1-1,0-1 1,-1 0-1,1 0 1,0 1-1,0-1 1,0 0-1,0 0 1,0 0 0,0 1-1,0-1 1,0 1-1,-6-23-2214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10.1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31502,'0'0'881,"6"0"-753,21 0-16,10 0-48,6 0-48,4 0 0,1 0-16,-5 0 0,-8 0 0,-10 0-48,-15 0-656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11.9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25 21626,'20'0'4168,"52"0"3235,-39-1-7568,1-1-1,63-13 0,-74 9 176,-35 6-176,-9 0-937,3 0-2949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13.0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189 117 32063,'13'-12'372,"-9"10"-333,-1-1 1,0 1-1,-1-1 1,1 0-1,0 0 1,4-7-1,-7 9-38,0 0 0,1 0 0,-1 0 0,0 0 0,0 0 0,1 0-1,-1 0 1,0 0 0,0 0 0,0 0 0,0 0 0,0 0 0,-1 0 0,1 0-1,0 0 1,0 0 0,-1 0 0,1 0 0,0 0 0,-1 0 0,1 0 0,-1 0 0,0 0-1,1 1 1,-1-1 0,1 0 0,-1 0 0,0 1 0,0-1 0,0 0 0,1 1-1,-2-2 1,-3 0 2,1-1-1,-1 1 1,1-1-1,-1 1 0,0 1 1,0-1-1,0 1 1,0 0-1,0 0 0,0 0 1,-9 0-1,-59 4-4,69-3 2,1 1 0,-1 1 0,0-1 0,1 0 0,-1 1 0,1 0 0,-1-1 0,1 1 0,0 1 0,0-1 0,0 0 0,0 1 0,0 0 0,0-1 0,1 1 0,-1 0 0,1 0 0,0 1 0,0-1 0,0 0 0,1 1 0,-1-1 0,1 1 0,-1 0 0,1-1 0,-1 8 0,1-6 0,0 0 0,0 0 0,0 0 0,1 0 0,-1 0 0,1 0 0,1 1 0,-1-1 0,1 0 0,0 0 0,0 0 0,0 0 0,0 0 0,1 0 0,0 0 0,0-1 0,1 1 0,-1 0 0,6 5 0,-4-5 0,1-1 0,-1 0 0,1 0 0,1-1 0,-1 1 0,0-1 0,1-1 0,0 1 0,-1-1 0,1 0 0,0 0 0,0 0 0,0-1 0,0 0 0,1 0 0,-1-1 0,0 1 0,0-2 0,0 1 0,1 0 0,-1-1 0,9-3 0,-8 2 0,0 0 0,-1 0 0,1-1 0,-1 1 0,0-2 0,0 1 0,0-1 0,0 0 0,0 0 0,-1 0 0,0-1 0,0 0 0,0 0 0,-1 0 0,1-1 0,-1 1 0,0-1 0,-1 0 0,0 0 0,3-7 0,0-8 0,-2 0 0,0-1 0,-1 1 0,-1-1 0,-2-24 0,-2 412 0,-4-298 0,5-64 0,1 1 0,-1-1 0,0 0 0,0 0 0,0-1 0,-1 1 0,0 0 0,0 0 0,0-1 0,0 1 0,0-1 0,0 1 0,-1-1 0,-3 4 0,5-7-2,1 0 0,0 1 0,-1-1 0,1 0 0,-1 0-1,1 0 1,0 1 0,-1-1 0,1 0 0,-1 0 0,1 0 0,-1 0 0,1 0 0,-1 0 0,1 0 0,-1 0 0,1 0-1,0 0 1,-1 0 0,1 0 0,-1 0 0,1 0 0,-1 0 0,1-1 0,-1 1 0,1 0 0,0 0 0,-1-1 0,1 1-1,-1 0 1,1 0 0,-1-1 0,-10-17 131,-2-24-1466,13 41 1080,-5-25-6085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13.3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76 31486,'-1'-4'116,"2"-1"0,-1 0 0,0 1 0,1-1 0,0 1 0,0-1 0,1 1 0,-1-1 0,1 1-1,4-8 1,-5 10-116,0 1 1,0-1-1,1 1 0,-1 0 0,0-1 0,1 1 1,-1 0-1,1 0 0,-1 0 0,1 0 0,0 1 0,-1-1 1,1 0-1,0 1 0,-1-1 0,1 1 0,0-1 0,0 1 1,0 0-1,0 0 0,-1 0 0,1 0 0,0 0 0,0 0 1,0 0-1,0 1 0,-1-1 0,1 0 0,0 1 0,0 0 1,-1-1-1,3 3 0,-1-2 0,0 1 0,-1-1 0,1 1 0,0 0 0,-1 0 0,0 0 0,1 1 0,-1-1 0,0 0 0,0 1 0,0 0 0,-1-1 0,3 5 0,16 42 0,-16-38 0,7 21 0,-3 0 0,7 45 0,-9-43 0,1-1 0,13 38 0,-10-48-464,-10-28-369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6.7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54 32191,'0'0'320,"17"0"-208,9-2-48,7-9-48,6 3 0,-2-3 0,-4 6-16,-2-3 32,-8 3-32,-7 3 0,-4 0 0,-5 2-32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13.6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192 8 31839,'-4'-7'608,"2"7"-416,0 0-128,-2 0-32,-5 12-32,-1 14 0,-6 10 32,-1 8-32,-3 2 0,-1 4 0,0-2 0,1-5 0,3-6 0,3-13-80,0-7-512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16.7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29918,'50'-2'2806,"-17"0"-2808,-20 1 8,17 0 2,-1-1 1,1-2-1,52-13 1,-122 17-321,25 0-443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0.9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 31598,'0'-1'30,"1"0"0,-1 0-1,1 0 1,-1 1 0,1-1-1,0 0 1,0 0-1,-1 1 1,1-1 0,0 1-1,0-1 1,0 1-1,0-1 1,-1 1 0,1-1-1,0 1 1,0 0-1,0-1 1,0 1 0,0 0-1,1 0 1,29-4 31,-18 3 0,-3 0-29,13-3 35,-1 1-1,1 2 1,35 1 0,-58 0-67,1 1 0,-1-1 0,0 0 0,1 1 0,-1-1-1,1 0 1,-1 1 0,0-1 0,1 0 0,-1 1 0,0-1 0,1 1 0,-1-1 0,0 1 0,0-1 0,0 1-1,1-1 1,-1 1 0,0-1 0,0 1 0,0-1 0,0 1 0,0-1 0,0 1 0,0-1 0,0 1 0,0 0-1,-1 19-7,0-17 6,0 2 2,0 0 1,-1 0-1,0 0 0,0 0 1,0-1-1,-1 1 1,1-1-1,-1 1 1,0-1-1,0 0 1,-1 0-1,0 0 1,1-1-1,-1 1 1,0-1-1,-7 4 0,4 0 2,-1-1 0,1 1 0,-10 12 0,15-17-2,1 1 0,-1 0 0,0-1 0,1 1-1,0 0 1,0 0 0,0 0 0,0 0 0,0 0 0,0 0 0,1 1-1,-1-1 1,1 0 0,0 0 0,0 4 0,1-5 0,-1 0 0,1-1 0,0 1 0,0 0 0,-1 0 0,1 0 0,0-1 0,0 1 0,1-1 0,-1 1 0,0-1 0,0 1 0,1-1 0,-1 1 0,3 1 0,31 20 5,-16-11 3,-12-8-7,-1 1-1,-1 0 0,1 0 0,-1 1 1,0-1-1,0 1 0,0 0 1,-1 1-1,0-1 0,0 1 0,4 11 1,-7-15-1,0 0 0,0 0 0,0 0 0,-1 1 0,0-1-1,1 0 1,-1 0 0,0 1 0,-1-1 0,1 0 0,-1 1 0,1-1 0,-1 0 0,0 0 0,0 0 0,0 0 0,0 0 0,-1 0 0,1 0 0,-1 0 0,0 0 0,0-1 0,0 1 0,0-1 0,0 1 0,-1-1 0,1 0 0,-1 0 0,-3 2 0,-3 2-16,0-1 0,0 0 0,-1 0 0,1-1 0,-1 0 0,0 0 0,-1-2 0,1 1 0,-1-1 0,1-1 0,-1 1 0,-12-2 0,22-2-352,1-9-417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1.3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31566,'1'-1'39,"-1"0"0,1 0 0,0 0 0,-1 0 0,1 0 0,0 0 0,0 0 0,0 0 0,0 1 0,0-1 0,0 0-1,0 1 1,0-1 0,0 0 0,0 1 0,0-1 0,0 1 0,1-1 0,-1 1 0,0 0 0,0 0 0,0-1 0,3 1-1,33-4 130,-36 4-167,1 1 0,-1-1 1,1 1-1,-1-1 0,0 1 0,1 0 0,-1-1 0,0 1 0,1 0 0,-1 0 0,0 0 1,0 0-1,0 0 0,1 0 0,-1 1 0,-1-1 0,1 0 0,0 0 0,0 1 0,0-1 1,-1 1-1,2 1 0,15 41 8,-13-31-6,72 216 7,-74-281-2768,-2 20-2565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1.6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183 56 26108,'-13'-20'2967,"11"18"-2802,-1-1 0,1 0-1,0 0 1,0 0 0,1 0 0,-1 0 0,1 0 0,-1 0 0,-1-7 1854,-3 22-1955,-132 234-78,135-244-250,0-2-486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2.6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0 21498,'0'0'6179,"-5"1"-2563,-5 4-2430,258 2-969,-245-7-215,-16 6-589,-3-2-358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2.9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31550,'15'173'1137,"-15"-29"-1769,0-143-961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3.3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39 31166,'0'-1'51,"0"-1"-1,0 1 0,1-1 0,-1 0 1,0 1-1,1-1 0,0 1 1,-1-1-1,1 1 0,0-1 1,0 1-1,-1 0 0,1-1 0,0 1 1,1 0-1,-1 0 0,0-1 1,0 1-1,0 0 0,1 0 1,-1 0-1,0 1 0,1-1 0,-1 0 1,1 0-1,-1 1 0,1-1 1,0 1-1,-1 0 0,4-1 1,1 0-51,0 0 1,0 0 0,1 1 0,-1 0 0,0 0 0,1 0-1,7 3 1,-11-2 0,-1 0-1,1 0 0,0 0 0,-1 1 0,0-1 0,1 1 1,-1-1-1,0 1 0,0 0 0,0 0 0,0 0 0,0 0 1,0 1-1,-1-1 0,1 0 0,1 5 0,22 47 0,-18-37 0,26 56 0,36 95-3,-66-157-1253,-3-29-1103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3.6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1 29421,'0'0'2706,"-2"0"-2466,-5 24-160,-5 13 32,-4 7-96,-5 3-16,-2-1 0,1-4 16,1-5-16,5-3 0,4-10 0,5-6-16,5-7-16,2-5-224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4.0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60 31342,'4'-5'56,"-1"0"0,1 0 0,1 1 0,-1 0 0,0 0 1,1 0-1,0 1 0,0-1 0,0 1 0,1 0 0,-1 0 0,1 1 0,-1 0 0,1 0 0,0 0 0,0 1 0,0 0 0,0 0 0,0 0 0,0 1 0,0-1 0,12 3 0,-17-2-55,1 1 0,0 0 0,0 0 0,-1 1 0,1-1 0,0 0 0,-1 0 0,1 1 0,-1-1 0,0 1 0,1-1 0,-1 1 0,0 0-1,0-1 1,0 1 0,0 0 0,0 0 0,-1 0 0,1 0 0,0 0 0,-1 0 0,1 0 0,-1 0 0,0 0 0,0 0 0,0 3 0,1 10-2,0 0 0,-3 21 0,1-30 2,0 3 0,-1-1 0,0 1-1,0-1 1,-1 1 0,0-1 0,0 0 0,-1 0 0,0-1 0,-1 1-1,1-1 1,-9 10 0,4-5 1,1 0 0,-11 22 0,19-32-2,-1-1 0,0 1 0,1-1 0,-1 1 0,1-1 0,-1 1 0,1 0 0,0-1 0,-1 1 0,1 0 0,0-1 0,0 1 0,0 0 0,1-1 0,-1 1 0,1 2 0,-1-3 0,1 0 1,-1 0-1,1 0 1,0 0-1,-1-1 1,1 1-1,0 0 0,0 0 1,0 0-1,-1-1 1,1 1-1,0-1 1,0 1-1,0 0 1,0-1-1,0 0 0,0 1 1,2 0-1,6 0 4,-1 0 0,0 0-1,1-1 1,-1 0-1,13-2 1,1 1-2,10-2 237,-31 3-344,0 0-1,0 0 1,0-1-1,0 1 1,0 0-1,0 0 1,0-1-1,0 1 1,0 0-1,0-1 1,0 1-1,0-1 1,-1 1-1,1-1 1,0 0-1,0 1 1,-1-1-1,1 0 1,0 1-1,-1-1 1,1 0-1,0 0 1,-1 0-1,1 1 1,-1-1-1,0 0 1,1 0-1,-1-1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7.0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 32399,'26'0'176,"11"0"-48,3-2-96,1-2-32,-4-3 32,-4 5-32,-7-4 0,-5 4 0,-5 0-32,-5 2-48,-11-1-480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4.3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32559,'33'0'80,"6"0"-32,2 0-32,-6 0 0,-2 2-16,-8 5-16,-7-5-48,-4 0-128,-7-2-1073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6.2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31 208 25932,'0'-12'1514,"1"0"-1,0 0 1,4-15-1,2 1-1316,15-34 0,-1 1 142,-17 103-323,4 143-8,1 9-16,-10-195 8,1-1 0,-1 1 0,0 0 0,1-1 0,-1 1 0,0-1 0,0 1 0,0-1 0,1 1 0,-1-1 0,0 1 0,0-1 0,0 0 0,0 1 0,0-1 0,1 0 0,-1 0 0,0 0 0,0 0 0,0 0 0,0 0 0,0 0 0,-2 0 0,-33-1 0,27 1 0,-32 0 0,41 0 0,0 0 0,0 0 0,0 0 0,0 0 0,1 0 0,-1 0 0,0 0 0,0 0 0,0 0 0,0 0 0,0 0 0,0-1 0,0 1 0,1 0 0,-1 0 0,0 0 0,0 0 0,0 0 0,0 0 0,0 0 0,0 0 0,0-1 0,0 1 0,0 0 0,0 0 0,0 0 0,0 0 0,0 0 0,0 0 0,0-1 0,0 1 0,0 0 0,0 0 0,0 0 0,0 0 0,0 0 0,0-1 0,0 1 0,0 0 0,0 0 0,0 0 0,0 0 0,0 0 0,0 0 0,0-1 0,0 1 0,0 0 0,0 0 0,0 0 0,0 0 0,0 0 0,-1 0 0,1 0 0,0 0 0,0-1 0,0 1 0,0 0 0,0 0 0,0 0 0,0 0 0,-1 0 0,1 0 0,11-7 0,11 2 2,0 2 0,42-3 0,19-2-72,-75 5-456,-5-3-1365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6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164 10 31759,'1'-1'18,"-1"1"1,0 0-1,0-1 1,0 1-1,0 0 1,0-1 0,0 1-1,0 0 1,0 0-1,0-1 1,0 1-1,0 0 1,0-1 0,-1 1-1,1 0 1,0 0-1,0-1 1,0 1-1,0 0 1,0 0 0,-1-1-1,1 1 1,0 0-1,0 0 1,0-1-1,-1 1 1,1 0 0,0 0-1,0 0 1,-1-1-1,1 1 1,0 0-1,0 0 1,-1 0 0,1 0-1,0 0 1,-1 0-1,1 0 1,-1 0 0,-13 6 107,-13 18-179,14-9 58,1-1 0,1 2 0,0-1 1,1 2-1,1-1 0,0 1 0,2 0 0,0 1 1,1 0-1,0 0 0,2 1 0,0-1 0,1 1 1,1 0-1,0 0 0,2 0 0,2 30 0,-1-45-4,-1 0-1,1 0 0,-1-1 0,1 1 1,0-1-1,0 1 0,1-1 1,-1 1-1,1-1 0,0 0 1,0 1-1,0-1 0,0 0 0,0 0 1,1-1-1,-1 1 0,1 0 1,0-1-1,0 1 0,0-1 1,0 0-1,0 0 0,0 0 0,0-1 1,1 1-1,5 1 0,3 0 6,1 0 1,0-1-1,1-1 0,-1 0 0,0 0 0,14-2 0,-25 1-5,0-1 0,1 1-1,-1 0 1,0-1 0,0 1 0,1-1 0,-1 0-1,0 1 1,0-1 0,0 0 0,0-1-1,0 1 1,0 0 0,0 0 0,0-1 0,-1 1-1,1-1 1,2-3 0,-1 1-1,-1 1 0,0-1 1,0 0-1,0 0 0,0 0 0,-1 0 1,0 0-1,0 0 0,1-8 0,-1 4 0,0 0 0,-1 0 0,0 0 0,0 0 0,-1 0 0,0 0 0,-1 0-1,1 0 1,-2 0 0,1 0 0,-4-7 0,2 9-19,0 0 1,0 1-1,0 0 1,0 0-1,-1 0 1,0 1-1,0 0 0,0 0 1,0 0-1,-1 0 1,1 1-1,-1 0 1,0 0-1,0 0 0,0 1 1,-1 0-1,1 0 1,0 1-1,-1-1 0,1 1 1,-1 1-1,0-1 1,1 1-1,-1 1 1,1-1-1,-9 2 0,-3 6-1560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7.0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31807,'23'0'256,"10"0"48,4 0-160,0 0-96,0 0 0,-4-2-48,-8 2-48,-11 0-32,-8 0-224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7.3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31662,'27'0'513,"10"0"-241,4 0-160,0 0-48,-2-2-64,-8-5 0,-6 3-64,-9 1-704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27.7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122 25 31983,'0'0'11,"0"-1"-1,0 0 1,0 0 0,0 1 0,0-1 0,-1 0 0,1 0 0,0 1-1,-1-1 1,1 0 0,0 1 0,-1-1 0,1 0 0,-1 1 0,1-1-1,-1 1 1,1-1 0,-1 0 0,0 1 0,1 0 0,-1-1 0,1 1-1,-1-1 1,0 1 0,0 0 0,1-1 0,-1 1 0,0 0 0,0 0 0,1 0-1,-1-1 1,0 1 0,0 0 0,1 0 0,-1 0 0,0 0 0,0 0-1,1 1 1,-1-1 0,0 0 0,-1 0 0,-1 1 14,0 0-1,-1-1 1,1 1 0,0 0 0,0 1 0,-1-1 0,1 0-1,0 1 1,-5 3 0,3 0-24,0 1 0,0-1 0,1 0 0,-1 1 0,1 0 0,1 0 0,-1 0 0,1 1 0,0-1 0,0 1 0,1 0 0,0 0 0,0-1 0,-1 9 0,0 12 5,0 0-1,2 36 1,1-57-6,0-2 0,0-1 0,0 1 0,1 0 0,-1 0 0,1 0 0,0-1 0,0 1 0,0-1 0,0 1 0,1-1 0,-1 1 0,1-1 0,0 0-1,0 1 1,1-1 0,-1 0 0,0 0 0,6 4 0,-4-4 1,1 0-1,-1 0 0,1-1 0,0 1 0,0-1 1,0 0-1,0-1 0,0 1 0,0-1 1,0 0-1,1 0 0,-1-1 0,6 1 1,-5-1 0,-1 0 1,0 0-1,1 0 1,-1-1-1,0 0 1,0 0-1,1 0 1,-1-1-1,0 1 1,0-1-1,0 0 1,0-1-1,5-3 1,-6 3-1,-1 0 1,1 0-1,-1-1 1,0 0-1,0 1 1,-1-1-1,1 0 1,-1 0-1,0 0 1,0-1-1,0 1 1,0 0-1,-1-1 1,0 0-1,1-8 1,1 0-2,-2-1 1,0 1-1,0-1 0,-1 0 1,-1 1-1,0-1 0,-1 1 1,-1 0-1,0-1 0,-8-21 1,9 30-3,0 0 1,0 0-1,-1 1 1,0-1-1,0 1 1,0-1-1,0 1 1,-1 0-1,1 1 1,-1-1-1,0 1 1,0-1-1,-1 1 1,1 0-1,-1 1 1,1-1-1,-1 1 1,0 0-1,0 0 1,0 0-1,0 1 1,0-1-1,0 1 1,-1 1-1,1-1 1,0 1-1,0 0 1,-1 0-1,1 0 1,-7 2-1,8-1-29,-1-1 1,1 1-1,0 1 0,-1-1 0,1 0 0,-5 4 0,-26 19-718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1.2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82 32079,'0'-3'19,"-1"0"1,1 0 0,0 0-1,1 0 1,-1 0 0,1-1-1,-1 1 1,1 1 0,0-1-1,0 0 1,0 0 0,0 0-1,1 0 1,-1 1 0,1-1-1,-1 0 1,1 1 0,0 0-1,0-1 1,0 1 0,1 0-1,-1 0 1,0 0 0,1 0-1,-1 1 1,1-1 0,0 1-1,0-1 1,-1 1 0,1 0-1,0 0 1,0 0 0,0 1-1,6-2 1,-6 1-20,-1 1 0,1-1 0,0 1 0,0 0 0,0-1 0,0 1 0,0 1 0,-1-1 0,1 0 0,0 1 0,0-1 0,0 1 0,-1 0 0,1 0 0,0 0 0,-1 0 0,5 3 0,-4-1 0,0 0 0,0 0 0,0 0 0,-1 0 0,0 1 0,1-1 0,-1 1 0,0-1 0,-1 1 0,1 0 0,2 8 0,2 15 0,0-1 0,-2 1 0,3 53 0,-6-46 0,12 58 0,-11-80 0,1-1 0,1 1 0,0-1 0,1 0 0,0 0 0,0 0 0,1-1 0,13 17 0,-19-26-1,1 0 0,-1 0 0,1 0 0,0-1 0,-1 1 0,1 0 0,0 0 1,-1-1-1,1 1 0,0 0 0,0-1 0,0 1 0,-1 0 0,1-1 0,0 1 0,0-1 0,0 0 0,0 1 0,0-1 0,0 0 0,0 0 1,2 1-1,-2-2-2,-1 1 0,1-1 0,-1 1 1,1-1-1,0 0 0,-1 1 0,0-1 1,1 0-1,-1 0 0,1 1 0,-1-1 1,0 0-1,0 0 0,1 1 0,-1-1 1,0 0-1,0 0 0,0 0 0,0 0 1,0 1-1,0-2 0,0-9-234,0 0 0,-1 1 0,-3-14 0,-9-19-2255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1.6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203 7 28493,'-3'-6'3688,"-3"13"-2737,-9 22-1731,12-23 1150,-23 40-362,-40 56 0,-6 7-35,66-96 354,1-3-4720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1.9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44 67 31550,'1'-3'26,"0"1"0,-1-1 0,1 0 0,0 0-1,0 0 1,1 0 0,-1 1 0,1-1 0,-1 1-1,1-1 1,0 1 0,0-1 0,0 1 0,0 0-1,0 0 1,0 0 0,1 0 0,-1 1-1,1-1 1,-1 0 0,1 1 0,0 0 0,-1 0-1,1 0 1,0 0 0,4-1 0,-1 0 13,1 0 0,0 0 1,-1 1-1,1 0 1,0 0-1,0 1 0,0-1 1,-1 2-1,1-1 0,0 1 1,8 2-1,-14-3-39,0 1 0,1 0 0,-1 0 0,0 0 0,0 0 0,0 0 0,0 0 0,0 0 0,0 1 0,0-1 0,0 0 0,0 1 0,0-1 0,-1 0 0,1 1 0,-1-1 0,1 1 0,-1-1 0,1 1 0,-1-1 0,0 1 0,0-1 0,0 1 0,0 2 0,-2 40 0,0-36 0,0-1 0,0 0 0,-1 0 0,0 0 0,0 0 0,0-1 0,-1 1 0,0-1 0,-1 0 0,1 0 0,-9 8 0,-6 5 0,-43 30 0,41-33 0,-33 31 0,54-43 0,9-2-1,14-2 3,-20 0 0,211 0 35,-210 0-64,8-4-261,-11 2-702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2.4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31743,'0'0'901,"4"0"-837,301 0-264,-336 0-549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7.4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29 32271,'8'-27'377,"-8"27"-374,0 0-1,0 0 0,0 0 1,0 0-1,0-1 0,0 1 0,-1 0 1,1 0-1,0 0 0,0 0 0,0 0 1,0 0-1,-1 0 0,1-1 0,0 1 1,0 0-1,0 0 0,-1 0 0,1 0 1,0 0-1,0 0 0,0 0 0,-1 0 1,1 0-1,0 0 0,0 0 0,0 0 1,-1 0-1,1 0 0,0 0 0,0 0 1,0 1-1,0-1 0,-1 0 1,1 0-1,0 0 0,0 0 0,0 0 1,0 0-1,-1 0 0,1 1 0,0-1 1,0 0-1,0 0 0,0 0 0,0 0 1,0 0-1,-1 1 0,1-1 0,0 0 1,0 0-1,0 0 0,0 1 0,0-1 1,-37 41-22,32-35 32,-13 15-13,2 0 0,0 1 0,2 1 0,-13 26 0,21-36 0,1 1 0,0 0 0,0 0 0,1 1 0,1-1 0,1 1 0,0 0 0,1 0 0,0 15 0,2-27 0,-1-1 0,1 0 0,-1 0 0,1 0 0,0 0 0,-1 1 0,1-1 0,0 0 0,0 0 0,1 0 0,-1-1 0,0 1 0,1 0 0,-1 0 0,1-1 0,-1 1 0,1-1 0,0 1 0,0-1 0,0 0 0,0 0 0,0 1 0,0-1 0,0-1 0,0 1 0,0 0 0,0 0 0,0-1 0,4 1 0,8 1 0,-1 0 0,1 0 0,23-2 0,-29 0 0,-6 0 0,0 0 0,-1 0 0,1 0 0,0 0 0,0-1 0,-1 1 0,1-1 0,0 1 0,0-1 0,-1 1 0,1-1 0,-1 0 0,1 0 0,-1 0 0,1 0 0,-1 0 0,1 0 0,-1 0 0,0-1 0,0 1 0,0 0 0,1-1 0,-1 1 0,-1-1 0,1 1 0,0-1 0,0 0 0,0 1 0,-1-1 0,1 0 0,-1 1 0,1-1 0,-1 0 0,0 0 0,0 1 0,0-1 0,0 0 0,0 0 0,0 1 0,0-1 0,-1 0 0,1 0 0,0 1 0,-1-1 0,0 0 0,1 1 0,-1-1 0,0 0 0,0 1 0,0-1 0,0 1 0,-1-2 0,-2-1 2,0 1 0,0-1 0,-1 1 0,1 0 0,-1 0-1,1 1 1,-1-1 0,0 1 0,0 0 0,0 0 0,0 1 0,-1-1 0,-8 0 0,-7-1-168,-43 1 1,62 2-812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5.4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1 207 30462,'16'-51'1501,"-12"37"-1417,-1 1-1,2 1 1,0-1-1,0 1 1,1-1-1,1 1 1,13-18-1,-14 22-61,-5 6-19,0 0 1,0 0-1,1 0 0,-1 0 0,1 1 1,0-1-1,-1 0 0,1 0 1,0 1-1,0 0 0,0-1 1,0 1-1,0 0 0,0 0 0,0 0 1,1 0-1,-1 0 0,0 0 1,4 0-1,-6 2-3,1 0 0,0 0 0,0 0 0,-1 1 0,1-1 0,0 0 0,-1 0 0,1 1 0,-1-1 0,0 0 0,1 0 0,-1 1 0,0-1 0,0 3 0,1-1 0,20 168 0,-17-123 0,1 0 0,16 63 0,-19-103 0,-3-7 0,0-1 0,-1 0 0,1 1 0,0-1 0,-1 0 0,1 1 0,-1-1 0,1 0 0,0 0 0,-1 0 0,1 0 0,-1-1 0,0 1 0,-4-1 0,1-1 0,0 1 0,0-1 0,0 0 0,1 0 0,-1-1 0,-8-5 0,26 6-13,48 3 13,-25 1-374,62-6 1,-91 3-1508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5.8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49 32095,'3'-5'24,"1"1"0,-1 1 0,1-1 0,0 0 0,0 1 0,0 0 0,0 0 0,1 0 0,-1 1 0,1-1 0,0 1 0,0 0 0,0 0 0,0 1 0,0 0 0,0 0 0,0 0 0,0 0 0,0 1 0,0-1 0,1 1 0,-1 1 0,0-1 0,0 1 0,7 1 0,-10 0-24,1 0 0,-1 0 0,1-1 0,-1 1 0,0 1 0,0-1 0,1 0 0,-2 1 0,1-1 0,0 1 0,0-1 0,-1 1 0,1 0 0,-1 0 0,0-1 0,0 1 0,0 0 0,0 0 0,-1 0 0,1 0 0,-1 1 0,0 3 0,2 5 0,-2 1 0,0-1 0,0 1 0,-4 15 0,3-20 1,-2 0-1,1 0 1,-1-1-1,-1 1 1,1-1-1,-1 0 1,0 0 0,-1 0-1,-5 7 1,-50 51 7,38-43-6,25-25-1,0 0 0,0 1-1,0-1 1,1 0 0,-1 1 0,1 0 0,0 0 0,0 0-1,0 0 1,-1 0 0,2 1 0,-1 0 0,0 0 0,0 0-1,0 0 1,1 1 0,-1-1 0,0 1 0,0 0 0,1 0-1,4 2 1,8 1 2,0 1-1,0 1 0,-1 1 1,17 8-1,7 2-40,-7-10-560,-18-6-1101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6.2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56 32047,'5'-6'76,"-1"1"1,1-1 0,0 1 0,1 0-1,-1 1 1,1-1 0,0 1-1,7-4 1,-11 7-76,-1 0 0,1 0 0,0 0 0,0 1 0,0-1-1,0 0 1,0 1 0,0 0 0,0-1 0,0 1 0,0 0 0,0 0 0,0 0-1,0 0 1,0 0 0,0 1 0,0-1 0,-1 0 0,1 1 0,0 0 0,0-1-1,0 1 1,0 0 0,0 0 0,-1 0 0,1 0 0,0 0 0,-1 0 0,1 1-1,-1-1 1,0 1 0,1-1 0,1 3 0,17 28-1,-2 0 0,-1 1 0,19 54 0,16 33-5,-49-105-1415,-10-31-1637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6.6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244 1 22506,'2'0'10069,"-2"18"-10037,-17 12 0,-10 5-16,-3 2 0,-3 0-16,2-2 0,2-5 16,8-2-16,3-6 0,4-2 0,1-3-32,5-10-160,4-1-977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7.3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24 31550,'24'-4'1009,"99"-2"-843,41-4-156,-154 8-15,-9 1-76,-6 0-137,-12 1-567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38.8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15 30382,'5'-7'1113,"2"0"124,-4 22-1228,-2-10 17,4 49-26,-1-2-2,3 1 1,2-1 0,19 65 0,-25-107-343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40.3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39 181 31294,'0'0'489,"10"-21"348,0 7-812,0 0 0,-1-1-1,-1-1 1,9-25 0,12-19-2,-27 93-23,-4 292 0,1-325 0,1 1 0,-1-1 0,1 1 0,0 0 0,-1-1 0,1 1 0,-1-1 0,1 1 0,-1-1 0,0 1 0,1-1 0,-1 1 0,1-1 0,-1 0 0,0 1 0,1-1 0,-1 0 0,0 0 0,0 0 0,1 1 0,-1-1 0,0 0 0,1 0 0,-1 0 0,0 0 0,0 0 0,1 0 0,-2 0 0,-30-1 0,23 1 0,-62 0 0,192 0 5,-50 2-85,-71-2-58,-2 0-503,-12 0-1162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41.6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36 163 29213,'0'0'2273,"10"-20"-1229,-1 10-1026,-2 0 1,1 0 0,-1-1-1,-1 0 1,0 0 0,0-1-1,-1 0 1,-1 0 0,0 0-1,4-20 1,-8 398-19,0-363 0,0 0 0,0 0 0,0 0 0,0 0 0,0 0 0,-1 0 0,1 0 0,-1 0 0,0 0 0,0 0 0,0 0 0,-3 5 0,2-7 0,1 1 0,-1-1 0,0 0 0,0 0 0,0 0 0,1 0 0,-1 0 0,0 0 0,0-1 0,0 1 0,0 0 0,-1-1 0,1 0 0,0 0 0,0 1 0,0-1 0,0 0 0,-3-1 0,-62 1 0,223 0-21,-155 0-38,-2 0-245,-2 0-721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46.8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31823,'40'-2'541,"199"2"-237,-239 2-344,0-1-1,0 0 1,0 1 0,-1-1-1,1 0 1,-1 0-1,1 0 1,-1 1 0,1-1-1,-1 0 1,0 0 0,1 0-1,-2 1 1,-15 8-1001,-5-2-1208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47.2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31134,'0'2'625,"14"-2"-177,9 0-224,4 0-112,0 0-64,1 0 0,-3 0-48,-2 0 0,-1 2 0,-1-2-64,-5 0-80,-3 0-320,-3 2-1441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2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1 647 31711,'2'5'520,"-2"-2"-536,0 216 229,0-219-212,-1 1 1,1-1-1,0 1 0,0-1 0,0 1 1,0 0-1,0-1 0,0 1 0,0-1 1,0 1-1,1-1 0,-1 1 0,0 0 1,0-1-1,0 1 0,1-1 0,-1 1 0,0-1 1,0 1-1,1-1 0,-1 1 0,1-1 1,-1 1-1,0-1 0,1 0 0,-1 1 1,1-1-1,-1 0 0,1 1 0,-1-1 1,1 0-1,-1 1 0,1-1 0,-1 0 1,1 0-1,-1 0 0,1 0 0,0 0 0,-1 1 1,1-1-1,-1 0 0,1 0 0,0 0 1,-1 0-1,1-1 0,-1 1 0,2 0 1,0-1 4,-1 1 0,1-1 0,0 0 0,0 0 0,0 0 0,0 0 0,-1 0 0,1 0 0,0-1 0,-1 1 0,0-1 0,1 1 0,1-3 0,19-35 19,-1 0 0,-3-1 0,23-69 0,-16 42-13,37-103-9,86-202 0,-127 336 10,-18 58-13,17 664 16,-11-512 0,-10-186-16,0 0 0,-1 0 0,0 0 0,-1 0 0,-1 0 0,0 1 0,0-1 0,-1 1 0,0 0 0,-1 0 0,0 1 0,-1 0 0,0 0 0,0 0 0,-1 1 0,-10-8 0,9 8 0,-1 0 0,1 1 0,-2 0 0,1 1 0,-1 0 0,-1 1 0,1 0 0,-1 1 0,0 0 0,0 1 0,0 0 0,-1 1 0,0 0 0,-25-2 0,32 5-1,-1 0 0,0 0 0,0 0 0,0 1 0,1 0 0,-1 0 0,-12 4 0,17-4 1,0 1-1,0-1 1,-1 1 0,1-1-1,1 1 1,-1 0 0,0 0-1,0 0 1,1 0 0,-1 0-1,1 0 1,0 0 0,-1 0-1,1 1 1,0-1 0,0 0-1,1 1 1,-1-1 0,0 1-1,1-1 1,-1 1 0,1-1-1,0 5 1,-1 1 0,1-1 0,-1 1 0,2-1 0,-1 1 0,1-1 0,0 0 0,0 1 0,1-1 0,0 0 0,0 0 0,1 0 0,0 0 0,0 0 0,1 0 0,-1-1 0,2 0 0,-1 0 0,1 0 0,-1 0 0,2-1 0,8 9 0,0-2 1,0 1 0,1-2 0,1 0-1,0-1 1,0 0 0,1-1 0,0-1 0,0-1 0,1 0-1,0-2 1,0 0 0,0-1 0,1 0 0,-1-2 0,1 0-1,0-1 1,0-1 0,34-4 0,-48 3-1,-1-1 0,0 1 0,0-1 0,0 1 0,0-1 0,-1-1 0,1 1 0,0 0 0,-1-1 0,1 0 0,-1 0 0,0 0 0,0 0 0,0 0 0,-1-1 0,1 1 0,-1-1 0,0 1 0,0-1 0,3-6 0,2-9 0,0 0 0,-1 0 0,4-21 0,-6 24 0,31-102 0,-24 89 0,-2 0 0,-1-1 0,-1 0 0,-1-1 0,2-47 0,-8-68 0,0 145 0,0 1 0,0-1 0,0 0 0,0 0 0,0 1 0,-1-1 0,1 0 0,0 1 0,0-1 0,0 1 0,0-1 0,-1 0 0,1 1 0,0-1 0,-1 0 0,1 1 0,-1-1 0,1 1 0,0-1 0,-1 1 0,1-1 0,-1 1 0,1 0 0,-1-1 0,1 1 0,-1-1 0,0 1 0,0 0 0,0 0 0,0 0 0,1 0 0,-1 0 0,0 1 0,0-1 0,1 0 0,-1 1 0,0-1 0,0 0 0,1 1 0,-1-1 0,1 1 0,-1-1 0,0 1 0,1-1 0,-1 1 0,1 0 0,-1-1 0,1 1 0,-1-1 0,1 1 0,0 0 0,-1 0 0,1 1 0,-6 11 0,0 0 0,1 1 0,1 0 0,0 0 0,1 0 0,1 1 0,-1 14 0,1 111 0,2-87 0,1-19 0,0 1 0,3-1 0,11 55 0,-10-72 0,0 1 0,1-1 0,1 0 0,0 0 0,1-1 0,1 0 0,1-1 0,17 23 0,-23-33 1,1-1 0,0 1 0,0-1 0,0 0 0,0 0-1,0-1 1,1 1 0,-1-1 0,1 0 0,0-1 0,0 1 0,0-1 0,11 2 0,-14-4-1,0 1 1,0-1 0,0 0-1,-1 0 1,1 0-1,0 0 1,0-1-1,0 1 1,-1-1 0,1 1-1,0-1 1,0 0-1,-1 0 1,1 0 0,-1-1-1,1 1 1,-1-1-1,1 1 1,-1-1-1,0 0 1,0 0 0,0 0-1,0 0 1,0 0-1,0 0 1,-1-1 0,1 1-1,-1 0 1,1-1-1,-1 1 1,0-1-1,1-3 1,4-17-1,0-1 0,-2 0 0,-1 1 0,0-2 0,-2-37 0,2-18 0,-1 52 0,9-41 0,-10 62 0,1-1-1,1 1 1,-1 0-1,1 0 1,0 0-1,1 0 1,-1 1-1,1-1 1,1 1-1,7-9 1,-9 12-2,0 1 1,0 0 0,0 0-1,0 0 1,0 0 0,1 1-1,-1-1 1,0 1 0,1 0-1,0 0 1,-1 0 0,1 0 0,0 1-1,-1-1 1,1 1 0,0 0-1,-1 0 1,1 0 0,0 1-1,-1-1 1,8 3 0,-6-2 1,-1 1 0,1-1 0,-1 1 0,0 0 0,0 0 0,1 0 1,-1 1-1,-1 0 0,1-1 0,0 1 0,-1 1 0,1-1 0,-1 0 1,0 1-1,0 0 0,3 5 0,2 0 23,-8-9-22,0-1-1,-1 0 0,1 1 0,-1-1 0,1 1 0,-1-1 1,1 0-1,-1 1 0,1-1 0,-1 1 0,0-1 0,1 1 1,-1 0-1,0-1 0,1 1 0,-1 0 0,0-1 0,1 1 0,-2 0 1,-3-1-2,1 0 0,-1 0 0,1 1 0,-1 0 0,1 0 0,-1 0 0,0 0 0,1 1 0,0 0 0,-1 0 0,1 0 0,-1 0 0,1 1 0,0 0 0,0 0 0,0 0 0,0 0 0,0 0 0,0 1 0,1 0 0,-1 0 0,1 0 0,0 0 0,0 0 0,0 1 0,0-1 0,0 1 0,-1 4 0,-3 3 1,0 0 0,1 1 0,1-1 1,0 1-1,1 1 0,0-1 0,0 0 1,-2 24-1,4-22 0,1-1 0,1 1 0,0 0 0,0-1 0,1 1 0,1-1 0,4 14 0,-5-22 0,1 0 0,0 0 0,0 0 0,1 0 0,-1-1 0,1 0 0,0 1 0,0-1 0,1 0 0,-1 0 0,1-1 0,0 1 0,0-1 0,0 0 0,0 0 0,1 0 0,-1 0 0,1-1 0,0 0 0,8 3 0,-6-3 0,-1 0 0,0 0 0,1-1-1,-1 0 1,1 0 0,-1 0 0,1-1 0,10-1 0,-14 1 1,-1-1 0,1 1 0,0-1 0,-1 1 1,0-1-1,1 0 0,-1 0 0,1-1 0,-1 1 0,0 0 1,0-1-1,0 1 0,0-1 0,0 0 0,0 1 0,0-1 1,-1 0-1,1 0 0,0 0 0,-1-1 0,0 1 0,1 0 1,0-5-1,5-12 0,-1-1 0,-2-1 0,0 1 0,3-37 1,-6-86-3,-2 74 1,-3 120 0,-2 0 0,-2-1 0,-19 66 0,-10 63 0,18 78 0,6-41 0,12-203 0,-1 0 0,-1 1 0,0-1 0,-1 0 0,-6 14 0,9-24 0,-1 1 0,1-1 0,-1 1 0,0-1 0,0 0 0,-1 0 0,1 0 0,-1 0 0,0 0 0,1 0 0,-1-1 0,0 1 0,0-1 0,-1 0 0,1 0 0,0 0 0,-1 0 0,1-1 0,-1 1 0,0-1 0,1 0 0,-6 1 0,4-2 0,0 1 0,0-1 0,0 0 0,0 0 0,0-1 0,0 1 0,0-1 0,0 0 0,0 0 0,0-1 0,0 0 0,0 0 0,1 0 0,-1 0 0,1 0 0,-8-6 0,3-1 0,0 1 0,0-1 0,1-1 0,0 0 0,-11-17 0,10 12 0,0 0 0,1-1 0,1 1 0,1-1 0,0-1 0,1 1 0,0-1 0,-1-17-1,4 24 0,1 0-1,0 1 0,1-1 0,1 0 0,-1 0 0,1 0 0,1 1 0,0-1 0,0 1 0,1-1 0,0 1 0,1 0 0,0 0 0,0 0 0,10-14 0,12-7 4,1 1 0,1 1-1,1 1 1,48-32 0,55-52 21,-111 90-23,-1-2 0,-1 0 0,-1 0 0,-1-2 0,-1 0 0,-1-1 0,-1-1 0,-1 0 0,-2-1 0,-1 0 0,8-36 0,-9 16 0,-7 33 0,1 0 0,0 0 0,0 1 0,2-1 0,0 1 0,1 0 0,7-13 0,-11 24-1,0 1 0,1 0 0,-1 0 0,1 0 0,0 0 0,-1 1 1,1-1-1,0 1 0,0 0 0,0 0 0,0 0 0,0 0 0,0 0 0,0 1 0,1-1 0,-1 1 0,0 0 0,0 0 1,0 0-1,1 0 0,-1 0 0,0 1 0,0 0 0,0 0 0,0-1 0,0 2 0,0-1 0,5 3 0,-8-4 1,0 0 0,0 0 0,1 0 0,-1 0 0,0 0 0,0 0 0,0 1-1,1-1 1,-1 0 0,0 0 0,0 0 0,0 0 0,0 1 0,1-1 0,-1 0 0,0 0 0,0 0-1,0 1 1,0-1 0,0 0 0,0 0 0,0 1 0,0-1 0,0 0 0,0 0 0,1 1-1,-1-1 1,0 0 0,0 0 0,-1 1 0,1-1 0,0 0 0,0 0 0,0 0 0,0 1 0,0-1-1,0 0 1,0 0 0,0 1 0,0-1 0,0 0 0,-1 0 0,1 0 0,0 1 0,0-1-1,0 0 1,0 0 0,-1 0 0,1 0 0,0 1 0,0-1 0,0 0 0,-1 0 0,1 0 0,0 0-1,-13 7 2,11-7-1,-6 5 0,1 0 0,-1 1 0,1-1 0,-1 1 0,2 1 0,-1-1 0,1 1 0,0 0 0,0 1 0,1-1 0,0 1 0,0 0 0,1 0 0,0 1 0,1-1 0,-1 1 0,-2 17 0,0 3 0,2 0 0,1 0 0,2 0 0,2 42 0,0-63 0,-1-1 0,1 1 0,1-1 0,-1 0 0,1 0 0,1 0 0,-1 0 0,1 0 0,0 0 0,1-1 0,0 1 0,0-1 0,0 0 0,1 0 0,-1 0 0,1-1 0,1 0 0,-1 0 0,11 7 0,-6-5 3,1-1 0,-1-1-1,1 0 1,0 0 0,0-1-1,0-1 1,0 0-1,1 0 1,-1-1 0,1-1-1,21 1 1,-25-2-3,0 0 0,0 0 0,1 0 0,-1-1 0,0 0 0,16-4 0,-21 4 0,0 0 0,-1-1 0,1 1 0,-1-1 0,0 1 0,1-1 0,-1 0 0,0 0 0,0 0 0,0 0 0,0 0 0,0-1 0,-1 1 0,1 0 0,-1-1 0,1 0 0,-1 1 0,0-1 0,0 0 0,1-5 0,2-6 0,-2 0 0,0 0 0,0-1 0,-1 1 0,-1-1 0,-1 1 0,0-1 0,0 1 0,-2 0 0,0-1 0,0 1 0,-7-16 0,-1 3 0,0 1 0,-2 0 0,-1 0 0,-1 1 0,-19-23 0,25 36-3,-1 0-1,0 1 1,-1 0 0,-14-11-1,21 19 3,-1-1 0,0 1 0,0 0 0,-1 0 0,1 0 0,0 1 0,-1 0 0,0 0-1,0 0 1,1 1 0,-1 0 0,0 0 0,-6 0 0,10 1 1,0 0 0,0 0 0,0 1 0,0-1 0,0 0 0,0 1 0,1-1 0,-1 1 0,0 0 0,0 0 0,1 0 0,-1 0 0,0 0 0,1 0 0,-1 0 0,1 0 0,0 1 0,-1-1 0,1 0 0,0 1 0,0-1 0,0 1 0,0 0 0,0-1 0,0 1 0,0 0 0,0-1 0,1 1 0,-1 0 0,1 0 0,0 0 0,-1 2 0,-1 9 0,1-1 0,1 0 0,-1 0 0,3 13 0,-1-14 0,0 1 0,1-1 0,0 1 0,1 0 0,0 0 0,1-1 0,1 0 0,0 0 0,0 0 0,1 0 0,0-1 0,10 12 0,-5-8 0,1 0 0,0 0 0,2-1 0,-1-1 0,1 0 0,29 17 0,-38-26 0,-1 0 1,1-1-1,1 1 0,-1-1 1,0 0-1,0-1 1,1 1-1,-1-1 0,1 0 1,-1-1-1,11 1 0,-13-1 1,-1-1 0,1 1 1,0-1-1,-1 1 0,1-1 0,-1 0 0,1 0 0,-1 0 0,0 0 0,1-1 0,-1 1 0,0-1 0,0 1 0,0-1 0,0 0 0,0 0 0,0 0 0,0 0 1,-1 0-1,1 0 0,-1 0 0,1-1 0,-1 1 0,0 0 0,1-5 0,5-14-1,-2 0 0,0-1 0,3-38 0,-7 42 0,1 1 0,0 0 0,2 0 0,0 1 0,0-1 0,2 1 0,9-21 0,-12 33 0,0 0 0,0 1 0,0-1 0,0 1 0,0 0 0,1 0 0,-1 0 0,1 0 0,0 1 0,0-1 0,0 1 0,0 0 0,1 0 0,-1 0 0,0 1 0,1 0 0,-1 0 0,1 0 0,-1 0 0,1 0 0,0 1 0,-1 0 0,1 0 0,0 1 0,-1-1 0,1 1 0,-1 0 0,1 0 0,-1 0 0,1 1 0,-1-1 0,0 1 0,0 0 0,1 1 0,-2-1 0,1 1 0,0-1 0,0 1 0,-1 0 0,0 1 0,1-1 0,-1 0 0,0 1 0,2 4 0,0 2 0,-1 0 0,0 0 0,0 0 0,-1 1 0,0-1 0,-1 1 0,0 0 0,-1 0 0,0 0 0,-1 19 0,-2-8 0,0 0 0,-2 0 0,0 0 0,-10 28 0,11-43 0,1 0 0,0 0 0,0 0 0,0 0 0,1 0 0,0 0 0,1 0 0,0 0 0,0 0 0,0 1 0,2 9 0,-1-16 0,0 0 0,0 1 0,0-1 0,0 0 0,0 0 0,0 0 0,0 0 0,0 0 0,0 0 0,1-1 0,-1 1 0,0 0 0,1-1 0,-1 1 0,1-1 0,-1 1 0,0-1 0,1 1 0,-1-1 0,1 0 0,-1 0 0,3 0 0,41 0 0,-30 0 0,-12 0 0,0-1 0,0 1 0,0 0 0,0-1 0,0 1 0,0-1 0,0 0 0,0 0 0,-1 0 0,1-1 0,0 1 0,0-1 0,-1 1 0,1-1 0,-1 0 0,0 0 0,5-4 0,-4 1 0,1 1 0,-1-2 0,0 1 0,0 0 0,0 0 0,0-1 0,-1 0 0,2-8 0,1-9 0,-1 0 0,-1 0 0,-1-39 0,-1-202 0,-1 516 0,1-240 0,0 0 0,1 0 0,0 0 0,1 0 0,0 0 0,1 0 0,1-1 0,-1 0 0,13 20 0,-14-26 0,1 1 0,0 0 0,1-1 0,-1 0 0,1 0 0,0 0 0,0 0 0,1-1 0,-1 0 0,1 0 0,0-1 0,0 1 0,0-1 0,1 0 0,-1-1 0,1 0 0,0 0 0,10 2 0,-11-3 0,1 0 0,0-1 0,0 1 0,0-1 0,0-1 0,0 1 0,0-1 0,0-1 0,0 1 0,-1-1 0,8-3 0,-10 3 0,0 0 0,0-1 0,-1 1 0,1-1 0,-1 0 0,0 0 0,0-1 0,0 1 0,0 0 0,-1-1 0,1 0 0,-1 1 0,0-1 0,0 0 0,0 0 0,-1-1 0,0 1 0,2-5 0,2-20 0,0-1 0,-2 0 0,-1 1 0,-5-59 0,2 31 0,-5-89 0,3-55 0,-6 299 0,4-1 0,11 142 0,-4-209 0,2 0 0,0 0 0,2 0 0,2-1 0,0 0 0,18 39 0,-24-64 0,0-1 0,0 0 0,1 1 0,-1-1 0,1 0 0,0 0 0,-1 0 0,2 0 0,-1-1 0,0 1 0,0-1 0,1 0 0,-1 0 0,1 0 0,0 0 0,-1-1 0,1 1 0,5 0 0,-1 0 0,1-1 0,1 0 0,-1 0 0,0-1 0,0-1 0,0 1 0,9-3 0,-13 2 0,-1 0 0,0-1 0,1 0 0,-1 0 0,0 0 0,0 0 0,0-1 0,0 1 0,0-1 0,-1 0 0,1 0 0,-1 0 0,0-1 0,0 1 0,0-1 0,0 0 0,-1 0 0,1 0 0,-1 0 0,0 0 0,-1 0 0,3-6 0,3-10 0,-2 1 0,1-2 0,3-32 0,2-76 0,-10-226 0,-3 333 0,-7-43 0,0 15 0,5 135 0,3 17 0,2 125 0,2-185 0,2 0 0,1 0 0,16 54 0,-11-71 0,-11-46-2,2 0 0,0 0 1,1 0-1,1 0 0,1 0 0,1 1 1,0 0-1,2 0 0,0 0 0,2 1 0,0 1 1,1-1-1,1 2 0,21-26 0,-31 40 2,0 1 0,0-1 0,0 1-1,0 0 1,1 0 0,-1 0 0,1 0-1,-1 1 1,1-1 0,0 0 0,-1 1-1,1 0 1,0 0 0,0 0 0,0 0-1,0 0 1,0 0 0,0 1 0,0 0-1,6 0 1,-8 0 0,0 1 0,-1-1 0,1 1 0,0 0 0,0-1 0,-1 1 0,1 0 0,0 0 0,-1 0 0,1 0 0,-1-1 0,1 1 0,-1 0 0,0 0 0,1 0 0,-1 0 0,0 0 0,1 0 0,-1 0 0,0 0 0,0 0 0,0 0 0,0 0 0,0 2 0,0 35 0,-1-29 0,-6 153 0,3-97 0,3-57 0,0 1 0,1 0 0,0-1 0,0 1 0,0 0 0,4 15 0,-3-22 0,0 0 0,-1 0 0,1 0 0,0 0 0,0 0 0,1 0 0,-1 0 0,0 0 0,1 0 0,-1-1 0,1 1 0,0 0 0,-1-1 0,1 1 0,0-1 0,0 0 0,0 0 0,0 0 0,0 0 0,0 0 0,0 0 0,0 0 0,1-1 0,-1 1 0,0-1 0,0 1 0,3-1 0,-1 1 0,0-1 0,1 0 0,-1 0 0,0 0 0,0 0 0,0-1 0,1 1 0,-1-1 0,0 0 0,0 0 0,0-1 0,0 1 0,0-1 0,-1 0 0,1 0 0,0 0 0,6-6 0,-4 2 0,0 0 0,-1-1 0,0 1 0,0-1 0,0 0 0,-1-1 0,0 1 0,3-10 0,5-17 0,-1-1 0,-2 0 0,-2 0 0,6-65 0,1-5 0,-14 104 0,0 0 0,1 0 0,-1 0 0,0 0 0,0 0 0,1 0 0,-1 0 0,0 1 0,1-1 0,-1 0 0,1 0 0,-1 0 0,1 1 0,-1-1 0,1 0 0,-1 0 0,2 0 0,-2 1 0,1 0 0,-1 0 0,1-1 0,-1 1 0,0 0 0,1 0 0,-1 0 0,1 0 0,-1 0 0,1 0 0,-1 0 0,1 0 0,-1 0 0,0 0 0,1 1 0,-1-1 0,1 0 0,-1 0 0,1 0 0,-1 0 0,0 1 0,1-1 0,-1 0 0,1 1 0,1 1 0,0 0 0,0 0 0,0 0 0,0 0 0,0 0 0,-1 0 0,1 1 0,-1-1 0,2 4 0,6 19 0,-1 1-1,-1 0 1,-1 0 0,-1 0-1,1 36 1,-2 121 16,-4-149 2,1-49-18,0 0 0,2 0 0,-1 0 0,2 1 0,8-23 0,34-72-2,-35 84-1,-8 18-1,37-72-18,-35 70 22,0 2-1,0-1 1,1 0-1,0 1 1,0 0-1,1 1 1,8-8-1,-14 14 1,0-1 0,0 0 0,-1 1 0,1-1-1,0 0 1,0 1 0,0-1 0,0 1 0,0 0 0,0-1-1,0 1 1,0 0 0,0-1 0,1 1 0,-1 0 0,0 0-1,0 0 1,0 0 0,0 0 0,2 0 0,-3 1 0,1-1-1,0 1 1,0-1 0,-1 1 0,1 0 0,0-1-1,-1 1 1,1 0 0,0-1 0,-1 1 0,1 0-1,-1 0 1,0 0 0,1-1 0,-1 1 0,0 0 0,1 0-1,-1 0 1,0 1 0,2 7-1,-1 1 0,0-1 0,-1 0 0,-1 10 0,0-3 0,2 240 17,0-273-16,1 0 0,1-1 0,0 1 0,1 0 0,8-19 0,37-85 0,-34 88 0,1 0 0,39-56 0,-55 89 0,0 0 0,0 0 0,0 0 0,0 1 0,0-1 0,0 0 0,0 0 0,0 0 0,0 0 0,0 1 0,0-1 0,0 0 0,0 0 0,0 0 0,0 0 0,0 1 0,0-1 0,1 0 0,-1 0 0,0 0 0,0 0 0,0 0 0,0 0 0,0 0 0,0 1 0,1-1 0,-1 0 0,0 0 0,0 0 0,0 0 0,0 0 0,1 0 0,-1 0 0,0 0 0,0 0 0,0 0 0,1 0 0,-1 0 0,0 0 0,0 0 0,0 0 0,0 0 0,1 0 0,-1 0 0,0 0 0,0 0 0,0 0 0,0 0 0,1 0 0,-1 0 0,0-1 0,0 1 0,0 0 0,0 0 0,0 0 0,0 0 0,1 0 0,-1 0 0,0-1 0,0 1 0,0 0 0,0 0 0,0 0 0,0 0 0,0 0 0,0-1 0,0 1 0,2 15 0,-2-14 0,2 332 34,-3-204-103,-1-127-403,-8-2-1342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7.7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17 31230,'-4'-5'1393,"17"5"-1393,7 0 16,1 0 0,1 0-16,1-2-16,-2-2-176,-5-2-1137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8:47.9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39 26924,'0'-35'4840,"0"34"-4789,-24 2 189,22-1-227,0 1 0,0 0 0,-1 0 0,1 0 0,0 0 0,0 0 0,0 0 1,0 0-1,0 1 0,0-1 0,1 1 0,-1-1 0,0 1 0,1 0 0,-1 0 0,1 0 0,0-1 1,-1 1-1,1 1 0,-1 1 0,-19 48 78,20-51-86,-2 10-2,0-1 1,0 0 0,1 0 0,0 1-1,1 0 1,0-1 0,1 1 0,0-1-1,1 1 1,2 13 0,-2-19-3,0-1-1,0 0 1,1 0 0,0 0 0,-1 0 0,1 0 0,1 0 0,-1 0-1,0 0 1,1-1 0,0 1 0,0-1 0,0 0 0,0 0-1,1 0 1,-1 0 0,1-1 0,-1 1 0,1-1 0,0 0-1,0 0 1,0 0 0,0-1 0,1 1 0,-1-1 0,8 1 0,-1 0 14,0 0 0,0-1 0,1 0 1,-1-1-1,16-2 0,-25 2-11,1 0 0,0 0-1,-1-1 1,1 0 0,-1 1-1,1-1 1,-1 0 0,0 0-1,1 0 1,-1-1-1,0 1 1,0-1 0,0 1-1,0-1 1,0 0 0,0 1-1,0-1 1,0 0 0,-1 0-1,1 0 1,-1-1 0,1 1-1,-1 0 1,0 0-1,0-1 1,0 1 0,0-1-1,0-3 1,1-6-2,-1 0 0,0 0-1,-1 0 1,0 0 0,-1 0 0,0 0-1,-1 0 1,0 0 0,-1 1 0,-1-1 0,0 1-1,0-1 1,-1 1 0,0 1 0,-1-1-1,0 1 1,-13-16 0,17 24-16,0-1-1,0 0 1,0 1 0,-1-1 0,1 1-1,-1 0 1,0 0 0,0 0-1,1 0 1,-1 1 0,0-1-1,0 1 1,-1-1 0,1 1 0,0 0-1,0 0 1,-1 1 0,1-1-1,0 1 1,-1-1 0,1 1 0,-1 0-1,1 0 1,0 1 0,-1-1-1,1 1 1,-4 1 0,-21 9-979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4.2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 31630,'6'-5'76,"0"1"0,0 0 0,0 0 0,1 1-1,-1 0 1,1 0 0,0 1 0,0-1-1,0 2 1,0-1 0,0 1 0,0 0-1,0 0 1,13 1 0,-19 0-76,0 1 0,0 0 0,0-1 0,0 1 0,0 0 0,0-1 0,0 1 0,0 0 0,-1 0 0,1 0 0,0 0 0,-1 0 0,1 0 0,0 0 0,-1 0 0,1 0 0,-1 0 0,0 0 0,1 0 0,-1 1 0,0-1 0,0 1 0,2 5 0,74 247 0,-24-69 0,-46-173 9,-6-12-12,0-1 1,0 1-1,0 0 0,0 0 0,0 0 0,0 0 1,0-1-1,0 1 0,0 0 0,0 0 0,0 0 0,0 0 1,0-1-1,0 1 0,0 0 0,0 0 0,0 0 1,0 0-1,0-1 0,1 1 0,-1 0 0,0 0 1,0 0-1,0 0 0,0 0 0,0 0 0,0 0 1,1-1-1,-1 1 0,0 0 0,0 0 0,0 0 0,0 0 1,1 0-1,-1 0 0,0 0 0,0 0 0,0 0 1,0 0-1,1 0 0,-1 0 0,0 0 0,0 0 1,0 0-1,0 0 0,1 0 0,-1 0 0,0 0 1,0 0-1,0 0 0,0 0 0,1 0 0,-1 0 0,0 1 1,0-1-1,0 0 0,0 0 0,0 0 0,1 0 1,-1 0-1,0 0 0,0 0 0,0 1 0,0-1 1,1-20-449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4.6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198 1 31166,'-1'7'147,"-1"-1"-1,1 1 1,-1-1-1,0 1 1,-1-1-1,0 1 0,0-1 1,0 0-1,-1 0 1,1-1-1,-9 9 1,-61 70-442,54-65 433,5-4-257,2-1 1,-1 1-1,-14 26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4.9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19 32303,'5'-3'34,"1"0"1,-1 1 0,1-1 0,0 2-1,0-1 1,0 0 0,0 1-1,0 0 1,1 1 0,-1-1-1,11 2 1,-17-1-35,1 1 0,0-1 0,0 1 0,0-1 0,-1 1 0,1-1 0,0 1 0,-1 0 0,1-1 0,0 1 0,-1 0 0,1 0 0,-1-1 0,1 1 0,-1 0 0,1 0 0,-1 0 0,0 0 0,1-1 0,-1 1 0,0 0 0,0 0 0,0 0 0,0 0 0,0 0 0,0 2 0,1 32 0,-2-25 0,1-4 0,0 1 0,-1 0 0,0-1 0,-1 1 0,1 0 0,-1-1 0,0 0 0,-1 1 0,-5 9 0,-2 0 0,-24 31 0,23-35 0,1 2 0,1-1 0,-15 28 0,24-40 0,-1 1 1,0-1-1,1 1 0,-1-1 1,1 1-1,-1-1 1,1 1-1,0-1 0,0 1 1,0 0-1,0-1 0,0 1 1,0-1-1,0 3 1,1-3-1,-1 0 1,1 0 0,-1 0-1,0-1 1,1 1-1,-1 0 1,1 0 0,0-1-1,-1 1 1,1-1 0,0 1-1,-1 0 1,1-1 0,0 1-1,-1-1 1,1 0 0,0 1-1,0-1 1,1 1 0,4 0 2,0 0 1,0 0 0,0-1 0,0 1-1,0-1 1,7-1 0,3 0-1,99 1-3,-115 0-4,0 0 1,0 0-1,0 0 0,1 0 1,-1 0-1,0 0 0,0 0 1,0 0-1,1 0 0,-1 0 1,0 0-1,0 0 0,0 0 0,0 0 1,1 0-1,-1 1 0,0-1 1,0 0-1,0 0 0,1 0 1,-1 0-1,0 0 0,0 0 1,0 1-1,0-1 0,0 0 1,0 0-1,1 0 0,-1 0 1,0 1-1,0-1 0,0 0 1,0 0-1,0 0 0,0 1 1,0-1-1,0 0 0,0 0 1,0 0-1,0 1 0,0-1 0,0 0 1,0 0-1,0 0 0,0 1 1,0-1-1,0 0 0,0 0 1,0 0-1,0 1 0,0-1 1,-1 0-1,1 0 0,0 0 1,0 0-1,0 1 0,0-1 1,-4 7-744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7.0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 31711,'0'0'923,"6"0"-886,218-2 24,-223 2-79,-5 0-129,-9 0-317,-1 0-1081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7.8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90 30462,'-1'-3'112,"1"0"1,-1-1-1,1 1 1,-1 0-1,1 0 1,0-1-1,0 1 1,1 0-1,-1-1 1,1 1-1,-1 0 1,1 0-1,0 0 1,0 0-1,1-1 1,-1 1-1,1 1 1,-1-1-1,1 0 1,3-4-1,-2 5-115,-1 0-1,0 0 0,1 0 0,0 1 0,-1-1 0,1 1 0,0 0 0,0-1 0,0 1 1,0 0-1,0 1 0,0-1 0,0 1 0,0-1 0,0 1 0,0 0 0,0 0 0,0 0 1,1 0-1,-1 1 0,0-1 0,5 3 0,-4-2 4,-1 1 0,1 0 0,-1 0 0,0 0 0,0 0 0,0 0 0,0 1 0,0-1 0,-1 1 0,1 0 0,-1 0 0,1 0 0,-1 0 0,0 1 0,1 3 0,29 60 0,-26-53 0,97 269 0,-102-278 0,0-4-33,0 3 38,0-9-1263,-1-14-2706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8.2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179 6 31038,'0'-1'31,"0"1"1,0 0-1,0 0 0,0-1 0,0 1 0,0 0 1,0 0-1,0-1 0,-1 1 0,1 0 1,0 0-1,0 0 0,0-1 0,0 1 0,-1 0 1,1 0-1,0 0 0,0 0 0,-1 0 0,1-1 1,0 1-1,0 0 0,0 0 0,-1 0 1,1 0-1,0 0 0,0 0 0,-1 0 0,1 0 1,0 0-1,-1 0 0,1 0 0,0 0 0,0 0 1,-1 0-1,1 0 0,0 0 0,0 0 1,-1 0-1,1 0 0,0 0 0,0 1 0,0-1 1,-1 0-1,1 0 0,0 0 0,0 0 0,-1 0 1,1 1-1,0-1 0,0 0 0,0 0 1,0 0-1,0 1 0,-1-1 0,1 0 0,0 1 1,-12 16-324,9-13 435,-53 73-132,31-44-8,-35 60-1,58-90-22,1 0 0,-1 0-1,1 0 1,0 1 0,-1-1-1,1 0 1,0 8 0,1-10-490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8.7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31486,'0'0'1057,"6"0"-993,21 0-16,10-2 0,4-3-32,2-1 0,-4 1-16,-4 3 0,-10 2 0,-7 0 0,-9 0 0,-7 0 0,-6 0-5907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9.2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43 143 32047,'7'-33'240,"1"1"0,18-45 0,-24 134-240,-2-49 0,-1 39 0,2 0 0,2 0 0,16 80 0,-16-115 0,-1-6 0,0-1 0,-1 1 0,1 0 0,-2-1 0,1 1 0,0 0 0,-1 0 0,0-1 0,-2 11 0,1-15 0,1 0 0,-1 0 0,0 0 0,0-1 0,0 1 0,1 0 0,-1 0 0,0-1 0,0 1 0,0 0 0,0-1 0,-1 1 0,1-1 0,0 0 0,0 1 0,0-1 0,0 0 0,0 0 0,0 1 0,-1-1 0,1 0 0,-2 0 0,-35-1-1,29 1-3,0 0-9,-21 0-1,23 0 14,16-2 5,69-1 29,-49 3-83,0-1-1,33-7 1,-45 4-402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09.7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4 163 32399,'-2'-40'243,"1"28"-229,0 0 0,1 0 0,0 0 0,1 0 0,0-1-1,1 1 1,1 1 0,4-16 0,-5 57-14,2 369 0,-4-399 0,-1 1 0,1 0 0,0-1 0,-1 1 0,1-1 0,-1 1 0,1-1 0,-1 1 0,1-1 0,-1 0 0,0 1 0,1-1 0,-1 0 0,1 1 0,-1-1 0,0 0 0,1 0 0,-1 1 0,0-1 0,1 0 0,-1 0 0,0 0 0,1 0 0,-1 0 0,-1 0 0,-1 0 0,16 0 0,1 0-73,0-1 0,0 0-1,0-1 1,0 0 0,0-1 0,24-8 0,-28 7-1128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8.2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86 157 29566,'4'-8'550,"1"0"-1,-2-1 1,1 1 0,2-11 0,-1 1-437,-1-1 0,-1 0 0,2-29 0,-5 445-113,0-395 0,0-1 0,0 0 0,0 0 0,0 1 0,0-1 0,0 0 0,0 0 0,0 1 0,-1-1 0,1 0 0,0 0 0,-1 1 0,1-1 0,-1 0 0,1 0 0,-1 0 0,0 0 0,1 0 0,-1 0 0,0 0 0,0 0 0,0 0 0,0 0 0,-2 1 0,1-1 0,-1 0 0,0-1 0,0 1 0,0-1 0,0 0 0,0 1 0,0-1 0,-5-1 0,-6 1 0,-38-2 0,38 1 0,37 0 0,168-10-35,-191 11-42,-1 0-363,-8 0-961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0.1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 31999,'0'-2'18,"-1"0"1,1 0 0,0 0 0,0 0-1,0 0 1,0 0 0,1 0 0,-1 1-1,0-1 1,1 0 0,0 0 0,-1 0-1,1 0 1,0 0 0,0 1-1,0-1 1,0 0 0,0 1 0,0-1-1,0 1 1,1-1 0,-1 1 0,0 0-1,1-1 1,0 1 0,-1 0 0,1 0-1,-1 0 1,1 0 0,0 0 0,0 1-1,0-1 1,-1 0 0,1 1 0,0-1-1,0 1 1,0 0 0,0 0-1,0 0 1,3 0 0,-2 0-19,0 0 0,0 1 0,0-1 0,1 1 0,-1 0 0,0 0 0,0 0 0,0 0 0,0 0 0,0 1 0,-1-1 0,1 1 0,0 0 0,-1 0 0,1 0 0,-1 0 0,0 0 0,0 1 0,1-1 0,-1 1 0,-1 0 0,4 4 0,4 9 0,-1 1 0,13 32 0,-13-28 0,1 0-29,-1 0-1,-1 1 1,0 0 0,-2 0-1,0 0 1,2 40 0,-7-61-617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0.5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216 10 31598,'0'-7'817,"0"5"-465,-4 2-352,-2 20 0,-4 14 0,-9 6 0,-5 3 0,-3 3 0,0-5 0,0-4 0,3-6 0,3-5-48,5-9-128,5-10-3154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1.2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31935,'0'0'800,"14"0"-800,15 0 0,10 0 32,4 0-32,1 0 0,-3 1 0,-8-1 0,-9 0 0,-11 0 0,-7 0-32,-27 0-1377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1.5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31470,'0'-8'737,"0"3"-353,0 3-208,0 9-176,0 25 0,0 11 0,0 6 0,0 3 0,0 0 0,0-6 0,0-5 0,0-6 0,0-7-64,0-17-400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2.2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1 169 31038,'1'-11'151,"0"1"0,1-1 0,0 1 0,0-1 0,1 1-1,0 0 1,1 0 0,0 1 0,1-1 0,7-11 0,-10 18-117,22-40 1,-24 45-35,0 1 0,0-1 0,-1 0 0,1 0 0,0 0 0,1 1 0,-1-1 0,0 0 0,1 0 0,0 3 0,2 11 0,32 340 0,-33-309 0,-2-47 0,0 1 0,0-1 0,0 0 0,0 1 0,-1-1 0,1 1 0,0-1 0,0 1 0,-1-1 0,1 0 0,0 1 0,0-1 0,-1 1 0,1-1 0,-1 0 0,1 1 0,0-1 0,-1 0 0,1 0 0,-1 1 0,1-1 0,0 0 0,-1 0 0,1 0 0,-1 1 0,1-1 0,-1 0 0,1 0 0,-1 0 0,1 0 0,-1 0 0,1 0 0,-1 0 0,1 0 0,-1 0 0,1 0 0,-1 0 0,1-1 0,-1 1 0,0 0 0,0 0 0,-89 0-32,122-10 59,-1 6-22,38 1 1,16-1-124,-66 0-832,-4-3-2758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2.7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9 101 31983,'0'-5'103,"0"-2"-51,-1 0 0,1 1 0,0-1 0,1 0 0,0 0 0,0 1 0,0-1 0,1 1 0,0-1 0,1 1 0,-1-1 0,6-8 0,-5 31-47,0 35-5,2-1 0,23 99 0,-9-60 0,-18-84 0,0 2 0,1-1 0,-2 1 0,1 0 0,-1 12 0,0-18 0,0 1 0,0-1 0,0 0 0,0 0 0,-1 0 0,1 0 0,0 0 0,-1 0 0,1 0 0,-1 0 0,1 0 0,-1 0 0,1 0 0,-1 0 0,0 0 0,0-1 0,1 1 0,-1 0 0,0 0 0,0-1 0,0 1 0,0 0 0,0-1 0,0 1 0,0-1 0,0 1 0,0-1 0,0 1 0,0-1 0,0 0 0,0 0 0,0 0 0,0 1 0,0-1 0,-3 0 0,-54-1 0,58 1 0,-1 0 0,1 0 0,0 0 0,-1-1 0,1 1 0,0 0 0,-1 0 0,1 0 0,0-1 0,0 1 0,-1 0 0,1 0 0,0-1 0,0 1 0,0 0 0,-1-1 0,1 1 0,0 0 0,0-1 0,0 1 0,0 0 0,0-1 0,-1 1 0,1 0 0,0-1 0,0 1 0,0-1 0,0 1 0,0 0 0,0-1 0,0 1 0,0 0 0,0-1 0,1 1 0,-1 0 0,0-1 0,0 1 0,0 0 0,0-1 0,0 1 0,1 0 0,-1-1 0,0 1 0,0 0 0,1-1 0,-1 1 0,0 0 0,0 0 0,1 0 0,-1-1 0,0 1 0,1 0 0,-1 0 0,0 0 0,1-1 0,-1 1 0,0 0 0,1 0 0,-1 0 0,1 0 0,19-4-3,1 1 1,-1 1-1,1 1 1,0 1-1,25 2 1,11 0-1282,-44-2-3692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3.0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 31614,'4'0'945,"19"-2"-833,3 0-80,7 0-16,0 1-16,-2 1 0,-6-2-48,-7-2-448,-12 4-8885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3.4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32319,'17'0'320,"15"0"-240,8 0-64,1 0-16,-2 0 32,-6 0-32,-7-4-32,-5-3-128,-5 0-2609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3.7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194 34 32559,'-1'-2'6,"1"1"0,-1-1 0,0 0 0,1 1 0,-1-1 0,0 1 0,0-1 0,0 1 0,0-1 0,0 1 0,0-1 0,-1 1 0,1 0 0,0 0 0,-1 0 0,1 0 0,0 0 0,-1 0 0,0 0 0,1 0 0,-1 0 0,1 1 0,-1-1 0,0 1 0,0-1 0,1 1 0,-1 0 0,0 0 0,-2-1 0,-1 1-6,0-1-1,0 1 1,0-1 0,0 1-1,1 1 1,-1-1-1,0 1 1,0-1 0,0 2-1,-8 2 1,7-1 0,1 1 0,0 0 0,0 0 0,0 1 0,1-1 0,0 1 0,0 0 0,0 0 0,0 0 0,1 1 0,0-1 0,0 1 0,0 0 0,1 0 0,-1 0 0,2 0 0,-3 9 0,0 5 0,0 1 0,2 0 0,0 0 0,2 23 0,0-38 0,0 0 1,1 0-1,0 0 0,0 1 0,0-1 1,1 0-1,-1-1 0,2 1 1,-1 0-1,1 0 0,0-1 0,0 0 1,0 1-1,1-1 0,-1 0 1,1-1-1,0 1 0,10 7 0,-8-7 2,1-1 0,0 0 0,0-1-1,0 0 1,0 0 0,1 0 0,-1-1 0,1 0-1,-1 0 1,1-1 0,0 0 0,0 0-1,-1-1 1,14-1 0,-19 1-2,1 0 0,0-1 0,0 1 0,-1-1 0,1 0 0,0 0 0,-1 0 0,1 0 0,-1 0 0,1-1 0,-1 1 0,0-1 0,0 0 0,1 1 0,-1-1 0,0 0 0,0 0 0,-1 0 0,1-1 0,0 1 0,-1 0 0,0-1 0,1 1 0,-1-1 0,0 1 0,0-1 0,0 0 0,0-4 0,2-7 0,0-1 0,-2 0 0,0 1 0,-1-19 0,0 22 0,0 3 0,0 0 0,-1 1 0,0-1 0,0 1 0,-1-1 0,0 1 0,0-1 0,-1 1 0,0 0 0,0 0 0,0 0 0,-6-7 0,6 11 0,0-1 0,0 1 0,0-1 0,0 1 0,-1 0 0,0 0 0,1 0 0,-1 1 0,0 0 0,-1-1 0,1 1 0,0 0 0,0 1 0,-1-1 0,1 1 0,-1 0 0,1 0 0,-1 0 0,0 1 0,1 0 0,-9 0 0,7 0-10,-1 1 1,1 0-1,0 0 0,0 1 1,0 0-1,0 0 0,0 0 1,0 0-1,0 1 1,1 0-1,-1 0 0,-6 6 1,-31 26-426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4.4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94 32079,'-1'-7'83,"1"1"0,0-1 0,1 1 0,-1-1 0,2 1 0,-1 0 0,3-8 0,-3 12-81,0 0-1,1-1 0,-1 1 0,1 0 0,0 0 0,-1 0 0,1 0 0,0 1 1,0-1-1,0 0 0,1 1 0,-1 0 0,0-1 0,0 1 0,1 0 0,-1 0 0,1 0 1,-1 0-1,1 1 0,3-1 0,-3 0-1,0 0 0,0 1 0,0 0 0,0 0 0,0-1 0,0 2 0,0-1 0,0 0 0,0 1 0,0-1 0,-1 1 0,1 0 0,0 0 0,0 0 0,0 0 0,-1 0 0,1 1 0,-1-1 0,1 1 0,-1 0 0,0 0 0,1 0 0,-1 0 0,0 0 0,0 0 0,0 0 0,-1 1 0,1-1 0,-1 1 0,3 3 0,2 8 0,0 0 0,-1 0 0,0 0 0,4 25 0,-8-33 0,15 79 0,-14-60 0,2-1 0,1 0 0,2 0 0,0 0 0,20 45 0,-27-89-1497,-7-13-3073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8.8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 31038,'0'0'1473,"2"0"-1409,27 0 16,8 0-48,8 0-16,2-6 0,-6-1 0,-4 1-16,-10 1 0,-6 3-16,-11 2-80,-8 0-560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4.8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264 21 29678,'-2'-13'1840,"2"10"-991,0-1-481,-4 4-336,-11 20-32,-5 10 0,-9 10 0,-4 7 0,-2 1 0,0-2 0,2-1 0,7-8-32,7-11 16,9-10-96,8-8-464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5.1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255 18 32383,'0'-1'7,"0"1"0,1-1 0,-1 1 0,0-1 0,0 1 1,0-1-1,0 0 0,0 1 0,0-1 0,0 1 0,-1-1 0,1 1 0,0-1 0,0 0 1,0 1-1,-1-1 0,1 1 0,0-1 0,0 1 0,-1-1 0,1 1 0,0-1 0,-1 1 1,1-1-1,-1 1 0,1 0 0,-1-1 0,1 1 0,-1 0 0,1-1 0,-1 1 1,1 0-1,-1 0 0,1-1 0,-1 1 0,1 0 0,-1 0 0,1 0 0,-1 0 0,0 0 1,1 0-1,-1 0 0,1 0 0,-1 0 0,0 0 0,1 0 0,-1 0 0,1 0 0,-1 0 1,1 0-1,-1 1 0,1-1 0,-1 0 0,0 0 0,1 1 0,-1-1 0,-33 24-28,16-8 21,2 2 0,0 0 0,0 1 0,2 0 0,0 1 0,2 1 0,0 0 0,1 0 0,-14 44 0,13-28 0,3 0 0,0 0 0,3 1 0,1 0 0,0 60 0,5-91 2,1 0 1,-1 0-1,1 0 0,1 1 1,-1-1-1,1-1 0,0 1 0,1 0 1,0 0-1,0-1 0,0 0 1,1 1-1,0-1 0,0-1 1,0 1-1,1 0 0,8 6 0,-6-6-46,0 0 0,0-1 0,1 0 0,0-1 0,0 1 0,0-2 0,1 1-1,-1-1 1,1 0 0,0-1 0,0 0 0,0 0 0,13 0 0,21-1-2021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5.5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53 31839,'0'-2'49,"0"-1"1,0 1 0,0 0-1,0 0 1,0-1 0,0 1 0,1 0-1,-1 0 1,1 0 0,-1-1-1,1 1 1,0 0 0,0 0 0,0 0-1,0 0 1,0 0 0,1 0-1,1-2 1,0 3-51,0-1 0,0 1-1,0 0 1,0 0 0,0 0 0,0 0-1,0 1 1,0-1 0,0 1 0,1 0-1,-1 0 1,6 0 0,-5 0 1,0 0 0,1 1 0,-1 0 0,0-1 0,1 1 0,-1 1 0,0-1 0,0 1 0,0-1 0,0 1 0,0 0 0,0 1 0,-1-1 0,7 6 0,-4-3 0,-1 1 0,1 0 0,-1 1 0,-1-1 0,1 1 0,-1 0 0,5 12 0,-1 1 0,-1 1 0,0 0 0,-2 0 0,-1 1 0,2 25 0,-2 80-8,-5-127-10,1 0 0,0 1 0,0-1 0,0 0 0,0 0 0,0 0 0,0 0 0,0 0 0,0 1 0,1-1 0,-1 0 0,0 0 0,0 0 0,0 0 0,0 0 0,0 1 0,0-1 0,0 0 0,0 0 0,0 0 0,0 0 0,0 0 0,0 0 0,1 0 0,-1 1 0,0-1 0,0 0 0,0 0 0,0 0 0,0 0 0,0 0 0,1 0 0,-1 0 0,0 0 0,0 0 0,0 0 0,0 0 0,0 0 0,1 0 0,-1 0 0,0 0 0,0 0 0,0 0 0,0 0 0,0 0 0,1 0 0,-1 0 0,0 0 0,0 0 0,0 0 0,0 0 0,0 0 0,1 0 0,-1 0 0,0 0 0,0 0 0,0 0 0,0-1 0,0 1 0,2-4-2672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5.8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231 3 28717,'-2'-2'4050,"-4"11"-4050,-7 19 0,-7 9 0,-5 0 0,-4 2 0,-4-2 0,5-4 0,-1-1 0,6-12-32,9-3-16,5-14-256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6.1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32239,'0'0'496,"21"0"-464,8-7-32,2 5 0,-3 2 0,-5-2 0,-2 2 0,-11-1-48,-4-3-256,-2 4-6611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7.8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31 175 30030,'0'-5'2721,"4"-18"-2732,7-3 18,-1-1 0,-2 0-1,8-39 1,-15 164-7,-2 120 0,1-211 0,-1-1 0,0 1 0,0 0 0,0-1 0,-3 10 0,4-15 0,-1 1 0,0-1 0,1 0 0,-1 1 0,0-1 0,0 1 0,0-1 0,0 0 0,0 0 0,0 1 0,0-1 0,0 0 0,0 0 0,0 0 0,-1 0 0,1 0 0,0-1 0,-1 1 0,1 0 0,-1-1 0,1 1 0,-1-1 0,1 1 0,-1-1 0,1 0 0,-1 1 0,-2-1 0,-22 0 0,15 0 0,33-2 0,21-1-12,-30 3-117,0-1 0,0 0-1,0 0 1,0-2 0,18-5 0,-24 5-1773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18.1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10 31566,'-1'0'19,"1"-1"0,0 1 0,0 0 0,0 0 0,0 0 0,0 0 0,0-1 0,-1 1 0,1 0 0,0 0 0,0 0 0,0-1 0,0 1 0,0 0 0,0 0 0,0-1 0,0 1 0,0 0 0,0 0 0,0 0 0,0-1 0,0 1 0,0 0 0,0 0 0,0-1 0,0 1 0,0 0 0,0 0 0,0 0 0,1-1 0,-1 1 0,0 0 0,0 0 0,0 0 0,0 0 0,0-1 0,0 1 0,1 0 0,-1 0 0,0 0 0,0 0 0,0 0 0,1-1 0,-1 1 0,0 0 0,0 0 0,0 0 0,1 0 0,-1 0 0,0 0 0,0 0 0,0 0 0,1 0 0,-1 0 0,0 0 0,0 0 0,1 0 0,-1 0 0,0 0 0,0 0 0,1 0 0,16 7-31,-8-1 16,0 1-1,-1 0 0,1 0 1,-1 1-1,-1 0 0,1 1 1,-1 0-1,7 11 0,45 83 2,-42-69-5,-1 1 0,19 56 0,-31-74 0,0 0 0,0 0 0,-2 0 0,0 0 0,0 1 0,-2-1 0,-1 1 0,-2 17 0,1-26-24,-1 0-1,-1 0 1,1 0-1,-1 0 1,-1-1-1,0 0 1,0 0-1,-1 0 1,1-1-1,-2 1 1,1-1 0,-1-1-1,0 1 1,0-1-1,-1-1 1,0 1-1,-14 6 1,1-6-1633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3.2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43 32351,'16'-1'83,"0"-1"0,0-1 1,0 0-1,25-9 0,-24 7-83,0 0 0,-1 1 0,32-2 0,38 4-5,-85 2-22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3.8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12 216 26364,'7'-6'6382,"3"-16"-6764,-6 12 748,3-2-353,11-21-5,-2-1 0,21-64 0,-36 134-8,0-14 0,0 43 0,-8 177 0,7-240 0,0 0 0,0 0 0,-1 1 0,1-1 0,-1 0 0,1 1 0,-1-1 0,0 0 0,0 0 0,0 0 0,0 0 0,0 0 0,0 0 0,-1 0 0,1 0 0,-1 0 0,1-1 0,-1 1 0,0-1 0,0 1 0,1-1 0,-1 1 0,0-1 0,0 0 0,-3 1 0,-3 0 0,1 0 0,0-1 0,0 0 0,-1 0 0,1-1 0,-11 0 0,6 0 0,236 0-1147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4.3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55 122 29838,'9'-24'1863,"3"-8"-1347,18-34-1,-23 123-480,-3 225-35,-4-225 0,0-55 0,-1-1 0,1 1 0,0-1 0,0 0 0,-1 1 0,1-1 0,-1 0 0,1 1 0,-1-1 0,1 0 0,-1 1 0,0-1 0,0 0 0,0 0 0,1 0 0,-1 0 0,0 0 0,-1 0 0,1 0 0,0 0 0,0 0 0,0-1 0,0 1 0,-3 1 0,-1 0 0,0 0 0,0-1 0,-1 1 0,1-1 0,0 0 0,-8 0 0,-28-1 0,31-1 0,10 1 0,210 0-13,-206-2-147,-4-4-387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9.2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40 31630,'0'0'897,"16"0"-817,15 0 0,4-4-48,4-7-16,-4 3-16,-4 5 0,-4-5 0,-5 7-16,-5-1-16,-7 0-208,-6 2-1921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4.6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1 32543,'-1'-1'7,"1"1"0,-1 0 0,1 0 0,-1 0 0,1 0 1,-1 0-1,1 1 0,-1-1 0,1 0 0,-1 0 0,1 0 0,-1 0 0,1 0 1,-1 1-1,1-1 0,-1 0 0,1 0 0,-1 1 0,1-1 0,0 0 0,-1 1 0,1-1 1,0 1-1,-1-1 0,1 0 0,-1 1 0,-8 10-7,0 0 0,0 0 0,1 1 0,1 0 0,0 0 0,0 1 0,-7 19 0,-28 101 4,40-125-3,-8 33 4,2 1-1,1 0 1,3-1-1,1 2 1,4 48-1,0-82-50,0 0 0,1 0 0,0 0 1,0 0-1,1 0 0,0 0 0,0-1 0,1 1 0,0-1 0,1 0 0,0 0 1,0-1-1,1 1 0,0-1 0,0 0 0,1-1 0,-1 0 0,1 0 0,1 0 1,-1-1-1,1 0 0,0 0 0,0-1 0,1 0 0,-1 0 0,1-1 1,0 0-1,0-1 0,0 0 0,12 1 0,18-2-4119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5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95 32095,'0'-4'21,"0"0"0,0 0 0,0 0 0,1 1 0,-1-1 0,1 0 0,0 1 0,1-1 0,-1 0 0,0 1 0,1 0 0,0-1 0,0 1 0,0 0 0,0 0 0,0 0 0,1 0 0,0 0 0,-1 0 0,1 1 0,0-1 0,0 1 0,0 0 0,0 0 0,1 0 0,-1 1 0,1-1 0,-1 1 0,1-1 0,-1 1 0,5-1 0,-6 2-21,1-1 0,-1 0 0,0 1 0,0-1 0,0 1 0,0-1 0,1 1 0,-1 0 0,0 0 0,0 0 0,1 0 0,-1 1 0,0-1 0,0 0 0,1 1 0,-1 0 0,0 0 0,0-1 0,0 1 0,0 0 0,0 0 0,0 1 0,0-1 0,-1 0 0,1 1 0,0-1 0,2 4 0,0 1 0,0 1 0,-1 0 0,0 0 0,0 0 0,-1 0 0,3 13 0,-1-6 0,17 69-3,15 119 1,-35-193-1591,-1-21-3084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5.3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232 1 31486,'0'0'1249,"-6"2"-1217,-2 5-32,1-1 0,0 1 0,-9 11 0,-12 13 0,0-6 0,1 1 0,1 2 0,1 0 0,-24 39 0,48-66-24,1 0-1,-1 0 1,1 0 0,-1 0-1,1 0 1,-1 0 0,1-1-1,0 2 1,0-1 0,0 0-1,-1 0 1,1 0 0,0 0-1,0 0 1,1 2-1,4-3-1234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5.7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 32527,'0'-4'192,"0"-1"-144,8 3-48,12 2 0,7 0 0,0 0 0,0 0 0,-3 0 0,-3 0-48,-5 0-16,-5 0-496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6.0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113 79 32095,'0'-5'46,"0"-1"0,0 1 0,0-1 0,1 1 0,0-1 0,0 1 1,0 0-1,1-1 0,0 1 0,0 0 0,0 0 0,1 0 0,3-5 0,-4 16-19,0 106-27,-5 131 0,3-240 0,0 0 0,0 0 0,-1 0 1,1-1-1,-1 1 0,1 0 0,-1 0 0,0 0 0,0 0 0,0-1 1,-1 1-1,1-1 0,-1 1 0,1-1 0,-1 1 0,-4 3 0,3-4-2,0 0 0,0-1 0,-1 1-1,1-1 1,0 0 0,-1 0 0,1 0-1,-1 0 1,1-1 0,-1 1-1,1-1 1,-1 0 0,-4-1 0,-54 1-30,61 0 45,10-2 3,162-16-614,-149 14-1349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6.4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31 30510,'0'-1'73,"0"0"0,0-1 0,1 1 0,-1-1 0,0 1 0,1 0 0,-1-1 0,1 1 0,0 0 0,-1 0 1,1 0-1,0-1 0,0 1 0,-1 0 0,1 0 0,0 0 0,0 0 0,0 0 0,1 0 0,-1 1 0,0-1 0,0 0 0,0 0 0,1 1 0,-1-1 0,0 1 0,0-1 0,1 1 0,-1 0 0,1-1 0,-1 1 1,3 0-1,-1-1-82,0 1 1,-1 0-1,1 0 0,0 0 1,0 1-1,-1-1 1,1 1-1,0-1 1,0 1-1,-1 0 1,1 0-1,-1 0 1,1 0-1,-1 0 1,1 1-1,-1-1 1,4 4-1,2 4 9,0 0 0,-1 1 0,0 0 0,-1 0 0,0 1 0,8 20 0,23 76 0,-28-80 0,2 11 0,-1 2 0,-1 0 0,-3 0 0,-1 0 0,-1 74 0,-4-109 1,-1 1 1,1-1-1,-1 0 1,-1 0-1,1 0 1,0 0-1,-1 0 1,0 0-1,-1 0 1,1 0-1,-1-1 1,0 1-1,0-1 1,-6 7-1,1-3-50,-1 0 1,1-1-1,-1 0 1,-1-1-1,-17 10 1,0-2-980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7.5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31951,'0'0'480,"7"0"-384,15 0 0,5 0-48,6 0-16,2 0-16,4 0 0,-4 0-16,-4 0 0,-7-3 0,-7 3 0,-11 0-48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7.9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32175,'20'4'288,"15"0"-96,9-1-144,3-3-32,2 0 0,-6 0-16,-1 0 0,-10 0-16,-9 0-64,-9-3-432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38.2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172 23 28989,'-2'-2'85,"1"0"0,-1 0 0,0 0-1,0 0 1,0 1 0,-1-1 0,1 1 0,0 0-1,0-1 1,-1 1 0,1 0 0,-1 0 0,1 1-1,-1-1 1,1 0 0,-1 1 0,0 0-1,1 0 1,-1-1 0,1 1 0,-1 1 0,0-1-1,1 0 1,-1 1 0,1-1 0,-1 1 0,0 0-1,1 0 1,0 0 0,-1 0 0,-3 2 0,1 1 4,-1 0 1,1 0-1,-1 0 0,1 1 1,0 0-1,1 0 1,-1 0-1,1 1 1,0 0-1,-6 11 1,4-5-89,1 1 1,0 0-1,1 0 1,1 0-1,0 1 1,0-1-1,2 1 1,-1-1-1,2 1 1,0 0-1,0 0 1,2-1-1,3 20 1,-4-27-2,1 1 1,0-1 0,0 0 0,1 1 0,-1-1 0,1 0 0,1 0-1,-1 0 1,1-1 0,0 0 0,0 1 0,1-1 0,-1 0 0,1-1-1,0 1 1,1-1 0,-1 0 0,1-1 0,0 1 0,0-1 0,0 0-1,0 0 1,0-1 0,1 0 0,-1 0 0,1-1 0,-1 1-1,13 0 1,-15-2 0,1 1 1,-1-1-1,0 0 0,1 0 0,-1-1 0,0 1 1,1-1-1,-1 0 0,0 0 0,0 0 0,0-1 0,0 1 1,0-1-1,0 0 0,0 0 0,0 0 0,5-6 0,-5 4 0,-1 0 0,0 0 0,0 0 0,-1-1 0,1 1 0,-1-1 0,0 0 0,0 1 0,0-1-1,-1 0 1,0 0 0,0 0 0,0 0 0,0-11 0,-1 2-1,0 0-1,0 0 1,-1 0 0,-1 0 0,0 0-1,-1 0 1,-1 1 0,0-1-1,-1 1 1,0 0 0,-1 0-1,0 0 1,-1 1 0,0 0 0,-1 0-1,-1 1 1,-13-14 0,19 22-9,0 0 1,0 1-1,-1-1 1,1 1 0,0 0-1,-1 0 1,0 0-1,1 0 1,-1 1 0,0-1-1,0 1 1,0 0-1,0 1 1,0-1 0,0 0-1,0 1 1,0 0-1,0 0 1,0 0 0,0 1-1,0-1 1,0 1 0,0 0-1,0 0 1,0 0-1,-3 3 1,-16 18-528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9:40.1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12 31791,'0'-1'16,"1"1"1,-1-1 0,0 1 0,0-1 0,1 0 0,-1 1-1,1-1 1,-1 1 0,1-1 0,-1 0 0,1 1-1,-1-1 1,1 1 0,-1 0 0,1-1 0,-1 1 0,1-1-1,0 1 1,-1 0 0,1 0 0,0-1 0,-1 1 0,1 0-1,0 0 1,-1 0 0,1 0 0,0-1 0,0 1-1,-1 0 1,1 0 0,0 1 0,-1-1 0,1 0 0,0 0-1,0 0 1,-1 0 0,1 1 0,0-1 0,-1 0 0,1 1-1,-1-1 1,1 0 0,0 1 0,-1-1 0,1 1-1,-1-1 1,1 1 0,0 0 0,1 2-15,0 1 1,0-1-1,0 1 1,0 0-1,-1-1 1,1 1-1,-1 0 0,0 0 1,0 0-1,0 7 1,2 46 4,-3-42-1,1 24 6,-2 0 0,-2 1 0,-12 63 0,-3-19-4,3 0 0,4 1 0,-1 100 0,13-111 5,21 145 1,-1-77-12,7 285 1,-33-191-3,4 144 0,24-167 0,1 10 0,-20-124 0,15 191 0,12 246 0,-6-269 0,-1 19 0,-38 140 0,17-387 0,1 0 0,2-1 0,2 0 0,21 61 0,-16-59 0,-2 1 0,-1 0 0,6 71 0,-15-70 0,-2 0 0,-1 0 0,-2 0 0,-14 56 0,8-32 0,3 1 0,2 0 0,7 97 0,0-53 0,-2 343 0,3-402 0,3 0 0,14 56 0,4 31 0,31 402 0,-48-418 0,-7-122 0,0 0 0,0 0 0,0 0 0,0 0 0,-1 1 0,1-1 0,0 0 0,0 0 0,-1 0 0,1 0 0,-1 0 0,1 0 0,-1 0 0,1 0 0,-1 0 0,1 0 0,-1 0 0,0 0 0,0 0 0,0-1 0,1 1 0,-1 0 0,0 0 0,0-1 0,0 1 0,0-1 0,0 1 0,-2 0 0,0 1 0,3-2 0,0 0 0,0 0 0,0 0 0,0 0 0,0 0 0,0 0 0,-1 0 0,1-1 0,0 1 0,0 0 0,0 0 0,0 0 0,0 0 0,0 0 0,-1 0 0,1 0 0,0 0 0,0 0 0,0 0 0,0 0 0,0-1 0,0 1 0,0 0 0,0 0 0,0 0 0,0 0 0,-1 0 0,1 0 0,0 0 0,0-1 0,0 1 0,0 0 0,0 0 0,0 0 0,0 0 0,0 0 0,0-1 0,0 1 0,0 0 0,0 0 0,0 0 0,0 0 0,0 0 0,0 0 0,1-1 0,-1 1 0,0 0 0,0 0 0,0 0 0,0 0 0,0 0 0,0-2 0,0-20-14,-1 11 0,1-1 0,0 1 0,0-1 0,1 1 0,1 0 0,0-1 0,1 1-1,0 0 1,9-21 0,5 3-759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49.7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11 32143,'0'0'4,"0"0"0,0 0 0,0 0 0,0-1 0,0 1 0,0 0-1,0 0 1,0 0 0,0-1 0,0 1 0,0 0 0,0 0 0,0-1 0,0 1 0,0 0 0,0 0 0,0-1 0,0 1 0,0 0 0,0 0 0,0 0 0,0-1 0,0 1 0,-1 0 0,1 0 0,0 0 0,0 0 0,0-1 0,0 1 0,0 0 0,-1 0 0,1 0 0,0 0 0,0 0-1,0-1 1,-1 1 0,1 0 0,0 0 0,0 0 0,0 0 0,-1 0 0,1 0 0,0 0 0,-19-4 159,-31 4 54,37 0-195,-59 0-3,71 22 10,0-6-29,-10 234 0,11-249 0,1-1 0,-1 0 0,0 1 0,0-1 0,1 1 0,-1-1 0,0 0 0,1 1 0,-1-1 0,1 0 0,-1 1 0,1-1 0,-1 0 0,0 0 0,1 1 0,-1-1 0,1 0 0,-1 0 0,1 0 0,-1 0 0,1 0 0,-1 0 0,1 1 0,-1-1 0,1 0 0,0-1 0,-1 1 0,1 0 0,-1 0 0,1 0 0,-1 0 0,1 0 0,-1 0 0,1-1 0,-1 1 0,0 0 0,1-1 0,22-6 0,-1-5 0,-5 3 0,37-14 0,-49 21 0,0 0 0,0 1 0,0 0 0,0 0 0,1 1 0,-1-1 0,0 1 0,0 0 0,1 0 0,-1 1 0,0 0 0,7 1 0,-9 0 0,-1-1 0,1 0 0,-1 1 0,0 0 0,0-1 0,0 1 0,0 0 0,0 0 0,0 0 0,0 1 0,-1-1 0,1 0 0,-1 1 0,1-1 0,-1 1 0,0-1 0,0 1 0,0 0 0,0-1 0,-1 1 0,1 5 0,2 7 0,-2 0 0,1 24 0,-2-32 0,-1 0 0,0-1 0,0 1 0,0-1 0,-1 0 0,0 1 0,0-1 0,-1 0 0,0 0 0,0 0 0,0 0 0,0-1 0,-1 1 0,0-1 0,0 0 0,-1 0 0,0-1 0,1 1 0,-1-1 0,-1 0 0,1 0 0,-10 5 0,5-4 0,-1 1 0,0-2 0,0 1 0,0-2 0,-1 1 0,1-2 0,-1 1 0,0-2 0,1 1 0,-1-2 0,-23-1 0,17-4-13,-1-8-54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2:57.6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22 31070,'8'-3'142,"0"-1"1,1 1-1,-1 0 0,1 1 0,-1 0 0,1 0 1,0 1-1,0 0 0,15 0 0,-23 2-139,0-1 0,0 0 0,0 1 0,0-1 0,0 1 0,0 0 0,0-1 0,0 1 0,0 0 0,0 0 0,0-1 0,0 1 0,-1 0 0,1 0 0,0 0 0,-1 0 0,1 0 0,0 0 0,-1 0 0,1 0 0,-1 0 0,0 0 0,1 0 0,-1 1 0,0 1 0,8 38 8,-6-31-1,3 18 6,2 0 0,1 0 0,1-1 0,1 0 0,1 0 0,17 26 0,-22-40-16,0 0 0,0 1 0,4 19 0,-9-33-9,-1 1 0,0-1 0,0 0 0,1 0-1,-1 1 1,0-1 0,0 0 0,1 0 0,-1 0 0,0 0 0,1 1 0,-1-1 0,0 0-1,1 0 1,-1 0 0,0 0 0,1 0 0,-1 0 0,0 0 0,1 0 0,-1 0 0,0 0-1,1 0 1,-1 0 0,0 0 0,1 0 0,-1 0 0,0 0 0,1-1 0,-1 1 0,0 0-1,1 0 1,-1 0 0,0 0 0,1-1 0,-1 1 0,0 0 0,0 0 0,1-1 0,-1 1-1,4-14-737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2:57.9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4 31823,'-3'-3'827,"-4"8"-697,-5 9-204,-62 80 91,48-64-42,1 2-1,-27 47 1,51-78-74,1-2-208,0 0-400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2:58.3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 29806,'-2'0'2193,"0"0"-1521,18 0-640,5 0-32,1 0 16,-1 0-16,-3 0 0,-5 0 0,-3 0 0,-4 0 0,-2 0-64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2:59.1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30 117 20986,'6'-27'9645,"-4"21"-9137,1 0 0,0 0 0,0 0 0,1 1 0,5-6 0,-3 4-643,0 0 0,1 1 0,-1-1 0,1 2 1,1-1-1,10-6 0,-17 12 135,-1 1 0,0-1 0,1 0 0,-1 0 0,1 0 0,-1 1 0,0-1 0,1 0 0,-1 1 0,0-1 0,1 0 0,-1 1 0,0-1 0,1 0 0,-1 1 0,0-1 0,0 0 0,1 1 0,-1-1 0,0 1 0,0-1 0,0 1 0,0-1 0,0 0 0,1 1 0,-1-1 0,0 1 0,0-1 0,0 1 0,0-1 0,0 1 0,0-1 0,-1 1 0,1-1 0,0 1 0,0 0 0,0 32 0,0-23 0,0 31 0,1 1 0,-2 0 0,-1-1 0,-12 62 0,13-102-1,1 0 1,-1 0-1,0 1 1,1-1-1,-1 0 0,0 0 1,1 0-1,-1 0 1,0 0-1,0-1 1,0 1-1,0 0 0,0 0 1,0 0-1,0-1 1,0 1-1,0-1 0,0 1 1,-1-1-1,1 1 1,0-1-1,0 1 0,0-1 1,-1 0-1,1 0 1,0 0-1,0 0 1,-1 0-1,1 0 0,0 0 1,-1 0-1,1 0 1,0-1-1,0 1 0,-3-1 1,-6-2-5,-1 0 0,0-1 0,-10-4 0,11 4 11,10 4-5,0 0-1,0 0 0,-1-1 0,1 1 1,0 0-1,0 0 0,-1 0 0,1 0 1,0 0-1,0 0 0,-1 0 0,1-1 1,0 1-1,0 0 0,0 0 0,-1 0 0,1 0 1,0-1-1,0 1 0,0 0 0,0 0 1,0-1-1,-1 1 0,1 0 0,0 0 1,0-1-1,0 1 0,0 0 0,0 0 1,0-1-1,0 1 0,0 0 0,0 0 1,0-1-1,0 1 0,0 0 0,0 0 1,0-1-1,0 1 0,0 0 0,0 0 1,0-1-1,0 1 0,1 0 0,-1 0 1,0-1-1,0 1 0,0 0 0,0 0 1,0 0-1,1-1 0,-1 1 0,0 0 1,0 0-1,0 0 0,1 0 0,-1-1 1,0 1-1,0 0 0,1 0 0,-1 0 1,0 0-1,0 0 0,1 0 0,15-4 1,0 1-1,0 1 1,0 0-1,0 1 0,0 1 1,19 2-1,10 0 0,-22-3-438,-23-2-597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2:59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253 24 29646,'1'-1'87,"-1"1"1,0-1 0,1 1-1,-1-1 1,0 1-1,1-1 1,-1 1 0,0-1-1,0 1 1,0-1 0,1 0-1,-1 1 1,0-1 0,0 1-1,0-1 1,0 1 0,0-1-1,0 0 1,0 1 0,0-1-1,-1 1 1,1-1-1,0 0 1,0 1 0,0-1-1,-1 1 1,1-1 0,0 1-1,0-1 1,-1 1 0,0-1-1,0 0-52,0 0-1,0 1 0,-1-1 1,1 0-1,0 1 0,-1-1 1,1 1-1,0 0 0,-1-1 1,1 1-1,-1 0 0,-2 0 1,-2 0-78,-1 1 0,0-1 0,1 1 0,-1 0 0,-10 4 0,10-1 44,-1 0 0,0 1 0,1-1 0,0 1-1,0 1 1,0 0 0,1 0 0,0 0 0,0 0 0,1 1 0,-7 10 0,0 1 0,1 1 0,1 0 1,-12 30-1,11-14 1,2 0 0,1 1 0,2 0 0,2 0-1,1 1 1,3 63 0,1-79 1,1 1 0,1-1-1,1 1 1,0-1 0,2 0 0,1-1-1,0 1 1,15 26 0,-14-31-31,1-1 0,0 0-1,1-1 1,1 0 0,0 0 0,1-1 0,1 0-1,0-1 1,0-1 0,27 18 0,7-7-676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1.5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31198,'47'-2'1502,"-44"3"-1501,0 0-1,0 0 1,0 0-1,0 0 1,-1 0-1,1 0 1,0 1-1,-1-1 1,1 1-1,-1 0 1,0 0-1,0 0 1,1 0 0,-1 0-1,0 0 1,-1 1-1,1-1 1,0 1-1,-1-1 1,1 1-1,1 5 1,4 7 1,-1 0 1,6 27-1,-4-4-2,-3 0 0,-1 1 0,-2-1 0,-3 43 0,1-32 0,-2-17-7,-2-1 1,-1 0-1,-1 0 1,-2 0-1,-1 0 1,-1-1-1,-2-1 1,-27 50-1,38-76-41,0-2 11,1 1-1,-1-1 1,0 0-1,1 1 1,-1-1-1,0 0 1,0 0 0,0 0-1,0 0 1,0 0-1,0 0 1,0 0-1,0 0 1,0 0-1,0 0 1,0-1-1,-1 1 1,1 0-1,-2 0 1,-6 0-2180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1.9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248 7 32111,'0'-1'14,"-1"1"1,1 0 0,0-1 0,0 1-1,-1 0 1,1-1 0,0 1-1,0 0 1,-1-1 0,1 1-1,0 0 1,-1-1 0,1 1 0,-1 0-1,1 0 1,0-1 0,-1 1-1,1 0 1,-1 0 0,1 0 0,-1 0-1,1 0 1,0 0 0,-1-1-1,1 1 1,-1 0 0,1 0-1,-1 0 1,1 1 0,-1-1 0,1 0-1,0 0 1,-1 0 0,1 0-1,-1 0 1,1 0 0,-1 1 0,1-1-1,-1 0 1,-21 9-59,13-2 45,0 0-1,1 1 1,0 0 0,1 1-1,-1-1 1,2 1 0,-1 1 0,-7 13-1,-38 87 13,33-62-4,-26 101 0,39-121-7,1 1 0,2 0-1,1 0 1,1 0 0,3 34 0,-1-55-27,0 1 1,1-1-1,1 0 1,-1 1-1,1-1 0,1 0 1,0-1-1,0 1 1,0-1-1,1 1 0,0-1 1,0 0-1,1-1 1,0 0-1,0 0 0,0 0 1,1 0-1,0-1 1,0 0-1,0-1 0,1 1 1,-1-2-1,1 1 1,0-1-1,0 0 1,1 0-1,-1-1 0,1 0 1,-1-1-1,1 0 1,10 0-1,15-1-1669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2.3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 31903,'-1'-2'50,"1"1"0,0-1 0,0 1 0,0-1 0,1 1 0,-1-1 0,0 1 0,0-1 0,1 1 0,-1-1 0,1 1 0,-1 0 0,1-1 0,0 1 0,-1 0 0,1-1 0,1-1 0,0 3-52,-1-1 0,1 0 0,-1 1 0,1-1 0,-1 1 0,1-1 0,-1 1 0,1 0 0,0-1 0,-1 1 0,1 0 0,-1 0 0,1 0 0,0 0 0,-1 1 0,1-1 0,1 1 0,-1-1 2,0 1 0,0 0 0,0 0 0,-1 0 0,1 0 0,0 0 0,-1 0 0,1 0 0,-1 0 0,1 1 0,-1-1 0,0 1 0,1-1 0,-1 1 0,0-1 0,0 1 0,1 2 0,16 35 0,-14-29 0,100 258-5,-100-247-361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2.6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1 31566,'-1'1'62,"0"0"-1,-1 1 1,1-1-1,0 1 0,0-1 1,0 1-1,1 0 1,-1-1-1,0 1 0,1 0 1,-1-1-1,1 1 1,-1 0-1,1 0 0,0 0 1,0 3-1,-3 7 0,-4 5-55,0 0 0,-1 0-1,-1-1 1,-1-1 0,0 1 0,-13 13 0,7-8-35,1 0 0,-12 24 1,24-35-1605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3.0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31406,'0'0'1281,"15"2"-1265,7 4 0,1-3 0,2 1-16,-5 0 0,-1-2-16,-9-2-64,-4 0-224,-4 0-2273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12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8 284 32271,'-6'32'352,"5"-27"-350,1 0-1,0 1 1,0-1-1,0 1 1,1-1 0,0 1-1,0-1 1,0 0 0,1 1-1,0-1 1,0 0-1,0 0 1,1 0 0,-1-1-1,1 1 1,0 0-1,1-1 1,-1 0 0,1 0-1,0 0 1,0 0 0,0-1-1,0 1 1,1-1-1,-1 0 1,1 0 0,6 2-1,-8-3 0,1 0 0,-1 0 0,1-1-1,0 1 1,0-1 0,-1 0-1,1 0 1,0 0 0,0 0 0,0-1-1,0 0 1,0 1 0,0-2 0,0 1-1,0 0 1,0-1 0,0 0 0,0 0-1,0 0 1,0 0 0,0-1 0,-1 1-1,1-1 1,0 0 0,-1 0-1,0 0 1,1-1 0,-1 1 0,0-1-1,0 0 1,-1 0 0,1 0 0,0 0-1,-1 0 1,0 0 0,2-5 0,4-4 1,-2 0 0,0-1 1,0 0-1,-1-1 0,-1 1 1,0-1-1,-1 0 0,-1 0 1,1-14-1,4-148 14,-8 184-16,-1 0 0,1 0 0,-1 0 0,-4 8 0,-6 32 0,7-4 0,3 56 0,2-99 0,0 2 0,0-1 0,0 1 0,0 0 0,1 0 0,-1-1 0,1 1 0,0 0 0,0-1 0,0 1 0,0 0 0,0-1 0,1 0 0,-1 1 0,1-1 0,-1 0 0,1 1 0,0-1 0,0 0 0,0 0 0,0-1 0,0 1 0,0 0 0,1-1 0,-1 1 0,1-1 0,2 1 0,0 0 0,0 0 0,0-1 0,1 1 0,-1-1 0,1-1 0,-1 1 0,0-1 0,1 0 0,-1 0 0,1 0 0,-1-1 0,10-2 0,-12 2 0,0-1 0,0 1 0,0-1 0,-1 0 0,1 0 0,-1 0 0,1 0 0,-1 0 0,1-1 0,-1 1 0,0 0 0,0-1 0,0 0 0,-1 0 0,1 1 0,-1-1 0,1 0 0,0-4 0,4-8 0,-1 0 0,4-19 0,-5 12-1,-1 0 1,-1 1-1,-1-29 0,-1 25 16,5-45 0,-5 69-16,0 1 0,0-1 0,0 0 1,0 1-1,0-1 0,1 1 0,-1-1 0,0 0 1,0 1-1,0-1 0,1 1 0,-1-1 1,0 1-1,0-1 0,1 1 0,-1-1 0,0 1 1,1-1-1,-1 1 0,1-1 0,-1 1 0,1 0 1,0-1-1,7 8-6,7 23 6,-15-29 1,16 45 0,-1 0 0,-3 1 0,12 89 0,-24-129 0,3-42 0,1 15 0,-2-11 0,2 1 0,10-40 0,-12 62 0,0-1 0,1 1 0,0-1 0,1 1 0,0 0 0,0 1 0,1-1 0,0 1 0,0-1 0,0 1 0,1 1 0,13-13 0,-16 17 0,0 0 0,1 0 0,-1 1 0,0-1 1,1 1-1,-1 0 0,7-2 0,-9 2 0,0 1-1,0 0 1,0 0-1,0 0 1,0 0 0,-1 0-1,1 0 1,0 0 0,0 0-1,0 0 1,0 0 0,0 0-1,-1 1 1,1-1-1,0 0 1,0 0 0,0 1-1,-1-1 1,1 1 0,0-1-1,0 1 1,-1-1 0,1 1-1,0-1 1,-1 1-1,1 0 1,-1-1 0,1 1-1,-1 0 1,1-1 0,-1 1-1,1 0 1,-1 0-1,0 0 1,1-1 0,-1 1-1,0 0 1,1 1 0,1 15-1,0 0 1,-1 0 0,-1 0 0,0 0-1,-2 0 1,0 0 0,0 0 0,-2 0-1,-7 21 1,11-36 0,-2 3 0,0 0 0,0 0 0,1 0 0,0-1 0,0 1 0,0 1 0,0 4 0,12-22 0,-1-6-2,-2 0 0,11-31 0,-15 34 0,1 1 1,1 0 0,0 0-1,1 1 1,0-1-1,14-17 1,-19 29 1,0 0 0,0-1 0,0 1-1,1 0 1,-1 0 0,1 0 0,-1 0 0,1 1 0,0-1 0,0 1 0,-1 0-1,1-1 1,0 1 0,0 1 0,0-1 0,0 0 0,1 1 0,-1-1 0,0 1-1,4 0 1,-6 1 0,-1-1 0,1 1-1,0 0 1,0 0 0,0-1-1,-1 1 1,1 0 0,0 0-1,-1 0 1,1 0 0,-1 0 0,1 0-1,-1 0 1,1 0 0,-1 0-1,0 0 1,0 0 0,1 0-1,-1 0 1,0 1 0,0-1-1,0 2 1,0 32-5,-1-26 4,1 158 1,1-166 0,-1 0 0,0 0 0,1 1 0,-1-1 0,1 0 0,-1 0 0,1 0 0,0 0 0,-1-1 0,1 1 0,0 0 0,0 0 0,0 0 0,-1 0 0,1-1 0,0 1 0,0-1 0,0 1 0,0 0 0,0-1 0,0 1 0,1-1 0,-1 0 0,0 1 0,0-1 0,0 0 0,0 0 0,0 0 0,1 0 0,-1 0 0,2 0 0,48 0 0,-37 0 0,-9 0 0,0-1 1,1 1-1,-1 0 0,0-1 1,0 0-1,0-1 0,0 1 1,0-1-1,0 0 1,0 0-1,-1 0 0,1-1 1,-1 0-1,0 1 0,1-2 1,-1 1-1,0 0 0,-1-1 1,1 0-1,-1 0 1,1 0-1,-1 0 0,3-6 1,-2 1-1,0 0 0,0-1 1,0 1-1,-2-1 1,1 0-1,-1 0 0,0 0 1,-1 0-1,-1 0 1,1 0-1,-2-11 0,1 17 0,0 1 0,-1 0 0,1 0 0,-1 0-1,0-1 1,0 1 0,0 0 0,0 0 0,-1 0 0,1 1-1,-1-1 1,0 0 0,1 0 0,-1 1 0,0-1-1,-1 1 1,1 0 0,0 0 0,-1 0 0,1 0 0,-1 0-1,0 0 1,1 0 0,-1 1 0,-5-2 0,-1 0 1,0 0 0,0 1-1,-1 0 1,1 1 0,0 0 0,-1 0 0,-14 2 0,22-1-1,0 0 0,0 0 0,1 1 0,-1-1 0,0 1 0,0 0 0,1-1 0,-1 1 0,0 0 0,1 0 0,-1 0 0,1 0 0,-1 0 0,1 0 0,-1 1 0,1-1 0,0 0 0,0 1 0,0-1 0,0 1 0,0-1 0,0 1 0,0 0 0,0-1 0,0 1 0,1 0 0,-1-1 0,1 1 0,-1 0 0,1 3 0,-2 7 0,1 0 0,0 0-1,1 21 1,1-16-2,-1-12 2,0-1 0,0 1 1,1 0-1,0 0 0,0-1 0,0 1 0,1 0 0,0-1 0,-1 1 0,2-1 0,-1 0 0,0 0 0,1 0 0,0 0 0,0 0 1,0 0-1,0-1 0,0 0 0,1 1 0,0-1 0,0 0 0,0-1 0,0 1 0,0-1 0,0 0 0,0 0 0,1 0 0,-1 0 1,1-1-1,0 0 0,-1 0 0,1 0 0,7 0 0,-9-1 0,-1 1 0,1-1 0,0 0 0,-1-1 0,1 1 0,-1 0 0,1-1 0,-1 0 0,1 1 0,-1-1 0,0 0 0,1 0 0,-1-1 0,0 1 0,1 0 0,-1-1 0,0 1 0,3-4 0,-3 2 0,0-1 0,0 0 0,0 1 1,0-1-1,-1 0 0,0 0 0,0 0 1,0 0-1,0 0 0,0 0 0,-1-6 1,1-104 12,0 250-13,-1-134 0,0 0 0,0 0 0,1-1 0,-1 1 0,1 0 0,-1 0 0,1-1 0,0 1 0,0 0 0,-1-1 0,1 1 0,0-1 0,1 1 0,-1-1 0,0 1 0,0-1 0,1 0 0,-1 0 0,0 1 0,1-1 0,-1 0 0,1 0 0,0-1 0,-1 1 0,1 0 0,0 0 0,2 0 0,1 0 0,0 0 0,-1 0 0,1 0 0,0-1 0,0 0 0,0 0 0,0 0 0,-1 0 0,9-3 0,-11 3 0,0-1 0,0 0 0,-1-1 0,1 1 0,0 0 0,0 0 0,-1-1 0,1 1 0,-1-1 0,1 1 0,-1-1 0,0 0 0,0 0 0,1 0 0,-1 1 0,-1-1 0,1 0 0,0 0 0,0 0 0,-1 0 0,2-4 0,7-53 0,-7 48 0,0-16 0,-1 16 0,0-1 0,0 1 0,1 0 0,1 0 0,0 0 0,7-19 0,-10 30 0,1-1 0,-1 0-1,1 0 1,0 0 0,-1 0 0,1 0 0,0 0 0,-1 1-1,1-1 1,0 0 0,0 0 0,0 1 0,0-1 0,-1 1-1,1-1 1,0 1 0,0-1 0,0 1 0,0 0 0,0-1-1,0 1 1,1 0 0,-1 0 0,0 0 0,0 0-1,0 0 1,0 0 0,0 0 0,0 0 0,0 0 0,0 0-1,0 1 1,0-1 0,0 0 0,0 1 0,0-1 0,0 1-1,0-1 1,0 1 0,0-1 0,1 2 0,1 0-2,1 1 1,-1 0 0,0 0 0,0 0-1,0 0 1,0 0 0,0 1 0,2 3-1,-3-3-2,3 9-8,-5-12 4,0-3 12,0 1-3,0 0 0,0-1 0,0 1 0,0 0 0,0 0 0,0 0 0,0 0 0,0 0 0,-1 0 1,1 0-1,0 0 0,-1 0 0,1 0 0,-1 0 0,1 0 0,-1 0 0,1 0 0,-2-1 0,-1 1-1,0 0-1,0 1 1,0-1 0,0 1-1,0 0 1,0 0-1,0 0 1,0 0 0,0 0-1,0 1 1,0-1-1,0 1 1,0 0-1,0 0 1,0 0 0,0 0-1,1 0 1,-1 1-1,0-1 1,1 1-1,-1 0 1,1 0 0,-1 0-1,1 0 1,0 0-1,0 0 1,0 1 0,0-1-1,0 1 1,1-1-1,-3 6 1,-1 1-2,1 0 1,0 0-1,0 1 1,1-1 0,1 1-1,-1 0 1,1-1-1,0 19 1,1-19 0,1 1 1,0 0-1,0-1 1,1 1-1,4 13 1,-4-20 0,0 0 0,1 1 0,-1-1 0,1 0 0,0 0 0,0 0 0,0 0 0,0-1 0,0 1 0,1 0 0,0-1 0,-1 0 0,1 1 0,0-1 0,0 0 0,0-1 0,6 4 0,-2-2 0,0 0 0,1 0 1,-1 0-1,0-1 0,1 0 0,-1-1 0,1 0 1,0 0-1,-1 0 0,1-1 0,0 0 0,8-2 1,-14 2-1,-1-1 1,1 0-1,-1 1 1,1-1-1,-1 0 1,1 0 0,-1 0-1,0 0 1,0 0-1,1 0 1,-1 0-1,0 0 1,0 0 0,0-1-1,0 1 1,0 0-1,-1-1 1,1 1-1,0-1 1,-1 1 0,1-1-1,-1 1 1,1-1-1,-1 1 1,1-3-1,2-46 7,-4 40-2,2-11-1,-2 1-1,-1-1 1,-1 1 0,0 0-1,-9-26 1,4 16 9,8 40-13,1-1 0,-1 1 0,-1-1 0,-2 12 0,1 0 0,-18 142 17,-4 82-2,24-150-15,2-47 0,-3 0 0,-12 83 0,12-125 0,0-1 0,0 1 0,-1-1 0,0 1 0,0-1 0,-1 1 0,1-1 0,-1 0 0,0 0 0,-1-1 0,1 1 0,-1 0 0,0-1 0,0 0 0,0 0 0,-1 0 0,-5 3 0,3-3 0,-1 0 0,0-1 0,0 0 0,0 0 0,0-1 0,0 0 0,0 0 0,-1-1 0,1 0 0,-17 0 0,23-2-1,-1 1 1,0 0-1,0-1 0,1 1 1,-1-1-1,1 0 1,-1 0-1,1 0 0,-1 0 1,1 0-1,-1 0 0,1-1 1,0 1-1,0-1 1,0 0-1,0 0 0,0 0 1,0 0-1,0 0 0,1 0 1,-1 0-1,1 0 0,-1-1 1,1 1-1,0-1 1,0 1-1,0-1 0,0 1 1,0-1-1,0-3 0,-2-9-1,1 0-1,0 0 0,1 0 1,1-17-1,0 30 4,1-9-2,0-1-1,1 1 1,0-1 0,1 1 0,1 0-1,-1 0 1,2 0 0,0 1 0,0 0-1,1 0 1,0 0 0,0 0 0,15-15-1,9-8 7,3 0-1,38-30 0,-63 56-2,95-75 1,45-40-3,-127 102 0,0-1 0,-2 0 0,-1-2 0,24-37 0,-36 49-1,0-1 0,-1 1 0,-1-2 0,0 1-1,0 0 1,-2-1 0,1 1 0,-1-1 0,-1 0 0,-1 0 0,0-17 0,0 27 1,-1 1-1,1-1 1,0 1 0,-1-1 0,1 1 0,-1 0 0,0-1 0,0 1-1,0 0 1,0 0 0,0-1 0,-1 1 0,1 0 0,-1 0 0,1 0 0,-1 1-1,0-1 1,1 0 0,-1 0 0,0 1 0,0 0 0,0-1 0,0 1-1,-5-2 1,5 2 0,1 1 0,-1-1 0,0 1 0,0-1 0,0 1 0,0 0 0,0 0 0,1-1 0,-1 2 0,0-1 1,0 0-1,0 0 0,0 0 0,0 1 0,1-1 0,-1 1 0,0 0 0,0-1 0,1 1 0,-1 0 0,0 0 0,1 0 0,-1 0 0,1 1 0,-1-1 0,1 0 0,0 0 0,-1 1 0,1-1 0,0 1 0,0-1 0,0 1 0,-1 3 0,-3 4 0,2 0 0,-1 0 0,1 0 0,1 1 0,-1-1 0,2 1-1,-2 10 1,1 73 2,3-61 0,-1-22-1,0 0 0,1-1 0,0 1 0,1 0 0,0 0 0,1 0 0,0-1 0,0 1 0,1-1 0,0 0 0,1 0 0,6 9 1,-7-12-2,1 0 0,0-1 0,0 0 1,0 0-1,1 0 0,0 0 0,0-1 1,0 0-1,0 0 0,0-1 0,1 0 1,0 0-1,-1 0 0,1-1 1,0 0-1,1 0 0,9 1 0,-6-2 6,-1 0 0,1 0 0,0-1 0,0-1 0,0 1 0,11-4 0,-20 4-15,0-1 1,0 1-1,1-1 1,-1 1-1,0-1 1,0 0 0,-1 0-1,1 0 1,0 0-1,0-1 1,0 1-1,-1 0 1,1-1-1,0 1 1,-1-1-1,1 1 1,-1-1-1,0 0 1,0 0-1,0 0 1,0 1-1,0-1 1,0 0-1,0 0 1,0 0-1,-1-1 1,1 1-1,-1 0 1,0 0 0,1 0-1,-1 0 1,0 0-1,0-1 1,0 1-1,-1 0 1,0-3-1,-4-14-797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3.3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84 147 31630,'45'-147'1137,"-47"159"-1137,1 0 0,0 0 0,1 0 0,2 13 0,0 18 0,-4 14 0,-4 137 0,5-188 0,1 1 0,-1 0 0,-1-1 0,1 1 0,-1 0 0,-4 8 0,5-13-1,0 0-1,0 0 1,0 0-1,0 0 1,0-1-1,-1 1 1,1 0-1,-1-1 1,1 1 0,-1-1-1,1 0 1,-1 1-1,0-1 1,0 0-1,0 0 1,0 0-1,1 0 1,-1 0 0,0-1-1,-1 1 1,1-1-1,0 1 1,-4-1-1,1 1 1,-1-1 0,0 0 0,1 0-1,-1 0 1,1-1 0,-7-1 0,11 1 1,0 1-1,0-1 1,0 1 0,-1-1 0,1 1 0,0-1 0,0 0 0,1 1-1,-1-1 1,0 0 0,0 0 0,0 1 0,0-1 0,1 0 0,-1 0 0,0 0-1,1 0 1,-1 0 0,1 0 0,-1 0 0,1-1 0,-1 1 0,1 0 0,0 0-1,0 0 1,-1 0 0,1 0 0,0-1 0,0 1 0,0 0 0,0 0 0,0 0-1,1 0 1,-1-1 0,1-1 0,-1 3 0,1-1 0,-1 0 0,1 1 0,0-1 0,-1 1 0,1-1 0,0 1 0,0-1 0,-1 1 0,1-1 0,0 1 0,0 0 0,0-1 0,-1 1 0,1 0 0,0 0 0,0 0 0,0-1 0,0 1 0,0 0 0,1 0 0,24-1 0,-22 1 0,195 1-683,-177-1-971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3.8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 67 31983,'6'-16'261,"1"-1"1,9-17-1,-16 46-261,1 111 0,-2 145 0,1-265 0,0 0 0,0 0 0,-1 1 0,1-1 0,-1 0 0,0 0 0,0 0 0,0 0 0,0 0 0,0-1 0,-1 1 0,1 0 0,-3 2 0,3-3 0,-1-1 0,1 0 0,-1 1 0,1-1 0,-1 0 0,0 0 0,0 0 0,1 0 0,-1-1 0,0 1 0,0 0 0,0-1 0,0 1 0,0-1 0,0 0 0,0 1 0,0-1 0,0 0 0,0 0 0,-3-1 0,3 0 0,1 1 0,-1-1 0,1 1 0,0-1 0,-1 0 0,1 0 0,0 0 0,-1 0 0,1 0 0,0 0 0,0 0 0,0-1 0,0 1 0,0 0 0,0 0 0,0-1 0,1 1 0,-1-1 0,0 1 0,1-1 0,-1 1 0,1-1 0,0 1 0,-1-1 0,1 1 0,0-1 0,0 1 0,0-1 0,0-1 0,1 2 0,1 0 0,-1 0 0,1 0 0,-1 1 0,1-1 0,-1 1 0,1-1 0,-1 1 0,1-1 0,-1 1 0,1 0 0,0 0 0,-1 0 0,3 0 0,-3 0 0,38-2 53,47 5 0,-3 1-1357,-74-4-2060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4.2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32095,'0'0'15,"0"-1"1,0 1 0,0 0 0,0-1 0,0 1-1,0 0 1,0-1 0,0 1 0,0-1-1,0 1 1,0 0 0,0-1 0,0 1 0,0 0-1,1-1 1,-1 1 0,0 0 0,0-1-1,0 1 1,0 0 0,1-1 0,-1 1 0,0 0-1,0 0 1,0-1 0,1 1 0,-1 0 0,0 0-1,1-1 1,-1 1 0,0 0 0,1 0-1,-1 0 1,0 0 0,1 0 0,-1-1 0,1 1-1,13 7 88,14 21-138,-4 1 36,0 1 0,-2 0 0,-1 2 0,-2 1-1,22 51 1,-32-63-1,-1 0 0,-2 1 0,0 0 0,-1 0 0,-1 0 0,-1 1 0,-1-1 0,0 1 0,-2 0 0,-5 34 0,2-45-14,0-1 0,-1 0 0,0 1 0,-1-1-1,-1-1 1,0 1 0,0-1 0,-1 0 0,0-1 0,-1 1 0,0-2 0,0 1 0,-18 13 0,3-4-653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4.5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 32351,'8'-4'208,"9"4"-96,5 0-80,5 0-16,4 0 0,0 5-16,-3-1 0,-1 2 0,-6-4-80,-7-1-480,-10 5-4659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4.9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31422,'0'3'721,"0"5"-289,15-3-320,9-3-80,5-2-16,4 0-16,-2 0 0,0 0 0,-5 0 0,-3 0-16,-5-2-240,-5-1-1681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5.2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131 147 31454,'5'-23'327,"-2"0"0,0 0 0,-1-39 0,-3 61-327,1 0 0,0 0 0,-1 1 0,1-1 1,0 0-1,-1 0 0,1 1 0,-1-1 0,1 0 0,-1 1 1,1-1-1,-1 0 0,1 1 0,-1-1 0,0 1 0,1-1 1,-1 1-1,0-1 0,0 1 0,1 0 0,-1-1 0,0 1 1,0 0-1,0-1 0,1 1 0,-1 0 0,0 0 0,0 0 1,0 0-1,0 0 0,0 0 0,1 0 0,-2 0 0,-2 0 0,1 0 0,-1 0 0,1 1 0,0-1 0,-1 1 0,1-1 0,-1 1 0,-3 2 0,2 0 0,1 0 0,-1 1 0,1-1 0,0 1 0,0 0 0,0 0 0,0 1 0,1-1 0,0 1 0,0-1 0,0 1 0,0 0 0,1 0 0,-3 7 0,-1 4 0,1 0 0,1 0 0,-4 26 0,5-27 0,1 0 0,1 0 0,1 0 0,0 0 0,4 29 0,-3-39 0,0 0 0,0 0 0,1 0 0,0 0 0,0 0 0,1-1 0,-1 1 0,1-1 0,0 1 0,0-1 0,0 0 0,1 0 0,0 0 0,-1-1 0,1 1 0,0-1 0,1 0 0,-1 0 0,1-1 0,5 4 0,-1-3 0,0 0 0,0 0 0,0 0 0,1-1 0,-1-1 0,0 0 0,1 0 0,17-1 0,-24 0 0,0-1 0,-1 1 0,1-1 0,0 0 0,-1 0 0,1 0 0,0 0 0,-1-1 0,0 1 0,1 0 0,-1-1 0,0 0 0,1 0 0,-1 0 0,0 0 0,-1 0 0,1 0 0,0 0 0,0 0 0,-1-1 0,1 1 0,-1-1 0,0 1 0,0-1 0,0 1 0,0-1 0,0 0 0,-1 0 0,1-4 0,2-10 0,0 0 0,-2 0 0,0-26 0,-1 37 0,0-6 0,-1 1 0,0-1 1,-1 0-1,0 1 0,-1 0 0,0-1 0,-1 1 1,0 1-1,-6-13 0,8 19-1,-1 0 0,1-1 0,-1 1 0,0 0 0,0 0 0,-1 0 0,1 1 0,-1-1 0,1 1 0,-1 0 0,0 0 0,0 0 0,-1 1 0,1-1 0,-1 1 0,1 0 0,-1 0 0,1 1 0,-1-1 1,0 1-1,0 0 0,0 0 0,-7 0 0,-17 2-402,4 4-1206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5.8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25 32383,'2'-2'17,"0"0"0,0 0 1,0 0-1,0 0 0,0 1 1,0-1-1,1 1 0,-1 0 1,1 0-1,-1-1 0,1 2 1,-1-1-1,1 0 0,-1 0 1,5 0-1,42-1 12,-41 2-15,-5 0-13,1 0 0,-1 0-1,1 1 1,-1-1 0,0 1 0,0 0-1,1 0 1,-1 0 0,0 1 0,0-1-1,0 1 1,0-1 0,0 1 0,0 0 0,3 3-1,-2-1 1,0 1 0,0-1 0,0 1-1,-1 0 1,0 0 0,0 1 0,0-1-1,2 6 1,3 12 1,-1 1 1,-1-1-1,4 36 0,-6-32 2,1 6-10,2 0 0,1-1-1,2 1 1,1-2 0,20 42 0,-25-66-1595,-6-14-1883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6.1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3 30782,'0'0'42,"0"0"0,0 0-1,0 0 1,0 0 0,-1 0 0,1 1 0,0-1-1,0 0 1,0 0 0,0 0 0,0 0 0,-1 0-1,1 0 1,0 0 0,0 0 0,0 0 0,-1 0-1,1 0 1,0 0 0,0 0 0,0 0 0,0 0-1,-1 0 1,1 0 0,0 0 0,0 0 0,0 0-1,-1 0 1,1 0 0,0 0 0,0 0 0,0 0-1,0 0 1,-1 0 0,1-1 0,0 1 0,0 0-1,0 0 1,0 0 0,0 0 0,0 0 0,-1 0-1,1-1 1,0 1 0,0 0 0,0 0 0,0 0-1,0 0 1,0-1 0,0 1 0,-10 18-194,-48 97 158,34-70-9,-28 70 0,45-82-133,7-30-219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6.5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1 22010,'-4'0'10709,"10"0"-10693,16 0 16,11 0-32,4 0 0,-4 0 0,-4 0 0,-8 0-32,-15 0-64</inkml:trace>
  <inkml:trace contextRef="#ctx0" brushRef="#br0" timeOffset="1">1 136 31646,'0'0'785,"10"0"-593,15 0-112,8 0-48,0 0-32,0 0 0,-3 0 0,-3 0-16,-8 0-320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6.9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38 164 31598,'3'-13'427,"2"-5"-321,0 0 0,2 0 0,-1 1 0,2 0 0,0 0 0,21-29 0,-29 81-106,1-19 0,-1 341 0,0-356 0,0 0 0,0 1 0,0-1 0,0 0 0,0 1 0,-1-1 0,1 1 0,0-1 0,-1 0 0,1 1 0,0-1 0,-1 0 0,0 0 0,1 1 0,-1-1 0,0 0 0,0 0 0,1 0 0,-1 0 0,0 0 0,0 0 0,0 0 0,0 0 0,-1 0 0,1 0 0,0-1 0,0 1 0,0 0 0,-1-1 0,1 1 0,-2 0 0,-3 0 0,0 0 0,0-1 0,0 0 0,0 0 0,0 0 0,-7-2 0,12 2 0,-1 0 0,0 0 0,0-1 0,0 1 0,0-1 0,0 1 0,0-1 0,0 0 0,0 0 0,0 0 0,0 0 0,1 0 0,-1 0 0,0-1 0,1 1 0,-1 0 0,1-1 0,-1 1 0,0-3 0,3 4 0,0-1 0,0 0 0,0 1 0,0-1 0,0 0 0,1 1 0,-1 0 0,0-1 0,0 1 0,1 0 0,-1 0 0,0-1 0,1 1 0,-1 0 0,0 0 0,2 1 0,0-1 0,126-2-168,-113 2-352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12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173 14 31999,'-13'-4'72,"0"1"1,0 0 0,-1 1 0,1 1-1,-1 0 1,-15 2 0,26-1-73,0 0 2,1 0-1,-1 1 1,1-1-1,-1 1 1,1 0-1,-1 0 1,1-1-1,0 2 1,0-1-1,-1 0 1,1 0-1,0 1 1,0-1-1,0 1 1,0 0-1,0-1 1,1 1-1,-1 0 1,1 0 0,-1 0-1,1 1 1,-1-1-1,1 0 1,0 0-1,0 1 1,0-1-1,1 0 1,-1 1-1,0-1 1,1 4-1,-3 6 0,1 1-1,1-1 1,0 0 0,1 0-1,1 14 1,0-24-1,-1 1 0,1 0 1,-1 0-1,1 0 0,0-1 0,0 1 0,0 0 1,0-1-1,0 1 0,1-1 0,-1 1 1,1-1-1,0 1 0,0-1 0,0 0 0,0 0 1,2 2-1,1-1 1,0 1 0,0-1 1,0-1-1,0 1 0,1-1 0,-1 0 1,1 0-1,5 1 0,12 1 6,-1-1 0,1-1 0,31-1 0,-43-1-5,-8 0 1,1 0-1,-1-1 1,1 1-1,-1-1 1,1 0 0,-1 0-1,1 0 1,-1 0-1,0 0 1,1-1-1,-1 0 1,0 1-1,0-1 1,0 0-1,-1-1 1,1 1 0,0 0-1,-1-1 1,1 0-1,-1 1 1,0-1-1,0 0 1,0 0-1,0 0 1,-1-1-1,1 1 1,-1 0 0,0-1-1,0 1 1,0 0-1,0-1 1,0 0-1,-1 1 1,0-1-1,1 1 1,-2-1-1,1 1 1,0-1 0,-1 1-1,1-1 1,-1 0-1,0 1 1,-2-6-1,1 5-1,0 1-1,0 0 0,0-1 0,0 1 0,0 0 1,-1 0-1,1 0 0,-1 0 0,0 1 0,0-1 1,0 1-1,0 0 0,0 0 0,-1 0 0,1 0 1,-1 0-1,1 1 0,-1-1 0,-7-1 0,2 1-1,0 0-1,0 1 0,0-1 0,0 2 0,0-1 0,0 1 0,-15 3 1,21-3-23,-1 2 1,0-1 0,1 0-1,-1 1 1,1 0 0,-1-1-1,1 1 1,0 1 0,-1-1-1,1 0 1,1 1 0,-1 0-1,0 0 1,0-1 0,-2 6-1,3-5-27,-29 33-1032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7.3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32079,'0'-2'512,"9"2"-400,3 0-80,6 0 0,-1 2-32,-5 15 0,-1 5 0,-9 4 0,-2 0 0,0 0 0,-7-4 0,-11-2 0,-1-5-80,3-5-752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7.7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42 203 32063,'83'-159'664,"-58"115"-624,-24 81-40,-22 139 0,1-17 0,20-125 0,0-25 0,0 1 0,0 0 0,-1-1 0,-2 13 0,-29-21-5,-42-10-22,103 7 27,34-7 0,-11 2-3,-42 6-22,-7 1-5,-1 0 0,1 0-1,-1-1 1,1 1 0,-1-1-1,1 1 1,-1-1 0,0 0 0,1 0-1,-1 0 1,0 0 0,5-3-1,-3-1-924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08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21 132 31887,'2'-15'110,"1"0"0,1 0 0,0 1 0,1-1 0,0 1 0,1 0 0,10-15 0,-15 30-110,0 1 0,0-1 0,-1 1 0,1 0 0,-1-1 0,1 1 0,-1 0 0,1-1 0,-1 1 0,0 0 0,0 2 0,9 93 0,-6 123 0,-3-214 0,0 0 0,0 0 0,-1-1 0,1 1 0,-2 0 0,1 0 0,0-1 0,-1 1 0,0-1 0,-1 1 0,1-1 0,-6 9 0,7-13 0,-1 0 0,1-1 0,0 1 0,0 0 0,0-1 0,-1 1 0,1-1 0,0 1 0,-1-1 0,1 0 0,-1 0 0,1 1 0,0-1 0,-1 0 0,1 0 0,-1 0 0,1-1 0,0 1 0,-1 0 0,1 0 0,-2-1 0,-28-11 0,71 10 0,151 2-8,-190 0-75,-1-2-178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3.8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250 111 20729,'-2'-31'9870,"1"26"-9424,0 0 0,0 0 0,0 0 1,-1 0-1,0 0 0,-4-8 0,5 10-489,-1 1 0,0-1 0,0 1 0,0-1 1,-1 1-1,1 0 0,0 0 0,-1 0 0,1 0 0,-1 0 0,0 0 0,0 1 0,0-1 0,0 1 0,0 0 0,0 0 1,0 0-1,0 0 0,0 1 0,0-1 0,0 1 0,-6 0 0,3-1 43,-1 1 0,1 0 0,-1 1 0,0-1 0,1 1 0,-1 1 0,1-1 0,0 1 0,-1 0 0,1 0 0,0 1 0,0 0 0,0 0 0,1 0 0,-1 1 0,1 0 0,0 0 0,0 0 0,0 1 0,0 0 0,1 0 0,0 0 0,0 0 0,0 1 0,1-1 0,-1 1 0,-3 12 0,4-9 0,0 1 0,1-1 0,0 1 0,1-1 0,0 1 0,0 0 0,2 13 0,-1-11 0,0-9 0,0 0 0,1 1 0,-1-1 0,1 0 0,0 0 0,0 0 0,0 0 0,0 0 0,1 0 0,-1 0 0,1 0 0,0-1 0,0 1 0,0-1 0,0 1 0,0-1 0,0 0 0,1 1 0,-1-1 0,1 0 0,-1-1 0,1 1 0,0 0 0,0-1 0,5 3 0,-2-2 0,-1 0 0,1-1 0,0 1 0,0-1 0,-1 0 0,1 0 0,0-1 0,0 0 0,0 0 0,0 0 0,0-1 0,0 0 0,9-2 0,-12 2 1,-1-1 0,1 1 1,-1 0-1,0-1 0,1 0 0,-1 0 0,0 1 1,0-1-1,0 0 0,0 0 0,0-1 0,-1 1 1,1 0-1,-1-1 0,1 1 0,-1-1 1,0 1-1,0-1 0,0 0 0,0 1 0,-1-1 1,2-5-1,0-6 0,-1-1 1,0 0-1,-1-16 0,0 16-2,-1-40 1,0 9 0,4 83 0,2 52 0,5 232 0,-10-317-1,0-1 0,0 0 0,-1 1 0,1-1 1,-1 0-1,0 1 0,0-1 0,0 0 0,0 0 0,0 0 0,-1 0 0,1 0 0,-1 0 1,0 0-1,0-1 0,0 1 0,0 0 0,-1-1 0,1 0 0,-1 0 0,1 1 0,-1-1 1,0-1-1,0 1 0,0 0 0,0-1 0,0 0 0,0 1 0,0-1 0,0 0 0,-1-1 1,-3 2-1,5-2-10,2 0 6,0 0 1,0 0-1,0 0 0,0 0 1,-1 0-1,1 0 1,0 0-1,0 0 1,0 0-1,0 0 0,0 0 1,-1 0-1,1 0 1,0 0-1,0 0 1,0-1-1,0 1 0,0 0 1,-1 0-1,1 0 1,0 0-1,0 0 1,0 0-1,0 0 0,0 0 1,0 0-1,-1-1 1,1 1-1,0 0 1,0 0-1,0 0 1,0 0-1,0 0 0,0-1 1,0 1-1,0 0 1,0 0-1,0 0 1,0 0-1,0 0 0,0-1 1,0 1-1,0 0 1,0 0-1,0 0 1,0 0-1,0-1 0,0 1 1,0 0-1,0 0 1,0 0-1,0 0 1,0 0-1,0-1 0,0 1 1,0-13-917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4.5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0 32143,'-11'20'339,"-57"107"-15,53-98-337,2 2 0,-17 58 0,29-82 13,-1 0 0,1 1 0,0-1 0,1 1 0,0 13 0,1-20 0,0 0 0,0-1 0,-1 1 0,1 0 0,0-1 0,0 1 0,0-1 0,0 1 0,0-1 0,0 0 0,0 1 0,0-1 0,0 0 0,0 1 0,0-1 0,0 0 0,0 0 0,0 0 0,0 0 0,0 0 0,0 0 0,0 0 0,2-1 0,1 1 0,256-5-5,-259 5-30,-24 0-384,-1 0-547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4.9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30 31823,'-2'-30'899,"16"126"-854,-16 150 23,-2-93-926,4-148-2242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7.7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406 0 31150,'-36'8'259,"0"0"0,0 3-1,-43 18 1,31-11-157,47-18-95,0 1-1,0 0 1,0-1 0,0 1 0,0 0 0,0 0-1,0-1 1,0 1 0,1 0 0,-1 0 0,0 0-1,1 0 1,-1 0 0,1 0 0,-1 0 0,1 0-1,-1 1 1,1-1 0,0 0 0,-1 0 0,1 0-1,0 0 1,0 3 0,0 33 53,1-22-27,-19 318 79,1-45-89,-7 46-1,14-265-20,-19 135 0,-4 209 0,11-1 27,21-405-29,-1 30 0,2-36 0,0 1 0,0-1 0,0 0 0,0 0 0,0 0 0,0 0 0,0 0 0,1 0 0,-1 0 0,0 0 0,1 0 0,-1 1 0,1-1 0,-1 0 0,1-1 0,-1 1 0,1 0 0,0 0 0,-1 0 0,1 0 0,0 0 0,0-1 0,-1 1 0,1 0 0,2 1 0,17 0-2,0 0 0,0-2 0,1 0-1,-1-1 1,0-1 0,0-1 0,0 0 0,0-2 0,37-13 0,53-24-260,-54 20-447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6.0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142 33 29774,'2'-4'326,"0"1"0,0-1 0,0 1 0,1 0 0,-1 0 0,1 0 1,0 0-1,4-3 0,-7 6-321,-1 24 16,-6-3-21,0 0 0,-1 0 0,-1-1 0,-20 33 0,1 0 0,8-15 0,-20 44 0,36-73 0,1 1 0,0 0 0,0-1 0,1 1 0,0 0 0,0 17 0,2-26 0,0-1 0,0 1 0,0-1 0,1 0 0,-1 1 0,0-1 0,0 1 0,0-1 0,0 1 0,1-1 0,-1 0 0,0 1 0,0-1 0,1 0 0,-1 1 0,0-1 0,1 0 0,-1 1 0,0-1 0,1 0 0,-1 0 0,1 1 0,-1-1 0,0 0 0,1 0 0,-1 0 0,1 0 0,-1 1 0,1-1 0,-1 0 0,0 0 0,2 0 0,18 0 0,-13 0 0,47 1 16,-34 1-19,0-1 1,1-1 0,-1-1 0,0-1 0,39-8 0,-59 10-16,-1 0 0,1 0 0,0 0 0,0-1 0,0 1 0,0 0 1,0 0-1,-1 0 0,1 0 0,0 0 0,0 0 0,0-1 0,0 1 1,0 0-1,0 0 0,0 0 0,0 0 0,-1 0 0,1-1 0,0 1 0,0 0 1,0 0-1,0 0 0,0 0 0,0-1 0,0 1 0,0 0 0,0 0 1,0 0-1,0 0 0,0-1 0,0 1 0,0 0 0,0 0 0,0 0 1,0 0-1,1-1 0,-1 1 0,0 0 0,0 0 0,0 0 0,0 0 0,0 0 1,0-1-1,0 1 0,0 0 0,1 0 0,-1 0 0,0 0 0,0 0 1,0 0-1,0 0 0,0 0 0,1 0 0,-1-1 0,-17-1-2185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6.3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16 31743,'0'-16'703,"0"19"-433,0 27-251,8 453-881,-8-465-1750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6.8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25 31999,'16'-10'648,"10"5"-630,0 1 0,0 1 0,52 1 0,-77 2-18,-1 0 0,1 0-1,0 0 1,-1 0 0,1 0 0,0 0 0,-1 0 0,1 1-1,0-1 1,-1 0 0,1 0 0,0 1 0,-1-1 0,1 0-1,-1 1 1,1-1 0,-1 1 0,1-1 0,-1 0 0,1 1-1,-1 0 1,1-1 0,-1 1 0,1-1 0,-1 1-1,0-1 1,1 1 0,-1 0 0,0-1 0,0 1 0,0 0-1,1-1 1,-1 1 0,0 0 0,0-1 0,0 1 0,0 0-1,0-1 1,0 1 0,0 0 0,0-1 0,0 1 0,0 0-1,-1-1 1,1 2 0,-1 1-1,0 0 1,0 0-1,0 0 0,0 0 0,0-1 1,-1 1-1,1 0 0,-1-1 0,0 1 1,-3 3-1,-28 21-2,24-22 1,2 1 0,-1 1 0,-11 11 0,17-16 1,0 0 1,1 1 0,-1-1 0,0 1-1,1 0 1,0-1 0,-1 1-1,1 0 1,0 0 0,1 0 0,-1 0-1,0 0 1,1 0 0,0 0-1,-1 0 1,2 4 0,-1-5 0,1 0 0,-1 0 0,1 0 0,0-1 0,0 1 0,0 0 0,0 0 0,0-1 0,0 1 0,0-1 0,1 1 0,-1-1 0,1 1 0,-1-1-1,1 0 1,-1 0 0,4 2 0,36 20 1,-22-13 2,-15-8-2,0 1 1,0 0-1,0 0 1,0 0-1,-1 1 0,0-1 1,1 1-1,3 5 1,-7-8-2,1 1 0,0-1 0,0 0 0,0 1 0,-1-1 0,1 1 0,-1-1 0,1 1 0,-1-1 0,0 1 0,1-1 0,-1 1 0,0-1 0,0 1 0,0 0 0,0-1 0,-1 1 0,1-1 0,0 1 0,-1-1 0,1 1 0,-1-1 0,1 1 0,-1-1 0,1 1 0,-1-1 0,0 0 0,0 1 0,0-1 0,0 0 0,-2 2 0,-4 3 0,0-1 0,0 1 0,0-2 0,-1 1 0,1-1 0,-1 0 0,0-1 1,-1 0-1,-15 5 0,5-4-3,0-1 1,1 0 0,-33 0 0,50-3-9,0 0 1,0 0-1,0 0 0,-1 0 1,1 0-1,0 0 0,0 0 1,0 0-1,-1 0 0,1 0 1,0-1-1,0 1 0,0 0 1,0-1-1,0 1 0,-1-1 1,1 0-1,0 1 0,0-1 1,0 0-1,1 1 0,-1-1 1,0 0-1,0 0 0,0 0 1,1 0-1,-1 0 0,0 0 0,1 0 1,-1 0-1,1 0 0,-2-2 1,-3-25-783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18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0 354 32063,'0'243'704,"0"-239"-704,0 0 0,0 0 0,1 0 0,-1 0 0,1 0 0,0 0 0,0 0 0,0 0 0,0 0 0,1-1 0,3 8 0,-3-9 0,-1-1 0,0 0 0,1 1 0,0-1 0,-1 0 0,1 0 0,0 1 0,-1-1 0,1-1 0,0 1 0,0 0 0,0 0 0,0-1 0,0 1 0,0-1 0,0 1 0,0-1 0,0 0 0,0 0 0,0 0 0,0 0 0,0 0 0,0-1 0,0 1 0,4-1 0,-2-1 0,0 1 0,-1-1 0,1 0 0,0 0 0,-1 0 0,1-1 0,-1 1 0,0-1 0,0 0 0,0 0 0,0 0 0,0 0 0,-1 0 0,1 0 0,-1-1 0,0 1 0,0-1 0,2-4 0,4-11 0,0-1 0,6-24 0,10-70 0,-19 80 0,1 1 0,13-35 0,-19 67 0,0 0 0,0 0 0,0 0 0,1 0 0,-1 0 0,0 0 0,1 0 0,-1 0 0,1 0 0,-1 0 0,1 0 0,-1 0 0,1 1 0,-1-1 0,1 0 0,0 0 0,0 1 0,-1-1 0,1 0 0,0 1 0,0-1 0,0 1 0,0-1 0,0 1 0,1-1 0,-1 1 0,0 1 0,0-1 0,1 1 0,-2-1 0,1 1 0,0 0 0,0-1 0,0 1 0,0 0 0,0 0 0,0 0 0,-1-1 0,1 1 0,0 0 0,-1 0 0,1 0 0,-1 0 0,1 2 0,5 10 0,-1 0 0,6 21 0,-10-30 0,0 2 0,0-4 0,-1-1 0,0 0 0,0 1 0,0-1 0,1 1 0,-1-1 0,1 0 0,-1 1 0,1-1 0,0 0 0,0 0 0,-1 1 0,1-1 0,2 2 0,-1-37 0,-2 34 0,0-1 0,0 0 0,1 0 0,-1 0 0,0 0 0,0 0 0,0 1 0,-1-1 0,1 0 0,0 0 0,0 0 0,0 0 0,-1 1 0,1-1 0,0 0 0,-1 0 0,1 0 0,0 1 0,-1-1 0,1 0 0,-1 1 0,0-1 0,1 0 0,-1 1 0,1-1 0,-1 1 0,0-1 0,0 1 0,1-1 0,-1 1 0,0-1 0,0 1 0,1 0 0,-1-1 0,0 1 0,0 0 0,0 0 0,0 0 0,1-1 0,-1 1 0,0 0 0,0 0 0,0 0 0,0 1 0,0-1 0,1 0 0,-3 0 0,0 1 0,0 1 0,0-1 0,0 0 0,0 1 0,0-1 0,0 1 0,1 0 0,-1 0 0,0 0 0,1 0 0,0 0 0,-3 3 0,-2 6 0,0 0 0,0 0 0,1 1 0,0-1 0,1 1 0,1 0 0,0 1 0,0-1 0,-2 17 0,1 7 0,2 1 0,1 37 0,2-69 0,0-1 0,0 1 0,1-1 0,-1 1 0,1-1 0,0 1 0,0-1 0,0 0 0,1 0 0,0 1 0,0-1 0,0 0 0,4 5 0,-4-6 0,0-1 0,1 0 0,-1 0 0,1 0 0,0 0 0,-1 0 0,1 0 0,0-1 0,0 0 0,0 1 0,1-1 0,-1 0 0,0-1 0,0 1 0,0 0 0,1-1 0,-1 0 0,0 0 0,4 0 0,-3 0 0,-1 0 0,1-1 0,0 1 0,-1-1 0,1 1 0,-1-1 0,0-1 0,1 1 0,-1 0 0,0-1 0,0 1 0,1-1 0,-1 0 0,-1 0 0,6-5 0,-3 2 0,-1 0 0,0 0 0,0-1 0,0 1 0,-1-1 0,1 0 0,-1 0 0,2-6 0,1-8 0,-1 1 0,0-1 0,-1 0 0,1-36 0,-6-211-30,-2 142 25,3 623 8,0-490-3,1 0 0,0 0 0,0 0 0,0 0 0,1 0 0,0 0 0,1 0 0,0-1 0,5 10 0,-6-13 0,0-1 0,1 1 0,-1-1 0,1 0 0,-1 0 0,1 0 0,0 0 0,0-1 0,1 1 0,-1-1 0,0 0 0,1 0 0,-1 0 0,1 0 0,0 0 0,0-1 0,-1 0 0,1 0 0,0 0 0,8 1 0,-7-1 0,1-1 0,-1 1 0,0-1 0,1 0 0,-1-1 0,1 1 0,-1-1 0,0 0 0,0-1 0,1 1 0,-1-1 0,0 0 0,0 0 0,0 0 0,-1-1 0,1 0 0,-1 0 0,1 0 0,-1 0 0,0-1 0,0 1 0,0-1 0,-1 0 0,1-1 0,-1 1 0,4-7 0,-1-1 0,1 0 0,-2 0 0,1 0 0,-2-1 0,0 0 0,0 0 0,3-25 0,-4 11 0,-2 1 0,-3-53 0,2 77 0,0-1 0,0 1 0,0-1 0,0 1 0,-1-1 0,1 1 0,-1-1 0,1 1 0,-1 0 0,0-1 0,0 1 0,0 0 0,-1 0 0,1 0 0,0 0 0,-1 0 0,1 0 0,-1 0 0,0 0 0,0 0 0,1 1 0,-1-1 0,0 1 0,-1-1 0,1 1 0,0 0 0,0 0 0,0 0 0,-1 0 0,1 0 0,0 1 0,-1-1 0,1 1 0,-1-1 0,1 1 0,-1 0 0,1 0 0,-1 0 0,1 0 0,-1 0 0,-4 2 0,6-2 0,-1 1 0,0-1 0,1 1 0,-1 0 0,1-1 0,-1 1 0,1 0 0,-1 0 0,1 0 0,-1 0 0,1 0 0,0 1 0,0-1 0,0 0 0,0 0 0,0 1 0,0-1 0,0 1 0,0-1 0,0 1 0,1-1 0,-1 1 0,0 0 0,1-1 0,-1 1 0,1 0 0,0-1 0,0 3 0,-2 8 0,1 0 0,0 23 0,1-25 0,0 18 0,1 1 0,8 46 0,-7-65 0,0-1 0,1 0 0,0 1 0,0-1 0,1 0 0,1-1 0,-1 1 0,1-1 0,1 0 0,0 0 0,11 12 0,-14-17 0,1 0 1,-1 0-1,1-1 0,0 0 0,0 0 1,-1 0-1,1 0 0,0 0 1,1-1-1,-1 0 0,0 0 0,0 0 1,1 0-1,-1 0 0,0-1 1,1 0-1,-1 0 0,0 0 0,9-2 1,-8 1 0,1 0 1,-1-1 0,0 1 0,1-1-1,-1 0 1,0-1 0,0 1 0,0-1-1,0 0 1,-1-1 0,1 1 0,-1-1-1,0 1 1,6-8 0,0-4-2,-1 1 0,-1-1 0,0 0 0,-2-1 0,1 0 0,-2 0 0,0 0 0,-1-1 0,3-27 0,-1-16 0,-2-78 0,-4 136 0,0-1 0,1-14 0,-1 0 0,0 0 0,-2 0 0,0 0 0,0 1 0,-2-1 0,0 1 0,-7-19 0,8 34 0,1 8 0,0 13 0,2 38 0,-1 21 0,3 0 0,16 102 0,-17-175 0,0-1 0,0 1 0,1-1 0,0 1 0,0-1 0,0 0 0,0 0 0,1 0 0,0 0 0,4 5 0,-5-8 0,-1-1 0,1 1 0,0-1 0,0 1 0,0-1 0,0 0 0,0 0 0,0 0 0,0 0 0,1 0 0,-1 0 0,0-1 0,1 1 0,-1-1 0,0 1 0,1-1 0,-1 0 0,0 0 0,1 0 0,-1 0 0,1 0 0,-1-1 0,0 1 0,1-1 0,2-1 0,0 0 0,0 0 0,0-1 0,-1 0 0,1 0 0,-1 0 0,0 0 0,0 0 0,0-1 0,-1 0 0,1 0 0,-1 0 0,0 0 0,0-1 0,3-5 0,4-8 0,0 0 0,7-25 0,-10 25 0,-1 0 0,-1 0 0,-1-1 0,-1 0 0,0 0 0,0-28 0,-4 45 0,0 1 0,1 0 0,-1 0 0,0 0 0,0 0 0,0 0 0,1 0 0,-1 1 0,0-1 0,0 0 0,0 0 0,0 1 0,-1-1 0,1 0 0,0 1 0,0-1 0,0 1 0,0 0 0,-1-1 0,1 1 0,0 0 0,0 0 0,-1 0 0,1 0 0,0 0 0,0 0 0,-1 0 0,0 0 0,-42 3 0,42-2 0,1 0 0,-1 0 0,1 0 0,-1 0 0,1 0 0,-1 0 0,1 0 0,-1 0 0,1 1 0,0-1 0,0 0 0,0 1 0,0-1 0,0 1 0,0 0 0,0-1 0,0 1 0,0 0 0,1-1 0,-1 1 0,1 0 0,0 0 0,-1 2 0,-2 48 0,3-44 0,0 11 0,1 0 0,0 0 0,2 1 0,8 30 0,-9-43 0,0-1 0,0 0 0,1 0 0,-1 0 0,1 0 0,1 0 0,-1 0 0,1-1 0,0 1 0,0-1 0,1 0 0,-1-1 0,1 1 0,0-1 0,1 0 0,-1 0 0,9 4 0,-8-6 0,0 0 0,0 0 0,1-1 0,-1 0 0,1 0 0,-1-1 0,1 0 0,8-1 0,-1 1 0,-11 0 0,-1 0 0,0 0 0,0-1 0,0 1 0,0 0 0,0-1 0,0 0 0,0 1 0,0-1 0,0 0 0,0 0 0,0 0 0,0 0 0,0-1 0,0 1 0,-1 0 0,1-1 0,2-2 0,-1 0 0,-1 0 0,1 0 0,-1 0 0,0 0 0,0-1 0,0 1 0,-1 0 0,2-8 0,0-8 0,0 0 0,-2 0 0,-1-25 0,0 32 0,0-138 0,1 151 0,-1-1 0,0 0 0,0 0 0,1 0 0,-1 1 0,0-1 0,1 0 0,-1 1 0,1-1 0,-1 0 0,1 1 0,0-1 0,-1 1 0,1-1 0,-1 1 0,1-1 0,0 1 0,0-1 0,-1 1 0,1-1 0,0 1 0,0 0 0,-1 0 0,1-1 0,0 1 0,0 0 0,0 0 0,-1 0 0,1 0 0,0 0 0,0 0 0,1 0 0,0 0 0,1 0 0,-1 0 0,1 0 0,-1 0 0,0 1 0,1-1 0,-1 1 0,0-1 0,1 1 0,3 1 0,-2 2-1,0 0 0,0 0 0,0 0 0,0 0 0,-1 0 0,1 1 0,-1 0 0,-1-1-1,1 1 1,0 0 0,-1 1 0,0-1 0,0 0 0,-1 1 0,0-1 0,2 9 0,0 12 0,-1-1 0,-2 36 0,-1-33 22,2 44-26,-1-71 4,0 0 0,0 1-1,0-1 1,0 0 0,1 0 0,-1 0 0,0 0 0,1 0 0,-1 0 0,1 0 0,-1 0 0,1 0 0,0 0 0,-1 0 0,1 0 0,0 0 0,0-1 0,0 1-1,-1 0 1,1 0 0,0-1 0,0 1 0,2 0 0,0 0 1,-1 0 0,1 0-1,0 0 1,-1-1 0,1 1-1,0-1 1,0 0 0,0 0 0,5 0-1,-4 0 1,-1 0-1,1-1 0,0 0 0,0 0 1,0 0-1,-1 0 0,1 0 0,0-1 1,-1 1-1,1-1 0,-1 0 1,0 0-1,0 0 0,0-1 0,4-2 1,-3-2-1,0 0 1,0 0 0,-1 0-1,1-1 1,-1 1 0,-1-1-1,0 0 1,0 1 0,2-16-1,-3-3-12,-2-46 0,-1 49 27,2 0-1,3-41 0,-2 64-13,-1-1 0,1 0 1,0 0-1,-1 0 0,1 0 0,-1 1 0,1-1 0,0 0 0,0 1 0,-1-1 0,1 0 0,0 1 0,0-1 1,0 1-1,0-1 0,0 1 0,0 0 0,0-1 0,0 1 0,0 0 0,0 0 0,0-1 0,0 1 0,0 0 1,0 0-1,0 0 0,0 0 0,0 0 0,0 1 0,0-1 0,0 0 0,1 1 0,1-1 0,0 1 0,0-1 0,1 1 0,-1 0 0,0 0 0,0 0 0,0 0 0,0 1 0,5 2 0,-3 2-1,0 1 1,0-1-1,-1 1 0,1-1 1,-2 1-1,1 1 1,-1-1-1,0 0 0,0 1 1,-1 0-1,0-1 0,-1 1 1,1 0-1,-1 12 1,1 16 4,-5 64 1,14-239 27,-8 124-36,1 1 0,0-1 1,1 1-1,1 0 0,0 1 0,9-16 0,-12 24 4,0 1 0,0 0 0,0 0-1,0 0 1,0 1 0,1-1 0,-1 1-1,1 0 1,0 0 0,0 0 0,1 0-1,-1 1 1,0 0 0,1 0 0,-1 0-1,1 0 1,0 1 0,0-1 0,-1 1-1,1 0 1,9 0 0,-13 1 0,-1 0 0,1 0 0,-1 1 0,1-1 0,-1 0 0,1 0 0,-1 0 0,1 0 0,-1 1 0,1-1 0,-1 0 0,0 0 0,1 1 0,-1-1 0,1 0 0,-1 1 0,0-1 0,1 1 0,-1-1 0,0 0 0,1 1 0,-1-1 0,0 1 0,0-1 0,1 1 0,-1-1 0,0 1 0,0-1 0,0 1 0,0-1 0,1 1 0,-1 0 0,0 21 0,0-14 0,0 8 0,0 3 0,0 0 0,-1 0 0,-1 0 0,-5 21 0,-2 19 0,8-47 0,6-41 0,-1 8-2,0 0 1,2 1-1,0 0 1,10-21-1,-11 31 1,-1 1 1,1-1-1,1 1 0,-1 0 0,2 0 1,-1 0-1,1 1 0,0 0 0,1 1 1,9-8-1,-15 18 1,0 150 12,-4-79-8,2-71-4,0 0 0,1 1 0,-1-1 0,0 0 0,1 1 0,0-1 0,0 0 0,0 0 0,0 0 0,0 0 0,1 1 0,-1-2 0,1 1 0,0 0 0,0 0 0,0-1 0,0 1 0,0-1 0,1 1 0,5 3 0,-6-5 0,1 1 0,-1-1 0,1 0 0,-1 0 0,1-1 0,0 1 0,-1 0 0,1-1 0,0 0 0,-1 1 0,1-1 0,0 0 0,0-1 0,-1 1 0,1 0 0,0-1 0,0 1 0,-1-1 0,1 0 0,-1 0 0,1 0 0,-1 0 0,1-1 0,-1 1 0,0-1 0,3-1 0,1-2 0,-1 0 0,1 0 0,-1-1 0,0 1 0,0-1 0,-1 0 0,0-1 0,0 1 0,0-1 1,-1 0-1,0 0 0,-1 0 0,1 0 0,-1 0 0,2-14 0,0-9-3,-1 0 1,-2-49 0,-2 50-5,1 29 7,1-1-1,-1 0 1,0 1 0,0-1 0,0 0 0,0 1 0,0-1 0,-1 0 0,1 1 0,0-1-1,0 0 1,0 1 0,-1-1 0,1 0 0,0 1 0,0-1 0,-1 1 0,1-1 0,-1 1 0,1-1-1,-1 0 1,1 1 0,0 0 0,-1-1 0,0 1 0,1-1 0,-1 1 0,1 0 0,-1-1-1,0 1 1,0 0 0,0 0 0,1 0 0,-1 0 0,0 0 0,1 1 0,-1-1 0,0 0 0,1 0 1,-1 1-1,1-1 0,-1 0 0,0 1 0,1-1 0,-1 1 0,1-1 0,-1 1 0,1-1 0,0 1 0,-1-1 0,1 1 0,-1 0 0,1-1 0,0 1 0,-1-1 0,1 1 0,0 0 0,0-1 0,0 1 0,-1 1 0,-2 17 0,0 0 0,1 0 0,1 0 0,0 0 0,4 24 0,-2-16 0,-1-21 0,0-1 0,0 0 0,0 0 0,1 0 0,0 0 0,0 0 0,1 0 0,-1 0 0,1 0 0,0 0 0,0-1 0,1 1 0,-1-1 0,1 1 0,0-1 0,0 0 0,0 0 0,1 0 0,0-1 0,-1 1 0,1-1 0,1 0 0,-1 0 0,0 0 0,1-1 0,-1 1 0,1-1 0,0 0 0,-1-1 0,1 1 0,0-1 0,0 0 0,1 0 0,-1 0 0,9-1 0,-11 1 0,0-1 0,0 0 0,0 0 0,0 0 0,-1-1 0,1 1 0,0-1 0,0 1 0,-1-1 0,1 0 0,0 0 0,-1 0 0,1 0 0,-1-1 0,1 1 0,-1-1 0,0 1 0,1-1 0,-1 0 0,0 0 0,0 0 0,0 0 0,-1 0 0,1-1 0,0 1 0,-1 0 0,1-1 0,-1 1 0,0-1 0,0 1 0,0-1 0,0 0 0,-1 0 0,1 1 0,0-4 0,3-21 3,0 0-1,-2-1 1,-1 1-1,-3-42 1,0 5 0,2 64-3,0 0 0,0-1 0,0 1 0,0 0 0,0-1 0,0 1 0,0 0 0,0-1 0,0 1 0,0 0 0,0 0 0,0-1 0,0 1 0,0 0 0,0-1 0,0 1 0,0 0 0,1 0 0,-1-1 0,0 1 0,0 0 0,0-1 0,0 1 0,1 0 0,-1 0 0,0 0 0,0-1 0,1 1 0,-1 0 0,0 0 0,0 0 0,1 0 0,-1-1 0,0 1 0,1 0 0,-1 0 0,0 0 0,0 0 0,1 0 0,-1 0 0,0 0 0,1 0 0,-1 0 0,0 0 0,1 0 0,-1 0 0,0 0 0,0 0 0,1 0 0,-1 0 0,0 0 0,1 1 0,-1-1 0,0 0 0,0 0 0,1 0 0,-1 0 0,0 1 0,0-1 0,1 0 0,-1 0 0,0 0 0,0 1 0,0-1 0,1 0 0,-1 1 0,4 2 0,-1 0 0,0 0 0,0 1 0,0 0 0,0 0 0,-1 0 0,1 0 0,-1 0 0,0 0 0,0 0 0,1 6 0,16 56 0,-16-54 0,3 13 0,-1 0 0,-1 0 0,-1 0 0,-2 0 0,-1 36 0,7-119 0,-4 25-4,1-1 1,2 1-1,2-1 0,21-61 0,-12 66-7,-16 27 11,0 1-1,-1 0 1,1 0 0,0 0 0,1 0 0,-1 0 0,0 0 0,0 0 0,0 0 0,0 1 0,1-1 0,-1 0 0,0 1-1,1-1 1,-1 1 0,1-1 0,-1 1 0,0 0 0,3-1 0,-4 2-1,1-1 1,-1 0 0,1 1-1,-1-1 1,1 1-1,-1-1 1,1 1-1,-1-1 1,0 1-1,1-1 1,-1 1-1,0 0 1,0-1-1,1 1 1,-1-1-1,0 1 1,0 0-1,0-1 1,0 1-1,0-1 1,0 1 0,1 0-1,-2-1 1,1 1-1,0 1 1,0 23-3,0-20 5,-1 61 11,3 82 0,-1-144-12,-1-1-1,1 0 0,0 0 0,-1 0 1,1 0-1,1 0 0,-1 0 1,0 0-1,1 0 0,0 0 1,-1-1-1,1 1 0,0 0 0,0-1 1,1 0-1,-1 1 0,4 1 1,-2-1 0,0 0-1,1 0 1,0-1 0,0 0 0,0 0 0,0 0 0,0 0 0,0-1 0,11 2 0,-9-2-1,1-1 0,-1 1 1,1-1-1,0-1 0,-1 0 0,1 0 1,-1 0-1,1-1 0,-1 0 0,0 0 1,0-1-1,0 0 0,0 0 0,0 0 1,7-6-1,-7 2 0,0 1 0,0-1 0,0-1 0,-1 1 0,0-1 0,-1 0 0,0-1 0,0 1 0,-1-1 0,0 0 0,5-15 0,-5 8 0,0 0 0,-1 0 0,-1 0 0,-1-1 0,0 1 0,-2-19 0,1 33 0,0-1 0,0 1 0,0-1 0,-1 0 0,1 1 0,-1-1 0,1 1 0,-1-1 0,0 1 0,0 0 0,0-1 0,0 1 0,-1 0 0,1 0 0,-1-1 0,1 1 0,-1 0 0,0 1 0,0-1 0,1 0 0,-1 0 0,-1 1 0,-1-2 0,-2 1 0,1 0 0,-1 0 0,1 0 0,-1 1 0,0 0 0,0 1 0,0-1 0,-11 1 0,14 0 0,0 1 0,0-1 0,0 1 0,0-1 0,0 1 0,0 0 0,0 0 0,1 1 0,-1-1 0,0 0 0,1 1 0,-1 0 0,1-1 0,-1 1 0,1 0 0,0 0 0,0 0 0,0 1 0,0-1 0,0 0 0,0 1 0,0 0 0,1-1 0,0 1 0,-1 0 0,1 0 0,0-1 0,0 1 0,1 0 0,-2 5 0,-1 9 0,0 0 0,1 1 0,1 34 0,1-48 0,0 4 0,0 1 0,1-1 0,0 1 0,1-1 0,0 0 0,0 0 0,1 0 0,0 0 0,7 15 0,-8-21 0,-1 1 0,1-1 0,0 0 0,-1 1 0,1-1 0,0 0 0,1 0 0,-1 0 0,0-1 0,0 1 0,1 0 0,-1-1 0,1 1 0,0-1 0,-1 0 0,1 0 0,0 0 0,0 0 0,-1-1 0,1 1 0,0-1 0,0 1 0,0-1 0,0 0 0,0 0 0,0 0 0,0-1 0,-1 1 0,1-1 0,0 0 0,0 1 0,4-3 0,-3 1 0,0 0 0,-1-1 0,1 1 0,-1-1 0,1 1 0,-1-1 0,0 0 0,0 0 0,0-1 0,-1 1 0,1 0 0,-1-1 0,0 0 0,0 0 0,0 1 0,0-1 0,2-8 0,0-1 0,-1 0 0,0 0 0,0 0 0,0-20 0,-1 15 0,0-32 0,-2 47 0,0 0 0,0 0 0,-1 0 0,1 0 0,-1 0 0,1 0 0,-1 0 0,0 0 0,0 0 0,0 1 0,-1-1 0,-1-3 0,3 6 0,-1-1 0,1 1 0,0-1 0,-1 1 0,1-1 0,-1 1 0,1-1 0,-1 1 0,1-1 0,-1 1 0,1 0 0,-1-1 0,1 1 0,-1 0 0,1-1 0,-1 1 0,0 0 0,1 0 0,-1-1 0,1 1 0,-1 0 0,0 0 0,1 0 0,-1 0 0,0 0 0,1 0 0,-1 0 0,0 0 0,1 0 0,-1 1 0,0 0 0,0-1 0,0 1 0,0 0 0,0 0 0,0 0 0,0 0 0,1 0 0,-1 0 0,0 0 0,1 0 0,-1 0 0,1 0 0,-1 1 0,0 0 0,-7 43 0,8-45 0,-1 19 0,0 0 0,1 0 0,1 0 0,6 35 0,-6-50 0,0 0 0,0 0 0,0 0 0,1 0 0,-1 0 0,1-1 0,0 1 0,0 0 0,0-1 0,1 0 0,-1 1 0,1-1 0,0 0 0,0 0 0,0-1 0,0 1 0,0 0 0,1-1 0,-1 0 0,1 0 0,0 0 0,-1 0 0,1-1 0,0 1 0,0-1 0,0 0 0,0 0 0,0-1 0,5 1 0,-5 0 0,0-1 0,0 0 0,0 0 0,0 0 0,0 0 0,0-1 0,0 1 0,0-1 0,0 0 0,0 0 0,-1-1 0,1 1 0,0-1 0,-1 0 0,6-3 0,-5 1 0,-1 1 0,1-1 0,-1 0 0,0 0 0,0 0 0,0-1 0,-1 1 0,0-1 0,1 1 0,-1-1 0,-1 0 0,2-5 0,2-11 0,-2 0 0,0 0 0,-2 0 0,0 0 0,-1 0 0,-1 0 0,-6-33 0,-2 19 0,9 35 0,0 0 0,0 0 0,0 0 0,0 1 0,0-1 0,0 0 0,0 0 0,1 0 0,-1 0 0,0 0 0,0 0 0,0 1 0,0-1 0,0 0 0,0 0 0,1 0 0,-1 0 0,0 0 0,0 0 0,0 0 0,0 0 0,1 0 0,-1 0 0,0 0 0,0 0 0,0 0 0,0 0 0,1 0 0,-1 0 0,0 0 0,0 0 0,0 0 0,0 0 0,1 0 0,-1 0 0,0 0 0,0 0 0,0 0 0,0 0 0,1 0 0,-1 0 0,0-1 0,0 1 0,0 0 0,0 0 0,0 0 0,0 0 0,1 0 0,-1 0 0,0-1 0,0 1 0,0 0 0,0 0 0,0 0 0,0 0 0,0 0 0,0-1 0,0 1 0,0 0 0,0 0 0,0 0 0,0-1 0,0 1 0,0 0 0,0 0 0,0 0 0,0 0 0,0-1 0,0 1 0,6 5 0,0 0 0,-1 1 0,0-1 0,0 1 0,0 0 0,-1 0 0,0 1 0,0-1 0,0 1 0,-1 0 0,0 0 0,0 0 0,-1 1 0,0-1 0,0 0 0,0 9 0,3 17 0,-2 0 0,-2 43 0,-1-71 0,0 64 0,2-109-3,2 0 1,2 0-1,2 1 0,1 0 1,18-47-1,-26 82 3,13-28 0,-14 31 0,0 0 0,1 0 0,-1 0 0,0 0 0,1 1 0,-1-1 0,1 0 0,0 0 0,-1 0 0,1 1 0,0-1 0,-1 0 0,1 1 0,0-1 0,0 1 0,-1-1 0,1 1 0,0-1 0,0 1 0,0-1 0,0 1 0,0 0 0,0 0 0,0-1 0,0 1 0,-1 0 0,1 0 0,1 0 0,-1 1 0,0 0 0,0 0 0,-1 0 0,1 0 0,-1 1 0,1-1 0,-1 0 0,1 0 0,-1 0 0,0 1 0,0-1 0,1 0 0,-1 1 0,0-1 0,0 2 0,0 1 0,6 67 3,2 16 5,-6-79-7,0 0-1,0 0 1,0 0-1,1-1 1,0 1-1,1 0 1,0-1-1,5 8 1,-8-14-1,0 1 0,0 0 0,1-1 0,-1 1 0,1-1 0,-1 1 0,1-1 0,-1 0 0,1 1 0,0-1 0,0 0 0,0 0 0,0 0 0,-1 0 0,1-1 0,0 1 0,0-1 0,0 1 0,1-1 0,-1 1 0,0-1 0,0 0 0,0 0 0,0 0 0,0 0 0,0-1 0,0 1 0,0 0 0,0-1 0,0 0 0,0 1 0,0-1 0,4-2 0,-1 0 0,0 0 0,0-1 0,0 1 0,-1-1 0,1 0 0,-1-1 0,0 1 0,0-1 0,0 1 0,4-9 0,0-2 0,-1-1 0,-1 0 0,0 0 0,-1 0 0,-1-1 0,0 0 0,-1 0 0,0-24 0,-1-1 0,-3 1 0,-7-56 0,6 82 0,2 9 0,0 0 0,-1-1 0,1 1 0,-2 0 0,1 0 0,-1 0 0,1 0 0,-2 0 0,-3-8 0,6 13 0,-1 1 0,1 0 0,0 0 0,0 0 0,0-1 0,0 1 0,-1 0 0,1 0 0,0 0 0,0 0 0,-1 0 0,1 0 0,0-1 0,0 1 0,0 0 0,-1 0 0,1 0 0,0 0 0,0 0 0,-1 0 0,1 0 0,0 0 0,0 0 0,-1 0 0,1 0 0,0 0 0,0 0 0,-1 0 0,1 0 0,0 0 0,0 1 0,-1-1 0,1 0 0,0 0 0,0 0 0,-1 0 0,1 0 0,0 0 0,0 1 0,0-1 0,0 0 0,-1 0 0,1 0 0,0 1 0,0-1 0,0 0 0,0 0 0,0 1 0,-1-1 0,-4 15 0,0 25 6,3 0 1,1 0-1,1 0 1,8 48-1,-4-35-6,-2-21-1,1 1 0,2 0 0,1-1 0,14 47 0,-19-102-544,-1-10-1466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8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76 18 28605,'-37'-16'3943,"37"15"-3825,16 1-97,41-1-16,64 2 21,-105 0-23,1 1 0,-1 0 0,0 2-1,0 0 1,18 6 0,-33-9-3,0 0 0,1 0-1,-1 0 1,0 0 0,1 0 0,-1 0 0,0 0-1,0 0 1,0 0 0,0 0 0,0 1 0,0-1-1,0 0 1,-1 1 0,1-1 0,0 1 0,-1-1 0,1 1-1,-1-1 1,0 1 0,1-1 0,-1 1 0,0 0-1,0-1 1,0 1 0,0-1 0,0 1 0,0 0-1,-1-1 1,1 1 0,0-1 0,-1 1 0,0 1-1,-3 8 3,1-1 0,-1 1 0,-9 14 0,11-22-3,-5 14 1,-1 1 0,2 0 0,0-1 0,2 2 0,0-1 0,-3 36 0,5 118 0,3-93 0,-1-46 0,-22 506 32,-66-51-32,63-362 0,-9 108 0,34-232 0,0-1 0,0 0 0,0 1 0,-1-1 0,1 0 0,0 1 0,-1-1-1,1 0 1,-1 1 0,0-1 0,1 0 0,-1 0 0,0 0 0,0 0 0,0 0 0,1 0 0,-1 0 0,0 0 0,-1 0 0,1 0 0,-1 1-1,1-2 2,-1 0-1,1 1 0,0-1 0,-1 0 1,1 0-1,0 0 0,-1 0 0,1 0 0,0-1 1,0 1-1,-1 0 0,1 0 0,0-1 0,-1 1 1,1-1-1,0 1 0,-2-2 0,-5-3-10,1 0 0,0-1 0,0 0 0,-10-10 0,17 16 10,-22-24-253,3-4-583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39.4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47 31662,'0'-1'31,"-1"0"-1,1 0 1,-1-1-1,1 1 1,0 0-1,-1 0 1,1-1-1,0 1 1,0 0-1,0-1 0,0 1 1,0 0-1,0 0 1,0-1-1,1 1 1,-1 0-1,0-1 1,1 1-1,-1 0 0,1 0 1,-1 0-1,1-1 1,0 1-1,-1 0 1,1 0-1,0 0 1,0 0-1,0 0 0,0 0 1,0 0-1,0 1 1,0-1-1,0 0 1,0 0-1,0 1 1,0-1-1,2 0 0,3 0-40,-1 0-1,1 0 1,0 0-1,0 1 1,-1-1-1,1 2 1,7 0-1,-10-1 11,0 1 0,0 0 0,0 0 0,0 1 0,0-1 0,-1 0 0,1 1 0,0 0 0,-1-1 0,1 1 0,-1 0 0,1 1 0,-1-1 0,0 0 0,0 1 0,0-1 0,0 1 0,-1-1 0,1 1 0,-1 0 0,1 0 0,-1 0 0,0 0 0,0 0 0,1 6 0,2 5 0,-1 1 0,-1 0 0,0 0 0,0 16 0,-2-15 0,0 0 0,-1-1 0,0 1 0,-1-1 0,-1 1 0,0-1 0,-2 0 0,-6 19 0,11-35 0,0 1 0,0 0 0,0 0-1,0 0 1,0 0 0,0 0 0,0 0 0,0 0 0,0 0-1,0 0 1,1 0 0,-1 0 0,0 0 0,0 0 0,0 0-1,0 0 1,0 0 0,0 0 0,0 0 0,0 0 0,0 0 0,0 0-1,0 0 1,1 0 0,-1 0 0,0 1 0,0-1 0,0 0-1,0 0 1,0 0 0,0 0 0,0 0 0,0 0 0,0 0-1,0 0 1,0 0 0,0 0 0,0 0 0,0 0 0,0 0 0,0 0-1,0 0 1,0 1 0,0-1 0,0 0 0,0 0 0,0 0-1,0 0 1,0 0 0,0 0 0,0 0 0,8-6-5,13-15 5,-2-1 1,-1 0 0,23-37 0,37-80 9,-66 112-10,-10 13 0,-7 15 0,4 0 0,-6 1 0,0 1 0,0 1 0,1-1 0,-1 1 0,1 1 0,0-1 0,0 1 0,1 0 0,-1 0 0,1 0 0,0 1 0,1 0 0,-1 0 0,1 0 0,0 1 0,-5 11 0,2-4 0,1 1 0,0 0 0,1 1 0,1 0 0,1-1 0,-4 33 0,6-38 0,1 0 0,-1 1 0,2-1 0,0 0 0,0 1 0,1-1 0,0 0 0,4 12 0,-4-17 0,1-1 0,-1 1 0,1-1 0,0 0 0,0 0 0,0 0 0,0 0 0,1 0 0,0-1 0,-1 0 0,1 0 0,0 0 0,1 0 0,-1 0 0,1-1 0,-1 0 0,1 1 0,8 1 0,0 0 22,0-1 1,0-1-1,0 0 0,21 1 1,-30-3-117,1 0-1,-1 0 1,1 0 0,-1 0 0,0-1 0,1 1 0,-1-1 0,0 0 0,0-1 0,1 1 0,-1-1 0,0 0-1,0 0 1,-1 0 0,1 0 0,0-1 0,3-2 0,3-13-4871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0.3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3 32303,'-1'-2'259,"-2"5"-112,-5 17-83,-6 31-102,11-29 38,1 1 0,2-1 0,2 41 0,-1-58 0,-1 1 0,1-1 0,0 1 0,1-1 0,-1 1 0,1-1 0,0 0 0,1 1 0,-1-1 0,1 0 0,0-1 0,0 1 0,0 0 0,1-1 0,0 0 0,0 0 0,0 0 0,0 0 0,0-1 0,9 5 0,-11-6 1,1-1 0,-1 1 1,1-1-1,0 0 0,-1 0 0,1 0 1,0-1-1,0 1 0,0-1 0,-1 1 1,1-1-1,0 0 0,0 0 0,0 0 1,0 0-1,0-1 0,0 1 0,0-1 1,-1 0-1,1 0 0,0 0 0,-1 0 1,1 0-1,3-2 0,-3 0-1,0 0 0,1-1 0,-1 1 0,0 0 0,-1-1 0,1 0 0,-1 0 1,0 1-1,1-1 0,-2-1 0,1 1 0,0 0 0,-1 0 0,2-8 0,6-41 0,3-61 0,-7 49 0,-11 256 0,-15 106 0,11-134 0,10-158 0,-1 8 0,0 0 0,-1 0 0,0-1 0,-5 18 0,6-29 0,1 1 0,-1 0 0,1 0 0,-1-1 0,0 1 0,0 0 0,1-1 0,-1 1 0,-1 0 0,1-1 0,0 1 0,0-1 0,0 0 0,-1 1 0,1-1 0,-1 0 0,1 0 0,-1 0 0,1 0 0,-1 0 0,0 0 0,1-1 0,-1 1 0,0 0 0,0-1 0,1 1 0,-1-1 0,0 0 0,0 0 0,0 1 0,0-1 0,0 0 0,1-1 0,-1 1 0,0 0 0,0 0 0,0-1 0,-2 0 0,1-1 0,0 0 0,0 1 0,0-1 0,1 0 0,-1-1 0,1 1 0,-1 0 0,1-1 0,0 1 0,0-1 0,0 1 0,0-1 0,1 0 0,-1 0 0,1 0 0,-2-4 0,-15-52 0,14 42 0,0 0 0,1-1 0,1 1 0,1-1 0,0 0 0,4-34 0,-1 47 0,0-1 0,0 1 0,1 0 0,-1 0 0,1 0 0,0 0 0,0 0 0,1 1 0,-1-1 0,1 1 0,0 0 0,1 0 0,-1 0 0,0 1 0,9-6 0,1 1-1,0 0 0,0 0 0,0 2 0,22-8 0,15 2-1018,-32 9-2855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2.1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430 25 31022,'11'-10'486,"-2"1"376,-9 9-856,0 0 0,0 0 0,0 0 0,0-1 0,0 1 0,0 0 0,0 0 0,0 0 0,0-1 0,0 1 0,0 0 1,0 0-1,0 0 0,-1 0 0,1-1 0,0 1 0,0 0 0,0 0 0,0 0 0,0 0 0,-1 0 0,1 0 0,0-1 0,0 1 1,0 0-1,0 0 0,-1 0 0,1 0 0,0 0 0,0 0 0,0 0 0,-1 0 0,1 0 0,0 0 0,0 0 0,0 0 1,-1 0-1,1 0 0,0 0 0,0 0 0,0 0 0,-1 0 0,1 0 0,0 0 0,0 0 0,0 0 0,0 1 0,-1-1 1,1 0-1,-61-1-1,20-1-1,-50 5 0,89-2-4,0-1 0,1 1 0,-1 0 0,1 0 0,0-1 0,-1 1 0,1 0 0,0 0 0,-1 0 0,1 1 0,0-1 0,0 0 0,0 0 0,0 1 0,0-1 0,0 0 0,0 1 0,0 1 0,-15 34 0,12-27 0,-6 21 4,1 0 0,2 1 1,1-1-1,2 2 0,-1 42 0,-4 25 3,-13 65-6,-28 240 7,28 4 4,22-377 0,-4 136 5,1-139-18,-1 1 1,-1-1-1,-14 47 1,13-59 0,2-8 0,0 1 0,1-1 0,0 0 0,1 1 0,0-1 0,1 1 0,0 0 0,0 0 0,2 16 0,-1-24 0,1-1 0,0 1 0,0-1 0,0 0 0,0 0 0,0 1 0,0-1 0,0 0 0,0 0 0,1 0 0,-1 0 0,0 0 0,1 0 0,-1 0 0,1-1 0,-1 1 0,1 0 0,-1-1 0,1 1 0,-1-1 0,1 0 0,-1 1 0,1-1 0,2 0 0,43 3 0,-43-3 0,35 0 0,-16 2 0,0-2 0,0-1 0,-1-1 0,1 0 0,0-2 0,31-9 0,-53 12-5,0 1 0,1 0 0,-1 0 0,0-1 0,0 1-1,0 0 1,0-1 0,0 1 0,0-1 0,-1 1-1,1-1 1,0 1 0,0-1 0,0 0 0,0 1 0,-1-1-1,1 0 1,0 0 0,0 1 0,-1-1 0,1 0-1,-1 0 1,1 0 0,-1 0 0,1 0 0,-1 0 0,0 0-1,1 0 1,-1 0 0,0 0 0,0-2 0,0-10-534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3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 2 30286,'-32'0'2014,"31"0"-1774,13 0-200,62 0 15,-54-1-38,-1 0 0,1 2-1,-1 0 1,24 5 0,-42-5-17,0-1 0,0 1 0,0 0 0,0 0 0,0-1 0,-1 1 0,1 0 0,0 0 0,0 0 0,-1 0 0,1 0 0,-1 0 0,1 0 0,-1 0 0,1 0 0,-1 0 0,0 0 0,1 1 0,-1-1 0,0 0 0,0 0 0,0 0 0,0 0 0,0 1 0,0 0 0,-2 38 0,2-34 0,-4 19 0,-13 48-1,-1 8 5,4 57 3,6 170 1,-5 67 22,-26-103-30,15-119 0,18-88 0,4 115 0,3-92 0,-1-86 0,0-1 0,0 1 0,0-1 0,0 1 0,-1-1 0,1 1 0,0-1 0,-1 0 0,1 1 0,-1-1 0,0 0 0,0 1 0,1-1 0,-1 0 0,0 0 0,0 1 0,0-1 0,0 0 0,0 0 0,0 0 0,-1 0 0,1-1 0,0 1 0,0 0 0,-1 0 0,1-1 0,0 1 0,-1-1 0,1 1 0,-1-1 0,1 0 0,0 1 0,-2-1 0,-7 1 0,0 0 0,0-1 0,0 0 0,-11-1 0,-1-1 0,20 3-8,0-1 0,0 0 0,0 0 0,0 0 0,0 0 0,0 0 0,0-1 0,0 1 0,0-1 0,1 1 0,-1-1 0,0 1 0,0-1 0,0 0 0,1 0 0,-1 0 0,1 0 0,-1 0 0,0 0 0,1-1 0,0 1 0,-1 0 0,1-1 0,0 1 0,0-1 0,0 0 0,0 1 0,0-1 0,0 0 0,0 1 0,0-1 0,1 0 0,-1 0 0,1 0 0,-1 0 0,1-3 0,0-7-560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3.4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0 32223,'-2'0'496,"18"0"-496,13 0 16,8 0-16,-2 0 0,-6 0 0,-7 0-16,-12 0-64,-7 0-336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3.7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26924,'0'5'4610,"10"-3"-4049,19-2-177,4 0-272,2 0-80,-4 0-32,-8 0-16,-11 0-144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7.4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198 14 31086,'-1'-1'40,"0"0"0,0 0 0,1 0 0,-1 1 0,0-1 0,0 0-1,0 1 1,0-1 0,0 1 0,0-1 0,0 1 0,0-1 0,0 1 0,0 0 0,0-1-1,0 1 1,0 0 0,0 0 0,0 0 0,0 0 0,0 0 0,-2 0 0,-29-2 41,32 2-79,-70-1 342,70 1-296,0 0-32,-1 1-15,-1 0 0,1 0-1,0 0 1,0 0 0,0 1 0,0-1 0,1 0-1,-1 1 1,0-1 0,0 1 0,1-1 0,-1 1-1,1-1 1,-1 1 0,1-1 0,0 1 0,0-1-1,0 1 1,0 2 0,-1 1 4,-15 77 74,-8 157 0,20 87-68,5-216 7,-10 276-5,3-231-10,6-49-3,1-104 0,-1-1 0,1 1 0,0 0 0,-1-1 0,1 1 0,0-1 0,0 1 0,0-1 0,0 0 0,0 1 0,0-1 0,1 0 0,-1 0 0,0 1 0,1-1 0,-1 0 0,1-1 0,-1 1 0,1 0 0,-1 0 0,1 0 0,-1-1 0,1 1 0,0-1 0,-1 0 0,1 1 1,0-1-1,0 0 0,-1 0 0,1 0 0,2 0 0,11 1-1,-1-1 0,24-3 0,-30 2 0,3 0 7,0-1-1,0 0 1,20-7 0,-27 8-129,1-1 0,-1 0 0,0 0 0,0 0 0,1 0-1,-2-1 1,1 0 0,0 1 0,0-2 0,-1 1 0,6-6 0,0-9-2982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8.0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16 32143,'3'-2'17,"0"0"0,0 0 0,1 0 0,-1 1 0,0 0 0,1-1 0,-1 1 0,1 0 0,-1 1 0,1-1 0,-1 1 0,1-1 0,-1 1 0,1 0 0,0 1 0,-1-1 0,1 1 0,-1-1 0,1 1 0,-1 0 0,1 0 0,-1 0 0,0 1 0,1-1 0,-1 1 0,0 0 0,0 0 0,0 0 0,0 0 0,-1 1 0,5 4 0,-2 1-17,-1 0 0,1 0 0,-2 0 0,1 1 0,-1 0 0,-1-1 0,0 1 0,0 0 0,0 0 0,-1 0 0,-1 1 1,1-1-1,-2 12 0,0-11-1,0 0 1,-1 1 0,0-1 0,-1 0-1,0 0 1,0 0 0,-1 0-1,0-1 1,-1 1 0,0-1 0,-8 12-1,4-9-1,-1-1 0,0 0 0,0 0-1,-1 0 1,-18 12 0,24-21 2,6-6 0,0 3 0,13-25 0,2 0 0,0 2 0,23-27 0,-11 16-3,74-89 9,-120 148-11,0 2 1,2 1-1,-15 30 1,27-47 3,-1 0 1,1 0 0,1 1 0,0-1-1,1 1 1,0-1 0,0 1 0,1 0-1,0 0 1,1 0 0,0 0 0,4 20-1,-3-27-3,0-1-1,1 0 1,-1 0-1,1 0 0,0 0 1,-1 0-1,1 0 1,1 0-1,-1-1 0,0 1 1,1-1-1,-1 0 1,1 1-1,0-1 0,-1 0 1,1 0-1,6 2 1,-1 0-101,0-1 0,0 0 0,0-1 0,0 0 1,0 0-1,10 1 0,18-2-1413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8.6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69 9 32047,'0'-1'15,"0"1"1,1 0 0,-1-1 0,0 1-1,0 0 1,0 0 0,0-1 0,-1 1-1,1 0 1,0-1 0,0 1 0,0 0-1,0-1 1,0 1 0,0 0 0,0 0-1,0-1 1,-1 1 0,1 0 0,0 0-1,0-1 1,0 1 0,-1 0 0,1 0-1,0 0 1,0-1 0,-1 1 0,1 0-1,0 0 1,0 0 0,-1 0 0,1 0-1,0-1 1,0 1 0,-1 0-1,-12 4 78,-9 16-144,16-9 51,2 0 0,0 1 0,0-1 0,1 1 0,0 0 0,1 0 0,1 0 0,0 0 0,0 0 0,3 23 0,-2-30 0,0-1 0,0 0 0,1 0 0,0 0 0,-1 0 0,2 0 0,-1 0 0,0 0 0,1 0-1,-1-1 1,1 1 0,0-1 0,1 1 0,-1-1 0,0 1 0,1-1 0,0 0 0,0 0 0,0-1 0,0 1 0,0 0 0,6 2 0,-2-1 1,1-1 0,0 1 1,0-2-1,0 1 0,0-1 1,1 0-1,-1-1 0,0 0 1,1-1-1,8 1 0,-13-2 0,-1 1-1,1 0 0,-1-1 0,1 0 1,-1 1-1,1-2 0,-1 1 1,0 0-1,1-1 0,-1 1 0,0-1 1,0 0-1,0 0 0,0 0 1,-1 0-1,1-1 0,0 1 0,-1-1 1,0 1-1,0-1 0,1 0 1,-2 0-1,1 0 0,0 0 1,-1 0-1,1-1 0,-1 1 0,0 0 1,2-8-1,0-4 10,0-1 1,-1 1-1,0-1 0,-2-25 1,0 26 27,-5 77-38,-10 167 0,17-170 0,0-32 0,-2 0 0,-5 44 0,5-69 0,-1-1-1,0 1 1,0 0 0,1-1 0,-1 0-1,0 1 1,0-1 0,-1 0 0,1 1-1,0-1 1,0 0 0,-1 0-1,1 0 1,-1 0 0,1 0 0,0 0-1,-1 0 1,0-1 0,1 1 0,-1-1-1,0 1 1,1-1 0,-1 1-1,0-1 1,1 0 0,-1 0 0,-2 0-1,0 1-1,0-1 0,0 0 0,0 0 0,0 0 0,0-1 0,0 1 0,0-1 0,0 0 0,0 0 0,0 0 0,-3-3 0,3 1 2,0 0 0,1-1 0,-1 0 0,1 0 0,0 0 0,0 0 0,1 0 0,-1-1 0,1 1 0,0-1 0,0 1 0,1-1 0,-1 0 0,1 0 0,0 0 0,0 0 0,1 0 0,-1-5 0,1 2 0,-1 0 0,1 1 0,0-1 0,1 0 0,0 1 0,0-1 0,1 0 0,0 1 0,0 0 0,0-1 0,6-9 0,-3 9 3,0 1 0,1 0 0,0 0 0,1 1 0,-1 0 0,1 0 1,12-8-1,57-29-147,-24 15-1148,-23 11-3236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19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 32367,'0'-3'224,"7"3"-176,19-2-32,13-6 0,13 5 0,1-5 0,-1-1 0,-9 5-16,-14-3 0,-11 1-16,-12 3-32,-8-3-864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49.2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31006,'1'-5'1037,"8"3"-764,17 1-448,-21 1 286,198-2 177,-203 3-289,1-1-1,-1 1 1,1-1 0,-1 1-1,1-1 1,-1 1-1,1-1 1,-1 1-1,1-1 1,-1 1 0,0 0-1,1-1 1,-1 1-1,0-1 1,0 1 0,1 0-1,-1 0 1,0-1-1,0 1 1,0 0-1,0-1 1,0 1 0,0 0-1,0-1 1,0 1-1,0 0 1,0-1 0,0 1-1,-1 0 1,1 0-1,0-1 1,-1 2 0,-6 25 47,0-10-31,0 0 1,2 1-1,0-1 0,0 1 0,2 0 0,-2 20 0,3 113 19,3-85-24,14 155 6,1 4-3,-16-198-13,-12 288 16,5-191-16,7-82 0,-10 69 0,9-105 0,-1 1 0,1-1 0,-1 0 0,0 0 0,0 0 0,-4 6 0,5-10 0,0-1 0,0 1 0,0-1 0,0 1 0,-1-1 0,1 1 0,0-1 0,-1 0 0,1 0 0,-1 0 0,1 0 0,-1 0 0,0 0 0,1 0 0,-1 0 0,0-1 0,0 1 0,0 0 0,1-1 0,-1 0 0,0 1 0,0-1 0,-3 0 0,2 0-6,-1-1-1,1 1 1,-1-1-1,1 0 1,-1 0-1,1 0 1,-1 0-1,1-1 1,-6-3 0,-5-1-360,-4-3-1173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3.5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205 50 31070,'7'-26'1723,"-7"26"-1724,0-1 0,0 0 0,1 0 0,-1 0 0,0 1 0,0-1-1,0 0 1,0 0 0,0 0 0,0 0 0,0 1 0,-1-1 0,1 0 0,0 0-1,0 0 1,-1 1 0,1-1 0,0 0 0,-1 0 0,1 1 0,-1-1-1,1 0 1,-1 0 0,1 1 0,-1-1 0,1 1 0,-2-2 0,-4 2 1,-1-1 0,1 1 0,-1 0 1,1 0-1,-1 1 0,1-1 0,-1 2 1,1-1-1,-1 1 0,1 0 0,0 0 1,0 0-1,0 1 0,0 0 0,1 1 1,-1-1-1,1 1 0,-1 0 0,1 0 0,1 1 1,-1-1-1,1 1 0,-6 7 0,3-3 0,1 0 0,0 0 0,0 1 0,0 0 0,2 0 0,-1 0 0,1 1 0,1-1 0,-1 1 0,2 0 0,0 0 0,0 0 0,0 12 0,2-21 0,0 4 0,0 0 0,0 0 0,1-1 0,-1 1 0,1 0 0,3 10 0,-3-14 0,0-1 0,0 1 0,0 0 0,1-1 0,-1 1 0,0 0 0,1-1 0,-1 0 0,1 1 0,-1-1 0,1 0 0,0 0 0,0 0 0,-1 0 0,1 0 0,0 0 0,0 0 0,0-1 0,0 1 0,0-1 0,0 1 0,4-1 0,-1 1 0,0 0 0,1 0 0,-1-1 0,1 0 0,-1 0 0,0 0 0,1-1 0,-1 0 0,1 0 0,-1 0 0,0-1 0,0 1 0,0-1 0,0-1 0,0 1 0,0-1 0,0 0 0,5-4 0,-5 2 0,0 0 0,-1 0 0,1 0 0,-1-1 0,0 0 0,-1 0 0,0 0 0,0 0 0,0 0 0,0-1 0,-1 1 0,0-1 0,-1 1 0,2-11 0,0-48 0,-3 51 0,0-1 0,1 1 0,1 0 0,3-16 0,-1 54 0,1 283 0,-6-206 0,1-97-3,1-4 2,-1 1 0,0 0 0,0-1 1,0 1-1,1-1 0,-1 1 0,0 0 0,0-1 0,0 1 1,0 0-1,0-1 0,-1 1 0,1 0 0,0-1 0,0 1 1,0 0-1,0-1 0,-1 1 0,1-1 0,0 1 0,-1 0 1,1-1-1,0 1 0,-1-1 0,1 1 0,-1-1 0,1 1 1,-1-1-1,1 1 0,-1-1 0,1 0 0,-1 1 0,1-1 1,-1 0-1,1 1 0,-1-1 0,-1 0 0,2-1-22,-1 0 0,1-1 0,-1 1-1,1-1 1,0 1 0,0-1 0,-1 1-1,1-1 1,0 1 0,0-1 0,1 1 0,-1-2-1,0 0-87,0-22-1026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3.9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79 32351,'0'-5'37,"0"1"1,0-1-1,0 1 1,1-1-1,0 1 1,0 0-1,0-1 1,0 1-1,1 0 0,4-8 1,-5 10-38,0 0 0,1 1 0,-1-1 1,1 1-1,0-1 0,-1 1 0,1-1 0,0 1 0,0 0 1,0 0-1,0 0 0,0 0 0,0 0 0,0 0 0,0 1 1,0-1-1,1 1 0,-1-1 0,0 1 0,0 0 0,0 0 1,1 0-1,3 0 0,-5 1 0,1-1 0,0 1 0,0 0 0,-1-1 0,1 1 0,-1 0 0,1 0 0,-1 0 0,1 0 0,-1 0 0,0 0 0,1 1 0,-1-1 0,0 0 0,0 1 0,0-1 0,0 1 0,0-1 0,0 1 0,0 0 0,-1-1 0,1 1 0,-1 0 0,1-1 0,-1 1 0,0 0 0,1 0 0,-1 1 0,4 54 0,-4-57 0,1 12 0,-1 0 0,0-1 0,-1 1 0,-1 0 0,0-1 0,0 1 0,-1-1 0,-1 0 0,0 0 0,0 0 0,-11 19 0,108-212 0,-75 136 0,-50 94 0,24-35 0,1 0 0,1 1 0,0 0 0,1 0 0,0 0 0,1 1 0,1 0 0,0-1 0,1 1 0,1 0 0,0 0 0,2 18 0,0-30 1,-1 0 1,1 0-1,0 0 0,0-1 0,0 1 1,0 0-1,1-1 0,-1 1 0,1-1 1,0 1-1,-1-1 0,1 0 0,0 0 1,0 0-1,0 0 0,1 0 0,-1 0 1,0 0-1,1-1 0,-1 1 0,1-1 1,0 0-1,-1 0 0,1 0 0,0 0 1,0 0-1,0-1 0,-1 1 0,5 0 1,8 0-222,-1 1 0,0-2 0,1 0 0,24-3 0,8-6-3344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4.3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24 19385,'3'-10'11059,"-1"0"-8539,-1 7-2776,-5 72 318,2-17-65,-1-6 3,1-1 0,6 61 0,1-84 76,-5-21-126,0 0 0,0 0 0,1-1 0,-1 1 0,0 0-1,1 0 1,-1 0 0,0 0 0,1-1 0,-1 1 0,1 0-1,-1 0 1,1-1 0,0 1 0,-1 0 0,1-1 0,0 1-1,-1-1 1,1 1 0,0-1 0,1 1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4.6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30782,'0'0'1521,"2"0"-1281,25 0-144,8 0-48,8 0-32,-2 0-16,-2 0 0,-2-4-64,-8-1-816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5.4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49 31342,'35'-48'1396,"-35"70"-1367,-7-2-29,-1 1 0,-1-1 0,0-1 0,-2 1 0,0-2 0,-16 21 0,13-21 0,2 2 0,0-1 0,1 1 0,1 1 0,-10 30 0,19-51 0,1 0 0,0 1 0,0-1 0,0 1 0,0-1 0,0 1 0,0-1 0,-1 0 0,1 1 0,0-1 0,0 1 0,0-1 0,0 0 0,1 1 0,-1-1 0,0 1 0,0-1 0,0 1 0,0-1 0,0 0 0,0 1 0,1-1 0,-1 0 0,0 1 0,0-1 0,1 1 0,-1-1 0,0 0 0,1 0 0,-1 1 0,0-1 0,0 0 0,1 1 0,-1-1 0,1 0 0,-1 0 0,0 0 0,1 0 0,0 1 0,18-1 0,-12 0 0,235 0-56,-244-4-1675,-8-1-3861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6.4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 30062,'0'43'1492,"-12"316"-340,7-241-1142,5-117-28,1-1 0,-1 0 0,0 1 0,0-1 0,0 0 0,1 0 0,-1 1 0,0-1 0,0 0 0,1 1 0,-1-1 0,0 0-1,0 0 1,1 1 0,-1-1 0,0 0 0,1 0 0,-1 0 0,0 0 0,1 1 0,-1-1 0,0 0 0,1 0 0,-1 0 0,0 0 0,1 0 0,-1 0 0,1 0-1,-1 0 1,0 0 0,1 0 0,-1 0 0,0 0 0,1 0 0,-1-1 0,0 1 0,1 0 0,-1 0 0,0 0 0,1 0 0,-1 0 0,0-1 0,1 1-1,-1 0 1,0 0 0,1-1 0,-1 1 0,14-13-2394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7.0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24 32047,'0'-6'432,"0"10"-187,1 23-139,4 42-169,-3-60 63,0 0 0,1-1 0,0 1 0,0-1 0,1 0 0,0 0 0,1 0 0,-1 0 0,9 8 0,-11-13 0,1 0 0,0 0 0,0 0 0,0-1 0,0 1 0,0-1 0,1 0 0,-1 0 0,1 0 0,-1 0 0,1-1 0,0 1 0,0-1 0,0 0 0,0 0 0,0-1 0,0 1 0,0-1 0,0 0 0,0 0 0,0 0 0,7-1 0,-9 0 0,0 0 0,0 0 0,-1 0 0,1 0 0,0 0 0,0 0 0,-1 0 0,1-1 0,-1 1 0,1-1 0,-1 1 0,1-1 0,-1 0 0,0 1 0,0-1 0,0 0 0,0 0 0,0 0 0,0 0 0,-1 0 0,1 0 0,-1 0 0,1 0 0,-1-2 0,7-54 0,-6 57 0,-1-141 0,-6 688 0,5-538 0,1 0 0,-1 0 0,0 0 0,-1-1 0,-4 14 0,5-20 0,1 0 0,0 0 0,-1 0 0,1 0 0,0 0 0,-1 0 0,0 0 0,1 0 0,-1 0 0,1 0 0,-1 0 0,0 0 0,0 0 0,0-1 0,1 1 0,-1 0 0,0-1 0,0 1 0,0 0 0,0-1 0,0 1 0,0-1 0,0 0 0,0 1 0,0-1 0,0 0 0,-1 0 0,1 1 0,0-1 0,0 0 0,0 0 0,0 0 0,0 0 0,0-1 0,0 1 0,-1 0 0,1 0 0,0-1 0,0 1 0,0 0 0,0-1 0,0 1 0,0-1 0,0 0 0,0 1 0,1-1 0,-1 0 0,0 1 0,0-1 0,0 0 0,-1-1 0,-1-2 0,-1-1 0,1 1 0,0-1 0,0 1 0,0-1 0,0 0 0,1 0 0,0 0 0,0 0 0,1-1 0,-1 1 0,1-1 0,0 1 0,0-11 0,-1-7 0,2 0 0,3-29 0,-2 44 0,0 0 1,1 1-1,1-1 1,-1 1-1,1-1 0,0 1 1,1 0-1,0 0 1,0 0-1,0 1 0,1 0 1,0-1-1,0 2 1,1-1-1,0 0 1,0 1-1,0 0 0,9-5 1,3-1-17,0 0 0,1 2 0,0 0 0,0 1 0,38-10 0,-18 8-720,-2 2-1994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7.3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0 31502,'0'0'1057,"19"0"-961,10 0-64,8 0-16,-4 0-16,-5 0-16,-9 6-112,-17 5-464,-2 4-3522</inkml:trace>
  <inkml:trace contextRef="#ctx0" brushRef="#br0" timeOffset="1">0 185 31711,'0'4'656,"12"-2"-416,13-2-160,8 0-64,4 0-16,-2 0 0,-4 0-32,-7-9-320,-7-2-4178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8.0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44 30222,'0'-2'102,"1"0"0,-1 0 1,1 1-1,0-1 0,0 0 0,-1 1 1,1-1-1,0 1 0,1-1 0,-1 1 1,0-1-1,0 1 0,1 0 0,-1 0 1,0 0-1,1-1 0,-1 1 1,1 1-1,0-1 0,-1 0 0,1 0 1,0 0-1,-1 1 0,1-1 0,3 1 1,-2-2-111,0 2 1,0-1-1,0 0 1,0 1-1,0-1 1,0 1 0,0 0-1,0 0 1,0 0-1,0 0 1,0 1-1,1-1 1,-1 1 0,0 0-1,4 2 1,-4-1 7,0 1 0,0 0 1,0 0-1,0 0 0,0 1 1,-1-1-1,0 1 0,0-1 1,0 1-1,0 0 0,0 0 1,-1 0-1,1 0 0,-1 0 1,0 0-1,0 0 0,0 7 1,1 12-2,-1 0 1,-2 23 0,1-34 0,-2-2-2,0 0-1,0 0 1,-1 0-1,0-1 1,-1 1-1,0-1 1,-1 0-1,0 0 1,0-1-1,-1 1 1,0-1-1,-12 13 1,58-70 3,-3-2 1,-1-1-1,55-111 0,-91 163 0,-1 0-1,1 0 1,0 0 0,0 0-1,0 0 1,0 0-1,-1 0 1,1 0-1,0 0 1,0 0 0,0 0-1,0 0 1,0 0-1,-1 0 1,1 0-1,0 0 1,0 0 0,0 0-1,0 0 1,0-1-1,0 1 1,-1 0-1,1 0 1,0 0 0,0 0-1,0 0 1,0 0-1,0 0 1,0-1-1,0 1 1,0 0 0,0 0-1,0 0 1,0 0-1,0 0 1,0-1-1,-1 1 1,1 0-1,0 0 1,0 0 0,0 0-1,0-1 1,0 1-1,1 0 1,-1 0-1,0 0 1,0 0 0,0-1-1,-12 11-1,2 1 1,1 0 0,0 1 0,1 0 0,0 1 0,1 0 0,0 0 0,1 0 0,1 1 0,0 0 0,1 0 0,1 0 0,0 0 0,0 1 0,2-1 0,-1 20 0,2-32 0,0 1 0,0 0 0,1-1 0,-1 1 0,1-1 0,-1 1 0,1-1 0,0 1 0,0-1 0,0 1 0,0-1 0,0 0 0,1 0 0,-1 0 0,1 1 0,-1-1 0,1 0 0,2 1 0,0 0 0,-1 0 0,1-1 0,0 1 0,0-1 0,0 0 0,1 0 0,-1-1 0,0 1 0,8 0 0,7 1 0,0-1 0,0-1 0,36-2 0,-47 0 0,28-3 10,-34 4-24,-1-1-1,1 1 1,-1-1-1,1 1 1,-1-1-1,0 1 1,1-1-1,-1 0 1,0 0-1,1 0 1,-1 1 0,0-1-1,0 0 1,0-1-1,0 1 1,0 0-1,0 0 1,0 0-1,-1-1 1,2 0 0,-1-4-910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19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5 28109,'0'-1'135,"0"1"0,-1 0 1,1-1-1,0 1 0,-1 0 1,1-1-1,0 1 0,-1 0 1,1 0-1,-1-1 0,1 1 1,0 0-1,-1 0 0,1 0 0,-1 0 1,1-1-1,0 1 0,-1 0 1,1 0-1,-1 0 0,1 0 1,-1 0-1,1 0 0,-1 0 0,1 0 1,0 0-1,-1 0 0,1 0 1,-1 1-1,1-1 0,-1 0 1,1 0-1,-1 1 0,-18 6-378,13-2 246,0 1 1,0 0-1,1 1 1,0-1-1,0 1 1,1 0-1,0 0 1,0 0-1,1 1 1,0 0-1,0-1 1,0 1-1,1 0 1,1 0-1,-1 0 1,1 0-1,1 1 1,-1 11-1,1-18 0,1 0 0,-1 0 0,0 0 1,1 0-1,-1 0 0,1 1 0,0-1 0,0 0 0,0 0 0,0-1 0,0 1 0,0 0 0,0 0 0,0 0 1,1-1-1,-1 1 0,1-1 0,-1 1 0,1-1 0,0 1 0,0-1 0,-1 0 0,1 0 0,0 0 0,0 0 0,0 0 1,0 0-1,0-1 0,0 1 0,1-1 0,-1 1 0,3-1 0,7 2 11,0-1 0,0-1-1,0 0 1,19-3 0,-28 3-12,-1 0-1,0-1 1,1 0-1,-1 0 1,0 1 0,1-1-1,-1-1 1,0 1-1,0 0 1,0 0 0,0-1-1,0 1 1,0-1-1,0 0 1,-1 0-1,1 1 1,0-1 0,-1 0-1,0 0 1,1-1-1,-1 1 1,0 0 0,0 0-1,0-1 1,0 1-1,-1 0 1,1-1 0,-1 1-1,1-1 1,-1 1-1,0 0 1,0-1 0,0-2-1,0 0 0,0 1-1,0 0 1,-1-1-1,1 1 1,-1 0-1,0 0 1,0 0-1,-1-1 1,1 1-1,-1 0 1,0 1-1,0-1 1,0 0-1,-1 1 1,1-1-1,-1 1 1,0-1 0,-4-3-1,1 3 1,-1 1-1,1-1 1,-1 1-1,0 0 1,0 1 0,0 0-1,0 0 1,0 1 0,0-1-1,-1 1 1,1 1-1,-1 0 1,-7 0 0,5 1-51,0 0 0,0 0 0,0 1 0,0 1 0,0 0 0,1 0 0,-1 0 0,1 1 0,-10 6 0,-28 22-1460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9.5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182 39 32319,'24'-30'355,"-15"21"-289,-18 25-39,-53 71-27,38-57 0,1 2 0,2 0 0,1 1 0,-27 63 0,45-92 0,0 1 0,1-1 0,0 1 0,0-1 0,0 1 0,0 5 0,1-9 0,0 0 0,0 0 0,0 0 0,1 0 0,-1 0 0,0 0 0,0-1 0,1 1 0,-1 0 0,0 0 0,1 0 0,-1 0 0,1-1 0,-1 1 0,1 0 0,-1-1 0,1 1 0,0 0 0,-1-1 0,1 1 0,0-1 0,-1 1 0,1-1 0,0 1 0,0-1 0,0 1 0,-1-1 0,1 0 0,0 1 0,0-1 0,0 0 0,0 0 0,0 0 0,0 0 0,0 0 0,1 0 0,56 3 0,0-2 0,1-3 0,76-12 0,-135 14-4,0 0 0,0 0 1,0 0-1,1 0 0,-1 0 0,0 0 1,0 1-1,0-1 0,0 0 0,1 0 1,-1 0-1,0 0 0,0 0 0,0 0 1,0 0-1,1 0 0,-1 0 0,0 0 0,0 0 1,0 0-1,0-1 0,1 1 0,-1 0 1,0 0-1,0 0 0,0 0 0,0 0 1,1 0-1,-1 0 0,0 0 0,0 0 1,0-1-1,0 1 0,0 0 0,0 0 0,1 0 1,-1 0-1,0 0 0,0-1 0,0 1 1,0 0-1,0 0 0,0 0 0,0 0 1,0-1-1,0 1 0,0 0 0,0 0 0,0 0 1,0 0-1,0-1 0,0 1 0,0 0 1,0 0-1,0 0 0,0 0 0,0-1 1,0 1-1,0 0 0,0 0 0,0 0 1,0 0-1,0-1 0,0 1 0,-1 0 0,1 0 1,0 0-1,-12-5-652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3:59.9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23 31967,'0'-15'448,"0"10"-224,0 3-96,0 11-128,-4 26 0,-3 19 0,5 9 0,2 3 0,0-5 0,0-3 0,0-6 0,0-10 0,7-8 0,3-7-32,-2-10-80,0-11-736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0.3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60 31598,'0'-3'45,"1"0"0,0 0-1,0 0 1,0 1-1,0-1 1,0 1-1,0-1 1,1 0 0,0 1-1,-1 0 1,1-1-1,0 1 1,0 0-1,0 0 1,0 0 0,0 0-1,1 1 1,-1-1-1,1 1 1,-1-1-1,1 1 1,-1 0 0,1 0-1,0 0 1,0 0-1,0 0 1,4 0-1,-3 0-47,0 0-1,-1 0 1,1 0-1,0 1 0,-1 0 1,1-1-1,0 1 1,0 1-1,-1-1 0,1 0 1,0 1-1,-1 0 0,1 0 1,0 0-1,-1 0 1,1 1-1,-1-1 0,0 1 1,1 0-1,-1 0 1,5 4-1,-4 0 4,-1 0 0,0 0 0,0 0 0,0 0 0,0 1 0,-1-1 0,0 1 0,-1 0 0,1 0 0,-1-1 0,0 9 0,0 0 0,-1 1 0,0-1 0,-1 1 0,-4 16 0,2-21 0,0-1 0,-1 0 0,0 0 0,-1 0 0,0-1 0,-11 16 0,8-14 0,1 1 0,1 0 0,-9 21 0,15-27 0,4-10 0,-3 4 0,15-18 0,-1-1 0,-1-1 0,-1 0 0,0-1 0,18-41 0,-9 7 0,20-75 0,-42 130 0,-1 0 0,1 0 0,0 0 0,0 0 0,0 0 0,0 1 0,0-1 0,-1 0 0,1 0 0,0 0 0,0 0 0,0 0 0,-1 0 0,1 0 0,0 0 0,0 0 0,0 0 0,0 0 0,-1 0 0,1 0 0,0 0 0,0 0 0,0 0 0,-1 0 0,1 0 0,0 0 0,0 0 0,0 0 0,0 0 0,-1 0 0,1-1 0,0 1 0,0 0 0,0 0 0,0 0 0,-1 0 0,1 0 0,0 0 0,0-1 0,0 1 0,0 0 0,0 0 0,0 0 0,0 0 0,-1-1 0,1 1 0,0 0 0,0 0 0,0 0 0,0-1 0,0 1 0,0 0 0,0 0 0,0 0 0,0-1 0,-9 11 0,0 0 0,1 1 0,0 0 0,0 0 0,2 1 0,-1-1 0,1 2 0,1-1 0,0 1 0,1-1 0,0 1 0,1 0 0,1 1 0,0-1 0,0 0 0,2 1 0,-1-1 0,2 1 0,2 14 0,-2-24 0,0 0 0,1 0 1,0-1-1,0 1 0,0-1 0,1 1 0,-1-1 0,1 0 1,-1 0-1,1 0 0,0 0 0,0 0 0,1-1 0,-1 0 1,1 1-1,-1-1 0,1 0 0,-1-1 0,1 1 0,0-1 1,0 1-1,0-1 0,0 0 0,6 0 0,6 2-11,1-1-1,0-1 1,0 0-1,26-3 1,-10-5-438,-4-11-1258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0.6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32 31582,'1'-30'1013,"-1"29"-829,0 7-139,2 51-102,-2-18 57,-2 0 0,-1 0 0,-2 0 0,-12 42 0,15-72-189,0 0 1,0-1-1,0 19 0,2-38-1713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0.9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41 31711,'0'0'928,"27"0"-896,12 0 16,12 0-32,0 0-16,-1-7 0,-9-4-16,-8 0-64,-8-1-784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2.1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45 38 30942,'0'-2'68,"1"0"0,-1 1 0,1-1 0,0 0 0,0 1 0,0-1-1,0 1 1,0 0 0,0-1 0,0 1 0,0 0 0,1-1 0,-1 1 0,0 0 0,1 0-1,-1 0 1,1 0 0,-1 0 0,1 0 0,0 1 0,-1-1 0,1 1 0,0-1 0,0 1-1,-1-1 1,1 1 0,2 0 0,51-7-192,-3 7 140,-52 0-16,0 0 0,1 0 0,-1 1 0,1-1 0,-1 0 0,0 0 0,1 1 0,-1-1 0,0 0 0,0 1 0,1-1 0,-1 0 0,0 1 0,0-1 0,1 1 0,-1-1 0,0 0 0,0 1 0,0-1 0,0 1 0,1-1 0,-1 1 0,0-1 0,0 0 0,0 1 0,0-1 0,0 1 0,0-1 0,0 1 0,0-1 0,0 1 0,-1-1 0,1 0 0,0 1 0,0 0 0,-6 19 0,-1-11-1,1 0 0,-2-1-1,1 0 1,-1 0 0,0-1 0,0 0 0,-14 9 0,10-8-1,1 1 0,-1 0 1,-16 19-1,28-27 2,-1 0 0,0 0 0,0-1 0,0 1 0,1 0 0,-1 0 0,0 0 0,1 0 0,-1 0 0,1 0 0,0 0 0,-1 1 0,1-1 0,0 0 0,-1 0 0,1 0 0,0 0 0,0 0 0,0 0 0,0 1 0,0-1 0,0 0 0,0 0 0,0 0 0,1 0 0,-1 0 0,0 1 0,1-1 0,-1 0 0,1 0 0,-1 0 0,1 0 0,0 0 0,-1 0 0,1 0 0,0-1 0,0 1 0,1 2 0,4 0 0,-1 1 0,1-1 0,0 1 0,0-2 0,11 5 0,0-1 0,-10-3 0,1 1 0,1 0 0,-1 1 0,0-1 0,14 12 0,-21-15 0,0 0 0,1 0 0,-1 0 0,0 0 0,0 1 0,0-1 0,0 0 0,0 1 0,0-1 0,0 1 0,0-1 0,-1 1 0,1-1 0,-1 1 0,1 0 0,-1-1 0,1 1 0,-1 0 0,0-1 0,0 1 0,0 0 0,0-1 0,0 1 0,0 0 0,0-1 0,-1 1 0,1 0 0,-1-1 0,1 1 0,-1 0 0,1-1 0,-1 1 0,0-1 0,-1 2 0,-2 1 1,0 0-1,0 0 1,0-1 0,0 1-1,-1-1 1,1 0 0,-1 0-1,0-1 1,0 0 0,0 0-1,0 0 1,-9 2 0,-67 13 3,80-17-4,-1 1 0,1-1-1,0 0 1,-1 0 0,1 0-1,-1 1 1,1-1 0,-1-1-1,1 1 1,0 0 0,-1 0 0,1 0-1,-1-1 1,1 1 0,0-1-1,-1 1 1,1-1 0,0 0-1,0 1 1,0-1 0,-1 0-1,1 0 1,0 0 0,0 0-1,-1-1 1,1 0-44,1 0 1,-1 1-1,1-1 1,0 0-1,0 1 0,0-1 1,0 0-1,0 1 1,0-1-1,0 0 0,1 1 1,-1-1-1,0 0 1,1 1-1,-1-1 0,1 0 1,0 1-1,0-1 1,-1 1-1,1-1 0,0 1 1,2-2-1,22-25-3072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2.7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69 32223,'-2'-21'499,"-2"33"-412,-3 36-129,6-38 42,0 0 0,1 0 0,0 0 0,1 1 0,1-1 0,-1 0 0,5 14 0,-4-21 0,-1 0 0,0-1 0,1 1 0,0 0 0,-1-1 0,1 1 0,0-1 0,0 1 0,1-1 0,-1 0 0,0 0 0,1 0 0,-1 0 0,1-1 0,0 1 0,-1-1 0,1 1 0,0-1 0,0 0 0,0 0 0,0 0 0,0-1 0,0 1 0,0-1 0,0 1 0,1-1 0,-1 0 0,3-1 0,-2 2 0,-1-1 0,1 0 0,0 0 0,-1-1 0,1 1 0,-1-1 0,1 0 0,-1 0 0,1 0 0,-1 0 0,0-1 0,1 1 0,-1-1 0,0 0 0,0 0 0,0 0 0,0 0 0,-1 0 0,1-1 0,0 0 0,-1 1 0,0-1 0,0 0 0,0 0 0,0 0 0,0 0 0,0 0 0,-1-1 0,0 1 0,1 0 0,-1-1 0,0 1 0,0-5 0,7-40 0,3-75 0,-11 117 0,-8 336 0,10-76 0,-2-250 0,0-1 0,0 0 0,0 0 0,-1 1 0,1-1 0,-1 0 0,0 0 0,0 0 0,0 0 0,0 0 0,0 0 0,-1 0 0,1 0 0,-1 0 0,0 0 0,0-1 0,-3 4 0,2-3 0,-1-1 0,1 0 0,0 0 0,0 0 0,-1-1 0,1 1 0,-1-1 0,1 0 0,-1 0 0,0 0 0,1-1 0,-1 1 0,0-1 0,-7 0 0,9 0 0,1 0 0,0 0 0,-1-1 0,1 1 0,-1-1 0,1 1 0,0-1 0,-1 1 0,1-1 0,0 0 0,0 0 0,0 1 0,-1-1 0,1 0 0,0 0 0,0 0 0,0 0 0,0-1 0,1 1 0,-1 0 0,0 0 0,0 0 0,1-1 0,-1 1 0,1 0 0,-1-1 0,1 1 0,-1-1 0,1 1 0,0-3 0,-2-6 0,1-1 0,0 1 0,1-14 0,0 17 0,-1-1 0,1 0 0,1-1 0,-1 1 0,1 0 0,1 0 0,0-1 0,0 1 0,0 0 0,1 1 0,0-1 0,1 0 0,-1 1 0,1 0 0,1 0 0,0 0 0,0 0 0,6-6 0,5-4-4,0 0 0,0 1 0,2 1 0,0 1 0,1 1 0,0 0 0,1 1 0,0 1 0,1 1 0,0 1 0,31-9 0,-22 10-503,-6 1-1595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3.0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32287,'-2'0'448,"6"0"-416,14 0-32,7 0 0,0 0 0,-3 0-32,-5 0 0,-9 0-160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3.3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 30222,'0'7'1392,"0"-1"-639,10 1-513,17-5-160,8-2-48,2 0-16,2 0-16,-6-13-16,-8 2-64,-13 0-848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05.1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97 31358,'1'-12'860,"-1"-4"-343,-1 26-485,-2 9-32,0 1 0,1 0 0,1 0 0,1 1 0,1-1 0,3 27 0,-3-43 0,0-1 0,0 1 0,0 0 0,0-1 0,0 0 0,1 1 0,-1-1 0,1 0 0,0 0 0,0 0 0,0 0 0,0 0 0,1 0 0,-1 0 0,1-1 0,0 1 0,0-1 0,0 0 0,0 0 0,0 0 0,0 0 0,1-1 0,-1 1 0,0-1 0,1 0 0,-1 0 0,1 0 0,0 0 0,-1 0 0,1-1 0,0 0 0,-1 0 0,1 0 0,0 0 0,-1-1 0,7 0 0,-8 0 0,0 0 0,0 0 0,0 1 0,0-1 0,-1-1 0,1 1 0,0 0 0,0 0 0,-1-1 0,1 1 0,-1 0 0,1-1 0,-1 0 0,0 1 0,1-1 0,-1 0 0,0 0 0,0 0 0,0 0 0,0 0 0,-1 0 0,2-3 0,12-52 0,-13 50 0,10-86 0,5-21 0,-12 105 0,-3 28 0,-5 34 0,-26 513 0,31-565 0,-1 1 0,0-1 0,0 0 0,0 1 0,0-1 0,0 1 0,0-1 0,-1 1 0,1-1 0,0 0 0,-1 1 0,1-1 0,-1 0 0,1 1 0,-1-1 0,0 0 0,0 1 0,1-1 0,-1 0 0,0 0 0,0 0 0,0 0 0,0 0 0,0 0 0,0 0 0,-1 0 0,1-1 0,0 1 0,0 0 0,-1-1 0,1 1 0,0-1 0,-1 1 0,1-1 0,-1 1 0,1-1 0,0 0 0,-1 0 0,1 0 0,-1 0 0,1 0 0,-1 0 0,1 0 0,0 0 0,-1-1 0,1 1 0,-1-1 0,1 1 0,0-1 0,-1 1 0,0-2 0,-1 1 0,0-1 0,1 0 0,-1 0 0,1 0 0,0 0 0,0 0 0,0-1 0,0 1 0,0-1 0,0 1 0,1-1 0,-1 0 0,1 0 0,-1 1 0,1-1 0,0 0 0,0 0 0,1 0 0,-2-6 0,0-6 0,0 0 0,1-26 0,2 32 0,0-1 0,0 0 0,1 0 0,1 0 0,0 1 0,0-1 0,1 1 0,0 0 0,0 0 0,1 0 0,0 1 0,1 0 0,0 0 0,0 0 0,1 1 0,0-1 0,8-5 0,8-7 0,0 2 0,2 1 0,0 0 0,39-17 0,-49 25-27,-10 6-11,-1 1-1,1-1 0,0 1 0,-1 0 1,1 0-1,0 0 0,0 1 1,0 0-1,6-1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12 32191,'-7'-3'22,"-1"1"0,0 0 0,0 0 0,1 1 0,-1 0 0,0 1 0,0 0 0,0 0 0,0 0 0,0 1 0,-12 3 1,14-2-18,1 0 1,0 0 0,-1 1 0,1-1-1,0 1 1,0 0 0,1 1 0,-1-1-1,1 1 1,0 0 0,-1 0 0,2 1 0,-1-1-1,0 1 1,1-1 0,-4 8 0,3-5-2,0 1 0,1-1 0,0 1 0,0 0 1,1 0-1,-1 0 0,2 0 0,-1 0 0,1 0 0,1 1 1,-1-1-1,1 0 0,1 1 0,-1-1 0,4 12 1,-3-14-3,1 0 0,1-1 0,-1 1 0,1 0 0,-1-1 1,2 0-1,-1 1 0,0-1 0,1 0 0,0-1 0,0 1 1,1-1-1,-1 0 0,1 0 0,0 0 0,0-1 0,0 1 1,1-1-1,-1-1 0,1 1 0,7 2 0,-6-2 2,0-1-1,1 0 0,-1 0 0,1-1 1,-1 0-1,1 0 0,0 0 1,0-1-1,-1 0 0,1-1 0,0 0 1,-1 0-1,15-5 0,-18 5-2,0-1 0,1-1 0,-1 1 0,0-1 0,-1 1-1,1-1 1,0 0 0,-1 0 0,0-1 0,0 1 0,0-1 0,0 1 0,0-1-1,-1 0 1,1 0 0,-1-1 0,0 1 0,-1 0 0,1-1 0,-1 1-1,1-1 1,-1 1 0,0-9 0,1-1-1,-1 1 0,0-1 0,-1 0 0,0 0 0,-5-25 0,4 33 0,-1 1 0,1-1 0,-1 1 0,0-1 0,0 1 0,-1 0 0,0 0 0,0 0 0,0 0 0,0 0 0,-1 1 0,0-1 0,0 1 0,0 0 0,0 0 0,-8-5 0,11 8-1,-1 0 1,1 0-1,-1 1 1,1-1-1,-1 0 1,0 0-1,1 1 1,-1-1-1,0 1 1,1-1-1,-1 1 0,0 0 1,1 0-1,-1 0 1,-3 0-1,4 0 0,0 1 1,0-1-1,0 0 0,0 1 0,0-1 0,1 1 0,-1-1 0,0 1 0,0 0 1,0-1-1,1 1 0,-1 0 0,0 0 0,1-1 0,-1 1 0,1 0 1,-1 0-1,1 0 0,-2 2 0,1 3-46,-1 0 0,1 1 0,-1 0 0,2-1 0,-1 1 0,1 9 0,0 26-767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0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30526,'0'0'1857,"19"0"-1777,14 0-32,6 0-16,2-5-16,-2-3 0,-6 3-16,-8 1 0,-7 4-16,-10 0-80,-8-4-3474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30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19 11813,'-6'-4'13522,"-1"0"-7373,3 2-6009,1 1 1,-1 0-1,1 0 0,-1 0 1,0 0-1,1 0 1,-8 0-1,11 1-76,22 0-32,319-2 2,265 3-36,-412 13 2,-5 1 0,-112-14-1,307 12-11,-258-7 8,67 7-11,176 13 15,1-26 0,-152-2 0,-198 2 0,788-13 0,-679-1 0,-14 1 3,-85 11 1,31-2 2,-44 3-4,-15 0-1,-5 1-1,-61 3-93,29 2-182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57.5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90 32207,'-2'-90'560,"-12"153"-560,9-16 0,2 0 0,3 60 0,1-102 0,-1 1 0,1 0 0,0-1 0,0 1 0,1 0 0,-1-1 0,1 0 0,0 1 0,1-1 0,0 0 0,-1 0 0,1 0 0,1-1 0,-1 1 0,1-1 0,0 1 0,0-1 0,0-1 0,1 1 0,5 3 0,-2-2 0,0-1 0,0 0 0,1-1 0,0 0 0,0 0 0,-1-1 0,2 0 0,-1 0 0,0-1 0,0-1 0,17 0 0,-24 0 0,1 0 0,0-1 0,0 1 0,-1-1 0,1 0 0,0 0 0,-1 0 0,1 0 0,-1 0 0,1 0 0,-1-1 0,1 1 0,-1-1 0,0 0 0,4-3 0,-2 0 0,0 1 0,-1-1 0,1 0 0,-1 0 0,0-1 0,0 1 0,1-7 0,2-6 0,0 0 0,-2-1 0,4-31 0,1-150 0,20 566 0,-7-59 0,-22-307 0,0 0 0,1 0 0,-1 1 0,0-1 0,0 0 0,0 0 0,0 1 0,0-1 0,0 0 0,0 1 0,0-1 0,0 0 0,0 1 0,0-1 0,0 0 0,0 0 0,0 1 0,0-1 0,0 0 0,0 1 0,-1-1 0,1 0 0,0 0 0,0 1 0,0-1 0,0 0 0,-1 0 0,1 1 0,0-1 0,0 0 0,0 0 0,-1 0 0,1 1 0,0-1 0,0 0 0,-1 0 0,1 0 0,0 0 0,0 0 0,-1 1 0,1-1 0,0 0 0,-1 0 0,1 0 0,0 0 0,-1 0 0,1 0 0,-1 0 0,-13-9 0,5 0 0,1 0 0,1 0 0,-1 0 0,2-1 0,-1 0 0,1 0 0,1-1 0,0 0 0,-5-17 0,4 9 0,2 0 0,0 0 0,1-1 0,1 1 0,0-24 0,2 39 1,1 0 0,-1 0 0,0 0 0,1 0 1,0 0-1,0 0 0,0 1 0,0-1 0,1 0 0,0 1 0,-1-1 0,1 1 1,1 0-1,-1-1 0,0 1 0,1 0 0,-1 0 0,1 1 0,0-1 0,0 0 1,0 1-1,0 0 0,1 0 0,-1 0 0,6-3 0,8-1-51,-1 0-1,1 1 1,0 1-1,27-4 1,-1 0-490,-8-1-1594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57.8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 32095,'0'-9'464,"10"3"-352,13 0-80,5 1-32,3 5 0,0 0 0,-6 0-64,-11 0-80,-10 2-576,-4 11-2946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4:58.2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30174,'0'0'1937,"10"0"-1537,17 0-256,5 0-96,6 0-16,1 0-32,-4 0 0,-7-2 0,-9 2-64,-15 0-400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03.2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43 31374,'0'0'35,"0"0"0,-1-1 0,1 1 0,0 0 0,0-1 0,0 1 0,-1-1 0,1 1 0,0 0 0,0-1 0,0 1 0,0-1 0,0 1 0,0-1 0,0 1 0,0 0 0,0-1 0,0 1 0,0-1 0,0 1 0,0-1 0,0 1 0,0 0 0,1-1 0,-1 1 0,0-1 0,0 1 0,0 0 0,1-1 0,-1 1-1,0 0 1,0-1 0,1 1 0,-1 0 0,0-1 0,1 1 0,9-5-22,0 1 0,0 1 0,0-1 0,0 2 0,0-1 0,22-1 0,65 1-330,-95 3-495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03.6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1 102 31791,'13'-15'374,"0"1"-194,1 0 0,23-18 0,-32 28-177,-1 1-1,1 1 1,-1-1-1,1 0 1,0 1-1,0 0 1,0 0-1,0 1 1,1-1-1,-1 1 1,0 0-1,0 1 1,12-1-1,-16 2-1,0-1 0,1 0 0,-1 1 0,0-1 1,0 1-1,1 0 0,-1-1 0,0 1 0,0 0 0,0 0 0,0-1 0,0 1 0,0 0 0,0 0 0,0 0 0,0 1 0,0-1 0,0 0 0,-1 0 0,1 0 0,0 1 0,-1-1 0,1 0 0,-1 1 0,0-1 0,1 3 1,6 40-5,-7-43 4,1 13-1,0 0 0,-1-1 0,0 1 0,-1-1 0,-1 1 0,0-1 0,-1 1 0,0-1 0,-1 0 0,0 0 0,-1 0 0,-1-1 0,0 0 0,-9 14 0,-7 6 0,-1-1 0,-1-2 0,-41 39 0,65-68 0,0 0 0,0 0 0,0 0 0,-1 1 0,1-1 0,0 0 0,0 0 0,0 0 0,0 0 0,0 0 0,0 0 0,-1 0 0,1 0 0,0 0 0,0 0 0,0 0 0,0 0 0,0 0 0,-1 0 0,1 0 0,0 0 0,0 0 0,0 0 0,0 0 0,0 0 0,0-1 0,-1 1 0,1 0 0,0 0 0,0 0 0,0 0 0,0 0 0,0 0 0,0 0 0,0 0 0,-1 0 0,1-1 0,0 1 0,0 0 0,0 0 0,0 0 0,0 0 0,0 0 0,0 0 0,0-1 0,0 1 0,0 0 0,0 0 0,0 0 0,0 0 0,0 0 0,0-1 0,0 1 0,0 0 0,0 0 0,0 0 0,0 0 0,0 0 0,0-1 0,0-8 0,0 8 0,0-3 0,0 0 0,0 0 0,1 0 0,0 0 1,0 0-1,0 0 0,0 1 0,0-1 0,1 0 0,0 0 0,0 1 0,0-1 0,0 1 0,0 0 1,1 0-1,0-1 0,-1 2 0,1-1 0,0 0 0,0 1 0,1-1 0,-1 1 0,1 0 0,5-3 1,-5 3-3,1 0 1,-1 1-1,1-1 1,0 1-1,-1 0 1,1 1-1,0-1 1,-1 1 0,1 0-1,0 0 1,0 0-1,-1 1 1,1-1-1,0 1 1,-1 0-1,1 1 1,0-1-1,-1 1 1,0 0 0,1 0-1,3 3 1,1 1-243,0 0 1,1-1 0,-1 0-1,1 0 1,0-1-1,0-1 1,0 0 0,19 4-1,-5-5-4691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04.1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76 31679,'3'-4'37,"-1"-1"1,1 1-1,-1-1 1,2 1-1,-1 0 1,0 0-1,1 1 1,-1-1-1,1 1 1,0-1-1,0 1 1,1 0-1,-1 1 1,1-1 0,-1 1-1,1 0 1,0 0-1,0 0 1,0 1-1,0 0 1,0 0-1,0 0 1,0 0-1,0 1 1,0 0-1,0 0 1,1 0-1,7 2 1,-10-1-38,-1 1 0,0-1 0,1 1 0,-1-1 0,0 1 0,0 0 0,0 0 0,0 0 0,0 0 0,0 0 0,-1 0 0,1 1 0,-1-1 0,1 0 0,-1 1 0,0-1 0,0 1 0,0 0 0,0-1 0,-1 1 0,1 0 0,0 3 0,1 8 0,0 1 0,-1 25 0,-1-30 0,-1 1 0,0-1 0,0 0 0,-1 1 0,-1-1 0,1 0 0,-9 19 0,2-12 0,0-1 0,-2 0 0,-16 22 0,70-118 0,113-141 0,-144 204 0,-12 17 0,0 0-1,0 0 1,0 0-1,0 0 1,0 0-1,-1 0 1,1 0-1,0 0 1,0 0 0,0 0-1,0 0 1,0 0-1,0 0 1,0 0-1,0 0 1,0 0-1,0 0 1,0 0 0,0 0-1,0 0 1,0 0-1,-1 0 1,1 0-1,0 0 1,0 0-1,0-1 1,0 1 0,0 0-1,0 0 1,0 0-1,0 0 1,0 0-1,0 0 1,0 0-1,0 0 1,0 0 0,-9 7-11,-5 10 16,1 0-1,1 1 0,0 1 0,1 0 0,-10 24 1,16-31-5,1 0 0,0 0 0,0 1 0,1 0 0,1-1 0,0 1 0,1 0 1,0 0-1,1 0 0,2 17 0,-1-27 0,0 0 0,0 0 0,0 0 0,0 0 0,1-1 0,-1 1 0,1 0 0,0-1 0,0 1 0,0-1 0,0 1 0,0-1 0,1 0 0,-1 0 0,1 0 0,-1 0 0,1-1 0,0 1 0,-1-1 0,1 1 0,0-1 0,0 0 0,0 0 0,0 0 0,0-1 0,4 1 0,10 3 0,0-2 0,0 0 0,23-1 0,-29-1-4,-7 0-6,1 0-1,0 0 1,0 0 0,0 0-1,-1-1 1,1 0 0,0 0-1,-1 0 1,1 0 0,4-3 0,11-15-385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5.4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80 31182,'0'-3'325,"0"-5"-58,0 1 1,0 0-1,-1 0 1,-3-13 0,4 18-271,-1 1 0,1-1 1,-1 1-1,1-1 1,-1 1-1,0 0 1,1 0-1,-1-1 0,0 1 1,0 0-1,0 0 1,0 0-1,0 0 0,0 0 1,0 0-1,-1 0 1,1 0-1,0 0 1,0 1-1,-1-1 0,1 0 1,-1 1-1,1-1 1,0 1-1,-1-1 0,1 1 1,-1 0-1,1 0 1,-4 0-1,-1 0 3,0 0 0,0 1 0,0 0 0,1 0 0,-1 0 0,0 1 0,0 0 0,1 0 0,-1 0 0,1 1 0,0 0 0,-1 0 0,1 0 0,1 1 0,-1-1 0,0 1 0,1 0 0,0 1 0,0-1 0,0 1 0,1 0 0,-1 0 0,1 0 0,0 0 0,0 0 0,1 1 0,0-1 0,-2 9 0,0-3 0,2 0 0,-1 1 0,2-1 0,-1 0 0,1 1 0,1-1 0,1 15 0,-1-25 0,1 0 0,-1 0 0,0 0 0,0 0 0,1 0 0,-1 0 0,1 0 0,-1 0 0,1 0 0,-1 0 0,1 0 0,-1-1 0,1 1 0,0 0 0,-1 0 0,1-1 0,0 1 0,0 0 0,0-1 0,-1 1 0,1 0 0,0-1 0,1 1 0,2 0 0,-1 1 0,1-1 0,-1 0 0,1-1 0,-1 1 0,1 0 0,4-1 0,-3 0 0,1 0 0,0 0 0,-1 0 0,1-1 0,0 0 0,-1 0 0,1-1 0,-1 1 0,7-4 0,-8 2 0,-1 0 0,0 0 0,0 0 0,0 0 0,0 0 0,-1-1 0,1 1 0,-1-1 0,0 1 0,0-1 0,0 0 0,-1 0 0,1 0 0,-1 0 0,0 0 0,0-1 0,0-7 0,1-10 0,-1 0 0,-2-29 0,0 16 0,2 45 0,1 0 0,1-1 0,-1 1 0,1-1 0,1 1 0,4 9 0,10 25 0,-11-14 0,-2 1 0,-1 0 0,-1 0 0,-1 48 0,-2-73 0,0 1-1,-1-1 1,0 1 0,0-1-1,0 0 1,-1 1 0,0-1-1,0 0 1,-1 0 0,0 0 0,0 0-1,0 0 1,0-1 0,-1 0-1,0 1 1,-8 7 0,12-13-31,-1 1 0,1-1 0,0 1 0,-1-1 1,1 0-1,0 1 0,-1-1 0,1 0 0,-1 1 1,1-1-1,-1 0 0,1 1 0,-1-1 0,1 0 1,0 0-1,-1 1 0,0-1 0,1 0 0,-1 0 1,1 0-1,-1 0 0,1 0 0,-1 0 0,1 0 1,-1 0-1,1 0 0,-1 0 0,1 0 0,-1 0 0,1 0 1,-1 0-1,1-1 0,-1 1 0,1 0 0,-1 0 1,1-1-1,-1 1 0,1 0 0,-1-1 0,1 1 1,-1 0-1,1-1 0,0 1 0,-1 0 0,1-1 1,0 1-1,-1-1 0,1 1 0,0-1 0,0 1 1,-1-1-1,1 1 0,0-1 0,0 1 0,0-1 1,0 1-1,0-1 0,0 1 0,0-1 0,0 1 1,0-1-1,0 0 0,0 0 0,0-22-6988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5.9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1 131 30174,'0'-3'70,"0"1"-1,0-1 1,1 1 0,-1-1-1,0 0 1,1 1 0,0-1 0,0 1-1,0 0 1,0-1 0,0 1 0,0 0-1,0-1 1,1 1 0,-1 0 0,1 0-1,0 0 1,-1 0 0,1 0 0,0 1-1,0-1 1,0 0 0,1 1-1,-1 0 1,0-1 0,0 1 0,1 0-1,-1 0 1,1 0 0,-1 1 0,1-1-1,-1 1 1,1-1 0,-1 1 0,4 0-1,-5-1-68,1 1 0,-1 0 0,0 0-1,1 0 1,-1 0 0,1 1 0,-1-1 0,1 0-1,-1 0 1,0 1 0,1-1 0,-1 1-1,0-1 1,1 1 0,-1 0 0,0 0 0,0-1-1,0 1 1,1 0 0,0 2 0,0-1-1,0 1 0,0-1 1,-1 1-1,0-1 1,1 1-1,-1 0 1,0 0-1,0-1 0,1 7 1,0 6-2,-1 0 0,0 1 0,-2 19 0,1-17 3,-1-7-2,1 0 0,-2 0 0,0 0 0,0 0 0,-1 0 0,0-1 0,-1 0 0,0 1 0,-1-1 0,-7 11 0,41-67-3,-1-2 1,-3 0-1,-2-2 0,28-87 1,-52 128 3,-8 15-2,-9 15-2,8-8 2,1-1 0,1 2 0,0-1 0,1 1 0,1 0 0,0 1 0,1 0 0,0 0 0,1 0 0,1 0 0,0 1 1,1-1-1,0 22 0,2-34 1,1-1 0,-1 1 1,0 0-1,1 0 0,0-1 1,0 1-1,-1-1 1,1 1-1,1-1 0,-1 1 1,0-1-1,1 0 0,-1 1 1,1-1-1,0 0 1,-1 0-1,1 0 0,0 0 1,0-1-1,1 1 0,-1 0 1,0-1-1,0 1 1,1-1-1,2 1 0,3 1-28,-1 0 0,1 0 0,0-1-1,0-1 1,0 1 0,0-1 0,11 0 0,22-1-591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6.3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4 31791,'0'-4'928,"0"19"-912,0 16-16,-7 14 0,5 1 0,0-2 0,2-3 0,0-4 0,0-7 0,4-2 0,5-6-16,-3-4-64,-2-7-208,-2-7-737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2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11 504 31967,'0'0'4,"0"1"0,0-1 0,0 0 0,0 0 0,0 0 0,0 0 0,0 0 0,0 1 0,0-1 0,0 0 0,0 0 0,0 0 0,0 0 0,-1 0 1,1 0-1,0 0 0,0 0 0,0 1 0,0-1 0,0 0 0,0 0 0,0 0 0,-1 0 0,1 0 0,0 0 0,0 0 0,0 0 0,0 0 0,0 0 0,0 0 0,-1 0 1,1 0-1,0 0 0,0 0 0,0 0 0,0 0 0,0 0 0,-1 0 0,1 0 0,0 0 0,0 0 0,0 0 0,0 0 0,0 0 0,0 0 0,-1 0 0,1 0 0,0 0 1,0-1-1,0 1 0,0 0 0,0 0 0,0 0 0,0 0 0,0 0 0,0 0 0,-1 0 0,1-1 0,0 1 0,0 0 0,0 0 0,0 0 0,0 0 0,0 0 0,0-1 0,-3 23 222,2 35 24,1-50-241,0-3-9,0 0 0,0 0 0,1 0 0,-1-1 0,1 1 0,0 0 0,0-1 0,0 1 0,0-1 0,1 1 0,-1-1 0,1 1 0,0-1 0,3 3 0,-3-4 0,0 0 0,0 0 0,0 0 0,0 0 0,1-1 0,-1 1 0,0-1 0,1 1 0,0-1 0,-1 0 0,1 0 0,0 0 0,-1-1 0,1 1 0,0-1 0,0 1 0,0-1 0,4 0 0,-5 0 0,-1-1 0,1 1 1,-1-1-1,1 1 0,-1-1 1,1 0-1,-1 0 0,0 0 0,1 0 1,-1 0-1,0 0 0,0 0 0,0 0 1,0 0-1,0 0 0,0-1 0,0 1 1,0 0-1,0-1 0,0 1 0,-1-1 1,1 1-1,0-1 0,-1 1 0,1-3 1,11-50 7,-10 44-7,9-77-1,-10 63 0,2-1 0,1 1 0,13-46 0,-16 66-1,1 0 1,0 1-1,0-1 1,0 0-1,0 1 1,1 0-1,-1-1 0,1 1 1,0 0-1,0 0 1,0 1-1,0-1 1,1 0-1,-1 1 0,1 0 1,-1 0-1,1 0 1,0 0-1,0 1 1,0 0-1,0-1 0,0 1 1,0 1-1,0-1 1,0 0-1,0 1 1,7 0-1,-15 0 1,0 0 0,-1 0 0,1 0 0,-1 0 0,1 1 0,-1 0 0,1 0 0,0 0 0,-1 0 0,1 1 0,0-1 0,0 1 0,0 0 0,0 1 0,1-1 0,-1 1 0,0-1 0,1 1 0,0 0 0,0 0 0,0 1 0,0-1 0,0 1 0,0-1 0,1 1 0,0 0 0,0 0 0,0 0 0,-2 7 0,-2 10 0,2-1 0,0 1 0,2 0 0,0 1 0,2 37 0,0-39 0,0-15 0,0-1 0,0 1 1,1 0-1,-1 0 0,1-1 0,0 1 1,0 0-1,1-1 0,-1 1 0,1-1 0,0 0 1,1 1-1,-1-1 0,0 0 0,1 0 1,0-1-1,0 1 0,0 0 0,1-1 0,4 4 1,-3-4-1,1 1 1,0-1 0,0 0-1,0-1 1,0 0-1,1 0 1,-1 0 0,1-1-1,-1 1 1,1-2-1,0 1 1,-1-1 0,13-1-1,-15 1 1,1-1-1,-1 1 0,1-1 0,-1-1 0,1 1 0,-1-1 1,0 1-1,0-1 0,0-1 0,0 1 0,0 0 1,-1-1-1,1 0 0,0 0 0,-1 0 0,0 0 1,0 0-1,0-1 0,0 0 0,-1 1 0,1-1 1,-1 0-1,0 0 0,0 0 0,0-1 0,-1 1 0,2-9 1,2-4 4,-2 0-1,-1 0 1,0-1 0,-1 1 0,-2-36 0,0 45-6,0 0 0,-1 0-1,0 0 1,-1 0 0,0 0 0,0 0 0,0 1-1,-7-10 1,9 15 1,0 0-1,0-1 0,0 1 1,-1 0-1,1 0 0,-1 0 1,0 1-1,1-1 0,-1 0 1,0 0-1,0 1 1,0 0-1,0-1 0,0 1 1,0 0-1,-1 0 0,1 0 1,0 0-1,-1 0 0,1 0 1,-1 1-1,1-1 0,-1 1 1,1 0-1,-1 0 1,1 0-1,-1 0 0,1 0 1,0 0-1,-1 1 0,1-1 1,-4 2-1,4-1 1,1 0 0,-1 0 0,1 0 0,0 0 0,-1 1 0,1-1 0,0 0 0,0 1 0,0-1 0,0 1 0,0-1 0,0 1 0,1-1 0,-1 1 0,0-1 0,1 1 0,-1 0 0,1-1 0,0 1 0,-1 2 0,-2 39 0,3-35 0,0 2-2,0-1-1,0 1 1,1 0-1,0-1 1,0 0 0,2 1-1,-1-1 1,1 0-1,7 16 1,-8-21 1,1 1 0,0-1 0,0 0-1,0 0 1,1-1 0,-1 1 0,1-1 0,0 1 0,0-1 0,0-1-1,1 1 1,-1 0 0,1-1 0,-1 0 0,1 0 0,0 0 0,0-1-1,-1 0 1,1 0 0,8 1 0,-8-1 2,0 0 0,0-1-1,1 0 1,-1 0 0,0 0 0,0-1 0,0 1-1,1-1 1,-1 0 0,0-1 0,0 1-1,0-1 1,-1 0 0,1 0 0,7-5 0,-5 2 0,-1-1 1,0 1 0,-1-1-1,1 0 1,-1-1 0,-1 1-1,1-1 1,-1 0 0,5-11-1,-2 3 2,-1-1-1,0 0 1,-1 0 0,-1 0-1,0-1 1,1-27-1,-3-104-1,-3 83-1,1 51 2,1 3 1,-1 0 0,0 1-1,-1-1 1,0 0 0,0 1 0,-1-1-1,-1 1 1,-6-19 0,9 29-3,0 0-1,-1 0 1,1 0 0,0-1 0,0 1 0,0 0 0,0 0 0,0 0 0,0 0 0,-1 0 0,1 0 0,0-1-1,0 1 1,0 0 0,0 0 0,-1 0 0,1 0 0,0 0 0,0 0 0,0 0 0,-1 0 0,1 0 0,0 0-1,0 0 1,0 0 0,0 0 0,-1 0 0,1 0 0,0 0 0,0 0 0,0 0 0,-1 0 0,1 0 0,0 0-1,0 1 1,0-1 0,0 0 0,0 0 0,-1 0 0,1 0 0,0 0 0,0 0 0,0 1 0,0-1 0,0 0-1,0 0 1,-1 0 0,1 0 0,0 0 0,0 1 0,0-1 0,0 0 0,0 0 0,0 0 0,0 1 0,0-1-1,0 0 1,0 0 0,0 0 0,0 0 0,0 1 0,0-1 0,0 0 0,0 0 0,-5 17-16,-4 46 25,3 1 0,5 127 0,3-88-9,-2-43 0,-1 48 0,16 126 0,-14-228 0,11 85 0,2 100 0,-14-188 0,0 1 0,0-1 0,0 1 0,0-1 0,-1 1 0,1-1 0,-1 1 0,0-1 0,0 0 0,0 1 0,-1-1 0,1 0 0,-1 0 0,0 0 0,0 0 0,0 0 0,-3 3 0,2-3 0,0-1 0,0 0 0,-1 0 0,1-1 0,-1 1 0,1-1 0,-1 0 0,0 1 0,0-2 0,1 1 0,-1 0 0,0-1 0,0 0 0,0 1 0,-4-2 0,2 1 0,0 0 0,-1-1 0,1 0 0,0 0 0,0 0 0,0-1 0,0 0 0,0 0 0,0-1 0,1 1 0,-1-1 0,1-1 0,-1 1 0,1-1 0,-6-5 0,5 3 0,-1-1 0,1 0 0,1-1 0,-1 1 0,1-1 0,1 0 0,-1 0 0,1-1 0,-5-15 0,6 13 0,0 0 0,0-1 0,1 1 0,0-1 0,1 0 0,0 1 0,1-1 0,1 0 0,0 1 0,0-1 0,1 1 0,0-1 0,1 1 0,1 0 0,0 0 0,0 0 0,7-11 0,8-7 0,1 1 0,1 2 0,2 0 0,0 1 0,2 1 0,0 1 0,2 2 0,37-24 0,-55 41-28,-1-1 0,1 2 1,0-1-1,0 1 0,0 1 0,18-3 0,-4 2-689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6.6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39 31582,'29'-5'273,"10"1"127,0-4-336,4 3-64,0-1-80,-4-1-753,0 3-3873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7.0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95 14 31823,'8'-13'622,"-4"13"-359,-5 23-255,-1-7 11,-2 5-19,-1 1 0,-1-1 0,-1-1 0,0 1 0,-2-1 0,-21 36 0,1 1 0,22-32 0,7-24 0,0-1 0,0 1 0,0-1 0,0 1 0,0 0 0,1-1 0,-1 1 0,0-1 0,0 1 0,0 0 0,1-1 0,-1 1 0,0-1 0,1 1 0,-1-1 0,0 1 0,1-1 0,-1 1 0,1-1 0,-1 0 0,1 1 0,0 0 0,2 0 0,1 0 0,-1 0 0,0-1 0,1 1 0,-1-1 0,1 1 0,-1-1 0,1 0 0,4-1 0,6 1 0,10-2 9,0 0-1,0-1 1,24-8 0,-11 3-17,-15 6-566,-33 2-128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7.3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7 31775,'-2'-6'576,"0"9"-249,0 21-186,0 38-225,1 18 84,3 97-3,-2-172-137,1 1-1,0 0 1,0-1 0,0 1-1,1-1 1,0 1-1,0-1 1,0 0-1,1 0 1,4 7 0,3-1-4428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8.0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57 84 26956,'0'0'156,"0"-1"-1,0 1 0,0 0 0,0-1 1,0 1-1,0-1 0,0 1 1,0 0-1,0-1 0,-1 1 0,1 0 1,0-1-1,0 1 0,0 0 0,-1-1 1,1 1-1,0 0 0,0-1 1,-1 1-1,1 0 0,0 0 0,-1-1 1,1 1-1,0 0 0,-1 0 0,1 0 1,0-1-1,-1 1 0,1 0 1,0 0-1,-1 0 0,1 0 0,-1 0 1,0 0-1,-6 12 696,-1 22-1358,6-21 509,1 0 0,0 1 0,1-1 0,0 1-1,4 21 1,-4-31-1,1 0 0,0-1 0,1 1 0,-1 0-1,1-1 1,-1 0 0,1 1 0,0-1 0,0 0 0,1 0-1,-1 0 1,1 0 0,-1 0 0,1 0 0,0-1 0,0 0-1,0 1 1,0-1 0,1 0 0,-1 0 0,1-1 0,-1 1-1,1-1 1,5 2 0,-4-2-1,0 1 0,0-1 0,0 0 0,0 0 0,1-1 0,-1 1 0,0-1 0,0-1 0,1 1 0,-1-1 0,0 1 0,0-2 0,1 1 0,4-2 0,-7 1 0,1 0 0,-1 0 0,0 0 0,0-1 0,0 1 0,0-1 0,0 0 0,0 0 0,-1 0 0,1 0 0,-1 0 0,0-1 0,0 1 0,0-1 0,0 1 0,-1-1 0,0 1 0,1-1 0,0-5 0,2-16 0,0-1 0,-2 0 0,0 0 0,-4-37 0,1 12 0,1 51 0,0 0 0,0-1 0,0 1 0,1 0 0,-1-1 0,0 1 0,0 0 0,0-1 0,0 1 0,-1 0 0,1-1 0,0 1 0,0 0 0,0-1 0,0 1 0,0 0 0,0 0 0,0-1 0,-1 1 0,1 0 0,0-1 0,0 1 0,0 0 0,-1 0 0,1-1 0,0 1 0,0 0 0,-1 0 0,1 0 0,0 0 0,0-1 0,-1 1 0,1 0 0,0 0 0,-1 0 0,1 0 0,0 0 0,-1 0 0,1 0 0,0 0 0,0 0 0,-1 0 0,0 0 0,0 0 0,1 0 0,-1 0 0,1 1 0,-1-1 0,0 0 0,1 1 0,-1-1 0,1 1 0,-1-1 0,1 1 0,-1-1 0,1 0 0,0 1 0,-1 0 0,1-1 0,-1 1 0,1-1 0,0 1 0,0-1 0,-1 2 0,-4 21 0,1 0 0,1 0 0,1 0 0,1 0 0,4 39 0,-2-2 0,-1 332 0,0-386 0,-1 0 0,0 0 0,0 0 0,0 0 0,-1 0 0,0-1 0,0 1 0,-1 0 0,1-1 0,-1 0 0,0 0 0,0 0 0,-1 0 0,0 0 0,0 0 0,0-1 0,0 0 0,-1 0 0,1 0 0,-1-1 0,0 1 0,0-1 0,-1 0 0,1-1 0,0 1 0,-1-1 0,0 0 0,0 0 0,1-1 0,-1 0 0,0 0 0,0 0 0,0-1 0,0 1 0,0-2 0,0 1 0,0-1 0,-8-1 0,12 1 0,0 0 0,0 0 0,0 0 0,0-1 0,0 1 0,0-1 0,0 1 0,0-1 0,0 0 0,1 0 0,-1 1 0,1-1 0,-1 0 0,1-1 0,0 1 0,0 0 0,0 0 0,0 0 0,0-1 0,0 1 0,1 0 0,-1-1 0,0-2 0,-1-7 0,0 0 0,1 0 0,1-14 0,0 16 0,-1-2 0,1 0 0,0 0 0,1 0 0,0 0 0,1 0 0,1 0 0,0 0 0,6-15 0,3 2 0,1 1 0,1 1 0,2 0 0,18-21 0,-26 33 0,2 1 0,-1 1 0,1 0 0,1 0 0,-1 1 0,1 0 0,1 1 0,-1 0 0,1 1 0,15-5 0,10 4 46,-36 7-81,1 0-1,-1-1 0,1 1 1,-1 0-1,1 0 1,0 0-1,-1 0 0,1 1 1,-1-1-1,1 0 0,-1 0 1,1 1-1,-1-1 1,1 1-1,-1 0 0,0-1 1,1 1-1,-1 0 1,0 0-1,2 1 0,0 8-1967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5:59.9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32095,'4'-5'678,"7"0"-719,4 2 42,0 1-1,0 1 1,1 1-1,26 2 1,12-1-1,18-4-1115,-84 3-1388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0.2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31566,'0'2'497,"0"0"-193,0-1-160,13 1-96,18-2 32,6 0-32,6 0-32,-4 0 0,-4 0-16,-6 0 0,-7 0-16,-12 0-48,-7 0-496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0.7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32 122 31006,'3'-10'256,"0"1"0,-1-1 0,-1 0-1,0 0 1,0-12 0,5-28-94,2 104-162,-3 11 0,11 212 0,-16-277-1,0 1-1,-1 0 1,1 0-1,0-1 1,0 1-1,0 0 1,-1 0-1,1-1 1,0 1 0,-1 0-1,1-1 1,0 1-1,-1 0 1,1-1-1,-1 1 1,1 0-1,-1-1 1,0 1 0,1-1-1,-1 1 1,1-1-1,-1 1 1,0-1-1,1 0 1,-1 1-1,-1-1 1,-25 5-22,-11-7 40,216-2-1642,-149 1-2660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1.1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88 24123,'-1'-21'6068,"1"15"-5837,-1 1 0,1-1 1,0 1-1,0-1 0,0 1 1,1 0-1,0-1 0,0 1 0,0 0 1,3-7-1,-5 17-231,1 0 0,-1 0 0,1 0 0,0 0 0,0 0 0,1 7 0,0 8 0,8 226 33,-8-210-39,0 2-37,-2-38 43,0 0-1,1 1 1,-1-1-1,1 1 1,-1-1-1,0 0 1,0 0-1,1 1 1,-1-1-1,0 0 1,0 0-1,1 0 1,-1 0 0,0 0-1,0 0 1,1 0-1,-1 0 1,0 0-1,0 0 1,1 0-1,-1 0 1,0 0-1,0-1 1,1 1 0,-1 0-1,0-1 1,1 1-1,-1 0 1,0-1-1,1 1 1,-1-1-1,1 1 1,-1-1-1,0 0 1,2-1-30,-1 1 0,1-1 0,0 1 0,-1 0 0,1-1 0,0 1 0,0 0 0,0 0 0,0 0 0,0 0 0,0 0 0,0 0 0,1 0-1,-1 0 1,0 0 0,1 0 0,-1 0 0,0 1 0,1-1 0,-1 1 0,1-1 0,-1 1 0,1-1 0,-1 1 0,1 0 0,-1 0 0,3 0 0,7-3-1519,13-3-7010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1.6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97 31550,'0'-2'29,"0"-1"0,0 0 1,0 0-1,0 1 0,0-1 0,0 0 0,1 1 0,-1-1 0,1 0 0,0 1 0,0-1 0,0 1 0,0-1 0,0 1 0,1-1 0,-1 1 0,1 0 0,-1 0 0,1 0 0,0-1 0,0 2 0,0-1 0,0 0 0,0 0 0,0 1 0,1-1 0,-1 1 0,0 0 0,1-1 0,-1 1 0,1 0 0,-1 1 0,1-1 0,0 0 0,-1 1 0,1-1 0,0 1 0,0 0 0,-1 0 0,5 0 0,-5 0-27,1 0 0,-1 0-1,1 0 1,-1 0 0,0 0-1,1 0 1,-1 1 0,1-1-1,-1 1 1,0 0 0,0 0-1,1-1 1,-1 1 0,0 1-1,0-1 1,3 2 0,-2 0-2,-1 0-1,0-1 1,-1 1 0,1 0 0,0 0 0,-1 0 0,0 0 0,0 0-1,1 0 1,-2 1 0,2 4 0,0 0-1,-1 1-1,1-1 1,-1 1-1,-1-1 1,0 1 0,0-1-1,-1 1 1,0-1-1,0 1 1,-1-1 0,0 0-1,-1 0 1,0 1-1,0-2 1,0 1 0,-1 0-1,0-1 1,-8 10-1,7-9-1,2-4 0,0 0-1,1 0 1,0 0 0,0 0-1,0 0 1,-2 7 0,3-10-21,2-1 23,-1 0 0,0 1 0,1-1 0,-1 0 0,1 0 0,-1 0 1,0 0-1,1 0 0,-1 0 0,0 0 0,1 0 0,-1 0 0,0 0 1,1 0-1,-1 0 0,1 0 0,-1 0 0,0 0 0,1 0 0,-1 0 0,0 0 1,1 0-1,-1-1 0,0 1 0,1 0 0,-1 0 0,0 0 0,1-1 1,-1 1-1,0 0 0,0 0 0,1-1 0,-1 1 0,0 0 0,0-1 0,1 0 1,7-5-1,0-1 1,0-1 0,-1 0-1,0 0 1,0 0 0,-1-1-1,0 0 1,7-14-1,3-9 3,15-43 0,-22 55 5,-6 14-1,0-1 0,-1 1-1,0-1 1,0 1 0,0-1-1,-1 0 1,0 0 0,1-8-1,-3 17-4,1-1-1,-1 1 0,1 0 0,-1-1 1,0 1-1,1-1 0,-1 1 0,0 0 1,0-1-1,0 0 0,0 1 0,-2 1 1,-4 6 1,-1 5-1,0-1 0,1 1 0,1 0 0,0 1 0,1 0 0,0 0 0,2 0 1,-1 0-1,2 0 0,0 1 0,1 16 0,1-28-1,0-1 0,1 0 1,0 0-1,0 0 0,0 1 0,0-1 0,0 0 0,0 0 1,1 0-1,0-1 0,-1 1 0,1 0 0,0-1 0,0 1 1,1-1-1,-1 1 0,0-1 0,1 0 0,-1 0 0,1 0 1,0 0-1,0-1 0,0 1 0,0-1 0,0 0 1,4 2-1,0-1-5,0 0 1,-1 0-1,1 0 1,0-1-1,0 0 1,0-1-1,0 1 1,0-1-1,0-1 1,-1 1 0,1-1-1,8-2 1,4-8-413,-7-4-1130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3.0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52 31967,'14'-38'525,"-8"24"-347,-5 21-113,-6 12-65,0-1 0,-2 1 0,0-1 0,-17 31 0,-50 67 0,8-13 0,64-99 0,-1 0 0,1 0 0,0 1 0,0-1 0,0 1 0,1-1 0,0 1 0,-1 0 0,1 7 0,2-11 0,0-1 0,0 1 0,0-1 0,0 1 0,0-1 0,1 0 0,-1 0 0,0 1 0,0-1 0,1 0 0,-1 0 0,0 0 0,0 0 0,1 0 0,-1 0 0,1-1 0,2 1 0,21 1 0,0-2 0,0-1 0,0 0 0,0-2 0,-1-1 0,1-1 0,36-14 0,-58 17-183,-11 2-267,7 1 429,-19 0-878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2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79 188 30078,'-11'0'975,"7"0"-791,-1 0 0,0 0 0,1 0-1,-1 0 1,0 1 0,1 0 0,-1 0 0,-4 2 0,7-2-186,1 0 1,-1 0-1,1 0 0,-1 1 1,1-1-1,0 0 1,0 1-1,-1-1 1,1 1-1,0-1 0,0 1 1,0 0-1,1-1 1,-1 1-1,0 0 0,1 0 1,-1-1-1,1 1 1,-1 0-1,1 0 1,0 0-1,0 0 0,0 0 1,0 2-1,0 2 4,-1 0 0,1 0 0,1 0-1,-1 0 1,1-1 0,0 1 0,0 0-1,1 0 1,0-1 0,0 1 0,0 0-1,0-1 1,1 0 0,0 0 0,0 0-1,1 0 1,-1 0 0,1-1 0,0 1-1,0-1 1,1 0 0,-1 0-1,1 0 1,0-1 0,0 0 0,0 0-1,0 0 1,8 2 0,-11-4-2,-1 0 0,1 0 1,0 0-1,0 0 0,0 0 0,1-1 0,-1 1 0,0-1 1,0 0-1,0 1 0,0-1 0,0 0 0,1 0 0,-1-1 1,0 1-1,0 0 0,0-1 0,0 1 0,0-1 1,0 1-1,0-1 0,0 0 0,0 0 0,0 0 0,0 0 1,0 0-1,0-1 0,-1 1 0,1-1 0,-1 1 1,1-1-1,-1 1 0,1-1 0,-1 0 0,0 0 0,0 1 1,0-1-1,1-3 0,2-7 1,0 0 1,-1 0-1,0 0 1,-1-1-1,1-18 1,-1 15-2,1-22 0,8-56 0,-9 85 0,0 1 0,0 0 0,1 0 0,0-1 0,1 2 0,-1-1 0,2 0 0,7-11 0,-9 16-1,0 0 0,0 1 0,0-1 0,0 1-1,1 0 1,-1 0 0,1 0 0,0 0 0,-1 0 0,1 1 0,0 0 0,0 0 0,0 0-1,0 0 1,5 0 0,-7 1 0,-1 0-1,1-1 1,0 1-1,-1 0 1,1 1 0,-1-1-1,1 0 1,0 0-1,-1 1 1,1-1-1,-1 1 1,1-1-1,-1 1 1,1-1-1,-1 1 1,1 0 0,-1 0-1,0 0 1,1 0-1,-1 0 1,0 0-1,0 0 1,0 0-1,0 1 1,0-1-1,0 0 1,0 1 0,0-1-1,0 1 1,-1-1-1,1 1 1,0-1-1,-1 1 1,0-1-1,1 1 1,-1 0-1,0-1 1,0 1 0,0-1-1,0 4 1,0-5 14,-18 5 18,-5 3-30,16-4-1,1 1 0,0 1 0,0-1 0,0 1 0,0 0 0,1 0 0,0 0 0,1 1 0,0 0 0,0 0 0,0 0 0,0 0 0,-4 16 0,4-5 0,0 1 0,1-1 0,0 1 0,2 35 0,1-52 0,0 1-1,0 0 1,0-1 0,1 1-1,-1-1 1,1 0 0,-1 1 0,1-1-1,0 1 1,0-1 0,1 0-1,-1 0 1,0 1 0,1-1-1,-1 0 1,1 0 0,-1 0 0,1-1-1,0 1 1,0 0 0,0-1-1,0 1 1,0-1 0,0 0-1,1 1 1,-1-1 0,0 0-1,1 0 1,-1-1 0,0 1 0,1 0-1,-1-1 1,1 0 0,-1 1-1,1-1 1,-1 0 0,1 0-1,0-1 1,-1 1 0,1 0 0,-1-1-1,0 1 1,4-3 0,-3 2 1,-1 0 0,1-1 0,-1 1 0,0-1 0,1 0 0,-1 0 0,0 0 0,0 0 1,-1 0-1,1 0 0,0-1 0,-1 1 0,1-1 0,-1 1 0,0-1 0,0 1 0,0-1 0,0 0 1,0 1-1,0-1 0,-1 0 0,1-4 0,1-10 4,0 1 1,-1-24-1,-1 37-4,0-176 7,-2 227-12,1-35 4,0-1-1,1 1 1,0 0 0,1-1 0,0 1 0,1 0 0,0-1 0,1 0 0,0 1 0,1-1 0,7 13 0,-9-21-10,21 34 33,-21-36-38,0 0 1,-1 0-1,1 0 0,0-1 0,0 1 1,0 0-1,0-1 0,1 0 0,-1 1 1,0-1-1,1 0 0,-1 0 0,0 0 1,6 1-1,10-1-689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3.3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28 31662,'2'-13'625,"0"4"-305,0 3-160,-2 12-160,0 24 0,0 18 0,0 5 0,-2-3 0,2 2 0,0-4 0,0-5 0,0-4-32,2-10-32,10-7-144,3-14-833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3.7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69 31919,'0'-2'16,"0"1"-1,0 0 1,-1-1 0,1 1 0,0 0 0,0-1 0,1 1 0,-1 0 0,0-1 0,0 1 0,1 0-1,-1-1 1,1 1 0,-1 0 0,1 0 0,-1-1 0,1 1 0,0 0 0,0 0 0,0 0 0,-1 0 0,1 0-1,0 0 1,0 0 0,0 0 0,0 1 0,1-1 0,-1 0 0,0 0 0,0 1 0,0-1 0,1 1 0,-1-1-1,0 1 1,1 0 0,-1-1 0,0 1 0,0 0 0,1 0 0,-1 0 0,1 0 0,-1 0 0,0 0-1,1 0 1,-1 1 0,0-1 0,0 0 0,1 1 0,-1-1 0,0 1 0,0-1 0,2 2 0,1 0-16,-1 1 0,1-1 1,-1 1-1,0 0 1,0 0-1,0 0 0,-1 0 1,1 1-1,-1-1 1,0 1-1,0-1 0,0 1 1,0 0-1,2 7 0,0 1 0,0 0 0,-1 0 0,3 22 0,-5-22-6,0-1 0,0 1 0,-1-1 0,-1 1 0,0-1 1,0 0-1,-1 1 0,0-1 0,-1 0 0,-1 0 0,0 0 0,0 0 0,-10 16 0,23-65-68,16-27 87,67-153 6,-83 204-1,-6 14 12,-8 24-17,-11 17-13,10-26 0,0 0 0,0 1 0,1 0 0,1 0 0,1 0 0,0 1 0,0 17 0,3-26 0,0-1 0,0 0 0,1 0 1,0 0-1,0 0 0,3 8 0,-3-12-1,1 0 1,-1-1-1,1 1 0,-1-1 1,1 1-1,0-1 0,0 0 1,0 0-1,0 0 0,0 0 1,1 0-1,-1 0 1,0-1-1,1 1 0,0-1 1,-1 0-1,6 2 0,1 0-149,0 0-1,1-1 0,-1 0 0,1 0 1,16 0-1,15-2-2760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4.2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24 31518,'0'-23'1064,"0"26"-821,0 41-301,21 212 42,-13-188-77,-8-61-294,0-6-798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4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34 31582,'30'-12'273,"7"5"-113,7-2-160,-3 3-785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4.9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42 32063,'4'-4'50,"0"0"1,1 0-1,0 1 1,0 0 0,0 0-1,0 0 1,0 1-1,1 0 1,-1 0 0,1 0-1,-1 1 1,9-2-1,6 0-55,0 2-1,22 0 0,-41 1 5,0 0 1,0-1-1,1 1 1,-1 0-1,0 1 0,0-1 1,0 0-1,0 0 1,0 0-1,0 1 0,0-1 1,0 0-1,0 1 1,0-1-1,0 1 0,0-1 1,0 1-1,0 0 1,-1-1-1,1 1 0,0 0 1,0 0-1,-1-1 0,1 1 1,0 0-1,-1 0 1,1 0-1,-1 0 0,1 0 1,-1 0-1,1 0 1,-1 0-1,0 0 0,1 0 1,-1 0-1,0 0 1,0 0-1,0 0 0,0 0 1,0 0-1,0 0 1,0 0-1,0 1 0,0-1 1,-1 0-1,1 0 1,-1 1-1,0 3-2,-1 0-1,0 0 1,0 0 0,0-1-1,0 1 1,-1-1 0,0 1 0,-6 6-1,-16 12-4,-13 14-2,36-35 8,0 1 1,0-1 0,0 1 0,1 0 0,-1-1 0,1 1 0,0 0-1,0 0 1,0 0 0,0 0 0,0 0 0,1 0 0,-1 6 0,1-7 1,1 0 1,-1-1 0,1 1 0,-1 0 0,1-1 0,0 1 0,0-1 0,0 1 0,0-1 0,0 1 0,0-1-1,0 0 1,1 0 0,-1 1 0,0-1 0,3 1 0,29 20 16,-26-18-15,-1 0 1,0 0 0,0 0 0,0 1 0,0-1 1,-1 1-1,0 1 0,0-1 0,4 7 0,-8-10-3,1 0 1,-1 0-1,0 0 0,0 0 1,-1 0-1,1 0 1,0 0-1,-1 1 0,1-1 1,-1 0-1,0 0 1,0 1-1,0-1 0,0 0 1,0 0-1,0 1 1,0-1-1,-1 0 0,1 0 1,-1 0-1,0 1 1,0-1-1,1 0 0,-1 0 1,-1 0-1,1 0 1,0 0-1,0-1 0,-1 1 1,-2 3-1,-2 0 2,0 0 1,0 0-1,-1 0 0,1-1 0,-1 0 0,0 0 0,0 0 1,-1-1-1,1-1 0,-1 1 0,1-1 0,-1 0 0,0-1 1,0 1-1,-15-1 0,22-1-2,0 0 0,1 0 0,-1 0 0,0 0 0,1 0 0,-1-1 0,0 1 0,1 0 0,-1 0-1,0 0 1,1-1 0,-1 1 0,1 0 0,-1-1 0,1 1 0,-1-1 0,1 1 0,-1 0 0,1-1 0,-1 1 0,1-1 0,-1 0 0,1 1 0,-1-1 0,1 1 0,0-1 0,0 1 0,-1-2-1,-2-20-141,3 19 97,0-24-502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5.4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82 31582,'-1'-2'324,"0"0"-283,0 0-1,1 1 1,-1-1 0,0 1 0,0-1-1,0 1 1,0 0 0,0-1 0,0 1-1,-1 0 1,1 0 0,0-1 0,-1 1-1,1 0 1,0 0 0,-1 1 0,0-1-1,1 0 1,-1 0 0,-2 0 0,4 1-41,-1 1 0,1-1 0,-1 0 1,1 0-1,0 1 0,-1-1 0,1 1 0,0-1 1,-1 0-1,1 1 0,0-1 0,-1 1 0,1-1 1,0 0-1,0 1 0,0-1 0,-1 1 0,1-1 1,0 1-1,0-1 0,0 1 0,0-1 0,0 1 1,0-1-1,0 1 0,0-1 0,0 2 1,0 19-2,0-17 1,0 14 5,-1-7-8,1-1-1,0 1 1,1-1 0,0 0 0,4 14-1,-4-22 3,0 1 1,0 0-1,0-1 0,0 1 0,0-1 0,1 1 1,0-1-1,-1 0 0,1 1 0,0-1 1,0 0-1,0 0 0,0 0 0,0-1 0,1 1 1,-1 0-1,0-1 0,1 0 0,-1 1 0,1-1 1,0 0-1,-1 0 0,1-1 0,5 2 0,-5-1 1,0 0 0,0-1-1,0 1 1,0-1 0,0 0 0,0 0-1,0 0 1,0 0 0,0 0-1,0-1 1,0 1 0,0-1 0,0 0-1,0 0 1,-1 0 0,1 0-1,0 0 1,0-1 0,-1 0 0,3-1-1,-2 0 2,-1 0-1,0-1 1,1 1-1,-1 0 1,-1-1 0,1 0-1,-1 1 1,1-1-1,-1 0 1,0 0-1,0 0 1,-1 0-1,1 0 1,-1 0-1,0-5 1,1-148 31,-3 803-32,2-646 0,0 0 0,0 1 0,0-1 0,-1 1 0,1-1 0,0 0 0,0 1 0,0-1 0,0 0 0,-1 1 0,1-1 0,0 0 0,0 1 0,0-1 0,-1 0 0,1 0 0,0 1 0,-1-1 0,1 0 0,0 0 0,-1 1 0,1-1 0,0 0 0,-1 0 0,1 0 0,0 0 0,-1 1 0,1-1 0,0 0 0,-1 0 0,1 0 0,-1 0 0,1 0 0,0 0 0,-1 0 0,1 0 0,-1 0 0,1 0 0,-1-1 0,0 1 0,0 0 0,0 0 0,0 0 0,0-1 0,0 1 0,0 0 0,-1-1 0,1 1 0,0-1 0,1 1 0,-1-1 0,0 0 0,0 1 0,-2-2 0,-4-12 0,-1 0 0,2 0 0,0 0 0,0-1 0,1 1 0,1-1 0,1-1 0,-2-15 0,3 21 0,1-1 0,1 1 0,0-1 0,0 1 0,1 0 0,0-1 0,0 1 0,4-11 0,-3 16 0,1-1 0,-1 1-1,1 0 1,0-1 0,0 1-1,0 1 1,1-1 0,0 0-1,0 1 1,0 0-1,0 0 1,1 0 0,-1 1-1,1-1 1,9-4 0,63-26-202,-72 32 161,41-16-719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5.8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15 32095,'0'-3'304,"0"-1"-128,0 2-144,10-1-16,10 1-16,-1 2 0,-3 0 0,-3 0-48,-9 0-80,-4 11-336,-6 5-705</inkml:trace>
  <inkml:trace contextRef="#ctx0" brushRef="#br0" timeOffset="1">0 160 31566,'23'0'705,"8"0"-433,6 0-192,-2-8-48,-2 1-16,-7 0-16,-7 3 0,-9 4-112,-8 0-977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7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3 155 29373,'21'-31'2509,"-13"20"-2403,0-1 0,-1 0 1,0 0-1,0 0 0,-2-1 1,1 0-1,5-25 0,-47 292-103,32-185-3,4-41 0,-7 44 0,7-72 0,0 1 0,-1-1 0,1 0 0,0 1 0,0-1 0,0 0 0,-1 1 0,1-1 0,0 0 0,0 0 0,-1 1 0,1-1 0,0 0 0,-1 0 0,1 1 0,0-1 0,-1 0 0,1 0 0,0 0 0,-1 0 0,1 0 0,0 0 0,-1 1 0,1-1 0,-1 0 0,1 0 0,0 0 0,-1 0 0,1 0 0,0 0 0,-1 0 0,1 0 0,-1-1 0,1 1 0,0 0 0,-1 0 0,1 0 0,0 0 0,-1 0 0,1-1 0,0 1 0,-1 0 0,1 0 0,0-1 0,0 1 0,-1 0 0,1 0 0,0-1 0,0 1 0,-1-1 0,-14-11 0,15 11 0,-1 1-1,1-1 1,-1 1-1,1-1 1,0 0 0,-1 1-1,1-1 1,0 0 0,-1 1-1,1-1 1,0 0-1,0 1 1,0-1 0,-1 0-1,1 1 1,0-1-1,0 0 1,0 0 0,0 1-1,0-1 1,0 0 0,1 0-1,-1 1 1,0-1-1,0 0 1,0 1 0,1-1-1,-1 0 1,0 1 0,1-1-1,-1 0 1,1 1-1,-1-1 1,0 1 0,1-1-1,-1 1 1,1-1-1,0 1 1,-1-1 0,1 1-1,-1-1 1,1 1 0,0 0-1,-1-1 1,1 1-1,0 0 1,-1 0 0,1-1-1,0 1 1,0 0-1,0 0 1,50-11-42,-40 9 11,26-5-343,1-2-808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8.1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65 31486,'1'-47'1105,"0"29"-967,-1 28-100,2 98-38,-4 121 0,2-230-1,0 1 1,-1-1-1,1 0 1,0 0-1,0 1 1,-1-1-1,1 0 1,0 0-1,-1 1 1,1-1-1,-1 0 1,1 1-1,-1-1 1,1 1-1,-1-1 1,0 1-1,1-1 1,-1 1-1,0-1 1,1 1-1,-1-1 1,0 1-1,0 0 1,1 0-1,-1-1 1,0 1-1,0 0 1,1 0-1,-1 0 0,0 0 1,0-1-1,0 1 1,1 1-1,-1-1 1,0 0-1,0 0 1,0 0-1,1 0 1,-1 0-1,0 1 1,0-1-1,1 0 1,-1 1-1,0-1 1,1 1-1,-1-1 1,0 0-1,1 1 1,-1 0-1,0-1 1,1 1-1,-1-1 1,1 1-1,-1 0 1,1-1-1,0 1 1,-1 0-1,1-1 0,0 1 1,-1 0-1,1 0 1,0-1-1,0 1 1,-1 0-1,1 0 1,0 1-1,1-3 0,-1 1 1,0-1-1,1 0 0,-1 0 0,0 1 0,1-1 0,-1 0 0,1 1 0,0-1 0,-1 1 0,1-1 0,-1 1 1,1-1-1,0 1 0,-1-1 0,1 1 0,0-1 0,0 1 0,-1 0 0,1-1 0,0 1 0,0 0 0,0 0 1,-1 0-1,2 0 0,26-5-49,-23 4 19,21-3-230,1 0-347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08.8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47 32383,'-6'-6'330,"0"14"-278,0 13-82,4-5 30,0-1-1,1 1 1,0-1 0,2 1-1,2 22 1,-2-34-1,-1-1-1,1 0 1,0 0 0,0 0-1,0 0 1,0 0-1,0 0 1,1 0 0,-1 0-1,1-1 1,0 1-1,0-1 1,0 1 0,0-1-1,0 1 1,0-1-1,1 0 1,-1 0 0,1 0-1,0-1 1,-1 1-1,1 0 1,0-1 0,0 0-1,0 0 1,0 0-1,0 0 1,0 0 0,0 0-1,1-1 1,-1 0-1,6 0 1,-5 1 0,-1-1 0,0 0 0,1-1 0,-1 1-1,0-1 1,0 1 0,1-1 0,-1 0 0,0 0 0,0 0 0,0-1 0,0 1 0,0-1 0,0 0 0,4-3-1,-5 2 3,1 0-1,-1 0 0,1-1 1,-1 1-1,0-1 0,0 1 1,-1-1-1,1 0 0,-1 0 1,0 0-1,0 0 0,1-7 1,2-26 7,-3 0 1,-2-39 0,0 46 58,-4 486-67,9-238 0,-4-217 0,0 0 0,0 0 0,0 0 0,1 1 0,-1-1 0,0 0 0,0 0 0,-1 0 0,1 0 0,0 0 0,0 0 0,0 1 0,-1-1 0,1 0 0,-1 0 0,1 0 0,-1 0 0,1 0 0,-1 0 0,1 0 0,-1 0 0,0-1 0,0 1 0,1 0 0,-1 0 0,0 0 0,0-1 0,0 1 0,0 0 0,0-1 0,0 1 0,0-1 0,0 1 0,0-1 0,0 0 0,0 1 0,0-1 0,-1 0 0,1 0 0,0 0 0,0 0 0,0 0 0,0 0 0,0 0 0,-2 0 0,2-1 0,0 1 0,0 0 0,0-1 0,0 1 0,0 0 0,1-1 0,-1 1 0,0-1 0,0 0 0,0 1 0,1-1 0,-1 0 0,0 1 0,0-1 0,1 0 0,-1 0 0,1 1 0,-1-1 0,1 0 0,-1 0 0,1 0 0,-1 0 0,1 0 0,0 0 0,0 0 0,-1 0 0,1 0 0,0-1 0,-4-34 0,4 32 0,-1-11 0,1 1 1,1-1-1,0 0 0,1 1 0,0-1 1,2 1-1,-1 0 0,11-23 0,-10 27-2,1 1 0,0 0 0,0 0-1,1 0 1,1 0 0,-1 1 0,1 0-1,1 1 1,-1 0 0,1 0 0,1 0 0,16-10-1,-17 13-64,-1 0 0,1 1 1,0 0-1,0 0 0,0 1 0,0-1 0,0 2 0,1-1 0,-1 1 0,12 0 0,-19 1-1923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5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1 289 32383,'0'-3'22,"-1"1"1,1-1-1,1 0 0,-1 1 1,0-1-1,1 1 1,-1-1-1,1 1 1,0 0-1,0-1 0,0 1 1,0-1-1,0 1 1,0 0-1,3-4 0,-1 4-22,-1 0-1,1 1 1,-1-1-1,1 0 1,0 1-1,0 0 1,0-1-1,0 1 1,0 0-1,0 0 1,0 1-1,6-1 1,-7 0 1,0 1 0,0-1 0,0 1 0,0 0 0,0 0 0,0 0 0,0 0 0,0 1 0,0-1 0,0 0 0,0 1 0,0-1 0,0 1 0,0 0 0,-1 0 0,1 0 0,0 0 0,0 0 0,-1 0 0,1 0-1,0 0 1,-1 1 0,1-1 0,-1 1 0,0-1 0,0 1 0,1-1 0,-1 1 0,0 0 0,0 0 0,0-1 0,-1 1 0,1 0 0,0 0 0,0 4 0,1 6-2,0 1 0,0-1 0,-2 0-1,-1 23 1,1-14 4,0-5-3,0-1 0,-1 1 0,-1-1 0,0 0 0,-5 16 0,3-13 0,12-31 0,10-31 0,7-32 0,-16 48 0,0 0 0,24-47 0,-27 69 0,-2 10 0,-1 14 0,-3-16 0,2 25 0,-1-3 0,1 0 0,1 0 0,1-1 0,10 33 0,-14-54 0,5 8 0,-5-10 0,0 0 0,1 0 0,-1 0 0,0 1 0,0-1 0,0 0 0,1 0 0,-1 0 0,0 0 0,0 0 0,1 0 0,-1 0 0,0 0 0,0 0 0,1 0 0,-1 0 0,0-1 0,0 1 0,0 0 0,1 0 0,-1 0 0,0 0 0,0 0 0,1 0 0,-1 0 0,0-1 0,0 1 0,0 0 0,0 0 0,1 0 0,-1 0 0,0-1 0,0 1 0,0 0 0,0 0 0,0 0 0,0-1 0,1 1 0,-1 0 0,0 0 0,0 0 0,0-1 0,0 1 0,0 0 0,0 0 0,0-1 0,0 1 0,0 0 0,0 0 0,0-1 0,0 1 0,16-47-2,-8 24 3,0 1 1,17-33 0,-23 51-4,1-1 0,0 1 0,0-1 0,0 1 0,0 0-1,1 0 1,-1 0 0,1 1 0,0-1 0,0 1 0,0 0 0,1 0 0,-1 0 0,1 1 0,0 0 0,9-4 0,-13 6 2,0 0 0,0 0 0,0-1 0,0 1 0,0 0 0,0 0 0,0 0 0,0 0 0,0 1 0,0-1 0,0 0 0,0 0 0,0 1 0,0-1 0,-1 0 0,1 1 0,0-1 0,0 1 0,0-1 0,0 1 0,-1-1 0,1 1 0,0 0 0,0-1 0,-1 1 0,1 0 0,-1 0 0,1-1 0,-1 1 0,1 0 0,-1 0 0,1 0 0,-1 0 0,0 0 0,1-1 0,-1 1 0,0 0 0,0 0 0,1 0 0,-1 0 0,0 1 0,1 8 0,-1-1 0,0 0 0,-1 16 0,0-9 0,-3 126 0,4-140 0,0-1 0,0 1 0,1 0 0,-1-1 0,0 1 0,1-1 0,-1 1 0,1-1 0,-1 0 0,1 1 0,0-1 0,0 0 0,0 1 0,-1-1 0,1 0 0,0 0 0,1 1 0,-1-1 0,0 0 0,0 0 0,0-1 0,1 1 0,-1 0 0,0 0 0,1 0 0,-1-1 0,1 1 0,-1-1 0,1 1 0,-1-1 0,3 1 0,7 0 0,-1 0 0,0 0 0,20-2 0,-14 1 0,-10 0 0,0-1 0,0 1 0,0-1 0,0-1 0,-1 1 0,1-1 0,0 0 0,-1 0 0,0-1 0,1 1 0,-1-1 0,0-1 0,0 1 0,-1-1 0,1 1 0,-1-1 0,0 0 0,0-1 0,7-8 0,-6 6 0,0-1 0,-1 0 0,1 0 0,-2-1 0,1 1 0,-1-1 0,0 0 0,-1 0 0,0 0 0,0 0 0,-1 0 0,0-12 0,-1 12 0,0 0 0,-1 0 0,0 1 0,0-1 0,-1 0 0,0 1 0,-5-14 0,6 19 0,-1 1 0,1-1 0,-1 0 0,1 1 0,-1-1 0,0 1 0,0 0 0,0 0 0,-1 0 0,1 0 0,0 0 0,-1 0 0,1 0 0,-1 1 0,0-1 0,1 1 0,-1 0 0,0 0 0,0 0 0,0 0 0,0 0 0,0 1 0,0-1 0,0 1 0,0 0 0,-4 0 0,5 0 0,0 0 0,-1 1 0,1-1 0,-1 1 0,1-1 0,0 1 0,-1 0 0,1 0 0,0 0 0,0 1 0,0-1 0,0 0 0,0 1 0,0-1 0,0 1 0,0 0 0,0-1 0,1 1 0,-1 0 0,1 0 0,-1 0 0,1 0 0,0 1 0,0-1 0,0 0 0,0 0 0,0 1 0,1-1 0,-1 1 0,1-1 0,-1 3 0,-2 12 0,1-1 0,1 1 0,1 26 0,0-28 0,0-7 0,0 0 0,1 0 0,-1-1 0,1 1 0,1-1 0,0 1 0,0-1 0,5 12 0,-6-16 0,1-1 0,-1 1 0,1-1 0,0 1 0,0-1 0,0 0 0,1 1 0,-1-1 0,0 0 0,1 0 0,-1-1 0,1 1 0,0-1 0,-1 1 0,1-1 0,0 0 0,0 0 0,0 0 0,0 0 0,0 0 0,0-1 0,0 1 0,6-1 0,-6 0 0,0 1 0,0-1 0,1 0 0,-1 0 0,0 0 0,0 0 0,0-1 0,0 1 0,0-1 0,0 0 0,0 0 0,0 0 0,0 0 0,0 0 0,0-1 0,-1 1 0,1-1 0,0 0 0,-1 0 0,1 0 0,-1 0 0,0 0 0,0-1 0,0 1 0,0 0 0,0-1 0,0 0 0,-1 1 0,1-1 0,-1 0 0,0 0 0,0 0 0,0 0 0,0 0 0,0-6 0,2-4 0,0 0 0,-1-1 0,-1 1 0,0-1 0,-1 1 0,-1-1 0,0 1 0,-1-1 0,-4-19 0,6 32 0,-1 0 0,1 0 0,0 0 0,-1 0 0,1 0 0,-1 0 0,1 0 0,-1 0 0,1 0 0,-1 0 0,0 0 0,1 0 0,-1 0 0,0 1 0,0-1 0,-1-1 0,1 2 0,1 0 0,0 0 0,-1 1 0,1-1 0,-1 0 0,1 0 0,0 1 0,-1-1 0,1 0 0,0 0 0,-1 1 0,1-1 0,0 0 0,0 1 0,-1-1 0,1 0 0,0 1 0,0-1 0,0 1 0,-1-1 0,1 0 0,0 1 0,0-1 0,0 1 0,0-1 0,0 1 0,-5 40 0,5-26 0,0 1 0,1-1 0,1 0 0,1 0 0,0 0 0,7 22 0,-8-32 0,0 0 0,1 0 0,-1 0 0,1 0 0,0 0 0,1-1 0,-1 0 0,1 1 0,-1-1 0,1 0 0,1-1 0,-1 1 0,0-1 0,1 0 0,0 0 0,-1 0 0,1-1 0,0 1 0,1-1 0,-1 0 0,8 1 0,-10-2 0,0 0 0,0 0 0,0-1 0,0 1 0,1-1 0,-1 0 0,0 0 0,0 0 0,0 0 0,0-1 0,0 1 0,0-1 0,0 0 0,0 0 0,0 0 0,0 0 0,0 0 0,0-1 0,-1 1 0,1-1 0,0 0 0,-1 1 0,1-1 0,-1-1 0,3-2 0,-2 0 0,1-1 0,-1 0 0,0 0 0,-1 0 0,1 0 0,-1-1 0,0 1 0,-1-1 0,0 1 0,0-1 0,0-7 0,2-190 0,-3 17 0,-4 438 0,0-55 32,4-192-32,0-1 0,0 1 0,1-1 0,-1 1 0,1-1 0,-1 1 0,1-1 0,0 1 0,1-1 0,-1 1 0,0-1 0,1 0 0,0 0 0,0 0 0,0 0 0,0 0 0,0 0 0,1 0 0,3 2 0,-3-3 0,1 0 0,0 0 0,0 0 0,0 0 0,0-1 0,1 0 0,-1 0 0,0 0 0,1 0 0,-1-1 0,0 0 0,1 0 0,-1 0 0,0 0 0,8-2 0,-8 1 0,0 0 0,0 0 0,0 0 0,0 0 0,0-1 0,0 0 0,-1 0 0,1 0 0,0 0 0,-1 0 0,0-1 0,1 0 0,-1 0 0,0 0 0,-1 0 0,1 0 0,0 0 0,-1-1 0,0 1 0,0-1 0,0 1 0,0-1 0,-1 0 0,1 0 0,-1 0 0,2-8 0,1-8 0,-1-1 0,-1 0 0,-1 0 0,-1-22 0,0 28 0,-6-107 0,6 121-1,1 1 1,-1-1-1,0 0 0,1 0 1,-1 0-1,1 0 0,-1 1 1,1-1-1,-1 0 0,1 1 1,-1-1-1,1 0 0,0 1 1,-1-1-1,1 0 0,0 1 1,0-1-1,0 1 0,-1 0 1,1-1-1,0 1 0,0 0 1,0-1-1,0 1 0,0 0 1,0 0-1,-1 0 0,1-1 1,0 1-1,0 0 0,0 1 1,0-1-1,0 0 0,0 0 1,0 0-1,1 1 0,2-1 1,-1 1-1,0-1 0,1 1 0,-1 0 1,0 0-1,1 0 0,-1 0 0,0 0 1,4 3-1,-1 2 1,-1 0 0,0 0 0,0 1 0,0-1 0,-1 1 0,0 0 0,0 0 0,-1 1 0,0-1 0,0 1 0,-1-1 0,0 1 0,0 0 0,-1 0 0,0 0 0,0 0 0,-1 0 0,0 0 0,0 0 0,-1 0 0,0 0 0,0 0 0,-1 0 0,0 0 0,-1-1 0,-4 12 0,5-14 0,0-1 0,0 1 0,1-1 0,-1 1 0,1 0 0,1 0 0,-1-1 0,1 1 0,-1 0 0,1 0 0,1 7 0,0-12 0,-1 1 0,1 0 0,-1-1 0,1 1 0,0-1 0,-1 1 0,1-1 0,0 1 0,-1-1 0,1 0 0,0 1 0,0-1 0,-1 0 0,1 0 0,0 1 0,0-1 0,0 0 0,-1 0 0,1 0 0,0 0 0,1 0 0,23 0 0,-20 0 0,1-1 0,-1 1 0,1-1 0,-1 0 0,1-1 0,-1 1 0,0-1 0,1 0 0,-1 0 0,0-1 0,0 1 0,0-1 0,-1 0 0,1-1 0,-1 1 0,1-1 0,-1 0 0,0 0 0,-1 0 0,1 0 0,-1-1 0,1 1 0,-1-1 0,-1 0 0,1 0 0,2-7 0,1-3 0,-1 0 0,0-1 0,-1 1 0,0-1 0,-1 0 0,-1-1 0,0-24 0,-2-32 27,0 73-28,0 0 1,0 0 0,0 0 0,0 0 0,0-1-1,0 1 1,0 0 0,0 0 0,0 0-1,0-1 1,0 1 0,0 0 0,0 0 0,0 0-1,0-1 1,0 1 0,0 0 0,0 0-1,0 0 1,-1-1 0,1 1 0,0 0 0,0 0-1,0 0 1,0 0 0,0-1 0,0 1-1,-1 0 1,1 0 0,0 0 0,0 0 0,0 0-1,0 0 1,0 0 0,-1-1 0,1 1 0,0 0-1,0 0 1,0 0 0,-1 0 0,1 0-1,0 0 1,0 0 0,0 0 0,-1 0 0,1 0-1,0 0 1,0 0 0,0 0 0,-1 0-1,1 0 1,0 0 0,0 0 0,0 0 0,0 1-1,-1-1 1,1 0 0,0 0 0,0 0-1,0 0 1,0 0 0,-1 0 0,1 0 0,0 1-1,0-1 1,0 0 0,0 0 0,-8 15-12,4 4 16,2 0-1,0 1 1,1-1-1,1 0 1,1 1-1,1-1 1,0 0-1,10 35 1,-9-49-4,-1 0 0,0-1 0,1 1 0,0-1 0,0 0 0,1 0 0,-1 0 0,1 0 0,-1-1 0,1 1 0,0-1 0,6 3 0,-7-4 0,-1 0 0,1-1 0,0 1 0,0-1 0,0 0 0,0 0 0,0 0 0,0 0 0,0 0 0,1-1 0,-1 0 0,0 1 0,0-1 0,0 0 0,1-1 0,-1 1 0,0 0 0,0-1 0,0 0 0,0 0 0,6-2 0,-6 1 0,0 0 0,-1-1 0,1 1 0,0 0 0,-1-1 0,0 0 0,0 1 0,0-1 0,0 0 0,0 0 0,0 0 0,1-6 0,16-44 0,-16 43 0,10-48 1,-12 47-6,1 0 1,0 0 0,1 0 0,1 0 0,-1 1 0,2-1 0,5-11 0,-9 21 4,-1 0 0,1 0 0,0 0 0,-1 0 0,1 0 0,0 1 0,0-1 0,-1 0 0,1 0 0,0 0 0,0 1 0,0-1 0,0 0 0,0 1 0,0-1 0,0 1 0,0-1 0,0 1 0,0 0 0,2-1 0,-2 1 0,0 0 0,-1 1 0,1-1 0,0 0 0,0 0 0,0 1 0,-1-1 0,1 1 0,0-1 0,-1 1 0,1-1 0,0 1 0,-1-1 0,1 1 0,0-1 0,-1 1 0,1 0 0,-1-1 0,1 1 0,0 1 0,1 3 0,1 0 0,-1 0 0,0 0 0,-1 0 0,1 0 0,0 9 0,0-2 0,0 0 0,-1 0 0,-1 0 0,0 0 0,-1 0 0,0 0 0,-1 0 0,0 0 0,-1 0 0,0 0 0,-1-1 0,-1 1 0,1-1 0,-2 0 0,-8 13 0,8-16 0,4-5 1,0-1-1,1 0 1,-1 1-1,0-1 0,1 1 1,0 0-1,-1-1 1,1 1-1,0 0 0,1 0 1,-2 3-1,9-11 27,26-31-27,-2-2 0,-2-1 0,34-59 0,-55 86 0,-3 5-1,-1 0 1,0 0-1,0 0 1,-1 0-1,1-1 1,-2 1-1,1-1 1,-1 0-1,2-11 1,-5 18-2,0 1 1,0-1-1,0 1 1,0-1 0,0 1-1,0 0 1,-1-1 0,1 1-1,0 0 1,0 0-1,0 0 1,0 0 0,0 0-1,-1 0 1,1 0-1,0 0 1,0 1 0,-2 0-1,3-1 2,-3 1 1,-1 0 0,1 0 1,0 0-1,0 1 0,1 0 0,-1 0 1,0-1-1,0 1 0,1 1 0,-1-1 1,1 0-1,0 1 0,0-1 0,0 1 0,0 0 1,0-1-1,0 1 0,1 0 0,0 0 1,-1 0-1,1 1 0,0-1 0,0 3 0,-3 7 0,1-1-1,1 1 1,0 0-1,1 23 1,0-25-1,1 1 0,1-1 0,0 1 0,0-1 0,2 1 0,4 15 0,-6-23 0,1-1 0,0 1 0,0 0 0,0-1 0,1 0 0,-1 0 0,1 1 0,-1-1 0,1-1 0,0 1 0,1 0 0,-1-1 0,0 0 0,1 1 0,-1-1 0,1-1 0,-1 1 0,1 0 0,0-1 0,0 0 0,0 0 0,4 1 0,7 1 0,-1-1 0,1-1 0,0 0 0,0 0 0,21-3 0,-30 1 0,1 0 0,-1 0-1,0 0 1,-1-1 0,1 1-1,0-1 1,0-1 0,-1 1-1,1-1 1,-1 0-1,0 0 1,0-1 0,0 1-1,0-1 1,8-9 0,-12 10-56,1 0 0,0 0 1,-1 0-1,1 0 1,-1 0-1,0-1 0,0 1 1,0 0-1,-1-1 0,1 1 1,-1-1-1,0 1 1,0-1-1,0 1 0,0 0 1,-1-1-1,1 1 0,-1-1 1,-2-4-1,-14-14-3740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17.4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199 23 28941,'3'-17'2465,"-2"11"-1595,-2 9-539,-45 82-317,5-11 1,2 2-12,24-50 0,1 1 0,1 0 0,1 1 1,-10 38-1,22-66-2,1 1-1,-1-1 1,0 0-1,0 1 1,1-1 0,-1 1-1,0-1 1,1 0 0,-1 1-1,1-1 1,-1 0-1,0 1 1,1-1 0,-1 0-1,1 0 1,-1 1 0,1-1-1,-1 0 1,1 0-1,-1 0 1,1 1 0,-1-1-1,1 0 1,-1 0-1,1 0 1,-1 0 0,1 0-1,0 0 1,19 1 11,-19 0-10,152 0 58,-79-2-750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17.7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38 31006,'0'-2'89,"10"-27"861,-5 23-542,-4 19-257,-4 14-149,-8 37 0,5-34 4,-2 35 0,6 217 13,2-275-49,0 1-1,1 0 1,0-1-1,0 1 1,1 0-1,0-1 1,0 0 0,1 1-1,5 10 1,-2-14-1136,-2-3-2134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18.2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48 31614,'4'-4'73,"1"-1"0,-1 1 0,1 0 0,1 0 0,-1 1 0,0-1 0,1 1 0,0 0 0,-1 1 0,1 0 0,0 0 0,1 0 0,6-1 0,-10 2-72,0 0-1,1 1 1,-1 0 0,0-1 0,1 1-1,-1 0 1,1 0 0,-1 1-1,0-1 1,1 1 0,-1 0 0,0 0-1,1 0 1,-1 0 0,0 0 0,0 1-1,0-1 1,0 1 0,0 0 0,0 0-1,-1 0 1,1 0 0,-1 1-1,1-1 1,2 4 0,-1 2-1,0-1 0,0 1 0,-1 0 1,0 0-1,0 0 0,-1 0 0,0 0 0,0 1 0,-1-1 1,0 0-1,-1 1 0,0-1 0,0 1 0,-2 9 0,1-12 1,0 0 0,0-1 0,-1 1-1,0 0 1,0 0 0,0-1 0,0 1-1,-1-1 1,0 1 0,0-1 0,-1 0-1,0-1 1,0 1 0,0 0-1,0-1 1,0 0 0,-1 0 0,0 0-1,0-1 1,0 0 0,-9 5 0,18-11 0,0 0 0,-1 0 1,1 0-1,-1 0 1,0 0-1,0-1 0,-1 1 1,5-8-1,-1 3 0,47-80-2,-11 15 5,-79 112 9,33-32-13,1-1 0,0 1 0,0 0 0,1 0 0,-1 1 0,2-1 0,-1 0 0,1 1 0,0-1 0,0 1 0,1 0 0,1 9 0,-1-14 1,0-1-1,1 0 1,-1 0 0,1 1 0,0-1-1,-1 0 1,1 0 0,0 0-1,0 0 1,0 0 0,1 0 0,-1 0-1,0 0 1,1 0 0,-1-1-1,1 1 1,0 0 0,-1-1 0,1 0-1,0 1 1,0-1 0,0 0-1,0 0 1,0 0 0,0 0 0,1 0-1,-1 0 1,0-1 0,0 1-1,4-1 1,7 3-85,1-1 0,0 0 1,23-2-1,-34 0 42,26 0-1076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18.6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1 31150,'17'0'496,"7"0"-415,3 0-81,0 0-97,-7 0-1119</inkml:trace>
  <inkml:trace contextRef="#ctx0" brushRef="#br0" timeOffset="1">0 123 29934,'10'2'992,"15"-2"-512,6 0-240,2 0-240,-4 0-32,-5 0-1200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21.2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209 120 32047,'3'-8'55,"0"1"0,0 0 1,-1-1-1,0 1 1,-1-1-1,0 1 1,0-1-1,-1 0 0,1 1 1,-2-1-1,1 0 1,-2-9-1,0 16-55,1 0 0,0 0 0,-1 0 0,1 0 0,-1 0 0,1 0 0,-1 0 0,1 0 0,-1 1 0,0-1 0,1 1 0,-1-1 0,0 1 0,1 0 0,-1-1 0,0 1 0,0 0 0,1 0 0,-1 0 0,-3 1 0,-41 4 0,38-2 0,0 0 0,0 0 0,0 1 0,1 0 0,-1 1 0,1-1 0,0 1 0,0 1 0,1-1 0,0 1 0,0 0 0,0 1 0,0-1 0,1 1 0,0 0 0,1 1 0,-1-1 0,2 1 0,-1 0 0,1 0 0,0 0 0,0 0 0,1 0 0,1 1 0,-1-1 0,1 1 0,0 0 0,1 12 0,1-17 0,1 0 0,-1 0 0,1 0 0,-1 0 0,1 0 0,0 0 0,0 0 0,1 0 0,-1-1 0,1 0 0,0 1 0,0-1 0,0 0 0,0 0 0,1 0 0,4 3 0,13 7 0,38 21 0,-22-14 0,-32-17 0,0 0 0,-1 1 0,1 0 0,-1 0 0,1 0 0,-1 0 0,-1 1 0,1-1 0,-1 1 0,1 0 0,3 8 0,-6-10 0,0-1 0,0 0 0,-1 1 0,1-1 0,0 0 0,-1 1 0,0-1 0,0 0 0,1 1 0,-1-1 0,-1 1 0,1-1 0,0 0 0,-1 1 0,1-1 0,-1 0 0,0 1 0,1-1 0,-1 0 0,0 0 0,-1 1 0,1-1 0,0 0 0,-1 0 0,1 0 0,-1-1 0,1 1 0,-1 0 0,0-1 0,-2 3 0,-4 1 0,-1 0 0,1 0 0,-1-1 0,1 0 0,-1 0 0,0-1 0,0-1 0,-1 1 0,1-2 0,0 1 0,-1-1 0,0 0 0,-10-1 0,20 0 0,-1 0 0,0-1 0,1 1 0,-1 0 0,1 0 0,-1 0 0,1 0 0,-1 0 0,0-1 0,1 1 0,-1 0 0,1 0 0,-1-1 0,1 1 0,0 0 0,-1-1 0,1 1 0,-1-1 0,1 1 0,0 0 0,-1-1 0,1 1 0,0-1 0,-1 1 0,1-1 0,0 1 0,0-1 0,-1 0 0,1 1 0,0-1 0,0 1 0,0-1 0,0 0 0,0-24 0,0 18 0,1-1 0,1-1 0,0 1 0,0-1 0,1 1 0,-1 0 0,2 0 0,-1 0 0,1 0 0,6-7 0,52-69 0,-23 32 0,-29 38 0,-1-1 0,0 1 0,8-22 0,-15 32 0,0-1 0,0 0 0,-1 0 0,0-1 0,0 1 0,0 0 0,0 0 0,-1 0 0,0-1 0,0 1 0,0 0 0,-1 0 0,1-1 0,-1 1 0,-2-5 0,1 8 1,1 0-1,0 0 1,-1 0-1,0 1 1,1-1-1,-1 1 1,0-1-1,0 1 1,0-1 0,0 1-1,0 0 1,0 0-1,0 0 1,0 0-1,-1 1 1,1-1 0,0 0-1,0 1 1,-1 0-1,-4-1 1,5 1-22,-1 0 1,1-1 0,-1 1-1,1 0 1,-1 0 0,1 1-1,-1-1 1,1 0 0,-1 1-1,1-1 1,0 1 0,-1 0-1,1 0 1,0 0 0,-1 0-1,1 0 1,0 1 0,0-1-1,-3 4 1,-6 15-786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21.8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71 32191,'0'-54'509,"-10"73"-474,7-8-35,1-1 0,0 1 0,1 0 0,0 0 0,0 0 0,2 0 0,-1 0 0,1 0 0,1-1 0,0 1 0,3 11 0,-3-18 0,-1 1 0,1-1 0,0 0 0,0 0 0,0 0 0,1 0 0,0 0 0,-1 0 0,1-1 0,0 0 0,1 1 0,-1-1 0,1 0 0,-1 0 0,1-1 0,0 1 0,0-1 0,0 0 0,0 0 0,1 0 0,-1-1 0,0 1 0,1-1 0,-1 0 0,1 0 0,-1-1 0,1 1 0,7-1 0,-9 0 1,0-1-1,0 1 1,0-1 0,0 1-1,0-1 1,-1 0 0,1 0-1,0 0 1,0-1 0,-1 1-1,1-1 1,-1 1 0,1-1-1,-1 0 1,0 0-1,0 0 1,0 0 0,0 0-1,0-1 1,0 1 0,0 0-1,-1-1 1,1 0 0,-1 1-1,0-1 1,0 0 0,0 0-1,0 1 1,1-6 0,2-10 3,-1 0 0,0 0 1,-1-32-1,-1 31-9,1-32 5,-2 30 0,1 55 0,7 189 0,-2-106 0,-9 122 0,2-233 0,1 1 0,-1-1 0,-1 0 0,1 1 0,-1-1 0,0 0 0,-1 0 0,0 0 0,0 0 0,0 0 0,0-1 0,-7 8 0,10-13 0,0 0 0,0 0 0,0 0 0,0 1 0,0-1 0,0 0 0,0 0 0,-1 0 0,1 0 0,0 0 0,0 0 0,0 1 0,0-1 0,0 0 0,-1 0 0,1 0 0,0 0 0,0 0 0,0 0 0,0 0 0,-1 0 0,1 0 0,0 0 0,0 0 0,0 0 0,0 0 0,-1 0 0,1 0 0,0 0 0,0 0 0,0 0 0,0 0 0,-1 0 0,1 0 0,0 0 0,0 0 0,0-1 0,0 1 0,0 0 0,-1 0 0,1 0 0,0 0 0,0 0 0,0 0 0,0 0 0,0-1 0,0 1 0,0 0 0,-1 0 0,1 0 0,0 0 0,0 0 0,0-1 0,0 1 0,-3-12 0,-1-26 0,1 0 0,3 0 0,3-42 0,-2 74 0,-1 1 1,1-1-1,1 0 1,-1 0-1,1 1 1,0-1-1,0 1 1,0 0-1,1-1 1,0 1-1,0 0 1,0 0-1,0 1 1,1-1-1,0 1 1,0 0-1,0 0 1,1 0-1,-1 0 1,1 1-1,0-1 0,6-2 1,0 1-15,1 0 1,-1 0-1,1 1 0,0 1 1,0 0-1,0 0 1,0 2-1,1-1 0,15 1 1,-20 2-534,-7 0-1134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22.8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7 104 32063,'-1'0'16,"1"-1"1,-1 0 0,1 1 0,-1-1 0,1 0-1,-1 1 1,1-1 0,0 0 0,-1 0 0,1 0-1,0 1 1,-1-1 0,1 0 0,0 0-1,0 0 1,0 1 0,0-1 0,0 0 0,0 0-1,0 0 1,0 0 0,0 1 0,0-1 0,0 0-1,1 0 1,-1 0 0,0 1 0,1-1-1,-1 0 1,0 0 0,1 1 0,-1-1 0,1 0-1,-1 1 1,1-1 0,-1 0 0,1 1 0,0-1-1,-1 1 1,1-1 0,0 1 0,0-1 0,3-2-21,0 0 0,0 0 0,0 0 0,1 1 0,8-4 1,-4 3 4,1 0 0,0 1 0,0 0 0,0 0 0,13 0-1,-21 2 0,0 0 0,0 0 0,1 0 0,-1 0 0,0 0 0,0 0 0,0 1 0,1-1 0,-1 1 0,0-1 0,0 1 0,0 0 0,0 0 0,0 0 0,0 0 0,0 0 0,0 0 0,-1 1 0,1-1 0,0 0 0,-1 1 0,1 0 0,-1-1 0,1 1 0,-1 0 0,0 0 0,0 0 0,2 3 0,-1 2 0,-1-1 0,0 1 0,0-1 0,0 1 0,-1-1 0,0 1 0,0-1 0,-1 1 0,0 0 0,0-1 0,0 0 0,-1 1 0,0-1 0,0 0 0,-1 0 0,-5 11 0,-1-3 0,0-1 0,-1 1 0,-1-2 0,0 1 0,-20 16 0,30-33 0,4-7 0,78-128 0,-10 21 0,-67 105 0,-15 23 0,-17 24 0,21-24 0,1 1 0,0 0 0,1 0 0,0 0 0,-6 23 0,9-31 0,1 0 0,1 1 0,-1-1 0,0 1-1,1-1 1,0 0 0,0 1 0,0-1-1,0 1 1,0-1 0,1 1 0,-1-1 0,1 0-1,0 1 1,0-1 0,0 0 0,1 0-1,-1 1 1,1-1 0,0 0 0,0-1 0,0 1-1,0 0 1,0 0 0,4 2 0,-1-1 15,1 0-1,1-1 1,-1 1 0,0-2 0,1 1 0,0-1 0,0 0 0,-1 0 0,1 0 0,12 0-1,6-1-1394,41-2 0,-61 1 949,48-5-12527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23.1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 32095,'0'0'528,"15"0"-464,14 0-48,1 0-16,1-7-16,-8 3-80,-9 4-352,-12 0-1297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23.5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32015,'24'0'368,"11"0"-192,0 0-160,-2 0-16,-4 0-32,-11-4-240,-11-2-1777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27.5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54 118 31438,'-1'-4'39,"1"0"1,0 1-1,0-1 0,0 0 0,1 0 0,-1 1 0,1-1 0,0 1 0,0-1 0,0 1 0,0-1 1,1 1-1,-1-1 0,1 1 0,0 0 0,0 0 0,0 0 0,0 0 0,1 0 0,-1 0 0,1 1 1,-1-1-1,1 1 0,0 0 0,0 0 0,0 0 0,1 0 0,4-2 0,-2 0-27,0 1 0,0 0 0,1 0 0,-1 0 0,1 1 0,0 0-1,0 0 1,0 1 0,0-1 0,8 1 0,-14 1-12,-1 0 0,1 1 0,0-1 0,0 0 0,-1 1 0,1-1 0,0 0 0,-1 1 0,1-1 0,-1 1 0,1-1 0,0 1 0,-1-1 0,1 1 0,-1 0 0,1-1 0,-1 1 0,0-1 0,1 1 0,-1 0 0,0 0 0,1-1 0,-1 1 0,0 0 0,0-1 0,1 1 0,-1 0 0,0 0 0,0 0 0,0 1 0,1 30 0,-1-26 0,-1 6 0,0 1 0,-1-1 0,0 0 0,-1 0 0,0 0 0,-1 0 0,0 0 0,-1-1 0,0 0 0,-1 0 0,0 0 0,-12 15 0,6-11 0,0-1 0,-1-1 0,0 0 0,-1 0 0,0-1 0,-1-1 0,-30 17 0,42-27 3,14-16 10,-5 9-15,0 1 1,1 0-1,-1 0 1,1 0-1,0 1 1,0 0-1,0 1 1,1-1-1,12-3 1,-16 6-1,0 0 0,0-1 0,1 2 1,-1-1-1,1 0 0,-1 1 0,1 0 1,-1 0-1,1 0 0,-1 1 0,0-1 0,1 1 1,-1 0-1,0 0 0,1 1 0,-1-1 1,0 1-1,0 0 0,4 3 0,0 1-126,1-1 0,-1 0 0,1 0 0,0-1 0,16 7 0,2-5-974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 31903,'-5'0'54,"0"-1"0,-1 1 0,1 0 0,0 0 0,0 1 0,0 0 0,0-1 0,0 2 0,0-1 0,1 0 0,-7 4 0,9-4-50,-1 1-1,1 0 0,0 0 1,-1 0-1,1 0 1,0 1-1,0-1 1,1 0-1,-1 1 0,0-1 1,1 1-1,0 0 1,-1 0-1,1-1 0,0 1 1,1 0-1,-1 0 1,0 0-1,1 0 1,-1 3-1,0 0 1,1-1 0,-1 0 0,1 0 0,0 1 0,0-1 0,1 0 0,-1 0 0,1 1 0,0-1 0,1 0 0,-1 0 0,1 0 0,0 0 0,5 8 0,-4-9-2,0-1 0,0 1 0,0-1 0,1 0 0,-1 0 0,1-1 0,-1 1 0,1-1 0,0 0 0,0 0 0,0 0 0,1 0 0,-1-1 0,0 1 0,0-1 0,1 0 0,7 0 0,-5 1 2,1-1 1,-1-1-1,0 1 1,1-1-1,-1-1 1,1 1-1,-1-1 1,11-3-1,-16 3-4,1 0 1,-1 0-1,0 0 0,0-1 0,0 1 1,0-1-1,0 1 0,0-1 0,-1 0 1,1 0-1,-1 0 0,1 0 1,-1 0-1,1 0 0,-1 0 0,0 0 1,0 0-1,0-1 0,0 1 0,-1 0 1,1-1-1,-1 1 0,1-1 1,-1 1-1,0-1 0,0 1 0,0-1 1,0-3-1,0 2 0,0 0 0,0 0 1,-1 0-1,1 0 0,-1 1 0,0-1 0,0 0 0,0 0 1,0 0-1,-1 1 0,1-1 0,-1 1 0,-4-7 0,3 8-2,1 0 0,-1-1 0,1 1 0,-1 0 0,0 0 0,0 1 0,0-1 0,0 1 0,0-1 0,0 1 0,0 0 0,0 0 0,-1 0 0,1 1-1,0-1 1,-1 1 0,-3-1 0,2 1-46,-1 0 0,1 0 0,-1 0 0,1 0 0,0 1 0,-1 0 0,-8 3 0,-12 10-878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28.1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22 31534,'0'-1'14,"-1"1"0,1-1-1,0 1 1,-1 0 0,1-1-1,0 1 1,-1 0 0,1-1-1,-1 1 1,1 0 0,-1 0-1,1 0 1,-1-1 0,1 1-1,-1 0 1,1 0 0,-1 0-1,1 0 1,-1 0 0,1 0-1,-1 0 1,1 0 0,-1 0-1,1 0 1,-1 0 0,1 0-1,-1 0 1,1 0 0,-1 0-1,1 1 1,-2-1 0,-7 17 365,2 24-11,6-30-369,0 0 0,1 1 0,0-1-1,1 0 1,0 1 0,4 12 0,-4-22 1,0 1-1,0 0 1,0-1 0,0 1 0,1-1-1,-1 1 1,1-1 0,0 1-1,0-1 1,0 0 0,0 0 0,0 0-1,0 0 1,0 0 0,1-1 0,-1 1-1,1-1 1,-1 1 0,1-1-1,0 0 1,-1 0 0,1 0 0,0 0-1,0-1 1,0 1 0,0-1 0,0 1-1,5-1 1,-2 0 1,0 1 0,0-1 0,0-1 0,0 1 0,0-1 0,0 0 0,10-3 0,-14 3-1,1 0 1,-1-1-1,0 1 1,1-1-1,-1 0 0,0 0 1,0 0-1,0 0 1,-1 0-1,1 0 1,0 0-1,-1-1 0,1 1 1,-1 0-1,0-1 1,0 1-1,0-1 1,1-4-1,4-22 12,-2-1 0,-1 1 0,-2-49 0,-8 277-12,0 0 0,4-165 0,-2 0 0,-1 0 0,-18 55 0,22-84 0,-16 37 0,17-41 0,0 1 0,0-1 0,0 1 0,0-1 0,0 0 0,0 0 0,0 1 0,-1-1 0,1 0 0,0 0 0,-1 0 0,1 0 0,-1 0 0,1 0 0,-1-1 0,0 1 0,1-1 0,-1 1 0,0-1 0,1 1 0,-4-1 0,4 0 0,0-1 0,0 1 0,0-1 0,0 1 0,0-1 0,0 0 0,0 1 0,0-1 0,1 0 0,-1 0 0,0 1 0,0-1 0,1 0 0,-1 0 0,1 0 0,-1 0 0,1 0 0,-1 0 0,1 0 0,0 0 0,-1 0 0,1 0 0,0 0 0,0 0 0,0-1 0,0 1 0,0-2 0,-3-38 0,3 36 0,-1-16 0,1 0 0,2 0 0,0 0 1,0 0-1,12-39 0,-10 50-2,-1 0 0,2 1-1,-1-1 1,2 1 0,-1 1 0,1-1 0,0 1-1,1 0 1,0 0 0,0 1 0,0 0 0,1 0-1,0 1 1,13-8 0,-2 3-158,-1 2 0,1 1 0,0 0 0,1 1 0,-1 1 0,41-6-1,-41 9-3376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32.6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43 206 30270,'-2'8'2416,"2"-2"-2367,17-22-17,-10 1-32,0 1 0,0-1 0,-1-1 0,-1 1 0,-1-1 0,0 0 0,-1 0 0,-1-1 0,0 1 0,-2-32 0,-6 534 0,6-485 0,-1 0 0,1 0 0,0 0-1,-1 0 1,1 0 0,-1 0 0,1 0 0,-1 0 0,0 0 0,1 0 0,-1 0-1,0 0 1,0 0 0,0-1 0,0 1 0,1 0 0,-1 0 0,0-1-1,0 1 1,0-1 0,0 1 0,-1-1 0,1 1 0,0-1 0,0 0 0,0 1-1,0-1 1,0 0 0,0 0 0,-3 0 0,-40 2-25,36-2 22,-11 0 3,19 0 0,34-3 5,129-30-80,-144 28 9,1-1-481,-7-2-1107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33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71 32351,'0'-56'365,"-1"55"-364,0 0 0,1 0 0,-1 0-1,0 0 1,0 0 0,0 0 0,0 0-1,0 0 1,0 1 0,0-1 0,0 0-1,0 1 1,0-1 0,0 1 0,0-1-1,-1 1 1,1 0 0,0-1 0,0 1-1,-1 0 1,1 0 0,0 0 0,0 0-1,0 0 1,-1 0 0,-1 1 0,-38 3-3,37-2 2,-1 0 0,1 0 0,0 1 0,0-1 0,0 1 0,0 0 0,1 0 0,-1 0 0,1 1 0,-1-1 0,1 1 0,1 0 0,-1 0 0,0 0 0,1 0 0,0 0 0,0 1 0,0-1 0,0 1 0,1-1 0,-2 7 0,1 2 0,0-1 0,0 1 0,1-1 0,0 1 0,1-1 0,1 1 0,2 14 0,0-17 0,0-1 0,1 0 0,0 0 0,0 0 0,1 0 0,0-1 0,1 0 0,0 0 0,0 0 0,1-1 0,0 0 0,10 9 0,-5-5 0,-1 0 0,-1 1 0,14 21 0,-22-30 0,0 0 0,0 0 0,-1 1 0,0-1 0,0 1 0,0-1 0,0 1 0,0-1 0,-1 1 1,1 0-1,-1-1 0,0 1 0,0 0 0,0-1 0,-1 1 0,1-1 0,-1 1 0,0-1 0,0 1 0,0-1 0,-1 1 0,1-1 0,-1 0 0,0 1 0,-2 2 0,2-3-1,-1 1 0,0-1 0,0 0 0,0 1 0,-1-2 0,1 1 0,-1 0 0,1-1 0,-1 1 0,0-1 0,0 0 0,0 0 0,0-1 0,0 1 0,-1-1 0,1 0 0,0 0 0,-1 0 0,-8 0 0,13-1 1,-1 0-1,1 0 1,-1 0 0,1 0-1,-1-1 1,0 1-1,1 0 1,-1 0 0,1 0-1,-1 0 1,1-1-1,-1 1 1,1 0-1,-1-1 1,1 1 0,0 0-1,-1-1 1,1 1-1,-1 0 1,1-1-1,0 1 1,-1-1 0,1 1-1,0-1 1,-1 1-1,1-1 1,0 1-1,0-1 1,0 1 0,-1-1-1,1 1 1,0-2-1,0-21 2,0 14-4,1-2 0,0 0 0,0 1-1,1-1 1,1 1-1,-1-1 1,2 1 0,5-11-1,38-71 2,-17 37 5,-21 38 0,-2 6 4,-1-1-1,0 0 1,-1-1-1,0 1 0,-1-1 1,0 0-1,-1 0 1,2-25-1,-5 37-7,0 1 1,0-1-1,0 0 0,0 0 1,-1 0-1,1 1 0,0-1 1,0 0-1,-1 1 0,1-1 1,0 0-1,-1 0 0,1 1 1,-1-1-1,1 1 0,-1-1 1,0 0-1,1 1 0,-1-1 1,1 1-1,-1-1 0,0 1 1,1 0-1,-1-1 0,0 1 1,0 0-1,0-1 0,-31-3 34,26 4-88,1 1-1,-1-1 0,0 1 0,0 0 0,1 1 0,-1 0 0,1 0 1,-8 3-1,-5 12-1377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43.3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68 32239,'2'-67'528,"-8"276"-528,6-208 0,0 1 0,0 0 0,0 0 0,0-1 0,0 1 0,1 0 0,-1 0 0,0-1 0,1 1 0,0 0 0,-1-1 0,1 1 0,0-1 0,0 1 0,0-1 0,0 1 0,0-1 0,0 0 0,0 1 0,0-1 0,1 0 0,-1 0 0,1 0 0,-1 0 0,1 0 0,-1 0 0,1 0 0,-1 0 0,1-1 0,0 1 0,2 0 0,4 1 0,1-1 0,-1-1 0,1 1 0,-1-1 0,13-2 0,-14 1 0,-3 1 0,-1-1 0,0 1 0,1-1 0,-1 0 0,0 0 0,0 0 0,0 0 0,0-1 0,0 1 0,0-1 0,0 0 0,0 0 0,0 0 0,-1 0 0,5-5 0,-2 1 0,-1 1 0,0-1 0,-1 0 0,1 0 0,-1-1 0,0 1 0,2-9 0,1-5 0,-1-1 0,-1 1 0,-1-1 0,0-24 0,-2 6 0,-4 84 0,-12 71 0,0-7 0,-2 224 0,17-330 0,0-1 0,0 1 0,0-1 0,-1 1 0,1-1 0,-1 0 0,0 1 0,0-1 0,0 1 0,-2 3 0,3-6 0,0 0 0,-1 1 0,1-1 0,0 0 0,-1 0 0,1 0 0,0 0 0,-1 1 0,1-1 0,0 0 0,-1 0 0,1 0 0,0 0 0,-1 0 0,1 0 0,-1 0 0,1 0 0,0 0 0,-1 0 0,1 0 0,0 0 0,-1 0 0,1 0 0,0 0 0,-1-1 0,1 1 0,0 0 0,-1 0 0,1 0 0,0 0 0,-1-1 0,1 1 0,0 0 0,0 0 0,-1-1 0,1 1 0,0 0 0,0-1 0,-1 1 0,-3-6 0,-1-1 0,2 1 0,-1-1 0,0 1 0,-2-10 0,-1 0 0,1-1 0,1 0 0,-4-24 0,8 36 0,0 1 0,1-1 0,-1 1 0,1-1 0,0 0 0,0 1 0,1-1 0,-1 0 0,1 1 0,0-1 0,0 1 0,1 0 0,-1-1 0,1 1 0,0 0 0,0 0 0,0 0 0,4-5 0,7-3-12,0 0 0,1 1 1,1 1-1,-1 0 0,2 1 0,-1 1 1,1 0-1,0 1 0,1 1 0,0 1 0,23-5 1,-16 3-664,-4-1-1582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44.5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19 32079,'-1'-18'517,"-1"21"-346,-3 32-171,-7 50-2,3-25-36,-1 76 1,10-135-113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44.8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32 22602,'0'0'9317,"7"0"-9077,13 0-80,7 0-48,8-2-64,0-5-32,0 1-16,-2 2-16,-7-3-192,-3 1-1185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45.2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25 31855,'1'-3'88,"1"1"0,-1-1 0,1 1 0,0 0 0,0 0 0,0 0 0,0 0 0,0 0 0,4-2 0,-8 14-83,-6 8-2,-1 0-1,-1-1 0,0-1 1,-1 1-1,-24 24 0,17-19 3,1 1-1,-16 25 0,33-46-4,-1-1-1,0 1 1,0-1-1,0 1 1,1-1 0,-1 1-1,1 0 1,-1-1 0,1 1-1,0 0 1,-1-1-1,1 1 1,0 0 0,0-1-1,1 4 1,-1-5 0,0 1 0,1 0-1,-1 0 1,1 0 0,-1-1 0,1 1 0,-1 0 0,1-1-1,-1 1 1,1 0 0,0-1 0,-1 1 0,1-1 0,0 1-1,-1-1 1,1 1 0,0-1 0,0 1 0,0-1 0,0 0-1,0 1 1,7 0 1,-1 0 0,0 0-1,0 0 1,1-1-1,12-2 1,-2 2 5,113 0 36,-76 0-2517,-62 0-3800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45.5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17 30990,'-1'-17'1461,"1"21"-1086,-1 32-434,-10 310-1592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46.0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38 31054,'3'-16'301,"-2"19"71,-5 32 342,2-8-436,2-18-278,-1-1 1,1 0 0,0 0-1,0 0 1,1 0 0,0 0-1,2 8 1,-2-14-1,0 1 1,0-1-1,0 0 1,0 0-1,1 0 0,-1 0 1,1 0-1,0 0 0,-1 0 1,1 0-1,0 0 0,0-1 1,0 1-1,0-1 0,0 0 1,0 1-1,1-1 0,-1 0 1,0 0-1,1-1 0,-1 1 1,0 0-1,4 0 0,-2 0 0,-1 0 1,1-1-1,-1 1 0,1-1 0,0 1 0,0-1 0,-1 0 0,1 0 0,0-1 1,-1 1-1,1-1 0,0 0 0,-1 0 0,1 0 0,-1 0 0,1-1 0,-1 1 1,0-1-1,0 0 0,0 0 0,0 0 0,4-4 0,-2 0 0,0 0 0,0-1 0,-1 1 0,0-1 0,-1 0 0,1-1 0,-1 1 0,-1 0 0,4-13 0,1-12 3,3-34-1,-9 238-7,-2 191 5,1-361 0,0 0-1,0 0 1,-1 0 0,1 0 0,0 0-1,-1 0 1,1-1 0,-1 1-1,1 0 1,-1 0 0,0-1-1,0 1 1,0 0 0,0-1 0,0 1-1,0-1 1,0 1 0,0-1-1,-1 0 1,1 1 0,-1-1-1,1 0 1,-1 0 0,1 0 0,-1 0-1,0 0 1,1 0 0,-1-1-1,0 1 1,0 0 0,0-1-1,1 1 1,-1-1 0,0 0 0,0 0-1,0 0 1,0 0 0,0 0-1,1 0 1,-1 0 0,0 0 0,0-1-1,0 1 1,0-1 0,1 0-1,-1 1 1,0-1 0,0 0-1,1 0 1,-1 0 0,1 0 0,-1 0-1,-1-2 1,-2-5 1,-1 1-1,2-1 1,-1-1 0,1 1 0,0-1-1,1 0 1,0 0 0,0 0 0,1 0-1,0 0 1,1 0 0,0-1 0,0 1-1,1-1 1,1 1 0,-1 0 0,4-17-1,-2 21 1,1 0-1,-1 0 0,1 0 0,0 0 0,1 0 0,-1 1 1,1-1-1,0 1 0,0 0 0,0 0 0,0 1 1,1-1-1,0 1 0,-1 0 0,9-4 0,10-5 0,46-17 0,-67 29 0,21-8-7,0 2 1,28-4-1,-12 3-277,-13 0-581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46.4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31839,'12'0'304,"13"0"-128,2 0-128,-3 1-48,-3 3-400,-9-2-1233</inkml:trace>
  <inkml:trace contextRef="#ctx0" brushRef="#br0" timeOffset="1">1 152 30510,'0'2'1569,"0"0"-1329,22-2-16,5 0-160,4 0-48,-2 0-16,-5 0-16,-7-4-160,-5-7-1089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5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31727,'0'0'736,"23"0"-592,12-3-96,8-1-16,4 2-32,0 0 0,-3 2-16,-5-5-64,-11 1-544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51.0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1 138 31743,'0'-5'33,"0"-1"1,0 1 0,0 0 0,1 0 0,0 0-1,0 0 1,0 0 0,0 0 0,1 0 0,0 0 0,0 1-1,0-1 1,1 0 0,-1 1 0,1 0 0,0 0 0,1 0-1,-1 0 1,0 0 0,1 0 0,0 1 0,0 0 0,0 0-1,1 0 1,-1 0 0,1 1 0,5-3 0,-5 2-31,-1 1-1,1 0 1,0 0 0,0 0 0,0 0 0,1 1 0,-1 0 0,0 0 0,9 0 0,-13 1-3,0 1 0,0 0 0,0 0 0,0 0 0,0-1 0,-1 1 0,1 0 0,0 0 0,0 0 0,-1 0 0,1 0 0,-1 0 0,1 0 0,-1 0 0,0 0 0,1 1 0,-1-1 0,0 0 0,0 0 0,0 0 0,0 0 0,0 0 0,0 1 0,0-1 0,0 2 0,0 0 0,2 12 0,-1 0 0,0 0 0,-1 0 0,-1 0 0,0 1 0,-1-2 0,-1 1 0,0 0 0,-1 0 0,-1-1 0,0 0 0,-1 0 0,0 0 0,-15 21 0,-17 17 0,22-32 0,-21 35 0,36-51 0,20-18 16,-13 9-2,0 0 1,1 1-1,-1 0 0,1 0 0,0 1 1,0 0-1,0 0 0,0 0 1,1 1-1,8-1 0,6 0-644,-1 1 1,29 1-1,-43 1 209,8 0-5446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51.3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47 31582,'31'-33'925,"-30"32"-918,1 0 0,-1 0-1,0 0 1,1-1 0,-1 1 0,1 1 0,-1-1 0,1 0-1,-1 0 1,1 1 0,0-1 0,-1 0 0,1 1 0,0 0-1,-1-1 1,1 1 0,0 0 0,-1 0 0,1 0 0,0 0-1,0 0 1,-1 0 0,4 1 0,-4 0-8,-1 0 1,1 0-1,0 0 1,0 0-1,0 0 1,-1 0-1,1 0 1,-1 1-1,1-1 1,-1 0-1,1 0 0,-1 0 1,0 1-1,1-1 1,-1 0-1,0 0 1,0 1-1,0 1 1,0 31-7,-1-24 8,2-1-1,-1 0 0,0 0 0,-1 0 0,1-1 0,-2 1 0,1 0 0,-1 0 0,-1-1 0,0 1 0,0-1 0,-4 8 0,-68 93 16,76-108-15,0-1-1,0 1 1,0-1 0,0 1 0,0-1-1,0 1 1,0-1 0,0 0 0,0 1-1,0-1 1,0 0 0,0 0 0,1 0-1,-1 0 1,0 0 0,0 0 0,0 0-1,2-1 1,-2 1 1,121 0-986,-111 0-1153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6:51.9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43 32207,'-4'12'267,"-15"64"-27,17-68-245,1 1-1,0 0 1,0-1 0,1 1-1,0 0 1,1 0-1,3 17 1,-4-24 5,1 0 1,0-1-1,1 1 1,-1 0-1,0 0 0,0 0 1,1-1-1,-1 1 1,1-1-1,0 1 0,-1-1 1,1 0-1,0 1 1,0-1-1,-1 0 0,1 0 1,0 0-1,0-1 1,0 1-1,1 0 0,-1-1 1,0 1-1,0-1 1,4 0-1,3 1 4,1 0 0,-1-1 0,1 0-1,11-3 1,-18 2-2,0 0-1,0 0 0,0 0 0,-1-1 0,1 1 1,0-1-1,-1 0 0,1 0 0,-1 0 0,0 0 1,0 0-1,0 0 0,0 0 0,0-1 1,0 1-1,-1-1 0,1 0 0,-1 1 0,0-1 1,1 0-1,-1 0 0,0-3 0,5-12 2,-1 1 0,3-26 0,-7 35-5,10-101 2,-11 507 0,0-390 0,0 1 0,0-1 0,-1 0 0,0 0 0,0 0 0,-1 0 0,0 0 0,0 0 0,-1 0 0,0 0 0,-4 7 0,4-30 5,3-1-1,1-1-1,0 1 1,1 0-1,1 0 1,1 0-1,6-17 1,-7 23-6,1 1-1,1 0 0,-1 0 1,2 1-1,-1 0 1,1-1-1,0 2 1,1-1-1,0 1 1,0 0-1,13-9 1,-11 9-35,1 1-1,0 0 1,-1 1 0,2 0-1,-1 0 1,13-2 0,-8 3-742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48.7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252 123 32047,'1'-3'69,"-1"-1"0,1 1 1,0-1-1,0 1 0,0-1 1,1 1-1,-1 0 0,1-1 1,3-5-1,-3 7-67,0 0-1,-1-1 1,1 1-1,-1-1 1,0 1 0,0-1-1,0 0 1,0 1-1,0-1 1,-1 0-1,1 0 1,-1 1 0,0-1-1,0 0 1,0 0-1,0-5 1,-1 7-2,1 0 0,-1 0 0,1 0 0,-1 1 0,1-1 0,-1 0 0,0 1 0,1-1 0,-1 0 0,0 1 0,0-1 0,1 1 0,-1-1 0,0 1 0,0-1 0,0 1 0,0 0 0,1-1 0,-1 1 0,0 0 0,0 0 0,0 0 0,-2 0 0,-25-2 0,21 3 0,-10-2 0,-1 1 0,0 2 0,1-1 0,-1 2 0,-29 8 0,42-9 0,0 0 0,0 0 0,0 0 0,0 1 0,0 0 0,1 0 0,-1 0 0,1 1 0,0 0 0,0-1 0,0 1 0,1 1 0,-1-1 0,1 0 0,0 1 0,0 0 0,0 0 0,1 0 0,0 0 0,0 0 0,0 0 0,-2 10 0,3-8 0,-1-1 0,1 1 0,1-1 0,-1 1 0,1-1 0,0 1 0,1-1 0,-1 1 0,1-1 0,3 9 0,-3-11 0,0-1 0,1 0 0,-1 0 0,1-1 0,0 1 0,0 0 0,0 0 0,0-1 0,1 1 0,-1-1 0,1 0 0,-1 0 0,1 0 0,0 0 0,0 0 0,0 0 0,0-1 0,0 0 0,0 1 0,0-1 0,4 1 0,1 0 0,-1 0 0,1-1 0,0 0 0,0 0 0,0 0 0,-1-1 0,1 0 0,0-1 0,0 1 0,0-2 0,-1 1 0,12-4 0,-14 3 0,0-1 0,1 0 0,-1 1 0,0-2 0,0 1 0,-1 0 0,1-1 0,-1 0 0,0 0 0,0 0 0,0-1 0,0 0 0,-1 1 0,0-1 0,0 0 0,0 0 0,2-8 0,0 0 0,-2 0 0,0 0 0,-1 0 0,0-1 0,0-13 0,-1-55 0,-1 72 0,0 333 0,0-314 0,-1 0 0,0 0 0,0 0 0,-1 0 0,0 1 1,-1-2-1,-4 12 0,6-18-1,0 1 1,0-1 0,0 1 0,0-1-1,-1 1 1,1-1 0,-1 0-1,0 0 1,0 0 0,1 0 0,-1 0-1,0 0 1,-1-1 0,1 1-1,0-1 1,0 1 0,-1-1-1,1 0 1,-1 0 0,1 0 0,-1 0-1,1 0 1,-1 0 0,0-1-1,1 0 1,-1 1 0,0-1 0,1 0-1,-4 0 1,5-1-17,0 1 1,1-1-1,-1 0 0,0 1 0,1-1 1,-1 0-1,1 0 0,-1 1 0,1-1 1,-1 0-1,1 0 0,-1 0 1,1 0-1,0 1 0,0-1 0,-1 0 1,1 0-1,0 0 0,0 0 1,0 0-1,0 0 0,0 0 0,0 0 1,0 0-1,0 0 0,1-1 0,-1-2-273,-1-25-2450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49.2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76 32047,'0'-3'20,"1"-1"1,0 1-1,0-1 1,0 1 0,0-1-1,0 1 1,1 0-1,-1-1 1,1 1-1,0 0 1,0 0 0,0 0-1,1 1 1,-1-1-1,1 0 1,-1 1 0,1 0-1,0-1 1,0 1-1,0 0 1,0 1-1,1-1 1,-1 0 0,0 1-1,1 0 1,-1 0-1,1 0 1,-1 0 0,1 0-1,-1 1 1,1-1-1,-1 1 1,1 0-1,6 1 1,-9-1-21,0 1 0,-1-1 0,1 1 0,0 0 0,0-1 0,0 1 0,-1 0 0,1-1 0,0 1 0,0 0 0,-1 0 0,1 0 0,-1 0 0,1-1 0,-1 1 0,1 0 0,-1 0 0,1 0 0,-1 0 0,0 0 0,0 0 0,0 0 0,1 0 0,-1 0 0,0 2 0,1 32 0,-1-28 0,0 6 0,-1-1 0,0 1 0,0 0 0,-1-1 0,-1 1 0,0-1 0,-1 1 0,0-1 0,-1-1 0,0 1 0,-1-1 0,-10 16 0,-15 23-5,31-50 4,0 0 1,0 0-1,0 0 1,0 0-1,0 0 1,0 0 0,0 0-1,0 0 1,0-1-1,0 1 1,0 0-1,0 0 1,1 0-1,-1 0 1,0 0 0,0 0-1,0 0 1,0-1-1,0 1 1,0 0-1,0 0 1,0 0-1,-1 0 1,1 0 0,0 0-1,0 0 1,0-1-1,0 1 1,0 0-1,0 0 1,0 0-1,0 0 1,0 0 0,0 0-1,0 0 1,0 0-1,0 0 1,0 0-1,-1-1 1,1 1-1,0 0 1,0 0 0,0 0-1,0 0 1,0 0-1,0 0 1,0 0-1,0 0 1,-1 0-1,1 0 1,0 0 0,0 0-1,0 0 1,0 0-1,0 0 1,0 0-1,0 0 1,0 0 0,-1 0-1,1 0 1,0 0-1,0 0 1,2-13 1,14-27-1,29-54 0,-12 30 0,6-13 0,-60 95 0,15-11 0,2 1 0,-1-1 0,1 1 0,0 0 0,1 0 0,-1 0 0,2 1 0,-1-1 0,-1 12 0,2-3 0,0 1 0,1-1 0,2 31 0,-1-45 19,1 1-1,0-1 1,0 0-1,0 0 1,0 1-1,0-1 1,0 0-1,1 0 1,0 0-1,-1-1 1,1 1 0,0 0-1,0-1 1,1 1-1,-1-1 1,0 1-1,1-1 1,0 0-1,-1 0 1,1 0-1,0-1 1,0 1 0,0-1-1,0 1 1,6 1-1,39 8-936,-2-9-4582,-31-2-3211,8 0-9377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1.9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0 30814,'-18'0'1299,"12"0"-757,14 0-430,175 0-155,-184 7-584,-2 1-1056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2.5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281 115 29854,'0'-19'1681,"1"12"-1492,-1 0 0,0 0 0,-1 0 0,1 1 0,-1-1 0,-3-9-1,3 14-193,0 0 0,0 0-1,0 0 1,0 0 0,0 0-1,-1 0 1,1 0 0,-1 0-1,0 1 1,1-1 0,-1 1 0,0-1-1,0 1 1,0 0 0,0-1-1,0 1 1,0 0 0,0 0-1,-1 1 1,1-1 0,0 0-1,-4 0 1,0 0 5,0-1 0,-1 1 0,1 1 0,0-1 0,0 1 0,0 0 0,-1 1 0,1-1 0,0 1 0,0 1 0,0-1 0,0 1 0,0 0 0,0 0 0,1 0 0,-1 1 0,0 0 0,1 0 0,0 1 0,-9 7 0,9-6 0,1 0 0,0 0 0,0 0 0,0 1 0,0 0 0,1 0 0,0 0 0,0 0 0,1 0 0,0 1 0,0-1 0,0 1 0,1-1 0,0 1 0,0 0 0,0 0 0,1-1 0,2 14 0,-2-15 0,1 0 0,0 0 0,1 0 0,-1 0 0,1 0 0,0 0 0,0 0 0,1-1 0,-1 1 0,7 7 0,38 39 0,-35-41 0,-1 1 0,-1 0 0,11 16 0,-19-23 0,1 0 0,-1 0 0,0 0 0,0 0 0,-1 0 0,1 0 0,-1 0 0,0 1 0,0-1 0,0 1 0,-1-1 0,0 1 0,1-1 0,-2 1 0,1 5 0,-1-8 0,-1 1 0,1 0 0,0 0 0,-1-1 0,1 1 0,-1 0 0,0-1 0,0 0 0,1 1 0,-2-1 0,1 0 0,0 0 0,0 0 0,-1 0 0,1-1 0,-1 1 0,0-1 0,1 1 0,-1-1 0,0 0 0,0 0 0,0 0 0,0 0 0,-5 0 0,-7 2 0,0 0 0,-1-1 0,-22-1 0,36-1 0,-1 1 0,1-1 0,0 0 0,0 0 0,-1 0 0,1-1 0,0 1 0,0-1 0,-1 1 0,1-1 0,0 0 0,0 0 0,0 0 0,0 0 0,0 0 0,0 0 0,0 0 0,0-1 0,-2-2 0,2 1 0,0 0 0,1-1 0,0 1 0,0 0 0,0-1 0,0 0 0,0 1 0,1-1 0,0 1 0,0-1 0,0 0 0,0-3 0,0-1 0,1-1 0,0 1 0,0 0 0,1 0 0,0-1 0,0 1 0,1 0 0,0 1 0,1-1 0,-1 1 0,1-1 0,1 1 0,-1 0 0,1 0 0,6-5 0,9-9 0,1 2 0,1 0-1,27-17 1,-26 20 9,0-1 0,33-34 1,-54 49-10,0 0 0,0 0 0,0 0 1,0-1-1,-1 1 0,1 0 0,0-1 1,-1 1-1,0-1 0,0 1 0,0-1 1,0 0-1,0 1 0,0-1 0,-1 0 1,1 0-1,-1 0 0,0 1 0,0-1 1,0 0-1,0 0 0,0 0 0,-1-3 0,-1 4 0,1 0 0,0 0 0,-1 0 0,0 0 0,1 0 0,-1 0 0,0 1 0,0-1 0,0 1 0,0-1 0,0 1 0,0 0 0,-1-1 0,1 1 0,0 0 0,-1 1 0,1-1 0,0 0 0,-1 1 0,1-1 0,-1 1 0,1 0 0,-1 0 0,-4 0 0,2 0 0,-1-1-1,1 1 1,-1 1 0,0-1 0,1 1-1,0 0 1,-9 2 0,12-2-7,1 0 0,-1 0 0,0 0 1,1 1-1,-1-1 0,1 0 0,-1 1 0,1-1 1,-1 0-1,1 1 0,0 0 0,0-1 0,0 1 1,0 0-1,0 0 0,0-1 0,0 1 0,1 0 1,-1 0-1,1 0 0,-1 0 0,1 0 0,0 3 1,-2 23-469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2.9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89 31983,'0'-1'21,"-1"0"0,0 0 0,1-1 0,-1 1 0,1 0 0,0-1 0,-1 1 1,1 0-1,0-1 0,0 1 0,0-1 0,0 1 0,0 0 0,0-1 0,0 1 0,0-1 1,1 1-1,-1 0 0,0-1 0,1 1 0,-1 0 0,1-1 0,0 1 0,-1 0 0,1 0 1,0 0-1,0-1 0,0 1 0,-1 0 0,1 0 0,0 0 0,1 0 0,-1 1 0,0-1 1,0 0-1,0 0 0,2 0 0,4-1-36,-1 1 1,1 0 0,-1 0-1,1 0 1,0 1-1,10 0 1,-2 1 65,-12-1-51,0 0 0,0 0 0,0 1 0,0 0 0,-1-1 0,1 1 0,0 0 0,0 0 0,0 1 0,-1-1 0,1 1 0,0-1 0,-1 1 0,1 0 0,-1 0 0,0 0 0,0 0 0,0 0 0,0 0 0,0 1 0,0-1 0,0 1 0,-1-1 0,1 1 0,-1 0 0,0 0 0,0-1 0,0 1 0,0 0 0,-1 0 0,1 0 0,0 6 0,0-2 0,-1 0 0,1 0 0,-1 0 0,0 1 0,-1-1 0,0 0 0,0 0 0,-1 0 0,1 0 0,-2 0 0,1 0 0,-1-1 0,-4 10 0,-5 2 0,-1-1 0,0 0 0,-1 0 0,-17 15 0,37-60 0,8 0-1,1 1 0,2 0-1,24-30 1,67-70-9,-91 108 12,-33 21 11,9 3-13,-1-1 0,1 1 0,0 0 0,0 0 0,0 1 0,1 0 0,0 0 0,0 1 0,1-1 0,-1 1 0,1 0 0,1 1 0,0-1 0,0 1 0,0 0 0,1 0 0,0 0 0,0 1 0,1-1 0,0 1 0,-1 12 0,4-19-1,-1 1-1,0-1 1,0 0 0,1 1-1,-1-1 1,1 0 0,0 1-1,0-1 1,-1 0-1,2 0 1,-1 0 0,0 0-1,0 0 1,1 0 0,-1 0-1,1 0 1,3 3 0,-1-2 8,0 0 0,1 0 0,-1 0 0,1 0 0,0-1 0,0 0 0,9 3 0,3-1-143,0-1 1,0 0-1,0-1 1,19 0-1,25-2-2115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3.3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30606,'0'-2'1665,"0"-1"-1377,14-1-192,15 0-64,10-1-16,2 5-16,0 0 0,-2 0 0,-8 0-112,-15 0-672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3.6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30510,'0'0'1937,"15"0"-1793,15 0-64,12 0-80,-1 0 0,-2 0 0,-2 0-160,-2 0-1457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7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8 175 32303,'-1'1'13,"0"0"1,1 0-1,-1 0 0,0 0 1,1 0-1,-1 0 1,1 0-1,-1 0 0,1 0 1,-1 0-1,1 1 1,0-1-1,0 0 0,-1 0 1,1 0-1,0 1 1,0-1-1,0 0 0,0 0 1,1 0-1,-1 1 1,1 1-1,-1 2 18,0 5-24,-1 4 2,2 0 1,0 0 0,3 16 0,-3-25-9,0 0 1,1 0-1,0 0 0,0 0 0,0-1 0,1 1 0,-1-1 0,1 0 0,0 1 1,1-1-1,-1 0 0,5 3 0,-5-3 0,1-1 0,0 1-1,0-1 1,0 0 0,0 0 0,1 0-1,-1-1 1,1 0 0,-1 1 0,1-2-1,0 1 1,0 0 0,0-1 0,0 0-1,0 0 1,0-1 0,0 0 0,1 1-1,-1-2 1,5 1 0,-7-1-1,0 0 0,0 0 1,-1 0-1,1 0 0,-1 0 0,1 0 0,-1 0 1,0-1-1,1 0 0,-1 1 0,0-1 0,0 0 1,0 0-1,0 0 0,0 0 0,0 0 0,-1 0 1,1-1-1,-1 1 0,0-1 0,1 1 0,0-6 1,3-2 0,-2-1 1,1 1 0,-2-1 0,3-16-1,0-28 1,-4-79-1,-2 64-1,0 67 0,-1 8 0,-1 10 0,2-3 0,-2 28 0,4 78 0,0-109 0,0 1 0,0 0 0,1 0 0,0-1 0,1 1 0,0-1 0,1 0 0,0 0 0,0 0 0,1 0 0,0-1 0,1 1 0,9 11 0,-12-17 0,-1-1 0,1 1 0,0-1 0,0 0 0,0 0 0,0 0 0,0 0 0,0 0 0,0-1 0,0 1 0,1-1 0,-1 0 0,1 0 0,-1 0 0,1-1 0,-1 1 0,1-1 0,0 0 0,-1 1 0,1-2 0,-1 1 0,1 0 0,5-2 0,-5 0 0,0 1 0,0-1 0,0 0 0,0-1 0,-1 1 0,1-1 0,-1 1 0,0-1 0,1 0 0,-1 0 0,0 0 0,-1-1 0,1 1 0,-1-1 0,1 0 0,-1 1 0,0-1 0,2-8 0,8-23 0,7-42 0,-14 54 0,0 0 0,2 0 0,0 1 0,2-1 0,16-31 0,-23 52 0,-1 0 0,1-1 0,-1 1 0,1 0 0,0 0 0,0 0 0,0 0 0,0 1 0,0-1 0,0 0 0,1 1 0,2-2 0,-4 3 0,0 0 0,-1 0 0,1 0 0,0-1 0,0 1 0,0 0 0,0 1 0,0-1 0,-1 0 0,1 0 0,0 0 0,0 0 0,0 1 0,-1-1 0,1 0 0,0 1 0,0-1 0,-1 0 0,1 1 0,0-1 0,-1 1 0,1-1 0,0 1 0,-1 0 0,1-1 0,-1 1 0,1 0 0,-1-1 0,1 1 0,-1 0 0,1 0 0,-1-1 0,0 1 0,0 0 0,1 0 0,-1-1 0,0 1 0,0 0 0,0 0 0,0 0 0,0 0 0,0 1 0,7 37 0,-3 0 0,-1 0 0,-3 69 0,0-100 0,-1-1 0,0 1 0,0-1 0,-1 1 0,0-1 0,0 0 0,-1 0 0,1 0 0,-2 0 0,1 0 0,-1-1 0,0 1 0,0-1 0,-1 0 0,0 0 0,0 0 0,0-1 0,-1 0 0,-9 7 0,13-11 0,0 0 0,0 0 0,0 1 0,0-1 0,0-1 0,0 1 0,0 0 0,0-1 0,-1 1 0,1-1 0,0 1 0,-1-1 0,1 0 0,0 0 0,-1 0 0,1-1 0,0 1 0,0 0 0,-1-1 0,1 1 0,0-1 0,0 0 0,0 0 0,0 0 0,0 0 0,0 0 0,0 0 0,0-1 0,0 1 0,0-1 0,1 1 0,-1-1 0,0 1 0,1-1 0,-1 0 0,1 0 0,-2-3 0,-5-16 0,1 1 0,1-1 0,1-1 0,1 1 0,1-1 0,0 1 0,2-44 0,1 65 0,0 0 0,0-1 0,0 1 0,1 0 0,-1 0 0,0-1 0,0 1 0,0 0 0,0-1 0,1 1 0,-1 0 0,0 0 0,0-1 0,0 1 0,1 0 0,-1 0 0,0 0 0,1-1 0,-1 1 0,0 0 0,0 0 0,1 0 0,-1 0 0,0-1 0,1 1 0,-1 0 0,0 0 0,1 0 0,-1 0 0,0 0 0,1 0 0,-1 0 0,0 0 0,1 0 0,-1 0 0,0 0 0,1 0 0,-1 0 0,0 1 0,1-1 0,12 4 0,5 7 0,-1 0-1,30 27 1,-28-22 9,0-1 0,22 13 1,-21-17-8,0-1 1,24 9 0,-37-17-6,0 1 0,1-1 0,-1 0 0,0-1 0,1 0 0,-1 0 0,1-1 0,-1 0 1,1 0-1,8-1 0,-15 0-11,0 1-1,0-1 1,-1 1 0,1-1 0,-1 1 0,1-1 0,0 0 0,-1 1 0,1-1 0,-1 0 0,1 1-1,-1-1 1,1 0 0,-1 0 0,0 1 0,1-1 0,-1 0 0,0 0 0,0 0 0,0 1-1,1-1 1,-1 0 0,0 0 0,0 0 0,0 0 0,0 0 0,-1-1 0,2-1-173,-1-24-1603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4.0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58 32079,'0'-2'26,"0"0"1,0 1 0,0-1-1,1 0 1,-1 0 0,1 1 0,-1-1-1,1 0 1,-1 1 0,1-1-1,0 1 1,0-1 0,0 1-1,0-1 1,0 1 0,0 0-1,0-1 1,3-1 0,-1 1-13,1-1 0,-1 1 0,1 0 0,-1 0-1,1 1 1,0-1 0,0 1 0,4-1 0,7-1-8,0 0 0,0 2 0,25 0 0,-39 1-6,0 0 0,1 0 0,-1 1 0,1-1 0,-1 0 0,0 1 0,0 0 0,1-1 0,-1 1 0,0 0 0,0-1 0,0 1 0,1 0 0,-1 0 0,0 0 0,0 0 0,0 0 0,-1 0 0,1 1 0,0-1 0,0 0 0,-1 0 0,1 0 0,0 1 0,-1-1 0,0 0 0,1 1 0,-1-1 0,0 1 0,1-1 0,-1 0 0,0 1 0,0-1 0,0 3 0,0 4 0,0 1 0,0 0 0,-1 0 0,-2 12 0,0-11 0,-1-1 0,0 0 0,0 0 0,-1 0 0,0-1 0,0 0 0,-1 0 0,0 0 0,-1 0 0,1-1 0,-1 0 0,-10 7 0,6-5 0,1 2 0,0-1 0,1 1 0,-14 22 0,22-33 0,1 0 0,0 1 0,-1-1 0,1 0 0,0 1 0,-1-1 0,1 1 0,0-1 0,0 1 0,0-1 0,-1 0 0,1 1 0,0-1 0,0 1 0,0-1 0,0 1 0,0-1 0,0 1 0,0-1 0,0 1 0,0-1 0,0 1 0,0-1 0,0 1 0,0-1 0,0 1 0,0-1 0,1 1 0,11-4 0,16-15 0,-3-2-3,0-1-1,-1-1 1,-2-1 0,0-1 0,-1-2-1,-2 0 1,0 0 0,17-37 0,-35 63 3,-1 0 1,0-1-1,0 1 1,1-1-1,-1 1 1,0 0-1,0-1 1,1 1-1,-1-1 1,0 1-1,0 0 1,0-1 0,0 1-1,0-1 1,0 1-1,1-1 1,-1 1-1,0-1 1,0 1-1,-1 0 1,1-1-1,0 1 1,0-1-1,0 1 1,0-1-1,0 1 1,0-1-1,-1 1 1,1 0 0,0-1-1,0 1 1,0-1-1,-1 1 1,1 0-1,0-1 1,-1 1-1,1 0 1,0-1-1,-1 1 1,1 0-1,0 0 1,-1-1-1,1 1 1,-1 0-1,1 0 1,0 0 0,-1 0-1,1-1 1,-1 1-1,1 0 1,-1 0-1,1 0 1,-1 0-1,1 0 1,-1 0-1,1 0 1,0 0-1,-1 0 1,-27 6-3,22-4 2,0 2 0,-1-1 0,1 1 0,1 0 0,-1 0 0,0 1 0,1 0 0,0 0 0,0 0 0,1 0 0,-1 1 0,-6 11 0,10-15 0,-1 0 0,1 1 0,-1-1 0,1 1 0,0 0 0,0-1 0,0 1 0,0 0 0,0 0 0,1-1 0,-1 1 0,1 0 0,0 0 0,-1 0 0,2 0 0,-1 0 0,0-1 0,0 1 0,1 0 0,0 0 0,-1 0 0,1-1 0,0 1 0,0 0 0,1-1 0,-1 1 0,1-1 0,-1 1 0,1-1 0,0 0 0,0 1 0,0-1 0,0 0 0,3 2 0,5 2 2,0 0 0,0 0 0,1-1 0,0-1 0,0 0 0,0 0 0,19 3 0,-6-3-74,1-1 0,38 1 0,-20-4-736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4.7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183 49 32415,'0'-2'21,"0"-1"0,0 1 1,0-1-1,0 1 0,0-1 0,-1 1 1,1-1-1,-1 1 0,1-1 0,-1 1 1,-1-3-1,1 4-19,-1 0 1,1 0-1,-1 0 1,1 0-1,0 0 1,-1 1-1,1-1 0,-1 1 1,0-1-1,1 1 1,-1-1-1,1 1 1,-1 0-1,0 0 1,1 0-1,-1 0 0,1 0 1,-4 0-1,-3 0-1,0 1-1,0-1 1,1 2-1,-1-1 0,0 1 1,0 0-1,1 0 1,-1 1-1,-8 4 0,12-5 0,0 0-1,0 1 0,0 0 0,1 0 0,-1 0 0,1 0 1,-1 1-1,1 0 0,0-1 0,0 1 0,1 0 1,-1 0-1,1 0 0,0 1 0,0-1 0,0 1 0,-1 4 1,2-6-1,0-1 1,1 0 0,-1 0 0,1 1 0,-1-1 0,1 0-1,0 1 1,0-1 0,0 1 0,0-1 0,0 0 0,0 1-1,1-1 1,-1 0 0,1 1 0,1 2 0,-1-4 0,0 0 0,1 1 0,-1-1 0,1 0 0,-1 0 0,1 0 0,-1 0 0,1 0 0,0-1 0,-1 1 0,1 0 0,0-1 0,0 0 0,-1 1 0,1-1 0,0 0 0,0 0 0,0 0 0,-1 0 0,5 0 0,-1-1 1,0 1-1,0-1 1,0-1 0,0 1-1,-1-1 1,1 1 0,0-1-1,-1-1 1,1 1 0,-1-1-1,1 1 1,-1-1 0,0-1-1,-1 1 1,1 0 0,0-1-1,-1 0 1,0 0 0,3-4-1,0 0 2,-1 0 0,0-1-1,0 1 1,-1-1-1,0 0 1,0-1 0,-1 1-1,0 0 1,1-12-1,-7 60 17,4 66 0,1-32-19,0-35-2,-1-19 5,0 0 0,-3 25 0,1-40-4,1 0 0,-1 0 0,0 0-1,0 0 1,0-1 0,0 1 0,-1 0-1,0 0 1,1-1 0,-2 1 0,1-1-1,0 1 1,0-1 0,-1 0 0,0 0 0,-3 3-1,0-4-114,3-2-291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5.2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1 103 31951,'0'-10'315,"0"7"-264,0 0-1,0 0 1,0 0 0,0 0-1,0 0 1,1 1 0,-1-1-1,1 0 1,1-4 0,-1 6-51,0 0-1,0 0 1,0 0 0,0 1 0,0-1-1,0 0 1,0 0 0,1 0 0,-1 1-1,0-1 1,0 1 0,1-1 0,-1 1-1,0-1 1,1 1 0,-1 0 0,0-1-1,1 1 1,-1 0 0,1 0 0,-1 0-1,0 0 1,2 1 0,-1-1 0,0 0 0,0 0 0,0 0 0,0 1 0,0-1 0,0 1 0,0-1 0,-1 1 0,1-1 0,0 1 0,0 0 0,0 0 0,-1 0 0,1 0 0,-1 1 0,1-1 0,-1 0 0,1 0 0,0 2 0,1 1 0,-1-1 0,0 0 0,0 1 0,-1-1 0,1 1 0,-1-1 0,1 1 0,-1 0 0,0 4 0,1 4 0,-1 0 0,0 0 0,-1 0 0,0 0 0,-3 17 0,1-22 0,0 1 0,0-1 0,-1 0 0,0 0 0,0-1 0,0 1 0,-1-1 0,0 1 0,-1-1 0,-4 5 0,-14 22 0,20-27-5,6-14-1,1-1 1,0 1 0,0 0 0,6-9-1,5-7 6,18-44 0,-20 40 1,1 0 0,1 1 0,1 1 0,24-31 0,-36 54 22,-3 5-18,-3 5-6,-38 80-1,24-57 5,-19 54-1,32-74-8,0 0 0,1 0 0,0 0 1,0 0-1,1 0 0,1 0 0,0 0 0,0 1 0,4 19 0,-4-29-13,1 1-1,-1 0 1,1-1 0,0 1-1,0-1 1,0 1 0,0-1 0,0 0-1,0 1 1,0-1 0,0 0-1,0 0 1,1 0 0,-1 1 0,0-2-1,1 1 1,-1 0 0,1 0-1,-1 0 1,1-1 0,0 1-1,-1 0 1,1-1 0,0 0 0,-1 1-1,1-1 1,0 0 0,-1 0-1,3 0 1,34 2-1251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5.5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17 31630,'-6'0'1057,"21"0"-1041,17-4 0,8 0-16,-1-1 0,-4 3 0,-11 0-16,-9 2-144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5.8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 32015,'0'0'480,"17"0"-352,14 0-64,6 0-48,2 0-16,-4 0-16,-4 0-288,4-4-11654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6.2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194 105 32287,'1'-19'193,"-1"12"-154,1 0 0,-1 0 0,-1 0 0,1 0 0,-3-10 0,2 15-38,1 0-1,-1 0 1,0 1 0,0-1 0,0 1 0,1-1-1,-1 0 1,-1 1 0,1 0 0,0-1-1,0 1 1,-1 0 0,1-1 0,0 1 0,-1 0-1,1 0 1,-1 0 0,1 0 0,-1 1 0,0-1-1,1 0 1,-1 1 0,0-1 0,0 1-1,1-1 1,-3 1 0,-1-1-1,0 0 0,0 1 0,0-1 0,-1 1 0,1 1 0,0-1 0,0 1 0,0-1 0,0 1 0,0 1 0,0-1 0,1 1 0,-1 0 0,0 0 0,1 0 0,-1 1 0,1-1 0,-6 5 0,5-2 0,0 0 0,1 0 0,-1 1 0,1-1 0,1 1 0,-1 0 0,1 0 0,0 1 0,0-1 0,1 0 0,-1 1 0,-1 13 0,1-9 0,1 1 0,1-1 0,-1 1 0,2 0 0,0-1 0,0 1 0,3 11 0,-3-19 0,1 0 0,0-1 0,0 1 0,0-1 0,0 0 0,1 1 0,-1-1 0,1 0 0,0 0 0,0 0 0,0 0 0,0 0 0,0-1 0,1 1 0,0 0 0,-1-1 0,1 0 0,0 0 0,0 0 0,0 0 0,0 0 0,0 0 0,1-1 0,-1 0 0,0 1 0,4-1 0,-2 1 0,0-1 0,-1 0 0,1 0 0,0-1 0,-1 1 0,1-1 0,0 0 0,0 0 0,-1-1 0,1 1 0,0-1 0,-1 0 0,1-1 0,-1 1 0,1-1 0,-1 0 0,1 0 0,-1 0 0,0 0 0,0-1 0,0 0 0,5-4 0,-5 2 0,0-1 0,1 0 0,-2 0 0,1 0 0,-1 0 0,0-1 0,0 1 0,-1-1 0,1 1 0,-2-1 0,1 0 0,-1 0 0,0 0 0,0-12 0,0-78 32,10 236-32,0 12 0,-10-136 0,-2 1 0,0 0 0,-3 17 0,2-27 0,0 0 0,0 0 0,0 0 0,-1 0 0,0-1 0,0 1 0,0-1 0,0 0 0,-1 0 0,-7 8 0,11-13 0,-37 36 10,35-34-24,-1 0 0,0 0 0,1 0 0,-1 0 0,0-1 1,0 1-1,0-1 0,0 1 0,0-1 0,0 0 0,-1-1 0,-5 2 0,4-2-551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6.5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94 32607,'4'-5'8,"0"1"-1,1 0 1,-1 0-1,1 1 1,0-1 0,0 1-1,0 0 1,0 0 0,1 1-1,-1-1 1,1 1-1,0 1 1,-1-1 0,1 1-1,0 0 1,0 0 0,0 1-1,0-1 1,0 1-1,10 2 1,-14-2-8,-1 0 0,0 1 0,0-1 0,0 1 0,0-1 0,0 1 0,0-1 0,0 1 0,0 0 0,0 0 0,0-1 0,0 1 0,0 0 0,0 0 0,-1 0 0,1 0 0,0 0 0,-1 0 0,1 0 0,0 2 0,7 30 0,-12 34 0,2-58 0,-1 0 0,0 0 0,0 0 0,-1 0 0,0-1 0,-1 1 0,0-1 0,0 0 0,-1-1 0,1 1 0,-15 12 0,-17 25 0,53-65-33,31-46 34,-30 37-1,-1-1 0,-1-1 0,-2 0 0,-1-1 0,11-46 0,-23 78 0,0 0 1,0 0-1,0-1 1,0 1-1,0 0 1,0 0-1,0 0 0,1 0 1,-1 0-1,0 0 1,0 0-1,0-1 1,0 1-1,0 0 1,0 0-1,0 0 0,0 0 1,0 0-1,0 0 1,0-1-1,0 1 1,0 0-1,0 0 0,0 0 1,0 0-1,0 0 1,0-1-1,0 1 1,0 0-1,0 0 0,0 0 1,0 0-1,0 0 1,0-1-1,0 1 1,0 0-1,0 0 1,0 0-1,0 0 0,0 0 1,-1 0-1,1 0 1,0-1-1,0 1 1,0 0-1,0 0 0,0 0 1,0 0-1,0 0 1,-1 0-1,1 0 1,0 0-1,0 0 1,0 0-1,0 0 0,0 0 1,-1 0-1,1 0 1,0 0-1,0 0 1,0 0-1,0 0 0,0 0 1,-1 0-1,1 0 1,0 0-1,0 0 1,0 0-1,-11 11 5,-10 21-8,18-26 3,1 0 0,0 0 0,0 0 0,0 0 0,1 0 0,-1 0 0,2 0 0,-1 1 0,1-1 0,0 0 0,0 0 0,0 1 0,1-1 0,0 0 0,0 0 0,1 0 0,0 0 0,0 0 0,0 0 0,1 0 0,0 0 0,0-1 0,0 0 0,1 1 0,0-1 0,0-1 0,0 1 0,0 0 0,1-1 0,0 0 0,7 5 0,7 1-36,0 0-1,0-2 1,1 0 0,0-1 0,1-1-1,0-1 1,0-1 0,0-1-1,36 1 1,-30-4-1330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7.4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59 31662,'0'-2'43,"0"1"0,0-1-1,0 1 1,0 0 0,0-1-1,0 1 1,0-1-1,1 1 1,-1 0 0,0-1-1,1 1 1,-1-1 0,1 1-1,0 0 1,-1 0-1,1-1 1,0 1 0,0 0-1,0 0 1,0 0 0,0 0-1,0 0 1,0 0-1,0 0 1,0 0 0,2-1-1,2 1-59,-1 0-1,0 0 1,1 0-1,-1 1 1,0 0 0,1-1-1,5 2 1,-2-1 83,-4 0-64,-1 0-1,1 0 0,0 1 1,0 0-1,-1 0 1,1 0-1,-1 0 0,1 0 1,-1 1-1,1-1 1,-1 1-1,0 0 0,0 0 1,0 0-1,0 0 1,0 1-1,3 3 0,-1-1 0,-1 1-1,0 0 1,0 0-1,0 0 1,-1 1-1,0-1 0,0 1 1,3 11-1,-3-5 0,0 0 0,-1 0 0,0 1-1,-1-1 1,0 0 0,-1 1 0,-1-1-1,0 1 1,-5 19 0,2-22 0,0-1 0,-1 0 0,0 0 0,-1 0 0,0-1 0,0 0 0,-9 10 0,-15 21 0,102-150 0,101-170 0,-173 280 0,0 0 0,0 0 0,0 0 0,0 0 0,0 0 0,-1 0 0,1 0 0,0 0 0,0 1 0,0-1 0,0 0 0,-1 0 0,1 0 0,0 0 0,0 0 0,0 0 0,0 0 0,-1 0 0,1 0 0,0 0 0,0 0 0,0 0 0,0 0 0,0 0 0,-1 0 0,1-1 0,0 1 0,0 0 0,0 0 0,0 0 0,0 0 0,-1 0 0,1 0 0,0 0 0,0 0 0,0 0 0,0-1 0,0 1 0,0 0 0,0 0 0,-1 0 0,1 0 0,0 0 0,0-1 0,0 1 0,0 0 0,0 0 0,0 0 0,0 0 0,0-1 0,0 1 0,0 0 0,0 0 0,0 0 0,0 0 0,0-1 0,0 1 0,0 0 0,0 0 0,0 0 0,0 0 0,0 0 0,0-1 0,0 1 0,0 0 0,1 0 0,-15 5 0,6 2 0,0 0 0,0 1 0,1 0 0,0 0 0,0 1 0,0-1 0,-8 17 0,5-6 0,1 0 0,1 0 0,-8 24 0,13-33 0,0 0 1,1 1-1,0 0 0,1-1 1,0 1-1,0 0 0,1 0 1,1-1-1,0 1 0,0 0 1,4 12-1,-3-18-2,-1-1 0,1 1 0,0-1 1,1 0-1,-1 1 0,1-1 0,0 0 0,0 0 1,0-1-1,0 1 0,1-1 0,-1 0 0,1 0 0,0 0 1,0 0-1,0 0 0,0-1 0,1 0 0,-1 0 0,1 0 1,-1 0-1,1-1 0,0 0 0,-1 0 0,1 0 0,7 0 1,35 1-418,4-2-1294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7.7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32415,'-2'0'320,"16"0"-320,15 0 32,10 0-32,-2 0 0,-6 0 0,-10 0-32,-9 0-64,-12 5-2033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8.0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33 30862,'-8'4'1745,"24"-4"-1665,19 0-32,8 0-48,4 0 0,1-9 0,-9-6-112,-8 2-977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27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18 32031,'-5'1'15,"1"-1"0,-1 1 0,1 0 0,-1 0 0,1 0 0,-1 1 0,1-1 0,0 1 0,0 0 0,0 0 0,0 1 0,0-1 0,0 1 0,1 0 0,-1 0 0,1 0 0,0 0 0,0 1 0,0-1 0,0 1 0,1 0 0,-1 0 0,1 0 0,0 0 0,0 0 0,1 0 0,-1 1 0,1-1 0,0 1 0,0-1 0,0 1 0,1-1 0,-1 1 0,2 7 0,-1-11-15,1 1 0,-1-1 0,1 0 0,0 0-1,0 1 1,0-1 0,0 0 0,-1 0 0,2 0 0,-1 0-1,0 0 1,0 0 0,0 0 0,0 0 0,0 0 0,1-1-1,-1 1 1,0-1 0,1 1 0,-1-1 0,1 1-1,-1-1 1,1 1 0,-1-1 0,0 0 0,4 0 0,46 2 34,-42-2-29,-3 0-1,-1 0 0,1 0 0,0 0-1,-1-1 1,1 0 0,-1 0 0,1-1 0,6-2 0,-10 3-2,0 0-1,0-1 1,0 1 0,0-1 0,-1 1 0,1-1-1,0 1 1,-1-1 0,0 0 0,1 0 0,-1 0 0,0 0-1,0 0 1,0 0 0,0 0 0,0 0 0,-1 0-1,1 0 1,0 0 0,-1-1 0,0 1 0,1 0-1,-1 0 1,0-3 0,0 2-1,0-1 1,0 1-1,1 0 0,-2 0 1,1-1-1,0 1 1,-1 0-1,0 0 0,1-1 1,-1 1-1,0 0 0,-1 0 1,1 0-1,-1 0 1,1 0-1,-1 0 0,0 1 1,0-1-1,0 1 0,0-1 1,0 1-1,-1 0 0,1-1 1,-1 1-1,0 1 1,1-1-1,-1 0 0,0 1 1,0-1-1,0 1 0,0 0 1,0 0-1,0 0 1,-6-1-1,2 0-2,0 0 0,-1 0 0,0 1 0,1 0 0,-1 0 0,0 0 0,0 1 0,-13 2 0,18-2-8,1 1 0,-1 0 1,1 0-1,-1 0 1,1 0-1,0 0 1,0 0-1,-1 0 0,1 1 1,0-1-1,0 1 1,0-1-1,0 1 0,0 0 1,1 0-1,-1 0 1,1 0-1,-1 0 1,1 0-1,0 1 0,-1-1 1,1 0-1,0 1 1,1-1-1,-1 1 1,0-1-1,1 1 0,-1-1 1,1 4-1,-2 26-732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8.4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148 152 32335,'3'-8'90,"3"-10"-33,1 0 0,-2-1 0,-1 0 0,0 0 0,2-31 0,-9 96-57,-9 57 0,-4 41 0,16 3 0,0-146 0,-1 0 0,1 0 0,0 0 0,-1 0 0,1 0 0,-1 0 0,1 0 0,-1 0-1,0 0 1,1 0 0,-1 0 0,0-1 0,1 1 0,-1 0 0,0 0 0,0-1 0,0 1 0,0 0 0,0-1 0,0 1 0,0-1 0,0 1 0,0-1 0,0 0-1,0 1 1,0-1 0,0 0 0,-2 0 0,-36 5-20,36-5 15,-68 4-10,56-4 21,49-4 3,44-5 18,86-7-27,-141 17-15,-16-1-33,1 0 0,-1 0 0,0 0-1,1-1 1,-1 0 0,11-3 0,-15 2-1233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9.5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77 31903,'-5'-18'590,"2"16"-364,-3 30-210,3-1-16,1 0 0,3 48 0,0-72 0,0 0 0,-1 0 0,1 0 0,0-1 0,0 1 0,1 0 0,-1 0 0,1-1 0,-1 1 0,1-1 0,0 1 0,0-1 0,0 0 0,0 1 0,0-1 0,0 0 0,1-1 0,-1 1 0,1 0 0,-1-1 0,1 1 0,0-1 0,0 0 0,0 0 0,-1 0 0,1 0 0,0 0 0,0-1 0,0 1 0,0-1 0,0 0 0,0 0 0,0 0 0,1 0 0,-1-1 0,0 1 0,-1-1 0,1 0 0,0 1 0,0-2 0,0 1 0,0 0 0,-1 0 0,1-1 0,0 1 0,-1-1 0,5-4 0,-1-2 1,0 0 1,-1-1-1,0 0 0,0 0 1,-1 0-1,0 0 0,0-1 1,-1 0-1,-1 0 0,1 1 0,0-15 1,0-7 8,0-55 0,-4 73-14,-25 486 4,25-464 0,0-1 0,0 0 0,0-1 0,-1 1 0,-4 11 0,6-17 0,-1-1 0,0 1 0,1-1 0,-1 1 0,0-1 0,0 0 0,0 1 0,0-1 0,0 0 0,0 0 0,0 0 0,-1 0 0,1 0 0,0 0 0,-1 0 0,1 0 0,0 0 0,-1 0 0,1-1 0,-1 1 0,1-1 0,-1 1 0,0-1 0,1 0 0,-1 0 0,1 1 0,-3-1 0,3-1 0,-1 1 0,1-1 0,0 1 0,-1-1 0,1 1 0,0-1 0,0 0 0,0 0 0,-1 0 0,1 1 0,0-1 0,0 0 0,0 0 0,0-1 0,1 1 0,-1 0 0,0 0 0,0 0 0,1-1 0,-1 1 0,0 0 0,0-3 0,-12-37 0,12 37 0,-2-8 0,0-1 0,0 0 0,1 0 0,1 0 0,0 0 0,1 0 0,1 0 0,0 0 0,3-14 0,-3 21 0,1 0 0,0 0 0,0 0 0,1 0 0,-1 1 0,1-1 0,0 1 0,1 0 0,0 0 0,-1 0 0,1 0 0,1 1 0,-1 0 0,1 0 0,0 0 0,0 0 0,0 1 0,0-1 0,1 1 0,-1 1 0,8-4 0,2 2-85,0 0 0,0 0 0,1 2 0,-1 0 0,26 0 0,-19 1-971,7-1-4981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1:59.8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31630,'0'0'993,"16"0"-961,13 0 0,4 0-32,-6 0 0,-5 0-48,-9 0-128,-13 4-480,0 3-1682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2:00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37 29069,'4'0'3330,"15"0"-3154,7 0-96,5-7-80,0 3 0,-2-3-16,-5 1-240,-7-7-3010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2:00.5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17 29101,'-4'0'3586,"10"0"-3586,18 0 16,5-3 0,0-3-16,2 2 0,-7 2-48,-3 1-256,-4 1-3522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2:00.8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75 108 28445,'-1'-3'391,"0"0"1,1 0-1,-1 0 0,0-1 0,1 1 1,0 0-1,-1 0 0,2-6 1,-1 5-313,1 1 1,0 0 0,0 0 0,0 0-1,0 0 1,0 1 0,0-1 0,1 0-1,0 0 1,-1 1 0,1-1 0,0 1 0,3-3-1,-2 1-98,1 1-1,0 0 0,0 0 0,0 1 0,0-1 1,0 1-1,1 0 0,-1 0 0,1 1 1,-1-1-1,1 1 0,0 0 0,-1 0 1,1 0-1,8 1 0,-12 0 20,-1 0 0,1 0 0,0 0 0,-1 0 0,1 0 0,-1 0 0,1 0 0,0 0 0,-1 1 0,1-1 0,-1 0 0,1 0 0,-1 1 0,1-1 0,-1 0 0,1 1 0,-1-1 0,1 1 0,-1-1 0,0 0 0,1 1 0,-1-1 0,0 1 0,1-1 0,-1 1 0,0-1 0,0 1 0,1-1 0,-1 1 0,0 0 0,0 0 0,2 21 0,-3-15 0,1 5 0,0 0 0,-2 0 0,1 0 0,-2 0 0,1 0 0,-2-1 0,1 1 0,-2-1 0,1 0 0,-2 0 0,1 0 0,-2-1 0,1 0 0,-11 12 0,-8 9 0,0-1 0,-43 39 0,68-69 0,0 0 0,0 0 0,0 0 0,0 0 0,0 0 0,0 0 0,0 0 0,0 0 0,0 0 0,0 0 0,0 0 0,0 0 0,1 0 0,-1 0 0,0 0 0,0 0 0,0 0 0,0 0 0,0 1 0,0-1 0,0 0 0,0 0 0,0 0 0,0 0 0,0 0 0,0 0 0,0 0 0,0 0 0,0 0 0,0 0 0,0 0 0,0 0 0,0 1 0,0-1 0,0 0 0,0 0 0,0 0 0,0 0 0,0 0 0,0 0 0,0 0 0,0 0 0,0 0 0,0 0 0,0 0 0,0 0 0,0 0 0,-1 1 0,1-1 0,0 0 0,0 0 0,0 0 0,0 0 0,0 0 0,7-2 0,9-9-1,0 1 0,0 1 0,1 0 0,0 2 1,0 0-1,1 1 0,-1 0 0,2 1 0,-1 2 0,0 0 0,24-1 0,-5 3-959,-26-2-2423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24.1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 35 30286,'-3'0'102,"0"0"-1,0 0 1,0 0 0,0-1 0,0 1-1,0-1 1,0 0 0,0 0-1,1 0 1,-1 0 0,0 0 0,1-1-1,-1 1 1,0-1 0,1 0 0,0 1-1,-1-1 1,1 0 0,0-1-1,0 1 1,0 0 0,-2-4 0,4 5-102,-1 1 1,1 0 0,0 0-1,0 0 1,0-1 0,0 1-1,-1 0 1,1 0-1,0 0 1,0 0 0,-1 0-1,1-1 1,0 1 0,0 0-1,-1 0 1,1 0 0,0 0-1,0 0 1,-1 0 0,1 0-1,0 0 1,-1 0 0,1 0-1,0 0 1,0 0 0,-1 0-1,1 0 1,0 0 0,0 0-1,-1 1 1,1-1 0,0 0-1,0 0 1,-1 0 0,1 0-1,0 0 1,0 1-1,0-1 1,-1 0 0,1 0-1,0 0 1,0 1 0,0-1-1,0 0 1,-1 0 0,1 0-1,0 1 1,0-1 0,0 0-1,0 0 1,0 1 0,0-1-1,0 0 1,0 1 0,0-1-1,-9 15 25,3 3-25,1 0 0,1 1 0,1 0 0,-1 23 0,1 78 0,3-107 0,-8 440 16,10-246-8,-1 11 0,-1-216-8,-9 358 0,10-338 0,2 1 0,0-1 0,1 0 0,12 32 0,-16-51 0,1 0 0,0 0 0,0-1 0,0 1 0,1 0 0,-1 0 0,1-1 0,-1 1 0,1-1 0,0 1 0,0-1 0,4 4 0,-1-5 0,0 0 0,1 0 0,-1-1 0,1 1 0,-1-1 0,0-1 0,9 0 0,7-1 0,38 4-358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25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66 31454,'0'0'958,"9"-1"-872,120-35 10,-81 28-64,53-13-6,-99 25-28,-1 0 1,0 0-1,0 1 0,-1-1 0,1 0 0,-1 0 0,0 1 1,0-1-1,-1 6 0,1 1 4,22 153 1,-5-55-3,13 130 13,27 244 9,-47-386-14,12 227 29,-21-313-36,-1 1 1,0-1-1,-1 1 1,0-1-1,-1 0 1,0 1-1,-1-1 1,0 0-1,-1-1 1,-5 14-1,7-23-1,1 1 0,0-1 0,-1 1 0,1-1 0,-1 0 0,0 0 0,1 0 0,-1 0 0,0 0 0,1 0 0,-1 0 0,0 0 0,0-1 0,0 1 0,0-1 0,0 1 0,-4-1 0,-38 1 0,28-2 0,-1 0 5,0 0 0,-18-5 0,18 3-150,0 0-1,-19 1 0,15 2-601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26.8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 33 30398,'0'-1'80,"0"0"-1,0 0 1,0 0 0,0 0-1,0 0 1,-1 0 0,1 0-1,0 0 1,-1 0 0,1 0-1,-1 0 1,1 0 0,-1 0 0,1 0-1,-1 1 1,0-1 0,1 0-1,-1 0 1,0 1 0,0-1-1,0 0 1,0 0 0,-28-8 406,12 7-617,1 1 0,-21 2 0,20-1 315,-28 0-197,44 2 12,1 0-1,-1-1 1,1 1 0,-1 0-1,1 0 1,0-1 0,0 1 0,0 0-1,0 0 1,0 0 0,1 1 0,-1-1 0,8 590 97,-18-188-80,5-7 10,5-253-20,1-143-6,-1-1 1,0 1 0,0-1-1,0 0 1,1 1-1,-1-1 1,0 1 0,0-1-1,1 0 1,-1 1-1,0-1 1,1 0-1,-1 1 1,0-1 0,1 0-1,-1 0 1,1 1-1,-1-1 1,0 0-1,1 0 1,-1 0 0,1 0-1,-1 1 1,1-1-1,-1 0 1,0 0-1,1 0 1,-1 0 0,1 0-1,0 0 1,16 0 4,-14 0 1,18 0-44,-12 1-147,0-1 0,0 0-1,0-1 1,0 0 0,10-2-1,-8-1-1959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27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30318,'0'0'38,"0"-1"1,0 1 0,1 0-1,-1-1 1,0 1-1,0-1 1,0 1 0,0 0-1,1-1 1,-1 1-1,0 0 1,1-1 0,-1 1-1,0 0 1,1-1-1,-1 1 1,0 0 0,1 0-1,-1-1 1,0 1-1,1 0 1,-1 0 0,0 0-1,1 0 1,-1 0-1,1-1 1,-1 1 0,1 0-1,-1 0 1,0 0-1,1 0 1,-1 0 0,1 0-1,21-4-113,-19 4 188,32-3 97,0 1 1,40 3-1,32-1-190,-108 25-26,-26 377 126,29 4-55,-2-403-65,7 156 15,2 27 15,-10-112-24,6 164 65,-1-174-52,-5-63-19,1 0 0,-1 0 0,1 0 0,-1 0 0,0 0 0,1 0 0,-1 0 0,0 0 0,0-1 0,0 1 0,0 0 0,0-1 0,0 1 0,0 0 0,0-1 0,0 1 0,0-1 0,0 0 0,0 1 0,0-1 0,0 0 0,0 0 0,0 1 0,-1-1 0,1 0 0,-2 0 0,-33 2 0,35-2 0,-7 0-15,-40 3-522,32 1-352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30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44 231 32079,'-1'-1'16,"1"0"0,-1 1 1,0-1-1,0 0 1,1 0-1,-1 1 0,0-1 1,0 1-1,0-1 1,0 1-1,1-1 0,-1 1 1,0-1-1,0 1 1,0 0-1,0-1 0,0 1 1,0 0-1,0 0 1,0 0-1,0 0 0,-1 0 1,1 0-1,0 0 1,0 0-1,0 0 0,-1 1 1,0 0-12,1 0 0,0 1 0,0-1 0,0 0 0,0 0 0,0 1 0,0-1 0,1 0 0,-1 1 0,0-1 0,1 1 0,-1-1 0,1 1 0,-1-1 0,1 4 0,-2 3-6,1 1-1,1 0 1,-1 0-1,1 0 1,2 12 0,-1-17 3,1 0 1,-1 0-1,1 0 1,-1-1 0,1 1-1,0 0 1,0 0-1,1-1 1,-1 1 0,1-1-1,0 0 1,0 0 0,0 0-1,0 0 1,0-1-1,1 1 1,6 3 0,-4-3-1,1 1 1,-1-2 0,1 1 0,0-1-1,0 0 1,0 0 0,0-1 0,0 0 0,12 1-1,-18-3-1,1 1 0,-1-1 0,1 1-1,-1-1 1,1 1 0,-1-1 0,1 0 0,-1 1-1,0-1 1,1 0 0,-1 0 0,0 0-1,0 0 1,1-1 0,-1 1 0,0 0 0,0 0-1,0-1 1,-1 1 0,1 0 0,0-1 0,0 1-1,-1-1 1,1 1 0,-1-1 0,1 1-1,-1-1 1,1-2 0,6-52 12,-6 47-11,1-70 11,-3 60-13,1 0 0,1 0 0,0 0 0,1 1 0,2-1 0,0 1 0,7-21 0,-10 36 0,0 1 0,0 0 0,0-1 0,1 1 0,-1 0 0,1 0 0,-1-1 0,1 1 0,0 1 0,0-1 0,0 0 0,0 0 0,0 1 0,0-1 0,0 1 0,1-1 0,3 0 0,-1 0 0,0 1 0,0 0 0,1 0 0,-1 1 0,0-1 0,1 1 0,7 1 0,-10 0 0,-1 0 0,1 0 0,-1 0 0,0 0 0,1 0 0,-1 1 0,0-1 0,1 1 0,-1-1 0,0 1 0,0 0 0,-1 0 0,1 0 0,0 0 0,-1 0 0,1 1 0,-1-1 0,1 0 0,-1 1 0,0-1 0,0 1 0,1 2 0,-4-12 0,2 6 0,0 1 0,0-1 0,0 1 0,0-1 0,0 0 0,0 1 0,0-1 0,0 1 0,0-1 0,-1 0 0,1 1 0,0-1 0,0 1 0,-1-1 0,1 1 0,-1-1 0,1 1 0,0-1 0,-1 1 0,1-1 0,-1 1 0,1 0 0,-1-1 0,1 1 0,-1 0 0,1-1 0,-1 1 0,1 0 0,-1 0 0,1-1 0,-1 1 0,0 0 0,1 0 0,-1 0 0,1 0 0,-2 0 0,-3-1 0,-1 0 0,0 1 0,1 0 0,-1 0 0,1 0 0,-1 1 0,1-1 0,-1 1 0,1 1 0,-1-1 0,1 1 0,0 0 0,0 0 0,-1 1 0,2-1 0,-1 1 0,0 0 0,0 0 0,1 1 0,0 0 0,0-1 0,0 1 0,0 1 0,-4 5 0,1 0 0,0-1 0,1 1 0,0 0 0,0 0 0,1 1 0,1 0 0,0 0 0,0 0 0,1 0 0,-3 22 0,5-21-2,0-1 0,1 1 0,0 0 0,1-1 0,0 1 1,5 18-1,-5-26 2,0-1 0,0 0 0,1 0 0,-1 0 0,1 0 0,-1 0 0,1 0 0,0 0 0,0 0 0,1-1 0,-1 1 0,0-1 0,1 0 0,0 1 0,-1-1 0,1 0 0,0-1 0,0 1 0,0 0 0,0-1 0,0 0 0,1 0 0,-1 0 0,0 0 0,1 0 0,5 0 0,-3 0 1,-1-1-1,0 1 1,1-1 0,-1-1 0,0 1 0,1-1 0,-1 1-1,0-1 1,0-1 0,0 1 0,0-1 0,0 0 0,0 0 0,0-1-1,-1 1 1,9-7 0,-8 5-1,-1-1 0,0 0 0,0 0 0,0 0 0,0 0 0,-1-1 0,0 1-1,0-1 1,-1 0 0,1 0 0,-1 0 0,-1 0 0,3-13 0,0-12 0,-2-1 0,-2-60 0,-1 61 0,1 20 1,-1 0 0,0-1 0,-1 1 0,0 0-1,-4-13 1,0 53-1,6-21 0,-2 35-3,8 69 1,-5-99 2,1 0 0,1 0 0,0 0 0,1-1 0,1 1 0,0-1 0,0 0 0,1 0 0,13 19 0,-17-29 1,-1-1-1,0 1 1,1-1 0,-1 1 0,1-1-1,0 0 1,0 1 0,-1-1-1,1 0 1,0 0 0,0 0 0,0-1-1,0 1 1,0 0 0,0-1-1,0 1 1,0-1 0,0 0-1,0 0 1,1 0 0,-1 0 0,0 0-1,0 0 1,0 0 0,0-1-1,0 1 1,0-1 0,0 1 0,0-1-1,0 0 1,0 0 0,0 0-1,0 0 1,0 0 0,-1-1 0,1 1-1,0 0 1,-1-1 0,1 1-1,-1-1 1,0 1 0,1-1 0,-1 0-1,1-2 1,5-12-6,-2-1 0,0 0 1,0 0-1,-2 0 0,0 0 0,1-29 1,-3 28 4,1 0 0,0 0 0,2 0 1,0 0-1,10-27 0,-13 43 0,1-1-1,-1 0 1,1 0-1,0 1 1,-1-1-1,2 1 1,-1 0-1,0-1 1,0 1-1,1 0 1,-1 0-1,1 1 1,-1-1-1,1 0 1,0 1-1,5-3 1,-6 4 0,-1-1 0,1 1-1,-1 0 1,1 0 0,-1 0 0,1-1-1,-1 1 1,1 0 0,-1 1 0,1-1-1,0 0 1,-1 0 0,1 1 0,-1-1-1,1 1 1,-1-1 0,0 1 0,1 0 0,-1 0-1,0-1 1,1 1 0,-1 0 0,0 0-1,0 0 1,0 0 0,0 0 0,0 1-1,0-1 1,0 0 0,0 0 0,0 1-1,0-1 1,0 3 0,4 9 0,0 0 0,-1 0 0,-1 1 0,0-1 0,-1 1-1,-1-1 1,0 20 0,-1-3 1,-2 0 1,-9 42-1,11-69 0,-2 6 2,0 1-1,1 0 0,0 0 1,1 12-1,0-21-2,0 1 0,0-1 0,0 1 0,0 0 0,1-1 0,-1 1 0,0-1 0,1 1 0,0-1 0,-1 1 0,1-1 0,0 1 0,-1-1 0,1 0 0,0 1 0,0-1 0,0 0 0,0 0 0,0 0 0,0 0 0,1 0 0,-1 0 0,0 0 0,1 0 0,-1 0 0,0 0 0,1-1 0,-1 1 0,1 0 0,-1-1 0,1 0 0,-1 1 0,1-1 0,1 0 0,13 2 0,-1-2 0,0 0 0,1-1 0,21-3 0,-30 2 0,0 0 0,0 0 0,0-1 0,0 0 0,-1 0 0,1 0 0,-1-1 0,0 0 0,0 0 0,-1-1 0,10-8 0,-10 7 0,1 0 0,-1-1 0,0 0 0,0 0 0,-1 0 0,0 0 0,0-1 0,0 1 0,-1-1 0,3-14 0,-2 3 0,-2 0 0,0 0 0,-1-29 0,-1 40 0,-1 0 0,0 1 0,0-1 0,-1 1 0,0-1 0,0 1 0,-1-1 0,-4-6 0,7 12 0,-1 0 0,0 0 0,-1-1 0,1 1 0,0 0 0,-1 0 0,1 0 0,-1 1 0,1-1 0,-1 0 0,0 0 0,0 1 0,0-1 0,0 1 0,0 0 0,0 0 0,0 0 0,0 0 0,0 0 0,-1 0 0,1 0 0,0 0 0,-1 1 0,1 0 0,-1-1 0,1 1 0,0 0 0,-1 0 0,-4 1 0,6 0 0,0-1 0,0 1 0,0 0 0,0 0 0,0 0 0,0 0 0,0 0 0,0 0 0,0 1 0,1-1 0,-1 0 0,0 0 0,1 1 0,-1-1 0,1 0 0,-1 1 0,1-1 0,0 0 0,0 1 0,-1 1 0,-3 35 0,4-33 0,-2 19 0,1 0 0,1 0 0,1 1 0,8 39 0,-8-56 0,1-1 0,0 1 0,0-1 0,1 1 0,0-1 0,0 0 0,1 0 0,0 0 0,0-1 0,1 1 0,-1-1 0,2 0 0,-1 0 0,0-1 0,1 1 0,0-1 0,0-1 0,12 7 0,-13-8 0,0-1 0,1 0 0,-1 0 0,1-1 0,0 0 0,-1 0 0,1 0 0,0 0 0,0-1 0,9-1 0,-12 1 0,0 0 0,1-1 0,-1 0 0,0 1 0,0-1 0,1 0 0,-1 0 0,0-1 0,0 1 0,0-1 0,0 0 0,-1 1 0,1-1 0,0-1 0,-1 1 0,1 0 0,-1 0 0,0-1 0,3-3 0,2-9 0,0 1 0,-1-2 0,-1 1 0,-1-1 0,0 0 0,0 0 0,-2 0 0,1-24 0,-1 18 0,1-1-1,1 1 0,9-29 0,-13 49 0,1-1 0,1 0 1,-1 0-1,0 1 0,1-1 0,-1 1 0,1-1 0,0 1 0,0 0 0,0 0 0,0-1 0,0 1 0,0 1 1,1-1-1,-1 0 0,1 0 0,-1 1 0,1 0 0,-1-1 0,1 1 0,0 0 0,0 0 0,0 1 0,0-1 0,0 0 1,5 1-1,-2 0-1,1 0 0,-1 0 0,0 1 1,0 0-1,1 1 0,-1-1 1,0 1-1,0 0 0,0 1 0,-1-1 1,8 5-1,-78-5 5,60-2-3,0 1 1,0-1 0,0 1-1,0 1 1,0-1-1,1 0 1,-1 1 0,1 0-1,-1 0 1,1 1 0,-1-1-1,1 1 1,0 0 0,0 0-1,1 0 1,-1 1 0,1-1-1,-1 1 1,1 0-1,0 0 1,1 0 0,-1 0-1,1 0 1,-1 1 0,-1 6-1,-1 2 2,0 1-1,2 0 1,0-1 0,0 1-1,1 0 1,1 0-1,1 25 1,0-36-2,0 0 0,0-1 0,0 1 0,1-1 0,0 1 0,-1-1 0,1 1 0,0-1 0,0 0 0,0 1 0,0-1 0,1 0 0,-1 0 0,1 0 0,-1 0 0,1 0 0,0 0 0,-1 0 0,1 0 0,0-1-1,0 1 1,1-1 0,-1 1 0,0-1 0,0 0 0,1 0 0,-1 0 0,5 1 0,5 1 1,0-1-1,-1 0 1,1-1 0,23-1-1,-29 0 1,-3 0-1,0 0 1,1 0-1,-1 0 1,0-1-1,1 0 0,-1 1 1,0-1-1,0 0 1,0-1-1,0 1 1,0 0-1,0-1 1,0 0-1,0 0 1,0 0-1,-1 0 1,1 0-1,-1 0 1,1-1-1,-1 1 1,0-1-1,0 0 1,0 1-1,0-1 0,-1 0 1,1 0-1,-1 0 1,0 0-1,0-1 1,2-5-1,0-8 0,0-1-1,-1 0 1,-1 0-1,-2-30 1,0 20 1,2 19 0,-1 0 0,-1-1-1,0 1 1,0 0 0,-1 0 0,-4-14-1,6 23 1,0-1 0,0 1 0,0 0-1,0 0 1,0-1 0,0 1-1,0 0 1,0 0 0,0-1 0,0 1-1,-1 0 1,1 0 0,0-1 0,0 1-1,0 0 1,0 0 0,0 0 0,-1-1-1,1 1 1,0 0 0,0 0-1,0 0 1,-1 0 0,1-1 0,0 1-1,0 0 1,0 0 0,-1 0 0,1 0-1,0 0 1,0 0 0,-1 0 0,1 0-1,0 0 1,0 0 0,-1 0-1,1 0 1,-2 2-2,-2 8 1,0 0 0,1 1 0,1-1 0,0 1 0,0 0 0,1 0 0,1-1 0,0 15 0,0-16 0,-1 5-1,1-1 0,1 1 1,3 25-1,-2-33-4,0-1 0,0 1 0,0 0 0,0-1-1,1 1 1,0-1 0,0 0 0,1 0 0,-1 0 0,1-1 0,4 5 0,15 12-315,-2-4-913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7:05.4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32207,'29'0'144,"4"0"-96,0 0-48,-11 7-64,-7 6-496,-9-5-769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7:05.8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31470,'0'0'737,"0"2"-449,4-2-208,18 2-16,5-2-32,2 0-32,0 0-16,-5 0-176,-5 0-1057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54.3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18 143 32415,'0'-8'47,"0"1"1,0-1-1,1 0 1,0 0-1,0 1 1,1-1-1,5-13 1,-5 17-50,0 0 0,1 0 0,0 1 0,-1-1 1,2 0-1,-1 1 0,0 0 0,1 0 0,-1 0 0,1 0 0,0 0 1,0 1-1,0-1 0,5-1 0,-2 1 2,-1 0 0,1 1 0,0-1 0,0 1 0,0 1 0,0 0 0,0 0 0,13-1 0,-19 3 0,1-1 0,-1 1 0,0-1 0,0 1 0,0-1 0,-1 1 0,1-1 0,0 1 0,0 0 0,0 0 0,0-1 0,0 1 0,-1 0 0,1 0 0,0 0 0,-1 0 0,1 0 0,-1 0 0,1 0 0,-1 0 0,1 0 0,-1 0 0,0 0 0,0 0 0,1 0 0,-1 0 0,0 0 0,0 1 0,0-1 0,0 1 0,1 46 0,-1-38 0,-1-1 0,0 0 0,0 1 0,-1-1 0,0 0 0,0-1 0,-1 1 0,0 0 0,-1-1 0,0 0 0,0 0 0,-1 0 0,0 0 0,-8 9 0,-9 9 0,-1-2 0,-35 29 0,32-31 0,69-35 0,-28 9-2,1 1 1,-1 0-1,1 2 0,0 0 1,25 1-1,-19 0-23,-21 0-4,0 0 0,0 0 0,0 0 0,0 0 0,0 0 1,0 0-1,-1 1 0,1-1 0,0 0 0,0 0 0,0 1 0,0-1 0,-1 0 0,1 1 0,0-1 0,0 1 0,-1-1 0,1 1 0,0 0 0,0 0 0,2 5-1633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56.0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40 32367,'0'-1'9,"0"-1"1,0 1 0,0-1 0,0 0-1,0 1 1,0-1 0,0 1-1,1-1 1,-1 1 0,1-1-1,-1 1 1,1-1 0,-1 1-1,1-1 1,0 1 0,-1-1-1,1 1 1,0 0 0,0 0-1,0-1 1,0 1 0,1 0-1,0-1 1,1 1 0,0 0 0,0 0 0,0 1 0,0-1 0,1 1 0,-1-1 0,0 1 0,0 0 0,0 1 0,0-1 0,5 1 0,-6 0-10,0 0 0,1-1-1,-1 1 1,0 0 0,0 1 0,0-1 0,0 0-1,0 0 1,-1 1 0,1-1 0,0 1 0,-1 0-1,1 0 1,-1-1 0,1 1 0,-1 0 0,0 0-1,0 0 1,0 0 0,0 0 0,0 1 0,0-1-1,0 5 1,3 5-2,-1 0 0,-1 1 0,1 13 0,-1-11-3,-1 0 1,-1 0 0,0 0 0,-1 0 0,-5 23 0,4-30 3,0-1 0,-1 1 0,0-1 1,0 0-1,-1 0 0,0 0 0,0-1 1,-1 1-1,1-1 0,-1 0 0,-1 0 1,-7 6-1,9-8 1,-22 13-13,28-38 23,9-7-26,2 0 0,0 0 0,24-33 0,-14 23-32,49-84 27,-82 139 27,1 0 1,2 0-1,-1 0 0,2 1 0,0 0 1,1 0-1,1 0 0,1 1 1,1 0-1,-1 30 0,4-45-45,-1 0-1,1 0 1,0 0-1,1 0 1,-1 0-1,1 0 0,-1 0 1,1 0-1,0-1 1,1 1-1,-1-1 1,1 0-1,-1 0 1,1 0-1,0 0 1,0 0-1,0 0 1,1-1-1,-1 1 0,0-1 1,1 0-1,0 0 1,0 0-1,-1-1 1,1 1-1,0-1 1,8 1-1,15 3-2884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7:07.0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31871,'0'0'784,"13"0"-736,17 0-32,9 0 0,-1 0-16,-6 0-16,-7 0-48,-13 0-192,-7 0-657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7:07.4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36 31230,'0'0'1329,"21"0"-1265,8 0 0,8-2-48,0-3-16,-4-3-16,-5 1-80,-3 1-656,-6-1-15368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55.1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1 134 31118,'11'-18'379,"1"2"0,1-1 1,25-25-1,-6 6-295,-32 36-84,1 0 1,-1 0-1,0-1 0,0 1 0,0 0 1,0 0-1,0-1 0,0 1 1,0 0-1,1 0 0,-1 0 1,0-1-1,0 1 0,0 0 1,0 0-1,1 0 0,-1 0 0,0-1 1,0 1-1,0 0 0,1 0 1,-1 0-1,0 0 0,0 0 1,1 0-1,-1 0 0,0 0 0,0 0 1,1 0-1,-1 0 0,0 0 1,0 0-1,1 0 0,-1 0 1,0 0-1,0 0 0,1 0 0,-1 0 1,0 0-1,0 0 0,1 0 1,-1 0-1,0 0 0,0 0 1,0 1-1,1-1 0,-1 0 1,0 0-1,0 0 0,0 0 0,1 1 1,-1-1-1,0 0 0,0 0 1,0 0-1,0 1 0,0-1 1,4 17-4,-4-11 4,5 19-2,-2 0 0,-1 0 1,-1 0-1,-2 1 0,-3 29 0,3-44-3,-1 0 0,-1 0 0,1 0-1,-2 0 1,0 0 0,0 0 0,-1-1-1,0 0 1,0 0 0,-1 0 0,-1-1-1,0 0 1,-15 17 0,1-24 19,14-2-14,15 0 2,68 0-452,-69 0-722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3:56.8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93 32175,'-13'-11'420,"4"12"-301,8 2-120,0-1 0,0 0 0,0 0 0,0 0 0,0 1 0,1-1 0,-1 0 0,1 1 0,-1-1 0,1 5 0,-1 4-1,0 1 0,0-1 1,1 1-1,1-1 0,3 23 0,-3-31 0,0 0 0,0 0 1,-1-1-1,2 1 0,-1 0 0,0-1 0,0 1 0,1-1 1,0 1-1,-1-1 0,1 0 0,0 1 0,0-1 0,0 0 1,0 0-1,1 0 0,-1-1 0,0 1 0,1-1 0,0 1 1,-1-1-1,1 0 0,0 0 0,-1 0 0,1 0 0,0 0 1,0-1-1,5 1 0,-4 0 2,0-1 0,0 0 1,0 0-1,0 0 0,-1-1 0,1 1 1,0-1-1,0 0 0,0 0 0,0 0 1,-1-1-1,1 1 0,0-1 0,-1 0 0,0 0 1,1 0-1,-1 0 0,3-4 0,-1 1 1,-1 0-1,0 0 1,0 0-1,-1 0 0,1-1 1,-1 0-1,0 0 1,-1 0-1,0 0 0,2-7 1,2-14 6,-2 0 0,0 1 0,-2-2 0,-2-29 0,0 54-6,-37 410 47,34-379-50,-10 63-5,11-80 6,-1 0 0,0 0 1,0-1-1,-1 1 1,-10 17-1,14-27 1,-1 1 1,0-1-1,0 1 0,0-1 1,0 0-1,0 0 1,0 1-1,0-1 0,-1 0 1,1 0-1,0 0 1,-1 0-1,1 0 0,-1-1 1,1 1-1,-1 0 0,1-1 1,-1 1-1,1-1 1,-4 1-1,4-1 0,0 0 1,0 0-1,-1-1 0,1 1 0,0 0 1,0-1-1,0 1 0,0-1 1,0 0-1,-1 1 0,1-1 1,0 0-1,0 0 0,1 1 0,-1-1 1,0 0-1,0 0 0,0 0 1,0 0-1,1 0 0,-1 0 1,1 0-1,-1-1 0,1 1 0,-1 0 1,0-2-1,-6-17-5,0 0 0,2-1 1,0 0-1,1 0 0,1 0 0,1 0 0,1 0 1,1 0-1,3-32 0,-1 47 5,0 1 1,0 0-1,1 0 1,-1 0-1,1 0 1,0 0-1,1 0 1,-1 1-1,1-1 1,0 1-1,0 0 1,0 0-1,0 1 1,1-1-1,0 1 0,5-3 1,10-6 2,1 1-1,31-12 1,-34 15-178,0 2 0,0 0 0,1 1 0,0 1 0,0 1 0,22-2 0,-26 5-3114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08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361 25 31614,'0'0'65,"-11"-9"471,-7 4-503,0 2 0,-1 0 1,1 0-1,-1 2 0,1 0 0,-34 4 1,-1-1-3,32-3-31,17 0 0,-1 0 0,0 0 0,0 1 0,0 0 0,0 0 0,1 1 0,-1-1 0,0 1 0,0 0 0,1 0 0,-1 0 0,0 1 0,-5 2 0,10-2 3,0-2 90,0 26-58,1-11-27,0-1 1,2 0-1,-1 0 1,9 24-1,-6-22-2,0 0-1,-2 0 0,3 23 1,-3 53 1,-16 155 0,-33 89 6,41-299-8,-3 31 9,5 125 0,-1 5-13,1-58-1,4-91 0,-1-49 0,1 1 0,0-1 0,0 1 0,0-1 0,-1 0 0,1 1 0,0-1 0,0 0 0,0 1 0,0-1 0,0 0 0,0 0 0,-1 0 0,1 0 0,0 0 0,0 0 0,0 0 0,0 0 0,0 0 0,1-1 0,0 1 0,70-7 0,-49 4-1,35-2-1,-81-2-809,-5 1-1384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0.8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72 94 31518,'-1'-4'44,"-1"1"-1,1-1 0,0 1 1,1-1-1,-1 0 0,1 0 0,-1 1 1,1-1-1,0 0 0,1 1 0,-1-1 1,0 0-1,1 0 0,0 1 0,2-5 1,-2 6-25,0 0-1,0 0 1,0 0 0,0 0 0,1 0 0,-1 1 0,1-1-1,-1 1 1,1-1 0,0 1 0,0-1 0,-1 1-1,1 0 1,0 0 0,0 0 0,0 0 0,0 0 0,0 0-1,1 1 1,-1-1 0,0 1 0,0-1 0,0 1 0,1 0-1,-1 0 1,2 0 0,-2 0-19,-1 0 0,1-1 0,0 1 0,-1 0 0,1 0 0,-1 0 0,1 0 0,-1 1 0,1-1 0,-1 0 0,1 0 0,-1 1 0,1-1 0,-1 1 0,1 0 0,-1-1 0,0 1 0,1 0 0,-1 0 0,0 0 0,0 0 0,1 0 0,-1 0 0,0 0 0,0 0 0,0 0 0,0 1 0,-1-1 0,1 0 0,0 1 0,0-1 0,-1 1 0,1-1 0,-1 1 0,1-1 0,-1 1 0,0-1 0,1 1 0,-1-1 0,0 1 0,0-1 0,0 3 0,1 7 0,-1 0 0,1 0 0,-2 0 0,1 0 0,-2 0 0,1 0 0,-2-1 0,1 1 0,-1 0 0,-1-1 0,0 0 0,0 0 0,-1 0 0,-1 0 0,1-1 0,-10 12 0,0-1-6,0 0-1,-1-1 1,-1-1-1,-26 22 1,43-39 6,0-1 0,0 0 0,0 0 0,-1 0 0,1 0 0,0 0 0,0 1 0,0-1 0,0 0 0,0 0 0,0 0 0,-1 0 0,1 0 0,0 0 0,0 0 0,0 1 0,0-1 0,-1 0 0,1 0 0,0 0 0,0 0 0,0 0 0,0 0 0,-1 0 0,1 0 0,0 0 0,0 0 0,0 0 0,0 0 0,-1 0 0,1 0 0,0 0 0,0 0 0,0 0 0,0 0 0,-1-1 0,1 1 0,0 0 0,0 0 0,0 0 0,0 0 0,-1 0 0,1 0 0,0-1 0,0-9 0,10-12 0,-6 17 1,1 1-1,0 0 1,0 0 0,0 0-1,0 1 1,1 0 0,-1 0-1,1 0 1,0 1 0,0 0-1,0 0 1,11-2 0,2 1-10,1 0-1,34 1 1,-53 2-21,0 0-1,0 0 0,-1 0 0,1 0 1,0 0-1,-1 0 0,1 0 0,0 0 1,-1 1-1,1-1 0,0 0 1,-1 0-1,1 1 0,0-1 0,-1 0 1,1 1-1,-1-1 0,1 1 0,-1-1 1,1 0-1,-1 1 0,1-1 1,-1 1-1,1 0 0,-1-1 0,1 1 1,2 4-1907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31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38 396 32639,'-1'-1'3,"1"1"0,-1 0 1,1 0-1,-1 0 0,0 0 0,1-1 1,-1 1-1,1 0 0,-1 0 1,1 0-1,-1 0 0,0 0 0,1 1 1,-1-1-1,1 0 0,-1 0 0,1 0 1,-1 0-1,1 1 0,-1-1 0,1 0 1,-1 0-1,1 1 0,-1-1 0,1 1 1,-1-1-1,1 0 0,-1 1 0,1-1 1,0 1-1,-1-1 0,1 1 0,0-1 1,0 1-1,-1-1 0,1 1 0,0-1 1,0 1-1,-1-1 0,1 1 0,0-1 1,0 2-1,-11 26-21,11-27 24,-2 9-10,-1 1-1,2-1 1,0 1-1,0-1 1,2 16-1,-1-10 0,0-15 5,0 1 1,0-1-1,0 1 1,0-1-1,0 1 0,0-1 1,1 0-1,-1 1 1,1-1-1,-1 1 1,1-1-1,-1 0 0,1 1 1,0-1-1,0 0 1,0 0-1,0 0 0,0 0 1,0 1-1,0-1 1,0 0-1,0-1 1,0 1-1,0 0 0,1 0 1,-1 0-1,0-1 1,0 1-1,3 0 0,2 1 3,0-1 0,1 0 0,-1-1 0,0 1-1,10-1 1,-7 0 0,-7-1-3,0 1 0,0-1 0,1 1 0,-1-1 0,0 0 0,0 0 0,0 0 0,0 0 0,0 0 0,0 0 0,0-1 0,0 1 0,0-1 0,0 1 0,-1-1 0,1 0 0,-1 0 0,1 1 0,-1-1 0,0 0 0,0 0 0,0 0 0,0-1 0,0 1 0,1-3 0,3-9-1,-1 0-1,5-26 1,-9 36 0,6-30-18,-1 3 15,11-41-1,-13 65 5,-1-1-1,1 0 1,1 0 0,-1 1-1,1 0 1,0 0-1,1 0 1,0 0 0,0 1-1,7-8 1,-7 12-11,-1-1 1,1 1 0,-1 0 0,1 0 0,0 0-1,0 0 1,0 1 0,0 0 0,0 0 0,0 0-1,0 1 1,0-1 0,0 1 0,1 1 0,-1-1-1,8 2 1,-8 0 10,-9 1 45,-10-1-4,9-2-39,0 0 0,1 0 0,-1 0 0,0 1 0,0 0-1,0 0 1,0 0 0,0 0 0,1 1 0,-1 0 0,1 0 0,-1 0 0,1 1 0,0-1 0,0 1 0,0 0 0,0 0 0,0 0 0,1 1 0,-1-1 0,1 1 0,0 0 0,0 0 0,0 0 0,1 0 0,0 1 0,-1-1 0,2 1 0,-1-1 0,-2 9 0,1-2-2,0 0 0,0 1 0,1-1 0,1 1 0,0-1 0,1 1 0,0-1 0,0 1 0,1-1 0,4 18 0,-3-24 0,-1 0 0,0-1 0,1 1 0,0-1 0,0 1 0,1-1 0,-1 0 1,1 1-1,0-1 0,0-1 0,0 1 0,0 0 0,1-1 0,-1 0 0,1 1 0,0-2 1,0 1-1,0 0 0,1-1 0,-1 0 0,0 0 0,1 0 0,0 0 0,-1-1 0,1 1 1,9 0-1,-7-1 1,1 0 0,-1 0 1,1-1-1,-1 0 0,1 0 1,0-1-1,-1 0 0,1 0 1,7-3-1,-12 3 0,-1-1-1,1 1 1,0-1-1,-1 0 1,1 1-1,-1-1 1,1 0-1,-1 0 1,0-1-1,0 1 1,0 0-1,0-1 1,0 1 0,0-1-1,-1 0 1,0 0-1,1 1 1,-1-1-1,0 0 1,0 0-1,0 0 1,-1 0-1,1 0 1,-1-6-1,2-3 0,-1-1 1,0 0-1,-1 0 0,0 0 0,-1 0 0,-1 0 0,0 0 1,-1 0-1,0 1 0,-1 0 0,0-1 0,-1 1 0,-1 0 1,1 1-1,-2 0 0,-11-16 0,18 26 0,-1 0-1,0 0 1,0 0-1,1 0 1,-1 0-1,0 1 1,0-1-1,0 0 1,0 0-1,0 1 1,0-1 0,0 1-1,0-1 1,0 1-1,-1-1 1,1 1-1,0 0 1,0-1-1,0 1 1,-3 0-1,3 0 1,0 0 0,0 1 0,1-1-1,-1 1 1,0-1 0,0 1 0,0-1-1,0 1 1,1-1 0,-1 1 0,0 0-1,1 0 1,-1-1 0,0 1 0,1 0-1,-1 0 1,1 0 0,-1-1 0,0 3-1,-1 2 1,0 1-1,0-1 1,1 1-1,0 0 0,0-1 1,-1 10-1,2-10-1,0 0 1,0 1-1,0-1 0,0 0 0,1 0 0,0 0 1,0 0-1,1 0 0,-1 0 0,4 7 0,-3-9 1,0-1-1,0 1 0,0-1 0,0 0 0,0 0 1,0 0-1,0 0 0,1 0 0,-1 0 0,1-1 1,0 1-1,-1-1 0,1 0 0,0 0 0,0 0 1,0 0-1,0 0 0,0-1 0,5 1 0,-2 0 1,-1 0-1,1 0 1,0-1-1,0 0 1,0 0-1,0 0 1,0-1 0,0 0-1,7-2 1,-10 2 1,0-1 1,0 1-1,0-1 1,-1 0-1,1 0 1,0 0-1,-1 0 1,0 0-1,1 0 1,-1 0-1,0-1 1,0 0-1,0 1 0,-1-1 1,1 0-1,0 0 1,-1 1-1,2-7 1,4-17 7,-2 0-1,-1 0 1,0 0-1,-2 0 1,-1-1-1,-4-34 1,2 7 0,1-17 16,-10 89 3,2 21-27,1 1 0,3 0 0,0 73 0,3-46 0,-4 177 0,-10 165 0,15-407 0,-1 21 0,-1 0 0,-2-1 0,0 0 0,-1 0 0,-14 35 0,17-53 0,0-1 0,-1 1 0,1-1 0,-1 0 0,0 0 0,0 0 0,0 0 0,-1 0 0,1-1 0,0 1 0,-1-1 0,0 0 0,0 0 0,0 0 0,0-1 0,0 1 0,0-1 0,0 0 0,0 0 0,0-1 0,0 1 0,-1-1 0,1 0 0,0 0 0,0 0 0,-1-1 0,1 1 0,0-1 0,0 0 0,0 0 0,0-1 0,0 1 0,0-1 0,0 0 0,0 0 0,1 0 0,-1 0 0,1-1 0,-1 1 0,-4-6 0,1-3 0,0-1 0,1 1 0,0-1 0,1 0 0,0 0 0,1-1 0,1 1 0,0-1 0,1 0 0,0 0 0,0 0 0,2 0 0,-1 0 0,2 0 0,0 0 0,0 0 0,2 0 0,-1 1 0,2-1 0,-1 0 0,9-16 0,8-9 0,2 2 0,2 0 0,1 2 0,1 0 0,2 2 0,2 1 0,0 1 0,62-45 0,-86 71-14,-1-1 1,1 1-1,0 1 1,1-1-1,-1 1 1,0 0-1,1 1 1,0-1-1,-1 1 1,1 0-1,0 1 1,0 0-1,12-1 1,-6 2-678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1.3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31438,'0'1'289,"0"1"159,0 2-32,10-4-400,5 0 0,5 0-16,3 0 16,-3 0-16,3 0 0,-4 0 0,-5 0-32,-2 0-160,-1 0-384,-3-6-1441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1.8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22 31374,'0'0'26,"0"0"-1,-1 0 1,1 0-1,0 0 0,0 0 1,0-1-1,0 1 0,0 0 1,-1 0-1,1 0 1,0 0-1,0 0 0,0-1 1,0 1-1,0 0 0,0 0 1,0 0-1,0-1 1,0 1-1,0 0 0,0 0 1,0 0-1,-1 0 1,1-1-1,0 1 0,0 0 1,1 0-1,-1 0 0,0-1 1,0 1-1,0 0 1,0 0-1,0 0 0,0-1 1,0 1-1,0 0 0,0 0 1,0 0-1,0 0 1,0 0-1,1-1 0,-1 1 1,0 0-1,11-5 201,14 1-363,-25 4 183,12-2-39,-1 1-4,0-1 0,0 2 1,0-1-1,0 1 0,0 1 0,17 3 0,-27-4-3,0 1-1,-1 0 1,1-1 0,0 1 0,-1 0-1,1 0 1,-1 0 0,1-1 0,-1 1-1,1 0 1,-1 0 0,1 0 0,-1 0-1,0 0 1,0 0 0,1 0-1,-1 0 1,0 0 0,0 0 0,0 0-1,0 0 1,0 0 0,0 0 0,-1 2-1,-7 26-8,-17 0-7,21-27 14,1 1-1,0 0 0,1-1 1,-1 1-1,0 0 0,1 0 0,-1 0 1,1 1-1,0-1 0,0 1 1,1-1-1,-1 1 0,1-1 1,-1 1-1,1 0 0,-1 8 1,2-10 1,0 0-1,0 0 1,1-1 0,-1 1 0,0 0 0,1 0 0,0 0 0,-1 0 0,1 0 0,0 0 0,0-1 0,0 1 0,0 0 0,0-1 0,0 1 0,1-1 0,2 3 0,30 18 6,-29-20-2,0 1 0,0 0 1,-1 0-1,1 0 1,8 8-1,-12-10-2,0 1 0,0-1 0,0 1 0,0 0 0,0-1 0,0 1-1,0 0 1,-1 0 0,1 0 0,-1-1 0,1 1 0,-1 0 0,1 0 0,-1 0 0,0 0 0,0 0 0,0 0 0,0 0-1,-1 0 1,1 0 0,-1 3 0,0-3 0,-1 0 0,1 1 0,0-1-1,-1 0 1,0 0 0,1 0 0,-1 0-1,0-1 1,0 1 0,0 0 0,0-1-1,0 1 1,0-1 0,0 0 0,-1 0-1,1 0 1,0 0 0,-1 0 0,1 0-1,-4 0 1,-51 10 21,50-11-36,-32 1 56,38-1-58,0 0 0,-1 0 0,1 0 0,0 0-1,0-1 1,0 1 0,0 0 0,0-1 0,-1 1-1,1-1 1,0 1 0,0-1 0,0 0 0,0 1 0,0-1-1,1 0 1,-1 0 0,0 1 0,0-1 0,0 0-1,1 0 1,-1 0 0,0 0 0,1 0 0,-2-2-1,1-12-922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4.0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15 118 28717,'0'0'80,"0"1"1,0-1-1,0 0 0,0 1 1,0-1-1,0 1 0,1-1 0,-1 0 1,0 1-1,0-1 0,0 0 1,0 1-1,1-1 0,-1 0 0,0 1 1,0-1-1,1 0 0,-1 1 1,0-1-1,0 0 0,1 0 0,-1 1 1,0-1-1,1 0 0,-1 0 1,1 0-1,-1 1 0,0-1 0,1 0 1,-1 0-1,0 0 0,1 0 0,-1 0 1,1 0-1,-1 0 0,1 0 1,-1 0-1,0 0 0,1 0 0,-1 0 1,1 0-1,-1 0 0,0 0 1,1 0-1,-1 0 0,0-1 0,1 1 1,-1 0-1,0 0 0,1 0 1,0-1-1,1 0-106,-1 0 0,1 0 0,0 0 0,0 0 0,-1 0 0,1 0 1,-1 0-1,1-1 0,-1 1 0,3-3 0,0-5 34,0 0-1,0 0 1,-1 0-1,0-1 1,1-11 0,8-22 23,-10 101-28,-2 284-22,0-340 19,0 0-1,0-1 0,0 1 1,-1-1-1,1 1 1,-1 0-1,1-1 1,-1 1-1,1-1 0,-1 1 1,0-1-1,0 1 1,0-1-1,1 0 0,-1 1 1,-1-1-1,1 0 1,0 0-1,0 0 0,0 0 1,-1 0-1,1 0 1,0 0-1,-1 0 0,1 0 1,-1-1-1,1 1 1,-1-1-1,1 1 0,-4 0 1,-1 0-3,-1 0 0,0 0-1,0 0 1,-14-2 0,15 1 8,137-5-739,-125 5-821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4.6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165 53 31022,'2'-4'232,"0"-1"-37,0 0 0,0 0-1,-1-1 1,0 1 0,0-1 0,1-7 0,-4 13-193,1-1 0,0 1 1,0-1-1,-1 1 1,1-1-1,0 1 1,0 0-1,-1 0 1,1 0-1,0 0 0,-1 0 1,1 0-1,-3 1 1,1-1 0,-1 0-3,0 1 0,-1 0 0,1 0 0,0 0 0,0 0 0,0 1 0,0 0 0,1 0 0,-1 0 0,0 0 0,1 1 0,-1-1 0,1 1 0,0 0 0,0 0 0,0 0 0,-4 6 0,-4 5 0,1 0 0,0 1 0,-7 16 0,11-19 0,1-1 0,0 1 0,1 0 0,0 1 0,1-1 0,0 1 0,1 0 0,0-1 0,1 1 0,0 0 0,1 0 0,2 14 0,-1-24 0,0 0 0,-1-1 0,1 0 0,1 1 0,-1-1 0,0 0 0,0 1 0,1-1 0,-1 0 0,1 0-1,0 0 1,0 0 0,0 0 0,0-1 0,0 1 0,0 0 0,0-1 0,0 0 0,1 1 0,-1-1 0,1 0 0,-1 0 0,1 0 0,3 0 0,1 1 2,1-1-1,-1 1 1,1-2 0,-1 1 0,1-1 0,-1 0-1,12-2 1,-17 2-1,-1-1-1,1 1 0,-1-1 0,1 0 0,-1 0 1,0 0-1,1 1 0,-1-1 0,0 0 0,0 0 1,1-1-1,-1 1 0,0 0 0,0 0 1,0-1-1,0 1 0,-1 0 0,1-1 0,0 1 1,-1-1-1,1 1 0,0-1 0,-1 1 0,0-1 1,1 1-1,-1-1 0,0 0 0,0 1 1,0-2-1,0 1-2,1 0 0,-1 0 0,0 0 0,0 1 0,0-1 0,-1 0 0,1 0 0,0 0 0,-1 1 0,1-1 0,-1 0 0,0 0 0,1 1 0,-1-1 0,0 1 0,0-1 0,0 0 0,0 1 0,0 0 0,-1-1 0,1 1 1,0 0-1,-1-1 0,-2 0 0,-2-1-162,-1 1 1,0 1 0,1-1 0,-1 1 0,-8 0-1,-10 0-2189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5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23915,'2'-2'5879,"14"-5"-4875,19 4-470,1 1-1,36 4 0,17-1-324,-89 15-193,0 53-8,-1 91-4,34 278 0,-21-357-4,-3 0 0,-3 140 0,-9-189 0,-14 62 0,10-61 0,-6 56 0,11 88 19,2-176-6,-30-5 3,-3-1-319,0 2-1,-44 2 1,73 1-1028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7.6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32495,'0'0'80,"21"0"-16,16 0-48,12 0-16,5 0 0,-1 0 0,-6-5 0,-4 5-48,-12 0-112,-14-2-625,-13 2-3456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7.9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0 274 30798,'1'1'14,"-1"-1"0,1 1 0,-1 0 0,1-1-1,-1 1 1,1 0 0,-1-1 0,1 1 0,0-1 0,-1 1 0,1-1-1,0 1 1,-1-1 0,1 0 0,0 1 0,0-1 0,0 0 0,-1 1-1,1-1 1,0 0 0,0 0 0,0 0 0,1 0 0,23 4 129,-24-4-141,17 2-4,-1-1 0,0-1 0,0 0 0,27-4 1,-41 3 14,1 1 0,-1-1 0,0 1 0,0-1 0,0 0 0,0-1 0,0 1 0,0 0 0,0-1 0,0 0 0,0 1 0,-1-1 0,1 0 0,0-1 0,-1 1 0,0 0 0,0-1 0,0 1 0,0-1 0,0 0 0,0 0 0,0 1 0,-1-1 1,0 0-1,1 0 0,-1-1 0,0 1 0,-1 0 0,1 0 0,0 0 0,-1-5 0,0 0 35,-1 0 1,0 1 0,0-1-1,0 0 1,-1 1 0,-1-1-1,1 1 1,-1 0-1,0 0 1,-1 0 0,0 0-1,0 0 1,0 1 0,-7-8-1,-7-7-8,-2 0 0,-33-27-1,45 41 22,12 10-29,28 23-20,14 10-7,-32-25 0,-1 0-1,0 0 1,-1 1 0,21 26 0,-30-35-4,0 1 0,-1 0 0,0 0 0,0 0 0,0 1-1,0-1 1,0 1 0,-1-1 0,0 1 0,0-1 0,0 1 0,-1 0-1,1-1 1,-1 1 0,0 0 0,0-1 0,-1 1 0,0 0 0,1-1 0,-1 1-1,-1 0 1,1-1 0,-4 7 0,-1-2-39,0 0 0,-1 0 0,0-1 0,-1 0 0,1 0-1,-2-1 1,1 0 0,-1 0 0,0-1 0,-12 7 0,-20 10-1480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9.2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91 94 32239,'0'-7'25,"0"1"1,0 0 0,1 0-1,0 0 1,0 0-1,0 0 1,1 0 0,0 0-1,3-8 1,-4 12-19,1 1 1,-1-1-1,1 0 1,-1 0-1,1 1 1,-1-1-1,1 1 1,0-1-1,0 1 1,0 0-1,0 0 1,0 0-1,0 0 0,0 0 1,0 0-1,0 0 1,0 1-1,0-1 1,1 1-1,-1 0 1,0-1-1,0 1 1,1 0-1,-1 0 1,0 1-1,0-1 1,1 0-1,-1 1 1,4 1-1,-5-2-7,0 1 0,0-1 0,0 1 0,0-1 0,0 1 0,0 0 0,0 0 0,0-1 0,0 1 0,0 0 0,-1 0 0,1 0 0,0 0 0,-1 0 0,1 0 0,0 0 0,-1 0 0,0 0 0,1 0 0,-1 0 0,1 0 0,-1 0 0,0 0 0,0 1 0,0 1 0,2 35 0,-2-28 0,-1 3-1,0 0 0,0 0 0,-1 0 0,-1 0 1,0-1-1,-1 1 0,0-1 0,-6 13 0,-3 0-2,-1 0 1,-29 37-1,30-43 3,7-10 0,0 0 0,-1 0 0,0 0 0,-1-1 0,0 0 0,0-1 0,-13 10 0,19-39 16,2 18-17,1 0 1,0-1-1,-1 1 1,2-1-1,-1 1 1,0 0-1,1 0 1,0 0-1,0 0 1,0 0-1,1 0 1,-1 0-1,4-3 1,-5 6-1,0 0 1,0 0 0,0 0 0,0 0-1,0 1 1,0-1 0,0 0 0,0 1-1,1-1 1,-1 0 0,0 1 0,1-1-1,-1 1 1,0 0 0,1-1 0,-1 1-1,0 0 1,1 0 0,-1 0 0,0 0-1,1 0 1,-1 0 0,1 1 0,-1-1-1,0 0 1,1 1 0,-1-1 0,0 1-1,0-1 1,1 1 0,-1-1 0,0 1-1,0 0 1,0 0 0,0 0 0,0-1-1,0 1 1,0 0 0,0 0 0,0 1-1,0-1 1,0 0 0,-1 0 0,2 2-1,5 7-2,1-1 0,0 0 0,8 7 0,-12-13-149,-1-1 0,0 1 1,0-1-1,1 0 0,0 0 0,-1 0 1,1 0-1,0-1 0,0 0 1,0 0-1,0 0 0,5 1 0,14-1-4327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9.6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32287,'0'-4'288,"0"2"-240,14 2-48,9 0-16,1 0-16,1 0-176,0 0-753,-7 0-2656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19.9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60 31326,'0'-3'90,"0"0"-1,0 0 1,0 0 0,0 0-1,1 0 1,-1 0-1,1 0 1,0 0-1,0 0 1,0 1 0,0-1-1,1 0 1,2-4-1,-3 6-85,1-1-1,0 1 1,-1-1-1,1 1 0,0 0 1,0 0-1,0 0 1,0 0-1,0 1 1,0-1-1,0 0 0,0 1 1,1-1-1,-1 1 1,0 0-1,0 0 1,0 0-1,0 0 0,1 0 1,1 1-1,-2-1-3,1 1-1,-1 0 1,0 0-1,0-1 1,0 2-1,0-1 1,0 0-1,0 0 1,0 1-1,0-1 1,-1 1-1,1-1 0,0 1 1,-1 0-1,0 0 1,1 0-1,-1-1 1,0 1-1,2 5 1,21 48-3,-19-42 6,30 105 30,-25-77-166,18 44 1,-21-72-744,-1-6-1365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3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32191,'16'2'192,"32"-1"-128,20-1 32,10 0-32,0 0-32,-6 0 0,-15 0-16,-11 0-16,-17-3-16,-15-7-112,-14 1-897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32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0 451 32031,'0'2'376,"0"-1"-373,0 13 11,0-1 0,1 1 1,0-1-1,1 0 0,5 18 0,-6-27-14,0-1 0,1 1 0,-1-1 0,1 0 0,0 0 0,0 0 0,0 0 0,0 0 0,0-1 0,1 1 0,-1 0 0,1-1 0,-1 0 0,1 0 0,0 0 0,0 0 0,0 0 0,0 0 0,1-1 0,-1 1 0,0-1 0,1 0 0,-1 0 0,1 0 0,-1-1 0,5 1 0,-2 0 5,-1-1 0,1 1 0,-1-1 0,1-1 0,0 1 1,-1-1-1,1 0 0,-1 0 0,1 0 0,-1-1 0,0 0 0,1 0 0,-1 0 1,7-5-1,-7 3-2,0-1-1,0 1 1,0-1 0,-1 0 0,0 0 0,0 0 0,0 0 0,-1-1 0,1 0 0,-2 1 0,1-1 0,3-10 0,0-5 1,0-1 1,-1 0 0,-1 0 0,1-34 0,-4-94 12,-3 76-10,1-75 54,-11 228-56,3 0 1,3 127-1,6-184-2,1 0 0,1 0 0,5 24 0,-5-36-4,1-1 1,0 0-1,0-1 0,0 1 1,1-1-1,1 1 0,-1-1 1,1 0-1,12 14 0,-16-21 2,1 1 0,-1-1-1,0 1 1,1-1 0,0 1-1,-1-1 1,1 0 0,0 0-1,0 0 1,0 0 0,-1 0-1,1 0 1,0 0 0,0 0-1,0-1 1,0 1-1,1-1 1,-1 0 0,0 0-1,0 1 1,0-1 0,0-1-1,0 1 1,0 0 0,0 0-1,0-1 1,0 1 0,1-1-1,-1 0 1,-1 1 0,1-1-1,0 0 1,0 0 0,0 0-1,0-1 1,-1 1 0,1 0-1,0-1 1,-1 1 0,0-1-1,1 1 1,-1-1 0,2-2-1,3-4 0,1-1 0,-1-1-1,0 1 1,-1-1 0,0 0-1,6-20 1,-2-5 0,-1-1 0,-1 0 0,2-62 0,-9-109 0,0 203 0,0 1 0,0-1 0,0 0 0,0 0 0,-1 1 0,1-1 0,-1 0 0,-2-6 0,3 10 0,0 0 0,0 1 0,0-1 0,0 0 0,-1 0 0,1 0 0,0 0 0,0 1 0,0-1 0,0 0 0,0 0 0,0 0 0,0 0 0,0 0 0,0 1 0,0-1 0,0 0 0,0 0 0,-1 0 0,1 0 0,0 0 0,0 0 0,0 0 0,0 0 0,0 1 0,0-1 0,-1 0 0,1 0 0,0 0 0,0 0 0,0 0 0,0 0 0,0 0 0,-1 0 0,1 0 0,0 0 0,0 0 0,0 0 0,0 0 0,0 0 0,-1 0 0,1 0 0,0 0 0,0 0 0,0 0 0,0 0 0,-1 0 0,1 0 0,0 0 0,0-1 0,0 1 0,0 0 0,0 0 0,0 0 0,-1 0 0,1 0 0,0 0 0,0 0 0,0-1 0,0 1 0,0 0 0,0 0 0,0 0 0,0 0 0,0 0 0,0-1 0,-3 13 0,-4 54 0,4-1 0,9 119 0,-5-167 0,1 0 0,1-1 0,1 0 0,0 0 0,1 0 0,0 0 0,11 20 0,-16-35 0,0-1 0,1 1 0,-1-1 0,0 1 0,1-1 0,-1 1 0,0-1 0,1 0 0,-1 1 0,1-1 0,-1 0 0,0 1 0,1-1 0,-1 0 0,1 1 0,-1-1 0,1 0 0,-1 0 0,1 0 0,-1 1 0,1-1 0,-1 0 0,1 0 0,0 0 0,-1 0 0,1 0 0,-1 0 0,1 0 0,-1 0 0,1 0 0,-1 0 0,1 0 0,-1-1 0,1 1 0,-1 0 0,1 0 0,-1-1 0,1 1 0,-1 0 0,1 0 0,-1-1 0,1 1 0,-1 0 0,0-1 0,1 1 0,-1-1 0,1 1 0,-1-1 0,16-24 0,11-61 0,-22 66-1,0 1 0,1 0 1,1 0-1,1 0 0,1 1 0,21-33 1,-30 50-1,1 1 0,-1 0 1,0-1-1,0 1 0,0-1 1,1 1-1,-1 0 0,0-1 0,1 1 1,-1 0-1,0-1 0,1 1 1,-1 0-1,0-1 0,1 1 1,-1 0-1,0 0 0,1 0 1,-1-1-1,1 1 0,-1 0 0,1 0 1,-1 0-1,0 0 0,1 0 1,-1 0-1,1 0 0,-1 0 1,1 0-1,-1 0 0,1 0 1,0 0-1,4 15-6,-5 37 12,-1-38-7,0 25-4,0-18 10,1 0 0,0-1-1,1 1 1,8 35 0,-8-52-3,0 1-1,0-1 1,0-1 0,1 1-1,-1 0 1,1 0 0,0 0-1,0-1 1,1 1-1,-1-1 1,1 0 0,0 0-1,0 0 1,0 0 0,0 0-1,0-1 1,0 1-1,1-1 1,0 0 0,-1 0-1,1 0 1,0 0 0,0-1-1,0 1 1,0-1-1,0 0 1,0-1 0,0 1-1,6 0 1,-1-1-1,0 1 0,0-1 0,0-1 0,0 0 0,0 0 0,0 0 0,0-1 0,-1-1 0,1 0 0,13-6 0,-15 5 0,0 0 0,-1-1 0,0 0 0,0 0 0,0 0 0,-1-1 0,1 0 0,-1 0 0,-1 0 0,1-1 0,-1 1 0,5-13 0,-1 3-3,-2-1 0,0 1 0,-1-2 0,-1 1 0,-1 0 1,0-1-1,-1 0 0,-1 1 0,-1-1 0,-3-35 0,3 51 4,-1-1-1,1 1 1,-1-1-1,0 1 1,0 0-1,0 0 1,0-1-1,0 1 1,0 0-1,0 0 1,-1 0-1,1 0 1,-1 0-1,0 1 1,1-1 0,-1 0-1,0 1 1,0-1-1,0 1 1,0-1-1,0 1 1,0 0-1,0 0 1,-1 0-1,1 0 1,0 1-1,-1-1 1,1 1-1,-1-1 1,1 1 0,0 0-1,-1 0 1,1 0-1,-1 0 1,1 0-1,-1 0 1,1 1-1,0-1 1,-1 1-1,1 0 1,0 0-1,0 0 1,-1 0-1,1 0 1,0 0 0,0 0-1,0 1 1,0-1-1,-2 3 1,1 0-3,0 0 1,0 0 0,1 1-1,-1 0 1,1-1 0,0 1-1,0 0 1,0 0 0,1 0-1,0 0 1,0 1 0,-1 7-1,1 9 5,2 38 0,0-47 9,-1-4-12,1 0 0,1 0 0,0 0 0,0 1 0,1-2 1,0 1-1,0 0 0,1-1 0,0 1 0,0-1 0,1 0 1,1-1-1,-1 1 0,1-1 0,0 0 0,1 0 0,-1-1 1,1 0-1,1 0 0,-1 0 0,1-1 0,0 0 0,0-1 1,0 0-1,1 0 0,0-1 0,-1 0 0,1 0 0,0-1 1,1 0-1,-1-1 0,15 1 0,-21-2-1,1 0 1,-1 1-1,1-1 0,-1-1 0,1 1 1,-1 0-1,1-1 0,-1 0 0,0 0 1,1 0-1,-1 0 0,0 0 0,0-1 1,0 1-1,0-1 0,0 0 0,4-3 1,-4 1-9,-1 0-1,1 1 1,-1-1 0,-1 0 0,1 0 0,0 0 0,-1 0 0,0 0 0,0-1 0,0 1 0,-1 0 0,1-1 0,-1 1 0,0-7 0,-2-30-469,-10 1-944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0.3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3 31743,'0'-2'896,"-6"2"-896,-5 13 0,-3 13 0,-7 9 0,3-2 16,-3 4-32,3 0-48,1-7-208,1-2-737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1.3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 27020,'-5'5'5155,"10"0"-4237,12 1-1340,17-1 174,0-2 0,43-1 0,-73-2-881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1.8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45 31166,'0'-2'45,"0"0"0,1 0 0,-1 0 1,1 0-1,0 1 0,-1-1 0,1 0 0,0 1 0,0-1 0,0 0 0,0 1 0,0-1 0,0 1 0,1 0 0,-1-1 0,0 1 0,1 0 1,-1 0-1,1 0 0,0 0 0,-1 0 0,1 0 0,0 0 0,-1 0 0,1 1 0,0-1 0,0 1 0,0-1 0,-1 1 0,5-1 0,8-1-70,1 1 1,28 0-1,-33 1 124,7 0-79,-14-1-18,-1 1 0,1 0 0,0 0-1,0 0 1,0 0 0,-1 0 0,1 1 0,5 1-1,-7-1-1,0 0-1,0-1 1,0 1-1,0 0 0,0 0 1,-1 0-1,1 0 1,0 0-1,-1 0 1,1 0-1,0 0 0,-1 0 1,1 0-1,-1 0 1,0 0-1,1 1 0,-1-1 1,0 0-1,0 0 1,0 0-1,0 1 0,0-1 1,0 0-1,0 2 1,-1 0-1,1 1 0,-1-1-1,1 0 1,-1 0 0,0 0 0,0 0 0,-1 0 0,1 0 0,0-1 0,-1 1 0,0 0 0,0-1 0,0 1 0,0-1 0,-4 5 0,-46 33-11,19-14 6,29-22 5,0 0 1,0 0 0,1 0-1,0 0 1,0 1-1,0-1 1,0 1 0,-2 6-1,4-9 1,0-1-1,1 1 1,-1 0-1,1 0 1,-1 0-1,1 0 1,0 0-1,-1 0 1,1 0-1,0 0 1,0 1 0,1-1-1,-1 0 1,0 0-1,1 0 1,-1 0-1,1-1 1,0 1-1,-1 0 1,1 0-1,0 0 1,0 0-1,0-1 1,1 1-1,1 2 1,24 18-1,9 7 9,-34-27-7,0 0 0,-1 0-1,1 0 1,-1 0-1,0 0 1,1 0-1,-1 1 1,0-1-1,0 0 1,0 1-1,-1-1 1,1 1-1,-1-1 1,1 1-1,-1 3 1,0-4-1,0 1 0,0 0 0,0-1 0,0 1 0,-1-1 0,1 1 0,-1-1 0,0 1 0,0-1 0,0 0 0,0 1-1,0-1 1,0 0 0,-1 0 0,1 0 0,-1 0 0,1 0 0,-1 0 0,0 0 0,0 0 0,0-1 0,-2 3 0,-2-1 2,-1 0 0,1 0-1,0-1 1,-1 0 0,1 0 0,-1 0-1,-9 1 1,9-2-75,0 0 0,0 0 0,0 0 0,0-1 0,0 0 0,0-1 0,-10-1 0,12-2-957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6.3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270 9 31486,'-1'-1'11,"1"1"0,0-1 0,-1 1 0,1-1 0,0 1-1,-1-1 1,1 1 0,-1 0 0,1-1 0,-1 1 0,1-1 0,0 1-1,-1 0 1,0-1 0,1 1 0,-1 0 0,1 0 0,-1-1-1,1 1 1,-1 0 0,0 0 0,1 0 0,-1 0 0,1 0-1,-1 0 1,0 0 0,1 0 0,-1 0 0,0 0 0,-27 0 372,19 1-323,-28-2-52,-1 3 1,1 1 0,-55 11-1,92-13-6,-1-1 0,0 0 1,0 1-1,1-1 0,-1 1 0,0-1 0,1 1 0,-1-1 0,0 1 0,1-1 0,-1 1 0,1-1 0,-1 1 0,1 0 0,-1-1 0,1 1 0,-1 0 0,1 0 0,0-1 0,-1 1 0,1 0 0,0 0 0,0 0 0,-1-1 0,1 1 0,0 0 0,0 0 0,0 0 0,0 0 0,0-1 0,0 1 0,1 1 0,5 24 124,8 8-106,-2 1 0,-1 0 0,-2 0 0,-1 1 0,4 56 0,-3 189-3,-9-251-13,1 96 6,2-2 1,-26 224 0,1-200 22,-6 294 1,29-420-32,2 0 0,0-1-1,1 0 1,1 0 0,15 39 0,54 97 32,-72-154-34,-1 1 0,1-1 0,0 0-1,0 0 1,1 0 0,-1 0 0,1 0 0,-1 0 0,1 0 0,0-1 0,4 3-1,-3-3-2,1 0 0,0 0 0,0-1 0,0 1 0,0-1 0,1-1-1,6 1 1,50 10 32,-47-8-49,0 0 0,1 0 0,-1-2 1,1 0-1,21-2 0,-23-5-469,-3-11-1114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3.1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1 131 31070,'26'-25'1457,"-20"18"-1447,-1 1-1,1-1 1,-1 1-1,-1-2 1,1 1 0,-1 0-1,0-1 1,-1 0 0,0 0-1,0 0 1,-1 0 0,2-10-1,-4 452-25,-1-434 17,1 0-1,0 0 1,-1-1 0,1 1-1,-1 0 1,1 0-1,-1 0 1,1-1-1,0 1 1,-1 0 0,1 0-1,0-1 1,-1 1-1,1 0 1,0-1-1,0 1 1,-1 0-1,1-1 1,0 1 0,0-1-1,-1 1 1,1 0-1,0-1 1,0 1-1,0-1 1,0 1 0,0 0-1,0-1 1,0 1-1,0-1 1,0 1-1,0-1 1,0 0-14,0 0 0,0 1 0,0-1 0,0 0 0,0 1 0,1-1 0,-1 0 1,0 1-1,1-1 0,-1 0 0,0 1 0,1-1 0,-1 1 0,1-1 0,-1 0 0,1 1 0,-1-1 0,1 1 0,-1 0 0,1-1 1,-1 1-1,1-1 0,0 1 0,-1 0 0,1-1 0,0 1 0,-1 0 0,1 0 0,0 0 0,-1-1 0,1 1 0,0 0 0,1 0 1,30 1-989,-20-1 181,11 0-2186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4.2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164 25 32079,'1'-1'22,"-1"0"-1,0 0 1,0 0 0,0 0 0,0 0 0,0 0 0,0 0 0,0 0-1,0 0 1,0 0 0,-1 0 0,1 0 0,0 0 0,-1 0 0,1 0-1,-1 0 1,1 0 0,-1 1 0,1-1 0,-1 0 0,0 0 0,1 0-1,-1 1 1,-1-2 0,1 2-17,0 0-1,0 0 1,0 0 0,0 0-1,0 0 1,0 0 0,0 0-1,0 1 1,0-1 0,0 0-1,0 1 1,0-1-1,0 1 1,0-1 0,0 1-1,0 0 1,0-1 0,1 1-1,-2 0 1,-7 8-21,0 0 1,-14 19-1,11-13 15,1 1 0,1 0 0,1 1 0,0 0 0,1 0 0,1 1 0,1 0 0,0 0 0,1 1 0,2 0 0,-1-1 0,2 1 0,1 0 0,0 1 0,4 33 0,-3-50 1,1 0 0,-1 0 0,1 0 0,0 0 0,0 0 0,0 0 0,1 0-1,-1-1 1,1 1 0,-1 0 0,1-1 0,0 0 0,0 1 0,0-1 0,0 0 0,0 0 0,1 0 0,-1 0 0,1 0 0,-1-1 0,6 3 0,-2-1 2,1-1 0,0 0 0,0 0 0,0-1 0,0 0 1,0 0-1,14-1 0,-20 0-1,1 0 0,-1-1 0,0 1 0,0 0 0,0-1 0,0 0 0,0 1 0,1-1 0,-1 0 0,0 1 0,0-1 0,-1 0 0,1 0 0,0 0 0,0 0 0,0 0 0,0 0 0,-1 0 0,1 0 0,-1 0 0,1 0 0,-1-1 0,1 1 0,-1 0 0,1 0 0,-1 0 0,0-1 0,0 1-1,0 0 1,0-1 0,0 1 0,0-2 0,0-2-1,1 0 0,-2 0 0,1 0 0,0 0 0,-1 0 0,0 1 0,0-1 0,-2-5 0,-1 4-40,0 0 0,-1 0 1,1 1-1,-1-1 0,0 1 0,0 1 0,-1-1 0,1 1 1,-1-1-1,0 2 0,0-1 0,-8-3 0,3 3-819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4.6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32015,'0'0'528,"11"0"-512,9 0-16,5 0-112,-5 0-496,-3 0-721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4.9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75 31967,'-1'-3'45,"1"-1"0,0 1 1,0-1-1,1 0 0,-1 1 1,1-1-1,0 1 0,-1-1 1,1 1-1,1-1 0,-1 1 1,1 0-1,-1 0 0,4-5 1,-2 5-45,-1 2 0,1-1 1,0 0-1,0 0 0,0 1 1,0 0-1,0-1 0,0 1 1,0 0-1,0 1 0,0-1 1,0 0-1,0 1 1,1 0-1,-1 0 0,0 0 1,4 0-1,-3 1-1,-1-1 1,1 1-1,-1 0 0,1 0 0,-1 0 1,1 1-1,-1-1 0,0 1 1,1-1-1,-1 1 0,0 0 1,0 1-1,-1-1 0,1 0 0,0 1 1,-1-1-1,1 1 0,-1 0 1,0 0-1,0 0 0,0 0 1,0 0-1,2 7 0,4 8 2,-1 1 0,0 0 1,4 21-1,-8-28-2,5 23-6,-6-22-27,1 0 1,0 0 0,1 0 0,1 0 0,0 0-1,0-1 1,1 0 0,12 17 0,-8-23-2124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5.3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193 8 30574,'-2'-6'1024,"0"6"-383,2-2-369,-4 2-144,-6 0-80,-4 0-48,-7 11 16,-2 10-16,-1 5 0,3-2 0,-2 2-16,-1-1-96,-1-6-656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27.5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31118,'65'-4'1286,"36"5"-1210,133 17 0,-234-17-75,1-1-1,-1 1 1,1 0-1,-1 0 1,0-1-1,1 1 1,-1 0-1,0 0 1,1 0-1,-1 0 1,0-1-1,0 1 1,0 0-1,0 0 1,0 0-1,0 0 1,0 0-1,0-1 0,0 1 1,0 0-1,-1 1 1,1 1 4,-12 143 17,7-35-3,-6 496 42,31-429-48,-2-28-8,-14 344 30,-7-156-22,11-118 14,-8-217-27,-1-1 0,1 0 0,0 0 0,0 1 0,-1-1 0,0 0 0,1 0 0,-1 0 0,0 0 0,0 0 0,0 0 0,0 0 0,0 0 0,-1 0 0,1 0 0,0 0 0,-1-1 0,0 1 0,1-1 0,-1 1 0,0-1 0,0 1 0,0-1 0,0 0 0,0 0 0,0 0 0,0 0 0,0 0 0,0-1 0,0 1 0,0-1 0,-1 1 0,1-1 0,0 0 0,0 0 0,-1 0 0,-2 0 0,-4 0 0,0-1-1,-1 1 0,1-2 1,0 1-1,0-1 0,0-1 0,-16-6 1,-6-3-291,18 3-710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33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32047,'6'0'464,"25"0"-368,12 0-48,5-4-16,-1-1-16,-4-5-16,-4 5-16,-12-1-128,-11 1-1633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4.2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80 32271,'-1'-5'32,"1"0"1,0 1-1,1-1 0,-1 0 1,1 1-1,0-1 1,0 1-1,0-1 1,4-7-1,-4 10-27,1 0 0,0 0 0,-1 0 0,1 0 0,0 1 0,0-1 0,0 1 0,0 0 0,1-1 0,-1 1 0,0 0 0,1 0 0,-1 0 0,0 1 0,1-1 0,-1 0 0,1 1 0,-1 0 0,1-1 0,2 1 0,-3 0-4,1-1-1,-1 1 1,0 0-1,1 0 1,-1 0-1,1 0 1,-1 0-1,1 1 1,-1-1-1,0 1 1,1-1-1,-1 1 0,0 0 1,1 0-1,-1 0 1,0 0-1,0 0 1,0 1-1,0-1 1,0 1-1,0-1 1,-1 1-1,4 2 1,-3 1-1,0-1 1,0 1 0,0 0-1,0-1 1,-1 1 0,1 0-1,-1 0 1,-1 0 0,1 0-1,-1 9 1,1-1-2,-2 0 0,0 0 0,0 0 0,-1 0 0,-1 0 0,0-1 0,-1 1 0,0-1 0,-1 0 0,-1 0 0,1 0 0,-2-1 0,0 0 0,0 0 0,-17 19 0,4-4-2,0-2 0,-2 0 0,0-1 0,-2-1-1,-27 20 1,51-42 3,-1 0 0,1 1 0,-1-1 0,1 0 0,0 1 0,-1-1 0,1 0 0,-1 0 0,1 0 0,-1 1 0,1-1 0,0 0 0,-1 0 0,1 0 0,-1 0 0,1 0-1,-1 0 1,1 0 0,-1 0 0,1 0 0,-1 0 0,1 0 0,-1 0 0,1 0 0,-1 0 0,1 0 0,-1-1 0,1 1 0,-1 0 0,1 0 0,0 0 0,-1-1 0,1 1 0,-1 0 0,1-1 0,0 1-1,-1-1 1,0-1 1,0 1-1,1-1 0,-1 1 0,0-1 0,1 0 0,0 0 0,-1 1 0,1-1 0,0 0 0,0 0 1,0-2-1,0 0 0,0 0 0,0 0 0,1 0 1,0 0-1,-1 0 0,2 1 1,-1-1-1,0 0 0,1 0 0,-1 1 1,3-5-1,-2 6 0,0 0 1,0 1-1,0-1 0,0 1 0,0-1 1,0 1-1,0 0 0,0 0 1,1 0-1,-1 0 0,0 0 0,1 0 1,-1 0-1,0 1 0,1 0 1,-1-1-1,1 1 0,-1 0 0,1 0 1,-1 0-1,1 0 0,-1 1 1,1-1-1,-1 1 0,1-1 0,-1 1 1,4 2-1,1 0 1,-1 0 0,0 1 0,0 0 0,0 1 0,0-1 0,-1 1 0,10 10 0,-5-4 6,0 0 1,1 0-1,1-1 0,0-1 0,20 13 1,-24-17-64,1-1 0,0 0 0,-1-1 0,1 0 0,0-1 0,1 1 1,-1-2-1,0 1 0,1-1 0,9-1 0,3 0-1006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4.6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31855,'8'0'688,"5"0"-672,3 0 0,-2 0-16,-1 5 0,-1-1 0,-2-4-48,5 0-160,-1 0-465,-2 0-1199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4.9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46 31903,'0'-2'13,"0"0"1,0-1 0,1 1-1,-1 0 1,1 0 0,0 0-1,0 0 1,-1 1 0,1-1-1,0 0 1,1 0 0,-1 0-1,0 1 1,0-1 0,1 0-1,-1 1 1,1 0 0,0-1 0,-1 1-1,1 0 1,0 0 0,0 0-1,-1 0 1,1 0 0,0 0-1,0 0 1,0 0 0,0 1-1,0-1 1,0 1 0,1 0-1,-1 0 1,0 0 0,0 0-1,0 0 1,0 0 0,0 0-1,0 0 1,0 1 0,0-1-1,0 1 1,0 0 0,0 0-1,0 0 1,0-1 0,0 2 0,0-1-1,-1 0 1,1 0 0,0 1-1,-1-1 1,1 0 0,-1 1-1,3 3 1,8 12-9,0 0 1,-1 1-1,-2 0 1,14 32 0,22 86-1,-25-75-9,-19-57-39,2 6-127,0-1 1,0 1-1,-1 0 0,0 0 0,0 11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5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116 0 31182,'0'0'593,"-2"0"-257,0 0-160,-4 4-80,-5 11 16,1 7-64,-4 0-16,1 2-16,-1 4-16,0-4 0,3-3 0,5-3-16,0-5-208,0-7-1329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5.6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408 6 32351,'-10'-6'112,"-5"6"32,-5 0-112,-15 0-32,-6 17 0,-7 18 0,1 17 0,-2 13 16,-1 18-16,9 8 16,8 7-16,15 0-16,18-4 16,0-7 0,28-9-16,22-13-240,12-17-561,7-15-1952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6.0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32159,'14'-2'96,"5"2"96,5 0-80,7 32-80,4 12 0,2 10-16,-2 9 0,2 3-16,-2 1 16,-4-2 0,-6 1-16,-7 1 0,-8-2 0,-8-6 0,-2-2 0,-8-5-48,-23-7-160,-6-3-448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6.3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203 4 31630,'-1'0'19,"1"-1"-1,0 1 0,0 0 1,-1 0-1,1-1 0,0 1 1,-1 0-1,1 0 0,0 0 1,-1-1-1,1 1 1,0 0-1,-1 0 0,1 0 1,0 0-1,-1 0 0,1 0 1,0 0-1,-1 0 0,1 0 1,0 0-1,-1 0 0,1 0 1,0 0-1,-1 0 0,1 0 1,-1 0-1,1 0 0,0 0 1,-1 0-1,1 0 0,0 1 1,-1-1-1,1 0 0,0 0 1,0 0-1,-1 1 0,1-1 1,0 0-1,0 0 0,-1 1 1,1-1-1,0 0 0,0 1 1,0-1-1,-1 1 0,-9 7-12,1 1 1,0 0-1,0 0 0,1 1 1,0 0-1,0 1 0,2 0 0,-11 20 1,0 6 14,-19 57 0,23-47-11,1 1 0,3 0 1,2 1-1,2-1 0,1 66 0,4-105-30,0-1 0,0 0 0,1 0-1,0 0 1,1 0 0,0 0 0,0 0-1,1 0 1,0 0 0,0-1 0,1 1-1,0-1 1,0 0 0,0 0 0,1 0-1,0-1 1,1 0 0,-1 0 0,1 0-1,0-1 1,1 1 0,-1-2 0,1 1 0,0-1-1,1 0 1,-1 0 0,0-1 0,16 5-1,22 0-1342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6.6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1 32447,'0'0'96,"-3"0"-64,-3 2-31,1 1 1,-1-1 0,1 1-1,-1 0 1,1 1-1,0-1 1,0 1-1,0 0 1,1 0-1,-7 8 1,-42 51 0,43-48-2,1-1 1,0 1 0,0 1 0,2-1 0,0 2-1,0-1 1,2 0 0,0 1 0,1 0-1,1 1 1,0-1 0,1 0 0,1 1 0,1-1-1,1 1 1,2 20 0,-2-36 0,-1 0-1,0 0 1,1-1-1,-1 1 1,1 0 0,0 0-1,0 0 1,-1-1-1,1 1 1,0 0 0,1-1-1,-1 1 1,0-1-1,0 1 1,1-1 0,-1 0-1,0 0 1,1 1-1,2 0 1,-1 0 1,1-1 0,-1 0 0,0 0 0,1 0 0,-1 0 0,1 0 0,0-1 0,-1 0 0,6 0 0,-8 0-1,0-1 0,0 1-1,0-1 1,0 1 0,0-1 0,0 0-1,0 1 1,-1-1 0,1 0 0,0 0 0,0 1-1,-1-1 1,1 0 0,-1 0 0,1 0 0,0 0-1,-1 0 1,0 0 0,1 0 0,-1 0 0,0 0-1,1 0 1,-1 0 0,0-1 0,0 1 0,0 0-1,0 0 1,0 0 0,0 0 0,0-1 0,-1-44 6,0 40-7,0-2-3,0 0-1,0 0 1,-1 1 0,-1-1 0,1 0-1,-1 1 1,-1 0 0,1 0 0,-1 0-1,-8-12 1,-8-13-428,20 31-543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7.0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30334,'0'0'1601,"20"0"-1585,7 0 0,2 0-16,0 0-144,-5 0-561,-5 0-4353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7.3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51 32111,'0'-2'15,"0"0"0,0 0 0,0 0 0,0 0 1,0 1-1,0-1 0,1 0 0,-1 0 0,1 0 0,-1 0 1,1 1-1,0-1 0,-1 0 0,1 0 0,0 1 0,0-1 1,0 1-1,1-1 0,-1 1 0,0-1 0,0 1 1,1 0-1,1-2 0,1 1 9,0 1 1,0 0-1,0-1 1,1 1-1,-1 1 0,0-1 1,0 1-1,1 0 1,6 0-1,-8 1-24,0 0 1,1 0-1,-1 0 1,0 0-1,1 0 1,-1 1-1,0 0 0,0 0 1,0 0-1,0 0 1,-1 0-1,1 0 0,0 1 1,-1-1-1,0 1 1,0 0-1,1-1 1,1 6-1,6 7 3,-1 1-1,9 20 1,-10-18 16,-1 1 0,-1 0-1,0 1 1,4 39 0,-3 80-1295,-7-138-231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41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2 430 32143,'-2'41'229,"3"-37"-223,-1 0 0,1 0 0,-1-1 0,1 1 0,0 0 1,1-1-1,-1 1 0,1 0 0,0-1 0,-1 0 0,1 1 0,1-1 0,-1 0 0,0 0 0,1 0 0,0-1 0,-1 1 0,1 0 0,0-1 0,0 0 1,1 0-1,-1 0 0,0 0 0,1 0 0,-1-1 0,1 1 0,0-1 0,3 1 0,-1 0 2,0-1-1,0 1 1,-1-1-1,1-1 1,0 1-1,0-1 1,0 0 0,0 0-1,0-1 1,0 1-1,0-1 1,0-1-1,0 1 1,0-1 0,-1 0-1,1 0 1,7-5-1,-4 0-4,0 0-1,-1-1 1,0 0-1,0 0 1,-1-1 0,0 0-1,0-1 1,-1 1-1,0-1 1,-1 0-1,0-1 1,-1 1-1,0-1 1,-1 0-1,5-21 1,-2-10 1,-1 0 0,-2-80 0,-3 97-6,-1 10 2,1 0 0,-6-27 0,5 36 0,0 1 0,-1-1 0,0 1 0,0-1 0,0 1 0,-1 0 0,0 0 0,0 0 0,0 0 0,-5-5 0,7 9 0,1 1 0,0-1 0,-1 1 0,1 0 0,-1-1 0,1 1 0,-1 0 0,1-1 0,-1 1 0,0 0 0,1 0 0,-1-1 0,1 1 0,-1 0 0,0 0 0,1 0 0,-1 0 0,1 0 0,-1 0 0,0 0 0,1 0 0,-1 0 0,1 0 0,-1 0 0,0 1 0,1-1 0,-1 0 0,1 0 0,-1 0 0,1 1 0,-1-1 0,0 0 0,1 1 0,-1-1 0,1 0 0,0 1 0,-1-1 0,1 1 0,-1-1 0,1 1 0,0-1 0,-1 1 0,1-1 0,-1 2 0,-12 22 0,6-4 0,1 1 0,1-1 0,1 1 0,0 0 0,0 32 0,8 107 0,-2-147 0,0 1 0,0-1 0,1 0 0,1 0 0,0-1 0,1 1 0,0-1 0,1 0 0,14 21 0,-16-27 0,0-1 0,0 1 0,0-1 0,1 0 0,0 0 0,0-1 0,0 1 0,1-1 0,0 0 0,-1 0 0,1-1 0,1 0 0,-1 0 0,0 0 0,1-1 0,-1 0 0,1 0 0,0-1 0,0 0 0,9 1 0,-12-2 0,-1 0 0,0-1 0,1 1 0,-1-1 0,0 0 0,1 1 0,-1-1 0,0-1 0,0 1 0,0 0 0,0-1 0,0 0 0,0 1 0,0-1 0,0 0 0,-1-1 0,5-4 0,-2 2 0,-1 0 0,-1-1 0,1 0 0,-1 0 0,0 0 0,0 0 0,-1 0 0,3-11 0,0-7 0,-1-1 0,-1 0 0,-1-44 0,-1 27 0,0 23 0,-1 0 0,-3-30 0,3 49 0,1 0 0,-1 0 0,0 0 0,0-1 0,0 1 0,0 0-1,0 0 1,0 0 0,0 0 0,0 0 0,0 0 0,0 0 0,0 0 0,0-1 0,0 1 0,0 0 0,0 0 0,0 0 0,0 0 0,0 0-1,0 0 1,0 0 0,0-1 0,0 1 0,0 0 0,0 0 0,0 0 0,0 0 0,0 0 0,0 0 0,0 0 0,0 0 0,0-1 0,0 1-1,0 0 1,0 0 0,0 0 0,-1 0 0,1 0 0,0 0 0,0 0 0,0 0 0,0 0 0,0 0 0,0 0 0,0 0 0,0-1 0,-1 1-1,1 0 1,0 0 0,0 0 0,0 0 0,0 0 0,0 0 0,0 0 0,0 0 0,-1 0 0,1 0 0,0 0 0,0 0 0,0 0 0,0 0-1,0 0 1,0 1 0,0-1 0,0 0 0,-1 0 0,1 0 0,0 0 0,-2 6-8,0 26 7,1-1-1,6 62 1,-2-74 1,0-1 0,1 0 1,1 0-1,1 0 0,1-1 0,12 26 0,-18-41 0,0-1 0,-1 0 0,1 1 0,0-1 0,0 0 0,0 0 0,0 0 0,0 0 0,0 0 0,0 0 1,0 0-1,0 0 0,1 0 0,-1 0 0,0 0 0,1-1 0,-1 1 0,0-1 0,1 1 0,-1-1 0,1 1 0,-1-1 0,1 0 0,-1 0 0,1 0 0,-1 0 0,1 0 0,-1 0 0,1 0 0,-1 0 0,1 0 1,-1-1-1,1 1 0,-1-1 0,1 1 0,-1-1 0,0 0 0,1 1 0,-1-1 0,0 0 0,0 0 0,0 0 0,1 0 0,-1 0 0,0 0 0,0 0 0,0 0 0,0 0 0,-1-1 0,1 1 0,0 0 1,0-1-1,0-2 0,4-15 0,-1 0 0,-1 0 0,-1-1 0,1-30 0,-3 28-1,1 1 1,1 0-1,7-30 0,-8 49 1,-1 0 0,1 0 0,0 0 0,0 0 0,-1 0 0,1 0 0,0 0 0,0 1 0,1-1 0,-1 0 0,0 1 0,1-1 0,1-1 0,-2 3 0,-1-1 0,1 1 0,0-1 0,0 1 0,0 0 0,0-1 0,0 1 0,0 0 0,-1-1 0,1 1 0,0 0 0,0 0 0,0 0 0,0 0 0,0 0 0,0 0 0,0 0 0,0 1 0,0-1 0,1 0 0,1 2 0,-1-1 0,0 0 0,1 1 0,-1-1 0,0 1 0,0 0 0,0 0 0,0 0 0,0 0 0,0 0 0,-1 0 0,1 1 0,-1-1 0,1 0 0,-1 1 0,0-1 0,1 4 0,4 18 0,0 1 0,-2 0 0,-1 0 0,-1 0 0,-2 1 0,-1 27 0,0-6 0,1-47 0,0 0 0,0 0 0,0 0 0,0 0 0,0 0 0,0 0 0,0-1 0,0 1 0,0 0 0,0 0 0,1 0 0,-1 0 0,0 0 0,0 0 0,0 0 0,0 0 0,0 0 0,0-1 0,0 1 0,0 0 0,0 0 0,1 0 0,-1 0 0,0 0 0,0 0 0,0 0 0,0 0 0,0 0 0,0 0 0,1 0 0,-1 0 0,0 0 0,0 0 0,0 0 0,0 0 0,0 0 0,0 0 0,1 0 0,-1 0 0,0 0 0,0 0 0,0 0 0,0 0 0,0 0 0,0 0 0,0 1 0,1-1 0,-1 0 0,0 0-1,0 0 1,0 0 0,0 0 0,0 0 0,0 0 0,0 0 0,0 0 0,0 1 0,0-1 0,0 0 0,0 0 0,0 0 0,1 0 0,-1 0 0,0 0 0,0 1 0,0-1 0,0 0 0,6-9 4,19-77-9,-17 54-4,19-50-1,-23 73 9,0 0 0,0 1 0,1 0 0,0 0 0,0 0 0,1 0 0,0 1 0,1 0 0,-1 0 0,10-6 0,7 0-4,-23 13 5,1 0 0,-1 0 0,0 0 0,1-1-1,-1 1 1,1 0 0,-1 0 0,1 0 0,-1 0 0,1 0-1,-1 1 1,1-1 0,-1 0 0,1 0 0,-1 0 0,1 0-1,-1 0 1,0 1 0,1-1 0,-1 0 0,1 0-1,-1 1 1,0-1 0,1 0 0,-1 1 0,0-1 0,1 0-1,-1 1 1,0-1 0,1 0 0,-1 1 0,0-1 0,0 1-1,1-1 1,-1 1 0,0-1 0,0 0 0,0 1 0,0-1-1,0 1 1,0-1 0,0 1 0,0-1 0,0 1-1,0-1 1,0 1 0,0-1 0,0 1 0,0 0 0,-2 30 4,-1 1 1,-14 59 0,14-81-3,3-10-2,-3 13 3,1 1 1,0-1-1,0 19 0,2-30-3,0 0 0,0 0 0,0 0 0,0 0 0,0 0 0,0 0 0,0 0 0,1 0 0,-1 0 0,1 0 0,0 0 0,-1-1 0,1 1 0,0 0 0,0 0 0,0 0 0,0-1 0,1 1 0,-1-1 0,0 1 0,1-1 0,-1 1 0,1-1 0,-1 0 0,1 1 0,0-1 0,-1 0 0,1 0 0,0 0 0,0-1 0,2 2 0,4-1 1,1 1-1,0-1 1,-1 0 0,1-1-1,0 0 1,-1-1 0,1 0-1,0 0 1,-1-1 0,1 1-1,11-6 1,-16 5-1,0 0 1,0 0-1,0-1 0,0 1 1,0-1-1,-1 0 0,1 0 1,-1-1-1,0 1 0,0-1 1,0 0-1,0 1 0,-1-1 1,0 0-1,0 0 0,0-1 1,0 1-1,0 0 0,-1-1 1,0 1-1,0-1 0,0 0 1,0-5-1,1 0 1,-1 0-1,-1-1 1,0 1-1,-1-1 1,1 1-1,-2 0 1,-4-18 0,4 23-1,1 0 1,-1 0-1,-1 0 1,1 0-1,-1 1 1,0-1-1,0 1 1,0 0-1,-1 0 1,1 0-1,-1 0 1,0 0-1,0 1 1,0 0-1,-1 0 1,-8-5-1,12 8 0,1-1 0,0 1 0,-1 0 0,1 0 0,0 0 0,-1 0 0,1 0 0,0-1 0,-1 1 0,1 0 1,-1 0-1,1 0 0,0 0 0,-1 0 0,1 0 0,0 0 0,-1 0 0,1 0 0,-1 1 0,1-1 0,0 0 0,-1 0 0,1 0 0,0 0 0,-1 0 0,1 1 0,0-1 0,-1 0 0,1 0 0,0 1 0,-1-1 0,1 0 0,0 1 0,-6 16-4,6 30-5,0-36 8,0-8 1,0 17 0,0 1 0,2 0 0,0-1 0,8 36 0,-9-52 0,0 0 0,1 0 0,-1 0 0,1 0 0,0-1 0,0 1 0,0 0 0,0-1 0,0 1 0,1-1 0,0 0 0,0 1 0,0-1 0,0-1 0,0 1 0,1 0 0,-1-1 0,1 0 0,-1 0 0,1 0 0,0 0 0,0 0 0,0-1 0,0 0 0,0 0 0,0 0 0,0 0 0,1 0 0,7-1 0,-11 0 0,7 0 1,0 0 1,0 0-1,0 0 0,0-1 1,15-4-1,-21 3-1,1 1 1,0 0-1,-1-1 1,1 0-1,-1 1 0,0-1 1,1 0-1,-1 0 1,0 0-1,0-1 0,0 1 1,-1 0-1,1-1 1,0 1-1,-1-1 0,0 0 1,1 1-1,-1-1 1,1-3-1,1-8 0,1-1 0,-2 1 0,0-1 0,-1 1 0,0-17 0,-1 20 0,0-1 0,0 1 0,2-1 0,-1 1 0,1 0 0,1 0 0,0 0 0,0 0 0,8-15 0,-9 24 0,0 0-1,0 0 1,1 0-1,-1 0 1,0 0-1,1 1 1,0-1-1,-1 1 1,1-1-1,0 1 1,0 0-1,0 0 1,-1 1-1,1-1 1,0 0-1,0 1 1,4-1-1,-4 1 0,-1 0 0,1-1 0,0 1-1,0 0 1,0 0 0,0 0 0,0 1 0,-1-1-1,1 1 1,0 0 0,0-1 0,-1 1-1,1 0 1,-1 1 0,1-1 0,-1 0-1,1 1 1,3 2 0,-9-3 1,1 0 0,-1 0 0,1 0 0,-1-1 0,0 1 0,1-1 0,-1 0 0,0 0 0,-4 0 0,3 0 0,0 0 0,0 0 0,0 0 0,0 1 0,0-1 0,0 1 0,0 0 0,0 0 0,0 0 0,1 1 0,-1-1 0,0 1 0,1 0 0,-1 0 0,1 1 0,-1-1 0,1 0 0,0 1 0,0 0 0,0 0 0,1 0 0,-1 0 0,1 0 0,-1 1 0,1-1 0,0 1 0,1-1 0,-1 1 0,-2 7 0,0 0 0,0 1 0,0-1 0,1 1 0,1 0 0,0 0 0,1 0 0,0 0 0,0 0 0,2 0 0,-1 0 0,4 15 0,-3-24 0,0-1 1,0 0-1,0 1 0,1-1 0,-1 0 1,1 0-1,-1 1 0,1-1 1,0 0-1,0-1 0,0 1 0,0 0 1,0-1-1,0 1 0,0-1 1,1 1-1,-1-1 0,0 0 0,1 0 1,-1 0-1,1 0 0,0-1 1,-1 1-1,1-1 0,-1 1 0,1-1 1,5 0-1,-4 0 0,0 0 1,0 0-1,0 0 1,-1-1-1,1 1 0,0-1 1,0 0-1,0 0 1,-1 0-1,1-1 1,0 1-1,-1-1 0,1 0 1,-1 0-1,0 0 1,1 0-1,-1-1 1,5-5-1,-4 1 0,1 0 0,-1-1 0,-1 0 0,0 1 0,0-1 0,0-1 0,-1 1 0,0 0 0,-1-1 0,1-10 0,0-16 0,-4-42 0,1 25 0,1 33-5,0 34-3,0 3 5,-1 19 4,0-16 0,1 0 1,1 0 0,1 0 0,5 29-1,-5-44 0,0-1-1,0 1 0,0 0 1,0-1-1,1 1 0,0-1 1,0 0-1,1 0 0,-1 0 1,1 0-1,0 0 0,0-1 1,1 0-1,0 0 0,-1 0 1,1 0-1,0-1 0,1 0 1,10 5-1,-14-7 0,1 1 0,-1-1 0,1 0 0,0 0 0,-1-1 0,1 1 0,0-1 0,0 1 0,-1-1 0,1 0 0,0 0 0,0 0 0,0 0 0,-1 0 0,1-1 0,5-1 0,-6 1 0,-1 0 0,1 0 0,0-1 0,-1 1 0,1-1 0,-1 1 0,0-1 0,1 1 0,-1-1 0,0 0 0,0 0 0,0 1 0,0-1 0,0 0 0,-1 0 0,1 0 0,0 0 0,-1 0 0,0 0 0,1 0 0,-1 0 0,0-3 0,2-31 0,-2-46 0,-2 46 0,5-46 0,-2 81 0,-1-1 0,1 0 0,-1 0 0,1 0 0,0 1 0,0-1 0,0 0 0,0 1 0,0-1 0,0 1 0,1-1 0,-1 1 0,0 0 0,1 0 0,-1-1 0,1 1 0,-1 0 0,1 0 0,0 0 0,-1 1 0,1-1 0,0 0 0,0 1 0,-1-1 0,1 1 0,0-1 0,0 1 0,0 0 0,0 0 0,0 0 0,2 0 0,-1 0 0,0-1 0,0 1 0,0 0 0,-1 1 0,1-1 0,0 0 0,0 1 0,0 0 0,0 0 0,0 0 0,-1 0 0,1 0 0,0 0 0,-1 1 0,1-1 0,-1 1 0,0 0 0,1 0 0,1 2 0,0 3 1,-1 1 0,0 0-1,0 0 1,-1 0 0,0 0 0,-1 0 0,0 1-1,0-1 1,0 0 0,-1 1 0,-1-1 0,-2 16-1,2-10 2,1-1-1,-1 0 0,2 1 0,2 15 0,-2-26-1,1 0 0,-1 0 0,1 0 0,0 0 0,0 0 0,0 0 0,0 0 0,0-1 0,1 1 0,-1-1 0,1 1 0,0-1 0,0 0 0,-1 0 0,1 0 0,1-1 0,-1 1 0,0-1 0,0 1 0,0-1 0,1 0 0,-1-1 0,1 1 0,-1 0 0,1-1 0,4 0 0,-1 1 0,-1 0 0,1-1 0,-1 0 0,1 0 0,-1-1 0,1 0 0,-1 0 0,0 0 0,1-1 0,-1 0 0,0 0 0,0-1 0,9-4 0,-11 4-56,1-1 1,-1 0 0,0 1-1,0-1 1,0-1-1,0 1 1,-1-1-1,0 1 1,0-1-1,0 0 1,-1 0-1,1 0 1,-1 0-1,0-1 1,-1 1-1,1-1 1,-1 1-1,0-1 1,0-11-1,-1 4-1795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7.7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8 31182,'-6'-6'849,"4"5"-321,-4 1-464,-2 0-32,-7 18 0,-5 8-32,-3 9 16,1 2-16,1-2 0,5-1 0,3-7 0,5 1 0,4-8-64,2-8-176,2-7-1457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38.0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31903,'0'-1'16,"0"1"0,0-1 0,0 1 0,0-1 0,0 1 0,0-1 0,0 1 0,0-1 0,0 1 0,0-1 0,0 1 0,0-1 0,0 0 0,1 1 0,-1-1 0,0 1 0,0 0 0,0-1 0,1 1 0,-1-1 0,0 1 0,1-1 0,-1 1 0,0-1 0,1 1 0,-1 0 0,1-1 0,-1 1 0,0 0 0,1 0 0,-1-1 0,1 1 0,-1 0 0,1 0 0,-1-1 0,1 1 0,-1 0 0,1 0 1,-1 0-1,1 0 0,0 0 0,-1 0 0,1 0 0,-1 0 0,1 0 0,-1 0 0,1 0 0,-1 0 0,1 0 0,-1 1 0,2-1 0,1 1-19,0 1-1,-1-1 1,1 1 0,0 0-1,0 0 1,-1 0 0,1 0 0,-1 0-1,3 3 1,8 11 7,0 2 1,-2-1-1,1 2 1,-2 0-1,12 29 1,-5-2-3,16 65 1,-24-69-3,-3 0 0,-1 0 0,-2 1 0,-2 46 0,-2-77-13,0-1 0,-1 0 0,0 0 1,0 0-1,-1 0 0,-1 0 0,0 0 0,0-1 0,-1 0 1,0 0-1,-1 0 0,0 0 0,-1-1 0,1 0 0,-10 9 1,-11 6-615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46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6 30590,'-36'-6'2033,"35"6"-1937,13 0-80,111 8-16,6 1 0,-39-9 0,-90 0-15,0 1 0,0-1 0,1 1 1,-1-1-1,0 1 0,0-1 0,0 1 0,0-1 0,0 1 0,0-1 1,0 1-1,0-1 0,0 1 0,0-1 0,0 1 0,0-1 0,0 1 1,0-1-1,0 1 0,0-1 0,0 1 0,-1-1 0,1 1 0,0-1 1,0 0-1,0 1 0,-1-1 0,1 1 0,0-1 0,-1 0 0,1 1 1,-1-1-1,1 1 0,0-1 0,-1 0 0,1 0 0,-1 1 0,1-1 1,-1 0-1,1 0 0,0 0 0,-1 1 0,0-1 0,-16 2-1396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47.1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1 31166,'-14'326'438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47.7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33 21754,'6'-9'9032,"18"-2"-6220,15 2-3723,-19 7 922,-1 1-1,25 2 1,-43-1-11,1 1 0,-1-1 0,0 1 0,0-1 0,0 1 0,0 0 0,0-1 0,0 1 0,0 0 0,-1 0 0,1 0 0,0 0 0,0 0 0,-1 0 0,1 0 0,0 0 0,-1 0 0,1 0 0,-1 0 0,1 0 0,-1 0 0,0 0 0,1 1 0,-1-1 0,0 0 0,0 0 0,0 0 0,0 1 0,0 0 0,0 2 0,0 0 0,0 0 0,0 0 0,0 0 0,-1 0 0,1 0 0,-1 0 0,-2 6 0,-1-5-1,0 0 0,0 0 0,0 0-1,0-1 1,-1 0 0,-7 6 0,6-5-1,0 0-1,0 0 1,1 1 0,-1 0 0,1 0-1,-5 7 1,9-11 2,1 0 0,-1 0 0,0-1-1,0 1 1,1 0 0,-1 0 0,1 0 0,0 0 0,0 0-1,0 0 1,0 0 0,0 0 0,0 0 0,0 0-1,0 0 1,1 0 0,-1 0 0,1 0 0,0 0-1,-1-1 1,1 1 0,0 0 0,0 0 0,0-1 0,0 1-1,0 0 1,1-1 0,-1 1 0,2 1 0,35 31 12,-29-26-11,1 0-1,-1 0 0,-1 1 0,8 10 0,-13-16 0,-1 1 0,0-1 0,0 0 0,-1 1 0,1 0 0,-1-1 0,0 1 0,0 0 0,0-1 0,0 1 0,-1 0 0,1 0 0,-1 0 0,0 0 0,0-1 0,-1 1 0,0 5 0,0-7 0,0 0 0,0 0 0,0 0 0,0-1 0,0 1 0,0 0 0,0-1 0,-1 1 0,1-1 0,-1 1 0,1-1 0,-1 1 0,1-1 0,-1 0 0,0 0 0,0 0 0,0 0 0,1 0 0,-5 1 0,-42 11 0,41-11 0,4-2-3,-5 2 5,1 0 0,-1-1 0,1 0 0,-16 0-1,21-1-3,1 0 0,0 0 0,-1 0 0,1-1-1,0 1 1,0 0 0,-1-1 0,1 1 0,0-1 0,0 1-1,0-1 1,-1 0 0,1 1 0,0-1 0,0 0 0,0 0-1,0 0 1,0 0 0,1 0 0,-1 0 0,0 0-1,0 0 1,1 0 0,-1 0 0,0 0 0,1-1 0,-1 1-1,1 0 1,0 0 0,-1-1 0,1 1 0,0 0-1,0 0 1,0-1 0,0-1 0,-1-21-300,1-5-557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48.0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31839,'0'0'704,"2"0"-640,13 0-64,7 0 32,5 1-16,2 3 0,-5-4-16,-1 2-16,-2-2 16,-9 0-16,-4 0-112,-8 2-1377,-4 5-1888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48.4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30286,'0'4'1008,"8"-2"-623,15-1 143,2 1-320,-1 0-112,-3-2-96,-3 0-16,1 0-48,-5 0-272,-1 0-1825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49.2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171 28 32511,'0'-1'5,"0"-1"1,0 1-1,0 0 1,-1 0-1,1 0 0,0-1 1,-1 1-1,1 0 1,-1 0-1,1 0 1,-1 0-1,1 0 0,-1 0 1,0 0-1,0 0 1,1 0-1,-1 0 1,0 0-1,0 0 1,0 1-1,0-1 0,0 0 1,0 1-1,0-1 1,0 1-1,-1-1 1,1 1-1,0-1 0,0 1 1,0 0-1,0-1 1,-1 1-1,1 0 1,0 0-1,0 0 0,-1 0 1,0 0-1,-1 0-5,0 0-1,0 1 0,0-1 1,1 1-1,-1-1 0,0 1 0,0 0 1,1 0-1,-1 0 0,0 0 1,1 0-1,-1 1 0,1-1 1,0 1-1,-1 0 0,-2 2 1,0 3 0,0 1 1,0-1 0,1 1-1,-1 0 1,2 0-1,-1 0 1,1 1 0,1-1-1,-1 1 1,1 0 0,-1 11-1,0 15 3,2 54 0,2-53-3,-2-31-1,2 1 1,-1-1-1,0 1 0,1-1 0,0 0 1,1 1-1,-1-1 0,1 0 0,0 0 1,0 0-1,4 6 0,-5-8 1,1-1 0,0 1 0,1-1-1,-1 0 1,0 0 0,1 0 0,-1 0 0,1 0-1,-1-1 1,1 1 0,0-1 0,0 1-1,0-1 1,0 0 0,0 0 0,0 0 0,0-1-1,0 1 1,0-1 0,6 1 0,-5-1 0,-1 0 1,1 0-1,0 0 1,0 0-1,-1-1 1,1 0-1,0 1 1,0-1-1,-1-1 1,1 1-1,-1 0 1,1-1-1,-1 0 1,0 0-1,1 0 1,2-2-1,-3 1 1,-1 0-1,1-1 0,-1 1 1,1-1-1,-1 1 0,0-1 0,0 0 1,-1 0-1,1 0 0,-1 0 1,0 0-1,0 0 0,0 0 1,0-8-1,0-1-1,-1-1 1,-1 1-1,0-1 0,-1 1 1,0-1-1,-1 1 1,0 0-1,-1 0 0,-1 0 1,0 0-1,0 1 0,-2 0 1,1 0-1,-1 0 0,-1 1 1,0 0-1,-1 1 1,0 0-1,-1 0 0,-15-12 1,22 19-20,0 0 1,-1 0 0,1 1 0,-1 0-1,1-1 1,-1 1 0,0 0 0,0 1-1,0-1 1,0 1 0,0 0-1,0 0 1,0 0 0,-1 0 0,1 1-1,0 0 1,-5 0 0,-11 1-774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1.8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38 123 31903,'0'-3'63,"0"0"1,1 0-1,-1 0 1,1 0-1,0 0 1,0 0-1,0 1 0,1-1 1,-1 0-1,1 1 1,-1-1-1,1 1 1,3-4-1,34-33-146,-9 11 115,-26 24-23,6-6 9,-10 28-18,-9 53 0,-1 101 0,11-96 0,-3 79 0,2-154-1,-1 0 0,0 0 0,0 0 0,0 0 0,0 0 0,0 0 0,0 0 0,0 0 0,0 0 0,0-1 0,0 1 0,0 0 0,-1-1 0,1 1 0,0-1 0,0 1 0,-1-1 0,1 0 0,0 0 0,-1 1 0,1-1 0,0 0 0,-1 0 0,1 0 0,-1 0 1,1-1-1,0 1 0,-2 0 0,-41-7-3,40 6 6,1 0 0,1 0 0,-1 0 0,0 0 0,0 0 0,1-1 0,-1 1-1,1-1 1,-1 1 0,1-1 0,0 0 0,-1 0 0,-1-3 0,4 5-2,0-1 0,0 1 0,0-1 0,0 1 0,1 0 1,-1-1-1,0 1 0,0 0 0,0-1 0,1 1 0,-1-1 1,0 1-1,1 0 0,-1-1 0,0 1 0,1 0 0,-1 0 1,0-1-1,1 1 0,-1 0 0,0 0 0,1 0 0,-1-1 0,1 1 1,-1 0-1,0 0 0,1 0 0,-1 0 0,1 0 0,-1 0 1,1 0-1,-1 0 0,0 0 0,1 0 0,-1 0 0,1 0 0,21-2 0,-22 2 0,191-5-101,-172 3-406,-4-5-1190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2.2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58 32191,'6'-6'74,"0"0"0,1 0 0,-1 0 0,1 1 0,0 0 0,13-7 0,-17 10-72,1 1-1,-1-1 1,1 1-1,-1-1 0,1 1 1,-1 0-1,1 1 1,0-1-1,0 1 1,-1-1-1,1 1 0,0 0 1,0 0-1,0 1 1,-1-1-1,1 1 1,7 2-1,-9-1-1,0-1 0,0 1 0,1 0 0,-1 0 0,0 0 0,-1 0 0,1 1 0,0-1 0,-1 0 0,1 1 0,-1-1 0,0 1 0,1 0 0,-1-1 0,-1 1 0,1 0 0,0 0 0,-1 0 0,1-1 0,-1 6 0,1 4 0,0-1 0,-1 1 0,-2 21 0,0-24 0,-1 0 0,1 0 0,-1 0 0,-1-1 0,0 1 0,0-1 0,-1 0 0,0 0 0,0-1 0,0 1 0,-12 10 0,-9 8 0,-48 36 0,43-37 0,31-24 0,-1-1 0,1 0 0,0 1 0,0-1 0,-1 0 0,1 1 0,0-1 0,-1 0 0,1 0 0,0 1 0,-1-1 0,1 0 0,0 0 0,-1 1 0,1-1 0,-1 0 0,1 0 0,0 0 0,-1 0 0,1 0 0,-1 0 0,1 0 0,0 0 0,-1 0 0,1 0 0,-1 0 0,1 0 0,0 0 0,-2 0 0,3-12 0,11-16 0,-9 24 2,1 0-1,0 0 1,0 0-1,-1 1 1,2-1-1,-1 1 1,0 0-1,1 1 1,0-1-1,-1 1 1,1 0-1,0 0 1,0 0-1,8-1 1,-10 2-3,1 1 0,-1 0 1,1 0-1,-1 0 0,1 0 0,-1 0 0,1 1 1,0 0-1,-1-1 0,0 2 0,1-1 1,-1 0-1,0 0 0,1 1 0,-1 0 1,0 0-1,0 0 0,0 0 0,-1 0 1,1 0-1,0 1 0,2 3 0,23 28-17,-14-16 32,29 29 0,-38-43-35,0 0 0,0 0 0,1 0 1,-1 0-1,1-1 0,-1 0 1,1 0-1,0-1 0,0 1 0,12 2 1,9-4-439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41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 31214,'-7'0'49,"0"0"-1,0 0 1,0 1 0,0 0-1,0 1 1,1 0-1,-1 0 1,1 0-1,-1 1 1,1-1 0,0 2-1,0-1 1,0 1-1,0 0 1,0 0 0,1 0-1,0 1 1,0 0-1,0 0 1,1 0-1,-1 1 1,1-1 0,-4 9-1,7-12-47,0 0 1,0 0-1,0 0 0,0 1 0,0-1 1,0 0-1,1 1 0,-1-1 0,1 1 1,-1-1-1,1 0 0,0 1 0,0-1 1,1 5-1,-1-5 2,1-1 0,0 0 0,-1 0 0,1 0 0,0 0 1,-1 0-1,1 0 0,0 0 0,0 0 0,0 0 0,0 0 0,0 0 0,0-1 1,0 1-1,0 0 0,0-1 0,0 1 0,0 0 0,1-1 0,-1 0 1,0 1-1,0-1 0,1 0 0,-1 1 0,0-1 0,0 0 0,1 0 0,0 0 1,12 1 19,-1 0 0,1-1 0,-1-1 0,0 0 1,22-5-1,-32 6-20,0-1-1,0 0 1,0 0 0,0 0 0,0-1 0,-1 1 0,1-1-1,-1 1 1,1-1 0,-1 0 0,1 0 0,-1 0-1,0 0 1,0-1 0,0 1 0,0 0 0,-1-1 0,1 1-1,0-1 1,-1 0 0,0 0 0,0 1 0,0-1 0,0 0-1,0 0 1,0 0 0,-1 0 0,1 0 0,-1 0-1,0-6 1,0 7-2,0 0 0,0 0 0,0 0-1,0 1 1,-1-1 0,1 0 0,0 0-1,-1 0 1,1 0 0,-1 0 0,0 0-1,0 1 1,0-1 0,0 0 0,0 0-1,0 1 1,0-1 0,0 1 0,-1-1-1,1 1 1,0 0 0,-4-3 0,0 2-1,0-1 0,-1 1 0,1 0 0,-1 1 1,0-1-1,-9 0 0,12 2-13,-7-3 26,0 2 0,-1 0 0,0 0 0,-14 2 0,23-1-32,1 0-1,-1 0 0,0 0 1,1 0-1,-1 1 0,0-1 0,1 1 1,-1-1-1,1 1 0,-1-1 1,1 1-1,-1 0 0,1 0 1,0 0-1,-1 0 0,1 0 1,0 0-1,0 0 0,-1 0 1,1 1-1,0-1 0,0 0 1,0 1-1,1-1 0,-1 1 1,0-1-1,0 1 0,1-1 0,-1 1 1,1-1-1,0 1 0,-1 0 1,1-1-1,0 1 0,0 2 1,0 20-2126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4.3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30286,'-1'3'2591,"8"0"-2752,205-3-292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4.9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87 31630,'-1'-5'109,"0"-1"0,1 1-1,-1 0 1,1-1-1,1 1 1,-1-1-1,1 1 1,2-9 0,-2 12-105,0 0 1,0 1-1,0-1 1,1 0 0,-1 0-1,0 1 1,1-1 0,0 1-1,-1 0 1,1-1 0,0 1-1,0 0 1,0 0 0,-1 0-1,1 0 1,0 0-1,0 0 1,1 1 0,-1-1-1,0 1 1,0-1 0,0 1-1,4 0 1,-2-1-4,-1 1 0,0-1 0,1 1 0,-1 0 0,0 0 0,1 0 1,-1 0-1,1 1 0,-1 0 0,0-1 0,0 1 0,1 0 0,-1 1 0,0-1 0,6 4 0,-7-3-1,0 0 0,0 0 0,0 1 0,0-1 0,-1 1 0,1-1 0,-1 1 0,1 0 0,-1 0 0,0 0-1,0 0 1,0-1 0,0 1 0,-1 0 0,1 1 0,-1-1 0,0 4 0,1 1 0,0 0 0,-1 0 0,0 0 0,-1 0 0,0 1 0,0-1 0,-1 0 0,0 0 0,0-1 0,-1 1 0,0 0 0,0-1 0,-1 0 0,0 0 0,0 0 0,-1 0 0,0 0 0,0-1 0,0 0 0,-8 6 0,-20 19 0,-63 45 0,64-53 0,32-23 0,0 0 0,0 0 0,-1 0 0,1 1 0,0-1 0,0 0 0,0 0 0,0 0 0,0 0 0,0 0 0,0 0 0,-1 0 0,1 0 0,0 0 0,0 0 0,0 0 0,0 0 0,0 0 0,0 0 0,-1 0 0,1 0 0,0 0 0,0 0 0,0 0 0,0 0 0,0 0 0,0 0 0,0 0 0,-1-1 0,1 1 0,0 0 0,0 0 0,0 0 0,0 0 0,0 0 0,0 0 0,0 0 0,0 0 0,0 0 0,0-1 0,-1 1 0,1 0 0,0 0 0,0 0 0,0 0 0,0 0 0,0 0 0,0 0 0,0-1 0,0 1 0,0 0 0,0 0 0,0 0 0,0 0 0,0 0 0,0 0 0,0-1 0,0 1 0,0 0 0,0 0 0,0 0 0,0 0 0,1 0 0,-1 0 0,0 0 0,0-1 0,0 1 0,1-8 0,1 4 0,1 1 0,-1-1 0,0 1 0,1 0 0,-1 0 0,1 0 0,0 0 0,0 1 0,0-1 0,1 1 0,-1 0 0,1-1 0,-1 2 0,1-1 0,-1 0 0,1 1 0,0 0 0,0-1 0,0 1 0,5 0 0,-4 0 0,0 1 0,0 0 0,0-1 0,0 2 0,0-1 0,0 1 0,0-1 0,0 2 0,0-1 0,0 0 0,0 1 0,-1 0 0,1 0 0,0 0 0,7 6 0,6 5-161,-10-5-78,1 0 0,1-1-1,-1-1 1,1 0 0,1 0 0,-1-1-1,1 0 1,-1 0 0,20 4 0,-5-8-6396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5.3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31711,'0'-1'22,"1"-1"1,-1 1 0,1 0-1,-1 0 1,1 0 0,0 0 0,0 0-1,-1 1 1,1-1 0,0 0 0,0 0-1,0 0 1,0 1 0,0-1 0,0 0-1,0 1 1,0-1 0,0 1-1,0 0 1,0-1 0,0 1 0,1 0-1,-1-1 1,0 1 0,0 0 0,0 0-1,1 0 1,-1 0 0,0 0 0,0 0-1,0 0 1,0 1 0,1-1 0,-1 0-1,0 1 1,0-1 0,0 1-1,0-1 1,0 1 0,0-1 0,0 1-1,0 0 1,0-1 0,0 1 0,0 0-1,-1 0 1,1 0 0,1 1 0,5 6-35,0-1 1,-1 1-1,0 0 1,6 12-1,8 17 12,19 50 0,-26-55-2,1 0 1,31 50-1,-42-78-18,3 4-112,-4-18-1851,-2-15-4297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5.6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187 9 31118,'-4'-5'641,"2"1"-17,0 4-464,0 0-48,-2 0-64,-7 4-48,-3 18 16,-4 11-16,-3 4 16,0 0-16,3-1 0,1-5 0,1-1 0,4-6 0,1-4-16,3-9-64,2-3-464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6.2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31839,'284'2'-590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6.6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38 27180,'6'-11'4012,"4"-12"-2442,-10 22-1570,0 1 0,-1 0 0,1 0 0,0-1 0,0 1 1,-1 0-1,1 0 0,0 0 0,-1-1 0,1 1 0,0 0 1,0 0-1,-1 0 0,1 0 0,0 0 0,-1 0 0,1 0 1,0 0-1,-1 0 0,1 0 0,-1 0 0,1 0 0,0 0 1,-1 0-1,1 0 0,0 0 0,-1 0 0,1 0 0,-1 1 1,0-1-1,-3 1 0,0 0 0,0 1 0,0-1 0,0 1 0,0 0 0,0 0 0,1 1 0,-1-1 0,1 1 0,-1-1 0,1 1 0,0 0 0,0 1 0,0-1 0,1 0 0,-5 7 0,-4 9 0,0-1 0,-9 22 0,12-23 0,1 0 0,1 1 0,1 0 0,0 0 0,1 0 0,1 0 0,1 1 0,0 0 0,1-1 0,4 35 0,-3-50 0,1 1 0,0-1 0,0 0 0,0 0 0,0 1 0,1-1 0,-1 0 0,1 0 0,0 0 0,0 0 0,0-1 0,0 1 0,0 0 0,1-1 0,-1 0 0,1 1 0,-1-1 0,1 0 0,0 0 0,0-1 0,0 1 0,0-1 0,0 1 0,0-1 0,5 1 0,5 1 0,0 0 0,0-1 0,1-1 0,25 0 0,-36-1 0,-1 0 0,0 0 0,0 0 0,1-1 0,-1 1 0,0 0 0,0-1 0,1 0 0,-1 0 0,0 0 0,0 0 0,0 0 0,0 0 0,0 0 0,0 0 0,-1-1 0,1 1 0,0-1 0,-1 1 0,1-1 0,-1 0 0,1 0 0,-1 0 0,0 0 0,0 0 0,0 0 0,0 0 0,0 0 0,0 0 0,-1 0 0,1 0 0,-1-1 0,1 1 0,-1 0 0,0 0 0,0-1 0,0-2 0,0 1 0,0 0 0,0 0 0,-1 0 0,0 0 0,1 0 0,-1 1 0,-1-1 0,1 0 0,0 0 0,-1 1 0,0-1 0,0 1 0,0-1 0,0 1 0,0 0 0,-1 0 0,0 0 0,1 0 0,-1 0 0,0 1 0,-4-3 0,-4 0-18,0 1-1,0 1 1,-1 0-1,1 1 1,-1 0-1,1 0 1,-1 1-1,0 1 1,0 0-1,1 1 1,-1 0-1,-14 3 1,12 3-702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7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55 32319,'0'-2'10,"0"1"0,-1-1 1,1 0-1,0 1 0,0-1 1,1 0-1,-1 0 0,0 1 1,0-1-1,1 0 0,-1 1 1,1-1-1,-1 0 0,1 1 1,0-1-1,0 1 0,0-1 1,0 1-1,0 0 0,0-1 1,0 1-1,0 0 0,0-1 1,1 1-1,-1 0 0,1 0 1,-1 0-1,0 0 0,1 1 1,0-1-1,-1 0 0,1 1 1,-1-1-1,1 1 0,0-1 1,-1 1-1,1 0 0,2-1 1,4-1-6,0 1 0,-1-1 0,1 2 0,0-1 0,0 1 0,0 0 0,8 1 0,-13-1-4,1 1-1,-1 0 0,0 0 0,0 0 1,0 0-1,0 0 0,0 1 0,0-1 1,0 1-1,-1 0 0,1-1 0,0 1 0,-1 1 1,0-1-1,1 0 0,-1 1 0,0-1 1,0 1-1,2 4 0,1 4 0,0 0 0,-1 1 0,0-1 0,-1 1 0,-1 0 0,0 0 0,1 22 0,-2-17 0,1 1 0,8 30 0,-10-47-6,1 1 0,-1-1 0,0 0 0,0 1-1,1-1 1,-1 0 0,1 1 0,0-1 0,-1 0 0,1 0 0,0 1 0,0-1-1,-1 0 1,1 0 0,0 0 0,0 0 0,0 0 0,0 0 0,1 0 0,-1-1-1,0 1 1,0 0 0,0 0 0,1-1 0,-1 1 0,0-1 0,1 1 0,-1-1-1,0 0 1,1 0 0,-1 1 0,1-1 0,2 0 0,0-6-522,0-14-753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7.3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184 1 31038,'-7'0'1169,"5"0"-897,-4 0-144,-2 9-48,0 15-48,0 6-16,-3 5 16,-1 4-32,-2 2 0,-3-1 0,3-3 0,-3-1 0,1-3 0,1-7-48,-1-6-224,4-5-4146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8.6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21882,'0'0'10733,"2"0"-10680,117 2 0,145-6-39,-246 0-60,-40 2-260,-7 2-431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8.9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32255,'0'-6'304,"0"-1"-160,0 3-112,0 2 0,0 26-32,0 15 0,2 9 0,0-2 0,-2 1 0,2-7 0,0-4 0,0-5-32,5-9-80,-1-9-560,6-9-5011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48.0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0 616 31470,'0'0'425,"0"4"-284,1 1-132,-1 1-1,1-1 1,0 0-1,0 0 1,1 0-1,-1 0 1,1 0 0,3 6-1,-5-10 2,1 1 0,0-1 0,0 1 0,-1-1 0,1 1 0,0-1 0,0 0 0,1 0 0,-1 1 0,0-1 0,0 0 0,1 0-1,-1 0 1,0 0 0,1 0 0,-1 0 0,1-1 0,-1 1 0,1 0 0,-1-1 0,1 1 0,0-1 0,-1 0 0,1 0 0,0 1 0,-1-1 0,1 0 0,0 0 0,-1 0 0,1-1 0,0 1 0,1-1 0,-1-1 0,0-1 1,-1 0-1,1 0 1,-1 0-1,0 0 1,0 0 0,0 0-1,0 0 1,-1 0-1,1 0 1,-1-6-1,1 3 2,19-121 40,-6-1-1,-2-130 1,-14 231-38,2 27-14,0 0 0,0 0 1,0 0-1,0 0 0,0 0 0,0 1 1,0-1-1,0 0 0,0 0 0,0 0 0,-1 0 1,1 0-1,0 0 0,0 0 0,0 0 1,0 1-1,0-1 0,0 0 0,0 0 0,0 0 1,0 0-1,0 0 0,0 0 0,0 0 1,0 0-1,-1 0 0,1 0 0,0 0 0,0 0 1,0 0-1,0 0 0,0 0 0,0 1 0,0-1 1,-1 0-1,1 0 0,0 0 0,0 0 1,0 0-1,0 0 0,0 0 0,0 0 0,0 0 1,0-1-1,-1 1 0,1 0 0,0 0 1,0 0-1,0 0 0,0 0 0,0 0 0,0 0 1,0 0-1,0 0 0,-1 0 0,1 0 1,0 0-1,0 0 0,0 0 0,0-1 0,-9 47 5,4 233-5,7-157 0,-2-110 0,0-1 0,1 0 0,0 1 0,1-1 0,0 0 0,4 12 0,-5-20 0,0 0 0,1 0 0,-1 0 0,1 0 0,0 0 0,-1 0 0,1-1 0,0 1 0,1-1 0,-1 0 0,0 1 0,1-1 0,-1 0 0,1 0 0,0-1 0,-1 1 0,1 0 0,0-1 0,0 0 0,0 0 0,0 0 0,1 0 0,-1 0 0,0 0 0,0-1 0,4 1 0,-3-1 0,1 0 0,-1 0 0,0 0 0,1 0 0,-1-1 0,0 1 0,0-1 0,1 0 0,-1 0 0,0-1 0,0 0 0,0 1 0,0-1 0,0 0 0,4-4 0,-4 2 0,1 0 0,-2 0 0,1 0 0,-1-1 0,1 1 0,-1-1 0,0 0 0,-1 0 0,1 0 0,-1 0 0,3-10 0,-2 2 0,0 0 0,0-1 0,-1 0 0,-1 1 0,-1-1 0,0 0 0,0 0 0,-1 0 0,-1 1 0,-1-1 0,0 1 0,0-1 0,-1 1 0,-1 0 0,0 0 0,-13-21 0,18 34 0,-1-1 0,1 1 0,-1-1 0,1 1 0,-1-1 0,1 1 0,-1-1 0,1 0 0,0 1 0,-1-1 0,1 0 0,0 0 0,0 1 0,0-1 0,-1 0 0,1 0 0,0 1 0,0-1 0,0 0 0,0 0 0,0 1 0,0-1 0,1 0 0,-1 0 0,0 1 0,0-1 0,0 0 0,1 1 0,-1-1 0,0 0 0,1 0 0,22-2 0,-14 3 0,17-1 0,-18 0 0,-1 1 0,0-1 0,0 1 0,1 0 0,-1 1 0,0 0 0,0 0 0,0 0 0,0 1 0,0 0 0,0 0 0,11 6 0,-17-6-2,0 0 0,0-1 0,0 1 0,0 0 1,-1 0-1,1 0 0,-1 0 0,1 0 0,-1 0 0,0-1 0,0 1 0,1 0 1,-1 0-1,-1 3 0,-1 32-3,1-34 6,-9 52-1,7-42 0,0 0 0,0 0 0,0 21 0,3-33-1,0 1 0,0-1-1,0 1 1,0-1 0,0 1 0,0-1 0,0 1 0,1-1-1,-1 1 1,0-1 0,1 1 0,-1-1 0,1 0-1,0 1 1,-1-1 0,1 0 0,0 1 0,1 1 0,0-2-1,0-1 1,0 1 0,0-1 0,0 1 0,0-1 0,0 1 0,0-1 0,0 0 0,0 0 0,0 0 0,3-1 0,4 1 4,-6 0-3,0 0 0,0-1 1,0 0-1,0 1 0,0-1 0,0 0 1,0-1-1,-1 1 0,1 0 0,0-1 1,-1 0-1,1 1 0,-1-1 0,0 0 1,1 0-1,-1 0 0,0-1 0,0 1 1,0 0-1,-1-1 0,1 0 0,-1 1 1,1-1-1,1-4 0,4-9 2,-1-1 0,0 0 1,3-20-1,-2 9-1,-5 21-1,2-7-2,0 1 1,1 0-1,0 0 0,11-20 1,-14 29 0,1 1 1,-1 0 0,0 1-1,1-1 1,-1 0 0,1 1-1,0-1 1,0 1 0,0 0-1,0 0 1,0 0 0,1 0-1,-1 1 1,1-1 0,-1 1-1,1 0 1,-1 0 0,1 0-1,0 0 1,-1 1 0,1-1-1,4 1 1,-3 0-1,-5 0 1,1 0 0,-1 0-1,1 0 1,0 0 0,-1-1-1,1 1 1,-1 1 0,1-1 0,0 0-1,-1 0 1,1 0 0,0 0-1,-1 0 1,1 0 0,-1 1-1,1-1 1,-1 0 0,1 0-1,-1 1 1,1-1 0,-1 0 0,1 1-1,-1-1 1,1 1 0,-1-1-1,1 1 1,-1-1 0,0 1-1,1-1 1,-1 1 0,0-1-1,1 1 1,-1-1 0,0 1 0,0-1-1,0 1 1,1 0 0,-1-1-1,0 1 1,0 0 0,0-1-1,0 1 1,0-1 0,0 1-1,0 0 1,0-1 0,0 1 0,-1-1-1,1 2 1,-27 1 16,22-2-16,0 1 1,0-1-1,0 1 0,0 0 1,0 0-1,1 1 0,-1 0 0,1 0 1,0 0-1,0 0 0,0 0 1,0 1-1,1 0 0,-1 0 1,1 0-1,0 0 0,0 0 1,0 1-1,1-1 0,0 1 0,-1 0 1,2-1-1,-1 1 0,-2 10 1,0 8 0,0 1 1,1-1 0,2 1-1,0 25 1,1-43-2,0-4 0,0 1 0,0-1 0,0 1 0,0-1 0,1 1 0,-1-1 0,1 1 0,-1-1 0,1 1 0,0-1 0,0 0 0,0 1 0,0-1 0,0 0 0,1 0 0,-1 0 0,1 0-1,-1 0 1,1 0 0,0 0 0,0 0 0,0-1 0,0 1 0,2 1 0,2-1 1,-1 0-1,1 0 0,-1-1 1,1 1-1,0-1 0,0 0 1,0-1-1,-1 1 0,9-2 1,-12 1-1,0 0 1,0-1-1,0 1 1,1-1-1,-1 0 1,0 0-1,0 0 1,0 0-1,0 0 1,0 0-1,-1-1 0,1 1 1,0 0-1,-1-1 1,1 0-1,0 1 1,-1-1-1,0 0 1,1 0-1,-1 0 1,0 0-1,0 0 1,0 0-1,0 0 1,-1 0-1,1 0 1,0 0-1,-1 0 1,1-4-1,2-9 0,-1 0-1,0 0 1,-1-17-1,-1 27 2,0-169-1,0 167 0,-2 7 0,-2 7 0,-2 16 0,2 1 0,0 0 0,1 1 0,2-1 0,0 0 0,4 30 0,-3-51 0,0 1 0,1 1 0,-1-1 0,1 1 0,0-1 0,0 0 0,0 1 0,0-1 0,1 0 0,0 0 0,0 0 0,0 0 0,0 0 0,1-1 0,0 1 0,-1-1 0,1 1 0,0-1 0,1 0 0,-1 0 0,1 0 0,-1-1 0,1 1 0,0-1 0,0 0 0,0 0 0,0 0 0,0-1 0,0 1 0,0-1 0,1 0 0,-1 0 0,1 0 0,-1-1 0,0 0 0,1 0 0,-1 0 0,1 0 0,4-1 0,-8 0 0,1 0 0,-1 0 0,0 0 0,1 0 0,-1 0 0,0 0 0,0 0 0,0 0 0,0-1 0,0 1 0,0 0 0,0-1 0,0 1 0,0 0 0,0-1 0,-1 1 0,1-1 0,-1 0 0,1 1 0,-1-1 0,0 1 0,1-1 0,-1-2 0,3-45 0,-3 41 0,1-199 0,-1 202 0,1 0 0,-1 1 0,1-1 0,1 0 0,-1 0 0,3-5 0,-4 10 0,0-1 0,0 0 0,0 0 0,0 1 0,1-1 0,-1 0 0,0 1 0,1-1 0,-1 0 0,0 1 0,1-1 0,-1 1 0,1-1 0,-1 1 0,1-1 0,-1 1 0,1-1 0,0 1 0,-1-1 0,1 1 0,0 0 0,-1-1 0,1 1 0,0 0 0,-1 0 0,1-1 0,0 1 0,-1 0 0,1 0 0,0 0 0,0 0 0,-1 0 0,1 0 0,0 0 0,0 0 0,-1 0 0,1 0 0,0 0 0,-1 1 0,1-1 0,0 0 0,-1 0 0,1 1 0,0-1 0,-1 0 0,1 1 0,0-1 0,-1 1 0,1-1 0,-1 1 0,1-1 0,-1 1 0,1 0 0,5 8 0,0 0 0,-1 0 0,0 1 0,-1 0 0,0-1 0,0 2 0,4 19 0,-1-5 0,-1 0 0,-2-1 0,0 1 0,-2 0 0,-1 43 0,5-98 0,0 1 0,2 1 0,1-1 0,1 1 0,1 1 0,17-29 0,-22 46 0,0-1 0,1 1 0,14-17 0,-18 24 0,0 0 0,0 0 0,0 0 0,1 1 0,-1-1 0,1 1 0,-1 0 0,1 0 0,0 0 0,0 0 0,0 1 0,0-1 0,0 1 0,6-1 0,-9 2 0,0 0 0,-1 0 0,1 0 0,0 0 0,-1 1 0,1-1 0,0 0 0,-1 0 0,1 1 0,-1-1 0,1 0 0,0 1 0,-1-1 0,1 0 0,-1 1 0,1-1 0,-1 1 0,1-1 0,-1 1 0,1-1 0,-1 1 0,0-1 0,1 1 0,-1 0 0,0-1 0,1 1 0,-1 0 0,0-1-1,0 1 1,0 0 0,0-1 0,1 1 0,-1 0 0,0-1 0,0 1 0,0 0 0,0 34-7,-1-23 2,-1 200 18,2-210-13,0 1 0,0-1 0,0 0 0,0 1 0,1-1 0,-1 0 0,1 1 0,0-1 0,-1 0 0,1 1 0,0-1 0,0 0 0,1 0 0,-1 0 0,0 0 0,1 0 0,-1 0 0,1 0 0,0-1 0,-1 1 0,1 0 0,0-1 0,0 0 0,0 1 0,0-1 0,4 2 0,0-1 0,1 0 0,0 0 0,-1-1 0,1 0 0,0 0 0,0-1 0,0 1 0,8-2 0,-12 0 0,0 0 0,0 1 0,0-1 0,0-1 0,-1 1 0,1 0 0,0-1 0,-1 0 0,1 1 0,-1-1 0,1 0 0,-1 0 0,0 0 0,0-1 0,0 1 0,0 0 0,0-1 0,-1 1 0,1-1 0,-1 0 0,0 1 0,2-5 0,4-9 0,-1 0 0,6-28 0,-4 9 0,-6 18 0,2 1 0,0-1 0,1 1 0,0 1 0,2-1 0,-1 1 0,2 0 0,9-14 0,-14 26-1,-1 0 1,1 1-1,0 0 0,0-1 0,0 1 1,0 0-1,1 1 0,-1-1 0,0 0 1,5 0-1,-7 1 1,0 1-1,1-1 1,-1 1 0,1-1 0,-1 1-1,1 0 1,-1-1 0,1 1-1,0 0 1,-1 0 0,1 0 0,-1 1-1,1-1 1,-1 0 0,1 0-1,-1 1 1,1-1 0,-1 1 0,1 0-1,-1-1 1,0 1 0,1 0-1,-1 0 1,0-1 0,0 1 0,1 0-1,1 2 1,1 5 0,0 0 0,0 0 0,0 1 0,-1-1 0,0 1 0,-1 0 0,0 0 0,0-1 0,0 14 0,0 3 0,-2-1 0,-2 32 0,1-49 0,-1-1 0,1 0 0,-1 0 0,0 0 0,-1 0 0,0 0 0,0 0 0,0 0 0,0-1 0,-1 0 0,0 0 0,0 0 0,0 0 0,-1 0 0,1-1 0,-9 6 0,7-5 0,-1-1 0,0 1 0,0-1 0,0 0 0,0-1 0,-1 0 0,1 0 0,-1 0 0,0-1 0,0 0 0,0-1 0,-13 1 0,20-2 0,0-1-1,0 1 1,0 0 0,-1-1 0,1 0 0,0 1-1,0-1 1,0 0 0,0 1 0,0-1-1,0 0 1,0 0 0,1 0 0,-1 0-1,0 0 1,0 0 0,1 0 0,-1 0-1,0 0 1,1 0 0,-1-1 0,1 1-1,-1 0 1,1 0 0,0 0 0,0-1-1,-1 1 1,1 0 0,0-3 0,-3-43-9,3 44 9,-1-30 1,0-30-10,1 58 7,0 1 0,1-1 0,0 0 0,0 0 0,0 0-1,1 1 1,-1-1 0,1 1 0,4-8 0,-6 11 2,1 1 0,-1-1-1,0 1 1,1-1 0,-1 1 0,1-1 0,0 1 0,-1-1 0,1 1 0,-1-1 0,1 1 0,0 0 0,-1-1 0,1 1 0,0 0 0,-1 0 0,1 0-1,0-1 1,-1 1 0,1 0 0,0 0 0,0 0 0,-1 0 0,1 0 0,0 0 0,0 0 0,-1 0 0,1 1 0,0-1 0,-1 0 0,1 0 0,0 1 0,-1-1-1,1 0 1,0 1 0,-1-1 0,1 0 0,-1 1 0,1-1 0,0 1 0,-1-1 0,1 1 0,-1-1 0,0 1 0,2 1 0,21 30 0,-20-27 0,5 7 1,0-1 0,0 0 0,1 0 1,0-1-1,1 0 0,18 13 0,-22-18 0,1-1-1,0 0 1,1 0-1,-1-1 1,1 0 0,-1 0-1,1 0 1,0-1-1,0-1 1,0 1 0,0-1-1,13 0 1,-16-1 0,0 0 1,1 0-1,-1-1 1,0 1-1,1-1 0,-1 0 1,0-1-1,7-2 1,-10 3-1,0 0-1,1-1 1,-1 0 0,0 1 0,0-1 0,0 0 0,-1 0 0,1 0 0,0-1 0,-1 1 0,1 0 0,-1-1 0,0 1 0,0 0 0,0-1-1,0 0 1,1-4 0,3-16 0,-2 0 0,0-1-1,-2 1 1,-3-46-1,1 15 0,0 9 1,-12-87 1,9 125 10,1 18-10,0 21-3,9 318 33,2-73-32,-7-226 0,0-15 0,-5 66 0,3-93 0,-1 0 0,0 0 0,0-1 0,0 1 0,-1-1 0,0 1 0,-1-1 0,0 0 0,0 0 0,-1-1 0,0 1 0,-9 10 0,4-13 0,7-11 0,3 5 0,-16-42 0,3 0 0,1-1 0,2-1 0,3 1 0,1-1 0,0-49 0,6 89 0,1-1 0,-1 1 0,1 0 0,0 0 0,1 0 0,-1 0 0,1 0 0,0 0 0,0 0 0,1 0 0,-1 1 0,1-1 0,0 1 0,0 0 0,5-4 0,6-6 0,0 0 0,30-20 0,15-14 0,-44 30-1,0-1 1,-1 0-1,15-29 0,21-28-28,-46 72 29,-1-1 0,1 1 0,1 0 0,-1 1-1,0-1 1,1 1 0,0 0 0,8-4 0,-1-1-2,-24 14-4,-7 5-1,10-2 8,1 1 0,0 0-1,1 0 1,0 0 0,0 1 0,1 0 0,1 1-1,0-1 1,0 1 0,2 0 0,-1 0 0,1 1-1,1-1 1,0 1 0,1-1 0,0 1 0,1 0-1,0-1 1,3 17 0,-2-26-1,0 1 0,0-1 0,0 0 0,0 0 0,1 0 0,-1 0 0,1 0 0,0-1 0,0 1 0,0 0 0,0-1 0,0 1 0,0-1 0,1 0 0,-1 0 0,1 0 0,0 0 0,0 0 0,-1-1 0,1 1 0,0-1 0,0 1 0,4 0 0,4 1 0,0 0 0,0-1 0,0-1 0,0 0 0,17 0 0,-26-1 0,0-1 0,-1 1 0,1-1 0,0 1 0,-1-1 0,1 1 0,-1-1 0,1 0 0,-1 0 0,1 0 0,-1 0 0,0 0 0,1 0 0,-1 0 0,0 0 0,0-1 0,0 1 0,0 0 0,0-1 0,0 1 0,0-1 0,0 1 0,-1-1 0,1 1 0,0-1 0,-1 0 0,0 1 0,1-1 0,-1 0 0,0-1 0,3-10 0,-2 0 0,1-24 0,-2 29 0,2-26 0,-1 5 0,-2-33 0,1 55 0,-1 0 0,0 0 0,0 0 0,-1 1 0,0-1 0,0 0 0,-1 1 0,1-1 0,-1 1 0,-5-7 0,5 10 0,1 0 0,-1 0 0,1 1 0,-1 0 0,0-1 0,0 1 0,0 0 0,0 0 1,-1 1-1,1-1 0,0 1 0,-1-1 0,1 1 0,-1 0 0,0 0 0,-5 0 0,7 1 0,0 0-1,0 0 1,0-1-1,0 2 1,0-1-1,0 0 1,0 0-1,0 1 1,0-1-1,0 1 1,0-1-1,0 1 1,0 0 0,0 0-1,1 0 1,-1 0-1,0 0 1,1 0-1,-1 1 1,1-1-1,-1 0 1,1 1-1,-1-1 1,1 1-1,0 0 1,0-1 0,0 1-1,0 0 1,0 0-1,-1 3 1,-1 4-1,1 0 1,1 0 0,-1-1 0,2 1 0,-1 0-1,1 0 1,0 0 0,1 0 0,0 0 0,1 0-1,-1-1 1,2 1 0,-1-1 0,1 1 0,1-1-1,6 12 1,-7-14 0,0 0 0,1-1 0,0 1 0,0-1 0,1 0 0,-1 0 1,1 0-1,0-1 0,0 0 0,1 0 0,-1 0 0,1-1 0,0 0 0,0 0 0,0 0 0,0 0 0,1-1 0,-1 0 0,1-1 0,-1 0 0,1 0 0,12 1 0,-16-2 0,1 0 0,-1 0 1,0 0-1,1 0 0,-1-1 1,0 1-1,1-1 0,-1 0 0,0 0 1,0 0-1,1-1 0,3-1 0,-5 0 0,0 1 0,0 0 0,0 0 0,0-1 0,0 1 0,-1-1 0,1 0 0,-1 1 0,0-1 0,0 0 0,0 0 0,0 0 0,1-6 0,1-7-1,-1 0 0,0-25-1,-2 31 3,0 1-1,0-1 0,1 0 0,0 1 0,1-1 0,0 1 0,1-1 0,0 1 0,0 0 0,9-17 0,-10 23 0,0 1 0,0 0 0,0 1 0,0-1 0,0 0 0,0 1 0,0-1 0,0 1 0,1-1 0,-1 1 0,1 0 0,-1 0 0,1 0 0,-1 1 0,1-1 0,-1 0 0,1 1 0,0 0 0,-1-1 1,1 1-1,0 0 0,-1 1 0,1-1 0,4 1 0,-2 0-1,-1 0 1,1 0 0,-1 1 0,0-1-1,0 1 1,0 0 0,0 0 0,0 0 0,0 1-1,-1-1 1,1 1 0,-1 0 0,6 6-1,-4-1 0,0 0 0,0 0-1,-1 1 1,0 0 0,0 0-1,-1 0 1,0 0 0,-1 0-1,0 1 1,2 13 0,-3-10 1,-1 0 0,1-1 0,-2 1 0,0-1 1,0 1-1,-2-1 0,-4 20 0,2-6 0,5-26-1,1 1 1,-1 0 0,0-1 0,0 1-1,0 0 1,1-1 0,-1 1-1,0 0 1,0-1 0,1 1-1,-1-1 1,1 1 0,-1 0 0,0-1-1,1 1 1,-1-1 0,1 1-1,-1-1 1,1 0 0,0 1 0,3 0-2,-1 0 0,0 0 0,1 0 0,-1-1 0,1 1 0,-1-1 0,1 0 0,-1 0 0,6-1 0,0 0-1,-6 1 2,0 0-1,-1-1 1,1 0 0,0 1 0,-1-1 0,1 0 0,0-1 0,-1 1 0,1 0 0,-1-1-1,0 1 1,0-1 0,1 0 0,-1 1 0,0-1 0,0 0 0,-1-1 0,1 1 0,0 0-1,-1 0 1,1-1 0,-1 1 0,0-1 0,0 1 0,0-1 0,0 0 0,0 1 0,0-1-1,0-5 1,2-10-8,-1 1-1,-1-1 0,-1-28 0,0 28 3,-2-18 9,1 27 8,0-1 1,1 0 0,0 0 0,1 1-1,0-1 1,0 0 0,4-15 0,-4 24-11,-1 0 1,1 1 0,0-1-1,-1 0 1,1 0-1,0 1 1,-1-1 0,1 0-1,0 1 1,0-1 0,0 0-1,-1 1 1,1-1 0,0 1-1,0 0 1,0-1 0,0 1-1,0 0 1,0 0 0,0-1-1,0 1 1,0 0-1,0 0 1,0 0 0,0 0-1,0 0 1,0 0 0,0 0-1,0 1 1,0-1 0,0 0-1,0 1 1,0-1 0,0 0-1,1 1 1,0 0-1,1 0 0,-1 0-1,1 1 1,-1-1 0,1 0 0,-1 1 0,0 0 0,0-1 0,0 1-1,0 0 1,0 0 0,2 2 0,1 8-2,1 0 0,-2 0-1,0 0 1,0 0 0,-1 1 0,-1-1 0,2 15-1,-1 88 13,-3-85 1,1-58-12,1-1 1,1 1 0,2-1-1,1 1 1,1 0 0,1 1 0,1 0-1,15-29 1,-23 54 0,0 0 0,-1 0 0,1 1 0,0-1 0,1 0 0,-1 0 0,0 1 0,0-1 0,1 1 0,-1-1 0,1 1 0,-1 0 0,1 0 0,-1-1 0,1 1 0,0 0 0,0 0 0,-1 0 0,1 1 0,0-1 0,0 0 0,0 1 0,3-1 0,-4 1 0,1 1 0,0-1 0,0 1 0,0-1 0,-1 1 0,1 0 0,0 0 0,-1 0 0,1 0 0,-1 0 0,1 0 0,-1 0 0,1 0 0,-1 1 0,0-1 0,0 0 0,0 1 0,1-1 0,-1 1 0,-1-1 0,1 1 0,0 0 0,0-1 0,0 3 0,7 16 0,-1 1 0,-1-1 0,-1 1 0,-1 0 0,0 0 0,-2 1 0,0 40 0,-2-62 0,0 0 0,0 1 0,0-1 0,0 0 0,1 0 0,-1 0 0,0 1 0,0-1 0,0 0 0,0 0 0,0 0 0,0 1 0,0-1 0,0 0 0,0 0 0,0 0 0,0 1 0,0-1 0,0 0 0,0 0 0,0 1 0,0-1 0,0 0 0,-1 0 0,1 0 0,0 1 0,0-1 0,0 0 0,0 0 0,0 0 0,0 0 0,-1 1 0,1-1 0,0 0 0,0 0 0,0 0 0,0 0 0,-1 0 0,1 1 0,0-1 0,0 0 0,0 0 0,-1 0 0,1 0 0,0 0 0,-3-13 0,3-1-1,0 0 0,1 0 0,1 0 0,0 1 0,1-1 0,1 1 0,0 0 0,0 0 0,2 0 0,-1 0 0,2 1 0,-1 0 0,2 0 0,0 1 0,18-21 0,-25 30 1,28-25 1,-13 21-2,-16 6 1,1 0 0,-1 0 0,1 0 0,-1 0-1,0 1 1,1-1 0,-1 0 0,1 0 0,-1 1 0,1-1 0,-1 0 0,0 0 0,1 1 0,-1-1 0,0 0 0,1 1 0,-1-1-1,0 0 1,0 1 0,1-1 0,-1 1 0,0-1 0,0 1 0,1-1 0,-1 0 0,0 1 0,0-1 0,0 1 0,0-1-1,0 1 1,0 0 0,3 23-3,-1 0-1,-1 0 1,-4 34-1,2-25 5,2 40-1,-1-72 0,1 1 1,-1-1-1,1 0 0,0 0 0,-1 1 1,1-1-1,0 0 0,0 0 0,0 0 1,0 0-1,0 0 0,0 0 0,0 0 1,0 0-1,0-1 0,0 1 1,0 0-1,1-1 0,-1 1 0,0 0 1,0-1-1,1 0 0,-1 1 0,1-1 1,-1 0-1,0 1 0,3-1 1,42 3 7,-44-3-8,12 0-2,0 0 0,0-1 0,1-1 1,-1 0-1,0-1 0,-1 0 0,18-7 0,-25 7 1,-1 0 0,1 1 0,-1-2 0,0 1 0,-1 0 0,1-1 0,0 0 0,-1 0 0,0-1-1,0 1 1,0-1 0,-1 0 0,1 0 0,-1 0 0,0 0 0,-1 0 0,1-1 0,-1 1 0,0-1 0,1-8 0,-1 5-7,0 1 1,-1-1 0,0 0 0,0 0 0,-1 0 0,0 1-1,-1-1 1,0 0 0,-3-10 0,4 16 8,-1 0 0,0 0-1,-1-1 1,1 1 0,0 1 0,-1-1 0,0 0 0,0 0-1,0 1 1,0-1 0,0 1 0,0-1 0,-1 1 0,1 0 0,-1 0-1,1 0 1,-1 0 0,0 0 0,0 1 0,0-1 0,0 1 0,0 0-1,0 0 1,0 0 0,-1 0 0,1 1 0,-6-1 0,6 0-1,0 1 1,0 0-1,-1 0 1,1 0-1,0 0 1,-1 0 0,1 1-1,0 0 1,0-1-1,-1 1 1,1 0-1,0 1 1,0-1-1,0 0 1,0 1 0,-3 2-1,3-1 0,0 0 0,1 0 0,-1 0 0,1 0 0,0 0-1,0 1 1,0-1 0,0 1 0,1-1 0,0 1 0,-1 0 0,1-1 0,-1 7 0,0 3 3,0 0 0,1 0 1,0 0-1,0 0 0,2 1 1,0-1-1,0 0 0,5 16 1,-5-24-4,0-1 1,0 0-1,1 1 1,-1-1 0,1 0-1,0 0 1,1 0-1,-1 0 1,1-1-1,-1 1 1,1 0-1,0-1 1,0 0-1,1 0 1,-1 0-1,1 0 1,-1-1 0,1 1-1,0-1 1,0 0-1,0 0 1,0 0-1,1-1 1,-1 1-1,0-1 1,1 0-1,6 1 1,-9-2 0,0 1 0,1-1 0,-1 0 1,0 0-1,1 0 0,-1 0 0,0 0 0,1 0 0,-1-1 0,0 1 1,0-1-1,1 1 0,-1-1 0,0 0 0,0 0 0,0 0 1,0 0-1,0 0 0,0-1 0,0 1 0,0-1 0,-1 1 0,1-1 1,1-2-1,0 0-1,-1-1 1,0 0-1,-1 0 1,1 0-1,-1 0 1,0 0 0,0 0-1,-1 0 1,1 0-1,-2-7 1,3-23 8,-1 10-8,0 0 0,-2-1 0,-5-40 0,1 52-2,2 12-3,1 9-4,-1 5 7,2 0 1,-1 0 0,1 0 0,1 0 0,0 0-1,1 0 1,0 0 0,1 0 0,1 0 0,-1 0 0,2 0-1,0-1 1,8 19 0,-7-23 1,0-1 0,0 0-1,1 0 1,-1 0 0,1 0 0,0-1 0,1 0-1,7 4 1,-11-7 0,1 0 0,-1 0-1,1 0 1,-1 0-1,1-1 1,0 0 0,0 0-1,0 0 1,0 0 0,0-1-1,0 1 1,0-1-1,0 0 1,0 0 0,0 0-1,0-1 1,7-1 0,-8 0-1,-1 1 0,0-1 1,0 1-1,0-1 1,-1 0-1,1 0 0,0 0 1,-1 0-1,1 0 1,-1 0-1,0 0 0,1-1 1,-1 1-1,0 0 1,0-1-1,-1 1 0,1-1 1,0 1-1,-1-1 1,1-2-1,5-56 5,-6 58-5,2-244 8,-3 132-3,-1 112-2,-2 9-3,-3 10 0,-3 30 0,2-1 0,2 1 0,2 1 0,3-1 0,5 71 0,-4-111 0,1 1 0,0-1 0,0 1 0,0-1 0,1 1 0,0-1 0,0 0 0,1 0 0,0 0 0,0 0 0,0 0 0,1-1 0,0 1 0,0-1 0,0 0 0,1 0 0,-1-1 0,1 1 0,0-1 0,1 0 0,-1-1 0,1 1 0,-1-1 0,1 0 0,0 0 0,1-1 0,-1 1 0,0-1 0,0-1 0,1 1 0,-1-1 0,1-1 0,0 1 0,-1-1 0,1 0 0,12-2 0,-15 1 0,0 0 0,-1 0 0,1 0 0,-1-1 0,1 1 0,-1-1 0,0 0 0,0 0 0,0 0 0,0 0 0,0-1 0,0 1 0,0-1 0,-1 0 1,1 0-1,-1 0 0,0 0 0,0 0 0,0 0 0,0-1 0,-1 1 0,1-1 0,-1 1 0,1-7 0,2-4-2,0 0-1,-1 0 1,-1 0-1,0-1 1,-1-17 0,-1-3 0,-2-66 14,-1 86-9,3 15-3,0 0-1,0 0 1,0 0 0,0 1 0,-1-1-1,1 0 1,0 0 0,0 0-1,0 0 1,0 0 0,0 0 0,-1 1-1,1-1 1,0 0 0,0 0-1,0 0 1,0 0 0,0 0 0,-1 0-1,1 0 1,0 0 0,0 0-1,0 0 1,-1 0 0,1 0 0,0 0-1,0 0 1,0 0 0,0 0-1,-1 0 1,1 0 0,0 0 0,0 0-1,0 0 1,0 0 0,-1 0 0,1 0-1,0 0 1,0 0 0,0-1-1,0 1 1,-1 0 0,1 0 0,0 0-1,0 0 1,0-1 0,-3 35-1,2-1 0,6 62 0,-4-90 1,0 0 1,0 0-1,0 0 1,1-1-1,0 1 1,0-1-1,0 1 1,0-1-1,1 0 0,0 0 1,0 0-1,0 0 1,0 0-1,0-1 1,1 1-1,0-1 1,6 5-1,-3-5 1,0 1-1,-1-1 1,1-1 0,0 1 0,0-1-1,0 0 1,1-1 0,-1 0 0,0 0-1,15 0 1,-21-1-1,1-1 0,0 1 0,-1 0 0,1-1 0,-1 1 0,1-1 0,-1 1 0,1-1 0,-1 0 0,1 1 0,-1-1 0,0 0 0,1 0 0,-1 0 0,0 0 0,0 0 0,0-1 0,0 1 0,0 0 0,0 0 0,0-1 0,0 1 0,0-1 0,-1 1 0,1-1 0,-1 1 0,1-1 0,-1 1 0,1-1 0,-1 1 0,0-4 0,2-6 0,-1 0 0,0-1 0,-1-16 0,-1 15 0,2-28 0,0 22 0,0 1 0,-2-1 0,-5-32 0,6 51 0,0 0 0,0 0 0,0 0 0,0 0 0,0 0 0,0 0 0,0 1 0,0-1 0,-1 0 0,1 0 0,0 0 0,0 0 0,0 0 0,0 0 0,0 0 0,0 0 0,-1 0 0,1 0 0,0 0 0,0 0 0,0 0 0,0 0 0,0 0 0,-1 0 0,1 0 0,0 0 0,0 0 0,0 0 0,0 0 0,0 0 0,-1 0 0,1 0 0,0 0 0,0 0 0,0 0 0,0 0 0,0 0 0,0 0 0,0 0 0,-1-1 0,1 1 0,0 0 0,0 0 0,0 0 0,0 0 0,0 0 0,0 0 0,0 0 0,0-1 0,0 1 0,0 0 0,0 0 0,-1 0 0,1 0 0,0 0 0,0 0 0,0-1 0,0 1 0,0 0 0,0 0 0,-4 10 0,1 16 0,1 1 0,1-1 0,4 50 0,-3-72 0,1-1 0,0 1 0,0 0 0,0 0 0,0 0 0,0-1 0,1 1 0,-1 0 0,1-1 0,0 1 0,1-1 0,-1 0 0,0 0 0,1 0 0,0 0 0,-1 0 0,1 0 0,0-1 0,1 1 0,-1-1 0,0 0 0,1 0 0,5 2 0,-1-1 0,1 0 0,0-1 0,0 0 0,0 0 0,0-1 0,0 0 0,0-1 0,0 0 0,10-1 0,-17 0 0,1 1 0,-1-1 0,0 0 0,0 1 0,0-1 0,0 0 0,0 0 0,0 0 0,0-1 0,0 1 0,0 0 0,-1-1 0,1 1 0,0-1 0,-1 1 0,0-1 0,1 0 0,-1 0 0,0 0 0,0 0 0,0 0 0,0 0 0,0 0 0,0 0 0,0 0 0,-1 0 0,1 0 0,-1-4 0,3-8 0,-2 0 0,1 0 0,-2-19 0,0 21 0,-1 2-1,0 0 0,0 0 0,0 0 1,-2 0-1,1 0 0,-1 1 0,0-1 0,-1 1 0,0 0 1,-1 0-1,0 0 0,0 0 0,-1 1 0,0 0 0,-1 0 1,1 0-1,-1 1 0,-12-9 0,17 15 0,0-1 1,0 1-1,0-1 0,0 1 1,-1 0-1,1 0 1,-1 0-1,1 0 0,-1 1 1,1-1-1,-1 1 0,1-1 1,-1 1-1,0 0 0,1 0 1,-1 0-1,1 0 1,-1 1-1,-2 0 0,3-1 1,0 1-1,0 0 0,0 0 1,1 0-1,-1 0 0,0 0 0,1 0 1,-1 0-1,1 0 0,-1 1 1,1-1-1,-1 1 0,1-1 1,0 1-1,0 0 0,0-1 0,0 1 1,0 0-1,0 0 0,1-1 1,-1 1-1,0 0 0,0 3 1,-1 6-1,0 0 1,1 1-1,0-1 1,1 0 0,0 0-1,0 0 1,2 0 0,-1 0-1,6 18 1,-6-26 0,0 1 1,1 0 0,-1-1-1,1 1 1,0-1-1,0 0 1,0 0-1,1 0 1,-1 0-1,1 0 1,-1 0-1,1 0 1,0-1 0,0 0-1,0 1 1,1-1-1,-1 0 1,0-1-1,1 1 1,0 0-1,-1-1 1,1 0 0,0 0-1,-1 0 1,1 0-1,0-1 1,0 0-1,0 1 1,0-1-1,7-1 1,-9 0-1,0 1 0,0-1 0,0 0 0,-1 0 0,1 1 0,0-1 0,0 0 0,0-1 0,-1 1 0,1 0 0,0 0 0,-1-1 0,1 1 0,-1-1 0,0 1 0,1-1 0,-1 0 0,0 0 0,0 1 0,0-1 0,0 0 0,0-2 0,17-51-7,-14 41 1,0-3 4,-1 5 1,1 0 1,9-22-1,-13 32 1,1 0 0,0 0 0,0 1 0,0-1 0,0 0 0,0 0 1,1 1-1,-1-1 0,0 1 0,1-1 0,-1 1 0,1 0 0,0-1 0,-1 1 0,1 0 0,0 0 0,0 0 0,0 0 0,0 1 0,-1-1 0,1 0 0,0 1 0,0-1 0,3 1 0,-5 0 0,1 0 0,0 0 0,-1 0 0,1 0 0,0 1 0,0-1 0,-1 0 0,1 0 0,0 1 0,-1-1 0,1 1 0,-1-1 0,1 0 0,-1 1 0,1-1 0,-1 1 0,1-1 0,-1 1 0,1 0 0,-1-1 0,1 1 0,-1-1 0,0 1 0,1 0 0,-1-1 0,0 1 0,1 1 0,3 21 0,-3-18 0,3 36 9,-1 0-1,-4 45 1,0-21-3,17-128-22,-6 15 4,2 0 0,3 1 0,30-71 0,-37 103 12,-8 15 0,0 0 0,0 1 0,0-1 0,0 0 0,0 0 0,0 0 0,0 0 0,0 0 0,0 0 0,0 0 0,0 0 0,0 1 0,0-1 0,0 0 0,0 0 0,0 0 0,0 0 0,0 0 0,0 0 0,0 0 0,0 0 0,0 1 0,0-1 0,0 0 0,0 0 0,0 0 0,0 0 0,0 0 0,0 0 0,0 0 0,1 0 0,-1 0 0,0 0 0,0 1 0,0-1 0,0 0 0,0 0 0,0 0 0,0 0 0,0 0 0,0 0 0,1 0 0,-1 0 0,0 0 0,0 0 0,0 0 0,0 0 0,0 0 0,0 0 0,0 0 0,1 0 0,-1 0 0,0 0 0,0 0 0,0 0 0,0 0 0,0 0 0,0 0 0,0-1 0,0 1 0,1 0 0,-1 0 0,0 0 0,0 0 0,0 0 0,0 0 0,0 0 0,1 9 0,-3 96 31,4 125 18,6-185-777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9.2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70 27357,'20'-36'4903,"-17"33"-4792,-1 0 0,1 0 1,0 0-1,0 0 0,0 0 0,0 0 0,5-2 0,-6 4-123,0 0 0,0 0 0,1 0 0,-1 0 0,0 0 0,1 1 0,-1-1 1,0 1-1,1 0 0,-1 0 0,1 0 0,-1 0 0,0 0 0,1 0 0,-1 0 0,1 1 0,-1 0 0,0-1 0,1 1 0,-1 0 0,0 0 0,0 0 0,0 0 1,0 0-1,0 1 0,0-1 0,0 1 0,0-1 0,0 1 0,-1 0 0,3 3 0,16 18 12,-2 1 0,-1 0 0,23 46 0,10 14 0,-36-63-11,54 86-98,-67-106-286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9.6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3 32063,'-4'-2'656,"2"2"-640,-6 5-16,-4 19 32,-3 13-32,-1 2 0,-1 0 0,1 2 0,1-8 0,3-1 0,2-8-32,6-8-16,2-7-352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7:59.9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1 118 32095,'0'-7'58,"0"1"1,0 0 0,1 0-1,0 0 1,0 0 0,0 0-1,1 0 1,0 0 0,0 0-1,4-6 1,-4 8-58,1 1 0,-1 0 1,1 0-1,-1 0 0,1 1 0,0-1 0,0 1 1,0-1-1,1 1 0,-1 0 0,0 0 0,1 0 1,0 1-1,-1-1 0,1 1 0,0 0 0,6-1 1,-8 1-2,1 0 0,-1 1 1,1-1-1,-1 1 0,1-1 0,0 1 1,-1 0-1,1 0 0,-1 0 1,1 1-1,0-1 0,-1 1 0,1-1 1,-1 1-1,1 0 0,-1 0 1,1 0-1,-1 0 0,4 3 0,-4-2 0,0 1 0,0 0 0,0-1 0,0 1 0,-1 0 0,1 0 0,-1 1 0,1-1 0,-1 0 0,-1 0 0,1 1 0,0-1 0,-1 0 0,1 7 0,0 5 0,0-1 0,-2 1 0,1 0 0,-2-1 0,0 1 0,-1-1 0,0 1 0,-1-1 0,0 0 0,-2 0 0,-12 25 0,3-3 0,14-34 0,0 0 0,0 0 0,1 0 0,-1 0 0,1 0 0,0 0 0,0 0 0,0 1 0,0-1 0,0 0 0,0 0 0,0 0 0,1 0 0,-1 0 0,2 3 0,-1-4 0,0 0 0,0 0 0,-1-1 0,1 1 0,0 0 0,0-1 0,0 1 0,0-1 0,0 0 0,0 1 0,0-1 0,0 0 0,1 1 0,-1-1 0,0 0 0,0 0 0,0 0 0,2 0 0,26-1 0,-18 1 0,-1-1-23,1 1 1,-1-1-1,0-1 1,0 0-1,0 0 1,0-1-1,0 0 1,-1-1-1,1 0 0,9-6 1,-7 1-770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0.3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32271,'0'4'256,"16"1"-144,11-3-64,8 0-32,6 0 0,-2-2-16,8 0 16,1 2-16,-3-2-16,-4 0-32,-12 0-224,-11 0-1601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0.6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14 31390,'-1'-13'1244,"-3"20"-1014,-3 23-327,-5 273 92,12-298 5,0 0-43,-1-4 17,1 1 0,0 0 0,0 0-1,0 0 1,0-1 0,0 1 0,0 0-1,0 0 1,0 0 0,1-1 0,-1 1-1,1 0 1,0 0 0,-1-1 0,1 1 0,0 0-1,0-1 1,0 1 0,0-1 0,0 1-1,0-1 1,3 3 0,7-3-2076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1.0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37 32271,'0'-1'15,"1"-1"1,-1 0 0,1 1 0,-1-1-1,1 1 1,-1-1 0,1 1-1,0-1 1,0 1 0,0-1-1,0 1 1,0-1 0,0 1 0,0 0-1,0 0 1,1 0 0,-1 0-1,0 0 1,1 0 0,-1 0-1,1 0 1,-1 0 0,1 1 0,0-1-1,-1 0 1,1 1 0,-1-1-1,1 1 1,0 0 0,-1 0-1,3 0 1,11-2-31,-1 0 0,26 2 0,-27 0 54,-10 0-39,-1 1 0,1-1 0,0 0 0,-1 0 0,1 1 0,-1 0 0,1-1 0,-1 1 0,1 0 0,-1 0 0,0 1 0,1-1 0,-1 0 0,0 1 0,0-1 0,0 1 0,0 0 0,0 0 0,0 0 0,-1 0 0,1 0 0,-1 0 0,1 0 0,-1 0 0,0 1 0,0-1 0,2 4 0,-2-3 0,0 1 0,0 0 0,-1-1 0,1 1 0,-1 0 0,0-1 0,0 1 0,0 0 0,0-1 0,-1 1 0,0 0 0,1-1 0,-1 1 0,0-1 0,-1 1 0,1-1 0,-1 1 0,1-1 0,-5 6 0,-1-2-3,0 1-1,0-1 1,-1 0 0,0 0-1,-8 5 1,8-7 2,1 0-1,0 0 1,0 1 0,1 0-1,0 0 1,0 1 0,0-1-1,-5 11 1,10-16 1,0 1-1,0 0 1,1-1-1,-1 1 1,0 0-1,1 0 1,-1-1-1,1 1 1,0 0 0,0 0-1,0 0 1,0 0-1,0-1 1,0 1-1,0 0 1,0 0 0,1 0-1,-1 0 1,1-1-1,-1 1 1,1 0-1,0-1 1,0 1-1,0 0 1,-1-1 0,2 1-1,-1-1 1,0 1-1,0-1 1,0 0-1,1 1 1,-1-1-1,3 2 1,6 3 2,-1 0 1,1-1-1,0 0 0,18 6 1,-1-1 0,-20-7-3,-1 1 0,1 0 0,-1-1 0,1 2 0,8 7 0,-13-10 0,0 0 0,0 1 0,0-1 0,-1 0 0,1 1 0,-1 0 0,1-1 0,-1 1 0,0 0 0,0-1 0,0 1 0,0 0 0,-1 0 0,1 0 0,-1 0 0,0 6 0,0-8 0,0 1 0,-1 0 0,0 0 0,1-1 0,-1 1 0,0 0 0,0-1 0,0 1 0,0-1 0,0 1 0,0-1 0,0 1 0,-1-1 0,1 0 0,0 1 0,-1-1 0,1 0 0,-1 0 0,1 0 0,-1 0 0,0 0 0,1-1 0,-1 1 0,-3 0 0,-49 15 0,46-15 0,-9 3-33,1-2-1,-1 0 1,-22-1 0,25-1-378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1.3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32463,'18'0'144,"11"-1"-96,8-5-32,0 2 0,-2 2-16,-6 1-16,-11-3-176,-9 0-705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1.7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32335,'0'4'208,"19"-2"-96,9 0-64,3-2-48,0 0 16,2 0-16,-6 0-16,-1 0-336,3-11-6387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2.0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102 37 32239,'1'-7'143,"0"-14"165,-2 21-307,1-1 0,0 1 1,0-1-1,0 1 1,-1-1-1,1 1 0,0-1 1,-1 1-1,1 0 1,0-1-1,-1 1 1,1-1-1,-1 1 0,1 0 1,-1-1-1,1 1 1,-1 0-1,1-1 1,-1 1-1,1 0 0,-1 0 1,1 0-1,-1-1 1,1 1-1,-1 0 0,1 0 1,-1 0-1,0 0 1,1 0-1,-1 0 1,0 0-1,-2 0-1,0 0 0,1 1 0,-1-1 0,0 1 0,1-1 0,-1 1 0,0 0 0,1 0 0,-1 0 0,1 0 0,0 0 0,-1 1 0,1-1 0,0 1 0,0-1 0,-4 5 0,2-2 0,1 0 0,0 0 0,0 1 0,0-1 0,1 1 0,-1 0 0,1 0 0,-2 6 0,0 4 0,1 0 0,0 1 0,0 0 0,1 31 0,2-39 0,0 0 0,0 0 0,1 0 0,0 0 0,0 0 0,1 0 0,0 0 0,1-1 0,5 12 0,-6-14 0,1-1 0,1 0 0,-1 0 0,1 0 0,0 0 0,-1 0 0,2-1 0,-1 1 0,0-1 0,1 0 0,-1-1 0,1 1 0,0-1 0,0 0 0,8 2 0,-4-1 3,-1 0-1,0-1 1,1-1-1,-1 0 1,1 0-1,-1 0 1,1-1-1,0 0 1,-1-1-1,12-2 1,-16 3-3,-1-1 0,1 0 0,-1-1 0,1 1 1,-1-1-1,0 1 0,0-1 0,1 0 0,-1 0 0,0-1 1,-1 1-1,1-1 0,0 1 0,-1-1 0,1 0 0,-1 0 0,0 0 1,0 0-1,0 0 0,0-1 0,-1 1 0,1 0 0,-1-1 1,0 1-1,0-1 0,1-4 0,0-7 0,0 1 0,-1 0 0,0-1 0,-2 1 0,1 0 0,-2-1 0,-3-18 0,4 28 0,0 0 0,0 1 0,-1-1 0,0 0 0,1 1 0,-2-1 0,1 1 0,0 0 0,-1 0 0,0 0 0,0 0 0,0 0 0,0 1 0,-1-1 0,1 1 0,-1 0 0,0 0 0,0 0 0,0 1 0,0-1 0,-1 1 0,1 0 0,-1 0 0,1 0 0,-7-1 0,-1 2-13,0 0 0,0 0 1,0 1-1,-23 3 0,-5 6-179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3.8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16 31775,'0'-1'20,"0"1"1,0 0-1,0 0 1,0-1 0,-1 1-1,1 0 1,0 0-1,0-1 1,0 1 0,0 0-1,0 0 1,0-1-1,1 1 1,-1 0 0,0-1-1,0 1 1,0 0-1,0 0 1,0-1-1,0 1 1,0 0 0,0 0-1,1-1 1,-1 1-1,0 0 1,0 0 0,0 0-1,1-1 1,-1 1-1,0 0 1,0 0 0,0 0-1,1 0 1,-1 0-1,0-1 1,0 1 0,1 0-1,-1 0 1,0 0-1,0 0 1,1 0 0,-1 0-1,0 0 1,1 0-1,-1 0 1,1 0 0,16-2-137,-14 2 189,8-1-63,1-1-1,0 1 0,1 1 0,-1 0 0,0 0 0,15 3 0,-22-1-9,0-1 0,-1 1 1,1 0-1,0 1 0,-1-1 0,1 1 0,-1-1 0,1 2 1,-1-1-1,0 0 0,-1 1 0,1-1 0,-1 1 1,1 0-1,3 7 0,3 4 0,-1 0 0,-1 1 0,0 0 0,-1 0 0,0 1 0,-2 0 0,5 22 0,0 15 0,2 57 0,-9-73 0,-3-35-5,2 19 15,-2-22-14,0 1 1,0-1-1,1 1 1,-1 0-1,0-1 1,0 1-1,0-1 1,0 1-1,0 0 1,1-1-1,-1 1 1,0-1-1,1 1 1,-1-1-1,0 1 1,1-1-1,-1 1 1,0-1-1,1 1 1,-1-1-1,1 0 1,-1 1-1,1-1 1,0 1-1,1-12-1797,-2-13-4079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48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1 31406,'-11'0'105,"0"0"-1,0 1 0,0 0 0,0 0 0,1 2 0,-15 3 0,22-5-100,0 0-1,0 1 0,1-1 0,-1 1 0,0 0 0,0-1 0,1 1 0,0 0 1,-1 0-1,1 1 0,0-1 0,0 0 0,0 1 0,0 0 0,0-1 1,1 1-1,-1 0 0,1 0 0,0 0 0,0 0 0,0 0 0,0 0 1,0 0-1,1 0 0,-1 0 0,1 5 0,0-5 3,0 0 0,0 0 0,0 0 0,1 0 1,-1 0-1,1 0 0,0 0 0,0 0 0,0 0 0,0 0 0,1 0 0,-1-1 0,1 1 0,-1-1 0,1 1 1,0-1-1,0 1 0,0-1 0,1 0 0,-1 0 0,0 0 0,1 0 0,-1-1 0,1 1 0,0-1 0,0 1 1,-1-1-1,1 0 0,0 0 0,5 1 0,4 1 5,-1-1 0,1 0 0,-1-1 0,1 0 0,-1 0 0,1-2 0,13-1 1,-24 2-9,1-1 0,0 0 0,-1 1 0,0-1 0,1 0 0,-1 0 0,1 0 1,-1 0-1,0 0 0,0 0 0,1 0 0,-1-1 0,0 1 0,0 0 0,0-1 0,-1 1 1,1-1-1,0 1 0,0-1 0,-1 1 0,1-1 0,-1 1 0,1-1 0,-1 0 1,0 1-1,0-1 0,0 0 0,0-2 0,1 0 6,-1 0-1,0 0 1,0 0-1,0 0 1,0 0-1,-1 0 1,0 0-1,0 0 1,0 0-1,-3-7 1,1 8-10,1 0 1,-1 0 0,0 0 0,0 1 0,0-1-1,0 1 1,-1 0 0,1 0 0,-1 0-1,1 0 1,-1 1 0,0-1 0,1 1 0,-1 0-1,0 0 1,0 1 0,0-1 0,0 1-1,0-1 1,0 1 0,0 1 0,0-1 0,-6 2-1,8-2-19,1 0 1,0 1-1,0-1 0,0 1 0,0-1 0,0 1 1,1 0-1,-1-1 0,0 1 0,0 0 0,0-1 0,0 1 1,1 0-1,-1 0 0,0 0 0,1 0 0,-1 0 1,1 0-1,-1 0 0,1 0 0,-1 0 0,1 0 0,0 0 1,-1 0-1,1 0 0,0 0 0,0 2 0,-5 20-1143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4.2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1 31614,'0'0'897,"-2"0"-785,-4 0-80,-7 20 0,-9 12 0,-7 7-16,-4-1-16,0 1 0,6-2 0,7-1 0,10-5 0,5-9 0,5-5-32,0-13-64,19-4-1345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4.5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 32431,'0'-2'14,"0"1"0,0-1-1,0 0 1,0 0 0,1 1 0,-1-1 0,1 0 0,-1 1 0,1-1-1,0 1 1,0-1 0,-1 0 0,1 1 0,0 0 0,0-1 0,1 1-1,-1-1 1,0 1 0,2-1 0,0-1-8,0 1 0,1 0-1,-1 0 1,1 1 0,0-1 0,-1 1 0,1-1-1,5 0 1,7-1-11,1 1 0,0 1 0,19 1 0,-29 0 27,-5 0-22,0 0 0,0 0 0,1 0 0,-1 1 1,0-1-1,0 1 0,0-1 0,0 1 0,1 0 0,-1 0 1,0 0-1,0 0 0,-1 0 0,1 1 0,0-1 0,0 1 1,-1-1-1,1 1 0,0-1 0,-1 1 0,0 0 1,1 0-1,-1 0 0,0 0 0,0 0 0,0 0 0,0 0 1,0 0-1,-1 0 0,1 0 0,-1 0 0,1 4 0,0 2 0,0-1 0,-1 1 0,0 0 0,0-1 0,-1 1 0,1-1 0,-2 1 0,1-1 0,-4 8 0,-2 3 0,-2-1 0,0 1 0,-1-2 0,-1 0 0,-1 0 0,-17 19 0,-23 32 0,50-65 0,1 0 0,-1 0 0,1 0 0,0 1 0,-1-1 0,1 0 0,0 1 0,1-1 0,-1 0 0,0 1 0,1-1 0,-1 1 0,1-1 0,0 1 0,0 3 0,1-5 0,1-1 0,-1 1 0,0-1 0,1 1 0,-1-1 0,0 1 0,1-1 0,-1 0 0,1 0 0,-1 0 0,1 0 0,-1 0 0,0 0 0,1 0 0,1-1 0,1 1 0,19 0-13,27 1-55,83-11 0,-125 8-359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06.8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31775,'1'1'44,"-1"-1"1,1 1 0,-1-1 0,1 0 0,-1 1 0,1-1 0,-1 1 0,1-1-1,-1 0 1,1 1 0,-1-1 0,1 0 0,0 0 0,-1 0 0,1 1-1,-1-1 1,1 0 0,0 0 0,-1 0 0,1 0 0,1 0 0,220 0-558,-231 0-698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29.5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31246,'274'4'1521,"-273"-4"-1521,0 0 0,-1 0 0,1 0 0,-1 0 0,1 0 0,-1 0 0,1 1 0,0-1 0,-1 0 0,1 0 0,-1 1 0,1-1 0,-1 0 0,1 1 0,-1-1 0,1 0 0,-1 1 0,1-1 0,-1 1 0,0-1 0,1 1 0,-1-1 0,0 1 0,1-1 0,-1 1 0,0-1 0,0 1 0,1-1 0,-1 1 0,0-1 0,0 1 0,0 0 0,0-1 0,0 1 0,0-1 0,0 1 0,0 0 0,0-1 0,0 1 0,0-1 0,0 1 0,0 0 0,0-1 0,-1 1 0,1-1 0,0 1 0,0-1 0,-1 1 0,1-1 0,-1 2 0,-14 25 0,-2-11 0,-1-1 0,-38 26 0,37-28 0,0 0 0,1 2 0,-19 18 0,37-33 0,0 0 0,0 0 0,0 1 0,-1-1 0,1 0 0,0 0 0,0 1 0,0-1 0,-1 0 0,1 0 0,0 1 0,0-1 0,0 0 0,0 0 0,0 1 0,0-1 0,0 0 0,0 0 0,-1 1 0,1-1 0,0 0 0,0 1 0,0-1 0,0 0 0,0 0 0,1 1 0,-1-1 0,0 0 0,0 1 0,0-1 0,0 0 0,0 0 0,0 1 0,0-1 0,1 0 0,-1 0 0,0 1 0,0-1 0,0 0 0,0 0 0,1 0 0,-1 1 0,0-1 0,0 0 0,1 0 0,-1 0 0,0 0 0,0 1 0,1-1 0,-1 0 0,0 0 0,1 0 0,17 5 0,-13-4 0,77 25 0,-72-23 0,-1 2 0,0-1 0,0 1 0,-1 0 0,1 1 0,11 10 0,-18-14 0,0-1 0,-1 1 0,1 0 0,-1-1 0,1 1 0,-1 0 0,0 0 0,0 0 0,0 0 0,0 0 0,0 0 0,0 0 0,-1 0 0,1 0 0,-1 0 0,1 0 0,-1 1 0,0-1 0,0 0 0,0 0 0,0 1 0,0-1 0,-1 0 0,1 0 0,0 0 0,-1 0 0,0 1 0,1-1 0,-1 0 0,-2 3 0,1-2 0,-1 1 0,0 0 0,1-1 0,-2 0 0,1 0 0,0 0 0,0 0 0,-1 0 0,0 0 0,1-1 0,-1 0 0,0 0 0,-8 3 0,-1-1 0,-1-1 0,0-1 0,0 0 0,-1-1 0,1 0 0,0-1 0,-27-4 0,11-6 135,27 8-390,0 0 1,-1 1-1,1 0 1,0 0-1,-1 0 1,1 0-1,-1 0 1,-5 0-1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0.9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32303,'-1'0'8,"1"0"-1,0-1 1,0 1 0,0 0 0,0 0-1,0-1 1,0 1 0,0 0 0,0 0 0,1-1-1,-1 1 1,0 0 0,0-1 0,0 1-1,0 0 1,0 0 0,0-1 0,0 1 0,1 0-1,-1 0 1,0 0 0,0-1 0,0 1-1,0 0 1,1 0 0,-1 0 0,0 0 0,0-1-1,1 1 1,-1 0 0,0 0 0,0 0-1,1 0 1,-1 0 0,0 0 0,0 0 0,1 0-1,-1 0 1,0-1 0,0 1 0,1 0-1,-1 0 1,0 1 0,0-1 0,1 0 0,11 13 105,13 40-186,-15-32 107,25 42-24,-21-42-11,-2 0-1,-1 1 0,-1 0 0,0 1 1,6 25-1,-14-26-726,-2-31-721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1.3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97 16 31326,'0'-1'31,"0"0"0,0 1 0,0-1 0,0 1 0,0-1 0,0 0 0,1 1-1,-1-1 1,0 1 0,0-1 0,0 0 0,1 1 0,-1-1 0,0 1 0,0-1 0,1 1-1,-1-1 1,0 1 0,1-1 0,-1 1 0,1 0 0,-1-1 0,1 1 0,-1 0 0,1-1-1,-1 1 1,1 0 0,-1-1 0,1 1 0,-1 0 0,1 0 0,-1-1 0,1 1 0,-1 0-1,1 0 1,0 0 0,-1 0 0,1 0 0,-1 0 0,1 0 0,0 0 0,-1 0 0,1 0-1,0 1 1,0 26-12,-2-22-19,0-1 0,0 0 0,0-1 0,0 1 0,-1 0 0,1 0 0,-1 0 0,0-1 0,0 1 0,-4 4 0,-30 36 0,10-15 0,-5 23-576,29-50-433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2.0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0 30350,'-2'4'1617,"5"-4"-915,0 0-748,235 0-7,-254 1-545,-2 2-1424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2.4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132 14 32383,'3'-12'275,"-14"10"-187,1 3-102,-1-1 15,3-1-1,1 1 1,-1 0 0,0 1-1,0 0 1,-8 2-1,14-2 0,0-1-1,1 1 1,-1 0-1,0-1 1,1 1-1,-1 0 1,0 0-1,1 0 1,-1 0-1,1 1 1,0-1-1,-1 0 1,1 0-1,0 1 1,0-1-1,-1 1 0,1-1 1,1 1-1,-1 0 1,0-1-1,0 1 1,0 0-1,1 0 1,-1 0-1,1-1 1,0 1-1,-1 2 1,1 3 0,-1-1 1,1 1 0,0-1 0,1 1 0,0-1-1,0 1 1,0-1 0,0 0 0,1 1 0,1-1-1,-1 0 1,1 0 0,-1-1 0,2 1 0,5 8-1,3 0 0,0 0 0,2-1 0,-1-1-1,17 11 1,-15-11 7,-1 0 0,0 0-1,-1 2 1,17 20 0,-28-32-7,0 0 0,-1 1 0,1-1 0,-1 1 0,1-1 0,-1 1 0,0 0 0,0-1 0,0 1 0,0 0 0,-1 0 0,1 0 0,-1 0 0,0 0 0,0 0 0,0 0 0,0-1 0,0 1 0,-1 0 0,1 0 0,-1 0 0,0 0 0,-1 3 0,0-2 0,0-1 0,-1 0 0,1 0 0,-1 1 0,1-2 0,-1 1 0,0 0 0,0-1 0,0 1 0,-1-1 0,1 0 0,0 0 0,-1 0 0,0 0 0,1-1 0,-6 2 0,-10 2-12,0-1 0,1-1 0,-1-1 0,0 0 0,-24-2 0,42 0 3,0 1 1,0-1-1,0 0 1,0 0-1,0 0 0,0 0 1,0 0-1,0 0 1,0-1-1,0 1 0,0 0 1,0 0-1,0-1 1,1 1-1,-1 0 1,0-1-1,0 1 0,0-1 1,0 1-1,1-1 1,-1 1-1,0-1 0,1 0 1,-1 0-1,0 1 1,1-1-1,-1 0 0,1 0 1,-1 1-1,1-1 1,-1 0-1,1 0 1,0 0-1,-1 0 0,1 0 1,0 0-1,0 0 1,0 1-1,0-1 0,-1-2 1,0-27-624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2.8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31967,'8'-6'512,"19"1"-352,6 1-112,8 2-32,2 0 0,-8 2-16,-6 0 16,-10 0-16,-7 0-16,-10 0-48,-2 2-608,0 4-7108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3.1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32207,'2'-2'17,"1"0"0,0 1 0,1-1 1,-1 1-1,0 0 0,0 0 0,1 0 1,-1 1-1,0-1 0,1 1 0,-1 0 0,0 0 1,1 0-1,-1 0 0,1 0 0,-1 1 0,0-1 1,1 1-1,-1 0 0,0 0 0,0 1 1,0-1-1,0 1 0,0-1 0,0 1 0,0 0 1,0 0-1,0 0 0,-1 0 0,1 1 1,-1-1-1,0 1 0,0-1 0,3 6 0,5 8-25,0 0-1,-1 1 0,-1 0 0,11 34 0,-19-50 11,4 12-7,2 1-3,-1 1-1,-1-1 1,0 1-1,-1 0 1,2 24-1,-5-38-63,-1-18-1440,1 12 916,-7-23-3667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48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31630,'0'0'673,"4"0"-545,25 0 16,10 0-128,8 0 16,1-8-16,-5 3-16,-8 1 0,-15 1-80,-11 1-704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3.5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209 1 31294,'0'0'849,"-2"0"-529,-5 0-208,-3 1-64,-4 20 32,-5 5-64,-3 1 0,-1 9-16,-2-3 0,1 0 0,3 2 0,0-1 0,9-5-16,4-8-256,8-10-6291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5.2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32287,'0'0'371,"13"0"-323,304 13-22,-316-13-42,-12 0-344,-10 0-526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5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34 32335,'0'-5'198,"0"4"-183,-1-1-1,1 0 1,0 1-1,0-1 1,0 0 0,0 1-1,0-1 1,0 0 0,1 1-1,-1-1 1,0 0 0,1 1-1,-1-1 1,1 1-1,1-4 1,0 13-15,-2-5 0,3 274 0,-3-276-17,5 44 122,-5-43-154,0-1 1,0 1 0,1-1-1,-1 1 1,1-1-1,-1 0 1,1 1-1,0-1 1,-1 1 0,1-1-1,0 0 1,0 0-1,0 1 1,0-1-1,0 0 1,0 0 0,0 0-1,1 0 1,-1 0-1,0-1 1,1 1-1,-1 0 1,0 0 0,1-1-1,1 1 1,8 0-3567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6.2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168 32 32399,'29'-30'363,"-36"29"-358,-8 4-5,0 1 0,-20 8 0,-26 7 0,57-18 0,-1 0 0,1 0 0,0 0 0,0 1 0,-1 0 0,-5 3 0,9-4 0,1-1 0,-1 0 0,1 1 0,-1-1 0,1 1 0,-1-1 0,1 1 0,0-1 0,-1 1 0,1-1 0,0 1 0,-1-1 0,1 1 0,0-1 0,-1 1 0,1 0 0,0-1 0,0 1 0,0-1 0,0 1 0,-1 0 0,2 0 0,-1 0 0,0 0 0,1 0 0,-1 0 0,1 0 0,-1 0 0,1 0 0,-1-1 0,1 1 0,-1 0 0,1 0 0,0-1 0,-1 1 0,1 0 0,0-1 0,0 1 0,0-1 0,1 2 0,20 10 0,-18-11 0,0 0 0,-1 1 0,1-1 0,-1 1 0,0 0 0,1 0 0,-1 1 0,0-1 0,0 1 0,0-1 0,-1 1 0,1 0 0,-1 0 0,1 0 0,-1 0 0,3 6 0,-3-6 0,-1-1 0,1 1 0,1-1 0,-1 1 0,0-1 0,0 0 0,1 0 0,3 2 0,4 5 0,26 23 0,-19-19 0,-1 2 0,-1 0 0,20 24 0,-32-35 0,0 0 0,0 0 0,0 0 0,-1 1 0,0-1 0,0 1 0,0-1 0,-1 1 0,1 0 0,-1-1 0,0 1 0,0 0 0,-1 0 0,1 0 0,-1 0 0,0 0 0,-1 0 0,1 0 0,-1-1 0,-2 8 0,2-9 0,-1 0 0,0 1 0,0-1 0,0 0 0,0 0 0,-1 0 0,1 0 0,-1-1 0,0 1 0,0-1 0,0 0 0,0 1 0,0-1 0,0-1 0,-7 4 0,-3 1 0,-1-1 0,-23 7 0,17-8 0,-1-1 0,0-1 0,-39-1 0,48-1 0,10 0 0,1 0 0,-1 0 0,1 0 0,0-1 0,-1 1 0,1 0 0,-1-1 0,1 1 0,0-1 0,-1 1 0,1-1 0,0 0 0,-1 1 0,1-1 0,0 0 0,0 0 0,0 0 0,0 0 0,0 0 0,0 0 0,0 0 0,0 0 0,0-1 0,0 1 0,0 0 0,1 0 0,-1-1 0,1 1 0,-1 0 0,1-1 0,-1 1 0,1-3 0,-1-4 0,0 1 0,1-1 0,-1 1 0,3-16 0,-1 21-5,-1 0 0,1-1-1,0 1 1,0 0 0,0 0 0,0 0 0,0-1-1,1 1 1,-1 0 0,0 1 0,1-1 0,0 0-1,-1 0 1,1 1 0,0-1 0,0 1 0,0-1-1,0 1 1,0 0 0,0 0 0,1 0 0,-1 0-1,0 0 1,4-1 0,4-2-132,15-9-684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6.6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29566,'69'-3'3210,"93"-8"-3414,-191 15-305,-11 4-1236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7.2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1 29245,'-1'26'3706,"0"1"-3935,-11 242 242,20-102-13,-8-166 0,0 0 0,0 0 0,0 0-1,1 0 1,-1 0 0,0 0 0,0 0 0,0-1 0,-1 1 0,1 0-1,0 0 1,0 0 0,0 0 0,-1 0 0,1 0 0,0-1 0,-1 1-1,1 0 1,-1 1 0,-11-3-12,-2-1-2,193 2-117,-179 0-397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8.1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29069,'8'0'2802,"21"0"-2738,6 0 144,6 0-128,-4 0-32,-6 0-48,-11 0-160,-9 0-561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8.5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31807,'25'0'320,"8"0"-64,4 0-192,0 0-32,-4 0-32,-4 0-128,-7 0-833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38.8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137 30 32399,'0'-1'17,"0"-1"0,0 1 0,0 0 0,0-1 0,0 1 1,0-1-1,-1 1 0,1-1 0,0 1 0,-1 0 0,1-1 0,-1 1 0,1 0 1,-1-1-1,1 1 0,-2-1 0,0 1-14,1 0 0,-1 0 0,1 1 0,-1-1 0,0 1 0,1-1 0,-1 1 0,0 0 0,0-1 0,1 1 0,-1 0 0,0 0 0,-2 1 0,0-1-3,1 0 0,-1 0 1,1 1-1,0-1 0,-1 1 0,1 0 0,0 0 0,-1 0 0,1 1 0,0-1 0,0 1 0,0-1 0,0 1 0,0 0 0,-4 5 0,3-3 0,0 1 0,0 0-1,0-1 1,1 1 0,0 1-1,0-1 1,0 0 0,-2 10-1,1-3 1,1 1-1,0-1 0,1 0 1,0 1-1,1 0 0,1-1 1,0 1-1,2 17 0,-1-24 2,1 0-1,0 0 1,0 0-1,0 0 1,1 0-1,0-1 1,0 1-1,0-1 1,1 0-1,-1 0 0,1 0 1,1 0-1,-1-1 1,1 1-1,-1-1 1,1 0-1,1-1 1,-1 1-1,0-1 1,1 0-1,0 0 1,-1-1-1,1 0 1,0 0-1,0 0 1,1 0-1,-1-1 0,0 0 1,0-1-1,1 1 1,-1-1-1,0-1 1,10 0-1,-13 0 2,0 0-1,-1-1 0,1 1 0,-1-1 0,1 1 1,-1-1-1,1 0 0,-1 1 0,0-1 0,0-1 1,0 1-1,0 0 0,0 0 0,0-1 0,-1 1 1,1-1-1,-1 1 0,0-1 0,0 0 1,0 0-1,0 1 0,0-1 0,1-5 0,0-7-2,0 0 1,-1-1-1,0-19 0,-1 29 2,0-4 0,-1 1 1,0 0-1,0 0 0,-1 0 1,0 0-1,-1 0 0,1 0 0,-2 1 1,1-1-1,-1 1 0,-6-8 1,8 12-12,-1-1 0,0 1 1,-1 0-1,1 1 0,-1-1 1,1 1-1,-1-1 0,0 1 1,0 0-1,-1 1 0,1-1 0,-1 1 1,1 0-1,-1 0 0,0 0 1,0 0-1,0 1 0,0 0 1,0 0-1,0 1 0,-7-1 1,-19 1-562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0.1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9 134 30846,'-1'-5'99,"-1"1"0,0 0 0,1-1-1,0 1 1,0-1 0,1 1 0,-1-1 0,1 0 0,0 1-1,0-1 1,1 1 0,-1-1 0,1 1 0,0-1 0,0 1-1,0-1 1,1 1 0,0 0 0,-1-1 0,5-5 0,-4 8-105,0-1 1,1 0-1,-1 1 0,1-1 1,-1 1-1,1 0 1,0 0-1,0 0 1,0 0-1,0 0 1,0 1-1,0-1 1,1 1-1,-1 0 1,1 0-1,-1 0 1,0 0-1,1 1 1,-1-1-1,1 1 1,0 0-1,-1 0 1,1 0-1,-1 1 1,1-1-1,-1 1 1,5 1-1,-3 0 6,0 0 0,-1 1 0,0-1 0,0 1 0,1 0 0,-1 0 0,-1 0 0,1 0 0,0 1 0,-1 0 0,0-1 0,0 1 0,0 1 0,4 7 0,6 10 0,13 36 0,-24-53 0,11 24-128,-2 0-1,-1 1 1,-2 0-1,-1 0 1,-1 1-1,4 61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49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77 30766,'4'0'294,"33"0"45,-2 1-89,1-1-1,-1-2 0,51-10 0,218-50-73,-300 61-163,-2 1-702,-12 0-129,-13 0-1223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0.5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270 32 31614,'-2'-13'657,"2"8"-305,0-1-272,0 2-48,0 1 0,-2 3-32,-10 0 0,-7 11 0,-9 22 0,-9 8 0,-3 3 0,3 4 0,5 2 0,5-5 0,8-8-32,9-8-80,6-16-913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0.8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60 32671,'0'-29'64,"0"10"-32,0 10-32,0 7 0,-4 2 0,-19 18 0,-3 25 0,-3 18 0,4 9 0,7 3 0,1 1 0,7 0 0,6-4 0,4-5 0,0-4 0,31-17-32,10-12-128,10-21-1105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1.1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 26748,'0'-1'235,"0"0"-1,0-1 1,0 1-1,0 0 1,1 0-1,-1 0 1,0 0-1,1 0 1,-1 0-1,1 0 1,-1 0 0,1 0-1,-1 1 1,1-1-1,0 0 1,0 0-1,-1 0 1,1 1-1,0-1 1,0 0-1,0 1 1,0-1-1,1 0 1,1-1-122,1 1-1,0-1 1,-1 1 0,1 0 0,0 0-1,-1 0 1,6 0 0,-1 1-186,1-1 0,0 2-1,0-1 1,0 1 0,0 0 0,9 3 0,-12-1 73,1 0 0,0 0 0,-1 1 0,0 0 0,0 1 0,0-1 0,0 1 0,-1 0 0,0 0 0,0 1 0,0 0 0,-1 0 0,1 0 0,-2 0 0,1 1 0,4 10 0,1 4 0,0 1 0,-2-1 0,-1 2 0,5 24 0,-4-14-29,-4-17-328,0 0 0,2 29 1,-5-55-1923</inkml:trace>
  <inkml:trace contextRef="#ctx0" brushRef="#br0" timeOffset="1">219 107 31486,'-4'-13'801,"1"7"-449,3 3-288,-2 3-32,-4 0 0,-8 3-32,-7 29 0,-5 7 0,-3 7 0,4 6 0,5-2 0,5-4 0,5-4 0,8-8-32,2-12-32,0-11-688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1.5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32511,'0'0'144,"4"0"-96,21 0-32,7 0 0,7 0-16,-1 0 0,-6 0 0,-5 0 0,-8-2-192,-13-3-1409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2.6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 42 29293,'-7'-3'1655,"-8"-5"75,15 7-1728,0 0 0,0 1 0,1-1-1,-1 1 1,0-1 0,0 1 0,0-1-1,0 1 1,1-1 0,-1 1 0,0-1 0,0 1-1,1 0 1,-1-1 0,1 1 0,-1-1-1,0 1 1,1 0 0,-1-1 0,1 1-1,-1 0 1,0-1 0,1 1 0,-1 0 0,1 0-1,-1-1 1,1 1 0,-1 0 0,1 0-1,-1 0 1,1 0 0,0 0 0,-1 0 0,2 0-1,12-5 2,0 1 0,1 1 0,0 0 0,-1 1 0,1 1 0,0 0 0,0 1 0,27 3 0,-41-2-3,0-1 0,0 1 0,-1-1 0,1 1 0,0-1 0,0 1 0,-1 0 0,1-1 0,0 1 0,-1 0 0,1-1 0,0 1 0,-1 0 0,1 0 0,-1 0 0,0 0 0,1-1 0,-1 1 0,0 0 0,1 0 0,-1 0 0,0 0 0,0 0 0,0 0 0,0 0 0,0 0 0,0 0 0,0 0 0,0 0 0,0 1 0,0 1 0,-1 0 0,1 1 0,0-1 0,-1 0 0,0 0 0,0 0 0,0 0 0,0 0 0,-3 5 0,-3 0 0,0 0 0,-1 0 0,0-1 0,-1 0 0,1 0 0,-1-1 0,-18 9 0,12-6 0,1 0 0,-18 15 0,31-24 0,-1 1 0,1 0 0,0 0 0,0 0 0,0 0 0,0 0 0,0 0 0,0 0 0,0 0 0,1 1 0,-1-1 0,0 0 0,0 1 0,1-1 0,-1 0 0,1 1 0,0-1 0,-1 0 0,1 1 0,0-1 0,0 1 0,0-1 0,0 1 0,0-1 0,0 1 0,0-1 0,0 0 0,0 1 0,1-1 0,-1 1 0,1-1 0,-1 0 0,1 1 0,-1-1 0,1 0 0,0 0 0,0 1 0,0-1 0,0 0 0,1 1 0,4 4 0,1 0 0,1 0 0,-1-1 0,1 0 0,11 5 0,2 2 0,-12-6 0,-1 0 0,0 0 0,0 0 0,14 15 0,-19-17 0,-1-1 0,0 1 0,1-1 0,-1 1 0,0 0 0,0 0 0,-1 0 0,0 0 0,1 0 0,-1 0 0,0 1 0,-1-1 0,1 0 0,-1 7 0,1-8 0,-1 1 0,0 0 0,0 0 0,-1 0 0,1 0 0,-1 0 0,0 0 0,0 0 0,0-1 0,0 1 0,0 0 0,-1-1 0,0 1 0,0-1 0,0 0 0,0 1 0,0-1 0,-1 0 0,0 0 0,1 0 0,-1-1 0,0 1 0,0-1 0,0 0 0,-1 1 0,-5 2 0,0 0 0,0 1-1,0-1 1,-1-1-1,0 0 1,1 0-1,-1-1 1,-1 0-1,1-1 1,0 0 0,-1 0-1,-11-1 1,21-1-3,1 0 0,-1 0 0,1 0 0,-1 0 0,1-1 0,-1 1 0,1 0 0,0 0 0,-1-1 0,1 1 0,-1 0 0,1 0 0,-1-1 0,1 1 0,0 0 0,-1-1 0,1 1 0,0-1 0,-1 1 0,1 0 0,0-1 0,0 1 0,-1-1 1,1 1-1,0-1 0,0 1 0,0-1 0,0 1 0,0-1 0,-1 1 0,1-1 0,0 1 0,0-1 0,0 1 0,0-1 0,0 1 0,1-1 0,-1 1 0,0-1 0,0 1 0,0-1 0,0-5-70,0-27-524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 32415,'0'-8'113,"-1"5"-87,1-1 0,0 1 0,0 0-1,1 0 1,-1 0 0,1 0 0,-1 0-1,3-5 1,-3 7-26,1 0 1,0 0-1,0 0 0,0 0 0,0 0 1,0 0-1,0 1 0,0-1 1,0 0-1,1 1 0,-1-1 0,0 0 1,0 1-1,0 0 0,1-1 0,-1 1 1,0 0-1,1-1 0,-1 1 1,0 0-1,1 0 0,-1 0 0,0 0 1,2 1-1,2-1 0,-1 1 0,1 0 0,-1 0 0,0 0 0,1 0 0,-1 1 0,0 0 0,0 0 0,0 0 0,0 0 0,0 1 0,0 0 0,-1-1 0,1 1 0,-1 1 0,0-1 0,0 0 0,3 5 0,7 10 0,-1 0 0,15 29 0,-25-44 0,13 25 0,-2-1 0,-1 2 0,-1-1 0,-1 1 0,-2 1 0,-1 0 0,-1 0 0,-2 1 0,-1-1 0,-1 46 0,-3-62 2,-1 1 1,-1-1-1,0 1 0,-1-1 0,0 0 1,-1 0-1,-1-1 0,0 1 1,-13 18-1,8-15-43,0 0 1,-2-1-1,0 0 0,-1-1 1,0 0-1,-22 16 1,2-10-948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3.5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32271,'0'3'272,"11"-3"-176,13 0-32,11 0-48,4 0 0,4 2-16,-3 0 0,-10 0 0,-7 0 0,-11-2 0,-8 2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4.2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187 19 32447,'1'0'8,"0"-1"1,-1 1-1,0 0 1,1-1-1,-1 1 1,1 0 0,-1-1-1,1 1 1,-1 0-1,0-1 1,1 1-1,-1-1 1,0 1-1,1-1 1,-1 1-1,0-1 1,0 1-1,1-1 1,-1 1-1,0-1 1,0 0-1,0 1 1,0-1 0,0 1-1,0-1 1,0 1-1,0-1 1,0 0-1,0 1 1,0-1-1,0 1 1,0-2-1,-20 0 42,13 2-61,-154 4 11,160-3 0,1 0 0,-1 0 0,0 0 0,1 0 0,-1 0 0,1 0 0,-1 1 0,1-1 0,0 0 0,-1 0 0,1 0 0,0 0 0,0 1 0,0-1 0,0 0 0,0 0 0,0 0 0,0 1 0,0-1 0,1 0 0,-1 1 0,0 3 0,5 215 0,-5-219 0,0-1 0,1 1 0,-1-1 0,0 1 0,1-1 0,-1 1 0,1-1 0,-1 0 0,1 1 0,-1-1 0,1 0 0,-1 1 0,1-1 0,-1 0 0,1 0 0,0 1 0,-1-1 0,1 0 0,-1 0 0,1 0 0,0 0 0,-1 0 0,1 0 0,-1 0 0,1 0 0,0 0 0,0 0 0,25-1 0,-21 1 0,16-2 0,1 0 0,26-8 0,-27 5 0,1 1 0,30-2 0,-38 5 0,-7 1 0,1-1 0,-1 1 0,1 1 0,14 2 0,-21-3 0,1 0 0,-1 1 0,1-1 0,-1 1 0,1-1 0,-1 1 0,1 0 0,-1 0 0,0 0 0,1 0 0,-1 0 0,0 0 0,0 0 0,0 0 0,0 0 0,0 1 0,0-1 0,0 0 0,0 1 0,0-1 0,0 1 0,-1-1 0,1 1 0,-1-1 0,1 1 0,-1-1 0,0 1 0,1 2 0,-1 1 0,0 0 0,-1 0 0,1-1 0,-1 1 0,0 0 0,0 0 0,-1 0 0,1 0 0,-1-1 0,0 1 0,0-1 0,-1 1 0,1-1 0,-1 0 0,0 0 0,0 0 0,-1 0 0,1-1 0,-1 1 0,1-1 0,-1 0 0,0 0 0,-1 0 0,-4 2 0,-7 4 0,-1 0 0,0-1 0,-1 0 0,0-2 0,-21 6 0,38-12-173,-2 1-25,1 0-1,0-1 0,0 1 1,-1-1-1,1 1 0,-1-1 0,1 0 1,0 0-1,-1 0 0,-3-1 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4.5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225 30 32495,'13'-27'216,"-13"27"-216,0 0 1,0 0-1,0 0 1,0 0-1,0 0 1,-1 0-1,1 0 1,0 0-1,0 0 0,0 0 1,0 0-1,0 0 1,0 0-1,0 0 1,0 0-1,0 0 1,0 0-1,0 0 1,0 0-1,0 0 0,0 0 1,0 0-1,-1 0 1,1 0-1,0-1 1,0 1-1,0 0 1,0 0-1,0 0 0,0 0 1,0 0-1,0 0 1,0 0-1,0 0 1,0 0-1,0 0 1,0 0-1,0 0 0,0-1 1,0 1-1,0 0 1,0 0-1,0 0 1,0 0-1,0 0 1,0 0-1,0 0 1,0 0-1,1 0 0,-1 0 1,0 0-1,0 0 1,0 0-1,0 0 1,0-1-1,0 1 1,-6 5-3,-18 17 7,0 2-1,2 1 1,1 0-1,1 2 1,1 0 0,-28 56-1,37-64-4,2 1 0,0 0 0,2 1 0,0 0 0,1 0 0,1 0 0,1 1 0,1-1 0,1 1 0,1-1 0,4 41 0,-2-55 4,-1 0-1,2 0 1,-1 0 0,1-1-1,-1 1 1,2-1 0,-1 0-1,1 0 1,0 0 0,0 0-1,1 0 1,0-1 0,0 0-1,0 0 1,0 0 0,1-1-1,0 0 1,9 6 0,-1-3-168,-1-1 0,1 0 1,-1 0-1,2-2 0,-1 0 1,0 0-1,1-1 0,15 0 1,34-1-4277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4.8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 32031,'0'0'15,"0"0"0,0-1 0,0 1 0,0 0 0,1 0 0,-1-1 0,0 1 0,0 0 0,0 0 0,0 0 0,0-1 0,1 1 0,-1 0 0,0 0 0,0 0 0,0-1 0,1 1 0,-1 0 0,0 0 0,0 0 0,1 0 0,-1 0 0,0 0 0,0 0 0,1-1 0,-1 1 0,0 0 0,0 0 1,1 0-1,-1 0 0,0 0 0,1 0 0,-1 0 0,0 0 0,0 0 0,1 0 0,-1 1 0,0-1 0,0 0 0,1 0 0,-1 0 0,0 0 0,0 0 0,1 0 0,-1 0 0,0 1 0,0-1 0,0 0 0,1 0 0,-1 0 0,0 1 0,0-1 0,16 11-75,-2 1 60,-1 1 0,-1 0 0,-1 1 0,13 18 0,38 69 0,-36-57 0,-21-36-6,-1-2 0,0 1-1,0-1 1,0 1-1,-1 0 1,0 0-1,0 0 1,-1 1-1,1-1 1,-2 1-1,2 12 1,-10-22-475,-4-17-1039,-2-13-2677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52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10 468 32303,'-1'0'13,"1"0"0,-1 1 1,0-1-1,1 1 0,-1-1 1,1 1-1,-1-1 0,1 1 1,-1-1-1,1 1 0,-1-1 1,1 1-1,0 0 0,-1-1 1,1 1-1,0 0 0,-1-1 1,1 1-1,0 0 0,0 0 1,0-1-1,0 1 0,0 0 1,-1 0-1,1-1 0,1 1 1,-1 0-1,0 1 0,1 30-78,-1-25 96,1 2-30,0 1 0,1 0 0,0 0 0,0 0 0,1-1 0,0 0 0,1 1 0,0-1 0,0 0 0,1-1 0,0 1 0,10 11 0,-11-15 1,0 0 0,1 0 0,0 0 0,0-1 0,0 0 0,0 0-1,0 0 1,1 0 0,0-1 0,0 0 0,0 0 0,0-1 0,0 0-1,1 0 1,-1 0 0,1-1 0,-1 0 0,1 0 0,10 0 0,-14-2-2,1 0 0,-1 0 1,1 0-1,-1 0 1,0-1-1,1 1 0,-1-1 1,0 0-1,0 0 0,0 0 1,0-1-1,-1 1 1,1-1-1,-1 1 0,1-1 1,-1 0-1,0 0 0,0 0 1,0 0-1,0 0 1,-1 0-1,2-4 0,3-7 1,0 0 1,-1-1-1,6-29 0,-1-55-32,-9 78 15,0-1 0,2 0-1,0 1 1,11-36 0,-13 54 11,0 0 1,1 0-1,-1 1 0,0-1 1,1 0-1,0 0 0,-1 1 1,1-1-1,0 1 0,1-1 1,-1 1-1,0 0 0,1 0 1,-1 0-1,1 0 0,-1 0 1,5-1-1,-1 1-1,1 0 0,-1 0-1,0 1 1,1 0 0,-1 1 0,0-1 0,9 1 0,-15 1 8,-1-1 1,1 0-1,0 0 1,0 0-1,0 0 1,-1 0 0,1 0-1,0 0 1,0 0-1,-1 1 1,1-1 0,0 0-1,0 0 1,0 0-1,0 0 1,-1 1-1,1-1 1,0 0 0,0 0-1,0 0 1,0 1-1,0-1 1,0 0 0,0 0-1,-1 1 1,1-1-1,0 0 1,0 0-1,0 1 1,0-1 0,0 0-1,0 0 1,0 0-1,0 1 1,0-1 0,0 0-1,0 0 1,1 1-1,-1-1 1,0 0-1,0 0 1,0 1 0,0-1-1,0 0 1,0 0-1,0 0 1,1 1 0,-1-1-1,0 0 1,0 0-1,0 0 1,0 0-1,1 1 1,-1-1 0,0 0-1,0 0 1,1 0-1,-1 0 1,0 0 0,0 0-1,0 0 1,1 1-1,-5-1-2,0 0 0,1 1 0,-1-1 1,0 1-1,1 0 0,-1 0 0,1 0 0,-1 1 0,1-1 0,-1 1 0,1 0 0,0 0 0,-5 4 0,2 0 1,0-1 0,0 1-1,1 0 1,0 1 0,0-1-1,-4 9 1,1-1 1,1 0 0,1 1 0,0 0 1,1 1-1,-7 31 0,9-33-2,1 0-1,1 0 1,0 0-1,1 1 1,1-1 0,2 18-1,-3-29 2,1 0 0,0 0 0,0 0 0,0 0 0,0 0 0,1 0 0,-1 0 0,1 0 0,-1 0 0,1-1 0,0 1 0,0-1 0,0 1 0,1-1 0,-1 0 0,1 0 0,-1 0 0,1 0 0,-1 0 0,1 0 0,0-1 0,0 1 0,0-1 0,0 0 0,0 0 0,0 0-1,0-1 1,1 1 0,-1-1 0,0 1 0,0-1 0,6 0 0,-3 0 1,0-1 0,0 1 1,0-1-1,0 0 0,0-1 0,0 1 0,-1-1 0,1 0 0,0-1 0,-1 1 0,0-1 0,0 0 0,0 0 0,0-1 0,0 0 0,0 0 1,3-4-1,-1 1-1,-1-1-1,-1 0 1,0 0 0,0 0 0,0 0 0,-1-1 0,0 0 0,-1 0 0,0 0 0,3-12 0,-4 8-1,0 0 1,0 1 0,-1-1-1,-1 0 1,0-1 0,-1 1 0,-4-18-1,4 22 2,-1 1 0,-1 0 0,1 0 0,-1 0 0,-1 0 0,1 0 1,-2 1-1,1-1 0,-1 1 0,0 0 0,-7-8 0,11 14-3,0 0 0,-1-1 1,1 1-1,0 0 0,0 0 1,-1 0-1,1-1 0,-1 1 1,1 1-1,-1-1 0,1 0 1,-1 0-1,0 1 0,1-1 1,-1 1-1,0-1 0,1 1 1,-1 0-1,0-1 0,0 1 0,1 0 1,-1 0-1,0 0 0,0 1 1,1-1-1,-1 0 0,0 1 1,0-1-1,1 1 0,-1-1 1,0 1-1,1 0 0,-1 0 1,1 0-1,-1 0 0,1 0 1,0 0-1,-1 0 0,1 0 1,0 0-1,0 1 0,-2 1 1,-1 2 0,1 0 0,-1 1 0,1 0 1,0 0-1,0 0 0,0 0 0,1 0 1,0 1-1,-2 12 0,3-14 0,-1 7-2,1 1 0,0-1 0,2 18-1,-2-28 3,1 0 0,0 0 0,1 0-1,-1 0 1,0 0 0,1 0 0,-1 0-1,1 0 1,-1-1 0,1 1 0,0 0-1,0 0 1,0-1 0,0 1 0,0 0-1,0-1 1,0 1 0,1-1 0,-1 1-1,1-1 1,-1 0 0,1 0 0,-1 1-1,1-1 1,0 0 0,-1-1 0,1 1-1,0 0 1,3 1 0,1-1 0,0 0 0,1-1 0,-1 1 1,0-1-1,0 0 0,1-1 0,-1 0 0,0 0 0,0 0 1,0-1-1,0 1 0,0-1 0,0-1 0,0 1 0,6-5 0,-5 2 1,0 0-1,-1 0 1,0-1-1,0 0 1,-1 0-1,1 0 1,-1-1-1,-1 0 1,1 0-1,4-10 1,1-6 0,-1-1 0,-1 0 0,-2-1 1,0 0-1,-1 0 0,1-38 0,-3-67 0,-3 95 3,0 34-3,0 1 0,1-1 0,-1 0 0,0 1 0,0-1 0,0 0 0,0 1 0,0-1-1,0 0 1,0 1 0,-1-1 0,1 1 0,0-1 0,0 0 0,0 1 0,-1-1 0,1 1 0,0-1-1,-1 0 1,1 1 0,0-1 0,-1 1 0,1-1 0,-1 1 0,1-1 0,0 1 0,-1 0 0,0-1-1,1 1 1,-1-1 0,-9 4-3,10-3 3,-3 1-1,0 1 0,0 0 0,0-1 0,0 1 0,1 1 0,-1-1 0,0 0 0,1 0 0,0 1 0,0-1 0,-1 1 0,2 0 0,-1 0 0,0 0 0,0 0 0,-1 6 0,-18 54 0,20-61 0,-7 33 0,2 0 0,-4 70 0,10 77 0,2-76 0,11 143 0,-3-52 0,-11-280 0,-2 33 0,3-1 0,3 0 0,12-75 0,-12 114 11,0 1 0,0 0 0,1 0-1,0 0 1,1 1 0,10-17 0,-13 24-54,1-1 0,-1 1 1,1 0-1,0 0 0,0 0 0,0 0 1,0 1-1,0-1 0,1 1 0,-1 0 1,1 0-1,-1 0 0,1 0 0,0 1 1,0 0-1,0-1 0,0 1 1,0 0-1,0 1 0,0-1 0,5 1 1,4 0-3080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5.2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177 19 30254,'-2'-13'1489,"0"9"-801,0 2-480,0 2-144,-2 0-32,-9 2-32,-3 22 32,-7 8-32,-1 5 0,-1 0 0,4 2 0,5-4 0,1 0 0,5-6-32,8-8-112,2-12-1953</inkml:trace>
  <inkml:trace contextRef="#ctx0" brushRef="#br0" timeOffset="1">461 63 29261,'0'-2'3362,"0"-1"-3266,6-1-80,17 0 16,5-1-32,3 3 0,2 0 0,-2 2 0,0-2-32,-7-2-272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5.6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46 32431,'0'-2'10,"1"0"1,-1 0 0,1 0-1,-1 0 1,1 0-1,0 0 1,0 0 0,0 1-1,0-1 1,0 0-1,0 1 1,1-1 0,-1 1-1,1-1 1,-1 1-1,1 0 1,-1 0 0,1-1-1,0 1 1,-1 0-1,1 1 1,0-1-1,0 0 1,0 0 0,0 1-1,-1-1 1,1 1-1,0-1 1,4 1 0,8-2-7,0 0 0,27 0 1,-33 2-4,1 0-1,-1 0 1,1 1 0,-1 0 0,1 1 0,9 2-1,-16-3 0,0 0 0,1 0 0,-1 0 0,0 1 0,0-1 0,0 1 0,0-1 0,0 1 0,0 0 0,-1 0 0,1 0 0,0 0 0,-1 0 0,0 0 0,1 0 0,-1 0 0,0 1 0,0-1 0,0 0 0,-1 1 0,1-1 0,0 1 0,-1-1 0,0 1 0,1 2 0,-1-1-1,1-1 0,-1 1 1,0 0-1,0 0 0,-1 0 0,1 0 0,-1-1 1,1 1-1,-1 0 0,0 0 0,-1-1 0,1 1 1,-1-1-1,0 1 0,-4 5 0,0-2-5,0 0 1,-1 0-1,0-1 1,-15 11-1,2-2 2,17-13 3,0 0 1,0 1 0,1 0-1,-1 0 1,0 0 0,1 0 0,0 0-1,0 0 1,0 0 0,-2 6-1,3-8 1,1 1 0,0-1 0,-1 1 0,1 0 0,0-1 0,-1 1 0,1-1 0,0 1 1,0 0-1,1-1 0,-1 1 0,0 0 0,0-1 0,1 1 0,-1-1 0,1 1 0,0-1 0,-1 1 0,1-1 0,0 1 0,0-1 0,0 0 0,0 1 0,0-1 0,0 0 0,0 0 0,2 2 0,45 29 3,-38-26-1,-1-1 0,1 2-1,-1-1 1,9 10-1,-15-13 0,0 0-1,-1 0 0,0 0 1,1 0-1,-1 1 0,-1-1 0,1 1 1,0-1-1,-1 1 0,0-1 0,1 1 1,-2 0-1,1 0 0,0-1 0,-1 1 1,1 6-1,-2-7 0,1 0 1,-1-1-1,1 1 0,-1 0 0,0-1 1,0 1-1,0-1 0,-1 1 1,1-1-1,0 0 0,-1 1 0,0-1 1,1 0-1,-1 0 0,0 0 0,0 0 1,0 0-1,0 0 0,-1-1 1,1 1-1,0-1 0,-1 0 0,1 1 1,-1-1-1,-3 1 0,-10 4 6,1-1 0,-1-1 0,-18 3 0,23-5-5,-4 1-4,3 1-3,1-2 1,-1 0 0,0 0 0,0-1-1,0-1 1,-24-1 0,36 1 0,0 0 0,0-1 1,0 1-1,-1 0 0,1 0 1,0 0-1,0 0 0,0 0 0,-1 0 1,1-1-1,0 1 0,0 0 0,0 0 1,0 0-1,-1-1 0,1 1 0,0 0 1,0 0-1,0 0 0,0-1 0,0 1 1,0 0-1,0 0 0,0-1 0,-1 1 1,1 0-1,0 0 0,0-1 0,0 1 1,0 0-1,0 0 0,0 0 0,1-1 1,-1 1-1,0 0 0,-1-24-568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5.9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31662,'0'-1'33,"0"0"0,1 0 0,-1 0 0,1 0 0,-1 0 0,1 0 0,-1 0-1,1 0 1,0 0 0,-1 1 0,1-1 0,0 0 0,0 0 0,0 1-1,0-1 1,0 0 0,0 1 0,-1-1 0,1 1 0,0-1 0,1 1-1,-1 0 1,0-1 0,0 1 0,0 0 0,0 0 0,0-1 0,0 1 0,0 0-1,0 0 1,0 0 0,2 1 0,2-1-34,1 0-1,-1 0 1,0 0 0,1 1-1,-1 0 1,9 3 0,-7-1 3,0 1 0,0 1 1,0-1-1,0 1 1,-1 0-1,1 1 1,-1 0-1,-1 0 0,1 0 1,-1 0-1,0 1 1,5 9-1,2 5-3,0 1 1,16 45-1,-19-38 1,-2-1 0,-1 1 0,-1 0 0,-2 1 0,-1-1 0,-2 55 0,-1-75 0,0 0 1,-1 0-1,0 0 1,0 0-1,-1-1 1,0 1-1,0 0 1,-1-1-1,-8 13 1,-4 3-22,-31 36 0,34-44-11,-5 6-187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6.4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15 30974,'0'0'987,"-5"0"-266,3 0-690,4 0 23,53 0-73,107-14 1,-160 13-158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6.7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32015,'0'4'336,"2"3"-80,23 1-160,4-5-64,4-3 0,2 0-32,-4 0 0,-3 0-32,-7 0-96,-7-7-1809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8:47.0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24 32607,'0'-1'4,"0"0"0,0 0 1,-1 0-1,1 0 0,0 0 0,0 0 0,-1 0 1,1 0-1,0 0 0,-1 0 0,1 0 1,-1 0-1,1 0 0,-1 1 0,1-1 0,-1 0 1,0 0-1,0 1 0,1-1 0,-1 0 0,0 1 1,0-1-1,0 1 0,1-1 0,-1 1 1,0-1-1,0 1 0,0 0 0,0-1 0,0 1 1,0 0-1,0 0 0,0 0 0,0 0 0,0 0 1,0 0-1,0 0 0,-1 0 0,-2 0-4,1 0 0,-1 1-1,1 0 1,-1-1 0,1 1-1,-1 0 1,1 1-1,0-1 1,-1 1 0,1-1-1,-4 4 1,1 0 0,0 1 0,1-1 0,0 1 0,0 0 0,1 0 0,-1 1 0,1 0 0,1 0 0,-1 0 0,1 0 0,0 0 0,1 0 0,-3 14 0,2-8 0,1 0 0,0 0 0,1 1 0,0-1 0,1 0 0,1 1 0,3 18 0,-3-28 0,0-1 0,0 0 0,0 1 0,0-1 0,1 0 0,-1 0 0,1 0 0,0 0 0,0 0 0,0 0 0,0 0 0,1-1 0,-1 1 0,1-1 0,-1 0 0,1 0 0,0 0 0,0 0 0,0 0 0,0 0 0,0-1 0,0 0 0,1 1 0,5 0 0,4 1 0,0-1 0,1 0 0,0-1 0,26-1 0,-37-1 0,1 1 0,-1 0 0,0-1 0,1 0 0,-1 0 0,0 0 0,0 0 0,0-1 0,0 1 0,0-1 0,0 1 0,0-1 0,-1 0 0,1 0 0,0-1 0,-1 1 0,0 0 0,1-1 0,-1 0 0,0 1 0,-1-1 0,1 0 0,0 0 0,-1 0 0,1 0 0,-1 0 0,0 0 0,0-1 0,0 1 0,-1 0 0,1-5 0,1-1 0,-2 0 0,1 0 0,-1 0 0,0-1 0,-1 1 0,0 0 0,0 0 0,-1 0 0,0 1 0,-6-18 0,5 21-8,1-1 0,-1 0 0,0 1 0,-1-1 0,1 1 0,-1 0 0,0 0 0,0 1 0,-1-1 0,0 1 0,1 0 0,-1 0 0,0 0 0,-1 1 0,1 0 0,-1 0 0,1 0 0,-1 1 0,0 0 0,0 0 0,0 0 0,0 1 0,-1-1 0,1 2 0,0-1 0,0 1 0,-1 0 0,1 0 0,0 0 0,-7 2 0,-20 8-752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5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122 115 29966,'-17'-14'1757,"14"13"-1711,1-1-1,-1 0 0,1 1 1,-1-1-1,1-1 0,0 1 1,0 0-1,0-1 1,0 1-1,0-1 0,0 1 1,1-1-1,-1 0 1,1 0-1,0 1 0,0-1 1,0 0-1,0 0 0,0 0 1,1 0-1,-1-1 1,1-2-1,0 4-45,0 1 0,0-1 0,0 1 0,0-1 0,0 1 0,1 0 0,-1-1 0,0 1 0,1-1 0,-1 1 0,1 0 0,0-1 0,-1 1 0,1 0 0,0 0 0,0 0 0,0-1 0,-1 1 0,1 0 0,1 0 0,-1 0 0,0 0 0,0 1 0,0-1 0,0 0 0,1 0 0,-1 1 0,0-1 0,3 0 0,2-1 0,1 1 0,-1 0 0,1 1 0,-1-1 0,10 2 0,-6-1 0,-8 0 0,-1 0 0,1 0 0,-1 0 0,0 0 0,1 1 0,-1-1 0,1 0 0,-1 1 0,0-1 0,1 1 0,-1 0 0,0-1 0,0 1 0,0 0 0,1 0 0,-1 0 0,0 0 0,0 0 0,0 0 0,1 2 0,0 0 0,0 0 0,-1 1 0,1-1 0,-1 0 0,1 1 0,-1-1 0,0 1 0,0 4 0,1 6 0,-1 0 0,-1 1 0,-1 18 0,-1-23 0,0 0 0,0-1 0,-1 1 0,0-1 0,0 1 0,-1-1 0,0 0 0,-1-1 0,0 1 0,-7 9 0,-12 13 0,-35 35 0,31-34 0,-6 5 0,31-45 0,3 3 0,0 0 0,0 0 0,1 0 0,-1 1 0,1-1 0,0 0 0,1 1 0,-1-1 0,3-4 0,-3 7 0,0 0 0,0 0 0,1 1 0,-1-1 0,1 0 0,-1 1 0,1-1 0,0 1 0,-1 0 0,1-1 0,0 1 0,0 0 0,0 0 0,0 0 0,0 1 0,0-1 0,0 0 0,0 1 0,1-1 0,-1 1 0,0 0 0,0-1 0,3 1 0,2 0 0,1 0 0,-1 0 0,1 1 0,-1 0 0,1 0 0,-1 0 0,1 1 0,-1 0 0,0 1 0,0 0 0,0 0 0,0 0 0,9 7 0,-6-4-10,0-1 0,0 0 1,1-1-1,0 0 0,20 5 0,9-5-6163,-32-4-2460,3 0-9269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5.6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 31807,'0'-1'34,"0"0"1,0 0 0,0 0 0,0 0 0,1 0 0,-1 0 0,0 0 0,1 0 0,-1 0-1,1 0 1,-1 0 0,1 0 0,-1 0 0,1 0 0,0 0 0,-1 1 0,1-1 0,0 0-1,0 0 1,-1 1 0,1-1 0,1 0 0,1-1-14,0 1 0,1-1 1,-1 1-1,0 0 0,0 0 0,1 0 0,3 0 1,-1 0-24,0 1 0,1 0 0,-1 0 0,0 0 0,0 0 0,0 1 0,0 0 1,7 3-1,-8-2 2,-1 1 0,0 0 1,0 0-1,0 0 0,0 1 0,0-1 1,-1 1-1,1 0 0,-1 0 1,0 0-1,-1 1 0,1-1 0,-1 1 1,1-1-1,-1 1 0,-1 0 1,1 0-1,-1 0 0,2 8 0,-1 0 0,0 0 0,0 1 0,-1-1 0,-1 0 0,0 1 0,-4 19 0,2-25 0,0-1 0,-1 0 0,0 0 0,0 0 0,-1 0 0,1 0 0,-2-1 0,-9 13 0,9-12 0,-1 0 0,1 0 0,1 1 0,-1 0 0,-4 13 0,24-59-9,1 1 0,2 0 0,30-44 0,25-48 45,-80 142-36,2 1 0,0 0 0,0 0 0,2 0 0,-1 0 0,2 1 0,0-1 0,1 1 0,0 0 0,1-1 0,1 1 0,2 17 0,-1-28 0,-1 0 0,1-1-1,0 1 1,0 0 0,0 0 0,0-1 0,1 1 0,-1-1-1,1 0 1,0 0 0,0 0 0,0 0 0,1 0-1,-1-1 1,0 0 0,1 1 0,0-1 0,0 0-1,-1-1 1,1 1 0,6 1 0,-2-1-31,1 1-1,0-2 1,0 1 0,0-1-1,0 0 1,0-1 0,0 0-1,1-1 1,8-1 0,-15 1-136,-1 1 1,1-1-1,-1 0 1,1 0-1,-1 0 1,0 0-1,1 0 1,-1 0-1,4-3 1,14-21-5504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6.7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30798,'153'-4'1937,"-115"4"-2439,-48-2-629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7.0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1 15719,'-1'32'9907,"0"3"-4134,-2 36-2871,-2 39-6194,4-63 4335,1-44-2137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53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38 179 32559,'-1'0'3,"-1"0"0,1 1 0,0-1 0,0 0 0,0 0 0,0 1 0,0-1 1,0 0-1,0 1 0,0-1 0,0 1 0,0 0 0,0-1 0,0 1 0,0 0 0,0-1 0,0 1 0,1 0 0,-1 0 1,0 0-1,0 0 0,0 1 0,-1 1-1,1 1 1,-1-1-1,1 1 0,-1 0 1,1 0-1,-1 7 1,0 7-8,1 1 0,0 20 1,2-26 10,-2-9-6,1-1-1,0 1 1,0 0 0,1 0-1,-1 0 1,1 0 0,0 0-1,0-1 1,0 1 0,0 0-1,1-1 1,0 1 0,-1-1-1,1 1 1,4 3 0,-4-4-1,1-1 1,0 0 0,0 0-1,0-1 1,0 1 0,1-1-1,-1 1 1,0-1 0,1 0-1,-1 0 1,1 0 0,-1-1 0,1 1-1,-1-1 1,1 0 0,6 0-1,-6-1 2,-1 1-1,1-1 1,0 0 0,0 0-1,-1-1 1,1 1-1,-1-1 1,1 1-1,-1-1 1,0 0 0,1-1-1,-1 1 1,0 0-1,0-1 1,-1 0 0,1 1-1,-1-1 1,1 0-1,-1-1 1,0 1-1,0 0 1,3-7 0,2-4 1,-1-1 1,0 0 0,-1 0-1,4-21 1,4-52-3,-10 62-1,1 0 0,12-46 0,-2 46-8,-14 25 8,0 1 1,1-1-1,-1 1 0,0-1 1,0 1-1,0-1 1,1 1-1,-1 0 0,0-1 1,0 1-1,1-1 1,-1 1-1,0 0 0,1-1 1,-1 1-1,0 0 1,1-1-1,-1 1 0,1 0 1,-1 0-1,1-1 1,-1 1-1,1 0 0,-1 0 1,1 0-1,-1-1 1,0 1-1,1 0 0,-1 0 1,1 0-1,-1 0 1,1 0-1,-1 0 0,1 0 1,-1 0-1,1 0 1,-1 1-1,1-1 0,-1 0 1,1 0-1,-1 0 1,1 1-1,-1-1 0,1 0 1,-1 0-1,0 1 1,1-1-1,-1 0 0,1 1 1,-1-1-1,11 29-5,-10-26 8,0 1-1,0 0 0,1-1 0,-1 1 1,1-1-1,-1 1 0,1-1 1,0 0-1,0 0 0,1 0 0,-1 0 1,4 4-1,-5-7 0,-1 1 0,0-1 0,1 0-1,-1 0 1,0 0 0,1 1 0,-1-1 0,0 0 0,1 0 0,-1 0 0,0 0 0,1 0-1,-1 1 1,0-1 0,1 0 0,-1 0 0,1 0 0,-1 0 0,0 0 0,1 0 0,-1 0-1,1 0 1,-1 0 0,0-1 0,1 1 0,-1 0 0,0 0 0,1 0 0,-1 0 0,0-1-1,1 1 1,-1 0 0,0 0 0,1 0 0,-1-1 0,0 1 0,1 0 0,-1-1 0,0 1-1,0 0 1,1-1 0,-1 1 0,0 0 0,0-1 0,0 1 0,0 0 0,0-1 0,1 1-1,-1 0 1,0-1 0,0 1 0,0-1 0,0 0 0,0 1 0,0-1 1,0 1-1,0-1 0,0 1 0,1-1 1,-1 1-1,0-1 0,0 1 1,0-1-1,0 1 0,-1-1 1,1 1-1,0-1 0,0 0 0,0 1 1,0-1-1,0 1 0,-1-1 1,1 1-1,0 0 0,0-1 0,-1 1 1,1-1-1,0 1 0,-1-1 1,1 1-1,-1 0 0,1-1 1,0 1-1,-1 0 0,1-1 0,-1 1 1,1 0-1,-1 0 0,1 0 1,-1-1-1,-3 1-1,1 0 0,0 1 0,0-1 0,-1 1 0,1 0 0,0 0 0,0 0 0,0 0 0,0 0 0,0 1 0,0-1 0,1 1 0,-1 0 0,0 0 0,-3 3 0,2 0 0,-1 0 0,1 0 0,0 1 0,0-1 0,0 1 0,1 0 0,-3 8 0,0-1 0,2 1 0,0-1 0,0 1 0,1 0 0,1 1 0,-1 25 0,3-36 0,-1 3 0,1 0 0,1 0 0,-1 0 0,1 0 0,0 0 0,4 11 0,-4-16 0,0 0 0,0 0 0,0 0 0,1 0 0,-1 0 0,0 0 0,1-1 0,0 1 0,-1 0 0,1-1 0,0 0 0,0 1 0,0-1 0,0 0 0,0 0 0,0 0 0,0 0 0,0 0 0,0 0 0,1-1 0,-1 1 0,0-1 0,1 0 0,3 1 0,1 0 0,0-1 0,0 1 0,1-1 0,-1 0 0,0-1 0,0 0 0,1 0 0,6-2 0,-11 2 0,0-1 0,0 1 0,0-1 0,-1 1 0,1-1 0,0 0 0,-1 0 0,0 0 0,1 0 0,-1-1 0,0 1 0,0 0 0,0-1 0,-1 0 0,1 1 0,-1-1 0,1 0 0,-1 0 0,0 0 0,0 0 0,1-3 0,1-13 0,-1-1 1,0 1-1,-1-1 0,-1 1 1,-1-1-1,-1 1 0,-5-23 1,-17-70 12,20 199 19,4 98-32,1-180 1,-1 1-1,1-1 1,0 0 0,0 0-1,1 0 1,0 0-1,-1-1 1,2 1 0,4 8-1,-6-10-3,1-1-1,0 0 1,-1 0-1,1 0 1,0 0-1,0-1 0,0 1 1,0-1-1,0 1 1,0-1-1,0 1 1,1-1-1,-1 0 0,1 0 1,-1 0-1,0-1 1,1 1-1,0 0 1,-1-1-1,1 0 1,2 1-1,10-1-228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7.6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30 136 28077,'10'-40'4521,"-6"21"-4466,1 1-1,13-34 1,-12 46-51,-3 11-2,-1 17-3,-1-20 1,6 94 0,9 216 0,-18-311-2,0 0 0,0 0 0,1 0 0,-1-1 0,0 1 0,0-1 1,0 1-1,0-1 0,0 0 0,0 1 0,0-1 0,0 0 0,0-1 0,0 1 0,-3-1 0,-1 1-2,-1 0 2,0-1 1,0 0-1,-1-1 0,1 1 0,0-1 0,-10-5 0,15 7 2,9 1 0,-1 0 0,1-1 0,-1 0 0,1 0 0,11-1 0,6-1 0,122 2-910,-140 0-1253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8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10 114 31727,'0'-72'989,"-8"139"-970,7-52-19,0 4 0,1 0 0,1 1 0,5 34 0,-5-48 0,1-1 0,-1 0 0,1 0 0,0 0 0,0 0 0,1 0 0,0 0 0,-1-1 0,1 1 0,1-1 0,-1 0 0,1 0 0,0 0 0,-1 0 0,2-1 0,-1 1 0,0-1 0,9 4 0,-11-5 1,0-1-1,0 0 1,1 0 0,-1 0-1,1 0 1,-1-1 0,1 1-1,-1-1 1,1 1 0,-1-1-1,1 0 1,-1 0 0,1 0-1,0 0 1,-1 0 0,1-1-1,-1 1 1,1-1 0,-1 1-1,1-1 1,-1 0 0,0 0-1,1 0 1,-1-1 0,0 1-1,0 0 1,0-1 0,0 0-1,0 1 1,0-1 0,0 0-1,0 0 1,-1 0 0,1 0-1,-1 0 1,1 0 0,-1-1-1,0 1 1,1-4 0,4-12 0,0 1 0,-2-1 0,0 0 0,2-32 1,-4-75-3,-3 79 1,-7 758 0,8-702 0,1-5 0,-1 0 0,0-1 0,-1 1 0,1-1 0,-1 1 0,-1 4 0,2-8 0,-1 0 0,1 0 0,-1 0 0,1 0 0,-1 0 0,0 0 0,1 0 0,-1 0 0,0 0 0,0 0 0,1-1 0,-1 1 0,0 0 0,0-1 0,0 1 0,0-1 0,0 1 0,0-1 0,0 1 0,0-1 0,0 1 0,0-1 0,-1 0 0,1 0 0,0 0 0,0 0 0,0 1 0,0-1 0,-2-1 0,2 1 0,0 0 0,-1 0 0,1-1 0,-1 1 0,1-1 0,0 1 0,-1-1 0,1 0 0,0 0 0,0 1 0,-1-1 0,1 0 0,0 0 0,0 0 0,0 0 0,0 0 0,0 0 0,0 0 0,-1-3 0,-15-27 0,12 21 0,-8-15 0,2 0 0,-13-40 0,21 54 0,0 0 0,1 0 0,1 0 0,-1 0 0,2 0 0,-1 0 0,2 0 0,-1 0 0,4-14 0,-3 20 2,2-1 0,-1 0 1,1 1-1,0 0 0,0 0 0,0-1 0,0 2 1,1-1-1,0 0 0,0 1 0,1 0 0,-1 0 0,1 0 1,0 0-1,0 1 0,0 0 0,8-4 0,11-5-330,0 2 0,38-12 0,-61 21 283,39-10-2535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8.6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26796,'0'0'5411,"10"0"-5299,9 0-16,6 0-32,-5 0-64,1 0 0,-5 0 0,-1 0-32,-7 0-32,-6 0-32,-2 2-336,-2 3-289,-21 6 177,-4 1-2017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59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 14935,'-13'11'11077,"9"-2"-7876,4-1-1664,0-5-512,0 3-545,15-2-240,9-4-144,7 0-64,0 0 0,-4 0-32,-7 0 0,-3 0 0,-7 0-48,-10-4-224,0-2-545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1.1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15 24123,'0'0'316,"0"-1"0,0 1 0,0-1 0,1 1 0,-1-1 0,0 1 0,0-1 0,0 1 0,0-1 0,1 1 0,-1-1 0,0 1 0,0 0 0,1-1 0,-1 1 0,0-1 0,1 1 0,-1 0 0,0-1 0,1 1 0,-1 0 0,1-1 0,14-4 1812,23 5-3678,-26 1 2284,137-1-718,-149 0-16,0 0 0,0 0 0,1 0 0,-1 0 0,0 0 0,0 0 0,0 0 0,0 0 0,0 0 0,0 0 0,0 0 0,0 0 0,1 0 0,-1 0 0,0 1 0,0-1 0,0 0 0,0 0 0,0 0 0,0 0 0,0 0 0,0 0 0,0 0 0,0 1 0,0-1 0,0 0 0,0 0 0,0 0 0,0 0 0,0 0 0,0 0 0,0 1 0,0-1 0,0 0 0,0 0 0,0 0 0,0 0 0,0 0 0,0 0 0,0 1 0,0-1 0,0 0 0,0 0 0,0 0 0,0 0 0,0 0 0,0 0 0,0 0 0,-1 1 0,1-1 0,0 0 0,0 0 0,0 0 0,0 0 0,0 0 0,0 0 0,0 0 0,0 0 0,-1 0 0,1 0 0,0 0 0,0 0 0,0 0 0,-11 11 0,-1 0 0,0-1 0,0 0 0,-1-1 0,-18 9 0,-28 22 0,54-37 0,-17 18 0,21-21 0,1 0 0,0 1 0,-1-1 0,1 1 0,-1-1 0,1 1 0,0 0 0,0-1 0,-1 1 0,1-1 0,0 1 0,0-1 0,0 1 0,0 0 0,-1-1 0,1 1 0,0 0 0,0-1 0,0 1 0,0-1 0,1 1 0,-1 0 0,0-1 0,0 1 0,0-1 0,0 1 0,1 0 0,-1-1 0,0 1 0,0-1 0,1 1 0,-1-1 0,0 1 0,1-1 0,-1 1 0,1-1 0,-1 1 0,1-1 0,-1 0 0,1 1 0,-1-1 0,2 1 0,41 23 0,-28-17 0,-1 1 0,0 0 0,0 1 0,18 16 0,-29-22 0,1 0 0,-1 1 0,0-1 0,-1 1 0,1 0 0,0 0 0,-1 0 0,0 0 0,0 0 0,0 1 0,-1-1 0,1 1 0,-1-1 0,0 1 0,-1-1 0,1 1 0,-1 0 0,1-1 0,-2 1 0,1 6 0,-1-9 0,0 1 0,0-1-1,0 0 1,0 1 0,0-1 0,0 0-1,-1 0 1,1 0 0,-1 0 0,1 0-1,-1 0 1,0-1 0,1 1 0,-1 0 0,0-1-1,0 1 1,-1-1 0,1 0 0,0 0-1,0 0 1,0 0 0,-1 0 0,1 0-1,-1-1 1,1 1 0,0-1 0,-4 1 0,-10 1-8,0 0 0,-31 0 0,40-2 3,5 0-22,1 0 0,0 0 0,0 0 0,-1 0 0,1 0 1,0 0-1,-1-1 0,1 1 0,0 0 0,0 0 0,0-1 0,-1 1 0,1-1 0,0 1 0,0-1 0,0 0 0,0 1 0,0-1 0,0 0 0,0 0 0,0 0 0,0 0 0,0 0 0,0 0 0,1 0 0,-1 0 0,0 0 0,1 0 0,-1 0 0,1 0 1,-1-1-1,1 1 0,-1 0 0,1 0 0,0-1 0,0 1 0,-1-2 0,0-17-2756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1.6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20 31775,'7'-3'69,"1"0"1,-1 0 0,0 0 0,1 1-1,-1 0 1,1 1 0,-1 0 0,1 0 0,0 0-1,0 1 1,-1 1 0,10 0 0,-15-1-70,-1 1 1,1-1 0,0 0 0,0 1 0,0-1-1,-1 1 1,1 0 0,0-1 0,-1 1 0,1 0-1,0 0 1,-1 0 0,1 1 0,-1-1 0,0 0-1,1 0 1,-1 1 0,0-1 0,0 1 0,0-1-1,0 1 1,0-1 0,0 1 0,0 0 0,0-1-1,-1 1 1,1 0 0,0 2 0,1 6-2,-1-1 0,0 1 1,0-1-1,-1 14 0,0-12 3,-1-5-1,0 0-1,0-1 1,0 1-1,0-1 1,-1 1-1,0-1 1,0 0-1,-1 1 1,1-1-1,-1 0 1,0 0-1,0-1 1,-1 1-1,-4 4 1,-7 7 2,0-2-1,-26 20 1,39-32-3,7-4 0,11-9 0,13-18 7,45-58 1,-48 54-5,54-53 0,-88 92-3,1 1 0,0-1 0,1 2-1,0-1 1,0 1 0,0 0 0,1 0-1,0 0 1,1 1 0,-1 0 0,2 0-1,-1 0 1,2 0 0,-1 0 0,1 1-1,0-1 1,1 1 0,0 0 0,1-1-1,0 1 1,1 10 0,0-16 0,0-1 0,0 1 0,0 0 1,1-1-1,0 1 0,-1-1 0,1 0 0,0 0 0,1 1 1,-1-1-1,1 0 0,-1-1 0,1 1 0,0 0 0,0-1 1,0 0-1,0 1 0,0-1 0,1-1 0,-1 1 0,1 0 1,-1-1-1,1 0 0,-1 1 0,7 0 0,7 2 5,0-1-1,1-1 1,-1 0-1,22-2 1,10-3 12,-48 3-40,1 0-1,0 0 0,0-1 1,-1 1-1,1 0 1,0-1-1,-1 1 1,1-1-1,-1 0 1,1 1-1,0-1 1,-1 0-1,0 0 0,1 0 1,-1 0-1,1 0 1,-1 0-1,0 0 1,0-1-1,0 1 1,0 0-1,0-1 0,0 1 1,0-1-1,1-1 1,-2-3-1602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6.2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36 31486,'27'-2'467,"0"0"-1,41-11 0,-38 7-517,0 1 0,50-2 0,-68 7-613,-6 0-670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6.9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40 10965,'-5'-2'18164,"5"-2"-13422,3 0-4284,5-6-3763,-3 7 4901,8-1-1585,-1 0 0,1 1 0,-1 1-1,1 0 1,0 1 0,0 1 0,20 0 0,-15 1-15,-17-1 4,0 0 0,0 0 0,-1 0 0,1 1 0,0-1 0,0 0 0,-1 1 0,1-1 0,0 0 0,-1 1 0,1-1 0,0 1 0,-1 0 0,1-1 0,-1 1 0,1-1 0,-1 1 0,1 0 0,-1-1 0,1 1 0,-1 0 0,0 0 0,1-1 0,-1 1 0,0 0 0,0 0 0,1-1 0,-1 1 0,0 0 0,0 0 0,0 0 0,0-1 0,0 1 0,0 0 0,0 0 0,0 0 0,-1 0 0,1-1 0,0 1 0,0 0 0,-1 1 0,0 2 0,0 0 0,0 0 0,0 0 0,-1 0 0,1 0 0,-1 0 0,-4 5 0,-15 14-2,14-16 0,1-1 0,0 1 1,0 0-1,-8 13 0,13-18 2,0 0 0,0 0 0,0 1-1,0-1 1,1 0 0,-1 0 0,1 1-1,-1-1 1,1 1 0,0-1 0,0 0 0,0 1-1,0-1 1,0 0 0,1 1 0,-1-1-1,1 1 1,-1-1 0,1 0 0,0 0-1,0 1 1,2 2 0,3 4 0,1 0 0,-1-1 0,1 0 0,1-1 0,13 11 0,-12-10 0,1 0 0,-1 1 0,9 13 0,-15-18 0,0-1 0,-1 1 0,0 0 0,0 1 0,0-1 0,0 0 0,-1 1 0,0-1 0,0 0 0,0 1 0,0 0 0,0 8 0,-2-10 0,0-1 0,1 0 0,-1 1 1,0-1-1,0 0 0,0 0 0,-1 0 0,1 0 1,0 1-1,-1-2 0,1 1 0,-1 0 0,0 0 0,0 0 1,0-1-1,0 1 0,0-1 0,0 0 0,0 1 0,0-1 1,0 0-1,0 0 0,-1 0 0,1-1 0,0 1 0,-4 0 1,-7 2-7,1 0 0,0 0 0,-24 1 0,5-4-490,22 0-302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7.4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48 31711,'1'-2'47,"0"0"0,0 1 0,0-1 0,0 0 0,0 1 1,1-1-1,-1 1 0,1 0 0,-1-1 0,1 1 0,-1 0 1,1 0-1,0 0 0,-1 0 0,1 0 0,0 0 0,0 1 1,3-2-1,-3 1-46,-1 1 0,1-1 0,0 1 1,-1-1-1,1 1 0,-1 0 0,1 0 1,0 0-1,-1 0 0,1 0 0,0 0 0,-1 0 1,1 1-1,0-1 0,-1 0 0,1 1 1,-1-1-1,1 1 0,-1 0 0,1 0 1,-1-1-1,1 1 0,1 2 0,0 1 0,0 1-1,-1 0 0,0 0 0,0 0 1,0 0-1,0 0 0,-1 1 0,1-1 1,-2 0-1,2 11 0,-1-5 0,-1 1 0,0-1 0,-1 1 0,-2 15 0,0-19 1,-1-1 1,0 0-1,0 0 0,-1 0 1,-8 9-1,11-12-5,10-13 1,1 0 2,15-17 4,-1 0 0,-2-1 1,0-1-1,27-51 0,-47 78 1,-1 0-2,1 1-1,-1-1 1,1 0 0,-1 1-1,1-1 1,-1 0 0,0 1-1,1-1 1,-1 0 0,0 0-1,0 0 1,1 1 0,-1-1-1,0 0 1,0 0 0,0 0-1,0 1 1,0-1 0,0 0 0,0 0-1,0 0 1,-1 0 0,-5 3 3,-3 5-6,0 1 1,1 0-1,0 1 0,1-1 1,-1 2-1,2-1 1,-1 1-1,1 0 0,1 0 1,0 0-1,0 1 0,1 0 1,1 0-1,-1 0 0,2 0 1,0 1-1,0-1 1,1 1-1,0-1 0,2 24 1,0-33 3,-1 1 0,1 0 1,0-1-1,0 1 0,0-1 1,1 1-1,-1-1 0,0 0 1,1 1-1,0-1 1,-1 0-1,1 0 0,0 0 1,0 0-1,0 0 0,0-1 1,0 1-1,1-1 0,-1 1 1,0-1-1,1 0 0,-1 0 1,1 0-1,4 1 1,3 1-424,0-1 0,0 0 0,1-1 0,-1 0 0,11-1 0,12 0-6847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8.2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22602,'0'-15'8498,"0"-1"-6975,0 16-1480,0 3-25,-1 90-15,3 111-8,8-180-1492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3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31550,'0'0'25,"0"0"-1,0 1 0,0-1 0,0 0 1,0 0-1,1 0 0,-1 1 1,0-1-1,0 0 0,0 0 0,0 0 1,1 0-1,-1 1 0,0-1 0,0 0 1,0 0-1,1 0 0,-1 0 0,0 0 1,0 0-1,1 0 0,-1 1 0,0-1 1,0 0-1,0 0 0,1 0 0,-1 0 1,0 0-1,0 0 0,1 0 1,-1 0-1,0 0 0,0 0 0,1-1 1,-1 1-1,0 0 0,3 0 58,485-1 106,-458 0-187,-6 0-87,-13 1-241,-33 6-212,-15 5-526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57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7 475 28077,'-6'-9'4381,"5"23"-3695,2-9-755,-1 1 1,1-1 0,0 0 0,0 0 0,4 10 0,-2-11 68,0 0 0,0 0 0,0-1 0,1 1 0,-1-1 0,1 0 0,0 0 0,0 0 0,0 0 0,0 0 0,1-1 0,-1 0 0,1 0 0,0 0 0,-1-1 0,1 0 0,0 1 0,0-1 0,0-1 0,0 1 0,0-1 0,0 0 0,0 0 0,0-1 0,6 0 0,-3 0 0,0-1 0,0 0 0,1 0 0,-1 0 0,-1-1 0,1 0 0,0-1 0,-1 1 0,1-2 0,-1 1 0,0-1 0,-1 0 0,1 0 0,7-9 0,-8 5 0,0 1 0,-1-1 0,0 0 0,0-1 0,-1 1 0,0-1 0,-1 0 0,0 0 0,-1 0 0,0 0 0,1-13 0,0-17 0,-4-64 0,-1 42 0,3 56 0,-2-11 0,-5 32-16,2 43 16,2 65-1,2-80 2,0-35-1,0 0-1,1 0 1,-1 1-1,2-1 1,-1 0-1,1 0 1,1-1-1,-1 1 1,5 7-1,-5-11 1,0 0-1,0-1 1,1 0 0,-1 0-1,1 1 1,0-1-1,0-1 1,0 1-1,0 0 1,0-1 0,1 0-1,-1 1 1,1-1-1,0-1 1,-1 1-1,1-1 1,0 1 0,0-1-1,7 1 1,-4 0-1,-1-1 1,0-1 0,1 1-1,-1-1 1,0 0 0,1 0 0,-1-1-1,0 0 1,0 0 0,1 0-1,-1-1 1,0 0 0,0 0 0,0-1-1,-1 1 1,11-7 0,-11 4-2,0 1 0,0-1 0,-1 0 0,1 0 0,-1 0 0,0-1-1,-1 1 1,1-1 0,-1 0 0,0 0 0,-1 0 0,1-1 0,-1 1 0,0 0 0,1-14 0,1-1 1,-2-1-1,0 0 0,-2 1 1,0-1-1,-1 0 0,-2 0 1,-8-37-1,12 65 2,0 0 0,-1-1 0,0 1 0,0 0 0,-1 6 0,0 8 0,0 55 0,3 86 0,-2-160 0,0 1 0,0 0 0,0-1 0,0 1 0,0 0 0,1-1 1,-1 1-1,1-1 0,-1 1 0,1-1 0,0 1 0,0-1 0,-1 1 0,1-1 0,0 1 0,0-1 0,1 0 0,-1 0 0,0 1 1,0-1-1,0 0 0,1 0 0,-1 0 0,1-1 0,-1 1 0,1 0 0,-1 0 0,1-1 0,-1 1 0,1-1 0,-1 1 1,1-1-1,0 0 0,-1 1 0,3-1 0,-1 0 1,0-1-1,0 1 1,0-1-1,0 1 1,-1-1 0,1 0-1,0 0 1,-1 0 0,1 0-1,-1-1 1,1 1 0,-1-1-1,1 1 1,-1-1 0,0 0-1,0 0 1,0 0 0,0 0-1,3-5 1,2-6-2,0-1 0,-1 0 0,0-1 0,-1 1 0,-1-1-1,0 0 1,-1 0 0,2-30 0,-3 21-12,2 0-1,10-33 0,-14 55 12,1 0 0,0-1-1,-1 1 1,1 0 0,0 0 0,1 1-1,-1-1 1,0 0 0,0 0 0,1 0-1,2-2 1,-3 4 2,-1-1 0,1 1-1,0-1 1,-1 1 0,1 0 0,0-1 0,0 1-1,-1 0 1,1 0 0,0-1 0,0 1-1,0 0 1,0 0 0,-1 0 0,1 0 0,0 0-1,0 0 1,0 0 0,-1 1 0,1-1-1,1 0 1,0 2 1,1-1-1,-1 0 0,0 1 0,0-1 1,-1 1-1,1-1 0,0 1 1,0 0-1,-1 0 0,1 0 0,-1 0 1,0 0-1,1 0 0,-1 0 1,0 1-1,0-1 0,1 4 1,4 18 10,-1 1 0,-1-1 0,-2 1 0,0 0 0,-2 40-1,0-33-1,0-31-17,3-4 19,11-26-23,12-36 0,-19 45-2,0 1 0,1 0 0,1 1 0,1 0 0,0 0-1,19-23 1,-9 26 18,-20 15-4,0 0 0,1 0 0,-1 0 1,0 0-1,1 0 0,-1 0 0,0 0 0,1 0 0,-1 0 0,1 0 0,-1 0 0,0 0 1,1 0-1,-1 0 0,0 0 0,1 1 0,-1-1 0,0 0 0,0 0 0,1 0 1,-1 1-1,0-1 0,1 0 0,-1 0 0,0 1 0,0-1 0,0 0 0,1 0 0,-1 1 1,0-1-1,0 0 0,0 1 0,1 0 0,0 3 1,0 1 0,0 0-1,-1 0 1,0 0 0,0 0 0,0 6-1,0-1 1,-10 158 44,10-167-45,0 0 0,0 0 1,0 1-1,1-1 0,-1 0 0,1 1 0,-1-1 1,1 0-1,-1 0 0,1 0 0,0 0 1,-1 0-1,1 0 0,0 0 0,0 0 0,0 0 1,0 0-1,0 0 0,0 0 0,0 0 0,0-1 1,0 1-1,0 0 0,0-1 0,1 1 1,-1-1-1,0 0 0,0 1 0,1-1 0,-1 0 1,0 0-1,1 0 0,-1 1 0,0-1 1,1-1-1,1 1 0,0 0 0,1 0 1,-1 0 0,0-1-1,1 1 1,-1-1-1,0 0 1,0 0-1,1 0 1,-1 0-1,0 0 1,0-1-1,0 0 1,-1 1-1,4-4 1,-1 0 0,-1 0 0,0 0 0,0-1 1,-1 0-1,1 0 0,-1 0 0,-1 0 0,1 0 0,-1-1 0,0 1 1,-1-1-1,2-11 0,0-7 5,-2-1 0,-2-27 0,0 13 38,-7 64-28,7-1-19,0 0-1,1 1 0,5 31 1,-5-49 3,1 0 0,0 0 0,1 0 0,0 0 0,-1-1 0,2 1 0,-1 0 0,1-1 0,0 1 0,0-1 0,0 0 1,1 0-1,-1 0 0,1-1 0,1 1 0,-1-1 0,1 0 0,7 5 0,-5-6 0,0 0 0,0-1 0,0 0 0,0-1 0,0 1 0,0-1 0,1-1 0,-1 1 0,0-1 0,1 0 0,-1-1 0,0 0 0,1 0 0,-1-1 0,0 0 0,0 0 0,0 0 0,0-1 0,-1 0 0,12-7 0,-10 2 0,0-1 0,0 0 0,-1-1 0,-1 1 0,1-1 0,-2 0 0,1-1 0,-1 0 0,-1 0 0,0 0 0,-1 0 0,0 0 0,3-20 0,-1-16 0,-1 1 0,-3-49 0,-1 75 0,2-1 4,-1 14-2,-1 0 0,0 0 0,0 1 0,-1-1 0,-1-9 0,2 16-2,-1 0 0,1-1 0,0 1 0,-1 0 0,1 0 0,0 0 0,-1-1 0,1 1 0,0 0 0,-1 0 0,1 0 0,-1 0 0,1 0 0,0 0 0,-1 0 0,1 0 0,-1 0 0,1 0 0,0 0 0,-1 0 0,1 0 0,-1 0 0,1 1 0,0-1 0,-1 0 0,1 0 0,0 0 0,-1 1 0,1-1 0,0 0 0,-1 0 0,1 1 0,0-1 0,-1 0 0,1 0 0,0 1 0,-1-1 0,-4 11 0,-1 0 0,1 1 0,1-1 0,0 1 0,1-1 0,0 1 0,-2 23 0,4-30 0,-7 69 21,1 132 0,7-199-20,0 5 0,0 0 0,2 0 0,-1 0 0,1-1-1,6 18 1,-7-25-1,1 0 0,-1 0 0,1 0 0,0 0 0,0 0 0,0-1 0,1 1 0,-1-1 0,1 1 0,0-1 0,0 0 0,0 0 0,0 0 0,0-1 0,1 1 0,0-1 0,-1 0 0,7 3 0,-10-5-1,1 1-1,-1-1 1,0 0 0,1 0 0,-1 0-1,1 1 1,-1-1 0,1 0 0,-1 0-1,1 0 1,-1 0 0,0 0-1,1 0 1,-1 0 0,1 0 0,-1 0-1,1 0 1,-1 0 0,1 0 0,-1-1-1,1 1 1,-1 0 0,0 0-1,1 0 1,-1 0 0,1-1 0,-1 1-1,0 0 1,1-1 0,-1 1-1,0 0 1,1 0 0,-1-1 0,0 1-1,1-1 1,-1 1 0,0 0 0,0-1-1,0 1 1,1-1 0,0-19-239,-1 14 57,0-23-1295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8.6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31262,'0'0'529,"2"-2"-417,20 2 32,13 0-64,4 0-16,5 0-64,-3-2-128,-2-4-1377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8.9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9 30014,'4'-8'501,"-5"8"-17,-12 19 372,-19 32-24,22-31-832,1 0 0,1 0 0,1 1 0,0 0 0,2 1 0,1-1 0,0 1 0,2 0 0,-1 25 0,4-44 0,-1 0 1,0 0-1,1 0 1,0 0-1,0 0 1,0 0-1,0-1 1,0 1-1,0 0 1,1-1-1,-1 1 1,1-1-1,0 1 1,-1-1-1,1 0 0,1 1 1,-1-1-1,0 0 1,0 0-1,1-1 1,-1 1-1,1-1 1,-1 1-1,1-1 1,0 0-1,3 2 1,0-1 0,0 0 0,-1-1 0,1 1 0,0-1 1,0-1-1,0 1 0,0-1 0,0 0 0,0 0 1,0 0-1,0-1 0,0 0 0,6-2 0,-10 2 0,0-1 0,0 1-1,0 0 1,0-1 0,-1 0-1,1 1 1,0-1 0,-1 0 0,1 0-1,-1 0 1,0 0 0,0 0-1,0 0 1,0 0 0,0-1-1,0 1 1,0 0 0,-1 0-1,1-1 1,-1 1 0,1-1 0,-1 1-1,0 0 1,0-1 0,0 1-1,-1-4 1,1 2-1,0 1 0,0-1 0,-1 1-1,1-1 1,-1 1 0,0 0 0,0-1 0,0 1 0,0 0 0,0 0-1,-1 0 1,1 0 0,-1 0 0,0 0 0,0 0 0,0 0 0,0 1-1,-4-4 1,-1 3-45,0 0 1,0 0-1,-1 1 0,1 0 0,-1 0 0,0 1 0,0 0 0,1 0 1,-1 1-1,-9 0 0,5 0-996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09.4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45 36 32367,'-4'-16'280,"4"15"-278,0 1 0,-1 0 0,1 0 0,0 0 1,0-1-1,-1 1 0,1 0 0,0 0 0,0 0 0,-1 0 0,1 0 0,0 0 0,0 0 0,-1 0 1,1 0-1,0 0 0,0 0 0,-1 0 0,1 0 0,0 0 0,-1 0 0,1 0 0,0 0 1,0 0-1,-1 0 0,1 0 0,0 0 0,0 0 0,-1 0 0,1 0 0,-1 1 0,0 0-4,-1 1 0,0-1 0,1 1 0,-1-1 0,1 1 0,-1 0 0,1-1 0,0 1 0,0 0 0,0 0 0,-2 4 0,0 4 1,0 0 1,1 1 0,0 0 0,0-1-1,1 1 1,1 0 0,0 0 0,0 0-1,1 0 1,2 11 0,-2-20 0,-1-1 0,1 1 1,0 0-1,0 0 0,0-1 0,0 1 0,0-1 0,0 1 1,0-1-1,1 1 0,-1-1 0,1 0 0,-1 0 1,1 1-1,-1-1 0,1 0 0,-1 0 0,1-1 1,0 1-1,0 0 0,-1 0 0,4 0 0,3 0 2,0 1 0,0-1-1,-1-1 1,10 0 0,-14 0-2,-1 0 0,-1 0 0,1 0 1,-1-1-1,0 1 0,1-1 0,-1 1 0,0 0 0,0-1 0,0 0 0,1 1 0,-1-1 0,0 0 0,0 0 0,0 0 1,0 1-1,0-1 0,0 0 0,0 0 0,1-2 0,14-30 6,1-34 8,-14 44 8,3-46 1,-21 607-23,16-517 0,0-15 0,-1 0 0,0 0 0,0 0 0,0-1 0,0 1 0,-1 0 0,0 0 0,-1 0 0,1 0 0,-1-1 0,-3 8 0,4-12 0,1-1 0,-1 1 0,1 0 0,-1-1 0,0 1 0,1 0 0,-1-1 0,0 1 0,1-1 0,-1 1 0,0-1 0,0 0 0,0 1 0,1-1 0,-1 0 0,0 0 0,0 1 0,0-1 0,0 0 0,0 0 0,1 0 0,-1 0 0,0 0 0,0 0 0,0 0 0,0 0 0,0-1 0,0 1 0,1 0 0,-1 0 0,0-1 0,0 1 0,0-1 0,1 1 0,-1-1 0,0 1 0,0-1 0,1 1 0,-2-2 0,-23-24 0,17 14 0,0 0 0,1-1 0,1 0 0,0 0 0,1 0 0,0-1 0,1 0 0,1 0 0,0 0 0,1 0 0,0 0 0,1-1 0,1-24 0,1 35 0,-1 0 0,1 0 0,0 1 0,0-1-1,0 0 1,1 1 0,-1-1 0,1 0 0,0 1 0,0 0 0,0-1 0,0 1 0,5-5-1,-1 2 2,0 1 0,0 0-1,1 0 1,-1 0-1,1 1 1,9-5-1,6 0-8,1 0 1,0 1-1,33-6 0,52-7-953,-80 16-866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10.7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29614,'9'-2'2925,"24"1"-2711,-5 1-245,30-9 158,-42 6-752,1 0 0,22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11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23 31246,'0'0'288,"6"0"-47,17 0 31,6 0-144,6 0 32,2 0-32,-2 0-96,-2-6-32,-7 3-96,-3-1-112,-6-1-208,-7 1-657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13.8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27 30366,'1'-1'74,"-1"1"1,0 0-1,0-1 1,0 1-1,1 0 1,-1-1-1,0 1 0,0 0 1,0-1-1,1 1 1,-1 0-1,0 0 1,1-1-1,-1 1 1,0 0-1,1 0 0,-1 0 1,0 0-1,1-1 1,-1 1-1,0 0 1,1 0-1,-1 0 1,0 0-1,1 0 0,-1 0 1,1 0-1,-1 0 1,0 0-1,1 0 1,146-10-32,-1 0-25,-154 12-18,0 0 0,0 1 0,0 0 0,0 0 0,0 1 0,1 0 0,-11 7 0,-7 3 0,-18 12-10,41-24 9,0-1 0,0 1 0,0-1 0,0 1 0,0 0 0,1 0 0,-1 0 0,1 0 0,0 0 0,-1 0 0,1 0 0,0 0 0,0 0 0,0 1 0,0-1 0,1 0 0,-1 1 0,0 2 0,2-3 1,0 0-1,0-1 1,0 1 0,1 0 0,-1-1 0,0 1 0,1-1 0,-1 0-1,1 1 1,-1-1 0,1 0 0,-1 0 0,1 0 0,0 0 0,0 0 0,0-1-1,-1 1 1,4 0 0,2 3 0,25 11 0,-21-11 0,-1 0 0,0 1 0,0 0 0,0 0 0,-1 1 0,1 1 0,-2-1 0,1 1 0,-1 1 0,0 0 0,9 11 0,-15-17 0,-1 0 0,0 0 0,0 1 0,0-1 0,0 0 0,0 0 0,0 1 0,0-1 0,-1 0 0,1 1 0,-1-1 0,1 1 0,-1-1 0,0 0 0,0 1 0,0-1 0,-1 1 0,1-1 0,-1 1 0,1-1 0,-2 3 0,0-2 0,1 0 0,-1 0 0,0 0 0,-1-1 0,1 1 0,0-1 0,-1 1 0,1-1 0,-1 0 0,0 0 0,0 0 0,0 0 0,-4 1 0,-8 3 0,0 0 0,0-1 0,-1-1 0,1-1 0,-19 2 0,30-4-1,-6 0-4,-1 1-1,0-1 1,0-1 0,0 0 0,1 0 0,-15-3 0,24 2-41,0 1 0,0-1 0,1 0 0,-1 0 0,0 1 1,0-1-1,0 0 0,1 0 0,-1 0 0,0 0 0,1 0 1,-1 0-1,1 0 0,-1 0 0,1 0 0,-1 0 1,1 0-1,0 0 0,-1 0 0,1 0 0,0 0 0,0 0 1,0-1-1,0 1 0,0 0 0,0 0 0,1-2 0,-1-12-3547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14.6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48 32111,'-2'28'481,"0"-16"-462,1-1 1,0 0-1,0 1 1,2 12-1,0-21-20,-1 0 1,1 1-1,0-1 0,-1 0 0,1 0 0,1 0 0,-1 0 0,0 0 0,1-1 1,-1 1-1,1 0 0,0-1 0,0 1 0,0-1 0,0 1 0,0-1 0,1 0 1,-1 0-1,1 0 0,4 3 0,1-2 2,-1 0 0,1 0 1,0 0-1,0-1 0,1 0 0,-1-1 1,0 0-1,1 0 0,-1-1 0,0 0 1,1 0-1,16-3 0,-22 1-1,0 1 1,0-1-1,0 0 0,0 0 1,-1 0-1,1 0 1,-1 0-1,1 0 0,-1-1 1,0 0-1,1 1 0,-1-1 1,-1 0-1,1 0 0,0 0 1,-1 0-1,1 0 1,1-6-1,3-10 5,7-35 1,-12 50-5,22-87 60,-13 663-61,-8-527 0,0-25 0,-2 0 0,0 0 0,-1 1 0,-4 21 0,4-38 0,0 0 0,-1 0 0,1-1 0,-1 1 0,0-1 0,0 1 0,-1-1 0,1 0 0,-1 0 0,0 0 0,1 0 0,-4 2 0,4-4 0,1 1 0,0-1 0,-1 0 0,1 0 0,-1-1 0,1 1 0,-1 0 0,1 0 0,-1-1 0,1 1 0,-1-1 0,0 1 0,1-1 0,-1 0 0,0 1 0,0-1 0,1 0 0,-1 0 0,0-1 0,1 1 0,-1 0 0,0 0 0,1-1 0,-1 1 0,0-1 0,1 1 0,-1-1 0,1 0 0,-1 0 0,1 0 0,-2-1 0,-2-3 0,0 0 0,1 0 0,0 0 0,0-1 0,0 0 0,1 0 0,0 0 0,0 0 0,-3-10 0,-16-64 0,18 58 0,0-1 0,0-23 0,4 39 0,0 1 0,0 0 0,0 0 0,1 0 0,0-1 0,0 1 0,1 0 0,-1 0 0,1 0 0,1 1 0,-1-1 0,6-9 0,0 5 12,0 1-1,1 0 1,0 0 0,1 1 0,0 1-1,0-1 1,0 2 0,1-1 0,0 2-1,19-8 1,8-1-614,76-14 0,-82 21-383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44.0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3 119 32447,'0'-2'13,"-1"-7"30,0 1 0,0-1-1,1 0 1,0 1 0,1-1 0,3-15 0,-3 21-43,0 1 0,0-1 0,0 1 1,1 0-1,-1 0 0,1 0 0,-1 0 1,1 0-1,0 0 0,0 0 1,0 0-1,0 0 0,0 1 0,0-1 1,1 1-1,-1 0 0,0 0 0,1 0 1,-1 0-1,1 0 0,-1 0 1,1 1-1,-1-1 0,1 1 0,0-1 1,3 1-1,-1 0 0,0 0 0,0 0 0,0 0 0,0 1 0,0 0 0,-1 0 0,1 0 0,0 0 0,-1 1 0,1 0 0,-1 0 0,1 0 0,-1 0 0,0 1 0,0 0 0,0-1 0,0 2 0,-1-1 0,1 0 0,-1 1 0,1-1 0,-1 1 0,-1 0 0,1 0 0,2 6 0,5 8 0,-1 0 0,-1 1 0,-1 0 0,9 35 0,-7-9 0,-2 0 0,-2 0 0,-2 67 0,2 11-5,-5-121-1,0 1-3,0-1 0,0 1-1,0-1 1,0 1 0,1-1 0,-1 1-1,1-1 1,0 0 0,-1 1 0,1-1 0,0 0-1,1 0 1,-1 0 0,2 3 0,-2-4-45,0-7-1269,-1-18-1249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44.3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2 31727,'0'-2'976,"-2"2"-944,-4 0-32,-2 20 0,-7 16 0,-3 6 0,-5 1 0,0-1 0,1-1 0,1-4 0,3-2-32,3-11-16,7-3-64,2-12-208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44.6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0 32335,'0'0'368,"10"0"-352,10 0-16,7 0 0,8 0 0,0 0-16,-2 0-128,-10 0-496,-13 0-2338</inkml:trace>
  <inkml:trace contextRef="#ctx0" brushRef="#br0" timeOffset="1">0 180 31935,'2'0'336,"25"0"-192,10-8-64,6 3-48,3-1-32,-5 2 0,-12 4-288,-11 0-2706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57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32079,'-4'0'45,"0"-1"1,0 2-1,0-1 0,1 0 1,-1 1-1,0 0 1,0 0-1,0 0 0,-3 2 1,5-2-43,0 0 0,0 1 1,0 0-1,0-1 0,1 1 0,-1 0 1,1-1-1,-1 1 0,1 0 0,0 0 1,-1 0-1,1 1 0,0-1 0,0 0 1,1 0-1,-2 3 0,0 2-2,0 0 0,0 0 0,1 0 0,0 0 0,0 0 0,1 0 0,0 0 0,0 0 1,1 0-1,2 14 0,-2-18-1,0-1 0,0 1 0,0 0 1,0-1-1,0 1 0,1-1 0,-1 0 1,1 1-1,0-1 0,-1 0 0,1 0 1,0 0-1,1 0 0,-1 0 0,0 0 1,0-1-1,1 1 0,-1-1 0,1 0 0,-1 1 1,1-1-1,0 0 0,-1-1 0,1 1 1,0 0-1,0-1 0,0 1 0,-1-1 1,5 0-1,-2 0 2,1 0 0,0 0-1,-1 0 1,1 0 0,-1-1 0,1 0 0,-1 0-1,1-1 1,-1 0 0,8-3 0,-11 4-1,0-1 0,1 0 1,-1 0-1,0 1 0,0-1 0,0-1 0,-1 1 1,1 0-1,0 0 0,-1-1 0,1 1 1,-1-1-1,0 1 0,0-1 0,0 1 0,0-1 1,0 0-1,-1 0 0,1 1 0,-1-1 1,0 0-1,0-4 0,1 1 1,-1 1 0,0 0-1,0-1 1,-1 1 0,1-1 0,-1 1 0,0 0 0,-1 0-1,1 0 1,-4-8 0,3 11-1,1 0-1,-1-1 1,0 1-1,0 0 1,0 0-1,0 0 1,-1 0 0,1 0-1,-1 1 1,1-1-1,-1 1 1,1-1-1,-1 1 1,0 0 0,1 0-1,-1 0 1,0 1-1,0-1 1,0 1-1,-5-1 1,0 0-17,-1 0-1,1 1 1,-1 0-1,-8 1 1,15-1 3,0 0 0,0 0-1,1 1 1,-1-1 0,0 1 0,0-1 0,1 1 0,-1 0-1,1-1 1,-1 1 0,1 0 0,-1 0 0,1 0 0,-1 0 0,1 0-1,0 1 1,-1-1 0,1 0 0,0 1 0,0-1 0,0 1-1,0-1 1,0 1 0,1-1 0,-2 4 0,-2 19-716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46.6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50 31166,'-3'-1'915,"8"-1"-394,20-7-283,39-8-356,-36 11 121,0 0 0,0 2 1,36-1-1,-64 5-3,0 1 0,1-1 0,-1 0 0,0 0 0,1 0 0,-1 0 0,0 0 0,1 0 0,-1 0 0,0 1 0,0-1 0,1 0 0,-1 0 0,0 0 0,0 0 0,1 1 0,-1-1 0,0 0 0,0 0 0,1 1 0,-1-1 0,0 0 0,0 1 0,0-1 0,0 0 0,0 0 0,1 1 0,-1-1 0,0 0 0,0 1 0,0-1 0,0 0 0,0 1 0,0-1 0,0 0 0,0 1 0,0-1 0,0 0 0,0 1 0,0-1 0,-1 1 0,-3 14 0,-1-7 0,-1 0 0,0 0 0,0 0 0,0-1 0,-1 0 0,-1 0 0,1-1 0,-13 8 0,12-8 0,0 0 0,0 0 0,1 1 0,0 0 0,0 0 0,0 1 0,1 0 0,-10 15 0,16-22 0,-1 1 0,1-1 0,-1 0-1,1 0 1,-1 0 0,1 1 0,0-1 0,0 0 0,-1 1 0,1-1-1,0 0 1,0 0 0,0 1 0,0-1 0,1 0 0,-1 1 0,0-1-1,0 0 1,1 0 0,-1 1 0,1-1 0,-1 0 0,1 0-1,0 0 1,-1 0 0,1 0 0,0 0 0,0 0 0,0 0 0,0 0-1,0 0 1,0 0 0,0 0 0,0 0 0,0-1 0,0 1 0,0-1-1,0 1 1,2 0 0,7 3-2,-1-1 1,0-1-1,1 0 0,14 2 0,-2 0 1,-15-3 1,0 1 0,0 0 0,0 0 0,0 1 0,0 0 0,10 6 0,-15-7 0,0-1 0,0 1 0,-1 0 0,1-1 0,-1 1 0,1 0 0,-1 0 0,0 0 0,1 0 0,-1 1 0,0-1 0,0 0 0,-1 0 0,1 1 0,0-1 0,-1 0 0,1 1 0,-1-1 0,0 1 0,0-1 0,0 0 0,0 1 0,-1 4 0,0-4 0,0 1 1,-1-1-1,1 1 1,-1-1-1,0 1 1,0-1-1,0 0 1,0 0-1,0 0 0,-1 0 1,0 0-1,1 0 1,-1-1-1,0 1 1,0-1-1,-1 0 1,-5 3-1,-8 5 4,-37 15 0,43-21-4,0 0 0,0-1 0,0 0 0,0-1 0,0 0 0,-24 1 0,35-3-11,-1 0 0,1 0 0,-1 0 0,1-1 0,-1 1 0,1 0 0,-1 0 1,1 0-1,-1-1 0,1 1 0,-1 0 0,1-1 0,-1 1 0,1 0 0,-1-1 0,1 1 0,0 0 0,-1-1 0,1 1 0,0-1 0,-1 1 0,1-1 0,0 1 1,-1-1-1,1 1 0,0-1 0,0 1 0,0-1 0,0 1 0,-1-1 0,1 0 0,0 1 0,0-1 0,0 1 0,0-1 0,0 1 0,0-1 0,1 1 1,-1-1-1,0 0 0,0 1 0,0-1 0,0-3-418,0-7-2882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47.0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32447,'0'-2'208,"2"2"-96,0 0-112,4 0 0,4 0 0,2 15 0,5 9 0,-3 8 0,-5 3 0,-9 4 0,0-2-176,-21-8-1745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59:48.6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 42 31871,'0'-1'41,"0"-1"1,0 0 0,0 0-1,0 0 1,0 1 0,0-1 0,0 0-1,1 0 1,-1 1 0,0-1-1,1 0 1,0 0 0,-1 1 0,1-1-1,0 1 1,0-1 0,0 1-1,0-1 1,0 1 0,1-2-1,1 2-46,-1 0-1,1 0 0,0 0 0,-1 1 0,1-1 0,0 1 0,-1 0 0,1 0 1,0 0-1,-1 0 0,4 0 0,8 1 62,-12-1-56,0 0 1,0 0-1,0 0 0,0 0 0,0 1 0,1-1 0,-1 1 0,0 0 0,0-1 0,0 1 0,-1 0 0,1 0 0,0 0 1,0 0-1,0 1 0,-1-1 0,1 0 0,-1 1 0,1-1 0,-1 1 0,1 0 0,-1-1 0,0 1 0,0 0 0,0 0 1,0 0-1,0 0 0,0 0 0,0 0 0,0 3 0,1-2 0,-1-1 1,1 1-1,1 0 1,-1 0-1,0-1 1,1 1-1,-1-1 1,1 1-1,0-1 0,0 0 1,5 3-1,-8-5 16,0-3-25,0 2 7,0 1 0,0-1 1,0 1-1,0-1 0,0 0 0,0 1 1,0-1-1,0 0 0,0 1 0,0-1 1,-1 1-1,1-1 0,0 1 0,0-1 1,-1 0-1,1 1 0,0-1 0,-1 1 1,1-1-1,-1 1 0,1-1 0,-1 1 0,1 0 1,-1-1-1,-16-7 8,15 7-5,-1-1 0,1 1 0,-1 0 0,0 0 0,1 0 0,-1 0 1,0 0-1,-4 0 0,-128-1-1,133 2 0,1 2 1,1 0 0,-1 0 0,1 0-1,0 0 1,0 0 0,-1 0 0,2 0 0,-1 0 0,0 0-1,1 3 1,-1 0 3,2 31-2,11 58-1,-7-55-1,-6-38 0,0 0 1,0 0-1,0 0 0,0 1 0,0-1 1,0 0-1,1 0 0,-1 0 0,0 0 1,1 0-1,-1 0 0,1 0 1,-1 0-1,1 0 0,0 0 0,-1 0 1,1 0-1,0 0 0,0 0 0,-1 0 1,1-1-1,0 1 0,0 0 1,0-1-1,2 2 0,-1-2 2,0 0-1,-1 0 1,1 0-1,0-1 1,0 1-1,0-1 1,-1 1 0,1-1-1,0 0 1,-1 1-1,1-1 1,0 0-1,-1 0 1,1 0-1,1-2 1,3-1-2,1-1 0,0 1 0,0 0 0,0 1 0,0 0 0,1 0 0,-1 0 0,1 1 0,0 0 0,0 1 0,0-1 0,0 2 0,0-1 0,0 1 0,-1 0 0,10 2 0,-14-1 0,1 0 0,-2 0 0,1 1 0,0-1 0,0 1 0,0 0 0,-1 0 0,1 0 0,-1 0 0,0 0 0,1 0 0,-1 1 0,0-1 0,0 1 0,0 0 0,-1-1 0,1 1 0,-1 0 0,1 0 0,-1 0 0,0 0 0,0 0 0,-1 0 0,2 5 0,0 2 0,-1 0 0,1 0 0,-2 0 0,1 0 0,-1 0 0,-3 18 0,2-23 0,-1-1 0,1 1 0,-1 0 0,0-1 0,-1 0 0,1 1 0,-1-1 0,1 0 0,-1 0 0,-1 0 0,1-1 0,0 1 0,-1-1 0,0 0 0,-6 4 0,5-3 0,0-1 0,0 1 0,-1-1 0,0-1 0,0 1 0,0-1 0,0 0 0,0-1 0,0 1 0,0-1 0,-10 0 0,14-1-1,0 0-1,0 0 1,1-1-1,-1 1 1,0-1-1,0 1 1,1-1-1,-1 0 1,1 0-1,-1 0 1,1 0-1,-1 0 1,1 0-1,-1 0 1,1 0-1,0-1 1,0 1-1,-1 0 1,1-1-1,-1-2 1,-10-9-494,7 9-964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0.1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26 32511,'0'-5'-8,"0"-14"138,-1 17-66,-2 12-58,-2 23-6,1 0 0,2 0 0,3 54 0,-1-55 0,1-8 0,0 1 0,2-1 0,1 0 0,0 0 0,2 0 0,14 35 0,-17-49 0,2 0 0,-1-1 0,2 0 0,-1 1 0,1-2 0,0 1 0,1-1 0,0 0 0,0 0 0,1-1 0,0 0 0,0 0 0,1-1 0,0 0 0,0-1 0,0 0 0,18 7 0,0-5 0,1-2 0,-1-1 0,1-1 0,0-1 0,52-4 0,-23 1 0,-37 1-4,0-1 0,0-2 0,26-5 0,-46 7 4,0 1 0,1 0 0,-1-1-1,1 1 1,-1-1 0,0 1 0,0-1 0,1 1 0,-1-1-1,0 1 1,0-1 0,0 1 0,1-1 0,-1 0 0,0 1 0,0-1-1,0 1 1,0-1 0,0 1 0,0-1 0,0 0 0,0 1 0,0-1-1,0 1 1,-1-1 0,1 1 0,0-1 0,0 1 0,-1-1-1,1 0 1,-8-18-8,-3 3 2,-1 0-1,0 1 1,-2 0 0,0 2 0,-16-14 0,25 23 5,25 33 1,-9-16 7,0 0 0,-2 1 0,1 0 0,10 23-1,-17-30-3,0 1-1,0-1 1,-1 1-1,0 0 1,0 0-1,-1 0 1,0 0-1,0 0 1,-1 0-1,0 0 1,-2 12-1,1-16-12,0 0 0,-1 0-1,1-1 1,-1 1 0,0 0-1,0-1 1,0 1 0,0-1-1,-1 0 1,1 0 0,-1 0-1,0 0 1,0 0 0,0 0-1,-1-1 1,1 0 0,0 1-1,-1-1 1,1-1 0,-1 1-1,0 0 1,0-1 0,-6 2-1,-8-1-634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0.9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203 6 32351,'-1'-1'13,"-1"0"0,1 1 0,0-1 0,0 1 0,0-1 0,0 1 0,0 0 0,-1-1 0,1 1-1,0 0 1,0 0 0,-1 0 0,1 0 0,0 0 0,0 0 0,-1 0 0,1 0 0,-2 1 0,-1-1 10,-17 3-32,0 0 0,0 1 0,-36 12 0,9-2-13,48-13 25,-1-1 0,0 1 1,1 0-1,-1 0 1,1 0-1,-1-1 1,1 1-1,0 0 0,-1 0 1,1 0-1,0 0 1,0 0-1,-1-1 1,1 1-1,0 0 0,0 0 1,0 0-1,0 0 1,0 0-1,0 0 1,0 0-1,1 0 0,-1 0 1,0 0-1,0-1 1,1 1-1,0 1 1,15 38 21,-11-31-23,-1 1 1,0-1-1,-1 0 1,0 1-1,0 0 1,-1 0-1,1 12 1,-2 54 2,-3 0 1,-18 119-1,13-151-5,3 0 0,2 0 0,5 77 0,-1-111 1,0 0 0,1-1 1,0 1-1,1-1 0,0 1 0,1-1 1,0 0-1,0-1 0,1 1 0,0-1 1,0 0-1,11 10 0,-14-17-1,1 0 0,-1 0 0,0-1 0,1 1 0,-1-1 0,0 0 0,1 0 0,-1 0 0,1 0 0,-1 0 0,5-2 0,-5 2 0,2-1-16,0 0-1,0-1 1,-1 1 0,1-1-1,0 0 1,-1 0 0,1 0 0,6-5-1,12-9-460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1.5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14 100 30878,'1'-5'125,"-1"0"0,0 0-1,1 0 1,0 0 0,0 0 0,1 1-1,-1-1 1,1 0 0,0 1 0,0 0 0,1-1-1,-1 1 1,5-6 0,11-18-66,-18 28-58,0 0-1,-1 0 0,1 0 0,0 0 1,0 0-1,0 0 0,0 0 1,0 1-1,0-1 0,0 0 0,0 0 1,0 0-1,0 0 0,0 0 1,0 0-1,0 0 0,0 0 0,0 0 1,0 1-1,0-1 0,0 0 1,0 0-1,0 0 0,0 0 0,0 0 1,1 0-1,-1 0 0,0 0 1,0 0-1,0 0 0,0 1 0,0-1 1,0 0-1,0 0 0,0 0 1,0 0-1,0 0 0,0 0 0,0 0 1,1 0-1,-1 0 0,0 0 1,0 0-1,0 0 0,0 0 0,0 0 1,0 0-1,0 0 0,0 0 1,0 0-1,1 0 0,-1 0 1,0 0-1,0 0 0,0 0 0,0 0 1,0 0-1,0 0 0,0 0 1,0 0-1,0 0 0,1 0 0,1 19 11,-1 41-5,0-23-3,4 42 10,2 72-13,-7-149 0,0-1-1,1 1 1,-2 0-1,1 0 1,0-1-1,0 1 1,0 0 0,-1-1-1,1 1 1,-1 0-1,1-1 1,-1 1 0,0 0-1,0-1 1,0 1-1,0-1 1,0 1-1,0-1 1,0 0 0,0 0-1,0 1 1,-1-1-1,1 0 1,0 0-1,-1 0 1,1 0 0,-3 1-1,-2-1-3,1 1-1,-1-1 0,0 0 0,0 0 1,0-1-1,-10 0 0,14 0 5,2 0 13,20-6 16,-3 1-31,0 0-1,0 2 0,1 0 1,-1 1-1,20 0 0,-37 2-1,1 0-1,-1 0 0,0 0 0,0 0 1,1 0-1,-1 1 0,0-1 1,1 0-1,-1 0 0,0 0 0,0 0 1,1 1-1,-1-1 0,0 0 0,0 0 1,0 0-1,1 1 0,-1-1 1,0 0-1,0 1 0,0-1 0,0 0 1,1 0-1,-1 1 0,0-1 0,0 0 1,0 1-1,0-1 0,0 0 1,0 0-1,0 1 0,0-1 0,0 0 1,0 1-1,0-1 0,0 0 1,0 1-1,0-1 0,0 0 0,0 1 1,-1-1-1,1 3-106,0 10-714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2.9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 89 30878,'-7'1'1129,"11"-1"-580,-3 0-540,0 0 0,1 0 0,-1-1 0,0 1 0,1 0 0,-1-1 0,0 1 0,0-1 0,1 1 1,-1-1-1,0 0 0,2-1 0,5-7-1,-1 0 0,0-1 1,-1 1-1,0-2 1,0 1-1,5-14 0,-12 29-7,0 1-1,0-1 1,0 1-1,1-1 0,0 1 1,1 6-1,-1 21 0,-32 217 0,32-246 1,-7 26-5,7-29 3,0 0 0,-1-1 0,1 1 1,-1 0-1,0-1 0,1 1 0,-1-1 0,1 1 1,-1-1-1,0 1 0,1-1 0,-1 0 1,0 1-1,0-1 0,1 0 0,-1 1 0,0-1 1,0 0-1,1 0 0,-1 0 0,0 0 1,0 1-1,0-1 0,1 0 0,-1-1 1,0 1-1,0 0 0,0 0 0,1 0 0,-1 0 1,0-1-1,0 1 0,1 0 0,-1-1 1,0 1-1,0-1 0,-23-11-29,23 11 32,-1 0-1,1 1 1,0-1-1,0 0 1,0 0-1,0 0 1,0 0-1,0 0 1,0 0-1,0 0 1,0 0-1,1 0 1,-1 0-1,0 0 1,1-1-1,-1 1 1,0-2-1,1 2 0,1 1 0,-1-1-1,1 1 1,-1-1 0,0 1 0,1-1-1,-1 1 1,1-1 0,-1 1 0,1 0-1,0-1 1,-1 1 0,1 0-1,-1 0 1,1-1 0,-1 1 0,1 0-1,0 0 1,-1 0 0,1 0-1,0 0 1,-1-1 0,1 1 0,0 0-1,0 1 1,24-3-1,-19 2 3,128 0-9,-133 0-9,0 0 0,1 0 0,-1 0 0,0 0-1,0 0 1,0 0 0,0 0 0,0 0 0,0-1 0,0 1-1,0 0 1,0-1 0,0 1 0,0-1 0,0 1 0,0-1-1,0 1 1,1-2 0,5-7-767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3.6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36 31502,'-3'-4'218,"-4"-8"564,7 12-776,1-1 0,-1 1 0,0-1 0,1 0 0,-1 1 0,1-1 0,-1 1 0,1-1-1,-1 1 1,1 0 0,0-1 0,-1 1 0,1-1 0,0 1 0,-1 0 0,1 0 0,0-1 0,-1 1 0,1 0 0,0 0 0,-1 0 0,2 0 0,23-5 10,-1 2 0,1 1 0,0 1 0,42 3 0,-65-2-16,-1 0 0,1 1 1,0-1-1,0 0 0,0 1 0,-1 0 0,1-1 1,0 1-1,-1 0 0,1 0 0,0 0 0,-1 0 1,0 0-1,1 0 0,-1 1 0,1-1 0,-1 0 1,0 1-1,0-1 0,0 1 0,0-1 1,0 1-1,0 0 0,0-1 0,-1 1 0,1 0 1,-1-1-1,1 1 0,-1 0 0,1 2 0,1 7 3,-1 0-1,0 0 0,-2 22 0,1-17-1,1 292 31,-4 418-32,2-712 0,2-7 0,-1-1 0,0 0 0,0 0 0,-1 1 0,0-1 0,0 0 0,0 0 0,-1 0 0,0 0 0,0 0 0,-3 6 0,4-12 0,1 1 0,-1 0 0,0 0 0,0 0 0,0 0 0,0-1 0,0 1 0,0-1 0,0 1 0,-1 0 0,1-1 0,0 0 0,0 1 0,0-1 0,-1 0 0,1 0 0,0 1 0,0-1 0,0 0 0,-1 0 0,1 0 0,0-1 0,0 1 0,-1 0 0,1 0 0,0-1 0,0 1 0,0 0 0,-2-1 0,-34-21 0,25 14 0,-50-17-147,40 16-330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5.3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154 89 16071,'0'0'632,"-1"0"-1,0 0 0,1 0 0,-1 0 1,1 0-1,-1 0 0,1 0 0,-1 0 1,0-1-1,1 1 0,-1 0 0,1 0 1,-1 0-1,1-1 0,-1 1 0,1 0 1,-1-1-1,1 1 0,0 0 0,-1-1 1,0 0-1,-1-8 3289,4-3-3568,10-12-3144,-3 14 4120,-6 7-1328,0 0 0,1 0 0,-1 0 0,1 1 0,0 0 0,0 0 0,0 0 0,0 0 0,0 1 0,0-1 0,1 1 0,-1 0 0,0 0 0,1 1 0,-1-1 0,6 1 0,-9 0 0,0 1 0,0-1 0,0 0 0,1 1 0,-1-1 0,0 0 0,0 1 0,0 0 0,0-1 0,0 1 0,-1-1 0,1 1 0,0 0 0,0 0 0,0 0 0,0-1 0,-1 1 0,1 0 0,0 0 0,-1 0 0,1 0 0,-1 0 0,1 0 0,-1 0 0,0 0 0,1 0 0,-1 1 0,0 0 0,6 37 0,-6-36 0,1 13 0,-1 1 0,-1-1 0,0 0 0,-1 1 0,-1-1 0,-1 0 0,0 0 0,-1 0 0,0-1 0,-1 0 0,-1 0 0,-1 0 0,0-1 0,-1 0 0,0 0 0,-1-1 0,-1-1 0,0 0 0,-16 14 0,17-16 0,0-1 0,0 0 0,-1-1 0,0 0 0,-1-1 0,0 0 0,0 0 0,0-2 0,-15 6 0,27-11 0,0 0 0,-1 0 0,1 0 0,0 0 0,-1-1 0,1 1 0,0 0 0,0 0 0,-1 0 0,1 0 0,0 0 0,0 0 0,0-1 0,-1 1 0,1 0 0,0 0 0,0 0 0,-1 0 0,1-1 0,0 1 0,0 0 0,0 0 0,0-1 0,0 1 0,-1 0 0,1 0 0,0-1 0,0 1 0,0 0 0,0 0 0,0-1 0,0 1 0,0 0 0,0 0 0,0-1 0,0 1 0,0 0 0,0-1 0,0 1 0,0 0 0,0 0 0,0-1 0,0 1 0,1 0 0,-1-1 0,0 0 0,0-2 0,0 0 0,0 0 0,1-1 0,-1 1 0,1 0 0,0 0 0,0 0 0,0 0 0,0 0 0,0 0 0,1 0 0,-1 0 0,1 0 0,0 0 0,0 1 0,0-1 0,0 1 0,0 0 0,1-1 0,-1 1 0,1 0 0,-1 0 0,1 1 0,0-1 0,0 0 0,0 1 0,0 0 0,0 0 0,0 0 0,0 0 0,0 0 0,0 0 0,7 0 0,-5 0 0,0 0 0,0 0 0,1 1 0,-1-1 0,0 1 0,1 0 0,-1 0 0,0 1 0,0 0 0,1 0 0,-1 0 0,0 0 0,0 1 0,0 0 0,0 0 0,-1 0 0,1 1 0,0 0 0,-1-1 0,0 2 0,0-1 0,6 6 0,-5-4-50,1 1 1,0-1-1,0 0 0,0 0 1,1-1-1,0 0 0,0 0 1,0 0-1,0-1 0,0 0 1,1 0-1,12 2 0,5-4-1561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5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31855,'0'-2'42,"0"-1"1,0 1-1,0-1 1,1 1-1,-1-1 1,1 1 0,-1-1-1,1 1 1,0 0-1,0-1 1,0 1 0,0 0-1,0 0 1,0-1-1,1 1 1,-1 0-1,1 0 1,-1 1 0,3-3-1,0 2-37,-1-1-1,0 2 1,1-1 0,0 0-1,-1 1 1,1-1 0,0 1-1,0 0 1,0 1-1,-1-1 1,8 0 0,-9 1-5,0 0 0,0 1 0,0-1 0,0 0 1,0 1-1,0 0 0,0-1 0,0 1 0,0 0 0,0 0 1,0 0-1,-1 0 0,1 0 0,0 1 0,-1-1 1,1 0-1,-1 1 0,1-1 0,-1 1 0,0 0 0,0-1 1,1 1-1,-1 0 0,0 0 0,-1 0 0,1-1 1,0 1-1,0 0 0,-1 0 0,1 0 0,-1 3 0,4 9 0,-2 0 0,0 0 0,1 17 0,-3-30 0,1 11 0,0 1-1,-1-1 1,0 1-1,-1-1 1,0 1 0,-1-1-1,-1 1 1,0-1 0,-1 0-1,0 0 1,0-1-1,-1 1 1,-12 19 0,-31 31-40,110-164 37,4-8 6,-57 92 1,-1 5-1,-2-1 0,9-24 0,-15 38-3,0 0 0,0 0 0,0 0 0,0 0 0,0 0 0,0 0 0,0 0 0,-1 0 0,1 0 0,0 0 0,0 0 0,0 0 0,0 0 0,0 0 0,0 0 0,0 0 0,0 0 0,-1 0 0,1 0 0,0 0 0,0 0 0,0 0 0,0 0 0,0 0 0,0 0 0,0 0 0,0 0 0,0-1 0,0 1 0,-1 0 0,1 0 0,0 0 0,0 0 0,0 0 0,0 0 0,0 0 0,0 0 0,0 0 0,0 0 0,0 0 0,0 0 0,0-1 0,0 1 0,0 0 0,0 0 0,0 0 0,0 0 0,-1 1 0,-7 5 0,1 1 0,0 1 0,1-1 0,0 1 0,0 0 0,1 1 0,-1-1 0,2 1 0,0 0 0,0 0 0,0 0 0,1 1 0,0 0 0,1-1 0,0 1 0,1 0 0,0 0 0,1 17 0,0-24 0,0 0-1,0 0 1,0 0 0,1 0 0,-1 0-1,1-1 1,0 1 0,0 0 0,0-1-1,0 1 1,1 0 0,-1-1 0,1 0-1,-1 1 1,1-1 0,4 4 0,-2-2 1,0-1 0,0 0 0,0 0 0,1 0 1,-1-1-1,1 0 0,0 0 0,8 3 0,4-1-18,0 0 0,1-2 0,-1 0-1,28 0 1,-7-4-866,-5-6-2492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3:57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32447,'0'0'160,"5"0"-112,25 0-16,16 0-16,1 0 0,-2 0 0,-6 0-16,-8-3 0,-6 3 0,-11 0 0,-8 0-32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6.5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30078,'0'0'2524,"5"0"-2487,292 0-128,-320 0-269,-5 2-726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6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13 32255,'0'-9'256,"0"5"-32,0 8-224,0 24 0,0 11 0,-6 1 0,1 3 0,3 1 0,-2-1 0,2-4 0,2-2 0,0-2-16,0-7-64,0-6-224,0-13-2706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8.0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84 30750,'0'-1'129,"0"-16"1185,-2 10-874,-2 9-373,1 8-66,0-1-1,1 1 0,0-1 0,1 1 1,0 0-1,0 0 0,1 0 0,2 18 1,-1-7-1,0-14 0,-1 0 0,1 0 0,0 0 0,1 0 0,0 0 0,0 0 0,0 0 0,1 0 0,0 0 0,0-1 0,1 0 0,6 9 0,-7-11 0,0 0 0,1 0 0,-1-1 0,1 0 0,0 0 1,0 0-1,0 0 0,0 0 0,1-1 0,-1 0 0,1 0 0,-1 0 1,1 0-1,0-1 0,-1 0 0,1 0 0,0 0 0,0 0 0,6-1 1,-9 0 0,0 0-1,0-1 1,0 1 0,0-1 0,0 1 0,0-1 0,-1 0 0,1 0 0,0 0 0,0 0-1,-1 0 1,1 0 0,-1 0 0,1 0 0,-1-1 0,0 1 0,1-1 0,-1 1-1,0-1 1,0 1 0,0-1 0,0 0 0,0 1 0,1-4 0,2-4 1,-1 0-1,0-1 1,4-16 0,25-219 30,-34 370-32,-4 64 0,-2-104 0,-18 291 0,26-257 0,0-119 0,0 0 0,0 0 0,0 0 0,0 0 0,0 1 0,0-1 0,0 0 0,0 0 0,0 0 0,0 0 0,0 0 0,0 1 0,0-1 0,0 0 0,0 0 0,0 0 0,0 0 0,0 0 0,0 1 0,0-1 0,0 0 0,0 0 0,0 0 0,0 0 0,0 0 0,0 0 0,0 1 0,0-1 0,-1 0 0,1 0 0,0 0 0,0 0 0,0 0 0,0 0 0,0 0 0,0 0 0,0 0 0,-1 1 0,1-1 0,0 0 0,0 0 0,0 0 0,0 0 0,0 0 0,0 0 0,-1 0 0,1 0 0,0 0 0,0 0 0,0 0 0,0 0 0,0 0 0,-1 0 0,1 0 0,0 0 0,0 0 0,0 0 0,0 0 0,0 0 0,0-1 0,-1 1 0,1 0 0,0 0 0,0 0 0,0 0 0,0 0 0,-6-6 0,-4-8 0,0-1 0,1 0 0,1 0 0,-7-19 0,12 27 0,1-1 0,-1 0 0,1 1 0,0-1 0,1 0 0,0 0 0,0 0 0,1 0 0,0 0 0,1 0 0,1-13 0,0 17 0,0 0 0,0-1 0,0 1 0,1 0 0,-1 0 0,1 1 0,0-1 0,0 0 0,0 1 0,1 0 0,-1 0 0,1 0 0,0 0 0,-1 0 0,10-3 0,2-3-1,1 2-1,32-11 0,29 1-225,-37 9-453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8.3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16 31566,'8'-6'625,"13"2"-449,6 1-96,-1 1-80,-3 2-80,-5 0-480,-7 0-641,-11 7-1616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8.7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31662,'25'0'689,"6"0"-433,4 0-192,2 0-32,2-2-32,0 0 0,2 0 0,-6 0-48,-6-3-256,-13-1-4258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9.3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118 58 32207,'7'-8'126,"0"0"1,0 0-1,13-8 1,-3 1-100,-45 13 0,12 3-27,0 1 0,1 1 0,-27 8 0,39-10 0,-1 0 0,1 0 0,0 0 0,0 0 0,0 1 0,1-1 0,-1 1 0,0 0 0,0 0 0,1 0 0,-1 0 0,1 0 0,0 0 0,0 1 0,0-1 0,0 1 0,0 0 0,0-1 0,1 1 0,-1 0 0,1 0 0,0 0 0,-1 0 0,2 0 0,-2 6 0,2-3 0,0 0 0,1 0 0,0 1 0,0-1 0,1 0 0,0 0 0,0 0 0,0 0 0,0-1 0,1 1 0,0 0 0,1-1 0,-1 0 0,1 0 0,5 6 0,11 11 0,1-2 0,26 21 0,-2-2 0,-32-26 0,0 0 0,22 29 0,-32-37 0,1 1 0,-1 0 0,0 0 0,0-1 0,-1 2 0,0-1 0,0 0 0,0 0 0,-1 1 0,0-1 0,1 13 0,-3-17 0,1 0 0,0 0 0,-1-1 0,0 1 0,1 0 0,-1-1 0,0 1 0,0 0 0,0-1 0,0 1 0,0-1 0,0 1 0,0-1 0,0 0 0,-1 1 1,1-1-1,0 0 0,-1 0 0,1 0 0,-1 0 0,0 0 0,1 0 0,-1-1 0,0 1 0,1 0 0,-1-1 0,0 1 0,0-1 0,1 0 0,-4 1 0,-8 1-9,0-1 0,-27 1 0,34-3 0,3 2-13,0-1 0,0 0-1,-1 0 1,1 0 0,0-1-1,0 1 1,0-1 0,0 1-1,0-1 1,0 0 0,0 0-1,0-1 1,1 1 0,-1 0-1,0-1 1,1 0 0,-1 0-1,-3-3 1,-16-25-976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49.6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77 31662,'8'-15'657,"6"4"-353,7-4-224,10 0-48,6 4-32,2 4 32,-4 5-32,-4 2 0,-7 0 0,-5 2-32,-5 9-80,-8-2-977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0:50.1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52 15719,'0'-12'9609,"3"3"-4025,7-5-2719,-7 13-2955,-1 0 1,1-1-1,0 1 1,0 0-1,0 0 1,0 0 0,0 1-1,0-1 1,0 1-1,0 0 1,3 0-1,-3-1 92,0 1 0,-1 0 0,1 0 0,0 0-1,0 1 1,-1-1 0,1 0 0,0 1 0,-1 0 0,1 0 0,-1 0 0,1 0-1,-1 0 1,1 0 0,2 2 0,-3 0-2,0-1 0,0 1 1,0-1-1,0 1 0,0 0 0,0 0 0,-1 0 0,1 0 0,-1 0 1,0 0-1,0 1 0,1 3 0,1 2 0,-1 0 0,0 0 0,0 1 0,-1-1 0,0 0 0,-1 1 0,0-1 0,0 1 0,-1-1 0,0 0 0,-1 1 0,0-1 0,0 0 0,-1 0 0,0 0 0,-1-1 0,0 1 0,0-1 0,-1 0 0,0 0 0,-1 0 0,1-1 0,-1 1 0,-1-1 0,-12 10 0,7-8 0,10-8-1,-1 0-1,1 1 1,0-1 0,-1 1-1,1 0 1,0 0 0,0 0-1,0 0 1,0 0 0,0 0-1,1 0 1,-1 1 0,-1 2-1,10-7-11,6-5 13,-1-1 0,-1-1 0,0 0 0,0-1 0,0 0 0,-1 0 0,-1-1 0,0 0 0,13-22 0,2-8 0,30-71 0,-33 60 3,-20 45 8,-3 6-8,-4 6-3,6-4 2,-8 10-2,1 0 1,1 1 0,0 0 0,0 0 0,1 0 0,1 1-1,0 0 1,1 0 0,0 0 0,1 0 0,0 0 0,1 0-1,1 1 1,0-1 0,2 16 0,-2-27-1,1 0 0,-1 1 0,1-1 0,-1 0 0,1 0 0,0 0 0,0 0 0,0-1 0,0 1 1,0 0-1,0 0 0,1 0 0,-1-1 0,1 1 0,-1-1 0,1 1 0,-1-1 0,1 0 0,0 1 0,0-1 0,0 0 0,0 0 0,0 0 0,-1-1 0,2 1 0,-1 0 1,0-1-1,3 1 0,7 1-4,0 0 0,0-1 0,23-1 1,-23 0-11,12-2-84,-8-7-129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08.6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 31614,'0'0'19,"0"0"-1,0 0 0,0 0 0,0 0 1,0 0-1,0-1 0,0 1 0,-1 0 1,1 0-1,0 0 0,0 0 0,0 0 0,0 0 1,0-1-1,0 1 0,0 0 0,0 0 1,0 0-1,0 0 0,0 0 0,0-1 1,0 1-1,0 0 0,0 0 0,0 0 0,0 0 1,0 0-1,0-1 0,0 1 0,1 0 1,-1 0-1,0 0 0,0 0 0,0 0 1,0 0-1,0-1 0,0 1 0,0 0 0,0 0 1,1 0-1,-1 0 0,0 0 0,0 0 1,0 0-1,0 0 0,0 0 0,0 0 1,1 0-1,-1 0 0,0-1 0,0 1 0,0 0 1,14-1 172,20 4-336,-32-2 205,48 3-45,52-3 0,-68-1-16,-33 0-55,-1 0 33,1 0 0,-1 0 0,0 0 0,1 0 1,-1 0-1,0-1 0,0 1 0,1 0 0,-1 0 1,0 0-1,1 0 0,-1 0 0,0 0 0,1 1 0,-1-1 1,0 0-1,0 0 0,1 0 0,-1 0 0,0 0 0,1 0 1,-1 0-1,0 1 0,0-1 0,1 0 0,-1 0 0,0 0 1,0 1-1,0-1 0,1 0 0,-1 0 0,0 1 0,0-1 1,0 0-1,1 0 0,-1 1 0,0-1 0,0 0 1,0 1-1,0-1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09.1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16 31102,'-1'0'31,"1"0"0,0 0 0,0 0-1,-1 0 1,1 0 0,0 0 0,0-1-1,0 1 1,-1 0 0,1 0 0,0 0-1,0-1 1,0 1 0,0 0 0,0 0-1,-1-1 1,1 1 0,0 0 0,0 0-1,0-1 1,0 1 0,0 0 0,0 0-1,0-1 1,0 1 0,0 0 0,0 0 0,0-1-1,0 1 1,0 0 0,0 0 0,0-1-1,0 1 1,0 0 0,0 0 0,0-1-1,0 1 1,1-1 0,11-3 251,21 3-472,-30 1 286,13-1-64,33 1 24,-48 0-56,0 0 0,0 0 1,0 0-1,0 0 0,0 0 1,1 1-1,-1-1 0,0 0 1,0 1-1,0-1 0,0 1 1,0-1-1,0 1 0,0-1 1,0 1-1,0 0 0,0 0 1,0-1-1,-1 1 0,1 0 1,0 0-1,0 0 0,-1 0 1,1 0-1,-1 0 0,1 0 1,-1 0-1,1 0 0,-1 0 1,1 0-1,-1 2 0,0 0 0,0-1 0,0 1 0,0 0 0,0 0 0,-1-1 0,1 1 0,-1 0 0,1 0-1,-1-1 1,0 1 0,0-1 0,-1 1 0,1-1 0,0 1 0,-1-1 0,1 0 0,-1 0 0,0 0 0,-3 3 0,-3 1 0,1 0 1,-1-1-1,-1 0 0,-11 6 1,11-7-1,1 0 1,0 1-1,0 0 1,-13 10-1,19-14 0,1 1 0,0-1-1,0 0 1,0 0 0,0 1 0,0-1 0,0 0-1,0 1 1,1-1 0,-1 1 0,0-1 0,1 1-1,-1-1 1,1 1 0,0 0 0,-1-1 0,1 1 0,0 0-1,0-1 1,0 1 0,0-1 0,0 1 0,1 0-1,-1-1 1,0 1 0,1 0 0,-1-1 0,1 1-1,0-1 1,-1 1 0,1-1 0,0 0 0,2 3 0,3 4-2,0-1 0,0-1 0,1 1 0,14 10 1,-9-7 0,-8-8 1,-1 1 0,0 0 0,0 0 0,0 0 0,0 0 0,0 1 0,-1-1 0,1 1 0,-1 0 0,0-1 0,0 1 0,0 0 0,-1 0 0,0 1 0,1-1 0,-1 0 0,-1 0 0,1 0 0,0 1 0,-1-1 0,0 0 0,-1 7 0,1-9 0,-1 0 1,0 0-1,1 0 0,-1 0 1,0 0-1,0 0 0,0 0 0,0 0 1,-1-1-1,1 1 0,0 0 1,-1-1-1,1 1 0,-1-1 1,0 1-1,1-1 0,-1 0 1,0 0-1,0 0 0,0 0 1,0 0-1,-3 1 0,-54 17 18,46-16-14,1 0-53,3 0-133,0-1 1,1 0-1,-17 1 0,24-3-1088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4:00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17 383 23467,'-1'0'204,"0"0"0,0 1-1,0-1 1,1 1 0,-1-1 0,0 1 0,0 0 0,0-1 0,1 1 0,-1 0 0,0-1 0,1 1-1,-1 0 1,0 0 0,1 0 0,-1 0 0,1-1 0,-1 1 0,1 0 0,0 0 0,-1 0 0,1 0-1,0 0 1,0 0 0,0 0 0,-1 0 0,1 0 0,0 0 0,1 2 0,-2 39 2536,1-34-2585,0-8-155,0 1 1,0-1-1,0 1 1,0-1-1,0 1 1,0-1-1,0 1 1,1-1-1,-1 1 1,0-1-1,0 1 1,1-1-1,-1 1 1,0-1-1,0 0 1,1 1-1,-1-1 1,0 1-1,1-1 1,-1 0-1,1 1 1,-1-1-1,1 0 0,-1 0 1,0 1-1,1-1 1,-1 0-1,1 0 1,0 1-1,20 0 34,-17-2-27,0 0 0,0 1 0,0-1 0,-1-1 0,1 1 1,0 0-1,-1-1 0,7-4 0,4-8 9,0 0 0,-1-2 1,0 1-1,-2-2 0,15-25 1,41-97 4,-45 88-15,29-48 0,-50 97-6,20-27 13,-20 29-13,-1-1 0,0 1-1,1-1 1,-1 1 0,1-1 0,-1 1-1,1-1 1,-1 1 0,1-1-1,-1 1 1,1 0 0,-1-1 0,1 1-1,-1 0 1,1 0 0,-1-1 0,1 1-1,0 0 1,-1 0 0,1 0-1,0 0 1,-1 0 0,1 0 0,0 0-1,-1 0 1,1 0 0,-1 0 0,1 0-1,0 0 1,-1 0 0,1 0-1,0 0 1,-1 1 0,1-1 0,-1 0-1,1 1 1,-1-1 0,1 0 0,-1 1-1,1-1 1,-1 1 0,1-1 0,-1 0-1,1 1 1,-1-1 0,0 1-1,1 0 1,-1-1 0,1 1 0,5 13-1,0 1 1,-1 0-1,0-1 1,-1 1-1,-1 1 1,3 25-1,0 97 2,-6-124-1,0 0 0,0 0 0,0 0 0,-2 0 0,1 0 0,-8 24 0,8-34 0,0-1 0,0 0 0,-1 0 0,0 0 0,0 0 0,1-1 0,-2 1 0,1 0 0,0-1 0,0 1 0,-1-1 0,1 0 0,-1 0 0,0 0 0,0 0 0,0 0 0,0-1 0,0 1 0,0-1 0,0 0 0,0 0 0,-1 0 0,1 0 0,0 0 0,-1-1 0,1 1 0,-1-1 0,-6-1 0,6 1-1,-1 0 1,0-1-1,1 0 1,-1 1-1,1-2 1,-1 1-1,1-1 1,0 1-1,0-1 1,0 0-1,-1-1 1,2 1-1,-1-1 1,-6-4-1,4 0-1,0 1 0,0-1 0,0 0 0,1 0 0,0 0 0,0-1 0,-5-11 0,5 7 0,0-1 0,1 0-1,0 1 1,0-1 0,2-1 0,0 1 0,0 0 0,1-1-1,1 1 1,2-22 0,-2 34 2,0-1 0,1 1 1,0 0-1,-1 0 0,1-1 0,0 1 1,-1 0-1,1 0 0,0 0 0,0 0 1,0 0-1,0 0 0,0 0 0,0 0 0,0 0 1,0 1-1,1-1 0,-1 0 0,0 1 1,0-1-1,1 1 0,-1-1 0,0 1 1,1 0-1,-1-1 0,0 1 0,2 0 0,43-2 9,-36 2-8,-7 1-1,0-1 0,0 0 0,0 1 0,0 0 0,-1 0 0,1 0 0,0 0 0,0 0 0,-1 0 0,1 1 0,-1-1 0,1 1 0,-1 0 0,0-1 0,0 1 0,0 0 0,0 1 0,0-1 0,0 0 0,1 3 0,5 7 0,0 1 0,10 25 0,-6-13 0,-6-13 0,0 0 0,0-1 0,1 0 0,1-1 0,10 12 0,-15-18 0,1-1 0,0 0 0,0 0 0,0 0 0,0-1 0,0 1 0,1-1 0,-1 0 0,1 0 0,-1-1 0,1 1 0,0-1 0,-1 0 0,1 0 0,0-1 0,9 1 0,-6-1 0,1 0 1,-1-1-1,1 0 0,-1 0 1,0-1-1,0 0 1,0 0-1,14-6 0,-18 6 0,-1 0 0,1-1 0,0 1 0,-1-1 0,0 0 0,0 0 0,1 0 0,-2-1 0,1 1 0,0-1 0,-1 1 0,1-1 0,-1 0 0,0 0 0,-1 0 0,1 0 0,-1 0 0,1-1 0,0-3 0,1-15-7,-1 0 1,0 1 0,-2-1 0,-2-25-1,1 19 6,3-47-1,-2 74 2,0 0 0,1 0 0,-1 0 0,1 0 0,0 0 0,-1 1 0,1-1 0,0 0 0,0 0 0,0 1 0,0-1 0,1 1 0,-1-1 0,0 1 0,1-1 0,-1 1 1,1 0-1,-1 0 0,1 0 0,-1 0 0,1 0 0,0 0 0,0 0 0,-1 0 0,4 0 0,2-1-3,1 0 1,-1 1 0,0 0-1,0 0 1,10 1 0,-15 0 2,0 1-1,0-1 1,-1 1 0,1-1 0,0 1 0,0 0 0,-1 0 0,1 0 0,0 0 0,-1 0 0,1 0-1,-1 0 1,1 0 0,-1 1 0,0-1 0,1 0 0,-1 1 0,0-1 0,0 1 0,0 0 0,0-1-1,0 1 1,-1 0 0,1-1 0,0 1 0,-1 0 0,1 0 0,-1 3 0,3 6 0,-1 0 0,-1-1 0,0 21 0,-1-31 0,0 0 1,0 0-1,0 0 1,0 1-1,1-1 1,-1 0-1,0 0 1,0 0-1,0 1 1,0-1-1,0 0 1,0 0-1,0 0 1,1 0-1,-1 1 1,0-1-1,0 0 1,0 0-1,0 0 1,1 0-1,-1 0 1,0 1-1,0-1 0,0 0 1,1 0-1,-1 0 1,0 0-1,0 0 1,0 0-1,1 0 1,-1 0-1,0 0 1,0 0-1,0 0 1,1 0-1,-1 0 1,0 0-1,0 0 1,1 0-1,-1 0 1,0 0-1,0 0 1,0 0-1,1-1 1,-1 1-1,0 0 1,0 0-1,0 0 0,0 0 1,1 0-1,-1 0 1,0-1-1,0 1 1,0 0-1,0 0 1,0 0-1,1 0 1,-1-1-1,0 1 1,0 0-1,1-3 1,-1 0 0,1 1 0,-1-1 0,1 0-1,-1 0 1,0 0 0,0 0 0,0 1 0,-1-1-1,1 0 1,0 0 0,-1 1 0,-1-4 0,1 5-1,1-1 0,-1 1 0,0 0 1,0 0-1,0-1 0,0 1 1,-1 0-1,1 0 0,0 0 0,0 0 1,-1 1-1,1-1 0,0 0 1,-1 0-1,1 1 0,-1-1 0,1 1 1,-1-1-1,1 1 0,-1 0 1,1 0-1,-1-1 0,1 1 0,-1 0 1,-2 1-1,0-1 0,0 0-1,0 0 1,1 1 0,-1-1-1,0 1 1,0 0 0,0 0 0,1 1-1,-1-1 1,0 1 0,1 0-1,0 0 1,-1 0 0,1 0 0,0 0-1,0 1 1,0-1 0,0 1-1,1 0 1,-1 0 0,1 0-1,-1 0 1,1 1 0,0-1 0,0 1-1,-1 3 1,0 1-1,0 0 1,1 1-1,0-1 0,0 1 1,1-1-1,0 1 0,1-1 1,0 1-1,0-1 0,1 1 1,2 10-1,-3-15 1,1-1 1,0 1-1,0 0 0,0-1 1,1 0-1,-1 1 1,1-1-1,0 0 0,0 0 1,0 0-1,0 0 1,0 0-1,1 0 0,-1-1 1,1 1-1,0-1 0,0 0 1,0 0-1,0 0 1,4 2-1,0-1 1,1 0 0,-1-1 0,0 0 0,1 0-1,0 0 1,-1-1 0,1-1 0,11 1 0,-17-1-1,0 0 0,1-1 0,-1 1 0,0 0 0,0-1 0,0 1 0,0-1 0,0 0 0,-1 1 0,1-1 0,0 0 0,0 0 0,0 0 0,-1-1 0,1 1 0,0 0 0,-1-1 0,1 1 0,0-3 0,1 1 0,0-1 0,-1-1 0,0 1 0,1 0 0,-2 0 0,1-1 0,0 1 0,0-6 0,1-9 0,0 0 0,-2-1 0,0-21 0,-1 37 0,0-8 0,-1-35 9,1 47-9,0 0 0,0 0 1,0 0-1,0 0 0,0 0 0,0 0 0,0 0 0,0 0 0,-1 0 0,1 0 1,0 0-1,0 0 0,0 0 0,0 0 0,0 0 0,0 0 0,0 0 0,0 0 1,0 0-1,0 0 0,-1 0 0,1 0 0,0 0 0,0 0 0,0 0 0,0 0 1,0 0-1,0 0 0,0 0 0,0 0 0,0 0 0,0 0 0,0 0 0,0 0 1,-1 0-1,1 0 0,0 0 0,-5 30 2,-1 30 5,4 109-1,3-91-3,-1-67-4,0 1-1,1-1 1,0-1 0,1 1-1,4 16 1,-5-25 1,0 1-1,0-1 1,0 0 0,0 1 0,0-1-1,0 0 1,1 1 0,-1-1-1,1 0 1,-1 0 0,1 0 0,0 0-1,0-1 1,0 1 0,0 0 0,0-1-1,0 0 1,0 1 0,1-1-1,-1 0 1,0 0 0,1 0 0,-1 0-1,1-1 1,-1 1 0,1 0 0,-1-1-1,5 0 1,-5 0 1,0-1-1,0 0 1,0 0-1,0 0 1,0 0-1,0 0 1,0 0 0,0 0-1,0 0 1,0-1-1,-1 1 1,1-1-1,-1 0 1,1 1 0,-1-1-1,0 0 1,1 0-1,-1 0 1,0 0 0,0 0-1,0 0 1,-1 0-1,2-3 1,16-55-11,-17 57 9,9-53 0,-2 0 0,0-84 0,-2 25 1,-4 93 3,-2 33 4,-1 23-1,0 4-6,0-16 0,1 0 0,1 0 0,5 30 0,-5-46 0,0 0 0,1-1 0,0 1 0,0 0 0,0-1 0,1 0 0,-1 1 0,1-1 0,1 0 0,-1 0 0,1-1 0,0 1 0,0-1 0,0 1 0,0-1 0,1-1 0,6 5 0,-7-6 0,-1 0 0,0 0 0,1-1 0,0 0 0,-1 0 0,1 0 0,0 0 0,-1 0 0,1-1 0,0 0 0,0 0 0,0 0 0,0 0 0,-1 0 0,1-1 0,0 1 0,0-1 0,-1 0 0,1-1 0,-1 1 0,1 0 0,-1-1 0,1 0 0,-1 0 0,0 0 0,0 0 0,0-1 0,0 1 0,0-1 0,0 1 0,-1-1 0,3-4 0,0-3 0,0 0 0,-1 0 0,-1 0 0,0-1 0,0 1 0,-1-1 0,2-21 0,-4-82 0,-1 59 0,-9 113 0,10-49 0,-2 11 0,2 0 0,0 0 0,1 1 0,5 27 0,-5-44 0,0 1 0,0-1 0,0 1 0,1-1 0,-1 0 0,1 0 0,0 0 0,1 0 0,-1 0 0,1 0 0,-1-1 0,1 1 0,0-1 0,1 0 0,-1 0 0,0 0 0,1 0 0,0 0 0,0-1 0,-1 1 0,1-1 0,1 0 0,-1-1 0,0 1 0,9 1 0,-5-1 0,0 0 1,0-1-1,0-1 1,1 1-1,-1-1 1,0-1-1,1 0 1,-1 0-1,0 0 1,0-1-1,0 0 1,0-1-1,0 1 1,-1-2-1,9-3 1,-11 3-1,1 0 1,-1 0-1,0 0 1,0 0-1,-1-1 0,0 0 1,1 0-1,-2 0 1,1 0-1,0-1 0,-1 0 1,0 1-1,-1-1 1,1 0-1,-1 0 0,0-1 1,0 1-1,-1 0 1,1-14-1,0 6-1,-1-1 0,0 1 0,-1-1-1,-1 1 1,-1-1 0,-3-18 0,4 30 1,0-1-1,0 1 1,0 0 0,-1 0 0,1-1-1,-1 1 1,0 0 0,0 0 0,0 0-1,0 1 1,0-1 0,-1 0 0,1 1-1,-1 0 1,1-1 0,-1 1 0,0 0-1,0 0 1,0 1 0,0-1 0,-1 1-1,1-1 1,0 1 0,-1 0 0,1 0-1,0 0 1,-1 1 0,1-1-1,-1 1 1,-6 0 0,8 0 0,0 0 0,-1 0 0,1 1 0,0-1 0,-1 1 0,1-1 0,0 1 0,0 0 0,-1 0 0,1 0 0,0 0 0,0 0 0,0 0 0,0 0 0,0 1 0,1-1 0,-1 1 0,-3 3 0,2-1 0,1 0 0,-1 0 0,1 0 0,0 0 0,0 1 0,0-1 0,1 1 0,-3 8 0,1 7 0,1 0 0,1 0 0,1 30 0,1-41 0,-1-2 0,1-1 0,-1 1 0,2 0 0,-1-1 0,1 0 0,0 1 0,0-1 0,1 0 0,0 0 0,0 0 0,7 10 0,-8-12 0,1-1 0,0 0 0,0 0 0,0 0 0,0 0 0,0-1 0,0 1 0,1-1 0,0 0 0,-1 0 0,1 0 0,0 0 0,0-1 0,0 1 0,0-1 0,0 0 0,0 0 0,0-1 0,7 1 0,-7-1 0,-1 1 0,0-1 0,1 0 0,-1 0 0,1-1 0,-1 1 0,1-1 0,-1 0 0,0 0 0,1 0 0,-1 0 0,0 0 0,0-1 0,0 1 0,0-1 0,0 0 0,0 0 0,-1 0 0,1 0 0,0-1 0,-1 1 0,0-1 0,0 1 0,1-1 0,-2 0 0,1 0 0,0 0 0,0 0 0,-1 0 0,0 0 0,2-6 0,1-7 2,0-1 0,-1 0-1,-1 0 1,-1 0 0,0-1 0,-1 1-1,-1 0 1,-4-22 0,-4 12-2,9 26 0,-1 0 0,1 0 0,-1 0 0,1 1 0,-1-1 0,1 0 0,-1 0 0,0 1 0,1-1 0,-1 0 0,0 1 0,1-1 0,-1 0 0,0 1 0,0-1 0,0 1 0,1 0 0,-1-1 0,0 1 0,0 0 0,0-1 0,0 1 0,0 0 0,0 0 0,0 0 0,-1 0 0,1 0 0,0 1 0,0 0 0,1 0 0,-1-1 0,0 1 0,1 0 0,-1 0 0,1 0-1,-1 0 1,1 0 0,-1 0 0,1 0 0,0 0 0,0 0 0,-1 0 0,1 0 0,0 0 0,0 0 0,0 0 0,0 0 0,0 0 0,0 1 0,0 2-2,-3 27-1,0 48-1,3-72 4,0-1 0,1 1 0,0-1-1,-1 1 1,2-1 0,-1 1 0,1-1-1,0 0 1,1 0 0,-1 0 0,1 0-1,0 0 1,1-1 0,5 8 0,-7-11 0,0 0 0,1 0 0,-1 0 0,1 0 0,0 0 0,-1-1 0,1 1 0,0-1 0,0 0 0,0 0 0,0 0 0,0 0 0,0-1 0,0 1 1,0-1-1,0 1 0,0-1 0,0 0 0,0 0 0,1-1 0,-1 1 0,0-1 0,0 0 0,3 0 0,-1-1 1,-1 0 0,0 0-1,1-1 1,-1 1 0,0-1 0,-1 0 0,1 0-1,0 0 1,-1 0 0,1 0 0,-1-1 0,0 0-1,0 0 1,4-7 0,-2-2-1,0 0 0,-1 0 0,0-1 0,-1 1 0,0-1 0,-2 0 0,1 1 0,-1-1 0,-3-25 0,3-20 0,-1 57 0,0 1 0,0-1 0,1 1 0,-1 0 0,0-1 0,0 1 0,1-1 0,-1 1 0,1-1 0,-1 1 0,1 0 0,0-1 0,0 1 0,-1 0 0,1 0 0,0 0 0,0 0 0,0-1 0,0 1 0,0 0 0,1 1 0,-1-1 0,0 0 0,0 0 0,0 0 0,1 1 0,-1-1 0,1 1 0,-1-1 0,0 1 0,1-1 0,-1 1 0,3 0 0,-2-1 0,0 1 0,0 1 0,0-1 0,1 0 0,-1 0 0,0 1 0,0-1 0,0 1 0,0 0 0,0 0 0,0 0 0,0 0 0,0 0 0,0 0 0,0 0 0,-1 1 0,1-1 0,0 0 0,-1 1 0,1 0 0,1 2 0,2 5 0,-1 0 0,0 0 0,0 1 0,-1-1 0,0 1 0,-1 0 0,0 0 0,0 0 0,-1 0 0,0 0 0,-1 0 0,0 0 0,-1 0 0,0 0 0,-1 0 0,0 0 0,0 0 0,-1 0 0,0-1 0,-6 11 0,-3 14 0,12-33 0,-1 0 0,1 0 0,0-1 0,-1 1 0,1 0 0,0 0 0,0 0 0,0 0 0,0-1 0,0 1 0,-1 0 0,2 0 0,-1 0 0,0 0 0,0-1 0,0 1 0,0 0 0,0 0 0,1 0 0,-1 0 0,0-1 0,1 1 0,-1 0 0,0 0 0,1-1 0,-1 1 0,1 0 0,0-1 0,-1 1 0,1-1 0,-1 1 0,1 0 0,0-1 0,-1 1 0,1-1 0,0 0 0,0 1 0,1 0 0,9 0 0,0-1 0,0 1 0,1-2 0,-1 0 0,0 0 0,0-1 0,1 0 0,-2-1 0,1 0 0,0-1 0,0 0 0,14-8 0,-18 8 0,0-1 0,0 0 0,0 0 0,-1 0 0,0-1 0,0 0 0,0 0 0,-1-1 0,0 1 0,0-1 0,-1 0 0,0 0 0,0-1 0,0 1 0,-1-1 0,0 0 0,-1 0 0,2-8 0,-1 2 0,-1-1 0,-1 1 0,0 0 0,0-1 0,-2 1 0,0-1 0,-3-17 0,4 31 0,-1 0 0,1 0 0,-1 0 0,1 0 0,-1 0 0,1 0 0,-1 0 0,1 0 0,-1 0 0,0 0 0,0 1 0,1-1 0,-1 0 0,0 0 0,0 1 0,0-1 0,0 1 0,0-1 0,0 1 0,0-1 0,0 1 0,0 0 0,0-1 0,0 1 0,0 0 0,0 0 0,0 0 0,0 0 0,0 0 0,-1 0 0,1 0 0,0 0 0,0 0 0,0 0 0,0 0 0,0 1 0,-2 0 0,1 0 0,-1 0 0,0 0 0,1 0 0,-1 0 0,1 1 0,0-1 0,-1 1 0,1 0 0,0-1 0,0 1 0,0 0 0,-3 5 0,1 1 0,0 0 0,1 0 0,0 1 0,1-1 0,-1 1 0,2-1 0,-1 1 0,0 13 0,2-1 1,0 1 1,4 29 0,-3-46 0,0 0-1,1 1 0,-1-1 1,1 0-1,0 0 1,0-1-1,1 1 0,-1 0 1,1-1-1,0 1 0,0-1 1,1 0-1,-1 0 0,1 0 1,0-1-1,0 1 1,0-1-1,1 0 0,-1 0 1,1 0-1,-1-1 0,1 0 1,5 2-1,1 0-6,0 0 0,0-1 0,1-1 1,-1 0-1,0 0 0,1-1 0,-1-1 0,1 0 0,19-2 0,-15-5-416,-4-8-1356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09.6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88 30462,'1'-3'86,"0"1"0,0-1 1,0 1-1,0 0 0,0-1 0,1 1 0,-1 0 1,1 0-1,0 0 0,0 0 0,-1 1 0,1-1 1,0 0-1,1 1 0,-1-1 0,0 1 0,0 0 1,1-1-1,-1 1 0,0 0 0,1 1 0,-1-1 1,1 0-1,-1 1 0,5-1 0,3-1-105,-1 1 0,1 0 0,0 1 0,0 0-1,14 2 1,-22-2 19,-1 1 0,0 0 1,0 0-1,0-1 0,0 1 0,0 0 0,0 0 0,0 0 0,0 0 0,0 0 1,-1 0-1,1 1 0,0-1 0,-1 0 0,1 0 0,-1 0 0,1 1 0,-1-1 0,1 0 1,-1 1-1,0-1 0,0 0 0,0 1 0,0-1 0,0 0 0,0 1 0,0 1 1,-2 41 11,1-40-12,0 1 1,0-1-1,0 0 0,-1 0 0,1 1 1,-1-1-1,0 0 0,0-1 0,-1 1 0,1 0 1,-1-1-1,-4 5 0,-42 35 9,19-18-2,51-47-13,-2 0 1,0-2-1,-1 0 0,25-44 1,7-12 22,-48 76 38,-8 7-46,-8 8-14,8-3 5,0-1 0,0 1 0,0 0 0,1 0 0,0 1 0,0-1 0,1 1 0,1 0 0,-1 0 0,2 1 0,-1-1 0,1 1 0,0-1 0,1 1 0,0 0 0,1 0 0,1 16 0,-1-24 0,1 0 0,-1 0-1,1 0 1,0 0 0,-1 0 0,1 0-1,0 0 1,0-1 0,0 1 0,0 0 0,1-1-1,-1 1 1,0-1 0,1 1 0,-1-1-1,1 0 1,-1 0 0,1 1 0,0-1 0,-1 0-1,1 0 1,0-1 0,3 2 0,2 1-85,1-1 0,-1 0 0,1 0 0,14 0 0,11-1-878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09.9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30 30990,'22'-29'1673,"-21"28"-1636,-1 15-18,-2 4-19,0 0 0,0 0 0,-7 21 0,4-18 0,0 1 0,-1 23 0,6 126-982,0-165-741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10.3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31262,'51'2'208,"7"5"225,1-1-305,-7-1-128,-7-1-16,-8-4-913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10.7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168 10 30830,'0'0'36,"0"0"0,0 0 0,1 0 1,-1 0-1,0-1 0,0 1 0,0 0 0,1 0 0,-1 0 0,0 0 0,0 0 0,0-1 1,1 1-1,-1 0 0,0 0 0,0 0 0,0-1 0,0 1 0,1 0 0,-1 0 0,0 0 1,0-1-1,0 1 0,0 0 0,0 0 0,0-1 0,0 1 0,0 0 0,0 0 0,0-1 1,0 1-1,0 0 0,0 0 0,0-1 0,0 1 0,0 0 0,0 0 0,0-1 0,0 1 1,0 0-1,0 0 0,-1-1 0,1 1 0,0 0 0,0 0 0,0-1 0,-1 1 0,-13 2 104,6 3-140,0 0 0,0 1 0,0 0 0,1 0 0,0 0 0,0 1 0,1 0 0,0 1 0,0-1 0,1 1 0,0 0 0,0 1 0,-5 11 0,4-5 0,0-1 0,1 1 0,1 0 0,1 1 0,0-1 0,0 1 0,1 23 0,2-33 1,0 0-1,0 0 1,1-1 0,-1 1-1,1-1 1,1 1 0,-1-1-1,1 1 1,0-1 0,0 0-1,5 8 1,-5-10-1,0-1 1,1 1-1,-1 0 1,1-1-1,-1 0 0,1 1 1,0-1-1,0 0 1,0-1-1,0 1 0,0 0 1,1-1-1,-1 0 1,0 1-1,1-1 0,-1-1 1,1 1-1,-1 0 1,6-1-1,-8 0 0,0 0 0,0 0 0,0 0 0,0 0 0,0-1 0,1 1 0,-1 0 0,0 0 0,0-1 0,0 1 0,0-1 0,-1 1 0,1-1 0,0 0 0,0 1 0,0-1 0,0 0 0,0 1 0,-1-1 0,1 0 0,1-1 0,12-29 0,-13 24 0,1 0 0,-1 0 0,0 0 0,0 0 0,-1 0 0,0 0 0,-1-9 0,0 14 0,0 0 0,1 0 0,-1 0 0,-1 0 0,1 0 0,0 0 0,0 1 0,-1-1 0,1 0 0,-1 1 0,0-1 0,1 1 0,-1-1 0,0 1 0,0 0 0,0 0 0,0 0 0,0 0 0,0 0 0,0 0 1,0 1-1,0-1 0,0 1 0,-5-1 0,-6-1-1,0 0 0,-24 1 0,32 1 0,1 0-10,3 0-8,0 0 1,0-1-1,-1 1 0,1 0 1,0 0-1,0 0 0,0 0 1,0 0-1,0 0 0,0 0 1,0 0-1,0 0 0,-1 1 1,1-1-1,0 0 0,0 1 1,0-1-1,0 1 1,0-1-1,0 1 0,0 0 1,1-1-1,-1 1 0,0 0 1,0 0-1,0-1 0,1 1 1,-1 0-1,0 0 0,1 0 1,-1 0-1,1 0 0,-1 0 1,0 2-1,0 12-1475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12.5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87 31598,'-1'-24'827,"-1"23"-637,1 6-103,-8 39-86,7-29-1,0 0 0,1 1 0,1-1 0,0 0 0,1 0 0,4 22 0,-5-33 0,1 0 0,0 0 0,0 0 0,1 0 0,-1 0 0,1-1 0,0 1 0,0 0 0,0-1 0,0 0 0,0 1 0,1-1 0,0 0 0,0 0 0,-1 0 0,2-1 0,-1 1 0,0-1 0,0 0 0,1 0 0,-1 0 0,1 0 0,0 0 0,0-1 0,-1 0 0,1 1 0,0-2 0,0 1 0,4 0 0,-5 0 0,0-1 0,0 0 0,0 1 0,0-1 0,0 0 0,0-1 0,0 1 0,0-1 0,0 1 0,0-1 0,0 0 0,0 0 0,-1 0 0,1 0 0,0 0 0,-1-1 0,1 0 0,-1 1 0,1-1 0,-1 0 0,3-3 0,-2 0 0,0 0 0,0 0 0,0-1 0,-1 0 0,1 1 0,-1-1 0,-1 0 0,1 0 0,0-12 0,6-80-1,-7 70 6,0 1 0,10-47-1,-11 74-4,0 0 0,0 0 0,0 0 0,0 0 1,0 0-1,0 0 0,0 0 0,0-1 0,0 1 0,0 0 0,0 0 0,0 0 0,0 0 0,0 0 0,0 0 0,0 0 0,0-1 0,0 1 0,0 0 0,0 0 0,0 0 0,0 0 0,0 0 0,0 0 0,0 0 0,0-1 0,0 1 0,0 0 0,0 0 0,0 0 1,1 0-1,-1 0 0,0 0 0,0 0 0,0 0 0,0 0 0,0 0 0,0 0 0,0-1 0,0 1 0,0 0 0,1 0 0,-1 0 0,0 0 0,0 0 0,0 0 0,0 0 0,0 0 0,0 0 0,0 0 0,1 0 0,-1 0 0,0 0 0,0 0 0,0 0 0,0 0 1,0 0-1,0 0 0,0 0 0,0 0 0,1 0 0,-1 0 0,0 1 0,0-1 0,0 0 0,0 0 0,4 11 1,1 16-2,19 500 1,-31-484 0,7-43 0,0 1 0,0 0 0,0 0 0,0-1 0,0 1 0,0 0 0,0-1 0,-1 1 0,1 0 0,0-1 0,-1 1 0,1 0 0,0-1 0,-1 1 0,1-1 0,-1 1 0,1-1 0,-1 1 0,1-1 0,-1 1 0,1-1 0,-1 1 0,0-1 0,1 0 0,-1 1 0,1-1 0,-1 0 0,0 1 0,0-1 0,1 0 0,-1 0 0,0 0 0,1 0 0,-1 0 0,0 0 0,1 0 0,-1 0 0,0 0 0,0 0 0,1 0 0,-1 0 0,0 0 0,1 0 0,-1-1 0,0 1 0,1 0 0,-1-1 0,0 1 0,1 0 0,-1-1 0,1 1 0,-1-1 0,1 1 0,-1-1 0,1 1 0,-1-1 0,0 0 0,-2-4-1,-1 1 0,1-1 1,0 0-1,1 0 0,-1 0 0,1 0 0,0-1 1,0 1-1,-1-7 0,-8-55-7,10 63 8,0-8-1,0 1-1,0-1 1,2 0-1,-1 0 1,4-16 0,-3 24 0,0 0 1,0 1 0,1-1-1,0 0 1,0 1-1,0-1 1,0 1 0,0 0-1,1-1 1,0 1-1,-1 0 1,1 1 0,0-1-1,0 0 1,1 1 0,-1 0-1,1-1 1,-1 1-1,6-1 1,3-3-72,1 2 0,1-1 0,-1 2 0,23-4 0,-2 2-1057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12.9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31711,'0'-2'672,"6"0"-640,14 0 32,5-1-48,-2 3-16,-5 0-80,-5 0-368,-7 0-625,-4 0-672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13.2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0 28189,'-2'8'1377,"2"-1"-257,0-1-304,0-1-543,15 3 31,7-5-112,5 1-176,4-4-16,-2 0-256,-3 0-1121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13.8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 22 31951,'12'-15'162,"-12"15"-157,0 0 0,0 0 0,0 0-1,0-1 1,0 1 0,0 0 0,0 0-1,0 0 1,0-1 0,0 1 0,0 0-1,0 0 1,0 0 0,0-1 0,0 1-1,0 0 1,0 0 0,0 0 0,0-1-1,0 1 1,0 0 0,0 0-1,0 0 1,0 0 0,-1-1 0,1 1-1,0 0 1,0 0 0,0 0 0,0 0-1,0 0 1,-1-1 0,1 1 0,0 0-1,0 0 1,0 0 0,-1 0 0,1 0-1,0 0 1,-32-1 316,12 3-258,-61-2-63,79 23 0,2 196 0,2-218 0,0 0 0,0-1 0,0 1 0,0 0 1,0-1-1,0 0 0,0 1 0,0-1 0,0 0 0,0 0 0,0 0 0,4-1 0,-5 1 2,5-1 0,0 1 0,1-1 1,-1-1-1,0 1 0,9-4 1,26-5-4,-39 10 1,9-1-1,0 0-1,0 1 1,0 0 0,0 0-1,19 5 1,-27-4 1,-1 0-1,1 0 1,0 0 0,-1 0-1,1 0 1,-1 1 0,0-1 0,1 1-1,-1 0 1,0 0 0,0 0-1,0 0 1,0 0 0,-1 0 0,1 0-1,0 1 1,-1-1 0,0 1-1,1-1 1,-1 1 0,0-1 0,0 1-1,-1 0 1,1-1 0,0 1 0,-1 0-1,1 4 1,-1-5 0,0 1 0,1-1 0,-1 1 0,0-1 0,0 0 0,0 1 0,0-1 0,-1 1 0,1-1 0,-1 0 0,1 1 0,-1-1 0,0 0 0,0 1 0,0-1 0,0 0 0,0 0 0,-1 0 0,1 0 0,0 0 0,-1 0 0,0 0 0,1-1 0,-4 3 0,0-1 0,0 0 0,-1-1 0,1 0 0,-1 0 0,0 0 0,0-1 0,0 1 0,1-1 0,-8 0 0,-38 3-1206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14.4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69 26796,'0'-8'3315,"0"-16"-775,-3 20-2686,-4 12 296,4 1-152,1 0 1,-1 0-1,2 1 0,-1-1 1,1 1-1,0-1 0,1 1 1,0-1-1,3 14 0,-3-19 3,0-2-1,1 0 0,-1 0 0,1 0 0,0 0 0,-1 0 0,1 0 0,0 0 0,0-1 0,1 1 0,-1 0 0,0 0 0,1-1 0,-1 1 0,0-1 0,1 1 0,0-1 0,-1 0 0,1 1 0,0-1 0,0 0 0,0 0 0,0 0 0,0-1 0,0 1 0,0 0 0,0-1 0,0 1 0,3 0 0,9 1 0,-1 0 0,0-1 0,17-1 0,-27 0 0,-1 0 0,0-1 0,-1 1 0,1-1 0,0 1 0,0-1 0,0 0 0,-1 0 0,1 0 0,0 0 0,-1 0 0,1 0 0,-1-1 0,1 1 0,-1 0 0,0-1 0,1 1 0,-1-1 0,0 0 0,0 1 0,0-1 0,0 0 0,0 1-1,0-4 1,18-49 11,-16 43-2,30-90 65,-31 144-71,9 482-3,-12-519 0,1 1 0,-1-1 0,0 0 0,0 1 0,0-1 0,-1 0 0,0 0 0,-5 9 0,7-13 0,-1 0 0,0-1 0,0 1 0,0-1 0,0 1 0,0-1 0,0 1 0,-1-1 0,1 0 0,0 1 0,-1-1 0,1 0 0,-1 0 0,1 0 0,-1 0 0,0 0 0,1-1 0,-1 1 0,0 0 0,1-1 0,-1 1 0,0-1 0,0 0 0,0 1 0,0-1 0,1 0 0,-1 0 0,0 0 0,0 0 0,0-1 0,0 1 0,1 0 0,-4-2 0,4 1 0,0 0 0,0 0 0,1 0 0,-1-1 0,0 1 0,0 0 0,1-1 0,-1 1 0,0 0 0,1-1 0,0 1 0,-1-1 0,1 1 0,0 0 0,0-1 0,-1 1 0,1-1 0,0 1 0,1-1 0,-1 1 0,0-1 0,1-1 0,-1-4 0,0 2 0,-2-32-3,2 0 0,2 0 0,6-37-1,-6 62 4,1 0 0,1 0-1,0 0 1,0 1-1,1-1 1,0 1-1,1 0 1,0 1-1,1 0 1,0 0 0,1 0-1,0 1 1,12-11-1,-12 13 16,1 0 0,-1 1 0,1 0 0,1 1 0,-1 0 0,1 0-1,0 1 1,18-6 0,-9 6-404,-1 1-1,1 0 0,-1 1 1,22 1-1,-19 1-4452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4.1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32495,'0'0'240,"4"0"-240,23 0 0,14 0 32,10 0-32,5 0 0,-7 3 0,-4 1 0,-12-2 0,-10-2-32,-11 0 0,-10 0-128,-20 0-6611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59.3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16 32415,'13'355'285,"-4"-145"-282,-8-196-3,-1-4 0,0 1 0,1-1 0,0 1 0,1-1 0,0 0 0,4 12 0,-6-22 0,0 1 0,1-1 0,-1 1 0,0-1 0,0 1 1,0-1-1,1 1 0,-1-1 0,0 1 0,1-1 0,-1 0 0,0 1 0,1-1 0,-1 1 0,0-1 0,1 0 1,-1 1-1,1-1 0,-1 0 0,1 1 0,-1-1 0,1 0 0,-1 0 0,1 0 0,-1 1 0,1-1 0,-1 0 1,1 0-1,-1 0 0,1 0 0,0 0 0,-1 0 0,1 0 0,-1 0 0,1 0 0,-1 0 0,1 0 0,-1 0 1,1-1-1,-1 1 0,1 0 0,-1 0 0,1-1 0,-1 1 0,1-1 0,1 0 2,0 0 1,0-1-1,0 0 0,0 1 0,-1-1 1,1 0-1,-1 0 0,1 0 0,1-3 1,6-14-3,-1-1 1,-1 1 0,-1-1 0,-1-1 0,-1 1 0,4-41-1,-6-134 0,-4 109 0,2-100 0,25 227 0,33 89 0,-34-71 0,45 77 0,-54-109 0,-11-19 0,1 1 0,-1-1 0,1 0 0,1 0 0,0-1 0,0 0 0,0 0 0,9 8 0,-14-15 0,-1 0 0,1 0 0,-1 0 0,1 0 0,-1 0 0,1 0 0,-1 0 0,1 0 0,-1-1 0,1 1 0,-1 0 0,1 0 0,-1 0 0,1-1 0,-1 1 0,1 0 0,-1 0 0,1-1 0,-1 1 0,0 0 0,1-1 0,-1 1 0,0-1 0,1 1 0,-1 0 0,0-1 0,0 1 0,1-1 0,-1 1 0,0-1 0,0 1 0,0-1 0,0 1 0,1-1 0,-1 1 0,0-1 0,0 1 0,0-1 0,0 1 0,0-2 0,0 2 0,10-35 0,-2-1 0,-2 0 0,4-47 0,-4-109 0,-4 100 0,-8 183 0,-2 45 0,8-93 0,-1-3 0,7 63 0,-4-91 0,0-1 0,0 1 0,2-1 0,-1 0 0,1 0 0,1 0 0,0 0 0,0-1 0,14 19 0,-18-27 0,0 0-1,0 0 1,1 0 0,-1-1-1,1 1 1,0 0 0,-1-1-1,1 1 1,0-1-1,0 1 1,0-1 0,0 0-1,0 0 1,0 0 0,0 0-1,1 0 1,-1 0 0,0-1-1,1 1 1,-1-1 0,0 1-1,1-1 1,-1 0 0,0 0-1,1 0 1,-1 0-1,0-1 1,1 1 0,-1-1-1,0 1 1,0-1 0,4-1-1,-1-1 2,-1 0 0,1 0 0,-1 0 0,0-1 0,-1 0-1,1 1 1,-1-1 0,1 0 0,-1-1 0,0 1-1,-1 0 1,1-1 0,2-6 0,3-10-2,0-1-1,-2-1 1,0 1 0,-2-1 0,3-27-1,-2-123-6,-5 164 8,-1 13 0,0 1 0,0-1 0,0 0 0,-1 1 0,0-1 0,0 0 0,-3 5 0,-6 14 0,4-1 0,1 1 0,1 0 0,1 0 0,1 0 0,1 0 0,1 1 0,1-1 0,5 40 0,-4-59 0,0 1 0,0 0 0,0 0 0,0 0 0,1-1 0,0 1 0,0-1 0,0 1 0,1-1 0,-1 0 0,1 0 0,0 0 0,0 0 0,0 0-1,1-1 1,-1 1 0,1-1 0,0 0 0,6 3 0,-3-2 1,1-1-1,-1 0 0,1-1 0,-1 0 1,1 0-1,0 0 0,0-1 1,0 0-1,0-1 0,0 0 0,8-1 1,-12 1-1,1-1 1,-1 0-1,0 0 1,1 0-1,-1 0 1,0-1-1,0 1 1,0-1-1,0 0 1,0 0 0,-1-1-1,1 1 1,0-1-1,-1 0 1,0 0-1,0 0 1,0 0-1,0-1 1,0 1-1,-1-1 1,1 1-1,-1-1 1,0 0 0,0 0-1,0 0 1,1-7-1,1-3 0,0 0 0,-1 0 0,-1-1-1,0 1 1,-1-1 0,-2-27 0,0 31 0,-1 0 0,0 0 0,-1 0 0,0 0 0,0 1 0,-1 0 0,-1-1 0,0 2 0,0-1 0,-1 0 0,-10-12 0,12 16 0,-1 0 0,0 1 0,-1-1 0,1 1 0,-1 0 0,0 0 0,0 1 0,0 0 0,0 0 0,-1 0 0,0 1 0,0 0 0,0 1 0,0-1 0,0 1 0,-1 0 0,-13-1 0,16 3 0,0 0 0,0 0 0,-1 0 0,1 0 0,0 1 0,0 0 0,0 0 0,-5 2 0,9-2 0,-1 0 0,0 0 0,1 0 0,-1 0 0,1 1 0,-1-1 0,1 1 0,0-1 0,0 1 0,-1-1 0,1 1 0,0 0 0,1-1 0,-1 1 0,0 0 0,0 0 0,1 0 0,-1 0 0,1 0 0,0 0 0,-1-1 0,1 1 0,0 4 0,0 3-1,-1 0 1,2 0-1,-1 0 1,1 1-1,1-1 0,0 0 1,0 0-1,0-1 1,1 1-1,1 0 0,0-1 1,0 0-1,0 1 1,1-2-1,0 1 0,1-1 1,-1 1-1,2-1 1,-1-1-1,1 0 1,0 1-1,0-2 0,0 1 1,1-1-1,0 0 1,10 4-1,-10-6 2,-1 1-1,1-1 1,-1-1-1,1 0 1,0 0-1,0 0 1,0-1 0,0 0-1,0-1 1,0 0-1,0 0 1,1-1-1,9-1 1,-13 0-1,1 1 1,-1-1-1,0 0 1,0 0-1,0 0 0,0-1 1,0 0-1,0 0 1,-1 0-1,1-1 0,-1 1 1,0-1-1,0 0 1,0 0-1,-1-1 0,1 1 1,-1-1-1,0 0 1,3-8-1,1-4 0,-2 0 0,0 0 0,-1 0 0,-1-1 0,-1 0 0,1-18 0,-2 13 0,2 1 0,9-38 0,-12 58 0,0 1 0,1 0 0,-1-1 0,0 1 0,1 0 0,-1 0 0,1 0 0,-1-1 0,1 1 0,0 0 0,0 0 0,-1 0 0,1 0 0,0 0 0,0 0 0,0 0 0,1 0 0,-1 1 0,-1 0 0,1 0 0,-1 0 0,1 0 0,-1 0 0,1 0 0,-1 0 0,1 0 0,-1 0 0,1 1 0,-1-1 0,1 0 0,-1 0 0,1 1 0,-1-1 0,1 0 0,-1 0 0,0 1 0,1-1 0,-1 1 0,0-1 0,1 0 0,-1 1 0,0-1 0,1 1 0,-1-1 0,0 1 0,4 6 0,-2-1 0,1 0 0,-1 1 0,3 12 0,2 20 0,1 49 0,-5-47 0,9 44 0,-12-83 0,1 0 0,-1 1 0,1-1 0,0 0 0,-1 0 0,1 0 0,0 1 0,1-1 0,-1 0 0,0 0 0,0-1 0,1 1 0,-1 0 0,1 0 0,2 1 0,-3-2 0,0-1 0,0 0 0,0 1 0,0-1 0,0 0 0,0 0 0,0 1 0,1-1 0,-1 0 0,0 0 0,0 0 0,0-1 0,0 1 0,0 0 0,0 0 0,1-1 0,-1 1 0,0 0 0,0-1 0,0 1 0,0-1 0,0 1 0,0-1 0,0 0 0,0 1 0,-1-1 0,1 0 0,0 0 0,0 0 0,0 1 0,-1-1 0,1 0 0,0-2 0,8-9 0,0 0 0,-1-1 0,-1 0 0,0-1 0,-1 1 0,-1-1 0,8-27 0,15-105 0,-28 146 0,5-22 0,-4 16 0,1-1 0,-1 1 0,0 0 0,-1 0 0,1 0 0,-2-9 0,3 168 0,-3-78 0,1-68 2,0-1 1,1 1-1,0 0 1,0-1-1,1 1 1,3 8-1,-4-13-13,0 1 1,0-1-1,0 0 0,0 0 1,0 1-1,1-1 0,-1 0 0,1 0 1,-1-1-1,1 1 0,0 0 0,0 0 1,0-1-1,0 1 0,0-1 0,0 0 1,0 1-1,0-1 0,5 1 1,3-1-593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4.4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0 347 31022,'30'3'658,"56"-2"1,-46-1-629,-39 0-28,0 0-1,0 0 0,0 0 0,0-1 0,0 1 1,0 0-1,0 0 0,0-1 0,0 1 0,0-1 0,0 1 1,0-1-1,0 1 0,0-1 0,0 0 0,0 1 0,-1-1 1,1 0-1,0 0 0,0 1 0,-1-1 0,1 0 1,-1 0-1,1 0 0,0 0 0,-1 0 0,0 0 0,1 0 1,-1 0-1,0 0 0,1 0 0,-1-2 0,1-42 72,-2 28-46,0 4-12,0-1 0,-1 1 0,0 0 0,-1 0 0,-7-21 0,-31-63 39,12 30-6,29 67-47,0 0 0,0 0-1,0 1 1,0-1-1,0 0 1,0 0 0,0 0-1,0 0 1,0 0-1,0 0 1,1 0 0,-1 0-1,0 0 1,0 0-1,0 0 1,0 0 0,0 0-1,0 0 1,0 0-1,0 0 1,1 0 0,-1 0-1,0 0 1,0 0 0,0 0-1,0 0 1,0 0-1,0-1 1,0 1 0,0 0-1,0 0 1,0 0-1,0 0 1,1 0 0,-1 0-1,0 0 1,0 0-1,0 0 1,0 0 0,0 0-1,0 0 1,0-1 0,0 1-1,0 0 1,0 0-1,0 0 1,0 0 0,0 0-1,0 0 1,0 0-1,0 0 1,0-1 0,15 13 4,16 19-8,-13-11 3,-2 0 0,0 0 0,15 27 0,-26-38 0,0 0 0,-1 0 0,0 1 0,-1-1 0,0 1 0,0 0 0,-1 0 0,-1 0 0,1 0 0,-2 0 0,0 15 0,-1-20 2,0 1-1,0-1 1,-1 0-1,0 0 1,0 0-1,0 0 1,0 0-1,-1 0 1,0-1-1,0 1 1,0-1-1,-1 0 1,0 0-1,1 0 1,-9 6-1,-7 5-120,-1-1-1,-24 14 0,42-26 81,-26 15-1236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5.1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79 32495,'0'151'208,"0"-147"-208,1-1 0,-1 1 0,1 0 0,-1-1 0,1 1 0,0-1 0,1 1 0,-1-1 0,1 1 0,-1-1 0,1 0 0,0 1 0,0-1 0,0 0 0,1 0 0,-1-1 0,1 1 0,0-1 0,-1 1 0,1-1 0,6 4 0,-4-3 0,0-1 0,-1 0 0,1-1 0,0 1 0,0-1 0,0 1 0,0-2 0,0 1 0,0 0 0,0-1 0,0 0 0,0 0 0,0-1 0,0 1 0,9-3 0,-10 1 0,0 1 0,0-1 1,0 0-1,-1 0 0,1-1 0,-1 1 0,0-1 1,0 0-1,0 1 0,0-1 0,0-1 0,0 1 1,-1 0-1,0-1 0,1 1 0,-1-1 0,0 0 1,-1 1-1,1-1 0,-1 0 0,0 0 1,1-4-1,3-12 6,-2 1 0,0-1 0,0-21 0,0 10-3,-2 16 3,0-1 1,0 0-1,-1 0 1,-4-24-1,4 39-6,0 1 0,0 0 0,-1-1 0,1 1 0,0 0 0,0-1 0,0 1 0,-1 0 0,1-1 0,0 1 0,0 0 0,-1 0 0,1-1 0,0 1 0,-1 0 0,1 0 0,0-1 0,-1 1 0,1 0 0,0 0 0,-1 0 0,1 0 0,0 0 0,-1 0 0,1-1 0,0 1 0,-1 0 0,1 0 0,-1 0 0,1 0 0,0 0 0,-1 0 0,1 0 0,0 1 0,-1-1 0,1 0 0,-1 0 0,1 0 0,0 0 0,-1 1 0,-15 9 0,11 0 0,-1 0 0,1 0 0,1 1 0,-1-1 0,2 1 0,0 0 0,-3 17 0,-7 83 0,9 247 0,5-209 0,0-145 0,-1 0 0,-1 0 0,1 1 0,0-1 0,-1 0 0,0 0 0,0 0 0,0 0 0,-1 0 0,1-1 0,-3 6 0,2-8 0,1 1 0,0-1 0,-1 1 0,1-1 0,-1 0 0,1 0 0,-1 0 0,1 0 0,-1 0 0,0 0 0,0 0 0,1 0 0,-1-1 0,0 1 0,0-1 0,0 1 0,0-1 0,0 0 0,0 0 0,0 0 0,0 0 0,0 0 0,0 0 0,0 0 0,-2-1 0,2 0 0,-1 0 0,1 0 0,-1 0 0,1-1 0,0 1 0,0-1 0,0 1 0,0-1 0,0 0 0,0 0 0,0 0 0,0 0 0,1 0 0,-1 0 0,1 0 0,0 0 0,-1-1 0,1 1 0,0 0 0,0-1 0,1 1 0,-1-1 0,0 0 0,0-3 0,-2-8 0,1-1 0,0 1 0,1-15 0,0 14 0,1 1 0,1 0 0,0 0 0,0 0 0,5-15 0,-4 23 0,1-1 0,-1 1 0,2 0 0,-1-1 0,0 1 0,1 1 0,0-1 0,1 0 0,-1 1 0,1 0 0,0 0 0,7-5 0,2 1-23,-1 1-1,1 0 1,0 1 0,0 0-1,1 1 1,0 1 0,0 1-1,24-5 1,-20 4-127,30-7-771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5.4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12 31983,'4'-6'304,"22"3"-272,11 1 80,3 2-112,-6 0 0,-7 0-1105,-12 0-5954</inkml:trace>
  <inkml:trace contextRef="#ctx0" brushRef="#br0" timeOffset="1">1 156 32207,'27'0'288,"7"0"-144,6 0-96,-3 0-32,0 0-16,-4 0 0,-9 0 0,-7-5-96,-9-3-1073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5.9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41 32095,'3'-3'36,"0"0"0,0 0 0,0 0 0,0 0 0,0 1 1,1-1-1,0 1 0,-1 0 0,1 0 0,0 0 0,0 0 0,0 1 1,0 0-1,0 0 0,0 0 0,8-1 0,10-1-42,42 2-1,-50 1 43,-12-1-36,0 1 1,-1 0-1,1 0 0,0 0 0,-1 0 0,1 0 0,-1 1 0,1-1 1,0 0-1,-1 1 0,1-1 0,-1 1 0,1 0 0,-1-1 0,1 1 1,-1 0-1,1 0 0,-1 0 0,0 0 0,2 1 0,-2 0 0,0 1 0,-1-1 0,1 0 0,-1 0 0,0 0 0,1 1 0,-1-1 0,0 0 0,0 0 0,0 1 0,-1-1 0,1 0 0,0 0 0,-1 0 0,0 3 0,0-1 0,-1 0 0,1 0 0,0 0 0,-1-1 0,0 1 0,0-1 0,0 1 0,0-1 0,-1 0 0,1 0 0,-1 0 0,-3 3 0,-42 28 0,40-30 0,1 0 0,0 1 0,1-1 0,-1 1 0,1 1 0,0-1 0,0 1 0,-9 13 0,14-19 0,1 1 0,-1 0 0,1-1-1,-1 1 1,1 0 0,0 0 0,-1 0 0,1 0 0,0-1-1,-1 1 1,1 0 0,0 0 0,0 0 0,0 0 0,0 0-1,0 0 1,0 0 0,0 0 0,0-1 0,0 1 0,0 0-1,1 0 1,-1 0 0,0 0 0,1 0 0,-1-1 0,0 1 0,1 0-1,-1 0 1,1 0 0,-1-1 0,1 1 0,0 0 0,-1-1-1,1 1 1,0-1 0,-1 1 0,1 0 0,1 0 0,3 1-2,0 0 1,1 1-1,-1-2 1,1 1-1,7 1 1,-3-1 0,7 2 1,-9-2 2,1 0-1,-1 0 1,0 1-1,0 0 1,15 8-1,-21-9 0,0-1-1,0 1 0,0-1 0,-1 1 1,1 0-1,0 0 0,-1 0 0,1 0 0,-1 0 1,0 0-1,0 0 0,0 0 0,0 0 1,0 0-1,0 1 0,-1-1 0,1 0 1,-1 1-1,1-1 0,-1 0 0,0 1 1,0-1-1,0 1 0,0-1 0,-1 0 1,0 4-1,0-2 0,-1 0 0,1-1 0,-1 1 0,0-1 0,0 1 0,-1-1 0,1 0 0,-1 0 0,1 0 0,-1 0 0,0-1 0,0 1 0,0-1 0,0 1 0,-1-1 0,1 0 0,0 0 0,-1-1 0,0 1 0,1-1 0,-7 2 0,-2 1-1,-1 0 1,0-1-1,1-1 0,-1 0 0,-19 0 0,31-2-21,1 0 0,-1 0 0,1 0 0,-1 0 0,1 0 0,-1 0 0,1 0 0,-1 0 0,1 0 0,-1-1 0,1 1 0,0 0 0,-1 0 0,1-1 0,-1 1 0,1 0 0,0-1 0,-1 1 0,1 0 0,0-1 0,-1 1 0,1 0 0,0-1 0,0 1 0,-1-1 0,1 1 0,0-1 0,0 1 0,0-1 0,-1 1 1,1-1-1,0 1 0,0 0 0,0-1 0,0 1 0,0-1 0,0 1 0,0-1 0,0 1 0,0-1 0,0 1 0,1-1 0,-1 1 0,0-1 0,0-3-491,0-17-4943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6.4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84 32063,'-1'-2'22,"1"0"1,0 0-1,1 0 1,-1 0 0,0 0-1,1 0 1,-1 0-1,1 0 1,-1 0-1,1 0 1,0 0-1,0 0 1,0 1 0,0-1-1,0 0 1,0 1-1,1-1 1,-1 0-1,0 1 1,1 0 0,-1-1-1,1 1 1,0 0-1,-1 0 1,1 0-1,0 0 1,0 0-1,0 0 1,3-1 0,4 0-31,0 0 0,0 1 0,0 0 0,1 0 0,11 2 1,-10-1 46,-9 0-39,0 0 1,0 0-1,-1 0 0,1 0 0,0 1 0,0-1 0,0 1 0,0 0 0,0-1 1,0 1-1,-1 0 0,1 0 0,0 0 0,-1 0 0,1 0 0,0 0 0,-1 1 1,1-1-1,1 3 0,-1 0 0,0-1 0,0 1 0,0-1 0,0 1 0,-1-1 0,1 1 0,-1 0 0,0 0 0,0 5 0,1 5 0,-2-1 0,0 1 0,0-1 0,-1 1 0,-3 13 0,3-22 0,-1 1 0,0-1 0,0 0 0,0 0 0,0-1 0,-1 1 0,0-1 0,0 1 0,0-1 0,-1 0 0,1 0 0,-7 5 0,-17 23 0,42-38 0,4-13 0,-2-1 0,0 0 0,-1-2 0,-1 0 0,-2 0 0,0-1 0,-1-1 0,-1 0 0,14-47 0,-25 71 0,0 0 0,0-1-1,0 1 1,0 0 0,0 0 0,0-1-1,0 1 1,0 0 0,0 0 0,0-1 0,0 1-1,0 0 1,-1 0 0,1-1 0,0 1-1,0 0 1,0 0 0,0 0 0,0-1-1,-1 1 1,1 0 0,0 0 0,0 0 0,0 0-1,-1-1 1,1 1 0,0 0 0,0 0-1,0 0 1,-1 0 0,1 0 0,0 0 0,0 0-1,-1-1 1,1 1 0,0 0 0,0 0-1,-1 0 1,1 0 0,0 0 0,0 0 0,-1 0-1,1 0 1,0 0 0,0 1 0,-1-1-1,1 0 1,0 0 0,0 0 0,-1 0 0,1 0-1,0 0 1,0 0 0,0 1 0,-1-1-1,1 0 1,0 0 0,-17 7 10,14-4-9,-1 1-1,0-1 0,1 1 0,-1-1 1,1 1-1,0 0 0,0 0 0,1 1 1,-1-1-1,1 0 0,0 1 0,0 0 1,0-1-1,1 1 0,-1 0 1,1 0-1,1 0 0,-2 9 0,2-10 1,0 0 1,0 0-1,0 0 0,1 0 0,-1 0 0,1 0 1,0 0-1,0 0 0,0 0 0,1-1 0,-1 1 1,1 0-1,0-1 0,0 1 0,0-1 0,1 0 0,-1 0 1,1 0-1,0 0 0,0 0 0,0 0 0,0-1 1,0 0-1,4 3 0,12 3-10,0-1-1,0 0 1,1-2 0,0-1-1,0 0 1,0-1 0,0-1-1,0-1 1,31-3 0,-6 1-202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9.1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71 31342,'0'-1'30,"0"-1"-1,0 1 0,0-1 1,0 1-1,0-1 0,0 1 0,1 0 1,-1-1-1,0 1 0,1-1 1,-1 1-1,1-1 0,0 1 0,-1 0 1,1 0-1,0-1 0,0 1 1,0 0-1,-1 0 0,1 0 0,1 0 1,-1 0-1,0 0 0,0 0 1,0 0-1,0 0 0,1 0 0,-1 1 1,0-1-1,1 0 0,-1 1 1,1-1-1,-1 1 0,0 0 1,1 0-1,-1-1 0,1 1 0,-1 0 1,1 0-1,-1 0 0,1 0 1,-1 1-1,1-1 0,-1 0 0,1 0 1,2 2-1,-3-2-29,0 1 0,0-1 0,0 1 0,-1-1 0,1 1 0,0 0 0,0-1 0,0 1 0,0 0 0,-1 0 0,1-1 0,0 1 0,-1 0 0,1 0 0,-1 0 0,1 0 0,-1 0 0,1 0 0,-1 0 0,0 0 0,1 0 0,-1 0 0,0 0 0,0 0 0,0 1 0,3 32 0,-3-27 0,1 3 0,-1 1 0,0 0 0,0-1 0,-1 1 0,0-1 0,-1 1 0,0-1 0,-1 0 0,0 0 0,-1 0 0,0 0 0,0 0 0,-1-1 0,-10 15 0,-11 13 0,26-37 0,0 0 0,0 0 0,0 0 0,0 0 0,0 0 0,0 0 0,0 0 0,0-1 0,1 1 0,-1 0 0,0 0 0,0 0 0,0 0 0,0 0 0,0 0 0,0 0 0,0 0 0,0 0 0,0 0 0,0 0 0,1 0 0,-1 0 0,0 0 0,0 0 0,0 0 0,0 0 0,0 0 0,0 0 0,0 0 0,0 0 0,0 0 0,1 0 0,-1 0 0,0 0 0,0 0 0,0 0 0,0 0 0,0 0 0,0 1 0,0-1 0,0 0 0,0 0 0,0 0 0,0 0 0,0 0 0,1 0 0,-1 0 0,0 0 0,0 0 0,0 0 0,0 0 0,0 0 0,0 1 0,0-1 0,0 0 0,0 0 0,0 0 0,0 0 0,0 0 0,0 0 0,0 0 0,0 0 0,0 0 0,0 1 0,1-2 0,7-2 0,0-1 0,0 0 0,0 0 0,0-1 0,-1 0 0,0-1 0,0 1 0,0-1 0,6-8 0,55-67 0,-56 66 0,18-24 7,37-63-1,-65 93-3,-7 10-3,4-1 0,-5 2 0,-1 0 0,1 1 0,0-1 0,0 2 0,0-1 0,1 0 0,-1 1 0,1 0 0,-1 1 0,1-1 0,1 1 0,-1 0 0,1 0 0,-4 6 0,2-4 0,1 0 0,1 0 0,-1 1 0,1 0 0,1-1 0,-1 2 0,1-1 0,1 0 0,0 1 0,-2 14 0,3-19 0,1 1 0,-1 0 0,2 0 0,-1-1 0,0 1 0,1 0 0,0-1 0,0 1 0,0 0 0,1-1 0,3 9 0,-3-10 0,1 1 0,0-1 0,0 0 0,0 0 0,0 0 0,0 0 0,1-1 0,-1 1 0,1-1 0,0 0 0,0 0 0,0-1 0,4 3 0,9 1-49,-1-1 0,1 0 0,0-1 0,0-1 0,0 0 0,0-2 0,28-1 0,-17-1-1112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7.6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91 30894,'0'-2'220,"4"-7"111,-2 1-1,1-1 1,-1 0-1,1-17 1,-3 26-331,0 0 0,0 0 0,0 0 0,-1 0 0,1 0 0,0 0 0,0 0 0,0 0 0,0 0 0,0 0 0,-1 0 0,1 0 0,0 0 0,0 0 0,0 0 0,0 0 0,-1 0 0,1 0 0,0 0 0,0 0 0,0 0 0,0 0 0,-1 0 0,1 0 0,0 0 0,0 0 0,0 0 0,0 0 0,0 0 0,0 1 0,-1-1 0,1 0 0,0 0 0,0 0 0,0 0 0,0 0 0,0 0 0,0 1 0,0-1 0,0 0 0,0 0 0,-1 0 0,1 0 0,0 0 0,0 1 0,0-1 0,0 0 0,0 0 0,0 0 0,0 0 0,0 1 0,0-1 0,0 0 0,-6 12 0,0 0 0,1 0 0,1 1 0,0 0 0,0 0 0,1 0 0,1 0 0,0 0 0,1 1 0,0-1 0,3 22 0,-2-32 0,0 0 0,1 0 0,-1 1 0,1-1 0,0 0 0,0 0 0,0 0 0,0 0 0,0 0 0,1 0 0,-1-1 0,1 1 0,0 0 0,0-1 0,0 1 0,0-1 0,0 0 0,1 0 0,-1 0 0,1 0 0,-1 0 0,1 0 0,0 0 0,0-1 0,0 0 0,3 2 0,4 0 0,1-1 0,-1 1 0,0-2 0,0 0 0,1 0 0,18-1 0,-26 0 0,0-1 0,0 1 0,0 0 0,0-1 0,-1 0 0,1 0 0,0 0 0,0 0 0,0 0 0,-1-1 0,1 1 0,0-1 0,-1 1 0,1-1 0,-1 0 0,0 0 0,0 0 0,3-3 0,-2-1 0,1 1 0,0-1 0,-1 1 0,0-1 0,-1 0 0,1 0 0,-1-1 0,1-6 0,2-10 0,-2-1 0,0 1 0,-2-37 0,-1 11 0,0 30 0,0 16 0,0 7 0,9 174 0,-3-100 0,-8 135 0,0-196 0,0-1 0,-1 1 0,-1-1 0,0 0 0,-2-1 0,0 1 0,-15 27 0,21-41 0,-1-1 0,0 0 0,1 1 0,-1-1 0,0 0 0,0 0 0,0 1 0,0-1 0,0 0 0,-1 0 0,1 0 0,0 0 0,0-1 0,-1 1 0,1 0 0,-3 1 0,3-2 0,1 0 0,-1-1 0,1 1 0,-1 0 0,0 0 0,1 0 0,-1-1 0,1 1 0,-1 0 0,1-1 0,-1 1 0,1 0 0,-1-1 0,1 1 0,-1-1 0,1 1 0,0-1 0,-1 1 0,1-1 0,0 1 0,-1-1 0,1 1 0,0-1 0,0 1 0,-1-1 0,1 0 0,0 0 0,-2-9 0,0 0 0,0 0 0,0-17 0,2 23 0,-2-18 0,0-1 0,1-1 0,1 0 0,0 0 0,6-30 0,-4 47 0,-1 1 0,1-1 0,0 1 0,0 0 0,1 0 0,0 0 0,0 0 0,0 0 0,1 1 0,0-1 0,0 1 0,0 0 0,1 0 0,0 1 0,0-1 0,0 1 0,0 0 0,0 1 0,1-1 0,9-4 0,4 1-70,1 1 0,39-9 0,-36 10-296,17-3-1379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27.9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 25 32239,'0'-4'320,"0"-3"-240,17-1-48,11 4-32,7 3 0,0 1-64,-8 0-816</inkml:trace>
  <inkml:trace contextRef="#ctx0" brushRef="#br0" timeOffset="1">1 147 32063,'23'2'368,"9"-1"-192,10-1-160,1 0-16,0 0-64,4 0-833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30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31470,'0'0'465,"8"0"-193,19 0-80,12 0-64,4-1-64,-2 1-48,-3 0 0,-12-2-16,-5 2 0,-9 0-16,-10 0-96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2:30.3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0 175 28413,'8'2'3447,"12"-2"-3495,-16 0 371,102 0-14,-106-1-308,0 1 0,1 0-1,-1 0 1,1-1 0,-1 1 0,1 0-1,-1 0 1,0-1 0,1 1 0,-1-1 0,0 1-1,1 0 1,-1-1 0,0 1 0,1-1-1,-1 1 1,0-1 0,0 1 0,0-1-1,1 1 1,-1-1 0,0 1 0,0-1-1,0 1 1,0-1 0,0 1 0,0-1-1,0 1 1,0-1 0,0 0 0,0-22 10,-1 16-6,0-2 11,-1-1-1,-1 1 1,0 0 0,0-1-1,-1 1 1,0 1 0,-1-1-1,1 1 1,-2-1-1,1 1 1,-1 1 0,0-1-1,-13-11 1,18 18 0,6 2-13,2 4-2,0 0 0,0 0 0,-1 1 0,0 0 0,0 0 0,0 1 0,-1-1 0,0 1 0,0 0 0,-1 0 0,0 1 0,0 0 0,4 13 0,-3-5-1,-1 0 0,-1 0-1,0 1 1,-1-1 0,-1 1 0,-1 21 0,-1-31-65,0-1 1,0 0-1,-1 1 0,0-1 0,0 0 1,0 0-1,-1 0 0,0 0 0,0 0 1,0 0-1,-1-1 0,0 0 0,0 0 1,0 0-1,-1 0 0,1 0 1,-1-1-1,-10 7 0,-11 8-4772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8:02.0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153 242 32399,'0'-13'89,"1"10"-62,-1 0 0,0 0 0,0-1 0,0 1 0,-1 0 0,1 0 0,-2-5 0,1 7-25,1 0 0,-1 0 0,1 0 0,-1 1 0,0-1 0,1 0 0,-1 0 1,0 1-1,0-1 0,0 0 0,1 1 0,-1-1 0,0 1 0,0-1 0,0 1 0,0 0 0,0-1 0,0 1 0,0 0 0,0 0 0,0-1 0,0 1 0,0 0 0,0 0 1,0 0-1,0 0 0,-2 1 0,-2-1-2,0 1 0,0 0 1,0 0-1,1 1 0,-1-1 1,0 1-1,1 0 0,-1 0 1,1 1-1,0-1 0,0 1 1,0 0-1,0 0 0,0 0 1,1 1-1,-1-1 0,1 1 1,0 0-1,0 0 0,0 0 1,1 0-1,-1 1 0,-2 6 1,0 1-5,0 1 0,1-1 1,0 1-1,1 0 0,0 0 1,1 0-1,0 25 0,2-29 6,0 0-1,1 0 0,0 0 0,0 0 1,1-1-1,1 1 0,-1-1 0,1 1 1,1-1-1,-1 0 0,1 0 0,1-1 1,0 1-1,0-1 0,0 0 0,11 11 1,1 2-2,-3-5 2,-1 1 0,-1 0 0,17 27 0,-26-38-4,-1 1 0,1 0 1,-1 0-1,0-1 0,-1 1 1,1 0-1,-1 1 0,0-1 0,-1 0 1,1 0-1,-1 0 0,-1 1 0,1-1 1,-1 0-1,0 0 0,-2 6 0,1-6 2,-1 0-1,0-1 1,0 1-1,0-1 1,-1 0-1,0 0 1,0 0-1,0 0 1,0-1-1,-8 6 1,9-7-2,0 0 0,-1-1 0,1 1 0,-1-1 0,1 0 0,-1 0 0,0 0 0,0 0 0,1-1 0,-1 0-1,0 0 1,-1 0 0,1 0 0,0 0 0,0-1 0,-6 0 0,9-1-1,1-1 0,-1 1 0,1-1 0,0 1 0,0-1 0,-1 1 0,1-1 0,0 1 0,0-1 0,1 1 0,-1-1 0,0-1 0,1 2 0,-1-2 1,1 0 0,0 0 0,0 0 0,0 0 0,0 0 0,1 1 0,-1-1 0,1 0 0,0 1 0,-1-1 0,1 1 0,0-1 0,1 1 0,-1 0 0,0 0 0,5-3 0,51-29 1,-31 19 1,0-1-3,-5 4 9,-1-2 1,29-22 0,-44 31-4,0-1 1,0-1 0,0 1 0,-1-1-1,0 0 1,0 0 0,-1 0-1,1-1 1,-2 0 0,1 1 0,2-10-1,0-12 10,-1 0 0,-1 0-1,0-39 1,-9 272-13,6-199 0,0 1 0,0-1 0,0 0 0,0 0 0,1 0 0,-1 0 0,1 0 0,1 0 0,-1 0 0,1-1 0,0 1 0,4 5 0,-6-8 0,0 0 0,1-1 0,-1 1 0,1 0 0,0-1 0,-1 1 0,1-1 0,0 1 0,0-1 0,0 0 0,0 0 0,0 0 0,0 0 0,0 0 0,0 0 0,0-1 0,0 1 0,1-1 0,-1 1 0,0-1 0,0 0 0,1 0 0,-1 0 0,0 0 0,0 0 0,1-1 0,-1 1 0,0-1 0,0 1 0,0-1 0,3-1 0,-3 1 0,0-1 0,0 1 0,0-1 0,-1 0 0,1 1 0,0-1 0,-1 0 0,0 0 0,1 0 0,-1 0 0,0 0 0,0 0 0,0-1 0,1-2 0,9-37 0,-9 31 0,3-20 0,3-57 0,-7 58 0,2 0 0,7-32 0,-10 62 0,0 0 0,0 0 0,0-1 0,0 1 0,0 0 0,0 0 0,0 0 0,0 0 0,0 0 0,0-1 0,0 1 0,0 0 0,0 0 0,0 0 0,0 0 0,0 0 0,0-1 0,0 1 0,0 0 0,0 0 0,0 0 0,0 0 0,0 0 0,0 0 0,0-1 0,1 1 0,-1 0 0,0 0 0,0 0 0,0 0 0,0 0 0,0 0 0,0 0 0,0 0 0,1 0 0,-1-1 0,0 1 0,0 0 0,0 0 0,0 0 0,0 0 0,0 0 0,1 0 0,-1 0 0,0 0 0,0 0 0,0 0 0,0 0 0,0 0 0,1 0 0,-1 0 0,0 0 0,0 0 0,0 0 0,0 0 0,0 0 0,1 1 0,4 10 0,5 21 0,-10-29 0,12 53 0,-9-37 0,1 0 0,1-1 0,0 1 0,1-1 0,15 28 0,-21-45 0,1 0 0,-1 0 0,1 0 0,-1 0 0,1 0 0,0 0 0,-1 0 0,1 0 0,0-1 0,0 1 0,0 0 0,0 0 0,0-1 0,0 1 0,0-1 0,0 1 0,0-1 0,0 1 0,0-1 0,0 0 0,0 1 0,0-1 0,0 0 0,1 0 0,-1 0 0,0 0 0,0 0 0,0 0 0,0 0 0,0 0 0,1 0 0,-1-1 0,0 1 0,0 0 0,0-1 0,2 0 0,0-1 0,0 0 0,0 0 0,-1 0 0,1 0 0,-1-1 0,1 1 0,-1 0 0,0-1 0,0 0 0,3-5 0,10-24 0,-1-1 0,-2 0 0,8-36 0,18-49 0,-38 118 0,0 0 0,0 1 0,0-1 0,0 0 0,0 0 0,1 0 0,-1 0 0,0 0 0,0 0 0,0 1 0,0-1 0,0 0 0,0 0 0,0 0 0,0 0 0,1 0 0,-1 0 0,0 0 0,0 0 0,0 0 0,0 0 0,0 0 0,0 0 0,1 0 0,-1 0 0,0 0 0,0 0 0,0 0 0,0 0 0,0 0 0,1 0 0,-1 0 0,0 0 0,0 0 0,0 0 0,0 0 0,0 0 0,0 0 0,1 0 0,-1 0 0,0 0 0,0 0 0,0 0 0,0 0 0,0 0 0,1-1 0,0 17 0,-1 156 0,0-167 0,0-1 0,0 0 0,0 0 0,1 0 0,0 1 0,0-1 0,0 0 0,0 0 0,1 0 0,-1 0 0,1 0 0,0-1 0,0 1 0,1-1 0,-1 1 0,1-1 0,0 0 0,3 4 0,-2-4 0,0 0 0,1 0 0,-1-1 0,1 1 0,0-1 0,-1 0 0,1 0 0,0-1 0,0 1 0,0-1 0,1 0 0,-1-1 0,0 1 0,8-1 0,-7 0 0,-1 0 0,1 0 0,0 0 0,-1-1 0,1 1 0,-1-1 0,1-1 0,-1 1 0,0-1 0,1 0 0,-1 0 0,0-1 0,0 1 0,0-1 0,0 0 0,-1-1 0,1 1 0,-1-1 0,0 0 0,0 0 0,0 0 0,-1 0 0,1-1 0,-1 1 0,0-1 0,-1 0 0,1 0 0,2-8 0,0 1 0,-1-1 0,-1 0 0,0 0 0,-1 0 0,0 0 0,-1 0 0,0 0 0,-1 0 0,-1 0 0,-3-21 0,4 33 0,-1-1 0,1 0 0,-1 0 0,1 1 0,-1-1 0,1 0 0,-1 1 0,0-1 0,0 1 0,0-1 0,0 1 0,0-1 0,0 1 0,0-1 0,-1 1 0,1 0 0,0 0 0,-1 0 0,1 0 0,-1 0 0,1 0 0,-1 0 0,0 0 0,1 1 0,-1-1 0,0 1 0,1-1 0,-1 1 0,0-1 0,0 1 0,1 0 0,-1 0 0,0 0 0,0 0 0,0 0 0,1 0 0,-1 1 0,0-1 0,0 1 0,1-1 0,-1 1 0,0-1 0,1 1 0,-1 0 0,1 0 0,-1 0 0,1 0 0,-1 0 0,1 0 0,-1 0 0,1 1 0,0-1 0,0 0 0,0 1 0,0-1 0,-1 3 0,-1 2 0,1 1 0,-1-1 0,2 1 0,-1 0 0,1 0 0,0 0 0,0 0 0,1 0 0,0 0 0,0 0 0,2 8 0,-2-12 0,1-1 0,-1 1 0,1 0 0,0-1 0,0 1 0,0-1 0,0 1 0,0-1 0,0 0 0,1 1 0,-1-1 0,1 0 0,0 0 0,0 0 0,-1 0 0,1 0 0,0 0 0,1 0 0,-1-1 0,0 1 0,0-1 0,1 0 0,-1 0 0,1 0 0,-1 0 0,1 0 0,-1 0 0,1 0 0,0-1 0,-1 0 0,4 1 0,-4-1 0,1 0 0,-1 0 0,1 0 0,-1 0 0,1 0 0,-1-1 0,0 1 0,1-1 0,-1 1 0,0-1 0,1 0 0,-1 0 0,0 0 0,0 0 0,0-1 0,0 1 0,0-1 0,3-2 0,-2 0 0,0 1 0,0-1 0,-1-1 0,1 1 0,-1 0 0,0-1 0,0 1 0,2-9 0,0-5 6,0-1 1,-1 0-1,-1 1 1,-1-37-1,-8 65-6,-10 31 0,2 0 0,2 2 0,2-1 0,1 2 0,-6 77 0,8 230 0,9-247 0,-1-62 0,1-6 0,-1 0 0,-8 51 0,7-78 0,-1-1 0,0 0 0,0 1 0,-1-1 0,0 0 0,0 0 0,-1 0 0,0 0 0,0-1 0,-1 0 0,0 1 0,0-2 0,-1 1 0,0-1 0,-9 8 0,12-11 0,1-1 0,-1 0 0,0 0 0,-1-1 0,1 1 0,0-1 0,0 1 0,-1-1 0,1 0 0,-1 0 0,1-1 0,-1 1 0,1-1 0,-1 1 0,1-1 0,-1 0 0,-4-1 0,5 0 0,0 0 0,0 0 0,1 0 0,-1 0 0,1 0 0,-1-1 0,1 1 0,-1-1 0,1 1 0,0-1 0,0 0 0,-1 0 0,1 0 0,1 0 0,-1-1 0,0 1 0,1 0 0,-1-1 0,1 1 0,-1-1 0,0-2 0,-4-13 0,0 1 0,2 0 0,-1-1 0,2 0 0,-1-28 0,2 9 0,7-65 0,-2 78-2,2 0 1,1 1-1,0-1 1,2 1-1,1 1 0,0 0 1,16-26-1,0 6-4,2 1-1,50-59 1,43-18 6,-89 91 1,-1-1 1,-2-2-1,35-46 0,-58 69 3,0-1-1,-1 0 0,0-1 1,0 1-1,-1-1 1,0 1-1,4-18 0,-5 4-3,0 0 0,-1-24 0,-3 88 0,0-23 0,2-1 0,0 0 0,3 24 0,-3-37 0,1 0 0,0 0 0,1-1 0,-1 1 0,1 0 0,0-1 0,0 1 0,0-1 0,1 1 0,0-1 0,0 0 0,0 0 0,0 0 0,0-1 0,1 1 0,-1-1 0,5 3 0,-4-3 0,-1-1 0,1-1 0,0 1 0,-1 0 0,1-1 0,0 0 0,0 0 0,0 0 0,0 0 0,0-1 0,0 0 0,0 1 0,0-1 0,0-1 0,0 1 0,0-1 0,-1 1 0,1-1 0,0 0 0,0 0 0,0-1 0,0 1 0,-1-1 0,1 0 0,-1 0 0,1 0 0,-1 0 0,0-1 0,0 1 0,0-1 0,0 0 0,4-5 0,-3 0 0,0 0 0,-1 0 0,0-1 0,0 1 0,-1 0 0,0-1 0,2-17 0,-3-64 0,-2 52 0,1 37 0,1 1 0,-1-1 0,0 1 0,0 0 0,0-1 0,0 1 0,0-1 0,0 1 0,0-1 0,0 1 0,0 0 0,0-1 0,-1 1 0,1-1 0,0 1 0,0 0 0,0-1 0,0 1 0,0 0 0,-1-1 0,1 1 0,0 0 0,0-1 0,-1 1 0,1 0 0,0-1 0,-1 1 0,1 0 0,0 0 0,-1-1 0,1 1 0,-1 0 0,0 0 0,1 0 0,-1 1 0,0-1 0,1 1 0,-1-1 0,1 1 0,-1-1 0,1 1 0,-1 0 0,1-1 0,-1 1 0,1-1 0,0 1 0,-1 0 0,1 0 0,0-1 0,0 1 0,-1 0 0,1-1 0,0 1 0,0 1 0,-5 23 0,2 0 0,1 0 0,1 0 0,1 1 0,4 32 0,-4-54 0,1 0 0,0 1 0,0-1 0,1 0 0,-1 0 0,1 0 0,0 0 0,0 0 0,0 0 0,0-1 0,1 1 0,0-1 0,-1 1 0,1-1 0,0 0 0,1 0 0,-1 0 0,1-1 0,-1 1 0,1-1 0,0 0 0,0 0 0,-1 0 0,2-1 0,-1 1 0,0-1 0,0 0 0,0 0 0,1 0 0,-1-1 0,0 1 0,1-1 0,-1 0 0,0 0 0,1-1 0,-1 1 0,0-1 0,0 0 0,1 0 0,-1-1 0,0 1 0,0-1 0,0 0 0,0 0 0,-1 0 0,1 0 0,0-1 0,-1 0 0,6-5 0,-1-2 0,1 0 0,-1 0 0,-1-1 0,0-1 0,-1 1 0,0-1 0,-1 0 0,0 0 0,-1-1 0,0 1 0,-1-1 0,3-17 0,-1-18 0,-2 1 0,-2-49 0,-1 57 0,0 30 0,-3-41 0,3 48 0,0-1 0,-1 1 0,1-1 0,-1 1 0,0 0 0,1-1 0,-1 1 0,0 0 0,-1 0 0,1 0 0,0 0 0,-1 0 0,1 0 0,-1 0 0,1 0 0,-4-2 0,4 3 0,1 1 0,-1 0 0,0-1 0,1 1 0,-1 0 0,1-1 0,-1 1 0,0 0 0,1 0 0,-1-1 0,0 1 0,0 0 0,1 0 0,-1 0 0,0 0 0,1 0 0,-1 0 0,0 0 0,0 0 0,1 0 0,-1 1 0,0-1 0,1 0 0,-1 0 0,0 1 0,1-1 0,-1 0 0,1 1 0,-1-1 0,0 0 0,1 1 0,-1-1 0,1 1 0,-1-1 0,1 1 0,-1-1 0,1 1 0,-1 0 0,-11 26 0,6 5 0,0 1 0,3 0 0,0 0 0,2 0 0,2 0 0,4 37 0,-3-56 0,0 1 0,1-1 0,0 1 0,1-1 0,1-1 0,0 1 0,1 0 0,7 12 0,-10-21 0,0 0 0,1 1 0,-1-2 0,1 1 0,0 0 0,1-1 0,-1 0 0,1 0 0,-1 0 0,1 0 0,1-1 0,-1 0 0,0 0 0,1 0 0,-1-1 0,1 1 0,0-1 0,0-1 0,0 1 0,0-1 0,7 0 0,-6 0 0,-1 0 0,1-1 0,-1 0 0,1 0 0,0-1 0,-1 0 0,1 0 0,-1-1 0,1 1 0,-1-1 0,0-1 0,0 1 0,0-1 0,0 0 0,0 0 0,-1-1 0,1 0 0,-1 0 0,0 0 0,0-1 0,-1 1 0,7-9 0,-4 4 0,0 0 0,-1-1 0,0 0 0,-1 0 0,0 0 0,0-1 0,-1 1 0,-1-1 0,4-20 0,-2 2 0,-2-1 0,-1-43 0,-2 72 0,0-1 0,0 0 0,0 1 0,0-1 0,0 0 0,0 1 0,-1-1 0,1 0 0,0 1 0,-1-1 0,1 1 0,-1-1 0,0 0 0,0 1 0,1 0 0,-1-1 0,0 1 0,0-1 0,0 1 0,-1 0 0,1 0 0,0 0 0,0-1 0,-1 1 0,1 0 0,0 1 0,-1-1 0,-1-1 0,-1 1 0,-1 0 0,1 0 0,-1 1 0,1 0 0,-1-1 0,1 2 0,-1-1 0,1 0 0,-7 2 0,6-1 0,1 1 0,0-1 0,0 1 0,0-1 0,0 1 0,0 1 0,0-1 0,1 0 0,-1 1 0,1 0 0,0 0 0,-1 0 0,1 0 0,0 0 0,1 1 0,-1-1 0,1 1 0,-1 0 0,1 0 0,0 0 0,1 0 0,-1 0 0,1 0 0,-2 8 0,-2 7 0,2 0 0,0-1 0,1 1 0,1 26 0,1-43 0,0 0 0,0 0 0,0 0 0,1 0 0,-1 0 0,1 0 0,-1 0 0,1 0 0,-1 0 0,1 0 0,0 0 0,0 0 0,0 0 0,0 0 0,1-1 0,-1 1 0,0 0 0,1-1 0,-1 1 0,1-1 0,-1 0 0,1 1 0,0-1 0,-1 0 0,1 0 0,0 0 0,0 0 0,0 0 0,0-1 0,3 2 0,5 0 0,0 0 0,0-1 0,0-1 0,0 1 0,11-2 0,-18 0 0,-1 1 0,1-1 0,-1 1 0,1-1 0,-1 0 0,1 0 0,-1 0 0,1 0 0,-1 0 0,0 0 0,0-1 0,0 1 0,0-1 0,0 1 0,0-1 0,0 0 0,0 0 0,-1 0 0,1 0 0,-1 0 0,1 0 0,-1-1 0,0 1 0,0 0 0,0-1 0,0 1 0,0-1 0,-1 1 0,1-1 0,0-2 0,1-11 0,0 0 0,-1 0 0,-1-28 0,0 25 0,0 18 0,0 0 0,0 0 0,0 0 0,0 0 0,0 0 0,0 1 0,0-1 0,0 0 0,0 0 0,-1 0 0,1 0 0,0 0 0,-1 0 0,1 1 0,-1-1 0,1 0 0,-1 0 0,1 1 0,-1-1 0,1 0 0,-1 0 0,0 1 0,1-1 0,-1 1 0,0-1 0,1 1 0,-1-1 0,0 1 0,0-1 0,0 1 0,0 0 0,1-1 0,-1 1 0,0 0 0,0 0 0,0 0 0,0-1 0,0 1 0,0 0 0,0 0 0,1 0 0,-1 1 0,0-1 0,0 0 0,0 0 0,0 0 0,0 1 0,0-1 0,0 0 0,1 1 0,-1-1 0,0 1 0,0-1 0,1 1 0,-1-1 0,0 1 0,1-1 0,-1 1 0,0 0 0,1-1 0,-1 1 0,1 0 0,-1 0 0,1 0 0,-1-1 0,0 3 0,-1 3 0,0 1 0,0 0 0,1 0 0,-1-1 0,1 1 0,1 0 0,0 0 0,-1 0 0,2 0 0,1 14 0,-1-17 0,0 0 0,0 0 0,0 0 0,0 0 0,0-1 0,1 1 0,-1 0 0,1-1 0,0 1 0,0-1 0,1 0 0,-1 1 0,1-1 0,-1 0 0,1 0 0,0-1 0,0 1 0,0-1 0,1 1 0,4 2 0,-3-3 0,0 0 0,-1-1 0,1 1 0,0-1 0,0 0 0,0 0 0,0 0 0,0-1 0,0 0 0,0 0 0,8-1 0,-10 0 0,-1 1 0,0-1 0,0 0 0,1 0 0,-1 0 0,0 0 0,0 0 0,0-1 0,0 1 0,0 0 0,0-1 0,-1 0 0,1 1 0,0-1 0,-1 0 0,1 0 0,-1 0 0,0 0 0,0 0 0,1 0 0,-1 0 0,-1-1 0,1 1 0,0 0 0,0-4 0,5-24 0,-2-1 0,0-30 0,-3 36 0,1 1 0,1-1 0,11-40 0,-14 64 0,0 1 0,0-1 0,0 1 0,0-1 0,1 1 0,-1-1 0,0 1 0,0-1 0,1 1 0,-1-1 0,0 1 0,1-1 0,-1 1 0,0 0 0,1-1 0,-1 1 0,0-1 0,1 1 0,-1 0 0,1 0 0,-1-1 0,1 1 0,-1 0 0,1 0 0,-1 0 0,1-1 0,-1 1 0,1 0 0,-1 0 0,1 0 0,-1 0 0,1 0 0,-1 0 0,1 0 0,-1 0 0,1 0 0,-1 0 0,1 0 0,-1 0 0,1 1 0,-1-1 0,1 0 0,-1 0 0,1 0 0,-1 1 0,1-1 0,-1 0 0,1 1 0,-1-1 0,0 0 0,1 1 0,-1-1 0,1 1 0,-1 0 0,19 21 0,-12-3 0,0 0 0,-2-1 0,0 2 0,-1-1 0,-1 0 0,-1 1 0,0 37 0,2 25 0,-3-78 0,-1-1 0,0 0 0,1 0 0,0 0 0,0 1 0,0-1 0,0 0 0,0 0 0,0 0 0,1-1 0,-1 1 0,1 0 0,0-1 0,0 1 0,0-1 0,0 1 0,1-1 0,-1 0 0,1 0 0,-1 0 0,1 0 0,0 0 0,-1-1 0,1 1 0,4 1 0,0-1 0,0-1 0,0 1 0,0-1 0,0-1 0,0 1 0,0-1 0,0-1 0,1 1 0,-1-1 0,11-3 0,-13 3-31,0 0-1,-1-1 1,1 0-1,0 0 1,0 0-1,-1-1 1,1 1 0,-1-1-1,0 0 1,0-1-1,0 1 1,0 0 0,0-1-1,-1 0 1,0 0-1,0 0 1,0-1-1,0 1 1,0-1 0,-1 1-1,0-1 1,0 0-1,0 0 1,-1 0-1,0 0 1,1-7 0,-2-4-2370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0.9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20 168 30814,'0'0'416,"1"0"-342,0 0 0,0 0-1,0-1 1,0 1 0,-1 0-1,1-1 1,0 1 0,0 0-1,0-1 1,-1 1 0,1-1-1,0 1 1,0-1 0,-1 0-1,1 1 1,-1-1 0,2 0-1,9-21-54,3-1-7,-1-2 1,-1 0 0,13-40 0,-26 79-3,0 1 1,0-1 0,4 23-1,-2-6-7,1 248-3,-3-278 0,1 1 0,-1-1 1,1 1-1,-1-1 0,1 1 0,-1-1 1,0 0-1,0 1 0,0-1 0,0 0 1,0 0-1,0 0 0,0 1 0,0-1 1,0 0-1,0 0 0,-1-1 0,1 1 1,0 0-1,-1 0 0,1-1 0,-1 1 1,1 0-1,-1-1 0,1 0 0,-1 1 1,1-1-1,-3 0 0,-50 7 9,48-7-9,-12 2 0,35-3 0,13 0 0,103 1-2260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1.5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171 48 31166,'0'-2'46,"1"-1"1,-1 1-1,0 0 0,-1 0 0,1 0 1,0 0-1,-1 0 0,1-1 0,-1 1 1,1 0-1,-1 0 0,0 0 0,0 0 0,0 1 1,-3-5-1,3 5-40,-1 0 0,0 0 0,0-1 0,-1 1 0,1 1 0,0-1 0,0 0 0,0 1 0,-1-1 0,1 1-1,0-1 1,0 1 0,-1 0 0,1 0 0,-4 0 0,0 0-3,-3 0 20,0 0 1,0 0-1,0 1 0,0 0 0,0 1 1,-12 3-1,19-4-14,-1 0 1,1 1-1,0-1 1,-1 1-1,1-1 0,0 1 1,0 0-1,0 0 1,0 0-1,0 0 1,0 0-1,1 0 0,-1 0 1,1 1-1,-1-1 1,1 1-1,0-1 1,0 1-1,0-1 1,0 1-1,1 0 0,-1 0 1,1-1-1,-1 1 1,1 5-1,-1-1 3,0 0 0,1 1 0,0-1 0,0 0 0,0 1 0,1-1 0,0 0 0,1 1 0,-1-1 0,1 0 0,1 0 0,-1 0 0,1-1 0,1 1 0,4 7 0,34 36 7,-24-30-7,27 41 1,-41-56-13,0 1 1,-1 0-1,0 1 1,-1-1 0,1 0-1,-1 1 1,0-1-1,-1 1 1,1 0-1,-1 0 1,-1 0-1,1 7 1,-2-12-1,1 0 0,-1 1 0,0-1 0,0 1 0,1-1 0,-1 0 0,-1 1 0,1-1 0,0 0 0,-1 0-1,1 0 1,-1 0 0,1 0 0,-1 0 0,0-1 0,0 1 0,0-1 0,0 1 0,0-1 0,0 1 0,0-1 0,0 0 0,-1 0 0,1 0 0,-1-1 0,1 1 0,-4 0 0,-6 2 3,1 0 0,-1-2 0,0 1-1,-17-1 1,28-2-3,-1 1 0,0 0 1,1-1-1,-1 1 0,1-1 0,-1 1 0,1-1 0,0 1 0,-1-1 0,1 0 0,0 0 0,-1 0 0,1 0 1,0 0-1,0 0 0,0 0 0,0 0 0,0 0 0,0-1 0,0 1 0,0 0 0,0-1 0,1 1 1,-1-1-1,0 1 0,1-1 0,-1 1 0,1-1 0,0 1 0,0-1 0,-1 1 0,1-3 0,-1-9-2,0 0 0,1 1 0,1-15 0,0 12-3,-1 6 4,1 0 1,1 0 0,0 0-1,0 0 1,0 1 0,1-1-1,0 1 1,8-14 0,4-3 1,24-31 1,-27 39 10,0 0 1,-1 0-1,0-1 0,10-24 0,-20 40-11,-1 1-1,1-1 1,0 0 0,0 0-1,-1 1 1,1-1 0,-1 0-1,1 0 1,-1 0 0,0 0-1,0 1 1,0-1 0,0 0-1,0 0 1,0 0 0,0 0-1,-1 0 1,1 1 0,-1-1-1,1 0 1,-1 0 0,0 1-1,0-1 1,0 0 0,0 1-1,0-1 1,0 1 0,0-1-1,0 1 1,0-1 0,-1 1-1,1 0 1,-1 0 0,1 0-1,-1 0 1,1 0 0,-1 0-1,0 0 1,-2-1 0,-3 0-15,0 1 1,0 0-1,0 0 0,0 0 1,1 1-1,-1 0 0,0 0 1,0 1-1,-11 2 1,1 4-414,2 8-830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2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29598,'1'-2'60,"-1"-1"-1,1 0 1,0 0 0,-1 0 0,1 1 0,1-1 0,-1 1 0,0-1 0,0 1 0,1-1 0,0 1 0,-1-1 0,1 1 0,0 0 0,0 0 0,0 0 0,0 0 0,1 1 0,-1-1 0,0 0-1,1 1 1,-1 0 0,1-1 0,0 1 0,-1 0 0,1 0 0,0 1 0,0-1 0,-1 1 0,1-1 0,0 1 0,0 0 0,0 0 0,0 0 0,0 0 0,-1 0 0,1 1 0,0 0 0,0-1 0,0 1-1,-1 0 1,1 0 0,-1 0 0,1 1 0,-1-1 0,1 1 0,-1-1 0,1 1 0,-1 0 0,2 2 0,0 2-58,0 0 0,0 1 0,-1-1 0,0 1 0,0 0 0,-1-1 0,1 1 0,-2 1 0,3 12 0,-1 7 4,-1 35 0,-2-61-6,-1 4 0,1 1 0,-1-1 0,0 1 0,-1-1 0,1 1 1,-1-1-1,0 0 0,0 0 0,-1 0 0,1 0 0,-1 0 0,0 0 0,-1-1 0,-5 7 0,3-2 2,1 3 7,5-12-9,1 0 0,-1 1 0,0-1 0,1 0 0,-1 0 0,0 0 0,1 0 1,-1 0-1,1 0 0,-1 0 0,0 0 0,1 0 0,-1-1 0,0 1 0,1 0 0,-1 0 0,0 0 0,1 0 0,-1 0 0,0-1 0,1 1 0,-1 0 0,0 0 0,1-1 0,-1 1 0,0 0 0,0 0 0,1-1 0,-1 1 0,0 0 0,0-1 0,0 1 0,1 0 0,-1-1 0,0 1 0,0 0 0,0-1 0,12-13-1,-1-1 0,0-1-1,-1 1 1,-1-1-1,-1-1 1,9-23 0,-7 13-1,-2 0 0,0 0 1,5-44-1,-13 71 2,0 0 0,1-1 0,-1 1 0,0 0 1,0 0-1,0 0 0,0-1 0,0 1 0,0 0 0,0 0 0,0 0 0,0-1 0,1 1 0,-1 0 0,0 0 0,0-1 0,0 1 0,0 0 0,0 0 0,0 0 0,0-1 0,-1 1 0,1 0 0,0 0 1,0 0-1,0-1 0,0 1 0,0 0 0,0 0 0,0 0 0,0-1 0,0 1 0,-1 0 0,1 0 0,0 0 0,0-1 0,0 1 0,0 0 0,-1 0 0,1 0 0,0 0 0,0 0 0,0 0 0,-1 0 0,1-1 1,0 1-1,0 0 0,0 0 0,-1 0 0,1 0 0,0 0 0,0 0 0,-1 0 0,-12 11 1,-11 23-2,20-26 1,0 0 0,0 0 0,1 0 0,0 1 0,1-1 0,-1 1 0,2 0 0,-1-1 0,1 1 0,1 0 0,0 0 0,0 0 0,2 15 0,0-20 0,-1-1 0,0 1 0,1-1 0,0 0 1,0 1-1,0-1 0,0 0 0,1 0 0,-1-1 0,1 1 0,0 0 0,0-1 0,-1 0 1,2 0-1,-1 0 0,0 0 0,5 2 0,4 2-3,0 0 1,1-1-1,19 5 1,-21-7-469,1-1 0,-1-1 0,21 0 0,-4-1-7337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2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31022,'0'2'416,"12"0"-31,13-2 15,8 0-240,4 0-112,-2 0 0,-2 0-16,-6 0-32,-7 0-160,-7 0-577,-11 0-2304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2.7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30462,'10'4'992,"12"-4"-399,7 2-401,0-2-32,2 0-64,-4 0-96,-5 0-16,-5 0-640,-7 0-3746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3.5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73 191 31919,'5'-13'112,"-1"-1"0,0 0 0,-1 0 0,-1 0 0,0-1 0,0-26 0,-2-6-104,0 29-3,0 25-2,13 400-3,-14-406 0,1 0 0,-1 0 0,0 0 0,1 0 0,-1 0 0,0-1 0,0 1 0,0 0 0,1 0 0,-1 0 0,0-1 0,0 1 0,0 0 0,0-1 0,0 1 0,0-1 0,0 1 0,-1-1 0,1 0 0,0 1 0,0-1 0,0 0 0,0 0 0,0 0 0,-1 0 0,1 0 0,0 0 0,0 0 0,-2 0 0,-45-2 0,41 2 0,6 0 0,0 0 0,0 0 0,-1-1 0,1 1 0,0 0 0,0 0 0,0-1 0,0 1 0,0-1 0,0 1 0,0-1 0,0 0 0,0 1 0,0-1 0,0 0 0,1 1 0,-1-1 0,-1-2 0,2 3 0,-1-1 0,1 1 0,0-1 0,0 1 0,0-1 0,0 1 0,0-1 0,0 1 0,0-1 0,0 1 0,0-1 0,0 1 0,0-1 0,0 1 0,1-1 0,-1 1 0,0-1 0,0 1 0,0-1 0,1 1 0,-1-1 0,0 1 0,1-1 0,-1 1 0,0 0 0,1-1 0,-1 1 0,0 0 0,1-1 0,-1 1 0,1 0 0,-1-1 0,1 1 0,-1 0 0,1 0 0,-1-1 0,1 1 0,-1 0 0,1 0 0,-1 0 0,1 0 0,-1 0 0,2 0 0,16-5-32,1 1 1,-1 0-1,1 2 0,26-1 0,34-4-404,-64 4-698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4.0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100 116 30110,'0'-1'81,"0"1"1,0-1-1,0 0 1,0 0-1,0 0 1,-1 1-1,1-1 1,0 0 0,0 0-1,-1 1 1,1-1-1,0 0 1,-1 0-1,1 1 1,-1-1-1,1 0 1,-1 1-1,1-1 1,-1 1-1,1-1 1,-1 1-1,0-1 1,1 1-1,-1-1 1,0 1-1,1 0 1,-1-1 0,0 1-1,0 0 1,1-1-1,-1 1 1,0 0-1,-1 0 1,-32 0-505,18 1 619,14-1-196,1 0 1,-1 1-1,0-1 0,1 1 1,-1 0-1,1-1 1,-1 1-1,1 0 0,0 0 1,-1 0-1,1 0 0,0 0 1,0 0-1,-1 0 1,1 1-1,0-1 0,0 0 1,0 1-1,1-1 0,-1 0 1,0 1-1,0-1 0,1 1 1,-1 0-1,1-1 1,-1 1-1,1-1 0,0 1 1,0 0-1,0-1 0,-1 1 1,2 3-1,-2 1 4,1 0 0,0 0 1,0 1-1,1-1 0,0 0 0,0 0 0,4 12 0,4-1-1,1-2-1,0 1 0,1-1 1,1-1-1,0 0 0,21 18 0,8 9 1,-36-34-3,0-3 0,-1 0 0,0 0 0,0 1 0,0 0 0,0-1 0,-1 1 0,0 0 0,0 1 0,0-1 0,-1 1 0,0-1 0,0 1 0,0 0 0,-1-1 0,2 10 0,-3-15 0,-1 1 0,1-1 0,0 1 0,0 0 0,-1-1 0,1 1 0,0-1 0,-1 1 0,1-1 0,0 1 0,-1-1 0,1 1 0,-1-1 0,1 0 0,-1 1 0,1-1 0,-1 0 0,1 1 0,-1-1 0,1 0 0,-1 0 0,0 1 0,1-1 0,-1 0 0,1 0 0,-1 0 0,0 0 0,1 0 0,-1 0 0,1 0 0,-1 0 0,0 0 0,-28 0 0,22-1 0,4 1-1,0 0 0,0-1-1,0 1 1,0-1 0,1 0 0,-1 1 0,0-1 0,0-1-1,1 1 1,-1 0 0,1-1 0,-1 1 0,1-1 0,-1 0-1,1 0 1,0 0 0,-3-3 0,1 0-5,1 0-1,-1 0 1,1 0 0,0-1-1,1 0 1,-1 1 0,-2-12 0,0-4-21,1-1 0,1 1 0,0-38 0,2 36 18,1 0 0,1-1 0,1 1 0,1 0 0,7-25 0,-9 42 15,1 1 1,0-1-1,0 1 0,1-1 1,0 1-1,-1 0 1,2 0-1,-1 0 0,1 0 1,-1 1-1,1-1 1,0 1-1,1 0 0,-1 0 1,1 0-1,0 1 1,0 0-1,0 0 0,0 0 1,1 0-1,-1 1 1,1 0-1,-1 0 1,1 1-1,9-2 0,-5 1-90,1 2-1,-1-1 0,18 3 0,-13 1-966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5.5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85 31070,'0'-4'90,"1"0"-1,0 0 0,0 0 1,0 0-1,1 1 1,0-1-1,-1 0 0,1 1 1,0 0-1,1-1 0,-1 1 1,1 0-1,-1 0 1,1 0-1,0 0 0,0 1 1,4-4-1,-4 4-87,-1 0 0,1 0-1,0 0 1,0 0 0,0 1-1,0-1 1,0 1 0,0-1-1,0 1 1,0 0 0,1 0-1,-1 1 1,0-1 0,1 1-1,-1 0 1,0-1 0,1 2 0,-1-1-1,1 0 1,-1 1 0,4 0-1,-5 0-1,-1 0 0,0 0-1,1 0 1,-1 0-1,0 0 1,0 0 0,0 1-1,0-1 1,0 0-1,0 1 1,0-1 0,0 0-1,-1 1 1,1-1 0,-1 1-1,1-1 1,-1 1-1,1 0 1,-1 1 0,4 34-7,-3-33 8,0 12 0,0 0 0,-1 0 1,-1 0-1,0 0 0,-2 0 0,1 0 0,-2 0 1,0-1-1,-1 1 0,-7 15 0,10-28 0,1 0-1,-1 0 0,0 1 0,1-1 0,0 1 0,0-1 0,0 1-1,0-1 1,0 6 0,1-9-8,2 0 9,0 0-1,0 0 0,0-1 0,0 0 1,0 1-1,0-1 0,0 0 0,0 0 1,0 0-1,0 0 0,-1 0 0,1 0 1,0 0-1,-1-1 0,1 1 0,1-3 1,22-28 5,-19 23-6,4-4-1,-1 0-1,0-1 1,-1 0-1,-1 0 1,0-1-1,-1 1 1,-1-2-1,0 1 1,-1-1 0,0 1-1,-1-1 1,0-18-1,-3 34 2,0 0-1,-1 0 1,1 0 0,0 0-1,-1 0 1,1 0-1,0 0 1,-1 0-1,1 0 1,0 0-1,-1 0 1,1 0 0,0 0-1,0 0 1,-1 0-1,1 0 1,0 0-1,-1 0 1,1 0-1,0 1 1,0-1 0,-1 0-1,1 0 1,0 0-1,0 0 1,-1 1-1,1-1 1,0 0-1,0 1 1,-3 3 1,1 0-1,-1 0 1,1 1-1,0-1 1,1 1 0,-1-1-1,1 1 1,0 0-1,0 0 1,1-1 0,-1 6-1,2 58 12,0-64-12,0-1 1,-1 1-1,2-1 1,-1 1 0,0-1-1,1 0 1,0 1-1,-1-1 1,1 0-1,1 0 1,-1 0 0,0 0-1,1-1 1,-1 1-1,1-1 1,0 1-1,0-1 1,0 0 0,0 0-1,0 0 1,0-1-1,1 1 1,-1-1 0,0 1-1,1-1 1,6 1-1,6 2-3,0-1 0,1-1 0,0 0 0,22-1 0,-27-3-131,-10-9-279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8.1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0 16424,'-18'5'9524,"13"-3"-2917,19 2-6568,14 2-35,-1-2 1,1-1-1,0-2 0,33-1 1,-25-1-19,-35-8-1646,-1 0-2742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9.0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26 30766,'1'-1'43,"-1"0"-1,1-1 0,0 1 1,-1 0-1,1 0 1,0-1-1,0 1 1,0 0-1,0 0 1,0 0-1,0 0 1,1 0-1,-1 0 1,0 1-1,0-1 1,1 0-1,-1 1 0,0-1 1,1 1-1,-1-1 1,0 1-1,1-1 1,-1 1-1,1 0 1,-1 0-1,1 0 1,-1 0-1,2 0 1,52-3 95,-50 3-57,10 0-19,-11-1-44,1 1-1,-1 0 1,0 0-1,0 0 0,0 1 1,6 0-1,-9 0-16,0-1 0,0 1 0,0-1 0,0 1 0,0 0 0,0-1 0,0 1 0,0 0 0,0 0 0,-1-1 0,1 1 0,0 0 0,0 0 0,-1 0 0,1 0 0,-1 0 0,1 0-1,-1 0 1,1 0 0,-1 0 0,0 0 0,1 1 0,-1-1 0,0 0 0,0 0 0,0 0 0,0 2 0,0 1 0,0 0-1,0-1 0,0 1 0,0 0 1,-1-1-1,0 1 0,0 0 1,0-1-1,0 1 0,0-1 1,-1 1-1,1-1 0,-1 0 1,0 0-1,0 0 0,-3 3 1,-2 2 2,-1-1-1,0 1 1,0-2 0,-11 7 0,9-7-3,2 1-1,-1-1 1,1 2 0,-13 12 0,21-19 0,-1 0 0,1 0 0,-1-1 1,1 1-1,-1 0 0,1 0 0,0-1 0,0 1 1,-1 0-1,1 0 0,0 0 0,0 0 0,0 0 1,0-1-1,0 1 0,0 0 0,0 0 0,0 0 1,0 0-1,0 0 0,1-1 0,-1 1 0,0 0 1,1 0-1,-1 0 0,0-1 0,1 1 0,-1 0 1,1 0-1,-1-1 0,1 1 0,0 0 0,-1-1 1,2 2-1,27 19 10,-21-16-11,-6-4 1,14 10 5,0 0 1,-1 1-1,25 25 1,-36-33-6,-1-1 0,-1 0-1,1 1 1,0-1 0,-1 1 0,0 0 0,1 0 0,-2 0 0,1 0 0,0 0 0,-1 1 0,0-1 0,0 0 0,0 1 0,0-1 0,-1 1 0,0-1 0,0 1 0,0-1 0,0 1 0,-1-1 0,0 0 0,-1 6 0,0-7 3,1-1-1,-1 0 0,1 0 1,-1 0-1,0 0 0,0 0 1,0 0-1,0 0 0,0-1 0,-1 1 1,1-1-1,0 1 0,-1-1 1,1 0-1,-1 0 0,1 0 1,-1 0-1,1-1 0,-5 1 1,-5 2 0,1-1 0,-1-1 0,-13 0 0,12 0-15,10-1-38,0 1 0,0-1 0,0 0 0,0 0 1,0 0-1,0 0 0,0-1 0,0 1 0,0-1 0,-4-1 1,-3-9-896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8:02.5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119 27 32063,'-4'-1'15,"0"0"1,0 0-1,-1 1 1,1 0 0,0 0-1,0 0 1,0 1-1,-1-1 1,1 1 0,0 0-1,0 0 1,0 0-1,0 1 1,0 0-1,0-1 1,1 1 0,-1 0-1,0 1 1,1-1-1,0 1 1,-1 0 0,1-1-1,0 1 1,0 1-1,1-1 1,-1 0-1,1 1 1,0-1 0,-1 1-1,2 0 1,-1 0-1,0 0 1,1 0 0,0 0-1,-1 0 1,2 0-1,-2 6 1,2-9-16,0 1 0,1 0 0,-1 0 0,0 0 0,1-1 0,-1 1 0,1 0 0,-1 0 0,1-1 0,0 1 0,0 0 0,0-1 0,0 1 0,0-1 0,0 1 0,0-1 0,0 0 0,0 1 0,1-1 0,-1 0 0,1 0 0,-1 0 0,1 0 0,-1 0 0,1 0 0,0-1 0,-1 1 0,1 0 0,0-1 0,-1 1 0,1-1 0,0 0 0,3 1 0,9 1 1,-1-1 1,1-1 0,22-1-1,-15 0 6,-13 1-5,0-1 0,0 0 0,0 0 0,-1-1 0,1 0-1,0 0 1,-1-1 0,1 0 0,11-7 0,-17 9-1,1 0 1,-1 0-1,0-1 0,0 1 1,0-1-1,0 0 0,0 1 1,0-1-1,-1 0 1,1 0-1,-1 0 0,1-1 1,-1 1-1,0 0 0,0 0 1,0-1-1,0 1 1,0-1-1,0 1 0,0 0 1,-1-1-1,0 0 0,1 1 1,-1-1-1,0 1 1,0-1-1,0 1 0,-1-1 1,1 1-1,-1-1 0,1 0 1,-1 1-1,0 0 1,-1-4-1,0 3-1,-1-1 0,1 1 0,-1-1 0,0 1 0,0 0 0,0 0 0,-1 0 0,1 1 1,-1-1-1,1 1 0,-1 0 0,0 0 0,0 0 0,0 0 0,0 1 0,0 0 0,0-1 0,0 1 0,-5 0 0,-1-1-2,1 1-1,-1 0 1,1 0-1,-1 1 1,1 1-1,-1-1 1,-18 5-1,24-4-71,-1 1 0,1 0-1,0 0 1,0 0 0,0 1-1,0 0 1,0-1 0,1 1-1,-1 0 1,1 1 0,0-1-1,0 1 1,0-1 0,0 1-1,1 0 1,-1 0 0,1 0-1,0 0 1,0 1 0,1-1-1,-3 8 1,0 21-5347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29.5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1 110 30686,'0'-2'49,"0"0"-1,0 1 1,0-1-1,0 0 1,0 1-1,1-1 1,-1 0-1,1 1 1,-1-1-1,1 0 1,0 1 0,-1-1-1,1 1 1,0-1-1,0 1 1,0 0-1,0-1 1,0 1-1,1 0 1,-1 0-1,0 0 1,1 0 0,-1 0-1,0 0 1,1 0-1,-1 0 1,1 0-1,-1 1 1,3-1-1,3-1 18,1 0-1,-1 1 1,0 0-1,1 0 0,11 1 1,-18 1-65,1-1 0,0 1 1,0-1-1,0 1 0,0-1 1,-1 1-1,1 0 0,0 0 0,-1 0 1,1 0-1,-1 0 0,1 0 0,-1 1 1,1-1-1,-1 0 0,0 1 0,0-1 1,1 1-1,-1-1 0,0 1 1,0 0-1,-1-1 0,1 1 0,0 0 1,-1 0-1,1 0 0,-1-1 0,1 1 1,-1 4-1,3 7 3,-2-1 1,1 1-1,-2 15 1,1-20-2,-1-1-1,-1 1 1,1 0 0,-1-1-1,0 1 1,-1-1 0,0 0-1,0 1 1,-1-1 0,-3 8-1,0 1 2,15-21 5,15-22-3,-10 5-5,-2-1 1,-1-1-1,-1 0 1,0 0-1,-2-1 1,-1 0-1,-1-1 1,2-26-1,-16 73 18,0-4-19,0 1 0,2 0 0,-5 20 0,9-25 0,0 0 0,1 0 1,0 0-1,2 1 0,2 22 0,-2-32-1,0 1 0,0-1 0,0 1 0,1-1 0,0 0 0,0 0 0,0 0 0,0 0 0,1 0 0,-1 0 0,1 0 0,0-1 0,0 0 0,0 1 0,1-1 0,-1 0 0,1-1 0,0 1 0,7 4 0,-2-4-33,0 1-1,-1-1 0,1 0 1,0-1-1,1 0 1,-1-1-1,10 1 0,17-1-2462,-1-1-7820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30.7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30798,'0'32'587,"-1"-1"-185,1 0 0,7 52 0,-1-60-437,0-1-1,1 0 1,1 0 0,16 31 0,-23-52-435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31.1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16 29662,'0'0'352,"14"0"496,11 0-272,8 0-159,4 0-241,4 0-112,-4 0-64,-4-6-128,-13-3-977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40.0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25 208 32287,'-3'-2'16,"1"0"1,-1 0-1,1 0 1,-1 0-1,1-1 0,0 1 1,0-1-1,-2-3 1,3 6-13,1-1 1,0 1-1,0-1 0,0 1 1,0-1-1,0 1 0,0-1 1,0 1-1,0-1 0,0 1 1,0-1-1,0 1 0,0-1 1,0 1-1,0 0 0,0-1 1,0 1-1,0-1 0,1 1 1,-1-1-1,0 1 0,0-1 1,1 1-1,16-11 48,4 5-47,0 2 0,1 0 0,-1 1 0,1 1 0,0 1 0,43 4 1,-4-1 3,477 1-6,-519-5-4,-14-6-15,-5 7 14,-1-1 0,0 1 0,1-1 1,-1 1-1,0 0 0,0-1 0,0 1 0,0 0 0,0 0 1,0 0-1,0 0 0,0 0 0,-1 0 0,1 0 1,0 0-1,-3-1 0,-51-34-34,20 12 47,-69-34 1,103 58 30,13 0-35,0 1 0,0 0-1,0 1 1,-1 0 0,1 1-1,-1 0 1,0 1 0,0 1 0,0 0-1,15 8 1,-21-9-7,1-1 1,-1 1-1,0 0 1,0 0-1,0 1 0,-1-1 1,1 1-1,-1 0 1,0 0-1,-1 1 1,1-1-1,-1 1 1,0 0-1,-1-1 0,1 2 1,-1-1-1,0 0 1,-1 0-1,1 0 1,0 12-1,-2-11-4,1 2-11,0 0 0,-1 0 0,0 0 1,0 0-1,-1 0 0,0 0 0,-1 0 0,0 0 0,0-1 0,-8 17 0,-13 7-425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40.6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1 234 32351,'6'-16'44,"0"0"0,2 0 1,0 1-1,1-1 0,0 2 0,12-15 1,-10 15-38,-1-1 1,0 0-1,-1-1 1,-1 0-1,8-20 1,-17 44-7,0 0 1,0-1 0,1 1 0,0 0 0,2 8-1,-1 18 2,-2 43-3,-4 97 0,4-167-2,0-1 0,0 0 0,0 0 1,-1 0-1,0 0 0,0 0 0,-1 0 0,-4 8 0,6-11 2,0-1-1,-1 0 1,1 0-1,-1 0 1,0 0-1,0 0 0,0 0 1,0 0-1,0-1 1,0 1-1,0-1 1,0 1-1,-1-1 1,1 0-1,0 0 0,-1 0 1,1 0-1,-1 0 1,1 0-1,-1-1 1,0 0-1,-2 1 1,4-1 0,1 0 0,0-1 1,0 1-1,0 0 1,0 0-1,-1-1 1,1 1-1,0 0 1,0 0-1,0-1 0,0 1 1,0 0-1,0-1 1,0 1-1,0 0 1,0 0-1,-1-1 0,1 1 1,0 0-1,1-1 1,-1 1-1,0 0 1,0 0-1,0-1 0,0 1 1,0 0-1,0-1 1,0 1-1,0 0 1,0 0-1,1-1 1,-1 1-1,0 0 0,0 0 1,0-1-1,1 1 1,2-4-1,1 0 1,0 0 0,0 0-1,0 1 1,1-1 0,-1 1-1,1 0 1,0 0 0,0 1-1,0-1 1,0 1 0,9-2-1,5-2 2,1 2-1,22-4 1,-12 5-282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42.0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82 31775,'0'-3'27,"1"1"0,-1 0 1,1 0-1,0 0 1,0 0-1,0 0 1,0 0-1,0 0 0,1 0 1,-1 0-1,0 0 1,1 0-1,-1 1 1,1-1-1,0 1 0,0-1 1,0 1-1,-1 0 1,1 0-1,0 0 1,1 0-1,2-2 0,55-18 61,-53 19-73,7-3-8,0 2 0,0-1 0,0 2 0,26-2 0,-39 4-9,-1 1 0,1-1 0,-1 0 1,1 0-1,-1 1 0,0-1 0,1 0 0,-1 1 1,1-1-1,-1 0 0,0 1 0,1-1 0,-1 1 0,1-1 1,-1 1-1,0-1 0,0 1 0,1-1 0,-1 1 1,0-1-1,0 1 0,0-1 0,0 1 0,0-1 1,1 1-1,-1 0 0,0-1 0,0 1 0,0-1 0,0 1 1,-1-1-1,1 1 0,0 0 0,-5 23-80,0-13 27,-2 0 1,1-1 0,-2 0-1,1 0 1,-1-1 0,-1 0-1,-10 9 1,7-7-76,1 1 0,0 0 0,-16 24 0,26-36 138,1 1 0,-1 0 0,1-1 0,0 1 0,0 0-1,-1-1 1,1 1 0,0 0 0,0 0 0,0-1 0,0 1 0,0 0 0,0 0 0,0-1 0,0 1 0,0 0 0,0 0 0,0-1 0,1 1 0,-1 0 0,0-1 0,1 1 0,-1 0 0,0 0 0,1-1 0,-1 1 0,1-1 0,-1 1-1,0 0 1,1-1 0,0 1 0,-1-1 0,1 1 0,-1-1 0,1 0 0,0 1 0,-1-1 0,1 1 0,0-1 0,-1 0 0,1 0 0,0 1 0,0-1 0,-1 0 0,1 0 0,1 0 0,48 10 413,-29-7-320,-20-3-98,1 0 0,0 1 0,0-1 0,0 1 0,0 0 0,0-1 0,0 1 0,0 0 0,-1 0 0,1 0 0,0 1 0,-1-1 1,1 0-1,-1 0 0,1 1 0,-1-1 0,0 1 0,0 0 0,1-1 0,-1 1 0,0 0 0,0-1 0,-1 1 0,1 0 0,0 0 0,-1 0 0,1 0 0,-1 0 0,1 0 0,-1 0 0,0 0 0,0 0 0,0 0 0,0 0 0,0 0 0,-1 3 0,0-3 1,1 0 0,-1 1 0,0-1 0,0 0 0,0 0 0,0 0 0,-1 0 0,1 0 0,0 0 0,-1 0 0,0-1 0,1 1 0,-1 0 0,0-1 0,0 1 0,0-1-1,0 0 1,0 1 0,0-1 0,0 0 0,0 0 0,0-1 0,-3 2 0,-2 1-2,0-1 0,-1 1-1,1-1 1,-1-1 0,1 0-1,-9 1 1,13-2-20,1 0-9,1 1 1,-1-1-1,1 0 0,-1 0 1,1 0-1,-1 0 1,1 0-1,-1 0 0,1-1 1,-1 1-1,1 0 1,-1-1-1,1 1 0,0-1 1,-1 0-1,1 1 1,-1-1-1,1 0 0,0 0 1,0 0-1,0 0 1,-1 0-1,1 0 0,0 0 1,0 0-1,0 0 1,-1-3-1,-6-12-2155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42.9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178 53 30270,'0'-50'1854,"-31"48"-1835,14 2-14,-1 0 1,1 1 0,-1 1 0,1 1-1,0 0 1,-22 8 0,39-10 11,-1 0 1,1 0 0,-1 0-1,1 0 1,-1 0-1,1 0 1,0 0 0,0 0-1,-1 0 1,1 0-1,0 0 1,0 1-1,0-1 1,0 0 0,0 0-1,0 0 1,1 0-1,-1 2 1,1 1 16,5 73 47,2 34-58,-3 4 0,37 214-1,-18-149-19,9 48-3,-24-183 0,3-1 0,1 0 0,19 43 0,-24-64 0,-6-17 0,0 1 0,0-1 0,1 1 0,0-1 0,0 0 0,0 0 0,7 7 0,-7-12-15,0 0 0,0 0 1,1-1-1,-1 1 0,0-1 1,0 0-1,1 0 0,-1 0 0,0 0 1,5-1-1,3 0-143,8-1-981,1-9-2524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43.5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32143,'0'-1'11,"0"0"0,0 1-1,0-1 1,0 0 0,0 0 0,0 1 0,0-1 0,0 0 0,0 0 0,0 1 0,0-1 0,0 0-1,1 1 1,-1-1 0,0 0 0,0 1 0,1-1 0,-1 0 0,0 1 0,1-1 0,-1 0 0,1 1 0,-1-1-1,1 1 1,-1-1 0,1 1 0,0-1 0,-1 1 0,1 0 0,-1-1 0,1 1 0,0-1 0,-1 1-1,1 0 1,0 0 0,0 0 0,-1-1 0,1 1 0,0 0 0,-1 0 0,1 0 0,0 0 0,0 0-1,-1 0 1,2 0 0,50 1-67,-35-1 91,-1 0-33,0 0 1,0 1-1,-1 1 0,1 0 0,29 8 1,-41-8-3,0-1 0,0 1 0,0 0 0,-1 0 0,1 1 0,0-1 0,-1 1 0,1 0 0,-1 0 1,0 0-1,0 0 0,0 0 0,0 1 0,-1-1 0,0 1 0,1 0 0,-1 0 0,0 0 0,-1 0 0,1 0 0,-1 0 1,0 0-1,0 0 0,0 1 0,0-1 0,-1 7 0,-2 167 28,-3-58 5,21 266-14,0-275-19,-6-41 0,3 99 0,-13-167-1,0 0 1,0 0-1,-1 0 0,1 0 1,-1 0-1,0 0 1,1 0-1,-1 0 0,0 0 1,0 0-1,0 0 0,-1 0 1,1-1-1,0 1 0,-1-1 1,1 1-1,-1-1 0,1 1 1,-1-1-1,0 0 1,0 1-1,1-1 0,-1 0 1,0 0-1,0-1 0,0 1 1,0 0-1,0-1 0,0 1 1,-4 0-1,-7 1-68,0 0 0,-1-1-1,-22 0 1,31-1 16,-28 0-830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44.6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61 31534,'0'-2'41,"0"-1"0,0 1 0,0 0 0,1-1 0,-1 1 0,1 0 0,0-1 0,0 1 0,0 0 0,0 0 0,0-1 0,0 1 0,1 0 0,-1 0 0,1 0 0,-1 1 0,1-1 0,0 0 0,-1 1 0,1-1 0,0 1 0,0-1-1,0 1 1,0 0 0,1 0 0,-1 0 0,0 0 0,0 0 0,1 0 0,2 0 0,4-1-49,-1 1-1,1 0 0,0 0 1,0 1-1,0 0 0,-1 0 1,14 3-1,-20-3 9,1 1 0,-1 0 0,0 0 0,1 0 0,-1 0 0,0 0 0,1 1 0,-1-1 0,0 1 0,0-1 0,0 1 0,0 0 0,-1 0 0,1 0 0,0 0 0,-1 0 0,1 0 0,-1 0 0,0 1 0,0-1 0,0 0 0,0 1 0,0-1 0,0 1 0,-1-1 0,1 4 0,2 8 0,-1 1 0,-1-1 0,0 22 0,-1-30 0,-2 8 0,1 0 0,-2 0 0,0 0 0,-1 0 0,0 0 0,-1-1 0,0 0 0,-14 23 0,-2 10 0,14-24-3,7-21 3,0-1 0,0 0 0,0 0 0,1 0 0,-1 1 0,0-1 0,0 0 0,0 0-1,0 0 1,0 0 0,0 1 0,0-1 0,0 0 0,0 0 0,0 0 0,1 0 0,-1 0-1,0 1 1,0-1 0,0 0 0,0 0 0,0 0 0,1 0 0,-1 0 0,0 0 0,0 0-1,0 0 1,0 1 0,1-1 0,-1 0 0,0 0 0,0 0 0,0 0 0,1 0 0,-1 0-1,0 0 1,0 0 0,0 0 0,1 0 0,-1 0 0,0 0 0,0 0 0,0-1 0,0 1-1,1 0 1,-1 0 0,0 0 0,0 0 0,4-2-1,0-1 0,0 1 0,-1-1-1,1 0 1,-1 0 0,6-6 0,24-29 3,-3-2 0,-1 0 1,-2-2-1,-2-2 0,20-45 0,-36 68 1,-9 21-3,0 0 0,0 0 0,0 1 0,-1-1 0,1 0 0,0 0 0,0 0 0,-1 0 0,1 1 0,0-1 0,-1 0 0,1 0 0,0 0 0,0 0 0,-1 0 0,1 0 0,0 0 0,-1 0 0,1 0 0,0 0 0,-1 0 0,1 0 0,0 0 0,0 0 0,-1 0 0,1 0 0,0 0 0,-1 0 0,1 0 0,0-1 0,0 1 0,-1 0 0,1 0 0,0 0 0,0 0 0,-1-1 0,1 1 0,0 0 0,0 0 0,0 0 0,-1-1 0,1 1 0,0 0 0,0-1 0,0 1 0,0 0 0,0 0 0,-1-1 0,1 1 0,0 0 0,0-1 0,0 1 0,0 0 0,0 0 0,0-1 0,0 1 0,0 0 0,0-1 0,0 1 0,0 0 0,0-1 0,0 1 0,1 0 0,-1 0 0,0-1 0,0 1 0,-8 5 0,0 0 0,0 1 0,0 0 0,1 0 0,0 0 0,1 1 0,-1 0 0,1 1 0,1-1 0,-1 1 0,1 0 0,-6 14 0,6-11 0,0 1 0,1-1 0,0 1 0,1 0 0,1 0 0,0 1 0,0-1 0,1 0 0,1 20 0,1-28 0,-1-1 0,1 0 1,0 1-1,0-1 0,0 0 0,1 0 0,-1 0 1,1 0-1,0 0 0,-1 0 0,1-1 0,1 1 1,-1 0-1,0-1 0,1 0 0,-1 1 0,1-1 1,0 0-1,-1 0 0,7 2 0,-1 1-10,1-1-1,0 0 1,0-1-1,0 0 1,1-1-1,12 2 1,32-1-273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44.9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4 32607,'2'-3'96,"23"3"-80,12 0 0,4 0-16,0 5-16,-8 6-160,-17 0-1345</inkml:trace>
  <inkml:trace contextRef="#ctx0" brushRef="#br0" timeOffset="1">0 173 32543,'40'0'80,"5"-6"-16,2 4-48,-4 2-16,-8 0-16,-14 0-224,-11 0-2722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8:03.1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285 50 31775,'5'-50'784,"-28"54"-707,13 2-76,0 0-1,1 0 0,0 1 1,0 0-1,0 1 0,1 0 1,0 0-1,-8 12 0,0 2 0,0 1 0,-18 37 0,15-21 0,2 2 0,2 0 0,2 0 0,-14 74 0,17-50 0,3 1 0,2 95 0,6-138 0,0-1 0,1 0 1,1 0-1,1 0 0,2 0 0,9 26 1,-9-33-7,1-1-1,0 0 1,1 0 0,1 0 0,0-1 0,1-1 0,1 1 0,-1-2 0,20 17 0,-14-15-86,1-1 0,0 0 0,35 17 0,66 16-1114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3:50.6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66 274 31070,'0'13'1598,"2"-40"-1590,1 0 0,1 0 0,9-32 0,-5 26 1,5-44 1,-12 56-6,0 5 4,0 32-4,-1 367-4,0-381 0,-1-1 0,1 1 0,0-1 0,-1 0 0,1 1 0,0-1 0,-1 1 0,0-1 0,1 0 0,-1 0 0,0 1 0,1-1 0,-1 0 0,0 0 0,0 0 0,0 0 0,0 0 0,0 0 0,0 0 0,0 0 0,-1-1 0,1 1 0,0 0 0,0-1 0,-1 1 0,1 0 0,0-1 0,-3 1 0,-48 8 0,22-5 0,28-3-3,32-1-8,-20 1 9,144-1-115,-153 0-185,-1 3-480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4:42.8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4 192 31534,'-2'8'325,"2"-4"97,5-8-216,9-15-176,-1-1 1,0-1-1,-2 0 1,10-25-1,15-27 15,-34 143-26,-1 5-19,-4 129 0,1-166 0,-3 1 0,-1-1 0,-14 48 0,19-84 0,0 0 0,0 0 0,0-1-1,-1 1 1,1 0 0,0 0 0,-1-1 0,1 1 0,-1-1-1,0 1 1,0-1 0,1 0 0,-1 0 0,0 0 0,0 0 0,0 0-1,0 0 1,0 0 0,0 0 0,-1-1 0,1 1 0,0-1 0,0 0-1,-4 0 1,-29 0 4,105 1-4,79-2-21,-148 1 2,0 0 7,-1 0-1,0 0 1,1 0 0,-1 0-1,0 0 1,1 0-1,-1 0 1,1 0 0,-1 0-1,0 0 1,1-1-1,-1 1 1,0 0 0,1 0-1,-1 0 1,0 0-1,1-1 1,-1 1 0,0 0-1,0 0 1,1 0-1,-1-1 1,0 1-1,1 0 1,-1-1 0,0 1-1,0 0 1,0 0-1,1-1 1,-1 1 0,0 0-1,0-1 1,0 1-1,1-9-1142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4:43.1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0 27292,'-4'2'4242,"4"0"-3809,0 0-209,0-1-128,16-1 0,11 0-16,4 0-48,0 0 16,-5 0-48,-5 0 0,-7 0-48,-7 2-384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4:43.4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 31999,'4'-5'59,"-1"0"1,1 0-1,1 0 1,-1 1-1,1-1 1,-1 1-1,1 0 1,8-4-1,-12 7-56,1 0 1,-1 0-1,1 0 0,-1 0 0,1 0 0,0 1 1,-1-1-1,1 1 0,0-1 0,-1 1 0,1 0 1,0 0-1,-1-1 0,1 1 0,0 0 0,0 0 0,-1 1 1,1-1-1,0 0 0,-1 1 0,1-1 0,0 1 1,-1-1-1,1 1 0,0 0 0,-1-1 0,1 1 1,-1 0-1,0 0 0,1 0 0,-1 1 0,0-1 1,1 0-1,-1 0 0,0 1 0,1 1 0,9 17-2,-1 1-1,-2 0 1,0 1-1,-1 0 0,-1 0 1,4 26-1,12 45 0,-15-72-13,-3-6-6,0 0-1,1-1 1,0 1 0,2-1-1,0-1 1,0 1-1,10 13 1,-17-27-20,0 0 1,1 1 0,-1-1-1,0 0 1,0 1-1,0-1 1,1 0 0,-1 1-1,0-1 1,0 0-1,1 1 1,-1-1 0,0 0-1,1 0 1,-1 1-1,0-1 1,1 0 0,-1 0-1,0 0 1,1 0-1,-1 0 1,1 1 0,-1-1-1,0 0 1,1 0-1,-1 0 1,1 0 0,-1 0-1,0 0 1,1 0-1,-1 0 1,0 0 0,1 0-1,-1 0 1,1-1-1,-1 1 1,0 0-1,1 0 1,-1 0 0,0 0-1,1-1 1,0 1-1,-1-14-2383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4:43.8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149 0 28029,'-2'0'4402,"2"7"-4274,0 14-48,0 8-64,-6 8-16,-11 8 0,-5 3 0,-9 0-96,-4-7-320,0-13-4210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4:44.1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412 12 31983,'-9'-11'80,"-1"11"256,-12 0-208,-9 15-112,-15 20-16,-5 15 0,-2 16 0,-1 23 0,5 19 0,8 6 0,12 3-16,12 3 16,17-7 0,0-2-16,37-9-80,21-15-304,14-15-449,12-22-6402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4:44.5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32335,'6'-10'144,"8"10"-48,11 0-64,8 23-16,6 25 16,0 13-32,-4 22 16,-6 10-16,-6 1 0,-13 4 0,-10-9 0,0-6 0,-17 2-32,-18-5-80,-10-8-256,-2-13-1265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4:45.2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38 31855,'-3'-4'-4,"2"3"42,0 0-1,0 0 0,0 0 1,1 0-1,-1-1 0,0 1 0,0 0 1,1 0-1,-1-1 0,0 1 0,1 0 1,0-1-1,-1-1 0,1 2-28,1 1-1,0-1 1,0 0 0,-1 0-1,1 1 1,0-1-1,0 1 1,0-1 0,0 1-1,-1-1 1,1 1 0,0-1-1,0 1 1,0 0 0,0-1-1,0 1 1,0 0-1,0 0 1,0 0 0,0 0-1,0 0 1,0 0 0,2 0-1,193-5 35,-192 5-44,0 0 0,0 0 0,0 1 0,0-1 0,0 1 0,0 0-1,0 0 1,0 1 0,0-1 0,-1 1 0,8 4 0,-9-5 0,-1 0-1,0 1 1,1-1 0,-1 1 0,0-1-1,0 1 1,0-1 0,0 1-1,0 0 1,0-1 0,-1 1-1,1 0 1,0 0 0,-1 0 0,1 0-1,-1-1 1,0 1 0,0 0-1,0 0 1,0 0 0,0 0-1,0 0 1,0 0 0,-1 0 0,1 0-1,-1 3 1,-1 0-2,0 0 0,-1 0 1,1-1-1,-1 1 0,0 0 0,0-1 0,0 0 1,-1 1-1,1-1 0,-1-1 0,-7 7 0,-56 37-24,40-29 27,19-12 2,-27 21 8,34-26-11,0 0-1,-1 1 1,1-1-1,0 0 1,0 1 0,0-1-1,1 1 1,-1-1-1,0 1 1,0-1-1,1 1 1,-1 0 0,1-1-1,0 1 1,-1 0-1,1-1 1,0 1 0,0 0-1,0-1 1,0 1-1,1 3 1,-1-4 0,1 1-1,0-1 1,-1 0 0,1 1-1,0-1 1,0 0 0,0 0 0,0 0-1,0 0 1,0 0 0,0 0-1,0 0 1,1 0 0,-1 0-1,0-1 1,1 1 0,-1 0 0,0-1-1,3 1 1,32 9-5,-22-7 6,11 3 1,-18-5 7,1 0 0,0 0-1,-1 1 1,0 1 0,1-1 0,-1 1 0,0 0 0,0 1 0,11 7 0,-17-10-8,0 0 0,-1 0 0,1 0 0,0-1 0,-1 1 0,1 0 0,-1 0 0,1 0 0,-1 0 0,1 0 0,-1 0 0,0 0 0,0 0 0,1 0 0,-1 1 0,0-1 0,0 0 0,0 0 0,0 0 0,0 0 0,0 0 0,-1 0 0,1 0 0,0 0 0,0 0 0,-1 0 0,1 0 1,-1 0-1,1 0 0,-1 0 0,1 0 0,-1 0 0,0 0 0,1 0 0,-1-1 0,0 1 0,0 0 0,1 0 0,-1-1 0,0 1 0,0-1 0,0 1 0,-1 0 0,-6 4 3,0 0 0,1-1 0,-16 6 0,22-9-3,-12 4-87,-1 0-1,1 0 1,-1-2-1,-25 5 1,19-7-786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28.9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405 19 32367,'-15'-4'2,"0"0"1,0 1-1,0 1 0,-1 0 1,1 2-1,0-1 1,-25 4-1,-9-1 8,-29-6 11,44 1 74,-39 2 0,73 16-63,4 914 32,-19-736-64,8-135 1,2-1 0,4 74 0,1-124 0,1-1-1,0 1 1,1-1 0,0 0 0,0 1 0,0-1 0,0 0 0,1 0-1,0-1 1,0 1 0,1-1 0,0 1 0,0-1 0,0 0 0,0 0-1,1-1 1,0 0 0,0 1 0,0-1 0,0-1 0,1 1 0,0-1-1,-1 0 1,1 0 0,0-1 0,0 0 0,1 0 0,-1 0 0,0-1 0,1 0-1,-1 0 1,1 0 0,11-1 0,-5-1-1,0 1 1,0-1-1,0-1 1,23-7-1,-30 8-2,-1-1 0,0 0 0,1-1 1,-1 1-1,0-1 0,0 0 0,0 0 0,0-1 0,-1 0 0,0 1 1,1-1-1,-1-1 0,5-6 0,-9 7-99,-1 0-190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29.8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1 209 31230,'0'0'422,"2"-12"245,5 0-618,0 1 0,0-1 1,1 1-1,11-11 0,-9 10-19,0-1 0,14-22 0,-4-17 17,-14 35-19,-9 49-23,-5 65-13,5 126 1,4-124-23,-1-98 30,-1 0-1,1-1 1,-1 1 0,1 0 0,-1 0 0,1-1 0,-1 1 0,1 0 0,-1 0 0,0-1-1,1 1 1,-1-1 0,0 1 0,1-1 0,-1 1 0,0-1 0,0 1 0,0-1 0,1 1-1,-1-1 1,0 0 0,0 0 0,0 1 0,0-1 0,0 0 0,0 0 0,0 0 0,1 0-1,-3 0 1,-35 0 1,30 0-1,-13-2 2,21 1-1,0 1-1,0 0 0,0 0 0,0 0 0,0 0 0,0 0 0,0 0 0,-1-1 0,1 1 0,0 0 1,0 0-1,0 0 0,0 0 0,0 0 0,0 0 0,0-1 0,0 1 0,0 0 0,0 0 0,0 0 1,0 0-1,0 0 0,0-1 0,1 1 0,-1 0 0,0 0 0,0 0 0,0 0 0,0 0 0,0 0 0,0-1 1,0 1-1,0 0 0,0 0 0,0 0 0,1 0 0,-1 0 0,0 0 0,0 0 0,0 0 0,0 0 1,0-1-1,0 1 0,0 0 0,1 0 0,-1 0 0,0 0 0,0 0 0,0 0 0,0 0 0,0 0 1,1 0-1,-1 0 0,0 0 0,0 0 0,37-13 8,-18 7-168,1 1 0,0 1 0,0 0 0,31-1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8:03.9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18 31919,'0'-5'-44,"0"5"56,0-1 1,0 1-1,0 0 1,0-1-1,-1 1 0,1 0 1,0-1-1,0 1 1,0-1-1,0 1 1,0 0-1,0-1 0,0 1 1,1-1-1,-1 1 1,0 0-1,0-1 1,0 1-1,0 0 1,0-1-1,1 1 0,-1 0 1,0-1-1,0 1 1,0 0-1,1-1 1,-1 1-1,0 0 1,1 0-1,-1-1 0,0 1 1,0 0-1,1 0 1,-1-1-1,1 1 1,-1 0-1,0 0 0,1 0 1,-1 0-1,0 0 1,1 0-1,-1 0 1,1-1-1,-1 1 1,0 0-1,1 0 0,-1 0 1,0 1-1,1-1 1,-1 0-1,1 0 1,-1 0-1,0 0 1,1 0-1,-1 0 0,0 0 1,1 1-1,-1-1 1,0 0-1,1 1 1,9 2-7,0 1 0,0 0 1,-1 0-1,0 1 0,0 0 1,0 1-1,0 0 1,-1 1-1,12 11 0,6 8 4,33 41-1,-42-44-8,0 1-1,-1 0 1,-2 1-1,-1 0 0,0 1 1,-2 1-1,13 44 1,-17-37-1,0-1-1,-2 1 1,-2 0 0,-1 0 0,-2 1 0,-4 38 0,1-45-7,-2-1 0,-2 0 0,0 0-1,-1 0 1,-2-1 0,-13 26 0,5-17-59,-1-1 1,-2-1-1,-42 52 1,13-32-535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33.6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150 8 32207,'0'0'11,"-1"-1"0,0 0 0,1 1 0,-1-1 0,0 1 0,0-1 0,0 1 0,0-1 0,1 1 0,-1-1 0,0 1 0,0 0 0,0-1 0,0 1 0,0 0 0,0 0 0,0 0 0,0 0 0,0 0 0,0 0 0,0 0 0,0 0 0,0 0 0,0 0 1,0 1-1,0-1 0,-1 1 0,-31 7 0,27-4-6,-1 1 0,2 0 1,-1 0-1,1 0 0,-1 1 0,1 0 1,1 0-1,-1 0 0,1 1 0,0-1 0,1 1 1,0 0-1,0 0 0,0 0 0,-3 14 1,1 1 6,1 0 1,1 1-1,1 0 1,0 23 0,2-42-13,0-1 1,0 1 0,0-1-1,1 1 1,-1-1 0,1 1-1,0-1 1,0 0 0,0 1-1,1-1 1,-1 0 0,1 0 0,-1 0-1,1 0 1,0 0 0,0 0-1,0-1 1,1 1 0,3 3-1,-2-3 1,1-1-1,-1 1 0,1-1 0,-1 0 0,1 0 0,0 0 1,0-1-1,0 0 0,0 0 0,0 0 0,0 0 0,9-1 1,-9 0 1,0 0 0,0 0 0,0 0 0,0-1 0,0 0 0,0 0 0,-1 0 0,1-1 0,0 1 0,-1-1 0,1 0 0,-1 0 0,1-1 0,-1 0 1,0 1-1,0-1 0,0-1 0,-1 1 0,1 0 0,-1-1 0,0 0 0,0 0 0,0 0 0,0 0 0,0 0 0,-1-1 0,0 1 0,0-1 0,0 1 0,-1-1 0,0 0 0,1 0 1,-2 0-1,2-7 0,-1 1-2,0 0 1,-1 0 0,-1 0-1,1 1 1,-2-1-1,1 0 1,-1 0 0,-1 1-1,-7-21 1,7 25-1,0-1-1,-1 1 1,1 0-1,-1 0 1,0 0 0,-1 1-1,1-1 1,-1 1 0,0 0-1,0 0 1,-1 1 0,1 0-1,-1 0 1,0 0-1,-1 0 1,-8-3 0,10 5-18,-1 1 0,1 0 0,-1 0 0,0 0 0,0 0 0,1 1 0,-10 0 0,6 0-142,-5 0-700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34.2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55 123 31695,'-1'-7'148,"1"1"1,-1-1 0,1 0 0,0 0 0,0 0 0,3-11 0,-2 16-150,0-1 1,0 0 0,0 1 0,0-1-1,1 0 1,-1 1 0,1 0 0,0-1 0,-1 1-1,1 0 1,0 0 0,0 0 0,1 0-1,-1 0 1,0 0 0,1 1 0,3-3-1,1 1 5,-1 0-1,1 0 1,0 0-1,0 1 1,0 0-1,0 0 1,8 0-1,-13 2-3,0-1 1,0 1-1,1 0 0,-1 0 0,0 0 1,0 0-1,0 0 0,0 1 0,0-1 1,0 1-1,1-1 0,-1 1 0,0 0 1,0 0-1,-1 0 0,1 0 0,0 0 1,0 0-1,0 0 0,-1 1 0,1-1 1,-1 1-1,1-1 0,-1 1 0,1 0 1,-1-1-1,2 5 0,0 3 0,0 1 0,-1-1 0,-1 1 0,1 0 0,-1 0 0,-1 0 0,0 0 0,0 0 0,-1 0 0,-1-1 0,1 1 0,-1 0 0,-1 0 0,0-1 0,0 0 0,-1 1 0,-8 12 0,-9 10 0,-2-2 0,-1-1 0,-1 0 0,-57 48 0,70-65 0,12-12 0,-1 0 0,1 0 0,0 0 0,0 1 0,0-1 0,0 0 0,0 0 0,0 0 0,0 0 0,0 0 0,0 1 0,0-1 0,0 0 0,0 0 0,0 0 0,0 0 0,-1 1 0,1-1 0,1 0 0,-1 0 0,0 0 0,0 0 0,0 0 0,0 1 0,0-1 0,0 0 0,0 0 0,0 0 0,0 0 0,0 0 0,0 1 0,0-1 0,0 0 0,0 0 0,0 0 0,1 0 0,-1 0 0,0 0 0,0 1 0,0-1 0,0 0 0,0 0 0,0 0 0,1 0 0,-1 0 0,0 0 0,0 0 0,0 0 0,0 0 0,1 0 0,-1 0 0,0 0 0,0 0 0,0 0 0,0 0 0,0 0 0,1 0 0,-1 0 0,0 0 0,0 0 0,0 0 0,0 0 0,1 0 0,-1 0 0,10 0 0,8-4 1,0 0-1,35-13 1,-39 11-6,1 1 0,0 0-1,-1 1 1,2 1 0,-1 1 0,16-1-1,-31 3-3,0 0-15,1 0 0,-1 0 0,0 0 0,0 0 1,0-1-1,0 1 0,1 0 0,-1 0 0,0 0 0,0 0 0,0 0 1,0 0-1,0 0 0,1 0 0,-1 0 0,0 1 0,0-1 1,0 0-1,0 0 0,0 0 0,1 0 0,-1 0 0,0 0 1,0 0-1,0 0 0,0 0 0,0 0 0,1 0 0,-1 1 1,0-1-1,0 0 0,0 0 0,0 0 0,0 0 0,0 0 1,0 0-1,0 1 0,0-1 0,0 0 0,0 0 0,0 0 1,1 0-1,-1 0 0,0 1 0,0-1 0,0 0 0,0 0 1,0 0-1,0 0 0,0 1 0,-1-1 0,1 0 0,0 0 1,0 0-1,0 9-4304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35.7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132 17 32175,'10'-15'289,"-5"13"-96,-5 5-190,1-1 1,-1 0-1,0 0 1,-1 0-1,1 0 1,0 0 0,0 0-1,-1 0 1,1 0-1,-1 0 1,0 0-1,-1 2 1,-5 11-3,0-1 1,-2 0-1,1-1 0,-2 0 0,-16 18 1,16-19-1,0 0 0,0 0 0,1 1 0,1 0 1,0 1-1,-7 17 0,15-30-1,-1 0 0,0 0 0,1 1 0,-1-1 0,1 0 0,-1 1 0,1-1 0,0 1 0,-1-1 0,1 1 0,0-1 0,0 1 0,0-1 0,0 1 0,0-1 0,1 0 0,-1 1 0,0-1 0,1 1 0,-1-1 0,1 1 0,-1-1 0,1 0 0,0 0 0,-1 1 0,1-1 0,0 0 0,0 0 0,0 0 0,0 0 0,0 0 0,0 0 0,0 0 0,1 0 0,0 1 0,4 0 0,0 0 0,1 0 0,-1-1 0,0 0 0,0 0 0,0-1 0,7 1 0,195-1 0,-200-1-25,-10 1-85,-14-1-574,-12 1-802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36.0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20 32111,'2'-20'556,"-7"33"-447,-9 33-150,8-1 41,1 0 0,3 1 0,3 59 0,1-27 0,-2-71-4,-1-3-5,1 0 0,0 0 0,0 1 1,1-1-1,-1 0 0,1 0 0,0 0 1,0 1-1,0-1 0,0 0 0,4 5 1,0-5-430,2-4-936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36.6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5 30814,'-16'-5'1343,"30"6"-888,277-1-380,-291 0-75,1 0 0,-1 0 0,0 0 0,1 1 0,-1-1 1,1 0-1,-1 0 0,0 1 0,1-1 0,-1 0 0,1 0 0,-1 1 0,0-1 0,0 0 0,1 1 0,-1-1 0,0 1 1,1-1-1,-1 0 0,0 1 0,0-1 0,0 1 0,0-1 0,1 1 0,-1-1 0,0 0 0,0 1 0,0-1 1,0 1-1,0-1 0,0 1 0,0-1 0,0 1 0,0-1 0,0 1 0,0-1 0,-1 0 0,1 1 0,0-1 1,0 1-1,-5 17 11,5-17-10,-8 22 4,1 1-1,2 0 1,0 0-1,2 1 1,0-1-1,2 33 1,12 330 27,-2 189-32,-12-550 0,-1 0 0,0 0 0,-17 48 0,20-73 0,1 0 0,-1 0 0,0 0 0,0 0 0,1 0 0,-1 0 0,0 0 0,0 0 0,0 0 0,0-1 0,0 1 0,0 0 0,0-1 0,0 1 0,0-1 0,0 1 0,-1-1 0,1 1 0,0-1 0,0 0 0,0 1 0,-1-1 0,1 0 0,0 0 0,0 0 1,-1 0-1,1 0 0,0-1 0,0 1 0,-1 0 0,1 0 0,0-1 0,0 1 0,0-1 0,-2 0 0,-2-1-2,-1 0 1,0 0-1,1 0 1,0-1-1,-10-6 1,12 7-38,0 0 1,0-1-1,1 1 0,-1-1 1,1 1-1,0-1 0,0 0 1,0 0-1,0 0 0,1 0 0,-3-4 1,-3-18-1571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37.4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278 9 32335,'0'-1'4,"-1"1"-1,1-1 1,0 1 0,0-1 0,-1 1 0,1 0-1,0-1 1,-1 1 0,1-1 0,-1 1 0,1 0-1,0-1 1,-1 1 0,1 0 0,-1-1 0,1 1-1,-1 0 1,1 0 0,-1-1 0,1 1 0,-1 0-1,1 0 1,-1 0 0,0 0 0,1 0 0,-1 0-1,1 0 1,-1 0 0,1 0 0,-1 0 0,-25 0 130,18 1-114,-21-2-19,-69 4 13,88-2-12,-1 1 1,0 0-1,0 1 1,1 0-1,0 0 0,-19 10 1,28-10 1,-1 0 0,1 0 0,1 0 0,-1 0-1,0 0 1,1 0 0,-1 0 0,1 0 0,0 0 0,0 0 0,0 0 0,1 0 0,0 4-1,-1 4 7,2 11 3,7 42 0,0 6-7,-4 100 10,-19 187 1,0-34-18,11-222 1,5 155 0,-2-245 0,1 0 0,1 0 0,0 0 0,1-1 0,0 1 0,0-1 0,7 14 0,-8-20 0,0-1 0,1 1 0,-1-1 0,1 1 0,-1-1 0,1 0 0,0 0 0,0 0 0,0-1 0,1 1 0,-1-1 0,1 1 0,-1-1 0,1 0 0,0-1 0,0 1 0,0-1 0,0 1 0,0-1 0,0 0 0,0-1 0,5 1 0,5 0 0,1-1 0,-1 0 0,0-1 0,0-1 0,1 0 0,-1-1 0,-1-1 0,1 0 0,0-1 0,-1 0 0,0-1 0,0 0 0,-1-1 0,0-1 0,17-12 0,-28 18-14,0 1 1,1 0-1,-1 0 1,0-1-1,0 1 1,1 0-1,-1-1 0,0 1 1,0-1-1,-1 0 1,1 1-1,1-3 0,-1-7-5377,-1 6-3412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40.3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0 164 30910,'0'0'1425,"5"-10"-1081,6-3-317,1 1 0,20-17 0,-22 20-26,1 0 0,-2-1 0,1 0 1,-1 0-1,11-17 0,-7 2-1,-11 63 0,-6 160 0,0 12 0,4-208 0,-1-1 0,1 0 0,0 0 0,0 0 0,-1 1 0,1-1 0,-1 0 0,1 0 0,-1 0 0,1 0 0,-1 0 0,0 0 0,0 0 0,1 0 0,-1 0 0,0 0 0,0-1 0,0 1 0,0 0 0,0-1 0,0 1 0,0 0 0,0-1 0,0 1 0,0-1 0,-1 0 0,1 1 0,0-1 0,0 0 0,0 0 0,-1 1 0,1-1 0,0 0 0,0 0 0,0 0 0,-1-1 0,1 1 0,0 0 0,0 0 0,0-1 0,-1 1 0,1 0 0,0-1 0,0 0 0,0 1 0,0-1 0,0 1 0,0-1 0,0 0 0,0 0 0,0 0 0,1 1 0,-2-3 0,2 3 0,-1 0 0,1-1 0,0 1 0,0-1 0,0 1 0,0-1 0,0 1 0,0-1 0,0 1 0,0 0 0,0-1 0,0 1 0,0-1 0,0 1 0,0-1 0,0 1 0,1-1 0,-1 1 0,0 0 0,0-1 0,0 1 0,1-1 0,-1 1 0,0 0 0,0-1 0,1 1 0,-1 0 0,0-1 0,1 1 0,-1 0 0,0 0 0,1-1 0,-1 1 0,1 0 0,-1 0 0,0 0 0,1-1 0,-1 1 0,1 0 0,-1 0 0,1 0 0,-1 0 0,1 0 0,21-7 0,-21 6 0,69-8 3,-20 3-105,-44 3-303,-5-1-836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42.6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39 31662,'0'-2'50,"0"1"-1,0-1 0,0 1 0,0-1 0,0 0 0,0 1 0,0-1 0,0 0 0,-1 1 0,1-1 0,-1 1 0,1-1 0,-1 1 0,1-1 0,-1 1 0,0-1 1,0 1-1,0 0 0,-2-3 0,1 3-44,-1 0 0,1 1 0,-1-1 0,1 0 0,-1 1 0,0 0 0,0-1 0,1 1 0,-1 0 0,-4 1 0,0-1-1,4 0-4,0 0 0,0 1 0,0-1 0,0 1 0,0-1 0,0 1 0,1 0 0,-1 0 0,0 0 0,0 1 0,1-1 0,-1 1 0,1-1 0,0 1 0,-1 0 0,1 0 0,0 0 0,0 0 0,0 0 0,0 0 0,0 1 0,1-1 0,-1 1 0,1-1 0,0 1 0,-1 0 0,0 3 0,-1 3 0,0 0 0,1 0 0,0 1 0,1 0 0,0-1 0,0 1 0,1 11 0,1-17 0,0-1 1,-1 1-1,1 0 1,0 0-1,1-1 1,-1 1-1,1-1 0,-1 1 1,1-1-1,0 0 1,0 0-1,1 1 1,-1-1-1,1-1 1,-1 1-1,1 0 0,0-1 1,0 1-1,0-1 1,0 0-1,1 0 1,-1 0-1,1-1 0,-1 1 1,1-1-1,6 2 1,-1 0-1,1 0 1,0-1 0,0 0 0,0-1-1,0 0 1,0-1 0,0 0-1,0-1 1,14-2 0,-20 2 0,-1 0 0,-1 0 0,1 0 0,0 0 0,0-1 0,0 1 0,-1-1 0,1 0 0,0 0 0,-1 0 0,0 0 0,0 0 0,1-1 0,-1 1 0,-1-1 0,1 1 0,0-1 1,0 0-1,-1 1 0,0-1 0,0 0 0,1 0 0,-2 0 0,1 0 0,0 0 0,-1 0 0,1-4 0,0 1 0,-1 0 0,1 0 0,-1 1 1,-1-1-1,1 0 0,-1 0 0,0 0 0,0 0 0,-1 0 0,0 1 1,0-1-1,0 1 0,-6-10 0,5 10-9,0 0-1,-1 0 1,0 0-1,0 1 1,0 0-1,-1 0 1,0 0-1,1 0 1,-1 1-1,0 0 1,-1 0-1,1 0 1,-1 0-1,1 1 1,-1 0 0,0 0-1,0 1 1,0-1-1,1 1 1,-2 1-1,1-1 1,-7 1-1,6 0-484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41.7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76 42 31967,'0'-3'67,"0"1"0,-1 0 1,1-1-1,0 1 1,-1-1-1,1 1 0,-1 0 1,0-1-1,0 1 1,-2-4-1,3 6-66,0-1 1,-1 1-1,0-1 1,1 1-1,-1-1 1,1 1-1,-1-1 1,0 1-1,1-1 1,-1 1-1,0 0 1,1 0-1,-1-1 1,0 1-1,0 0 1,1 0-1,-1 0 1,0-1-1,0 1 0,1 0 1,-1 0-1,0 0 1,0 0-1,1 1 1,-1-1-1,0 0 1,0 0-1,1 0 1,-1 1-1,0-1 1,0 0-1,1 1 1,-1-1-1,0 0 1,1 1-1,-1-1 1,1 1-1,-1-1 1,0 2-1,-2 1-1,0 0 0,0 0 0,0 1 0,1-1 0,0 1 0,-1-1 0,1 1 0,1 0 0,-1 0 0,0 0 0,1 0 0,0 0 0,-1 6 0,-7 59 0,8-57 0,1 0 0,0 0 0,1 0 0,0 0 0,1 0 0,5 20 0,-6-28 0,0-1 0,1 0 0,-1 1 0,1-1 0,0 0 0,0 0 0,0 0 0,1 0 0,-1-1 0,0 1 0,1-1 0,0 1 0,0-1 0,0 0 0,0 0 0,0 0 0,0 0 0,0 0 0,0-1 0,1 0 0,-1 1 0,1-1 0,-1-1 0,1 1 0,-1 0 0,7-1 0,-5 1 0,0-1 0,0 0 0,0 0 0,0 0 0,0 0 0,0-1 0,0 0 0,-1 0 0,1 0 0,0-1 0,-1 0 0,1 0 0,-1 0 0,1 0 0,7-6 0,-9 4 0,1 1 0,-1-1 0,0 0 0,0 0 0,0-1 0,-1 1 0,1 0 0,-1-1 0,0 1 0,0-1 0,-1 0 0,0 0 0,1 0 0,-1 0 0,0-9 0,0 1 0,0 1 0,0 0 0,-1-1 0,-1 1 0,0 0 0,-1-1 0,0 1 0,-7-19 0,7 27 0,1 0 0,-1 0 0,0 0 0,-1 0 0,1 0 0,-1 1 0,0-1 0,0 1 0,0 0 0,0-1 0,0 2 0,-1-1 0,1 0 0,-1 1 0,0-1 0,0 1 0,0 0 0,0 0 0,0 1 0,0-1 0,-1 1 0,1 0 0,0 0 0,-1 0 0,1 1 0,-8-1 0,9 1-7,0 0 1,0-1-1,0 1 1,0 0-1,0 0 0,1 1 1,-1-1-1,0 0 0,0 1 1,0 0-1,1 0 1,-1 0-1,0 0 0,1 0 1,-1 0-1,1 1 0,-1-1 1,1 1-1,0 0 1,0-1-1,0 1 0,0 0 1,0 1-1,0-1 0,0 0 1,-2 4-1,-9 20-470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43.1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78 141 32367,'39'-140'400,"-32"232"-400,-6-29 0,-1 121 0,0-181 0,-1-1 0,1 1 0,0 0 0,-1-1 0,1 1 0,-1-1 0,0 1 0,0 0 0,0-1 0,0 1 0,0-1 0,-1 0 0,1 1 0,-1-1 0,1 0 0,-1 0 0,0 0 0,0 0 0,-2 1 0,0-1 0,1 0 0,-1 0 0,0-1 0,0 1 0,0-1 0,0 0 0,0-1 0,0 1 0,0-1 0,0 1 0,-7-1 0,0 0 0,7 0 0,1 0 0,-1 0 0,0 0 0,0 0 0,0-1 0,0 0 0,-4-1 0,74-3 0,-34 4-19,-9 2-30,0-2-1,0 0 1,0-2 0,0 0 0,31-9-1,-30 0-707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16.5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1 30750,'-2'125'2042,"6"189"-2067,6-255 54,-6-43-198,-2 1 0,3 25 0,-5-51-906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43.8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29 31326,'-1'-1'37,"1"0"-1,0 1 0,0-1 0,-1 1 0,1-1 1,0 0-1,0 1 0,0-1 0,0 0 1,-1 1-1,1-1 0,0 0 0,0 0 1,0 1-1,1-1 0,-1 0 0,0 1 1,0-1-1,0 0 0,0 1 0,1-1 0,-1 0 1,0 1-1,1-1 0,-1 1 0,0-1 1,1 0-1,1 0-12,-1 0 1,0 0 0,1 0 0,-1 0-1,1 0 1,-1 1 0,1-1-1,-1 1 1,1-1 0,0 1-1,2-1 1,56 0-211,-44 2 294,48-1-12,-64 0-95,1 1 0,-1-1 0,1 0 1,-1 1-1,1-1 0,-1 0 0,1 1 0,-1-1 0,1 1 1,-1-1-1,1 1 0,-1-1 0,0 1 0,1-1 0,-1 1 1,0 0-1,0-1 0,1 1 0,-1-1 0,0 1 0,0 0 1,0-1-1,0 1 0,0 0 0,0-1 0,0 1 0,0 0 1,0 0-1,1 25-4,-1-20 7,-15 503 41,14-387-45,-2-30 0,19 182 0,1-164 16,3 181 0,-20-278-16,-1-1 0,-1 1 0,0-1 0,0 1 0,-2-1 0,1 0 0,-2 0 0,1-1 0,-2 1 0,0-1 0,0 0 0,-1 0 0,0-1 0,-14 16 0,16-22 0,0-1 0,0 1 0,0-1 0,0 0 0,-1-1 0,1 1 0,-1-1 0,0 0 0,0 0 0,0-1 0,0 0 0,0 0 0,0 0 0,0-1 0,0 0 0,0 0 0,0 0 0,0-1 0,-11-2 0,16 2-16,1 1 0,-1-1-1,0 1 1,0-1 0,0 1 0,1-1 0,-1 0 0,0 1-1,0-1 1,1 0 0,-1 0 0,1 0 0,-1 1-1,1-1 1,-1 0 0,1 0 0,-1 0 0,1 0-1,0 0 1,0 0 0,-1 0 0,1 0 0,0 0 0,0 0-1,0 0 1,0 0 0,0 0 0,0 0 0,1-1-1,-1-14-1610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3.6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32175,'10'2'32,"10"0"32,7 1 112,6-1-96,2-2-32,-2 2-16,-2 0 0,-2 2-32,-5-3 0,-3 3 0,-7 2 0,-4 1-64,-10 2-160,0 1-865,-6-5-5122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4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30782,'29'1'800,"6"1"-415,2-2-97,-3 4-272,-5-2-16,-4-2-432,-7 0-433,-9 0-1280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5.1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39 30718,'0'-1'66,"-1"0"1,1 0-1,-1-1 0,0 1 0,1 0 1,-1 0-1,0 0 0,0 0 1,0 0-1,0 0 0,1 0 0,-1 0 1,-1 0-1,1 1 0,0-1 1,0 0-1,0 1 0,0-1 0,0 1 1,-1-1-1,1 1 0,0-1 0,0 1 1,-1 0-1,-1-1 0,-45-7-312,33 6 407,5 0-126,4 0-10,0 1 0,-1 0 0,1 0 0,-1 1 0,1 0 0,0 0 0,-10 1 0,14 24 23,-3 44-16,6 81 0,1-50-29,21 323 7,-4-160-7,-16-214 1,15 78 1,-13-104-5,1 0 1,1-1 0,2 1 0,0-2 0,17 30-1,-25-48 1,1-1 0,0 0 0,0 0 0,-1 0 0,1 0-1,1 0 1,-1 0 0,0 0 0,0-1 0,1 1 0,-1-1 0,1 0 0,-1 1-1,1-1 1,0-1 0,-1 1 0,1 0 0,0 0 0,0-1 0,0 0-1,-1 0 1,1 1 0,0-2 0,0 1 0,0 0 0,-1 0 0,1-1-1,0 0 1,0 1 0,-1-1 0,1 0 0,2-2 0,5-1-51,0 0-1,0-1 1,0-1 0,-1 1 0,0-2-1,0 1 1,8-9 0,-2-2-1268,-1-3-2767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5.8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9 226 29053,'1'-14'1079,"0"1"-1,5-25 1,22-55-739,-6 26-234,-24 74-106,2 0 0,-1 1 0,1-1 0,2 15 0,-1 3 0,-1 315 0,0-338 0,-1-1-1,1 1 1,-1-1 0,1 0 0,-1 1-1,0-1 1,1 0 0,-1 1 0,0-1-1,0 0 1,0 0 0,0 0 0,0 0-1,0 0 1,0 0 0,0 0 0,-1 0-1,1 0 1,0 0 0,0-1 0,-1 1-1,1-1 1,-1 1 0,1-1 0,0 1-1,-1-1 1,1 0 0,-1 1 0,1-1-1,-1 0 1,-2 0 0,-26-1-8,45 2-2,-1-1 0,0-1 0,1 0-1,-1-1 1,0-1 0,0 0 0,0-1 0,-1 0 0,24-12 0,-36 16-30,0 0 1,-1-1 0,1 1 0,-1-1 0,1 1 0,-1-1-1,1 1 1,-1-1 0,1 1 0,-1-1 0,1 1-1,-1-1 1,1 0 0,-1 1 0,0-1 0,1 0 0,-1 1-1,0-2 1,1-4-1628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6.7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26 113 30814,'0'-7'202,"0"0"-1,1 1 0,-1-1 1,1 0-1,1 1 1,-1-1-1,1 1 0,3-7 1,-3 10-197,0 0 1,-1 0-1,1 0 1,0 0 0,0 1-1,1-1 1,-1 1-1,0-1 1,1 1-1,0 0 1,-1 0-1,1 0 1,0 0 0,0 1-1,0-1 1,0 1-1,0-1 1,5 0-1,-6 1-5,-1 1 0,1-1 1,-1 1-1,1 0 0,0-1 0,-1 1 0,1 0 0,0 0 0,-1 0 0,1 0 0,0 0 0,-1 0 0,1 1 0,0-1 0,-1 0 0,1 1 1,-1-1-1,1 1 0,0 0 0,-1 0 0,1-1 0,-1 1 0,0 0 0,1 0 0,-1 0 0,0 1 0,0-1 0,0 0 0,1 0 0,-1 1 1,0-1-1,-1 0 0,1 1 0,0-1 0,0 1 0,-1-1 0,1 1 0,0 0 0,-1-1 0,1 4 0,1 6 0,-1 0 0,0 1 0,0-1 0,-3 22 0,2-24 0,-1-1 0,-1 0-1,1 0 1,-1 0-1,0 0 1,-1 0-1,0 0 1,0-1-1,-8 14 1,-6 5-9,-22 26 0,24-33 6,0 1-1,-12 22 1,27-40 3,-1-1 0,0 0 0,1 1-1,-1-1 1,0 0 0,1 1 0,0-1 0,-1 1 0,1-1 0,0 0 0,0 1-1,0-1 1,0 1 0,0 1 0,0-2 0,0 0 0,1-1 0,-1 1-1,0-1 1,1 1 0,-1 0 0,1-1 0,-1 1-1,0-1 1,1 1 0,-1-1 0,1 1 0,-1-1-1,1 1 1,0-1 0,-1 1 0,1-1 0,-1 0-1,1 0 1,0 1 0,0-1 0,4 1-2,1 0 1,-1 0 0,1 0 0,-1-1-1,1 0 1,6-1 0,2 0 0,113 1-236,-126 0-481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7.2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193 1 31326,'-7'0'54,"0"0"-1,0 0 0,0 1 0,0 0 1,0 1-1,0-1 0,0 1 0,0 0 0,1 1 1,-1 0-1,1 0 0,-1 0 0,1 1 1,0 0-1,1 0 0,-1 1 0,1-1 1,0 1-1,0 0 0,0 1 0,-5 7 1,4-6-50,0 1 1,1 0 0,0 0 0,1 0-1,0 0 1,0 1 0,1-1 0,0 1 0,0 0-1,1 0 1,0 0 0,1 0 0,0 1-1,0-1 1,1 0 0,0 1 0,1-1-1,2 12 1,-2-18-4,0 1-1,1 0 0,0-1 1,0 0-1,0 1 1,0-1-1,0 0 0,1 0 1,0 0-1,-1 0 1,1-1-1,0 1 0,0-1 1,0 1-1,1-1 1,-1 0-1,1-1 0,-1 1 1,1 0-1,-1-1 1,1 0-1,0 0 0,6 1 1,2 0 7,0 0 1,0 0-1,0-2 1,0 1 0,0-2-1,18-2 1,-27 3-8,0-1-1,0 0 1,0 1 0,0-1 0,0-1 0,0 1 0,0 0 0,-1-1 0,1 1 0,0-1 0,-1 0 0,1 0-1,-1 0 1,0 0 0,0 0 0,0-1 0,3-3 0,-2 1 1,-1 1 0,1-1 0,-1 0 0,0 0 0,-1 0 0,1 0 0,-1 0 0,0 0 0,0-10 0,0 6 0,-1 1 0,-1-1 0,1 0 0,-1 1 0,-1-1 0,1 0 0,-2 1-1,1 0 1,-1 0 0,0 0 0,-1 0 0,-6-10 0,6 12-13,-1 0 0,-1 0 1,1 1-1,-1-1 0,0 1 1,-1 0-1,1 1 0,-10-5 0,13 7-23,-1 0 0,1 0-1,-1 1 1,1 0-1,-1-1 1,0 1 0,0 1-1,1-1 1,-1 0 0,0 1-1,0 0 1,0 0 0,0 0-1,0 1 1,0-1-1,1 1 1,-1 0 0,-6 2-1,-1 6-1552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7.6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147 48 31967,'34'-48'715,"-82"104"-665,13-16-48,16-20-1,-28 40 0,43-54-2,0 0 0,1 1 0,-1-1-1,1 1 1,0 0 0,1 0 0,0 0 0,0 0-1,1 0 1,-1 1 0,1 9 0,1-16 1,0 0 0,0 1 1,1-1-1,-1 0 0,0 1 1,1-1-1,-1 0 0,1 0 0,-1 0 1,1 1-1,0-1 0,0 0 1,-1 0-1,1 0 0,0 0 1,0 0-1,0 0 0,0 0 1,0-1-1,0 1 0,0 0 0,1 0 1,-1-1-1,0 1 0,0-1 1,0 1-1,1-1 0,-1 0 1,0 1-1,1-1 0,-1 0 1,2 0-1,7 2 1,0-1 0,0-1 0,14-1 0,-9 1-2,169 0-2,-184 0-27,0 0-1,1 0 0,-1 0 1,0 0-1,1 0 0,-1 0 1,1 0-1,-1 0 1,0 0-1,1 0 0,-1 0 1,0 0-1,1 0 0,-1 0 1,0-1-1,1 1 0,-1 0 1,0 0-1,1 0 1,-1-1-1,0 1 0,1 0 1,-1 0-1,0-1 0,0 1 1,1 0-1,-1-1 0,0 1 1,0 0-1,0-1 1,0 1-1,1 0 0,-1-1 1,0 1-1,0 0 0,0-1 1,0 1-1,0 0 0,0-1 1,0 1-1,0-1 1,0 1-1,0 0 0,0-1 1,0 1-1,0 0 0,0-1 1,0 1-1,0 0 0,-1-1 1,1 1-1,0-1 1,0 1-1,0 0 0,-1 0 1,1-1-1,0 1 0,0 0 1,0-1-1,-1 1 0,0 0 1,-11-9-4615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8.0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31999,'0'0'11,"0"0"-1,0 0 1,0 0 0,0 0 0,0-1 0,0 1 0,0 0 0,0 0 0,0 0 0,0 0 0,0 0 0,0 0 0,0-1-1,1 1 1,-1 0 0,0 0 0,0 0 0,0 0 0,0 0 0,0 0 0,0 0 0,1 0 0,-1 0 0,0 0 0,0-1-1,0 1 1,0 0 0,0 0 0,1 0 0,-1 0 0,0 0 0,0 0 0,0 0 0,0 0 0,0 0 0,1 0 0,-1 0-1,0 0 1,0 0 0,0 0 0,0 1 0,0-1 0,1 0 0,-1 0 0,0 0 0,0 0 0,0 0 0,0 0 0,0 0-1,0 0 1,0 0 0,1 1 0,-1-1 0,0 0 0,0 0 0,0 0 0,0 0 0,0 0 0,3 16 153,-2 28-300,-1-35 200,0 71-73,-6 211-102,6-283-199,0-7-525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8.6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23 30446,'0'0'34,"0"0"1,-1 0-1,1 0 1,0 0-1,0-1 1,0 1-1,0 0 1,0 0-1,0 0 1,0 0-1,0-1 1,0 1-1,0 0 1,0 0-1,-1 0 1,1 0-1,0-1 0,0 1 1,0 0-1,0 0 1,0 0-1,0 0 1,1-1-1,-1 1 1,0 0-1,0 0 1,0 0-1,0 0 1,0-1-1,0 1 1,0 0-1,0 0 1,0 0-1,0 0 1,0 0-1,1-1 1,-1 1-1,0 0 0,0 0 1,0 0-1,0 0 1,0 0-1,0 0 1,1 0-1,-1 0 1,0-1-1,0 1 1,0 0-1,0 0 1,1 0-1,-1 0 1,17-5 310,18-1-418,115 2 232,-118 4-145,-32 30-11,-11 348 26,10-370-29,-1 546 18,4-108-17,-3-429-1,0-1 0,-1 0 0,-9 31 0,10-41 0,0-1 0,-1 0 0,0 0 0,-1 1 0,1-1 0,-1-1 0,0 1 0,0 0 0,0-1 0,-1 1 0,1-1 0,-1 0 0,0 0 0,-9 6 0,11-9 1,-1 1-1,0-1 1,0 0-1,1 0 1,-1 0-1,0-1 1,0 1 0,0 0-1,0-1 1,0 0-1,0 0 1,0 0 0,0 0-1,0 0 1,0-1-1,0 1 1,1-1 0,-4-1-1,0 0-36,0-1 1,1 0-1,-1 0 0,1 0 0,0 0 1,-1-1-1,-4-5 0,-9-10-665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4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0 462 29405,'2'2'3149,"6"-2"-3372,-4 0 456,175 1-139,205-2-97,-377 0 3,-1 2 0,0-1 0,0 0 0,0-1 0,0 0 0,0 0 0,0 0 0,0 0 0,10-5 0,-15 5-3,-1 1-1,1-1 1,-1 1 0,0-1 0,1 1 0,-1-1-1,0 0 1,1 1 0,-1-1 0,0 1-1,0-1 1,0 0 0,0 1 0,1-1 0,-1 0-1,0 1 1,0-1 0,0 0 0,0 1-1,0-1 1,-1 0 0,1 1 0,0-1 0,0 0-1,0 1 1,0-1 0,-1 0 0,1 1-1,0-1 1,-1 1 0,1-1 0,0 1-1,-1-1 1,1 1 0,-1-1 0,-15-19-193,15 19 182,-19-17-76,1-1 0,1-1 1,0-1-1,2 0 0,0-2 0,-18-35 0,22 32 198,-1 1 1,-2 0-1,0 0 0,-1 2 1,-2 0-1,0 1 1,-34-32-1,48 48-65,12 7-4,13 7-1,5 10-36,-1 0 1,-1 1 0,0 2-1,22 25 1,-5 0 5,39 56 0,-71-89-8,0-1 1,-1 1-1,0 0 0,-1 1 0,-1 0 0,0 0 0,-1 0 1,-1 1-1,0-1 0,-1 1 0,0 0 0,-1 0 0,-1 0 1,0 1-1,-3 21 0,1-29 0,-1-1 0,1 0 1,-2 1-1,1-1 0,-1 0 0,0 0 0,0 0 0,-1 0 1,0-1-1,-1 1 0,1-1 0,-1 0 0,-6 6 1,-11 9-4,0-2 1,-27 19 0,22-17-5,-20 11-833,36-30-1879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0.7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0 150 31118,'1'-2'40,"-1"1"-1,0-1 0,1 0 1,-1 0-1,1 0 1,0 1-1,-1-1 0,1 0 1,0 1-1,0-1 1,0 1-1,0-1 0,0 1 1,1-1-1,-1 1 0,0 0 1,1-1-1,-1 1 1,0 0-1,1 0 0,2-1 1,40-19 109,-29 15-7,14-5-93,-1 2 0,2 0 0,-1 2 0,1 1 0,0 2 0,1 0 0,53 2 0,-76 3-49,-1-1 1,0 2-1,1-1 0,-1 1 0,0-1 0,0 2 0,0-1 1,0 1-1,-1 0 0,1 1 0,-1 0 0,0 0 1,0 0-1,0 0 0,0 1 0,-1 0 0,0 1 0,0-1 1,0 1-1,-1 0 0,1 0 0,-1 0 0,3 8 0,1 1-1,-1 1-1,-1 0 1,0 0-1,-1 0 1,-1 0 0,-1 1-1,0-1 1,-1 1-1,0 21 1,-2-21 0,0 0 1,-2 1 0,0-1 0,-7 29 0,6-36 1,-1 0 1,0-1-1,-1 1 1,0-1-1,0 0 0,-1 0 1,0-1-1,0 1 1,-10 7-1,1-1-1,0 0 0,-2-1 0,0-1 0,0-1 0,-1 0 0,-1-2 0,0 0 0,0-1 0,-1 0 0,0-2 0,0-1 0,-40 8 0,9-13 3,51-2-3,-1 1-1,1-1 1,0 0 0,0 1 0,0-1 0,0 1 0,0-1 0,0 0 0,0 1 0,0-1-1,0 0 1,0 1 0,1-1 0,-1 1 0,0-1 0,0 1 0,1-1 0,-1 0 0,0 1-1,0-1 1,1 1 0,-1-1 0,1 1 0,0-1 0,10-4 0,1 1 0,-1 0 0,1 1 0,0 0 0,0 1 0,0 0 0,0 1 0,24 1 0,2-2 0,-24 1-1,50-3 2,0-2 0,110-27 1,-154 27-3,0-1 0,0-1 0,-1-1 0,0 0 1,20-14-1,-28 15-2,-1 0 0,0 0 1,0-1-1,-1 0 0,0-1 1,0 0-1,-1 0 0,-1-1 0,9-14 1,-12 17 1,-1 0 1,0 1 0,-1-1 0,0 0-1,0 0 1,0-1 0,-1 1-1,-1 0 1,1-17 0,-2 24 0,0 0 0,1 0 0,-1 0 0,0 0 0,0 0 0,0 0 0,0 0 0,0 0 0,0 0 0,0 0 0,0 1 0,0-1 0,0 0 0,0 1 0,0-1 0,0 1 0,-1-1 0,1 1 0,0-1 0,0 1 0,-1 0 0,1 0 0,0 0 0,-1-1 0,1 1 0,0 0 0,-3 1 0,0-1 0,1-1 0,-1 1 0,0 0 0,1 1 0,-1-1 0,1 1 0,-1-1 0,1 1 0,-1 0 0,-3 2 0,5-1 0,-1 1 0,1-1 0,0 1 0,0 0 0,0-1 0,0 1 0,0 0 0,1 0 0,-1 0 0,1 0 0,0 1 0,0-1 0,0 0 0,0 1 0,1-1 0,-1 5 0,-1 62 0,3-48 0,-1-17 1,0 1-1,1-1 1,0 1-1,0-1 1,0 0 0,0 1-1,1-1 1,0 0-1,0 0 1,1 0 0,-1 0-1,1 0 1,0-1-1,1 1 1,-1-1 0,1 0-1,-1 0 1,1 0-1,0-1 1,1 1 0,-1-1-1,10 6 1,-6-5 0,0 0 1,1-1-1,-1 0 1,1 0-1,-1-1 1,1 0-1,0 0 1,0-1-1,0 0 1,0-1-1,0 0 1,0 0-1,14-3 1,-19 2-2,-1 0 1,0-1 0,0 1-1,0-1 1,0 0-1,-1 0 1,1 0 0,0 0-1,-1 0 1,1-1 0,-1 1-1,0-1 1,0 0 0,0 1-1,0-1 1,0 0-1,0 0 1,-1 0 0,0 0-1,1-1 1,-1 1 0,0-4-1,4-10 4,0 0 0,3-33 0,-1-204-1,-5 54-3,-1 557 0,-1-344 0,0 10 0,0 1 0,1 0 0,2 0 0,0-1 0,7 24 0,-9-42 0,1 0 0,0 0 0,0-1 0,0 1 0,0 0 0,1-1 0,-1 0 0,1 0 0,0 0 0,0 0 0,1 0 0,-1 0 0,1-1 0,0 0 0,0 0 0,0 0 0,0 0 0,1 0 0,-1-1 0,1 0 0,0 0 0,-1 0 0,1-1 0,0 1 0,0-1 0,0 0 0,0 0 0,0-1 0,9 0 0,-9 0 1,-1 0 0,1-1 0,-1 1 0,1-1 0,-1 0 0,0 0 0,1-1 0,-1 1 0,0-1 0,0 0 0,0 0 0,0 0 0,0-1 0,0 1 0,4-6 0,-2 3-1,-1-1 0,0 0 0,0 0 0,-1 0 0,0-1-1,0 0 1,-1 1 0,5-12 0,-2-2-5,0 0 0,-2 0 1,0-1-1,-1 1 0,0-42 1,-3 49 2,-3-38 0,3 48 2,0 1 0,-1 0 0,0-1 0,0 1 0,0-1 1,0 1-1,0 0 0,0 0 0,0 0 0,-1 0 0,1 0 0,-1 0 0,0 0 0,1 0 0,-1 0 0,0 1 0,-3-3 0,4 4 0,1 0 0,0-1 0,-1 1 0,1 0 0,0 0 0,-1 0 0,1 0 0,0 0 0,-1 0 0,1 0 0,0 0 0,-1 0 0,1 0 0,0 0 0,-1 0 0,1 0 0,0 0 0,-1 0 0,1 0 0,0 0 0,-1 0 0,1 0 0,0 0 0,-1 0 0,1 1 0,0-1 0,-1 0 0,1 0 0,0 0 0,0 1 0,-1-1 0,1 0 0,0 0 0,0 1 0,-1-1 0,1 0 0,0 1 0,0-1 0,0 0 0,-6 16 0,5-13 0,-4 17-2,2 0 0,0 0 0,1 1 0,1-1 0,1 1 0,1-1 0,3 22 0,-3-37 2,0 1 1,1-1-1,-1 1 0,1-1 1,0 0-1,1 0 1,-1 0-1,1 0 0,0-1 1,0 1-1,1-1 0,-1 1 1,1-1-1,0 0 0,0-1 1,0 1-1,0-1 1,1 1-1,0-1 0,-1-1 1,8 4-1,0-1 1,0-1 0,0 0 0,0-1 0,1 0-1,0-1 1,-1 0 0,1-1 0,13 0 0,-24-1-1,0 0 0,-1-1 1,1 1-1,0 0 0,-1 0 0,1-1 1,-1 1-1,1-1 0,0 0 0,-1 1 0,1-1 1,-1 0-1,0 0 0,1 0 0,-1 0 1,0 0-1,1 0 0,-1-1 0,0 1 0,0 0 1,0-1-1,0 1 0,0 0 0,0-1 1,-1 1-1,1-1 0,0 0 0,-1 1 0,1-1 1,-1 1-1,1-3 0,1-6 2,-1 0-1,0-1 0,-1 1 1,0-12-1,-1 7-2,1-149-12,0 162 13,0 0 0,0-1 0,0 1 0,1 0 0,-1 0 0,0-1 0,1 1 0,-1 0 0,1 0 0,0 0 0,0 0 0,0 0 0,0 0 0,0 0 0,0 0 0,1 0 0,-1 0 0,1 1 0,-1-1 0,1 0 0,-1 1 0,1 0 0,0-1 0,0 1 0,0 0 0,0 0 0,0 0 0,0 0 0,3-1 0,4 0 0,0 0 0,1 0 0,-1 1 0,1 1 0,15 0 0,-15 0 0,-6 0-1,-1 1 1,1-1-1,0 1 1,-1 0-1,1 0 1,-1 0-1,1 0 1,-1 1-1,0-1 1,0 1-1,0 0 1,0 0-1,0 0 1,0 1-1,0-1 1,0 1-1,-1-1 1,0 1-1,1 0 1,-1 0-1,0 0 1,0 0-1,0 0 1,-1 0-1,1 1 1,-1-1-1,0 1 1,0-1-1,0 1 0,0 4 1,1-1-1,-1 1 0,0 0 0,0 0-1,0 0 1,-1 0 0,-1 0 0,1-1 0,-1 1 0,-1 0 0,1 0-1,-1-1 1,-1 1 0,-4 10 0,-23 48 15,28-61-15,0 1 0,0 0 0,1 0-1,0 0 1,0 0 0,1 0 0,0 1 0,0-1 0,1 11 0,0-15 0,0 0 1,0 0 0,0 0 0,0-1 0,1 1 0,-1 0 0,0-1 0,1 1-1,-1-1 1,1 0 0,-1 1 0,1-1 0,0 0 0,-1 0 0,1 0 0,0 0-1,0 0 1,0 0 0,0-1 0,0 1 0,0-1 0,2 1 0,48 7 0,-45-7 0,-1 0 0,0-1 0,1 0 0,-1 0 0,0-1 0,1 0 0,-1 0 0,0 0 0,1-1 0,6-2 0,-10 2 0,0 0 0,0-1 0,0 1 0,0 0-1,0-1 1,0 0 0,-1 1 0,0-1 0,1 0 0,-1 0 0,0-1-1,0 1 1,0 0 0,-1-1 0,1 1 0,-1-1 0,0 1-1,1-7 1,3-15-11,-2-1 0,-1 0 0,0 0 0,-6-52 1,1 1 78,4 76-68,-1 0 1,0 0-1,1 0 0,-1 0 1,1 1-1,-1-1 1,1 0-1,-1 0 1,1 0-1,0 1 1,-1-1-1,1 0 1,0 0-1,0 1 0,0-1 1,-1 1-1,1-1 1,0 1-1,0-1 1,0 1-1,0 0 1,0-1-1,0 1 1,0 0-1,0 0 1,0-1-1,0 1 0,0 0 1,0 0-1,0 0 1,1 1-1,2-2 1,0 1 0,0 0 0,-1 0-1,1 1 1,0-1 0,0 1-1,0 0 1,3 1 0,-4 0-1,0 1-1,1-1 1,-1 1-1,-1-1 1,1 1 0,0 0-1,-1 0 1,0 0-1,1 1 1,-1-1 0,0 1-1,-1-1 1,1 1 0,-1-1-1,1 1 1,-1 0-1,0 0 1,-1 0 0,1 5-1,2 13-2,-1-1 1,-1 26-1,-1-44 3,-1 14 2,-1-1 0,-1 1 0,0 0 0,-1-1 0,-11 27 1,-2 9 0,101-333 13,-81 273-16,18-44 0,-21 50 0,1 1 0,0-1 0,0 1 0,0-1 0,-1 1 0,1-1 0,1 1 0,-1 0 0,0-1 0,0 1 0,0 0 0,1 0 0,-1 0 0,0 0 0,1 0 0,-1 0 0,1 0 0,0 1 0,-1-1 0,1 0 0,-1 1 0,1-1 0,0 1 0,-1 0 0,4-1 0,-4 2-1,0 0 1,0-1 0,0 1-1,-1 0 1,1 0-1,0 0 1,0 0-1,-1 0 1,1 0-1,0 0 1,-1 0-1,1 0 1,-1 0-1,0 0 1,1 0-1,-1 0 1,0 0-1,0 0 1,1 1-1,-1-1 1,0 0-1,0 2 1,0 3-2,6 43 1,-2-1 0,-6 85 0,1-44 1,0-81 4,0-7-3,1 1 0,0-1 0,0 1-1,0-1 1,0 1 0,0-1 0,0 0 0,0 1 0,0-1 0,0 1 0,1-1 0,0 2 0,-1-3-1,0 0 0,1 0 0,-1 0 0,0 0 0,0 0 0,1 0 0,-1 0 0,0 0 0,0 0 0,1 0 0,-1 0 0,0 0 0,0 0 0,1 0 0,-1-1 0,0 1 0,0 0 0,0 0 0,1 0 0,-1 0 0,0-1 0,0 1 0,0 0 0,0 0 0,1 0 0,-1-1 0,0 1 0,0 0 0,0 0 0,0-1 0,0 1 0,0 0 0,0 0 0,0-1 0,0 1 0,0 0 0,0 0 0,0-1 0,40-126-7,-32 96-5,1 1 1,1 0 0,1 1-1,22-41 1,-31 67 10,-1-1-1,1 1 1,1 0 0,-1-1 0,0 1-1,1 0 1,0 0 0,0 0-1,0 1 1,0-1 0,0 1 0,0 0-1,1-1 1,-1 2 0,1-1-1,-1 0 1,1 1 0,0-1 0,0 1-1,-1 0 1,1 0 0,0 1-1,0-1 1,5 1 0,-7 0 1,-1 0 1,1 1-1,-1-1 0,1 1 1,-1-1-1,1 1 0,-1 0 1,1-1-1,-1 1 0,1 0 1,-1 0-1,0 0 0,0 0 0,0 0 1,1 1-1,-1-1 0,0 0 1,0 0-1,0 1 0,-1-1 1,1 1-1,0-1 0,0 0 1,-1 1-1,1 0 0,-1-1 1,0 1-1,1-1 0,-1 1 1,0 1-1,2 9 3,0 0 0,0 23 0,-2-27-3,-1 78 1,-1-43 13,6 54 0,-3-93-14,0 0 1,1 0-1,-1 0 1,1 0-1,-1-1 0,1 1 1,0 0-1,1-1 1,-1 0-1,1 0 0,-1 1 1,1-1-1,0-1 0,0 1 1,0 0-1,1-1 1,-1 0-1,0 1 0,1-1 1,0-1-1,-1 1 1,1 0-1,0-1 0,0 0 1,0 0-1,6 1 1,-3-1 0,-1 1 0,0-1 0,1-1 0,-1 1 0,0-1 0,1 0 0,-1-1 0,1 1 1,-1-1-1,0-1 0,1 1 0,-1-1 0,0 0 0,0 0 0,0-1 0,8-5 0,-7 2-2,0 0 1,-1-1-1,0 0 0,-1 0 0,1-1 0,-1 0 0,-1 1 1,1-2-1,-1 1 0,-1 0 0,0-1 0,0 0 1,0 0-1,-1 0 0,1-10 0,2-20-14,-2 0 0,-2-47-1,-1 60 14,0 16-1,-2-24 20,2 34-16,0-1-1,0 0 1,-1 1-1,1-1 0,0 0 1,0 1-1,-1-1 1,1 1-1,0-1 0,-1 1 1,1-1-1,-1 1 1,1-1-1,-1 1 1,1-1-1,-1 1 0,1-1 1,-1 1-1,1 0 1,-1-1-1,1 1 1,-1 0-1,0 0 0,1-1 1,-1 1-1,1 0 1,-1 0-1,0 0 0,1 0 1,-1 0-1,0 0 1,1 0-1,-1 0 1,0 0-1,1 0 0,-1 0 1,0 0-1,1 0 1,-1 0-1,1 1 1,-2-1-1,1 1 0,0 0 0,0 0 0,0 1 0,0-1 0,0 0 0,0 0 0,0 0 0,0 1 0,1-1 0,-1 0 0,0 1 0,1-1 0,0 1 0,-1-1 0,1 0 0,0 1 0,-1-1 0,1 1 0,0-1 0,0 1 0,1 1 0,-2 4 0,-3 31 0,1-1 0,3 39 0,1-33 3,-1-33-2,0 1 0,1 0 0,1-1 1,0 1-1,0-1 0,1 0 1,0 0-1,1 0 0,0 0 0,1 0 1,0-1-1,11 16 0,-12-20 0,1 1 0,0-1-1,0 0 1,0 0-1,1 0 1,-1-1 0,1 0-1,0 0 1,1-1 0,-1 1-1,0-1 1,1-1 0,0 1-1,0-1 1,-1 0-1,1-1 1,1 1 0,-1-1-1,11 0 1,-16-2-1,1 1 1,-1 0-1,0-1 0,0 0 1,0 1-1,0-1 0,0 0 0,0 0 1,0 0-1,0 0 0,0 0 1,-1-1-1,1 1 0,0-1 1,-1 1-1,1-1 0,-1 1 1,1-1-1,-1 0 0,0 0 0,0 0 1,0 0-1,0 1 0,0-2 1,0 1-1,0 0 0,0-3 1,3-8 0,-2 1 0,1 0 0,0-20 0,-1-164-30,-5 91 29,3 104 0,0 0 0,0 1 0,0-1 0,0 0 0,0 0 0,0 0 0,1 0 0,-1 0 0,0 0 0,1 1 0,-1-1 0,0 0 0,1 0 0,-1 0 0,1 1 0,-1-1 0,1 0 0,-1 1 0,1-1 0,0 0 0,-1 1 0,1-1 0,0 1 0,-1-1 0,1 1 0,0-1 0,0 1 0,0-1 0,-1 1 0,1 0 0,0 0 0,0-1 0,0 1 0,0 0 0,0 0 0,0 0 0,0 0 0,-1 0 0,1 0 0,0 0 0,0 0 0,0 0 0,0 0 0,0 1 0,0-1 0,-1 0 0,1 1 0,0-1 0,1 1 0,3 1 0,-1-1 0,0 1 0,1 0 0,-1 1 0,0-1 0,0 1 0,-1 0 0,8 6 0,-3 1 0,0 0 1,-1 0 0,-1 1-1,1 0 1,-2 1-1,1-1 1,-2 1-1,1 0 1,-2 1-1,5 22 1,-3 6 7,-2 0 1,-2 42-1,-1-79-7,0 1-1,0 1 0,0-1 0,-1 1 0,0-1 0,0 1 0,0-1 0,-1 1 0,0-1 0,-2 5 0,2-19 13,3-30-24,1 0 0,13-62 1,-11 79 1,1 1 0,2 1 1,0-1-1,1 1 0,1 0 1,15-25-1,-21 41 9,-1 0 0,1 0 0,0 0-1,1 0 1,-1 1 0,0-1 0,1 1 0,0 0 0,0 0 0,0 0 0,0 0-1,1 1 1,-1-1 0,1 1 0,-1 1 0,1-1 0,0 0 0,0 1 0,-1 0 0,1 0-1,10 0 1,-13 1 0,-1 1 0,1-1 1,-1 1-1,1-1 0,-1 1 0,0 0 0,1-1 0,-1 1 0,0 0 0,1 0 0,-1 0 0,0 0 1,0 0-1,0 0 0,0 0 0,0 1 0,0-1 0,0 0 0,0 0 0,0 1 0,-1-1 1,1 1-1,0-1 0,-1 1 0,1-1 0,-1 1 0,0-1 0,1 4 0,6 52 0,-6-46 0,-2 131 18,0 4 15,2-143-33,0 0 1,-1-1 0,1 1-1,0-1 1,0 1 0,0-1-1,1 1 1,-1-1 0,0 0-1,1 1 1,0-1 0,-1 0 0,1 0-1,0 0 1,0 0 0,0-1-1,0 1 1,1 0 0,-1-1-1,0 0 1,1 1 0,-1-1-1,1 0 1,-1 0 0,1-1-1,4 2 1,5 1 4,0-1 0,0 0 0,0 0-1,20-1 1,-23-1-4,1 0 0,-1-1 0,0 0-1,1-1 1,-1 0 0,0 0 0,0-1-1,0 0 1,0 0 0,-1-1 0,1 0-1,-1-1 1,0 0 0,0 0 0,-1-1-1,0 0 1,0 0 0,0-1-1,0 1 1,-1-2 0,0 1 0,-1-1-1,0 1 1,8-17 0,-6 10-4,-2 0 1,0 0-1,0-1 0,-2 0 0,1 1 1,1-23-1,-5 29 2,1 0 0,-1 0 0,0 0 0,0 0 0,-1 0 0,0 0 0,0 1 0,-1-1 1,0 0-1,0 1 0,-1-1 0,0 1 0,-7-12 0,6 15 1,1 1 0,0 0 0,-1-1 0,0 1 0,0 1 0,0-1 0,0 1 0,0-1 0,0 1 0,-1 0 0,1 1 0,-1-1 0,-8-1 0,9 2 0,0 1 0,1-1 0,-1 1 0,0-1 0,1 1 0,-1 0 0,0 1 0,1-1 0,-1 1 0,0-1 0,1 1 0,-1 0 0,1 0 0,-1 1 0,1-1 0,0 1 0,-1 0 0,-5 4 0,4-1 0,1 1 0,-1 0 0,1 0 0,0 1 0,0-1 0,0 1 0,1 0 0,0 0 0,1 0 0,0 1 0,0-1 0,0 0 0,-1 15 0,1 11 0,1 59 0,1-84 0,0-4 0,1 0 0,-1 0 0,0 0 1,1 1-1,0-1 0,0 0 0,0 0 0,1 0 0,-1 0 1,1-1-1,0 1 0,0 0 0,0-1 0,1 1 0,-1-1 0,1 0 1,0 0-1,0 0 0,0 0 0,0 0 0,6 3 0,-3-3 2,1 1-1,-1-2 0,1 1 0,0-1 1,0 0-1,0 0 0,0-1 1,0 0-1,1 0 0,-1-1 0,11 0 1,-15 0-2,-1-1 1,1 1-1,-1-1 1,1 0-1,-1 0 1,0 0-1,1 0 1,-1 0 0,0-1-1,0 1 1,0 0-1,0-1 1,0 0-1,0 1 1,0-1-1,-1 0 1,1 0 0,-1 0-1,1 0 1,-1 0-1,0-1 1,0 1-1,0 0 1,0-1-1,1-2 1,2-6-1,0-1-1,-1 0 1,2-23 0,-2 14 0,0 0 0,-2-1 0,-1 1 0,-1 0 0,0-1 0,-9-40 0,9 59-1,-1-1 0,0 1 1,1 0-1,-1 0 0,0-1 0,-1 1 0,1 1 1,0-1-1,-6-4 0,8 6 1,-1 1-1,1-1 1,-1 1 0,1 0 0,-1-1 0,0 1-1,1 0 1,-1-1 0,1 1 0,-1 0-1,0 0 1,1-1 0,-1 1 0,0 0-1,1 0 1,-1 0 0,0 0 0,1 0-1,-1 0 1,0 0 0,1 0 0,-2 1-1,1-1 1,0 1 0,0 0 0,1 0 0,-1-1 0,0 1 0,1 0 0,-1 0-1,0 0 1,1 0 0,-1 0 0,1 0 0,-1 0 0,1 0 0,0 0 0,0 0-1,-1 0 1,1 0 0,0 0 0,0 2 0,-3 19 0,1 1 0,2-1 0,0 1 0,1 0 0,6 33 0,-4-44 0,-1 1 0,2-1 0,-1 1 0,2-1 0,0 0 0,0-1 0,1 1 0,0-1 0,1 0 0,0 0 0,12 11 0,-17-19 0,1-1 1,0 1-1,0-1 1,0 0-1,0 0 1,0 0-1,0 0 1,1 0-1,-1-1 1,1 0-1,-1 1 1,1-1-1,0-1 1,-1 1-1,5 0 1,-6-1-1,0 0 1,0 0-1,0 0 0,0 0 0,0-1 1,0 1-1,0-1 0,0 0 1,0 1-1,0-1 0,0 0 1,0 0-1,0 0 0,0 0 0,-1 0 1,1-1-1,-1 1 0,1 0 1,-1-1-1,1 1 0,-1-1 1,0 0-1,1 1 0,-1-1 0,0 0 1,1-2-1,3-9 0,0-1 0,-1 1 0,0-1 0,-1 0 0,0 0 0,0-15 0,-2-86 0,-2 81 0,1-1 0,5-36 0,-5 68 0,1 0 0,0 0 0,-1 0 0,1 0 0,0 1 0,1-1 0,-1 0 0,0 1 0,1-1 0,-1 1 0,1 0 0,0-1 0,0 1 0,0 0 0,0 0 0,0 0 0,0 0 0,1 0 0,-1 1 0,0-1 0,4-1 0,-4 3 0,0-1 0,0 0 0,0 1 0,1-1 0,-1 1 0,0 0 0,0 0 0,0 0 0,0 0 0,0 0 0,1 0 0,-1 0 0,0 1 0,0-1 0,0 1 0,0 0 0,0 0 0,0-1 0,0 1 0,0 0 0,0 1 0,0-1 0,-1 0 0,1 0 0,0 1 0,-1-1 0,1 1 0,2 3 0,2 3 0,-1 1 0,0-1 0,0 1 0,0 0 0,-1 0 0,-1 1 0,0 0 0,0-1 0,0 1 0,0 14 0,1 14 0,-2 54 0,-2-67 0,-1-7 0,-1-1 0,-1 0 0,0 0 0,-1 0 0,-1 0 0,-11 25 0,15-40 0,2-5 0,0-1 0,-1 0 0,1 1 0,-1-1 0,0 1 0,0-1 0,-1-3 0,0-15 0,4-16-4,3 0 0,1 1-1,1 0 1,3 0 0,0 0 0,21-40 0,-27 65 1,1 0 0,0 1 0,14-19 0,-18 27 3,0 1-1,1-1 1,-1 0 0,1 1-1,0-1 1,0 1-1,0 0 1,0 0 0,0 0-1,0 0 1,0 1-1,1-1 1,-1 1 0,1 0-1,-1 0 1,1 0-1,5-1 1,-8 2 0,1 1 0,-1-1 0,0 0 0,1 0 0,-1 1 0,0-1 0,0 1 0,1-1 0,-1 1 0,0-1 0,0 1 0,0 0 0,1-1 0,-1 1 0,0 0 0,0 0 0,0 0 0,-1 0 0,1 0 0,0 0 0,0 0 0,0 0 0,-1 1 0,1-1 0,-1 0 0,1 0 0,-1 1 0,1-1 0,-1 0 0,1 2 0,6 49 0,-6-41 0,2 138-1,-1-18 5,-2-126-3,0 1 0,1-1 0,0 0 0,0 1 0,0-1 0,1 0 0,-1 0 0,1 0 0,0 0 1,1-1-1,-1 1 0,6 7 0,-5-9-1,0-1 0,0 1 0,0-1 0,0 1 0,0-1 0,1 0 0,-1 0-1,1 0 1,-1-1 0,1 1 0,0-1 0,0 0 0,0 0 0,-1-1 0,1 1 0,0-1 0,7 1 0,-6-1 1,1 1-1,-1-1 1,1 0 0,-1-1-1,1 1 1,-1-1-1,0 0 1,1 0 0,-1-1-1,0 0 1,0 0 0,0 0-1,0 0 1,0-1 0,-1 0-1,1 0 1,-1 0 0,0 0-1,1-1 1,-2 0-1,1 0 1,0 0 0,-1 0-1,6-9 1,-2 0-3,0 0 0,0-1 0,-2 1 0,0-1 0,0-1 0,-2 1 0,1-1 0,-2 1 0,1-17 0,0-26-11,-5-58 0,1 71 11,-1 16 6,0 1-1,-2 0 1,-1 0 0,-2 0-1,0 0 1,-2 1 0,-15-33-1,19 123 3,15 400 55,-11-415-61,-1-28-1,2 0-1,1 1 1,5 35 0,-4-50 4,-2-7-9,0 0 1,0 0-1,0 0 0,0 0 0,0 0 1,0 0-1,1 0 0,-1 0 0,0 0 1,0 0-1,0 0 0,0-1 1,0 1-1,0 0 0,0 0 0,0 0 1,0 0-1,0 0 0,0 0 0,0 0 1,0 0-1,0 0 0,0 0 0,0 0 1,0 0-1,0 1 0,1-1 1,-1 0-1,0 0 0,0 0 0,0 0 1,0 0-1,0 0 0,0 0 0,0 0 1,0 0-1,0 0 0,0 0 0,0 0 1,0 0-1,0 0 0,0-18-503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5:59.8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72 169 31775,'10'0'89,"0"0"0,0 0 1,0 1-1,0 1 0,0-1 1,-1 2-1,1-1 1,0 1-1,12 7 0,-21-10-94,0 0-1,-1 1 1,1-1 0,-1 0-1,1 1 1,0-1 0,-1 0-1,1 1 1,-1-1-1,1 1 1,-1-1 0,0 1-1,1-1 1,-1 1-1,1 0 1,-1-1 0,0 1-1,1-1 1,-1 1-1,0 0 1,0-1 0,0 1-1,1 0 1,-1-1-1,0 1 1,0 0 0,0-1-1,0 1 1,0 0-1,0-1 1,0 1 0,-1 0-1,1-1 1,0 1-1,0 0 1,0-1 0,-1 1-1,1 0 1,0-1-1,-1 1 1,1-1 0,0 1-1,-1-1 1,1 1-1,-1-1 1,1 1 0,-1-1-1,0 2 1,-30 18-300,28-19 295,-25 13-184,-39 23-172,61-34 246,0 1 0,0 0 0,1 0 0,0 1 0,0-1 0,0 1 0,1 0 0,-6 8 0,9-12 130,1 0 0,-1 0 0,0-1 0,1 1 0,0 0 0,-1 0-1,1 0 1,-1 0 0,1 0 0,0 0 0,0 0 0,-1 0 0,1 0 0,0-1 0,0 1 0,0 0 0,0 0 0,0 0 0,0 0 0,1 0 0,-1 0 0,0 0 0,0 0 0,1 0 0,-1 0 0,0 0 0,1 0 0,-1 0 0,1-1 0,-1 1 0,1 0 0,0 0 0,-1-1 0,1 1 0,0 0 0,-1-1 0,1 1 0,0 0 0,0-1 0,0 1 0,0-1 0,-1 0 0,1 1 0,0-1 0,0 0 0,0 1 0,0-1 0,0 0 0,0 0 0,0 0 0,0 0 0,1 0 0,9 2 298,0-1 1,0 0 0,19-2-1,-19 1-420,-4 0 152,-1 0-1,1 0 1,0-1-1,-1 0 1,1 0 0,0-1-1,-1 1 1,8-4-1,-12 4-31,1-1-1,-1 0 1,1 1-1,-1-1 1,0 0-1,0 0 0,1 0 1,-1 0-1,-1-1 1,1 1-1,0 0 1,-1-1-1,1 0 1,-1 1-1,1-1 1,-1 0-1,0 1 0,0-1 1,-1 0-1,1 0 1,0-4-1,0-5-5,0 0-1,0 0 1,-1-1 0,-1 1-1,0 0 1,-1 0 0,0 0-1,-1 0 1,0 0-1,-5-12 1,-8-12 9,-35-60 0,32 61 19,46 85-20,39 101 0,-56-123-8,-2-1-1,-1 2 1,-2-1-1,0 1 1,0 50-1,-5-72-2,0-1 1,-1 0-1,0 1 1,0-1-1,0 0 1,-1 0-1,0 0 1,0 0-1,0 0 1,-1 0-1,0 0 1,-4 5-1,1-4-25,0 1 1,0-1-1,-1 0 0,0-1 0,-1 1 0,1-1 0,-10 5 1,-11 6-578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0.4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18 120 31278,'2'-15'564,"-1"6"-480,1 0-1,-1 0 1,2 0 0,-1 0-1,1 1 1,0-1-1,1 1 1,0-1-1,0 1 1,7-9 0,-11 16-84,1 1 0,-1 0 0,0 0 0,0 0 0,0 0 0,1 0 0,-1 0 1,0 0-1,0 0 0,0 0 0,1 0 0,-1 0 0,0 0 0,0 1 0,0-1 0,0 0 0,1 0 1,-1 0-1,0 0 0,0 0 0,0 0 0,0 0 0,0 0 0,1 1 0,-1-1 0,0 0 1,0 0-1,0 0 0,0 0 0,0 0 0,0 1 0,0-1 0,1 0 0,-1 0 0,0 0 1,0 0-1,0 1 0,0-1 0,0 0 0,0 0 0,0 0 0,0 1 0,0-1 0,0 0 1,0 0-1,0 0 0,0 0 0,0 1 0,0-1 0,0 0 0,0 0 0,0 0 0,-1 1 0,3 14 0,-2 308 0,0-313 0,0-1 0,-1 1 0,0 0 0,-5 17 0,6-25-1,0 0 0,-1 0 0,0 0 0,0 0 0,1 0 0,-1 0 0,0-1 0,-1 1-1,1 0 1,0 0 0,0-1 0,-1 1 0,1-1 0,-1 1 0,1-1 0,-1 0 0,0 0 0,1 0 0,-1 0 0,0 0 0,0 0 0,0 0 0,0 0-1,0-1 1,0 1 0,0-1 0,0 1 0,0-1 0,-2 0 0,3 0 1,1 0 0,-1 0 0,1 0 0,-1 0 0,1 0 0,-1 0 0,1 0 0,-1-1 0,1 1 0,0 0 0,-1 0 0,1-1 0,-1 1 0,1 0 0,0-1 0,-1 1 0,1 0 0,0-1 0,-1 1 0,1 0 0,0-1 0,-1 1 0,1-1 0,0 1 0,0 0 0,0-1 0,-1 1 0,1-1 0,0 1 0,0-1 0,0 1 0,0-1 0,0 1 0,0-1 0,0 1 0,0-1 0,0 1 0,0-1 0,0 1 0,0-1 0,0 1 0,0-1 0,1 1 0,-1 0 0,0-1 0,0 1 0,0-1 0,1 1 0,-1-1 0,0 1 0,1 0 0,-1-1 0,0 1 0,1 0 0,-1-1 0,0 1 0,1 0 0,-1-1 0,1 1 0,-1 0 0,1 0 0,0-1 0,8-1 3,0 0 0,1 1 0,18-2 0,23-3-501,-28-2-873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0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32303,'9'-8'240,"3"3"-128,2-1-64,5 4-48,-1 2 0,3 0 0,1 0-16,-3 0-256,-5 0-1665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1.1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79 31486,'2'-6'67,"1"0"0,0 1 0,0 0 0,1-1 0,-1 1 0,1 0 0,1 1 0,-1-1 0,0 1 0,8-5 0,-9 7-41,0-1 0,0 1 0,0 1 0,1-1 0,-1 0 0,1 1 1,-1 0-1,1-1 0,0 2 0,-1-1 0,1 0 0,0 1 0,0-1 0,-1 1 0,1 0 1,0 1-1,0-1 0,3 1 0,-5 0-26,0 0 0,-1-1 0,1 1 0,-1 0 0,1 0 0,-1 0 0,1 1 0,-1-1 0,0 0 0,0 0 0,0 1 0,0-1 0,1 0 0,-2 1 0,1-1 0,0 1 0,0 0 0,1 2 0,10 37 0,-9-29 0,35 162-10,-29-128-1,-7-40 77,0-10-1853,-2-15-1257</inkml:trace>
  <inkml:trace contextRef="#ctx0" brushRef="#br0" timeOffset="1">206 112 29822,'-4'-15'1504,"0"10"-655,2 1-545,0 4-160,0 0-80,-4 0-32,-5 13-32,-3 15 0,-2-1 0,-3 7 0,3-1 0,1-3 0,3-1-112,-1-5-672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2.3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237 14 31919,'-3'-2'0,"0"0"0,-1 0-1,1 1 1,-1 0 0,1-1 0,-1 1 0,0 1 0,1-1 0,-1 0 0,0 1 0,0 0 0,0 0 0,-7 1 0,-2-2-2,-152 1 389,165 23-147,15 228-60,1 1-168,-16-175-15,16 628 38,-11-564-35,7 60 0,-12-196 0,1 1 0,-1 0 0,2-1 0,-1 1 0,0-1 0,1 0 0,0 0 0,5 8 0,-6-11 0,1 0 0,-1 0 0,1 0 0,0-1 0,0 1 0,0-1 0,0 1 0,0-1 0,0 0 0,0 0 0,0 0 0,0 0 0,1 0 0,-1 0 0,0-1 0,1 1 0,-1-1 0,1 1 0,-1-1 0,1 0 0,3-1 0,9 2 9,-1-2 0,0 0 0,0-1 0,19-4 0,-29 5-46,-1 0 0,1 0 0,0-1 0,0 0 0,0 1 0,-1-1 0,1 0 1,-1-1-1,1 1 0,-1-1 0,0 1 0,0-1 0,0 0 0,-1 0 0,1 0 0,-1-1 0,1 1 0,-1-1 0,3-6 0,-1-7-2342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3.4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118 40 30942,'1'-1'58,"-1"0"-1,1 0 1,-1 0-1,0 0 0,0 1 1,0-1-1,1 0 1,-1 0-1,0 0 1,0 0-1,0 0 1,0 0-1,0 1 1,0-1-1,-1 0 1,1 0-1,0 0 1,0 0-1,-1 0 0,1 1 1,0-1-1,-1 0 1,1 0-1,-1 1 1,1-1-1,-1 0 1,1 0-1,-1 1 1,1-1-1,-2 0 1,-1 0-60,0 0-1,0 1 1,1-1 0,-1 1 0,0 0 0,0 0 0,0 0 0,0 1 0,-3 0 0,2-1 2,1 1 0,-1 0 0,1 1 0,-1-1 0,1 1 0,-1-1 0,1 1 0,0 0 0,0 0 0,0 0 0,0 1 0,0-1 0,0 1 0,1-1 0,-1 1 0,1 0 0,0 0 0,0 0 0,0 0 0,0 1 0,0-1 0,1 0 0,-1 1 0,1-1 0,-1 6 0,-1 2 0,0 0 0,1 1 0,1-1 0,0 1 0,0-1 0,2 23 0,0-30 0,-1-1 0,1 0 0,0 0 0,0 1 0,0-1 0,1 0 0,-1 0 0,1 0 0,-1 0 0,1-1 0,0 1 0,0 0 0,1-1 0,-1 1 0,0-1 0,1 0 0,-1 0 0,1 0 0,0 0 0,0 0 0,0-1 0,0 1 0,0-1 0,0 1 0,3 0 0,3 0 0,-1 0 0,0 0 1,1 0-1,0-1 0,-1-1 1,1 1-1,0-1 0,13-2 1,-20 2 0,1-1 0,0 0 0,-1 1 0,1-1-1,0 0 1,-1 0 0,1-1 0,-1 1 0,0 0 0,1-1 0,-1 1 0,0-1 0,0 0 0,0 0 0,0 0 0,0 0 0,0 0 0,2-4 0,-1 1 0,-1 0 0,0 0 0,1-1 0,-2 1 0,1-1 0,-1 1 0,0-1 0,1-10 0,-1 7-1,-1-1 1,0 0-1,-1 1 0,0-1 0,0 1 0,-1 0 0,0-1 1,-1 1-1,0 0 0,-6-13 0,5 16-108,3 3 47,0 1 1,0-1-1,-1 0 1,1 1 0,-1-1-1,0 1 1,1 0-1,-1 0 1,0-1-1,0 1 1,0 1-1,-1-1 1,1 0 0,0 0-1,-1 1 1,1-1-1,-1 1 1,1 0-1,-1 0 1,0 0-1,-4-1 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4.3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20 115 30206,'-2'-2'57,"0"0"0,0 0 0,1 0 0,-1 0 0,1-1 0,-1 1 0,1-1 0,0 1 0,0-1 0,0 1 0,0-1 1,0 0-1,1 0 0,-1 1 0,1-1 0,0 0 0,0 0 0,0 1 0,0-1 0,0 0 0,0 0 0,1 0 0,0 1 0,-1-1 0,1 0 0,0 1 0,0-1 0,0 1 0,1-1 1,-1 1-1,1-1 0,-1 1 0,1 0 0,0 0 0,0 0 0,0 0 0,0 0 0,0 0 0,0 0 0,1 1 0,-1-1 0,0 1 0,4-1 0,1-1-55,0 1-1,1 0 0,-1 1 1,1 0-1,-1 0 0,1 1 0,0-1 1,-1 2-1,1-1 0,11 3 1,-16-2-3,0 0 1,0 0 0,0 0-1,0 0 1,0 0 0,0 1-1,-1-1 1,1 1 0,0 0-1,-1 0 1,0 0 0,1 0-1,-1 0 1,0 1 0,0-1-1,0 1 1,0-1 0,-1 1 0,1 0-1,-1-1 1,1 1 0,-1 0-1,0 0 1,0 0 0,0 0-1,-1 0 1,1 6 0,0-1-1,0 0 1,-1-1 0,0 1 0,-1 0-1,1 0 1,-2-1 0,1 1 0,-1-1-1,0 1 1,0-1 0,-1 0 0,-7 13-1,0-4 1,-1-1 1,-1 0-1,0 0 0,-16 13 0,4-7 0,19-17 0,0 0 0,0 0-1,0 0 1,1 0 0,-1 1-1,1 0 1,0 0 0,-3 6-1,7-10 1,0-1-1,1 1 1,-1-1 0,0 1-1,1-1 1,-1 1-1,0-1 1,1 0-1,-1 1 1,1-1-1,-1 0 1,1 1 0,-1-1-1,1 0 1,-1 1-1,1-1 1,-1 0-1,1 0 1,-1 1-1,1-1 1,-1 0 0,1 0-1,-1 0 1,1 0-1,0 0 1,-1 0-1,1 0 1,-1 0-1,1 0 1,-1 0 0,1 0-1,0-1 1,28 2 2,-25-1-3,66 1 1,81-2-75,-143-1-261,-7 2-582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5.5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147 1 32303,'0'0'5,"0"0"-1,0 0 1,0 0 0,0 0 0,0 0 0,0 0 0,0 0-1,0 0 1,0 0 0,0 0 0,0 0 0,0 0 0,0 1-1,0-1 1,1 0 0,-1 0 0,0 0 0,0 0 0,0 0-1,-10 17 136,-17 25 40,4-11-180,5-8 0,1 1 0,1 1 0,-15 31 0,30-55 0,1 0 0,-1 0 0,1 0 0,-1 0 0,1 0 0,-1 0 0,1 0 0,0 0 0,0 0 0,-1 0 0,1 0 0,0 0 0,0 0 0,0 0 0,0 0 0,0 0 0,0 0 0,0 0 0,0 0 0,1 0 0,-1 0 0,0 0 0,1 0 0,-1 0 0,1 0 0,-1-1 0,1 1 0,-1 0 0,1 0 0,-1 0-1,1 0 1,0-1 0,0 1 0,-1 0 0,1-1 0,0 1 0,0 0 0,0-1 0,0 1 0,-1-1 0,3 1 0,3 1 1,1-1-1,-1 0 0,1 0 0,0 0 1,10-1-1,-3 0 2,182 1-312,-210-1-1238,2 0-2827,-2 0-4258,-6 0-9223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5.9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21 32079,'3'-13'288,"-1"8"-16,0 3-176,-2 26-96,0 16 0,-4 14 0,-5 4 0,5-3 0,4 1 0,0-8 0,0-8-16,0-6-32,0-10-144,6-8-705,5-12-16278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6.2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32143,'0'0'384,"0"4"-304,0-3 0,2 5-80,16 0 16,7-3-16,0-3-112,-1 0-288,-5 0-8516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1.0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31566,'35'2'145,"10"0"287,4 2-128,7-4-160,1 0-80,1 0-16,-7 0-32,-10 0 0,-14 0-16,-12 0 0,-13-4 0,-2 2 0,0 0-48,-25 2-176,-14-4-464,-13-1-4467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6.5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 31278,'20'-11'1377,"-16"10"-1376,0 0 0,1-1 0,-1 2 0,0-1 0,0 0 0,1 1 0,-1 0 0,0 0 0,0 0 1,1 1-1,-1-1 0,0 1 0,0 0 0,0 0 0,0 1 0,0-1 0,5 3 0,-3 0 1,-1-1 0,0 1 0,-1 0 0,1 0-1,-1 0 1,0 1 0,0 0 0,0 0 0,0 0 0,5 10 0,-1 1 1,-1 1 0,-1 1 0,0-1 0,-1 1 0,-1 0 0,-1 0 0,2 22 0,-3 84-179,4-175-3311,-6 16-934</inkml:trace>
  <inkml:trace contextRef="#ctx0" brushRef="#br0" timeOffset="1">183 136 28237,'-6'-9'2385,"4"7"-1377,0 0-495,0 2-113,-4 0-352,-2 8 0,-7 16-16,-3 7 0,-3 5-32,-1 1 0,-1-2 0,5 0 0,1-7-80,9-8-624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07.4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71 31102,'0'-2'28,"0"0"-1,0 1 0,1-1 1,-1 0-1,0 1 0,1-1 1,-1 0-1,1 1 0,0-1 1,-1 1-1,1-1 0,0 1 1,0 0-1,0-1 0,0 1 1,0 0-1,1 0 0,1-2 1,1 0 3,0 0 1,0 1-1,0-1 1,0 1-1,1 0 1,6-2-1,9-1-5,-1 0 0,27-2-1,-35 6-1,73-3 336,-80 5-355,0 1 0,0-1 1,0 1-1,0 0 0,0-1 1,-1 2-1,1-1 0,-1 0 1,1 1-1,-1 0 0,0 0 1,0 0-1,0 0 0,0 0 1,-1 0-1,1 1 0,-1-1 1,0 1-1,0 0 1,3 7-1,-3 45 117,-4 56-1,0-20-92,23 357 3,14-179-27,24 231 6,-49-125-11,-9-375 0,-1 0 0,0 0 1,0 1-1,0-1 0,-1 0 0,1 0 1,0 1-1,0-1 0,-1 0 0,1 0 1,-1 1-1,1-1 0,-1 0 0,1 0 1,-1 0-1,0 0 0,1 0 0,-1 0 1,0 0-1,0 0 0,0 0 0,0 0 1,0 0-1,0-1 0,0 1 0,0 0 1,0-1-1,0 1 0,-1-1 0,-1 2 1,-3-1 3,0-1-1,1 1 1,-1-1 0,0 0 0,-10-1 0,-4 0-11,-33 1-324,28-2-547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0.3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10 234 32287,'1'-28'275,"2"16"-256,1-1-1,1 2 1,0-1 0,7-12 0,12-29 12,-17 30-26,12-30 31,-16 49-28,-1 6-2,-4 31-8,-13 252 29,15-262-26,-5 37 0,5-54-3,-2 0 0,1-1-1,0 1 1,-1 0-1,0-1 1,0 0-1,-1 1 1,1-1 0,-1 0-1,-1 0 1,-6 8-1,8-12 3,0 0 0,0 0-1,0 0 1,0 0 0,0 0 0,0-1-1,0 1 1,0-1 0,-1 1-1,1-1 1,0 0 0,0 0-1,-1 0 1,1 0 0,0 0 0,0-1-1,-3 0 1,5 1 0,0 0 0,0-1 0,0 1 0,1 0 0,-1-1 0,0 1 0,0 0 0,0-1 0,0 1 0,0 0 0,1-1 0,-1 1 0,0 0 0,0 0 0,0-1 0,1 1 0,-1 0 0,0 0 0,1-1 0,-1 1 0,0 0 0,0 0 0,1 0 0,-1-1 0,0 1 0,1 0 0,-1 0 0,0 0 0,1 0 0,-1 0 0,0 0 0,1 0 0,0-1 0,16-5-170,1 1 0,0 0 0,0 2 0,0 0 0,0 0 0,32 2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0.7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32415,'0'0'128,"0"-2"-32,4 0-48,19-3-32,5 1-16,5 0 0,-4 2 0,-4-1-64,-9-1-128,-7-2-721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1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69 32159,'-1'-3'17,"1"1"0,0-1-1,1 0 1,-1 0 0,0 1 0,1-1 0,-1 0 0,1 1 0,0-1 0,0 1 0,0-1-1,0 1 1,1-1 0,-1 1 0,1 0 0,-1 0 0,1-1 0,0 1 0,-1 0 0,1 0 0,0 1-1,1-1 1,-1 0 0,0 1 0,0-1 0,1 1 0,-1 0 0,1 0 0,-1 0 0,1 0-1,-1 0 1,1 0 0,0 1 0,-1-1 0,5 1 0,-6 0-17,1 1 0,-1-1 0,1 1 0,-1-1 0,1 1 0,-1 0 0,0 0 0,1 0 0,-1-1 0,0 1 0,0 0 0,0 1 0,1-1 0,-1 0 0,0 0 0,0 0 0,-1 1 0,1-1 0,1 3 0,15 33 0,-12-24 0,16 37-14,-2 1 0,-2 1 0,14 71 0,-30-120 82,0-5-1918,-1-17-1963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1.4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142 6 31038,'-6'-4'657,"2"3"31,2 1-480,-4 0-144,-3 0-32,-5 16-32,-6 6 16,1 6-16,1 2 0,3-2 0,3-1-64,4-6-304,-1-8-1857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1.7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354 6 32559,'0'-5'48,"-6"5"16,-11 0-32,-12 7-32,-10 28 0,-10 17 0,0 16 0,1 14 0,7 7 0,4 3 0,10-1 0,15-2-16,12-2 0,4-4-16,37-9-64,21-13-256,16-18-1121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2.0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32575,'27'0'16,"10"18"16,10 21 0,3 17 0,-5 9-16,-8 7-16,-8 6 0,-9-3 0,-10-1 0,-10-1 0,0-5 0,-12-7-64,-19-3-144,2-10-1041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3.4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162 20 32031,'0'-4'39,"-2"-11"368,1 15-393,0 0 0,-1 0 0,1 1 1,0-1-1,0 0 0,0 1 0,0 0 1,0-1-1,0 1 0,0-1 0,0 1 1,0 0-1,1 0 0,-1-1 0,0 1 1,-1 2-1,-8 7-13,0 1 0,1 1 0,0 0 0,0 0 0,2 1 0,-1 0 0,-10 27 0,5-6 2,2 1-1,-8 40 1,12-36-3,1 0 0,2 1 0,2-1 0,5 73 0,-1-103-33,-1 0 1,1-1-1,0 1 0,1 0 1,0-1-1,0 1 0,1-1 1,0 0-1,1 0 0,0 0 0,0-1 1,0 0-1,1 0 0,0 0 1,1-1-1,-1 0 0,1 0 1,0 0-1,1-1 0,-1 0 1,1 0-1,0-1 0,0 0 1,1-1-1,-1 0 0,1 0 1,-1-1-1,1 0 0,0 0 1,0-1-1,18 1 0,21-2-3115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3.7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150 23 31919,'5'-4'108,"-1"1"1,1 0-1,-1 1 1,1-1 0,0 1-1,9-3 1,-13 9-74,-2 2-35,0 0 1,-1 0 0,0 0-1,0 0 1,-1 0-1,0 0 1,0 0 0,-6 8-1,-38 49 0,28-40 3,0 1 4,-35 49-1,50-67-6,0 0 0,1 0 0,0 0 0,0 1 0,1-1 0,0 1 0,0-1 0,0 1 0,1 0 0,-1 9 0,2-15 0,1 0 0,-1 0 0,0 0 0,0-1 0,1 1 0,-1 0 0,0 0 0,1 0 0,-1 0 0,1 0 0,-1 0 0,1-1 0,-1 1 0,1 0 0,0 0 0,-1-1 0,1 1 0,0 0 0,0-1 0,0 1 0,-1-1 0,1 1 0,0-1 0,0 1 0,0-1 0,0 0 0,0 1 0,0-1 0,0 0 0,0 0 0,1 0 0,37 2 0,-30-2 0,42 1 0,-14 0-1,43-3-1,-80 2-15,1 0 0,-1 0 0,1 0 0,0 0 0,-1 0 0,1 0 0,0 0 0,-1-1-1,1 1 1,0 0 0,-1 0 0,1 0 0,0-1 0,-1 1 0,1 0 0,-1-1 0,1 1 0,-1 0-1,1-1 1,-1 1 0,1-1 0,-1 1 0,1-1 0,-1 1 0,1-1 0,-1 1 0,0-1-1,1 1 1,-1-1 0,0 0 0,0 1 0,1-1 0,-1 0 0,0 1 0,0-1 0,0 0 0,0 1-1,0-2 1,0-8-1922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1.6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167 80 29550,'1'-3'261,"0"0"0,0-1 0,0 1 0,-1 0 0,1-1 0,-1 1 0,0-7 0,0 9-229,0 0 0,0 0 0,-1 0 0,1 1-1,0-1 1,-1 0 0,1 0 0,-1 0-1,1 1 1,-1-1 0,1 0 0,-1 1 0,1-1-1,-1 1 1,0-1 0,1 0 0,-1 1 0,0-1-1,1 1 1,-1 0 0,0-1 0,0 1-1,0 0 1,1-1 0,-1 1 0,0 0 0,0 0-1,0 0 1,0-1 0,0 1 0,0 0-1,1 0 1,-2 1 0,-3-2-32,1 1 0,0 0 0,-1 0 0,1 0 0,-1 1 0,1 0 0,0 0 0,0 0 0,-1 0 0,1 0 0,-5 3 0,7-2 0,0 0 0,0 0 0,0 0 0,0 0 0,0 0 0,0 0 0,0 0 0,1 0 0,-1 1 0,1-1 0,0 1 0,-1-1 0,1 1 0,0-1 0,1 1 0,-1 0 0,0 0 0,1-1 0,-1 4 0,0 1 0,0-1 0,1 1 0,0-1 0,0 1 0,0-1 0,1 1 0,-1-1 0,2 1 0,1 8 0,-1-12 0,0 1 0,0 0 0,0-1 0,0 0 0,0 0 0,0 1 0,1-1 0,0 0 0,0-1 0,-1 1 0,2-1 0,-1 1 0,0-1 0,0 0 0,1 0 0,5 2 0,0 0 2,1-1 0,0 0-1,0-1 1,0 0 0,1-1 0,-1 0-1,0 0 1,20-2 0,-29 1-2,1 0 0,0-1 0,-1 1 0,1 0 0,0-1 0,-1 1 0,1-1 0,0 0 0,-1 1 0,1-1 0,-1 0 0,1 0 0,-1 0 0,0 0 0,1 0 0,-1 0 0,0 0 1,0-1-1,1 1 0,0-3 0,0 0-1,0 1 1,0-1 0,-1 0 0,1 1 0,-1-1 0,0 0 0,-1 0-1,1 0 1,0-4 0,-1 0 3,0 1 0,0 0-1,0-1 1,-1 1 0,0-1 0,-1 1-1,1 0 1,-1 0 0,-6-14 0,4 16-3,0-1 0,0 1 0,0 0 0,-1 0 0,1 0 0,-1 0 0,0 1 0,-1 0 0,1 0 0,-1 0 0,0 1 0,1-1 0,-2 2 0,1-1 1,-12-3-1,4 2-57,-1 1 1,1 1-1,-1 1 0,1 0 1,-1 0-1,-20 3 1,-9 4-1049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4.0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20 31646,'19'-18'781,"-19"18"-773,1 0 0,-1 0 1,0 0-1,0 0 1,1-1-1,-1 1 0,0 0 1,0 0-1,1 0 0,-1 0 1,0 0-1,0 0 0,1 0 1,-1 0-1,0 0 0,1 0 1,-1 0-1,0 0 1,0 0-1,1 0 0,-1 0 1,0 0-1,0 0 0,1 0 1,-1 0-1,0 0 0,0 1 1,1-1-1,-1 0 0,0 0 1,0 0-1,1 0 1,-1 1-1,0-1 0,0 0 1,0 0-1,1 1 0,0 3-8,0-1-1,-1 1 0,1 0 1,-1 0-1,0 0 0,0 0 0,-1 7 1,1 11 28,-2 91-28,4 133-5,-2-244-28,0 3-62,0 1 0,1-1-1,-1 0 1,1 0 0,0 0 0,0 0 0,0 0 0,1 0-1,0 0 1,0 0 0,0 0 0,6 7 0,1-3-3672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4.4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32463,'0'-2'256,"0"1"-240,6 1-32,8 5 16,5 8-64,-1-4-208,-3-3-1249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4.9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33 30718,'0'-1'65,"0"0"0,0 0 0,-1 1 1,1-1-1,0 0 0,0 0 0,0 0 0,0 0 0,0 0 0,0 0 1,0 0-1,0 0 0,0 0 0,1 0 0,-1 0 0,0 1 0,0-1 1,1 0-1,-1 0 0,1 0 0,-1 0 0,1 1 0,-1-1 0,1 0 1,-1 0-1,1 1 0,1-2 0,0 1-39,0 0 1,0 0-1,0 0 0,0 0 0,0 0 0,1 1 1,-1-1-1,0 1 0,0 0 0,0-1 0,5 1 1,-2 0-41,0 1 0,0-1 0,1 1 0,-1 0 0,0 0 0,0 0 0,0 1 0,0 0 0,0 0 0,8 4 0,7 13 14,1 0 0,-2 2 0,-1 0 0,21 32 0,-31-42 0,-7-10 0,0 0 3,0-4-10,-1 0 0,0 1 0,0-1 0,-1 0 0,1 1 0,0-1 0,-1 0 0,0 1 0,-1-4 0,2 5 0,-1 0-1,1 0 0,-1 0 1,0 0-1,1 0 1,-1 1-1,0-1 0,0 0 1,1 0-1,-1 1 0,0-1 1,0 1-1,0-1 1,-2 0-1,-9-6-123,10 0 438,3 16-238,-1 18-69,1-9 0,-1 0 0,-1 1 0,0-1 0,-1 0 0,-10 34 0,7-34-6,0-1 0,0 1 1,2 0-1,0 0 0,0 36 0,3-54 4,1 1 0,-1 0 0,1 0 0,0 0 0,-1-1 0,1 1 0,0 0 0,-1-1 0,1 1 0,0-1 0,0 1 0,0-1 0,0 1 0,-1-1 0,1 1 0,0-1 0,0 0 0,0 0 0,0 1 0,0-1 0,0 0-1,0 0 1,0 0 0,0 0 0,1 0 0,0 0-52,-1 0 0,0 0 0,1 1-1,-1-1 1,0 0 0,1-1 0,-1 1 0,0 0-1,1 0 1,-1 0 0,0-1 0,1 1-1,-1-1 1,0 1 0,0-1 0,1 1 0,-1-1-1,2-1 1,1-8-1165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5.3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9 31839,'0'0'22,"0"-1"0,0 1 0,0 0 1,0 0-1,0-1 0,0 1 1,0 0-1,0 0 0,0-1 1,0 1-1,0 0 0,0-1 1,0 1-1,0 0 0,0 0 0,0-1 1,0 1-1,0 0 0,0 0 1,-1-1-1,1 1 0,0 0 1,0 0-1,0-1 0,0 1 0,-1 0 1,1 0-1,0 0 0,0-1 1,0 1-1,-1 0 0,1 0 1,0 0-1,0 0 0,-1 0 1,1-1-1,-1 1 0,-9 7 147,-11 20-310,19-25 194,-13 19-55,-20 27-12,-53 98 1,86-144-10,1 1 1,0 0-1,-1 0 1,1 1-1,1-1 0,-1 0 1,0 0-1,1 5 1,0-1-578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5.7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 31598,'0'0'18,"0"0"0,0 0 0,0 0 0,0 0-1,0 0 1,0-1 0,1 1 0,-1 0 0,0 0-1,0 0 1,0 0 0,0 0 0,0 0-1,0 0 1,0 0 0,0-1 0,0 1 0,0 0-1,0 0 1,0 0 0,1 0 0,-1 0-1,0 0 1,0 0 0,0 0 0,0 0 0,0 0-1,0 0 1,0 0 0,1 0 0,-1 0 0,0 0-1,0 0 1,0 0 0,0 0 0,0 0-1,0 0 1,1 0 0,-1 0 0,0 0 0,0 0-1,0 0 1,0 0 0,0 0 0,0 0-1,0 0 1,1 0 0,-1 0 0,0 0 0,0 0-1,0 0 1,0 0 0,0 0 0,0 0 0,0 1-1,12 7 147,9 11-238,-1 3 80,-2 0-1,-1 1 1,-1 0-1,0 2 1,-2 0-1,-1 0 1,-1 1 0,10 36-1,-11-27-5,-3 1 0,-1-1 0,-1 2 1,-2-1-1,-2 1 0,-2 39 0,-1-66-8,-1 0 1,0 0-1,-1 0 0,0 0 1,0 0-1,-1-1 0,0 0 1,-1 0-1,0 0 0,0 0 1,-1-1-1,0 0 0,0 0 1,-1 0-1,-15 13 0,-9 5-349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6.0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23 32639,'9'-9'48,"17"5"-16,9-1-32,0 1 16,0 4-16,-6 0-64,-12 0-80,-11 0-368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6.4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 28541,'0'3'3202,"15"1"-2562,16-2-448,10-2-144,6 0-32,0 0-16,1 0-64,-7-13-1489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16.7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178 64 31919,'1'-16'239,"-1"13"-192,1 0 0,-1 0-1,0-1 1,-1 1 0,1 0-1,0 0 1,-1-1 0,-1-3 0,2 6-43,-1 0 1,0 0-1,0 0 1,0 0 0,1 0-1,-1 0 1,0 1-1,0-1 1,0 0 0,0 0-1,0 1 1,0-1-1,-1 1 1,1-1 0,0 1-1,0-1 1,0 1 0,-1 0-1,1-1 1,0 1-1,0 0 1,0 0 0,-1 0-1,1 0 1,0 0-1,-2 0 1,-2 0-5,0 1 1,0-1-1,0 1 1,1 0-1,-1 0 1,0 0-1,0 0 0,1 1 1,-1 0-1,1 0 1,-1 0-1,1 1 1,0-1-1,0 1 1,-5 5-1,3-3 0,1 1 1,0 0-1,0 0 1,1 0-1,0 1 1,0 0-1,1 0 1,-1 0-1,-2 8 1,1 4-1,0 0 1,1 0-1,1 0 1,1 1-1,0-1 1,2 1-1,1 22 1,0-39-1,-1 1 0,1 0 1,0 0-1,0 0 0,0 0 0,0-1 0,1 1 0,0-1 1,-1 1-1,1-1 0,0 1 0,1-1 0,-1 0 0,1 0 1,-1 0-1,1 0 0,0-1 0,0 1 0,0-1 0,0 0 1,0 0-1,1 0 0,-1 0 0,1 0 0,-1-1 0,7 3 1,2-1 0,0 0 0,1-1 0,-1-1 0,1 1 0,-1-2 0,1 0 0,12-1 0,-21 0-1,-1 1 1,0-1-1,1 1 0,-1-1 0,0 0 0,0 0 0,0-1 0,0 1 1,0-1-1,0 1 0,0-1 0,0 0 0,-1 0 0,1 0 1,-1 0-1,5-5 0,-4 2 0,1-1 0,-1 1 0,0-1 0,0 1 0,0-1 0,-1 0 0,0 0 0,2-8 0,0-8 0,-1 1 0,-1-1 0,-1 0 0,-2-23 0,1 36 0,-1 1 0,0-1 1,0 1-1,-1 0 0,0-1 0,0 1 0,-1 0 1,0 1-1,-1-1 0,-5-9 0,7 13-1,-1 1 0,0-1-1,0 1 1,0 0 0,0 0-1,0 0 1,-1 0 0,0 0-1,1 1 1,-1-1 0,0 1-1,0 0 1,0 0 0,0 1 0,-1-1-1,1 1 1,0 0 0,-1 0-1,1 0 1,0 1 0,-6-1-1,-28 1-200,-1 0-545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1.4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202 28 32287,'15'-25'404,"-11"22"-327,-9 19-78,-13 21 1,-2 0 0,-42 56 0,38-58 0,0 1 0,-30 65 0,52-96 0,-1 1 0,1-1 0,1 1 0,-1 0 0,1 0 0,0 0 0,0 10 0,1-14 0,1-1 0,-1 0 0,1 0 0,0 0 0,0 0 0,-1 0 0,1 0 0,0 0 0,0-1 0,0 1 0,0 0 0,0 0 0,0-1 0,0 1 0,0-1 0,0 1 0,1-1 0,-1 1 0,0-1 0,0 0 0,0 1 0,1-1 0,-1 0 0,0 0 0,0 0 0,1 0 0,1 0 0,45 2 0,-42-2 0,185 0 0,-178 7-1211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1.8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 31919,'1'-13'671,"1"21"-510,1 25-190,2 220 43,-1-191-14,3 0-1,16 65 1,-15-104 45,-1-13-125,-7-10 67,0 1 1,0-1-1,1 0 1,-1 0-1,0 0 1,0 0-1,1 0 0,-1 0 1,0 0-1,0 0 1,0 0-1,1 0 1,-1 0-1,0 0 1,0 0-1,1 0 1,-1 0-1,0 0 1,0 0-1,0 0 1,1 0-1,-1 0 1,0 0-1,0 0 1,0 0-1,1-1 1,-1 1-1,0 0 0,0 0 1,0 0-1,0 0 1,1 0-1,-1-1 1,0 1-1,0 0 1,0 0-1,0 0 1,0 0-1,1-1 1,3-8-1341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2.5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90 67 30526,'-3'-15'1587,"3"15"-1574,0-1 1,0 1-1,0-1 0,0 1 0,0-1 0,0 0 0,-1 1 0,1-1 1,0 1-1,0-1 0,0 1 0,-1-1 0,1 1 0,0-1 0,0 1 1,-1 0-1,1-1 0,0 1 0,-1-1 0,1 1 0,-1 0 0,1-1 1,-1 1-1,1 0 0,0-1 0,-1 1 0,1 0 0,-1 0 0,1-1 1,-1 1-1,1 0 0,-1 0 0,0 0 0,1 0 0,-1 0 0,1 0 1,-1 0-1,1 0 0,-2 0 0,-70-11-40,115 9 76,55-10 0,-56 6-333,52-2 1,-110 8-502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3.7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32143,'4'0'160,"14"0"-64,5 0-48,6 0 0,2 0-16,6 0 0,-2 0 0,0 0-16,-7 0 0,-7 0-16,-9 0 0,-8 0 0,-1 0 0,-10 0-5443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4.1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44 31935,'2'-5'84,"1"0"1,0 1-1,0 0 0,0-1 1,1 1-1,5-5 1,-8 8-81,0 0 1,0 1 0,0-1-1,0 0 1,0 1 0,0-1-1,0 1 1,0-1 0,0 1-1,0 0 1,0-1 0,1 1-1,-1 0 1,0 0 0,0-1-1,0 1 1,0 0 0,1 0-1,-1 1 1,0-1 0,0 0-1,0 0 1,0 0 0,0 1-1,1-1 1,-1 1 0,0-1-1,0 1 1,0-1 0,0 1-1,0-1 1,0 1 0,0 0-1,0 0 1,-1 0 0,1-1-1,1 3 1,11 14-5,-1 1 0,-1 0 0,0 1 0,15 39 0,-1-3 0,102 181-59,-124-233-653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4.5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171 0 31983,'0'0'560,"0"2"-544,0 17 0,-8 10 32,-11 1-48,-1 3 16,-5 1-16,3-3 16,-1-3-16,2 0 0,5-8 0,6-5-16,4-8-80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5.1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31518,'0'0'593,"12"0"-313,155 11-128,-26-11-56,-132-2-888,-13 2-1121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5.5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105 1 32287,'0'0'304,"-1"10"-272,-2 7-30,-1 0 1,0 0-1,-2 0 0,0 0 1,-1-1-1,-9 16 0,-13 33-2,24-50 0,0-5 0,1-1 1,1 1-1,0 1 0,0-1 1,1 0-1,0 1 0,1-1 0,0 19 1,2-28-1,-1 0 1,1 0-1,0 0 1,0 0-1,-1-1 1,1 1 0,0 0-1,0 0 1,0 0-1,0-1 1,0 1-1,0-1 1,0 1 0,0-1-1,0 1 1,1-1-1,-1 1 1,0-1-1,0 0 1,0 0 0,0 0-1,1 1 1,-1-1-1,0 0 1,2-1-1,43 1 6,-34 0 0,19 1-9,-22 0-9,0 0 0,0-1 0,0 0 0,0 0 0,0-1 0,0 0-1,0-1 1,15-4 0,-17-1-1095,-7 4-808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5.9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32031,'0'454'677,"0"-450"-715,0 0 0,0 0-1,0 0 1,0 0 0,1 1-1,0-1 1,0 0 0,0 0-1,0-1 1,2 5 0,5 4-907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6.2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23 31999,'0'-1'11,"0"0"1,1 0-1,-1 0 1,0 0 0,0 0-1,1 0 1,-1 0-1,1 0 1,-1 0-1,1 0 1,-1 0 0,1 0-1,0 0 1,-1 1-1,1-1 1,0 0-1,0 0 1,0 1 0,-1-1-1,1 0 1,0 1-1,0-1 1,0 1-1,0-1 1,0 1 0,0 0-1,0-1 1,0 1-1,0 0 1,0 0-1,0 0 1,1 0 0,-1 0-1,0 0 1,0 0-1,1 0 1,1 0 7,0 0 1,0 0-1,0 1 1,-1-1-1,1 1 1,0-1-1,-1 1 1,1 0-1,0 0 1,-1 1-1,1-1 1,-1 0-1,1 1 0,3 2 1,16 22-20,-1 1 1,-1 1-1,-1 1 0,18 37 1,-15-27-6,40 57 0,-50-79-118,-12-16-72,-1-10-2032,-6-13-4664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6.5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 6 30158,'-4'-6'2465,"2"17"-2449,-7 17 0,-3 5 16,-2 4-32,-5-1 16,3-1-16,-1-4 0,5-1-16,2-6-32,3-6-128,3-7-608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7.4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31134,'15'2'1414,"149"-8"-1270,-93 2-117,-67 3-18,18 0-207,-20 1-510,-13-1-767,1 1-5245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7.8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31454,'0'320'1214,"0"-319"-1256,0 1 0,0 0 0,0 0 0,0 0 0,0 0 0,0 0-1,1 0 1,-1 0 0,1-1 0,-1 1 0,1 0 0,0 0 0,2 3 0,4 0-1015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4.2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5 227 31807,'-2'48'892,"0"3"-890,5 65 0,-3-112-2,1 0 0,-1-1 0,1 1 0,0-1 0,0 1 0,0-1 0,0 1 0,1-1 0,0 0 0,-1 1 0,1-1 0,0 0 0,1 0 0,-1 0 0,0-1 0,1 1 0,0-1 0,3 3 0,-2-2 0,1-1 0,0 1 0,0-1 0,-1 0 0,1-1 0,1 1 0,-1-1 0,0 0 0,0-1 0,0 1 0,10-1 0,-12-1 0,0 1 1,0-1-1,-1 0 0,1 0 0,0 0 1,0 0-1,-1 0 0,1-1 0,-1 1 1,1-1-1,-1 0 0,0 0 1,0 0-1,1 0 0,-1 0 0,-1 0 1,1 0-1,0-1 0,0 1 1,-1-1-1,0 1 0,1-1 0,-1 1 1,0-1-1,1-4 0,4-11 3,0 0 0,4-33 0,-8 43-3,11-104 0,-12 82 0,2 0 0,2 1 0,13-53 0,-16 79 0,-1-1-1,1 1 1,0 0-1,0 0 1,0 0 0,0 0-1,0 0 1,1 0-1,-1 0 1,1 1 0,0 0-1,0-1 1,0 1-1,0 0 1,0 0 0,0 0-1,0 1 1,1-1-1,4 0 1,-2 0-1,0 1 1,-1-1-1,1 1 0,0 1 1,0-1-1,0 1 0,0 0 1,-1 1-1,1-1 0,0 1 1,9 3-1,-20-5 0,1 1 0,0-1 0,-1 1 0,1 0 1,-1 1-1,1-1 0,-1 1 0,1 0 0,0 0 0,0 0 0,-1 1 0,1-1 0,0 1 1,0 0-1,0 0 0,1 0 0,-5 4 0,0 4 1,1 0-1,0 0 1,1 1-1,0 0 1,0 0-1,1 1 1,1 0 0,0 0-1,0 0 1,-2 16-1,1 6-2,1 1 1,0 53-1,4-84 3,0 0 0,0 1 0,0-1 0,1 0 0,-1 1 0,1-1 0,0 0 0,1 0 0,-1 0 0,1 0 0,-1 0 0,1 0 0,1 0 0,-1 0 0,0-1 0,1 1 0,0-1 0,-1 0 0,1 1 0,1-2 0,-1 1 0,0 0 0,1 0 0,0-1 0,-1 0 0,1 0 0,0 0 0,0 0 0,0-1 0,0 1 0,0-1 0,1 0 0,-1 0 0,0-1 0,0 1 0,6-1 0,-5 1 0,1-1 0,-1 0 1,0 0-1,1 0 1,-1 0-1,0-1 1,0 0-1,0 0 0,0-1 1,0 1-1,0-1 1,0 0-1,0 0 0,0-1 1,-1 1-1,1-1 1,-1 0-1,0 0 1,0-1-1,0 1 0,0-1 1,-1 0-1,1 0 1,-1 0-1,0-1 0,0 1 1,-1-1-1,1 1 1,-1-1-1,0 0 1,2-7-1,2-10 0,-1-1 0,0 0 0,-2 0 0,0 0 0,-2 0 0,-1-1 0,0 1 0,-2 0 0,-1 0 0,0 0 0,-2 0 0,-1 0 0,0 1 0,-14-29 0,20 50 0,0 1 0,0 0 0,0 0 0,0 0 0,0 0 0,0-1 0,0 1 0,0 0 0,0 0 0,0 0 0,0 0 0,0 0 0,0-1 0,0 1 0,0 0 0,0 0 0,-1 0 0,1 0 0,0 0 0,0-1 0,0 1 0,0 0 0,0 0 0,0 0 0,-1 0 0,1 0 0,0 0 0,0 0 0,0-1 0,0 1 0,0 0 0,-1 0 0,1 0 0,0 0 0,0 0 0,0 0 0,0 0 0,-1 0 0,1 0 0,0 0 0,0 0 0,0 0 0,0 0 0,-1 0 0,1 0 1,0 0-1,0 0 0,0 0 0,0 0 0,0 0 0,-1 1 0,1-1 0,0 0 0,-4 12-4,1 26 5,1 1-1,2-1 0,2 1 1,1-1-1,2 0 1,11 40-1,-13-66 0,1 1 0,1 0 0,1-1 0,-1 0 0,15 21 0,-18-29 0,1-1 0,0 1 0,0 0 0,1-1 0,-1 0 0,1 1 0,0-2 0,0 1 0,0 0 0,0-1 0,0 1 0,0-1 0,1-1 0,-1 1 0,1 0 0,-1-1 0,1 0 0,-1 0 0,9 0 0,-10 0 0,0-1 1,1 0-1,-1 0 1,1-1-1,-1 1 1,0-1-1,1 1 1,-1-1-1,0 0 1,0 0-1,1 0 1,-1-1-1,0 1 1,0-1-1,5-3 1,-5 1 0,0 1-1,0-1 1,-1 0 0,1 1-1,-1-1 1,0 0 0,0-1-1,0 1 1,0 0 0,-1-1-1,2-6 1,4-27-8,-2-1 0,-1 1 0,-2-1 1,-5-63-1,2 18 9,0 72-3,1 9 2,0 0-1,0-1 0,0 1 0,0 0 0,1 0 0,-1-1 0,2-4 0,-1 7 0,-1 0-1,1 0 1,0 0-1,-1 1 1,1-1-1,0 0 1,-1 1-1,1-1 1,0 0 0,0 1-1,0-1 1,0 1-1,-1 0 1,1-1-1,0 1 1,0 0-1,0-1 1,0 1 0,0 0-1,0 0 1,0 0-1,0 0 1,0 0-1,0 0 1,0 0-1,0 0 1,0 0-1,0 0 1,1 1 0,2 0-1,0 0 1,-1 0 0,1 0 0,-1 0 0,1 1-1,-1 0 1,0-1 0,0 1 0,0 1 0,0-1-1,0 0 1,0 1 0,3 3 0,31 43 0,-29-39 0,5 11 0,0 0 0,0 1 0,-2 0-1,12 35 1,-18-43 2,-1 0 0,-1 0 0,0 0 0,-1 1 0,-1-1 0,0 0 0,-1 1 0,0-1 0,-4 18 0,3-26-1,-1-1 0,0 1 1,0-1-1,0 0 0,-1 0 0,1 0 1,-1 0-1,-1 0 0,1 0 1,-1-1-1,1 0 0,-1 0 0,0 0 1,-1 0-1,1 0 0,-1-1 1,0 0-1,0 0 0,0 0 0,-6 2 1,2-1-3,-1 0 1,0 0 0,0-1 0,0-1-1,-1 0 1,1 0 0,-1-1-1,1 0 1,-1-1 0,-10-1 0,20 1-9,0 0 0,0 0 0,0 0 0,0-1 0,0 1 1,0 0-1,1-1 0,-1 1 0,0-1 0,0 1 0,0-1 0,1 1 1,-1-1-1,0 1 0,0-1 0,1 0 0,-1 1 0,1-1 1,-1 0-1,1 0 0,-1 0 0,1 1 0,-1-1 0,1 0 0,0 0 1,-1 0-1,1 0 0,0 0 0,0 0 0,-1 0 0,1 0 1,0 0-1,0 0 0,0 0 0,0 1 0,1-1 0,-1-1 0,-1-28-1026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8.2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30654,'0'0'56,"0"-1"1,1 0-1,-1 1 1,0-1-1,1 0 0,-1 1 1,1-1-1,-1 1 0,0-1 1,1 1-1,-1-1 0,1 1 1,0-1-1,-1 1 1,1-1-1,-1 1 0,1 0 1,0-1-1,-1 1 0,1 0 1,0 0-1,-1 0 1,1-1-1,0 1 0,-1 0 1,1 0-1,0 0 0,0 0 1,-1 0-1,1 0 1,0 0-1,-1 0 0,1 0 1,0 1-1,-1-1 0,1 0 1,0 0-1,-1 1 1,2-1-1,0 1-73,1-1 0,0 1 0,0 0 0,-1 0 1,1 0-1,-1 0 0,1 0 0,-1 1 0,5 2 0,13 23 24,-1 1-1,-1 1 0,21 45 1,-6-12-6,-5-15-1,-17-31-1,-1 0 0,-1 1 0,0 1 0,-1-1 1,6 25-1,-12-31-59,-3-18-803,1-16-1314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8.6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6 30110,'-8'-4'1008,"4"2"-415,2 2-145,0 0-176,-2 0-192,-2 0-32,-3 23 32,-1 6-64,2 8 0,-4 0-16,3 0 0,1-7 0,2-4 0,2-4-64,-2-5-224,6-10-465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28.9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83 32175,'0'-4'32,"0"-1"0,0 1 1,0-1-1,1 1 1,-1 0-1,1-1 0,0 1 1,1 0-1,-1-1 0,3-3 1,-2 5-28,-1 1 1,1 0-1,0 0 1,0 0 0,0 1-1,0-1 1,0 0-1,1 1 1,-1-1-1,0 1 1,1 0-1,-1-1 1,1 1 0,-1 1-1,1-1 1,0 0-1,-1 1 1,4-1-1,-2 0 1,1 0-1,-1 0 0,1 1 1,-1 0-1,1-1 0,-1 2 1,1-1-1,5 1 0,-8 0-4,-1-1 0,1 1 0,-1 0-1,1 0 1,-1 0 0,1-1 0,-1 1-1,1 1 1,-1-1 0,0 0 0,1 0-1,-1 0 1,0 1 0,0-1 0,0 1-1,0-1 1,0 0 0,0 1 0,-1 0-1,1-1 1,0 1 0,-1 0-1,1-1 1,-1 3 0,3 14-1,0 0 0,-1 1 0,-2-1 0,0 1 0,-1-1 0,0 0 0,-2 1 0,-6 25 0,7-32 0,0-1 0,0 1 0,1 0 0,1 14 0,0-23 0,0-1 0,1 0 1,-1 0-1,1-1 1,-1 1-1,1 0 1,-1-1-1,1 1 1,0 0-1,0-1 1,0 1-1,0-1 1,0 1-1,0-1 1,0 0-1,0 1 1,0-1-1,1 0 1,-1 0-1,1 0 1,-1 0-1,1 0 0,-1 0 1,1 0-1,-1-1 1,1 1-1,0 0 1,-1-1-1,1 1 1,0-1-1,3 1 1,7 1-1,1-1 1,-1 0 0,17-1 0,-21 0 0,4 0 2,0 0 1,-1-1 0,20-5-1,-27 5-4,0 0 0,0 0 0,-1 0-1,1-1 1,0 0 0,0 0 0,-1 0-1,1 0 1,-1 0 0,0-1 0,1 0-1,-1 1 1,4-7 0,-7 9-3,1 0-1,-1 0 1,0 0 0,0 0-1,0 0 1,0 0 0,0 0-1,0-1 1,0 1 0,0 0-1,0 0 1,0 0 0,0 0 0,0 0-1,0 0 1,1 0 0,-1 0-1,0 0 1,0-1 0,0 1-1,0 0 1,0 0 0,0 0-1,0 0 1,0 0 0,0 0-1,0 0 1,0 0 0,0-1-1,0 1 1,0 0 0,0 0 0,0 0-1,0 0 1,0 0 0,-1 0-1,1 0 1,0 0 0,0 0-1,0-1 1,0 1 0,0 0-1,0 0 1,0 0 0,0 0-1,0 0 1,0 0 0,0 0-1,0 0 1,0 0 0,-1 0 0,1 0-1,0 0 1,0 0 0,-9 0-783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31.0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82 32287,'4'-5'27,"-1"-1"-1,1 1 1,0 0 0,1 0 0,-1 1 0,1-1-1,0 1 1,0 0 0,0 0 0,0 1 0,1-1 0,0 1-1,7-3 1,-3 2-22,1 1 0,-1 0-1,1 0 1,0 1 0,-1 1 0,1-1 0,12 2-1,-21 0-4,1 0 0,0 1 1,-1 0-1,1-1 0,-1 1 0,1 0 0,-1 0 0,1 0 0,-1 1 0,0-1 0,1 1 0,-1-1 1,0 1-1,0 0 0,0 0 0,0 0 0,-1 0 0,1 0 0,-1 0 0,1 0 0,-1 0 0,1 1 0,-1-1 1,0 1-1,0-1 0,0 1 0,-1-1 0,2 5 0,2 9 0,-1 0 1,0 1-1,1 21 1,-4-28 0,3 37 13,-2-21-8,0-1-1,7 28 1,-7-46-8,1 0 1,0 0-1,0-1 1,1 1-1,0-1 0,0 0 1,0 0-1,1 0 1,0 0-1,0 0 0,0-1 1,8 7-1,3-4-483,-15-13-260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31.4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224 6 31102,'4'-3'721,"-1"1"111,-3 11-800,-13 22-32,-14 10 16,-8 7-16,1-3 16,1-3-16,8 1 0,4-8 0,7-4-16,6-5-48,0-13-128,1-5-609,1-8-5681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31.7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73 32031,'-1'-2'19,"1"-1"-1,0 1 1,0-1 0,0 1 0,0 0 0,1-1 0,-1 1-1,0 0 1,1-1 0,0 1 0,0 0 0,-1 0 0,1-1-1,0 1 1,1 0 0,-1 0 0,0 0 0,1 0 0,-1 0-1,1 1 1,0-1 0,-1 0 0,1 1 0,0-1 0,0 1-1,0 0 1,0-1 0,0 1 0,0 0 0,0 0 0,1 0-1,1 0 1,3-1-17,1 0 0,-1 0 0,0 0 0,0 1 0,1 0 0,-1 1 0,0 0 0,1 0 0,8 1 0,-13 0-2,0-1 1,-1 1-1,1-1 1,0 1 0,0 0-1,0 0 1,-1 0-1,1 0 1,-1 1 0,1-1-1,-1 1 1,1-1-1,-1 1 1,0 0-1,0 0 1,0 0 0,0 0-1,0 1 1,0-1-1,-1 0 1,1 1 0,-1-1-1,0 1 1,1-1-1,0 6 1,0 0-1,0-1 1,-1 0-1,0 0 0,-1 0 1,0 0-1,0 1 1,0-1-1,-1 0 0,0 0 1,0 1-1,-1-1 0,0 0 1,-4 11-1,-3-2 2,0 0 0,-1 0 0,-21 26 1,-12 18-1,42-59-2,0 0 0,0 0 0,1 1 0,-1-1 0,0 0 0,1 0 0,-1 0 0,1 1 0,-1-1 0,1 0 0,0 1 0,0-1 0,-1 0 0,1 1 0,0-1 0,0 0 0,0 1 0,1 1 0,-1-3 0,1 1 0,-1 0 0,1 0 0,-1-1 0,1 1 0,-1 0 0,1-1 0,0 1 0,-1 0 0,1-1 0,0 1 0,-1-1 0,1 1 0,0-1 0,0 0 0,0 1 0,-1-1 0,1 0 0,0 1 0,2-1 0,5 1 0,1 0 0,0 0 0,0-1 0,14-2 1,-3 1 1,87 1-280,-105 0-455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48.3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 30782,'0'0'883,"19"0"-285,109-15-222,-3 13-1022,-138 2-357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49.2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38 31566,'-2'-35'1070,"3"35"-1069,0-1 0,0 1 0,0 0 0,0-1 0,-1 1 0,1 0-1,0 0 1,0 0 0,0 0 0,0-1 0,0 1 0,0 0 0,0 1 0,-1-1 0,1 0-1,0 0 1,0 0 0,0 0 0,0 1 0,1 0 0,1 0-1,0 1 0,0 1 0,0-1 0,-1 0 0,1 1 0,-1 0 0,1-1 0,-1 1 0,0 0 0,3 5 0,21 41 5,-14-24 3,16 27-4,111 194 11,-123-229-674,-16-31-507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49.6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155 0 21242,'-2'7'10684,"-6"9"-9702,1-1-1222,-13 27 264,-28 45 0,25-47-193,-21 50-1,41-83-496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0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31598,'85'-1'372,"106"3"377,-161 3-836,-18 1-87,-11-6 166,-1 1 0,0-1 0,0 0 0,0 0 0,0 1 0,0-1 0,1 0 0,-1 0 0,0 1 0,0-1 0,0 0 1,0 0-1,0 1 0,0-1 0,0 0 0,0 0 0,0 1 0,0-1 0,0 0 0,0 1 0,0-1 0,0 0 0,0 0 0,-1 1 0,1-1 0,0 0 0,0 0 0,0 1 0,0-1 1,0 0-1,-1 0 0,1 0 0,0 1 0,0-1 0,0 0 0,-1 0 0,1 0 0,0 0 0,-1 1 0,-2-1-1126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5.3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180 139 31646,'-1'-122'988,"1"121"-986,0 0 0,0 0 0,-1 0 0,1 0 0,-1 1 0,1-1 0,-1 0 0,1 0 0,-1 0 0,0 1 0,1-1 0,-1 0 0,0 1 0,1-1 0,-1 1 0,0-1 0,0 1 0,0-1 0,1 1 0,-1-1 0,0 1 0,0 0 0,0-1 0,0 1 0,0 0 0,0 0 0,0 0 0,0 0 0,0 0 0,0 0 0,0 0 0,0 0 0,1 0 0,-1 0 0,-1 1 0,-2-1-2,0 0 0,0 1-1,1 0 1,-1 0 0,1 0-1,-1 0 1,1 0-1,-6 4 1,2 1-1,0 0 1,0 0-1,1 1 0,0 0 0,0 0 1,1 1-1,0-1 0,0 1 0,1 0 1,-6 15-1,1 3-2,0 0 1,-7 36-1,11-28 3,1-1 0,2 62 0,2-91 0,0 0 0,0 1 0,1-1 0,0 0 0,0 1 0,0-1 0,0 0 0,0 1 0,1-1 0,0 0 0,0 0 0,0 0 0,0-1 0,1 1 0,0 0 0,-1-1 0,1 0 0,1 1 0,-1-1 0,0 0 0,1-1 0,-1 1 0,1-1 0,0 1 0,0-1 0,0 0 0,8 2 0,-7-2 0,0 0 0,0-1 0,1 0 0,-1 0 0,1 0 0,-1-1 0,0 0 0,1 0 0,-1 0 0,1 0 0,-1-1 0,1 0 0,-1 0 0,0-1 0,1 0 0,-1 1 0,0-2 0,0 1 0,0-1 0,-1 1 0,9-7 0,-7 3 0,0-1 0,0 1 0,0-1 0,-1-1 0,0 1 0,0-1 0,-1 0 0,0 0 0,-1 0 0,1-1 0,-2 1 0,1-1 0,-1 1 0,1-13 0,1-14 0,-1 0 0,-3-46 0,-1 38 0,-3-46 29,-2 104-25,0 15-5,1 32 1,4 87 0,1-140 0,1-1 0,0 0 0,0 0 0,0 0 0,1 0 0,1 0 0,-1 0 0,1-1 0,1 1 0,-1-1 0,7 10 0,-7-13 0,0 0 0,0-1 0,0 1 0,1-1 0,-1 0 0,1 0 0,0 0 0,0 0 0,0-1 0,0 1 0,0-1 0,0 0 0,1-1 0,-1 1 0,1-1 0,-1 1 0,1-1 0,-1-1 0,1 1 0,8 0 0,-11-2 0,1 1 0,-1 0 0,0-1 0,1 0 0,-1 1 0,0-1 0,1 0 0,-1 0 0,0 0 0,0-1 0,0 1 0,0 0 0,0-1 0,0 0 0,0 1 0,0-1 0,-1 0 0,1 0 0,0 0 0,-1 0 0,0 0 0,1 0 0,0-2 0,4-9 0,-1 1 0,0-1 0,4-14 0,-6 14 0,9-31 0,9-71 0,0-2 0,-21 116 0,0-1 0,0 1 0,0 0 0,1-1 0,-1 1 0,0-1 0,1 1 0,-1 0 0,1 0 0,0-1 0,-1 1 0,1 0 0,0 0 0,0 0 0,0 0 0,0 0 0,1-2 0,-1 3 0,0 0 0,-1 1 0,1-1 0,-1 0 0,1 0 0,-1 0 0,1 0 0,0 1 0,-1-1 0,1 0 0,-1 1 0,1-1 0,-1 0 0,1 1 0,-1-1 0,0 1 0,1-1 0,-1 0 0,1 1 0,-1-1 0,0 1 0,0-1 0,1 1 0,-1 0 0,0-1 0,1 2 0,18 52 0,-17-46 0,9 41 0,-3 1 1,-1 0 0,-3 0-1,-3 77 1,-1-125-1,0-8 2,1 0 1,0-1-1,1 1 1,3-11 0,1-2-3,48-153 1,-45 148-4,2 1 0,0-1 0,1 2 1,29-40-1,-39 60 3,-1-1-1,1 1 1,0 0 0,0 0 0,0 0 0,0 0 0,1 0 0,-1 0-1,1 1 1,-1-1 0,1 1 0,-1-1 0,1 1 0,0 0 0,-1 0 0,1 0-1,0 1 1,0-1 0,4 0 0,-6 1 0,0 1 0,0-1 0,-1 0 0,1 1 0,0-1 0,0 1 0,0-1 0,-1 1 0,1-1 0,0 1 0,-1-1 0,1 1 0,0 0 0,-1-1 0,1 1 0,-1 0 0,1-1 0,-1 1 0,1 0 0,-1 0 0,1 0 0,-1 0 0,0-1 0,0 1 0,1 0 0,-1 0 0,0 0 0,0 1 0,4 31 0,-4-28 0,1 91 4,-2-74-6,0 1 1,2-1-1,0 1 0,1-1 0,2 0 1,7 26-1,-3-30-163,2-7-446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0.8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56 31326,'4'-7'222,"0"1"0,0 0 0,1 0 0,0 0 0,7-6 0,0-1-196,-14 25-2,-10 12-13,-54 78-6,-45 75 6,108-171-12,0 0 0,0 0-1,1 0 1,-1 1 0,1-1 0,1 1 0,-1-1-1,1 1 1,0-1 0,1 13 0,0-17 1,0-1 0,1 0 1,-1 1-1,1-1 1,0 0-1,-1 0 1,1 1-1,0-1 0,0 0 1,0 0-1,0 0 1,0 0-1,0 0 0,0 0 1,0 0-1,0 0 1,0-1-1,0 1 0,1 0 1,-1-1-1,0 1 1,1-1-1,-1 1 0,0-1 1,1 0-1,-1 1 1,0-1-1,1 0 0,-1 0 1,3 0-1,51 2 1,-46-2-1,14 1-82,-17 0-53,-1 0-1,1-1 0,0 0 1,0 0-1,0 0 0,-1-1 1,1 1-1,0-1 0,-1-1 1,11-3-1,-13 2-3268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1.2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32031,'3'416'704,"-4"-398"-770,2 0 1,0 0-1,2 0 1,0 0-1,0 0 1,9 22-1,-8-34-948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1.6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12 31791,'-4'-9'723,"8"6"-502,13 10-224,-11-2 4,0 1-1,0-1 0,-1 1 1,0 0-1,0 0 0,-1 1 1,6 8-1,26 59 0,-9-19 0,-15-36-6,-9-15-7,0 1 0,0-1 1,0 1-1,-1 0 0,1 0 0,-1 0 1,0 0-1,-1 0 0,3 9 1,-4-13-215,-1-3-2329,-3-7-5045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1.9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 3 28365,'0'-2'3025,"-2"2"-2288,0 0-321,0 0-352,-2 2-32,-2 16-16,-4 8 0,-3 4 0,-1-1-16,-1-3 0,-1 0 0,4-5-16,-1-1-48,3-7-192,4-6-961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2.3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30814,'0'0'1489,"26"0"-1292,286 0 3,-310 0-218,-3 0-644,-4 0-1088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2.7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23 31262,'9'-13'849,"-2"4"-360,-5 18-354,-3 86-135,3 119 0,-1-199-13,0 0 1,2 0-1,6 26 0,-5-34-245,2-6-554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3.1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 57 32415,'51'-55'288,"-51"53"-277,0 13-11,-1-1 0,0 1 0,-1-1 0,0 1 0,-1-1 0,-7 18 0,-32 56 2,-1 1 0,39-75-2,1 1 0,0-1 0,0 0 1,1 1-1,0 0 0,0 19 0,2-28 0,0-1 0,0 0 0,0 1 0,1-1 0,-1 1 1,0-1-1,1 0 0,-1 1 0,1-1 0,-1 0 0,1 1 0,0-1 0,0 0 0,-1 0 0,1 0 0,0 1 1,0-1-1,0 0 0,0 0 0,3 1 0,-1 0 1,0 0-1,1 0 1,-1-1-1,1 1 1,0-1-1,0 0 1,6 2 0,9-1 1,-1-1 1,31-1 0,-32 0-2,0 1-2,-13 0-4,0-1 1,0 0 0,1 1-1,-1-2 1,0 1 0,1 0 0,-1-1-1,5-1 1,-8-6-575,-1 2-867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3.5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32159,'1'0'6,"-1"0"0,0 0 0,1 0 0,-1 0 0,0 0 0,1 0 0,-1 0 0,1-1 0,-1 1 0,0 0 0,1 0 0,-1 0 0,0 1 0,1-1 0,-1 0 0,1 0 0,-1 0 0,0 0 0,1 0 0,-1 0 0,0 0 1,1 1-1,-1-1 0,0 0 0,1 0 0,-1 1 0,0-1 0,1 0 0,-1 0 0,0 1 0,0-1 0,1 0 0,-1 1 0,0-1 0,0 0 0,0 1 0,1-1 0,-1 0 0,0 1 0,0-1 0,0 0 0,0 1 0,0-1 0,0 1 0,0-1 0,0 0 0,0 1 0,0-1 1,0 1-1,3 29 226,-3-20-206,7 127-19,3 36 2,11 34-161,-19-191-208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4.4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32143,'0'-1'560,"0"-1"-544,22 0 0,9-4-16,6 4 0,4 2 32,1 0-32,-5 0 0,-7 0 0,-11 0-32,-11 0-48,-14 0-5523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4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32415,'29'0'112,"10"0"-32,5 0-48,-3 0-32,-4 0 0,-9 0 0,-5 0-192,-6 0-2049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7.1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6 248 32079,'-2'7'405,"0"29"-348,1-12-39,0-1 1,4 25 0,-3-43-18,1 0 1,-1 0-1,1-1 1,0 1-1,1 0 1,-1-1-1,1 1 0,0-1 1,0 1-1,1-1 1,-1 0-1,1 0 1,0 0-1,0 0 1,7 6-1,-8-8 0,0-1 0,0 1 0,0-1 0,0 0 1,1 0-1,-1 0 0,0 0 0,1 0 0,-1 0 0,1-1 0,-1 1 0,1-1 0,-1 0 0,1 1 0,-1-1 0,1 0 0,-1-1 0,1 1 0,0 0 0,-1-1 0,1 1 0,-1-1 0,5-2 0,-4 1 1,1 0 0,0 0-1,-1 0 1,1-1 0,-1 1-1,0-1 1,0 0 0,0 0-1,0 0 1,-1-1-1,1 1 1,-1-1 0,3-3-1,6-20-1,0 0 0,-2 0 0,-1-1 0,8-49 0,-9 39-7,20-62 1,-25 95 5,0-1 0,0 1-1,1 0 1,0 0 0,0 0 0,0 0-1,0 0 1,1 1 0,-1 0 0,1-1 0,0 1-1,1 1 1,5-5 0,-6 5 0,1 1 0,0 0 0,0 0 0,0 0 0,0 1 0,0 0 0,0 0 0,0 0 0,1 0 0,-1 1 0,0 0 0,0 0 0,1 1 0,6 0 0,-8 0 1,0 0 0,-1 0 0,1 0 0,0 1 0,-1-1 0,1 1 0,-1 0 0,0 0 0,1 0 0,-1 1 0,0-1 0,0 1 0,-1-1 0,1 1 0,0 0 0,-1 0 0,0 0 0,3 5 0,24 25-8,-40-60 64,9 25-56,-1 0 1,0-1-1,0 2 0,0-1 1,0 0-1,0 1 0,0-1 1,0 1-1,0 0 0,0 0 1,-1 0-1,1 0 0,-1 1 1,1-1-1,0 1 0,-1 0 1,1 0-1,-1 0 0,1 1 1,-1-1-1,1 1 0,0 0 1,-1 0-1,1 0 0,0 0 1,0 0-1,0 1 0,0-1 1,0 1-1,0 0 0,0 0 1,1 0-1,-1 1 0,0-1 1,1 0-1,0 1 0,0 0 1,0-1-1,-3 6 0,-2 4-2,0 1 1,1-1-1,0 1 0,1 0 0,0 1 1,1-1-1,-3 26 0,4-13 2,1 1 0,1-1 1,3 34-1,-1-53 0,0-1 0,0 1 0,0-1 0,1 1 0,0-1 0,0 0 0,1 0 0,0 0 0,0 0 0,0 0 0,1 0 0,0-1 0,0 0 0,5 5 0,-6-7 0,0 0 0,0 0 0,1 0 0,0-1 0,-1 1 0,1-1 1,0 0-1,0 0 0,0-1 0,0 1 0,0-1 0,0 0 0,1 0 0,-1 0 1,0-1-1,1 1 0,-1-1 0,0 0 0,1 0 0,-1-1 0,1 1 1,4-2-1,-6 1 0,0-1 1,0 1-1,0 0 0,0-1 1,-1 0-1,1 0 1,0 0-1,-1 0 1,0 0-1,1 0 0,-1-1 1,0 1-1,0-1 1,-1 1-1,1-1 1,0 0-1,-1 0 0,0 0 1,2-5-1,2-5 1,-1-1 1,0 0-1,1-14 0,2-45-1,-3-117-1,-4 152-1,-2 112-11,0-29 13,2-1 0,7 57 0,-5-92 0,1 1 0,-1-1 0,1 1 0,1-1 0,0 0 0,0 0 0,9 13 0,-11-19 0,-1-1 0,1 1 0,0-1 0,-1 0 0,1 1 0,1-1 0,-1 0 0,0 0 0,0 0 0,1-1 0,-1 1 0,1 0 0,-1-1 0,1 0 0,0 1 0,0-1 0,-1 0 0,1-1 0,0 1 0,0 0 0,0-1 0,0 0 0,0 1 0,0-1 0,0 0 0,0-1 0,0 1 0,4-1 0,-5 0 0,-1 0 0,1 0-1,0 0 1,-1 0 0,1 0 0,-1-1 0,1 1-1,-1 0 1,0-1 0,1 1 0,-1-1 0,0 1-1,0-1 1,0 0 0,0 1 0,0-1 0,-1 0 0,1 0-1,0 0 1,0-2 0,7-41-25,-8 42 22,3-40-38,-3-45 1,-1 53 36,1-1 0,7-46 0,-7 77 4,1 1 1,0-1 0,0 0-1,1 1 1,-1-1 0,1 1-1,0 0 1,0-1 0,1 1 0,-1 0-1,1 0 1,4-5 0,-4 6-2,0 1 0,0 0 1,0 0-1,0 0 0,1 0 1,-1 1-1,0-1 0,1 1 0,-1 0 1,1 0-1,-1 0 0,1 1 1,0-1-1,-1 1 0,1-1 1,4 2-1,-1-2 3,-1 2 1,1-1-1,-1 1 1,1 0-1,-1 0 0,0 0 1,1 1-1,-1 0 1,10 6-1,-12-6-1,0 1-1,0-1 1,-1 1-1,1 0 1,-1 1-1,0-1 1,0 1-1,0-1 1,0 1-1,-1 0 1,1 0-1,-1 0 1,0 0-1,2 7 1,0 0 1,-2 0 0,1 0 0,-1 1 0,-1-1 0,0 0 1,0 1-1,-1-1 0,-2 17 0,-3 7 27,-14 46 0,18-73-28,-1-1-1,0 0 0,1 0 0,1 1 1,-1-1-1,1 1 0,1-1 1,1 13-1,-1-16 1,0 0-1,0-1 1,0 1 0,1-1-1,0 0 1,-1 1 0,1-1 0,1 0-1,-1 0 1,0 0 0,1 0-1,-1-1 1,1 1 0,0-1-1,0 1 1,0-1 0,0 0 0,4 2-1,5 1 2,0 0-1,0-1 1,0-1-1,0 0 1,0-1-1,1 0 0,-1-1 1,1 0-1,0-1 1,18-2-1,-26 2-1,0 0 1,1-1-1,-1 1 0,0-2 0,0 1 0,0 0 0,0-1 0,0 0 0,0 0 1,-1 0-1,1-1 0,-1 0 0,1 0 0,5-5 0,-4 2 0,-1 1 1,1-1-1,-2-1 0,1 1 0,-1-1 1,0 0-1,0 0 0,5-13 0,-3-1-2,0-1-1,-1 1 1,-1-1-1,-1 0 1,-1-44 0,-2 51 3,-1-1-1,0 1 1,-1 0 0,-6-21 0,6 29 0,0 0 0,-1 0-1,0 0 1,0 1 0,0-1 0,-1 1-1,0 0 1,0 0 0,-1 0 0,0 1-1,-7-8 1,11 12-1,0 0 0,-1-1 0,1 1-1,0 0 1,-1 0 0,0 0 0,1 0 0,-1 0 0,1 0-1,-1 0 1,0 0 0,0 1 0,0-1 0,1 1 0,-1-1 0,0 1-1,0 0 1,0 0 0,0-1 0,0 1 0,0 1 0,0-1 0,1 0-1,-1 0 1,0 1 0,0-1 0,0 1 0,0 0 0,1-1-1,-4 3 1,3-1 0,0 0-1,0 0 1,-1 1-1,2-1 1,-1 1-1,0 0 1,0-1-1,1 1 1,0 0-1,-1 0 1,1 0 0,0 0-1,1 0 1,-1 0-1,0 0 1,1 0-1,-1 5 1,-1 14-1,1-1 1,0 1 0,2-1 0,0 0-1,2 1 1,0-1 0,1 0 0,2 0-1,0 0 1,11 25 0,-10-32 0,0-1 0,1 0 0,0 0 0,1-1 0,1 0 0,12 12 0,-17-19 1,0 0 0,1-1 0,-1 0 0,1 0 1,0 0-1,0-1 0,1 0 0,-1 0 0,0-1 0,1 1 1,0-1-1,0-1 0,-1 1 0,1-1 0,12 0 1,-15-1-1,1 0 1,-1 0 0,0 0 0,1 0 0,-1-1 0,0 0 0,0 0-1,1 0 1,-1 0 0,7-4 0,-9 3-2,1 0 1,-1-1-1,0 1 1,1 0-1,-1-1 0,0 0 1,0 1-1,-1-1 1,1 0-1,-1 0 0,1 0 1,-1 0-1,0-1 0,0 1 1,0-4-1,5-18-3,-2 0 0,-1 0-1,-1-43 1,-1 34 1,7-51 1,-6 75-4,0 0 1,0 1-1,1 0 1,0-1-1,1 1 1,0 1-1,1-1 1,0 0-1,10-13 1,-12 18 3,1 1-1,0-1 1,-1 1 0,1 0-1,0 0 1,1 0-1,-1 1 1,0 0 0,1 0-1,0 0 1,7-2 0,-10 3 1,0 0 0,0 1 0,0-1 0,0 1 0,0 0 0,0-1 0,0 1 0,0 0 0,1 1 0,-1-1 0,0 0 0,0 0 0,0 1 0,0-1 0,0 1 0,0 0 0,0 0 0,0 0 0,0 0 0,-1 0 0,1 0 0,0 0 0,0 0 0,-1 1 0,1-1 0,-1 1 0,1-1 0,1 4 0,-1-1-2,1 0 1,-1 0-1,0 0 0,-1 0 0,1 0 1,-1 1-1,0-1 0,0 1 1,0-1-1,0 9 0,-1-13-24,-2 0 26,0 0 0,0-1 0,0 1 1,0 0-1,1-1 0,-1 0 0,0 1 1,0-1-1,0 0 0,1 0 0,-1 0 1,-1-2-1,-15-6 10,14 8-10,0 1 0,0-1 0,0 0 0,0 1 1,0 0-1,0 0 0,0 0 0,0 1 0,0-1 0,0 1 0,0 0 1,0 0-1,0 0 0,0 1 0,1-1 0,-1 1 0,0 0 0,1 0 0,-1 0 1,1 1-1,0-1 0,0 1 0,0 0 0,0 0 0,1 0 0,-1 0 1,1 0-1,-1 0 0,1 1 0,0-1 0,0 1 0,1 0 0,-1-1 0,-1 7 1,-2 9 0,0-1 0,1 1 1,1 0-1,1 0 1,0 36-1,2-48 0,0-1 0,1 1 0,-1-1 0,1 1 0,0-1 0,1 0 1,0 1-1,0-1 0,0 0 0,1 0 0,0 0 0,0-1 0,0 1 0,1 0 0,-1-1 0,1 0 0,1 0 0,-1 0 0,1-1 0,0 0 0,0 0 0,0 0 0,0 0 0,1-1 0,0 1 0,-1-2 0,1 1 0,0 0 0,0-1 0,1-1 0,-1 1 0,0-1 1,1 0-1,-1 0 0,13 0 0,-16-1-1,0 0 1,0 0 0,0 0 0,0 0 0,0-1 0,0 1 0,0-1-1,-1 0 1,1 0 0,0 0 0,0 0 0,-1 0 0,1 0 0,0-1-1,-1 1 1,5-5 0,-4 3 0,-1-1 0,1 0 0,-1 0 0,0 0 0,0 0 0,0 0 0,-1 0 0,0-1 0,1 1 0,-2 0 0,2-6 0,4-43 1,-1-1-1,-6-94 0,0 56 30,-6 152-28,0-17-3,4 6 6,1 0 0,6 51 0,-3-93-3,0 1 0,1-1 0,0 1 0,0-1 0,1 0-1,0 0 1,0 0 0,1 0 0,0-1 0,9 13 0,-10-15-5,0-1 0,0 1 0,1-1-1,-1 0 1,1 0 0,-1 0 0,1 0 0,0-1 0,0 1 0,1-1 0,-1 0 0,0-1 0,1 1 0,-1-1 0,1 1 0,-1-1-1,1-1 1,6 1 0,0-2-80,-6-7-153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5.1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183 115 31743,'1'-17'345,"-1"13"-285,1-1 1,-1 1-1,-1 0 1,1 0-1,0-1 1,-1 1-1,0 0 1,-1-5-1,1 8-57,0-1 1,0 1-1,0 0 0,0-1 0,0 1 1,-1 0-1,1 0 0,0 0 0,0 0 1,-1 0-1,1 0 0,-1 0 0,1 0 0,-1 1 1,1-1-1,-1 1 0,0-1 0,1 1 1,-1-1-1,0 1 0,1 0 0,-1 0 1,0 0-1,1 0 0,-3 0 0,1 0-3,-1 0 1,0 0-1,1 0 0,-1 1 0,0-1 0,1 1 0,-1 0 0,1 0 0,-1 0 0,1 0 1,-1 1-1,1-1 0,0 1 0,0 0 0,0 0 0,0 0 0,0 1 0,0-1 1,0 1-1,1-1 0,-1 1 0,1 0 0,0 0 0,0 0 0,0 0 0,0 0 0,1 1 1,-3 5-1,0 4 0,0 1-1,1-1 1,1 1 0,0 0 0,1 0 0,0 20 0,1-29 0,0 1 0,1-1 0,0 1 0,-1-1 0,2 0 0,-1 1 0,1-1 0,-1 0 0,1 0 0,1 0 0,-1 0 0,1 0 0,0-1 0,0 1 0,0-1 0,1 0 0,-1 0-1,1 0 1,0 0 0,0 0 0,1-1 0,-1 0 0,1 0 0,8 4 0,-2-2 1,-1-1-1,1 0 0,0-1 1,1-1-1,-1 1 0,0-2 0,1 0 1,-1 0-1,1-1 0,22-2 1,-30 1-1,0 1 1,0-1 0,-1 0 0,1 0-1,0-1 1,-1 1 0,1-1 0,-1 1-1,1-1 1,-1 0 0,0-1 0,1 1-1,-1-1 1,-1 1 0,1-1-1,3-3 1,-3 1-1,1 0 1,-1-1-1,0 1 0,0-1 0,0 0 0,-1 0 1,0 0-1,0 0 0,1-9 0,-2 5 0,0 0 0,0 0 0,-1 0 0,0 0 0,0 0 0,-1 0 0,-1 0-1,0 0 1,0 0 0,-1 0 0,0 1 0,-7-14 0,6 15 1,-2 1 0,1 0 0,-1 0 1,0 0-1,0 1 0,-1-1 0,1 2 0,-1-1 0,-1 1 1,1 0-1,-1 0 0,0 1 0,0 0 0,0 1 0,-12-4 1,6 3-27,1 1 0,-1 0 1,1 1-1,-1 0 1,0 1-1,0 1 1,0 0-1,0 1 1,-18 4-1,-17 12-788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5.8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49 31278,'-6'-17'1217,"4"8"-1041,2-2-112,0 4-32,4 3-32,17 4 0,6 0 0,6 22 0,-1 15 0,-3 8 0,-6 4 0,-7 3 0,-5-4 0,-5-1 0,-6-10-32,0-8-16,0-5-208,0-14-801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6.2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270 12 32095,'-2'-8'432,"0"5"-256,0 3-144,-11 0 0,-7 7-32,-9 21 0,-10 11 0,2 7 0,0 0 0,4 2 0,6-5-32,9-8-80,7-14-929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6:56.5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255 22 32687,'0'-16'48,"0"10"-16,-2 6-32,-22 0 0,-9 28 0,-10 18 0,-3 19 0,5 11 0,10 5 0,11 4 0,9-1 0,7-1 0,4-15-32,0-5-16,21-18-256,12-14-1921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0.6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1 156 25548,'6'-48'7053,"-4"36"-7033,1 0 0,1 0 0,-1 0 0,2 0 0,0 1 0,12-21-1,-17 32-18,0-1 0,0 1-1,0 0 1,0 0-1,0-1 1,1 1 0,-1 0-1,0 0 1,0-1-1,0 1 1,1 0 0,-1 0-1,0-1 1,0 1-1,1 0 1,-1 0 0,0 0-1,1 0 1,-1 0-1,0-1 1,0 1 0,1 0-1,-1 0 1,0 0 0,1 0-1,-1 0 1,0 0-1,1 0 1,-1 0 0,0 0-1,1 0 1,-1 0-1,0 0 1,0 0 0,1 0-1,-1 0 1,1 1-1,9 11 7,8 30-12,-15-32 7,10 21-2,33 84 0,38 142 0,-81-246-29,-1 0 1,0 0-1,0 16 0,-2-27-203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1.0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42 30846,'1'-24'1287,"-2"6"-678,-13 39-584,-34 59-25,33-58-7,2 0 1,0 1 0,1 1 0,1-1 0,-12 44 0,22-64-62,0 0 0,0 0 1,1 0-1,0 1 0,0-1 1,0 0-1,0 0 0,0 0 1,0 0-1,2 4 0,8-7-2031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1.4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31871,'0'0'704,"18"0"-640,7 0-48,0 0 0,-5 0-16,-1 0 0,-5 0-64,-4 0-448,-3 0-2754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1.7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17 135 32079,'6'-35'433,"13"-64"-183,-17 146-245,7 298-5,-8-274-27,-2-70 26,0 1 1,0-1-1,0 0 0,0 0 0,0 0 0,0 0 0,-1-1 0,1 1 0,0 0 0,0 0 0,-1-1 0,1 1 1,0-1-1,-1 1 0,1-1 0,-1 1 0,1-1 0,0 0 0,-1 0 0,1 0 0,-1 0 0,1 0 1,-3 0-1,-13 0 1,14 0 1,5 0 1,184-21-18,-180 21-34,29-6-949,-24 0-1973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2.0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 32543,'0'-9'17,"0"-7"99,0 15-113,0 1 0,0-1-1,1 1 1,-1-1-1,0 1 1,0 0-1,1-1 1,-1 1 0,0 0-1,1-1 1,-1 1-1,0 0 1,1-1 0,-1 1-1,0 0 1,1-1-1,-1 1 1,1 0 0,-1 0-1,1 0 1,-1 0-1,0-1 1,1 1-1,-1 0 1,1 0 0,-1 0-1,1 0 1,-1 0-1,1 0 1,-1 0 0,1 0-1,0 0 1,2 1-3,0 0 0,0-1 1,0 1-1,0 1 0,0-1 1,-1 0-1,1 1 0,0-1 1,0 1-1,-1 0 0,1 0 1,-1 0-1,0 0 0,0 0 1,0 0-1,3 4 1,30 47-2,-29-43 1,12 21 0,-1 0 0,-1 2 0,-2 0 0,-1 0 0,-2 1 0,-1 1 0,-1 0 0,-3 0 0,0 1 0,-3 0 0,-1-1 0,-3 53 0,-1-75-83,0-1 0,-1 0 0,0 0-1,-1 0 1,0 0 0,-1-1 0,0 1 0,-1-1 0,0-1 0,-1 1-1,-10 11 1,0-7-3289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2.4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28717,'0'2'3762,"8"-2"-3650,19 0-64,8 0-16,-3 0-16,1 0-16,-6 0 0,-6 0-16,-9 0-160,-10 0-721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9.6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0 104 30462,'1'0'77,"-1"1"-1,1 0 1,-1-1-1,1 1 1,-1 0 0,1-1-1,0 1 1,0-1-1,-1 1 1,1-1 0,0 0-1,0 1 1,-1-1-1,1 0 1,0 1 0,0-1-1,0 0 1,-1 0-1,1 0 1,0 0 0,0 0-1,0 0 1,0 0 0,0 0-1,1 0 1,33-1-211,-25 1 330,82-8-64,-9 0-125,152-10 7,40 0 4,-89 19-16,559-10 12,-530 0-14,384-9 0,257 6 8,-3 0 0,-278 29-8,-528-15 0,233 19 7,64 2 2,362 17-9,-687-39 0,682 71 0,55-37 0,-520-33 0,62 12 0,51 0 0,173-12-109,-562-1-518,9-1-1102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2.8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0 32431,'-39'63'335,"-30"50"-331,63-101-5,1-1 1,0 1 0,0-1 0,1 1-1,1 0 1,0 1 0,1-1-1,-1 18 1,3-28 0,0-1 0,0 0 0,0 0 0,0 1 0,1-1 0,-1 0 0,1 0 0,-1 0 0,1 0 0,-1 1 0,1-1 0,-1 0 0,1 0 0,0 0 0,0 0 0,-1 0 0,1-1 0,0 1 0,0 0 0,0 0 0,0 0 0,0-1 0,0 1 0,0-1 0,1 1 0,-1-1 0,0 1 0,0-1 0,0 1 0,0-1 0,1 0 0,1 0 0,6 1 0,0 0 0,0-1 0,16-1 0,-7 0 0,9 2 0,-11 0 0,0-1 0,0-1 0,0 0 0,0-1 0,15-4 0,-15 3-307,-16 0-474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3.1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11 30174,'0'-7'2257,"0"3"-1953,0 6-304,0 26-16,-14 14 16,4 10 0,1 5 0,5 1 16,2-1-16,2-3 0,0-2 0,0-8-16,0-7 0,2-5-112,11-14-624,1-11-12038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3.5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 3 32287,'0'0'4,"0"1"0,0-1 0,0 0 0,0 0-1,0 1 1,-1-1 0,1 0 0,0 0 0,0 0 0,0 0 0,-1 1 0,1-1 0,0 0 0,0 0 0,0 0 0,-1 0 0,1 0 0,0 0 0,0 0 0,-1 1 0,1-1-1,0 0 1,0 0 0,-1 0 0,1 0 0,0 0 0,0 0 0,-1 0 0,1 0 0,0 0 0,0 0 0,-1 0 0,1-1 0,0 1 0,0 0 0,0 0 0,-1 0-1,1 0 1,0 0 0,0 0 0,-1 0 0,1-1 0,0 1 0,0 0 0,0 0 0,0 0 0,-1-1 0,1 1 0,0 0 0,0 0 0,0 0 0,0-1 0,0 1 0,0 0-1,-1 0 1,1-1 0,0 1 0,0 0 0,0 0 0,0-1 0,0 1 0,0 0 0,0-1 0,-14 22 144,-1 12-143,1 1 0,-17 71 0,-2 77 15,28-137-14,3 65 1,2-90-7,0-12 1,0 0 1,1 0-1,0 0 1,1 0-1,0-1 1,0 1-1,0-1 1,1 1-1,0-1 1,0 0-1,1 0 1,0 0-1,0-1 1,1 1-1,0-1 1,0 0-1,0-1 1,1 1-1,0-1 1,12 9-1,-6-7-57,0 0 0,1 0 0,-1-2 0,1 1-1,1-2 1,-1 1 0,1-2 0,-1 0 0,1-1-1,28 2 1,15-3-542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3.8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24 32207,'1'-2'51,"1"-1"-1,0 1 1,0 0 0,0 0 0,0 0 0,0 0 0,0 0 0,1 0-1,2-1 1,-4 3-49,0-1-1,0 1 1,0 0-1,0 0 1,0 0-1,0-1 1,0 1-1,0 0 1,0 1 0,0-1-1,0 0 1,0 0-1,0 0 1,0 0-1,-1 1 1,1-1-1,0 1 1,0-1-1,0 0 1,0 1-1,0-1 1,-1 1-1,1 0 1,0-1-1,0 1 1,-1 0-1,1-1 1,0 1-1,-1 0 1,1 0-1,-1 0 1,1-1 0,0 3-1,24 39-1,33 76 0,-23-44 0,-9-13 11,-25-56-23,1 0 1,-1-1-1,0 1 1,0 0-1,0-1 0,-1 1 1,0 0-1,0 0 1,0 0-1,-1-1 1,-1 8-1,-2-9-316,-7-2-513</inkml:trace>
  <inkml:trace contextRef="#ctx0" brushRef="#br0" timeOffset="1">173 111 32143,'0'-2'400,"-2"2"-288,-6 0-80,-1 26-32,-5 9 16,-3 6-16,-3 0 16,-3 1-16,1 3 0,1-6 0,3-2-16,5-8-48,7-6-432,6-14-4979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4.2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32543,'0'0'160,"2"0"-144,12 0-16,7 0 16,3 0-16,1 0-16,-2 0-96,-9 0-688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4.5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39 203 31502,'-1'-20'174,"1"-1"0,1 0 0,1 1 0,1-1-1,1 1 1,11-33 0,-4 27-126,-11 528-48,0-501 0,0 1-1,0 0 1,-1-1 0,1 1-1,0-1 1,0 1-1,-1-1 1,1 1 0,-1-1-1,1 1 1,-1-1 0,0 1-1,1-1 1,-1 0-1,0 1 1,0-1 0,0 0-1,0 0 1,0 0 0,0 0-1,-1 0 1,1 0-1,0 0 1,0 0 0,-1 0-1,1 0 1,-1-1 0,-1 2-1,-3-1-2,0 1 0,0-1 0,0 0 0,0-1 0,0 1 0,-6-1 0,12 0 3,0 0 0,0 0 0,0 0-1,1 0 1,-1 0 0,0 0 0,0-1 0,0 1 0,0 0 0,0 0 0,1 0-1,-1 0 1,0 0 0,0 0 0,0 0 0,0 0 0,0 0 0,0-1 0,0 1-1,0 0 1,1 0 0,-1 0 0,0 0 0,0 0 0,0 0 0,0-1 0,0 1-1,0 0 1,0 0 0,0 0 0,0 0 0,0 0 0,0-1 0,0 1 0,0 0-1,0 0 1,0 0 0,0 0 0,0 0 0,0-1 0,0 1 0,0 0 0,0 0-1,0 0 1,0 0 0,-1 0 0,1-1 0,0 1 0,0 0 0,0 0 0,0 0-1,0 0 1,0 0 0,0 0 0,0 0 0,-1 0 0,1-1 0,0 1 0,0 0-1,0 0 1,0 0 0,0 0 0,-1 0 0,14-8-8,104-16-515,-86 13-843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4.9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 32191,'0'0'14,"0"-1"1,0 1 0,0 0-1,1-1 1,-1 1-1,0 0 1,0-1 0,0 1-1,1 0 1,-1 0 0,0-1-1,0 1 1,1 0-1,-1 0 1,0-1 0,1 1-1,-1 0 1,0 0-1,0 0 1,1-1 0,-1 1-1,0 0 1,1 0 0,-1 0-1,1 0 1,-1 0-1,0 0 1,1 0 0,-1 0-1,0 0 1,1 0-1,0 0 1,17 1-23,-13-1 41,2 1-30,1 1 1,0 0 0,-1 0 0,0 1-1,1 0 1,-1 0 0,0 1 0,0-1-1,-1 2 1,1-1 0,-1 1 0,0 0-1,0 0 1,0 1 0,7 10 0,1 0-2,-2 0-1,-1 1 1,0 0 0,17 37 0,-19-30-2,0 1 0,-2-1 0,-1 1 0,5 40 0,-2 104 0,-10-156 0,0 0 1,-1-1-1,0 1 0,0-1 1,-2 1-1,1-1 0,-9 17 1,1-6-88,-1-1 1,-26 38 0,19-34-634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5.2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10 32575,'21'-7'80,"6"5"-32,2 2-48,-1 0 0,-3 0 0,-4 0-48,-7 0-272,-8 0-1969</inkml:trace>
  <inkml:trace contextRef="#ctx0" brushRef="#br0" timeOffset="1">0 178 32207,'7'0'256,"17"0"-144,7 0-96,0 0-16,0 0-480,-9-9-4050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5.6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135 21 32239,'0'-1'26,"0"0"0,0 0 0,-1 0 0,1 0 1,0 0-1,0 0 0,-1 0 0,1 0 0,-1 0 0,1 0 1,-1 0-1,1 0 0,-1 1 0,1-1 0,-1 0 0,0 0 1,-1 0-1,-19 0-1,17 2-25,1 0 0,-1 0 0,1 0 0,0 1 0,-1 0 0,1 0 0,0 0 0,0 0 0,0 0 0,0 0 0,1 1 0,-1 0 0,1-1 0,-1 1 0,1 0 0,0 0 0,0 0 0,-3 7 0,-2 4 0,0 0 0,1 0 0,-5 19 0,6-17 0,2 0 0,-1 0 0,2 1 0,0-1 0,1 1 0,2 31 0,0-42 0,0-1 0,0 0 0,0 0 0,1 1 0,-1-1 0,1 0 0,1 0 0,-1-1 0,1 1 0,5 8 0,-5-10 0,0 0 0,0-1 0,-1 1 0,1-1 0,1 0 0,-1 0 0,0 0 0,0 0 0,1 0 0,-1-1 0,1 0 0,0 0 0,-1 0 0,1 0 0,0 0 0,0-1 0,3 1 0,-1 0 0,-1-1 0,0 0 0,1 0 0,-1 0 0,0-1 0,1 1 0,-1-1 0,0 0 0,0-1 0,0 1 0,9-5 0,-11 3 0,1 1 0,-1-1 0,0 0 0,0 0 0,0 0 0,0 0 0,-1-1 0,0 1 0,1-1 0,-1 1 0,0-1 0,-1 0 0,1 0 0,-1 0 0,2-6 0,1-10 6,0 1-1,-2-1 1,0-1-1,-1 1 1,-3-28 0,1 38-8,1 0 1,0 0 1,-2 1-1,1 0 1,-1-1-1,0 1 0,-1 0 1,-6-14-1,8 20 0,-1 0-1,0 0 1,0 0-1,0 0 1,0 0-1,0 1 1,0-1-1,-1 1 1,1-1-1,-1 1 1,1 0 0,-1 0-1,0 0 1,0 0-1,0 1 1,0-1-1,-1 1 1,1 0-1,0 0 1,0 0-1,-1 0 1,1 1-1,-6-1 1,-30 2-172,-1 8-542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6.4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41 32639,'23'-26'64,"8"12"-32,8 14 0,4 0-32,-2 7 0,-2 26 0,-4 12 0,-8 8 0,-6 5 0,-5-5 0,-8-4 0,-1-7-32,-5-7 16,-2-5-64,0-12-352,-15-8-2097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48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42 102 25660,'0'0'5520,"0"-39"-4349,1 38-1169,-1 0 1,0 0-1,0 1 1,0-1 0,1 0-1,-1 0 1,0 0-1,0 1 1,0-1-1,0 0 1,-1 0 0,1 1-1,0-1 1,0 0-1,0 0 1,-1 1-1,1-1 1,0 0-1,-1 0 1,1 1 0,0-1-1,-1 1 1,1-1-1,-1 0 1,1 1-1,-1-1 1,1 1 0,-1-1-1,0 1 1,1-1-1,-1 1 1,0-1-1,1 1 1,-1 0-1,0-1 1,0 1 0,1 0-1,-1 0 1,0 0-1,0-1 1,1 1-1,-1 0 1,0 0-1,0 0 1,1 0 0,-1 0-1,0 0 1,0 1-1,-1-1 1,1 2-6,0-1 1,0 0 0,1 1-1,-1-1 1,0 1-1,1 0 1,-1-1 0,1 1-1,0 0 1,-1-1-1,1 1 1,0 0 0,0-1-1,0 1 1,0 0-1,0-1 1,1 1 0,-1 0-1,1 2 1,5-2 13,0-1 0,1 0 0,-1 0 0,0 0 0,1-1-1,-1 0 1,1 0 0,-1 0 0,7-2 0,-12 1-8,0 0-1,0 1 0,0-1 1,0 0-1,0 0 0,-1 1 1,1-1-1,0 0 0,0 0 1,-1 0-1,1 0 1,0 0-1,-1 0 0,1 0 1,-1 0-1,0-1 0,1 1 1,-1 0-1,0 0 0,0 0 1,1 0-1,-1 0 0,0-1 1,0 1-1,0 0 1,0 0-1,-1 0 0,1-3 1,0 2-2,-1-1 0,1 1 0,0-1 0,0 1 0,-1-1 0,0 1 0,1-1 0,-1 1 1,0-1-1,0 1 0,-1 0 0,-1-4 0,1 5-1,0-1-1,0 1 1,1 0-1,-1 0 1,0 0-1,-1 1 1,1-1 0,0 0-1,0 1 1,0-1-1,0 1 1,0 0-1,-1-1 1,1 1 0,0 0-1,0 1 1,0-1-1,-4 1 1,5-1 0,0 0-1,-1 1 1,1-1 0,0 1 0,0 0-1,-1-1 1,1 1 0,0 0 0,0-1-1,0 1 1,0 0 0,0 0 0,0 0-1,0 0 1,0 0 0,0 0 0,1 0-1,-1 1 1,0-1 0,1 0 0,-1 0-1,1 0 1,-1 1 0,1-1-1,0 0 1,-1 1 0,1-1 0,0 0-1,0 1 1,0 1 0,0 5-1,-1-4 0,1-1 0,0 1-1,0-1 1,1 1 0,-1 0-1,1-1 1,0 0 0,1 5-1,-1-6 2,0-1 0,0 0 0,0 0-1,0 0 1,0 0 0,0 0 0,0 0-1,0-1 1,0 1 0,0 0 0,1 0-1,-1-1 1,0 1 0,1-1 0,-1 1-1,0-1 1,1 1 0,-1-1 0,0 0-1,1 0 1,-1 0 0,1 0 0,-1 0 0,3 0-1,38 0 17,-41-1-15,-1 0 0,1 1 0,-1-1 0,0 0 0,1 0-1,-1 0 1,0 0 0,0 1 0,0-1 0,0 0 0,0 0-1,0 0 1,0 0 0,0 0 0,0 0 0,0 1 0,0-1 0,0 0-1,0 0 1,-1 0 0,0-1 0,0 1-2,-1 1 0,1-1 0,-1 0 0,0 1 0,1-1 1,-1 1-1,0 0 0,0 0 0,1 0 0,-1 0 0,0 0 0,1 0 0,-1 0 0,0 0 0,0 0 1,1 1-1,-1-1 0,0 1 0,1 0 0,-1-1 0,1 1 0,-1 0 0,1 0 0,-1 0 0,1 0 1,-1 0-1,1 0 0,0 0 0,0 0 0,0 1 0,-1-1 0,1 0 0,0 1 0,1-1 0,-1 1 1,0-1-1,0 1 0,1 0 0,-1-1 0,0 3 0,-2 7-3,1-1-1,0 1 1,1 0-1,0-1 0,1 14 1,2-23 4,1 0 0,-1 0 0,0 0 0,0-1 1,1 1-1,-1-1 0,0 1 0,1-1 0,-1 0 0,0 0 0,1 0 0,-1 0 0,0 0 1,4-1-1,-1 1-2,-2 0 3,-1 0 0,1 0 0,-1-1 1,0 1-1,1-1 0,-1 1 0,0-1 1,1 0-1,-1 1 0,0-1 0,0 0 0,0-1 1,0 1-1,0 0 0,0 0 0,0-1 0,0 0 1,0 1-1,-1-1 0,1 0 0,0 0 0,-1 0 1,0 1-1,1-2 0,-1 1 0,0 0 0,0 0 1,0 0-1,-1 0 0,1-1 0,0 1 0,-1 0 1,1-1-1,-1 1 0,0-1 0,0 1 0,0 0 1,0-1-1,-1-3 0,0 4-1,1 1 0,-1-1 0,0 1 0,0 0 0,0 0 0,0-1 0,0 1 0,0 0 0,0 0 0,-1 0 0,1 0 0,0 0 0,0 0 0,-1 1 0,1-1 0,-1 0 0,1 1 0,-1-1 0,1 1 0,-1-1 0,1 1 0,-1 0 0,1-1 0,-2 1 0,-44-1 0,38 1 0,7 0 0,-1 0-2,0-1 1,0 1-1,0 0 0,0 1 1,0-1-1,0 1 0,0-1 1,0 1-1,-3 1 1,5-1 0,0 0 0,0 0 1,1 0-1,-1 0 0,0 0 0,0 0 1,1 0-1,-1 0 0,0 0 1,1 1-1,-1-1 0,1 0 1,0 0-1,-1 1 0,1-1 1,0 0-1,0 1 0,0-1 1,0 0-1,0 1 0,0-1 1,0 2-1,32 10-490,-31-9-875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6.7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204 3 32287,'0'-2'448,"-8"18"-448,-17 18 32,-4 8-32,0 6 0,-1 2 0,1-1 0,6-7 0,7-5-32,5-7-64,7-12-656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7.0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32591,'0'-9'112,"5"5"-80,7 4 0,11-3-32,5 3 0,7 0 0,2 0 0,-4 0 0,-6 0-128,-13 0-1793</inkml:trace>
  <inkml:trace contextRef="#ctx0" brushRef="#br0" timeOffset="1">105 169 32047,'0'4'608,"2"-4"-592,21 0 0,6 0-16,4 0 0,2 0-48,-7-6-576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7.5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100 83 32607,'0'-7'16,"0"-1"0,0 0 0,1 1 0,0-1 0,0 1 0,1-1 0,0 1 0,1 0 0,3-9 0,-4 71-16,0 52 0,21 150 0,-19-236 0,-2-11 0,0 0 0,-1 0 0,0-1 0,-1 1 0,0 0 0,0 0 0,-2 13 0,1-22-1,1 0 0,-1-1 0,0 1 0,1 0 0,-1-1 1,1 1-1,-1-1 0,0 1 0,1-1 0,-1 0 0,0 1 0,0-1 0,1 0 0,-1 1 0,0-1 0,0 0 0,1 0 1,-1 1-1,0-1 0,0 0 0,0 0 0,-1 0 0,-25 0-12,20-1 12,-92 1-25,335-5-257,-220 3-622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7.9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32687,'2'0'48,"6"0"-16,2 0-32,3 9 0,1 17 0,-4 3 0,-7 3 0,-3-3 0,0 1 0,-11-4-48,-7-4-192,1-9-3266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8.3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121 16 32543,'7'-16'201,"-8"36"-178,-6 3-23,0 0 0,-2 0 0,0-1 0,-20 34 0,15-32 0,2 0 0,1 1 0,-13 43 0,23-64 0,0 1 0,0 0 0,0-1 0,1 1 0,0 0 0,0 5 0,0-9 0,0 0 0,0 0 0,0 1 0,1-1 0,-1 0 0,1 0 0,-1 0 0,1 1 0,-1-1 0,1 0 0,-1 0 0,1 0 0,0 0 0,0 0 0,-1 0 0,1 0 0,0 0 0,0-1 0,0 1 0,0 0 0,0 0 0,0-1 0,0 1 0,1-1 0,-1 1 0,0-1 0,1 1 0,24 4 0,-1-2 0,1 0 0,0-2 0,49-3 0,-11 0-5,-63 2-22,-4 0-507,-11-2-1013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18.6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 4 32639,'0'-4'128,"0"19"-128,-2 18 0,-2 15 0,4 15 0,0-2 0,0 2 0,0-2 0,0-7 0,0-8 0,0-5 0,-11-8-32,-3-5-160,-7-11-1777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58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296 31 31887,'0'-1'24,"-1"1"0,1-1 1,0 0-1,0 0 1,0 0-1,0 0 1,-1 0-1,1 1 0,0-1 1,-1 0-1,1 0 1,-1 1-1,1-1 1,-1 0-1,1 0 0,-1 1 1,0-1-1,1 1 1,-1-1-1,0 0 0,1 1 1,-1-1-1,-1 1 1,-26-9 127,-38 7-277,52 3 184,-40-3-59,23 1 0,-53 4 0,83-3-1,1 1 1,-1-1-1,0 1 1,1 0-1,0-1 1,-1 1-1,1-1 1,-1 1-1,1 0 1,0 0-1,-1-1 1,1 1-1,0 0 1,0-1-1,-1 1 1,1 0-1,0 0 1,0-1-1,0 1 0,0 0 1,0 0-1,0 0 1,0-1-1,1 1 1,-1 0-1,0 0 1,0 0-1,1 0 3,-1 5 5,1 1 1,0-1 0,1 1 0,0-1 0,0 0-1,0 0 1,6 10 0,10 32 34,-13-8-35,-3 0 1,0 1-1,-3-1 0,-7 50 1,-9 640 20,18-512-24,-1-208-4,1-1 0,1 1 0,-1 0 1,1-1-1,1 1 0,0-1 0,0 1 0,1-1 0,0 0 1,0-1-1,1 1 0,1-1 0,-1 0 0,1 0 0,0-1 0,11 11 1,-11-15 0,-1 1 0,1-1 1,0 0-1,0-1 0,0 1 1,0-1-1,0 0 0,1-1 1,-1 1-1,9 0 0,66 1-3,-69-3 3,5 1-11,-13 0-1,-1-1-1,1 1 1,0-1 0,0 0 0,0 0-1,-1-1 1,1 1 0,0-1 0,0 0-1,-1 1 1,1-2 0,0 1 0,-1 0-1,5-3 1,4-8-482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7:59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66 21754,'0'-1'294,"0"1"-1,-1-1 1,1 1-1,0-1 1,0 1-1,-1-1 1,1 1-1,0-1 1,0 1 0,0-1-1,0 1 1,0-1-1,0 1 1,0-1-1,0 1 1,0-1 0,0 1-1,0-1 1,0 1-1,0-1 1,0 1-1,0-1 1,0 1-1,1-1 1,-1 1 0,0-1-1,0 1 1,1-1-1,-1 1 1,0-1-1,0 1 1,1 0 0,-1-1-1,1 0 1,1 1-159,-1-1 0,1 0 1,-1 0-1,1 1 0,-1-1 1,1 1-1,0-1 0,-1 1 1,1 0-1,0 0 0,2 0 1,-1-1-196,0 1 1,0 0 0,0 1-1,-1-1 1,1 0 0,0 1-1,0 0 1,0-1-1,-1 1 1,1 0 0,0 0-1,-1 1 1,1-1 0,-1 1-1,5 2 1,-4 2 59,0 0 0,-1 0 0,1 0 0,-1 0 0,0 1 1,0-1-1,-1 0 0,0 1 0,0 0 0,-1-1 0,0 1 0,0 7 0,0-5-1,-1-1-1,0 1 1,0-1-1,-1 0 1,0 0-1,0 1 1,-1-1 0,0-1-1,-5 11 1,-13 15-15,21-30 13,4-5 3,-3 2 0,7-5 0,-1 1 0,0-1 0,0 0 0,0 0 0,-1-1 0,10-10 0,36-47 0,-34 41 0,-3 2 0,81-93 19,-88 104-11,-22 27-10,0-2 1,0 0 0,-32 26-1,29-27 1,1 0 0,1 1-1,-21 26 1,34-40 0,1-1 1,-1 1-1,1 0 0,0 0 0,0 0 1,0 0-1,0 0 0,0 0 1,0 0-1,0 0 0,1 0 1,-1 0-1,1 0 0,-1 1 0,1-1 1,0 0-1,0 0 0,0 1 1,0-1-1,0 0 0,1 0 1,-1 0-1,1 1 0,-1-1 0,1 0 1,0 0-1,0 0 0,0 0 1,0 0-1,0 0 0,0 0 1,0-1-1,1 1 0,-1 0 0,1 0 1,-1-1-1,1 1 0,0-1 1,0 0-1,2 2 0,4 1-134,0 1 0,0-2 0,1 1-1,0-1 1,0 0 0,0-1 0,0 0-1,13 1 1,22-2-3549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8:00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 31727,'-2'5'28,"0"1"0,0-1 0,0 0 0,0 0 0,-1 0 0,-5 7 1,-12 26-16,18-34-10,1 1-1,-1 0 1,1-1-1,0 1 1,0 0-1,0 0 1,1 0-1,0 0 0,0 0 1,0 0-1,0 0 1,3 8-1,-2-11 6,-1 1 0,2-1-1,-1 0 1,0 0 0,0 0 0,1 0-1,-1 0 1,1 0 0,-1 0-1,1-1 1,0 1 0,0 0-1,0-1 1,0 0 0,0 1 0,0-1-1,0 0 1,0 0 0,1 0-1,-1 0 1,0-1 0,1 1 0,-1 0-1,0-1 1,1 0 0,3 1-1,3 0 29,0 0-1,-1-1 0,1 0 1,0-1-1,0 1 1,10-3-1,-16 2-28,1-1 1,-1 1-1,0 0 1,0-1-1,0 1 1,0-1-1,0 0 0,0 0 1,0-1-1,0 1 1,-1 0-1,1-1 1,-1 0-1,0 1 1,0-1-1,0 0 0,3-6 1,0-3 11,0 0 0,-1 0 0,-1 0 0,0 0 1,2-15-1,6-25 47,-11 49-50,-15 310-33,7-190 10,7-105-1,0 1 0,-1-1 0,-1 0 0,1-1 0,-2 1 0,-6 15 0,9-24 8,0 0 0,0-1 0,-1 1-1,1-1 1,-1 1 0,1-1 0,-1 0-1,0 0 1,0 1 0,0-1 0,0 0-1,0-1 1,0 1 0,0 0 0,-1-1-1,1 1 1,-1-1 0,1 0 0,-1 1 0,1-1-1,-1-1 1,0 1 0,0 0 0,1-1-1,-1 1 1,0-1 0,0 0 0,0 0-1,1 0 1,-1 0 0,0 0 0,0-1 0,-4-1-1,6 2 2,0-1-1,0 1 0,1-1 0,-1 1 1,0-1-1,1 0 0,-1 0 0,0 1 1,1-1-1,-1 0 0,1 0 1,-1 0-1,1 1 0,0-1 0,-1 0 1,1 0-1,0 0 0,0 0 1,0 0-1,-1 0 0,1 0 0,0 0 1,0-1-1,0-28 12,0 22-9,0 3-1,0 0 0,1 0 0,-1 0 0,1 0 1,0 0-1,0 0 0,1 1 0,-1-1 0,1 0 0,0 1 1,5-8-1,-2 5-2,1 0 0,0 0 0,0 1 0,0 0 0,14-9 0,51-35-5,27-21-534,-52 27-1171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8:00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30766,'181'19'1886,"-77"-6"-1899,-36-8 16,-68-5 10,0 5-12,-1-1 1,0 0-1,0 0 1,0 0-1,-1 0 1,1 0-1,-1 0 0,0 0 1,0 0-1,-4 4 1,-6 14-2,4-2 3,1 0-1,1 1 1,0 0 0,2 1 0,-3 36 0,4 112 8,3-104-7,19 719-4,-18-765 0,2 17 0,-1 0 0,-5 42 0,2-74 1,0 0 0,-1 1 0,0-1 0,1 0 0,-2 0 0,1 0 0,-1 0 1,1-1-1,-1 1 0,-1-1 0,1 1 0,-1-1 0,1 0 0,-9 7 0,11-11-1,0 0-1,1 1 1,-1-1 0,0 0-1,1 1 1,-1-1 0,0 0-1,0 0 1,1 1 0,-1-1-1,0 0 1,0 0 0,1 0-1,-1 0 1,0 0 0,0 0-1,0 0 1,1-1 0,-1 1-1,0 0 1,0 0 0,1-1 0,-1 1-1,0 0 1,1-1 0,-1 1-1,0 0 1,1-1 0,-1 1-1,0-1 1,1 1 0,-1-1-1,1 1 1,-1-1 0,1 0-1,-1 0 1,-15-24-1381,8-7-2829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33.9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223 2 31903,'-29'-1'739,"-157"4"-710,185-3-27,1 1 1,-1-1-1,1 0 1,-1 1-1,1-1 0,0 1 1,-1-1-1,1 0 1,-1 1-1,1-1 1,0 1-1,-1-1 0,1 1 1,0-1-1,-1 1 1,1-1-1,0 1 0,0-1 1,0 1-1,-1 0 1,1-1-1,0 1 1,0-1-1,0 1 0,0 0 1,0-1-1,0 1 1,0 0-1,1 26-13,-1-20 16,30 547-5,-23-461 0,7 93-5,27 299 42,-33-452-37,-6-27 0,0 0 0,0 0 0,-1 0 0,1 12 0,-2-16 0,2-2 0,21 1 0,0-2 0,-1 0 0,1-1 0,-1-1 0,32-9 0,-42 8-68,-17 6 96,-40 10-951,19-12-1988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8:01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 32047,'15'-2'16,"14"-1"0,3 3 0,3 0 16,-6 0-64,-10 0 0,-11 0-433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8:01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31390,'0'2'625,"23"-2"-449,5 0-128,3 0-48,-2 0-128,-6 0-1617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8:01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47 31695,'1'-2'33,"-1"0"0,0 0-1,0 0 1,0 1 0,0-1 0,0 0 0,-1 0 0,1 0 0,0 0 0,-1 0 0,0 0 0,1 0 0,-1 1 0,0-1 0,0 0 0,0 0 0,0 1 0,0-1 0,-3-2 0,1 3-17,1 0-1,-1 0 0,0 0 0,0 0 1,-1 0-1,1 0 0,0 1 1,0 0-1,0-1 0,0 1 0,-5 1 1,4-1-16,1 0 1,-1 0 0,1 1 0,-1-1-1,1 1 1,-1 0 0,1 0 0,0 0-1,0 1 1,-1-1 0,1 1 0,0 0-1,0-1 1,0 1 0,1 1 0,-1-1-1,0 0 1,-3 6 0,2-3-1,0 0 0,1 1 0,-1 0 0,2 0 0,-1 0 1,0 0-1,1 0 0,0 1 0,-1 10 0,1-6 0,1 1 1,0-1-1,1 1 1,0-1-1,0 0 1,2 1-1,-1-1 1,1 0-1,1 0 1,0 0-1,9 19 1,-7-21 2,0-1 1,0 0-1,1 0 0,1-1 1,-1 1-1,1-2 1,1 1-1,-1-1 0,1 0 1,11 6-1,-14-9 2,0 0-1,0 0 1,1-1 0,-1 0-1,1 0 1,0 0 0,-1-1-1,1 1 1,0-2 0,0 1-1,0-1 1,0 1-1,0-2 1,0 1 0,0-1-1,-1 1 1,1-2 0,6-1-1,-8 1-3,-1 1 1,0-1-1,0 0 0,0 0 0,0-1 0,-1 1 0,1-1 0,-1 1 0,1-1 0,-1 0 1,0 0-1,0 0 0,0 0 0,0 0 0,-1 0 0,1-1 0,-1 1 0,0 0 0,0-1 1,1-6-1,1-5 1,-1 0 1,0-1 0,-1-21 0,-1 28-4,0 0 0,-1-1 0,0 1 0,-1 0 0,0 0 0,0 0 0,-1 0 0,0 1 0,0-1 0,-1 1 0,0 0 0,-8-12 0,8 15-5,0 0 0,0 1 0,-1-1 1,0 1-1,0-1 0,0 2 0,0-1 1,-1 0-1,1 1 0,-1 0 0,0 1 1,0-1-1,0 1 0,0 0 0,-1 0 1,1 1-1,0 0 0,-10 0 0,-36 1-786,1 11-2103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13.3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77 30014,'3'-4'110,"0"0"-1,0 1 1,0-1 0,0 1 0,1 0 0,-1 0 0,1 0 0,0 0-1,0 1 1,0 0 0,0 0 0,0 0 0,0 0 0,1 0-1,-1 1 1,1 0 0,-1 0 0,1 0 0,-1 1 0,1-1 0,0 1-1,7 1 1,-11-1-108,0 0-1,0 1 0,0-1 0,0 1 1,1 0-1,-1-1 0,0 1 0,0 0 1,-1 0-1,1-1 0,0 1 1,0 0-1,0 0 0,0 0 0,-1 0 1,1 0-1,0 0 0,-1 0 0,1 1 1,-1-1-1,1 0 0,-1 0 1,0 0-1,0 0 0,1 1 0,-1 1 1,4 38 10,-4-38-8,1 14 4,0 1-5,-1 1 0,-3 27 0,2-40-3,0-1 0,0 0 0,0 0 0,-1-1 0,1 1 0,-1 0 1,0 0-1,-1-1 0,1 1 0,-1-1 0,0 0 0,0 0 0,-8 7 1,5-7 13,4-8 1,7-11-2,10-13-12,2 1 0,1 1-1,1 1 1,35-35 0,-8 8 11,-13 13-9,-41 47-3,1 1 0,0 0 0,0 0 0,1 1 0,0 0 0,1 0 0,0 0 0,1 1 0,0-1 0,1 1 0,0 0 0,0 0 0,1 1 0,1-1 0,-1 16 0,2-12-3,-1-8 1,1 0 1,0 0 0,1 0 0,0 0 0,3 12 0,-3-17 1,0 1 1,0-1-1,0 0 1,0 0-1,1 1 1,-1-1-1,1 0 1,0 0-1,0 0 1,0-1-1,-1 1 1,2 0-1,-1-1 1,0 1-1,0-1 1,0 0-1,1 0 1,-1 0-1,4 1 1,5 2-65,0-1 0,0-1 0,0 0 0,0 0 0,0-2 0,19 1 0,3-1-1105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13.6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1 32015,'-3'81'640,"-8"-30"-616,5-25-20,0 0 0,2 1 1,1-1-1,1 47 0,2-72-5,0 0 1,0-1-1,0 1 0,1 0 0,-1 0 0,0-1 0,0 1 1,1 0-1,-1-1 0,0 1 0,1 0 0,-1-1 0,0 1 1,1 0-1,-1-1 0,1 1 0,-1-1 0,1 1 0,0-1 1,-1 1-1,1-1 0,-1 1 0,1-1 0,0 0 1,-1 1-1,1-1 0,0 0 0,0 0 0,1 1 0,23-1-686,-21-4-1530,-3-12-5048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13.9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41 31871,'0'0'112,"18"0"96,13-1-32,8-1-112,4-6-48,2 5-16,-1-5 0,-7 1-112,-9 1-352,-5 3-625,-9 1-12085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14.3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61 31679,'0'-2'33,"0"0"0,0 0 0,0-1 0,0 1 0,1 0 0,-1 0 0,1-1 0,0 1 0,-1 0 0,1 0 0,0 0 0,0 0 0,0 0 0,1 0 0,-1 0 0,0 0 0,1 1 0,-1-1 0,1 0 0,0 1 0,-1-1 0,1 1 0,0 0 0,2-2 0,1 1-17,0 0 1,0 0-1,0 1 1,1-1-1,-1 1 1,0 0-1,1 1 0,-1-1 1,7 1-1,-10 0-15,-1 1-1,1-1 1,0 1-1,-1-1 1,1 1-1,0-1 0,-1 1 1,1 0-1,-1 0 1,1 0-1,-1 0 1,1 0-1,-1 0 1,0 0-1,1 0 0,-1 1 1,0-1-1,0 0 1,0 1-1,0-1 1,0 1-1,0-1 1,-1 1-1,1-1 1,0 1-1,-1 0 0,1-1 1,-1 1-1,0 0 1,1 0-1,-1 2 1,2 9 0,-1 0 0,0 1 0,-1 14 0,-1-15-1,1-8 0,0 1 1,-1 0-1,0 0 0,0-1 1,0 1-1,-1-1 1,0 1-1,0-1 0,0 1 1,-1-1-1,-5 8 0,-2 1 3,-1-1 0,-19 19 0,-16 19 0,48-60-3,6-9 0,-6 15-1,0 1 0,0 0 0,1 0 0,0 0 0,-1 0 0,1 0 0,0 0 0,0 1 0,-1-1 0,1 1 0,1 0 0,-1 0 0,0 0 0,0 0 0,0 1 0,0-1 0,1 1 0,-1 0 0,0 0 0,0 0 0,1 0 0,-1 0 0,0 1 0,0 0 0,0-1 0,1 1 0,-1 0 0,0 1 0,0-1 1,0 0-1,-1 1 0,1 0 0,0 0 0,-1 0 0,1 0 0,-1 0 0,3 3 0,0 0-71,-2-3-112,-1 1 0,0-1 0,1 0 1,-1 1-1,1-1 0,0-1 0,0 1 0,4 2 1,2-3-2552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14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75 31855,'0'-2'18,"2"-15"426,-1 13-189,0 11-127,-5 48-125,2-40-3,0 0 0,2 0 0,0 0 0,3 30 0,-2-43 0,0 0 0,0 1 0,0-1 0,1 0 0,-1 0 0,1 0 0,-1 0 0,1 0 0,-1 0 0,1-1 0,0 1 0,0 0 0,0-1 0,0 0 0,0 1 0,1-1 0,-1 0 0,0 0 0,1 0 0,-1 0 0,0-1 0,1 1 0,-1-1 0,1 1 0,4-1 0,-4 1 0,1-1 0,0 1 0,0-1 0,0 0 0,-1 0 0,1-1 0,0 1 0,0-1 0,-1 0 0,1 0 0,0 0 0,-1-1 0,1 1 0,-1-1 0,1 1 0,4-5 0,-2 0 0,-2 0 1,1-1-1,-1 1 1,0-1-1,0 0 1,-1 0-1,0 0 1,0 0-1,0-1 1,-1 1-1,-1-1 1,2-10-1,1-11 6,-1-54 1,-3 56 17,-2 54-3,-2 18-21,-37 504 0,41-522 0,0-12 0,0 1 0,-1-1 0,0 0 0,-1 1 0,-1-1 0,-6 19 0,9-33 0,0-1 0,-1 1 0,1 0 0,0-1 0,-1 1 0,1 0 0,-1-1 0,1 1 0,0 0 0,-1-1 0,0 1 0,1-1 0,-1 1 0,1-1 0,-1 1 0,0-1 0,1 1 0,-1-1 0,0 0 0,1 1 0,-1-1 0,0 0 0,1 0 0,-1 0 0,0 1 0,0-1 0,1 0 0,-1 0 0,0 0 0,0 0 0,0 0 0,1 0 0,-1 0 0,0-1 0,0 1 0,1 0 0,-1 0 0,0-1 0,1 1 0,-1 0 0,0-1 0,1 1 0,-1 0 0,0-1 0,0 0 0,-2-1 0,0-1 0,0 1 0,0-1 0,0 1 0,0-1 0,1 0 0,-4-6 0,0-2 0,0-1 0,1-1 0,1 1 0,0-1 0,1 0 0,0 0 0,1 0 0,0 0 0,1 0 0,0 0 0,3-18 0,-2 27 0,1 0-1,0 0 1,0 1-1,1-1 1,-1 0 0,1 0-1,0 1 1,0-1-1,0 1 1,0 0 0,1 0-1,-1-1 1,1 1-1,0 1 1,0-1-1,0 0 1,0 1 0,0 0-1,7-4 1,6-4-8,1 2 0,32-13 0,-5 7-151,53-10 0,-78 20-94,18-7-713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15.2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32319,'0'-2'112,"0"0"-96,17 1 64,3 1-32,1 0-32,1 0-16,-3 0-48,-5-2-48,-6 2-176,-6 0-176,-4 13-2418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15.5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32127,'35'0'80,"4"0"64,-6 0-64,-6 0-48,-6 0-32,-7 0-48,-6 0-304,-8-2-497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5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26 103 32255,'0'-17'419,"0"33"-352,0 38-105,17 561 57,-18-629-17,-1 0 1,0 0 0,-1 0 0,-6-16 0,-6-34-4,8-6 1,3-1 0,7-96 0,-1 140 0,1 1 0,1-1 0,1 1 0,12-34 0,-13 49 0,0 0 0,0 0 0,1 1 0,0 0 0,1 0 0,0 0 0,1 1 0,0 0 0,0 0 0,1 1 0,0 0 0,16-12 0,-23 19 0,0 0 0,1 0 0,-1 0 0,0 0 0,1 0 0,-1 0 0,0 1 0,1-1 0,-1 1 0,1-1 0,-1 1 0,1 0 0,-1-1 0,1 1 0,-1 0 0,1 0 0,-1 0 0,1 0 0,0 0 0,-1 0 0,1 1 0,-1-1 0,1 0 0,-1 1 0,1-1 0,-1 1 0,0 0 0,1-1 0,-1 1 0,0 0 0,1 0 0,-1 0 0,0 0 0,0 0 0,0 0 0,0 0 0,0 0 0,0 1 0,2 1 0,1 5 0,0 1 0,0-1 0,-1 1 0,1 0 0,1 12 0,-3-13 0,7 28 0,-2 0 0,-2 0 0,-1 1 0,-2 0 0,-2 38 0,0-72 2,-1 1 0,0-1 0,1 0 0,-1 0 1,0 0-1,-1 0 0,1 0 0,0 0 0,-1 0 0,0 0 0,0-1 0,0 1 1,0-1-1,0 1 0,0-1 0,0 0 0,-1 1 0,-2 1 0,1-2-41,0 1-1,0-1 0,0 1 1,0-1-1,0 0 1,-1-1-1,1 1 0,0-1 1,-1 0-1,1 0 0,-1 0 1,-5 0-1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1.7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1 185 30990,'0'-7'182,"2"0"0,-1 0 0,1 0 0,0 0 0,0 0 0,1 1 0,0-1 0,6-9 0,11-31-110,-7-19-32,-14 76-41,1 0 0,0 0-1,1 17 1,1 6 1,7 97-2,-2-35 36,-6-84-40,0-5 2,-1-1 0,0 1 0,0-1 0,-1 1 0,-1 9 0,2-13 4,-1-1 0,0 1 0,0 0 0,1-1 0,-1 1 0,0-1 0,0 0-1,0 1 1,0-1 0,-1 0 0,1 0 0,0 1 0,-1-1 0,1 0 0,0 0 0,-1 0 0,1-1-1,-1 1 1,1 0 0,-1-1 0,0 1 0,-2 0 0,-11 2 0,-8 2 0,20-3 0,12-2 0,168-2-299,-183 2-458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22.9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1 160 31582,'6'-10'127,"0"1"0,1 0 0,15-15 0,-19 21-96,-1 0 1,1 1-1,0 0 0,1-1 1,-1 1-1,0 0 0,0 0 0,1 1 1,-1-1-1,1 1 0,-1 0 1,1 0-1,0 0 0,0 0 1,3 0-1,-6 1-30,0 0-1,0 1 1,-1-1-1,1 0 1,0 0 0,-1 1-1,1-1 1,0 0-1,-1 1 1,1-1 0,0 0-1,-1 1 1,1-1 0,-1 1-1,1-1 1,-1 1-1,1-1 1,-1 1 0,1 0-1,-1-1 1,0 1-1,1-1 1,-1 1 0,0 0-1,1-1 1,-1 1-1,0 1 1,5 23-1,-5-21 2,3 16 0,-2 1 1,0-1 0,-1 1-1,-1-1 1,-1 1 0,-1-1-1,-1 0 1,-1 0 0,0 0-1,-13 29 1,11-29 2,7-20-5,0 0 0,0 0 1,0 0-1,1 1 0,-1-1 1,0 0-1,0 0 0,0 0 1,0 0-1,0 0 0,0 0 1,1 0-1,-1 0 0,0 0 0,0 0 1,0 0-1,0 0 0,0 0 1,1 0-1,-1 0 0,0 0 1,0 0-1,0 0 0,0 0 1,0 0-1,1 0 0,-1 0 1,0 0-1,0 0 0,0 0 1,0 0-1,0 0 0,1 0 1,-1 0-1,0 0 0,0 0 1,0 0-1,0-1 0,0 1 0,0 0 1,0 0-1,1 0 0,-1 0 1,0 0-1,0 0 0,0 0 1,0-1-1,0 1 0,0 0 1,0 0-1,0 0 0,0 0 1,0-1-1,26-29 10,8-19-5,52-98 0,-3 2 1,-79 140-6,-3 5 0,-1-1 0,1 1 0,0-1 0,-1 0 0,1 1-1,-1-1 1,1 0 0,-1 0 0,1 1 0,-1-1 0,0 0 0,1 0-1,-1 0 1,0 1 0,0-1 0,0 0 0,1 0 0,-1 0 0,0 0-1,0-1 1,-18 11-13,11-2 13,1 0 0,0 0 0,0 0 0,0 1 0,1 0 0,0 0 0,1 0 0,0 1 0,0-1 0,0 1 0,-3 17 0,2-4 0,1 1 0,1-1 0,0 43 0,3-61 0,0 0 1,0-1-1,0 1 1,1 0-1,0 0 0,0-1 1,0 1-1,0 0 1,0-1-1,1 1 1,-1-1-1,1 0 0,0 1 1,0-1-1,0 0 1,1 0-1,-1 0 1,5 4-1,-2-4 1,-1 0-1,1 0 1,-1-1-1,1 1 1,0-1 0,0 0-1,0-1 1,0 1-1,0-1 1,1 0 0,-1 0-1,10 0 1,2 0 9,-2 0-7,1 0 1,27-3 0,-40 2-27,-1 0 1,1 0 0,-1-1-1,1 1 1,-1-1 0,1 0-1,-1 0 1,1 0 0,-1 0-1,0 0 1,0 0 0,1-1 0,-1 1-1,0-1 1,0 1 0,0-1-1,-1 0 1,1 0 0,0 0-1,-1 0 1,1 0 0,-1 0-1,2-4 1,0-14-1832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26.1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32 27517,'7'-11'3795,"3"-7"-2977,-9 16-629,-1 2 96,-1 11-250,-2 3-35,-1 0 0,0 0 0,-2 0 0,1-1 0,-2 0 0,-9 15 0,-13 29 0,24-46 0,1-2 0,0-1 0,1 1 0,0-1 0,1 1 0,0 0 0,0 0 0,-1 11 0,4-19 1,-1 0 0,1-1 0,-1 1 0,1 0 0,-1-1 0,1 1 0,-1 0 0,1-1 0,0 1 0,-1-1 0,1 1 0,0-1 0,-1 1 0,1-1 0,0 1 0,0-1-1,-1 0 1,1 1 0,0-1 0,0 0 0,0 0 0,0 0 0,-1 0 0,1 0 0,0 0 0,0 0 0,0 0 0,1 0 0,33 0 13,-28 0-11,14 0 0,0-2 1,0 0-1,0-1 0,0-1 0,36-12 0,-26 6-8,-31 10-25,-1 1-89,0 1 0,0-1 1,0 0-1,-1 0 0,1 0 0,-1 0 0,1 0 0,0 0 0,-1 0 0,0 0 0,1-1 0,-1 1 0,1-1 1,-1 1-1,0-1 0,0 0 0,1 1 0,-1-1 0,0 0 0,-2 0 0,-7 0-2663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26.4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41 31150,'0'-8'200,"0"5"-87,-1 0 0,1 0 0,0 0 1,1 1-1,-1-1 0,0 0 0,1 0 0,0 0 0,1-3 1,-2 5 8,0 21-100,0 38-8,6 240-2,-6-296-28,6 31 19,-6-32-32,0 0 1,1 0-1,-1 0 1,1 0-1,-1 0 0,1 0 1,-1 0-1,1 0 1,-1-1-1,1 1 1,0 0-1,0 0 1,-1-1-1,1 1 1,0 0-1,0-1 0,0 1 1,0 0-1,0-1 1,0 0-1,0 1 1,0-1-1,0 1 1,0-1-1,0 0 0,1 0 1,10 1-1074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27.0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33 31134,'-1'19'1235,"-1"14"-1140,4 66 0,-2-97-95,1-1 0,-1 1 0,0 0 0,1-1 0,0 1 0,-1-1 0,1 1 1,0-1-1,0 1 0,-1-1 0,1 1 0,0-1 0,1 0 0,-1 1 0,0-1 0,0 0 0,0 0 0,1 0 1,-1 0-1,1 0 0,-1 0 0,1 0 0,-1-1 0,1 1 0,1 0 0,4 1 4,-1-1 1,0 0-1,1 0 0,0-1 0,7 0 1,-9 0-1,-3 0-3,-1-1-1,1 1 1,0-1 0,0 1 0,0-1-1,-1 0 1,1 0 0,0 0 0,-1 0-1,1 0 1,0 0 0,-1 0 0,1 0-1,-1 0 1,0-1 0,0 1-1,1-1 1,-1 1 0,0-1 0,0 0-1,0 1 1,0-1 0,0-3 0,18-47 7,-18 47-5,9-40 0,-7 29 6,0-1-1,2 1 1,8-24 0,-9 39 11,-3 7-11,6 97-9,-6 123 0,-3-97 0,2-43 0,0-86 0,0 1 0,0-1 0,0 0 0,0 0 0,0 0 0,0 0 0,0 1 0,0-1 0,0 0 0,0 0 0,0 0 0,-1 1 0,1-1 0,0 0 0,0 0 0,0 0 0,0 0 0,0 0 0,0 1 0,-1-1 0,1 0 0,0 0 0,0 0 0,0 0 0,0 0 0,-1 0 0,1 0 0,0 0 0,0 1 0,0-1 0,-1 0 0,1 0 0,0 0 0,0 0 0,0 0 0,-1 0 0,1 0 0,0 0 0,0 0 0,0 0 0,-1 0 0,1 0 0,0-1 0,0 1 0,0 0 0,0 0 0,-1 0 0,1 0 0,0 0 0,0 0 0,0 0 0,0 0 0,-1-1 0,1 1 0,0 0 0,0 0 0,0 0 0,0 0 0,0 0 0,0-1 0,-1 1 0,-9-10 0,1-2 0,1-2 0,0 1 0,1-1 0,1 0 0,-7-23 0,9 26 0,2 0 0,-1 1 0,1-1 0,1 0 0,0 0 0,0-1 0,1 1 0,3-20 0,-2 29-1,0-1 0,0 1-1,0 0 1,0-1 0,0 1 0,1 0 0,-1 0-1,1 0 1,-1 0 0,1 0 0,0 0 0,0 1 0,-1-1-1,1 0 1,1 1 0,-1 0 0,0-1 0,0 1-1,0 0 1,1 0 0,3-1 0,7-2-53,0 0-1,24-3 1,-25 6-16,21-5-992,2 1-2163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27.4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32095,'0'-2'256,"8"2"-144,6 0-112,7 0 48,1 0-48,1 0-16,-5 0-48,-5 0 0,-9 0-224,-4 13-1185,-17 2 609</inkml:trace>
  <inkml:trace contextRef="#ctx0" brushRef="#br0" timeOffset="1">13 124 30782,'25'0'961,"5"0"-849,3 0 64,-4 0-144,-4-2-32,-9-3-224,-6 1-545,-3 0-4529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09:28.1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20 31486,'1'-18'624,"0"21"-165,-1 31-325,-2-24-134,0 6 0,0 1 0,1 0 0,0 0 0,2 0 0,4 32 0,-4-46 0,1 0 0,-1-1 0,1 1 0,0 0 0,0-1 0,0 1 0,0-1 0,0 1 0,0-1 0,1 0 0,-1 0 0,1 0 0,0 0 0,-1 0 0,1-1 0,0 1 0,0-1 0,0 0 0,0 0 0,0 0 0,0 0 0,1-1 0,-1 1 0,0-1 0,0 0 0,0 0 0,1 0 0,3 0 0,-2 0 0,1 0 0,-1-1 0,1 0 0,0 0 0,-1 0 0,0 0 0,1-1 0,-1 0 0,0 0 0,0 0 0,0-1 0,0 1 0,0-1 0,0 0 0,7-7 0,-6 1 0,-1 0 0,0-1-1,0 1 1,-1-1 0,0 0 0,0 0 0,-2 0 0,1 0-1,1-15 1,4-56 34,-8 641-34,-26-592 0,19 19 0,0 0 0,2 0-1,-1 0 1,2-1 0,0 1 0,1-1-1,0 0 1,1 0 0,0 0 0,1-22-1,2 31 1,0 0-1,0 0 1,1 0-1,-1 0 1,1 0 0,0 0-1,1 0 1,-1 1-1,1-1 1,0 1-1,0 0 1,1 0-1,-1 0 1,1 0-1,0 0 1,0 1-1,0 0 1,0 0-1,9-5 1,4-3-23,0 2 0,1 0 0,36-13 0,-5 7-959,-34 11-397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3.0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29 175 31823,'-1'-1'49,"0"0"0,0 0 0,0 0 0,0 0 0,0 0 0,0 0 0,0 0 0,0 0 0,0 0 0,1 0 0,-1-1 0,0 1 0,1 0 0,-1-1 0,1 1 0,0 0 0,-1-1 0,1-2 0,-9-33-117,8 33 122,0 0-51,0 0-1,0-1 1,0 1-1,1-1 0,0 1 1,0-1-1,0 1 1,0-1-1,1 1 1,0 0-1,1-6 0,-1 7-2,1 1 0,-1-1 0,1 1 0,0 0 0,-1 0 0,1 0-1,0 0 1,0 0 0,1 0 0,-1 0 0,0 0 0,0 1 0,1-1 0,-1 1-1,1 0 1,-1 0 0,1 0 0,4-1 0,4-2 0,0 1 0,0 0 0,0 1 0,1 1 0,-1-1 0,1 2 0,-1 0 0,1 0 0,-1 1 0,0 0 0,13 4 0,-19-4 0,0 0 0,0 1 0,0 0 0,0 0 0,-1 0 0,1 1 0,-1-1 0,1 1 0,-1 0 0,0 1 0,0-1 0,0 1 0,-1-1 0,1 1 0,-1 0 0,0 1 0,0-1 0,0 1 0,-1-1 0,1 1 0,-1 0 0,0-1 0,-1 1 0,1 0 0,-1 1 0,1 4 0,0 1 0,-1 0 0,-1-1 0,0 1 0,0 0 0,-1 0 0,0 0 0,-1 0 0,0-1 0,-1 1 0,0-1 0,-1 1 0,-6 13 0,0-7 0,0 0 0,-1-1 0,-1 0 0,0-1 0,-1 0 0,-16 13 0,10-13 0,19-16 0,0-1 0,-1 1 0,1 0 0,0 0 0,0-1 0,0 1 0,0 0 0,1 0 0,-1-1 0,0 1 0,0 0 0,1 0 0,-1-1 0,1 1 0,-1 0 0,1 0 0,0-1 0,18-41 0,1 0 0,35-53 0,-32 58 0,-9 12 0,2 2 0,26-33 0,-34 50 0,-9 13 0,0-4 0,-8 22 0,-2 0 0,0-1 0,-15 23 0,8-16 0,-14 34 0,28-53 0,0 0 0,0 0 0,1 1 0,1-1 0,0 1 0,0-1 0,1 15 0,1-24-6,0 0-1,0 1 1,0-1-1,1 0 1,-1 0 0,1 1-1,-1-1 1,1 0-1,0 0 1,0 0-1,0 0 1,0 0 0,0 0-1,1 0 1,-1 0-1,1-1 1,-1 1 0,4 3-1,-1-3 29,0 1 1,0-1-1,0 1 1,0-1-1,0 0 0,1-1 1,-1 1-1,1-1 1,4 1-1,2 0-429,0-1 1,0 0-1,0-1 1,1 0-1,-1 0 0,0-1 1,15-4-1,17-13-9296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3.4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32447,'3'-16'83,"-1"19"6,-1 31 11,-1 352-1767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3.7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31454,'0'-4'625,"15"4"-513,19-2 48,14 2-48,1 0-96,-2 0-16,-3 0-160,-11 0-865,-3 0-5378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4.1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63 64 32095,'3'-5'21,"1"0"0,-1 1-1,1-1 1,-1 1 0,1 0 0,1 0 0,-1 1 0,0-1 0,1 1 0,0 0 0,0 0 0,0 0 0,0 1 0,0 0 0,0 0 0,1 0 0,-1 0-1,1 1 1,-1 0 0,1 0 0,0 1 0,-1-1 0,1 1 0,0 1 0,5 0 0,-10-1-21,1 1 0,-1-1 0,0 1 0,0-1 0,0 1 0,0-1 0,0 1 0,0 0 0,0 0 0,0-1 0,0 1 0,-1 0 0,1 0 0,0 0 0,0 0 0,-1 0 0,1 0 0,-1 0 0,1 0 0,-1 1 0,1-1 0,-1 0 0,1 0 0,-1 0 0,0 0 0,0 1 0,0 0 0,2 41 1,-2-32 1,-2 6-1,1-1 0,-2 1 1,0-1-1,-1 1 0,-1-1 1,0 0-1,-1-1 0,-1 0 0,-1 0 1,-13 21-1,-7 7-1,-3-2-1,-40 42 1,65-75-3,-5 5 16,8-14 1,2-8 5,2 5-19,0 0 0,-1 0 1,1 0-1,1 0 0,-1 0 1,1 1-1,-1-1 0,1 1 1,0-1-1,0 1 0,1-1 1,-1 1-1,1 0 0,5-5 1,-2 3-1,0 1 0,0-1 0,0 1 0,0 1 0,1-1 0,0 1 0,12-4 0,-7 3 0,-1 2 0,1-1 0,0 1 0,-1 1 0,1 0 0,0 1 0,0 0 0,0 1 0,0 0 0,16 4 0,24 18 3,-45-19-210,1 0-1,0 0 1,-1-1-1,1 0 1,1 0-1,-1-1 1,10 2-1,3-4-2169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2.7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33 156 27949,'0'-12'438,"0"0"1,1-1-1,0 1 1,1 0-1,1 0 1,4-16-1,-5 25-377,-1 0 0,0 0-1,1 0 1,0 0 0,-1 0 0,1 0-1,0 0 1,1 0 0,-1 1 0,0-1-1,1 1 1,-1 0 0,1 0 0,0-1-1,0 2 1,0-1 0,0 0 0,0 1-1,0-1 1,0 1 0,1 0 0,-1 0-1,0 0 1,1 1 0,-1-1 0,0 1-1,7 0 1,-7-1-61,-1 1 0,1 0 0,0 0 0,0 0 0,0 1 0,-1-1 0,1 1 0,0 0 0,0-1 0,-1 1 0,1 0 0,-1 0 0,1 1 0,-1-1 0,1 1 0,-1-1 0,0 1 0,0 0 0,1 0 0,-1 0 0,0 0 0,-1 0 0,1 0 0,0 0 0,-1 1 0,1-1 0,-1 0 0,0 1 0,0 0 0,0-1 0,1 5 0,2 4 0,0 0 0,-1 0 0,0 1 0,-1-1 0,0 1 0,-1-1 0,-1 1 0,0 0 0,0 0 0,-1-1 0,0 1 0,-1-1 0,-1 1 0,0-1 0,0 0 0,-1 0 0,-1 0 0,1 0 0,-2-1 0,1 0 0,-2 0 0,1 0 0,-1-1 0,-14 14 0,14-15 0,-7 8 0,-1-1 0,0-1 0,0 0 0,-2-1 0,-34 21 0,48-34 3,7-5 10,5-3-12,-1 1 0,1 1-1,0-1 1,1 1 0,-1 1 0,1 0 0,0 0 0,1 1-1,-1 0 1,22-4 0,-3 3 3,0 1 1,0 1-1,31 2 1,-11 12-566,-41-11-618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4.4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 31743,'4'-18'500,"-4"40"-105,0-5-314,-1 27-81,1-12 0,2 36 0,-1-64 0,0-1 1,0 0-1,0 0 0,0 0 0,0 0 1,1 0-1,-1 0 0,1 0 1,0 0-1,0 0 0,0-1 0,0 1 1,0-1-1,1 1 0,-1-1 1,1 0-1,-1 0 0,1 0 0,0 0 1,0-1-1,0 1 0,0-1 1,0 0-1,0 0 0,1 0 0,-1 0 1,4 1-1,2 0 1,1-1 0,0 0 0,-1 0 0,1-1-1,0 0 1,0 0 0,-1-1 0,13-3 0,-18 3-1,0-1 0,-1 0 0,1 0 0,-1 0 0,1 0 0,-1 0 0,0-1 0,1 1 0,-1-1 0,-1 0 0,1 0 0,0 0 0,-1 0 0,1-1 0,-1 1 0,0-1 0,0 1 0,-1-1 0,1 0 0,-1 0 0,1 1 0,-1-1 0,0-6 0,3-8 0,-1 0 0,-1 0 0,0-31 0,-2-1 3,0 33 7,0 27 9,-19 235-19,1-15 0,19-171 0,1-41 0,-2 1 0,0 0 0,-1 0 0,-1-1 0,0 1 0,-7 22 0,9-40-1,0 0 1,0 1-1,-1-1 0,1 0 1,-1 0-1,1 0 1,0 1-1,-1-1 0,0 0 1,1 0-1,-1 0 0,0 0 1,0 0-1,1 0 0,-1 0 1,0 0-1,0-1 0,0 1 1,0 0-1,0 0 1,0-1-1,0 1 0,0-1 1,-1 1-1,1-1 0,0 1 1,0-1-1,0 0 0,-1 1 1,1-1-1,0 0 0,0 0 1,-3 0-1,2-1 1,0 0-1,0 0 0,0 0 1,0 0-1,0-1 1,0 1-1,0-1 1,1 1-1,-1-1 1,0 0-1,1 1 0,-1-1 1,1 0-1,0 0 1,0 0-1,-1 0 1,0-4-1,-11-23 1,2-1 0,1 0 0,1-1 0,1 0 0,2-1 0,2 1 0,-2-37 0,6 62-1,0 0 0,0 0 0,0 0 0,1-1 0,0 1 0,2-7 0,-2 11 0,0-1 0,0 1 1,0 0-1,1 0 0,-1 0 1,1 0-1,-1 0 1,1 0-1,-1 0 0,1 1 1,0-1-1,0 1 0,0-1 1,0 1-1,0-1 1,0 1-1,5-2 0,8-2-95,1 0-1,0 0 0,20-2 0,13 0-1002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4.7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31150,'0'0'1137,"10"0"-1041,19 0-32,10-4-48,-2 4-16,-4 0-192,-6 0-609,-13 0-31,-12 0-817,-2 10-3793</inkml:trace>
  <inkml:trace contextRef="#ctx0" brushRef="#br0" timeOffset="1">19 163 30734,'10'0'848,"12"0"-367,9 0-305,-2 0-160,2 0-16,-6-2-448,-7-3-865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5.2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106 30 30030,'12'-26'2067,"-10"22"-1460,-6 19-608,-7 13 1,-28 52 0,-6 12 0,41-81 0,0 0 0,1 1 0,0-1 0,1 1 0,0 0 0,0 19 0,2-31 0,1 1 0,-1-1 0,0 1 0,1-1 0,-1 1 0,1-1 0,-1 0 0,1 1 0,-1-1 0,1 1 0,-1-1 0,1 0 0,-1 0 0,1 1 0,0-1 0,-1 0 0,1 0 0,-1 0 0,1 1 0,0-1 0,-1 0 0,1 0 0,0 0 0,-1 0 0,1 0 0,-1 0 0,2-1 0,25 1 0,-19 0 0,19-2 3,1-1-1,-1-2 1,0 0-1,50-19 1,-7 4 0,-66 19-3,-1 0-11,-1 1 1,0 0 0,0-1 0,1 1 0,-1-1 0,0 0-1,0 1 1,0-1 0,0 0 0,0 0 0,0-1-1,0 1 1,0 0 0,-1-1 0,1 1 0,2-3 0,-7 2-465,-7-3-414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5.5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32543,'1'-1'2,"-1"1"0,0-1 1,0 1-1,0-1 0,1 1 0,-1-1 1,0 1-1,1-1 0,-1 1 0,0-1 1,1 1-1,-1-1 0,1 1 0,-1 0 1,0-1-1,1 1 0,-1 0 0,1-1 0,-1 1 1,1 0-1,-1 0 0,1 0 0,-1-1 1,1 1-1,-1 0 0,1 0 0,0 0 1,-1 0-1,1 0 0,-1 0 0,1 0 1,-1 0-1,1 0 0,-1 0 0,1 0 1,0 0-1,-1 1 0,1-1 0,-1 0 1,1 0-1,-1 1 0,1-1 0,-1 0 0,1 0 1,-1 1-1,0-1 0,1 1 0,-1-1 1,1 1-1,2 5-2,-1 0 0,1 0 0,-2 1 0,1-1 0,0 0 0,-1 1 0,0 10 0,1 55 1,-2-54 1,0 21 2,3 1 0,1-1 1,2 1-1,2-1 0,1-1 1,2 0-1,20 45 0,-31-83-16,0 1-48,0 0 0,1 0 0,-1 1 0,0-1-1,1 0 1,-1 0 0,1 0 0,0 0 0,-1 0 0,1 0-1,0 0 1,0 0 0,0 0 0,0 0 0,0 0-1,0 0 1,0 0 0,0-1 0,0 1 0,0-1-1,0 1 1,0 0 0,0-1 0,0 0 0,3 1 0,5-1-3972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0:36.0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57 30766,'2'-4'71,"2"0"-1,-1-1 0,0 1 1,1 0-1,0 1 1,0-1-1,0 1 1,0 0-1,1 0 1,-1 0-1,1 0 1,0 1-1,-1 0 0,1 0 1,0 0-1,0 1 1,1-1-1,-1 1 1,0 0-1,0 1 1,1-1-1,-1 1 1,0 0-1,1 1 0,-1-1 1,8 3-1,-11-2-69,1 0 0,-1 0-1,1 1 1,-1-1 0,0 1-1,0-1 1,1 1 0,-1 0 0,-1 0-1,1 0 1,0 0 0,0 0-1,-1 1 1,1-1 0,-1 0-1,0 1 1,0-1 0,1 1 0,-2 0-1,1-1 1,1 5 0,0 5-1,1 0 1,-2 0 0,1 19 0,-1-10 1,0 0 0,-2 0-1,0 1 1,-2-1 0,0-1 0,-2 1-1,0 0 1,-9 22 0,6-19-2,8-24 0,0 1 0,0-1 0,0 0 0,0 0 0,0 0 0,0 0 0,0 0 0,0 1 0,0-1 0,0 0 0,0 0 0,0 0 0,1 0 0,-1 0 0,0 0 0,0 0 0,0 1 0,0-1 0,0 0 0,0 0 0,0 0 0,1 0 0,-1 0 0,0 0 0,0 0 0,0 0 0,0 0 0,0 0 0,1 0 0,-1 0 0,0 0 0,0 0 0,0 0 0,0 0 0,0 0 0,1 0 0,-1 0 0,0 0 0,0 0 0,0 0 0,0 0 0,0 0 0,1 0 0,-1 0 0,0 0 0,0 0 0,0 0 0,0 0 0,0-1 0,0 1 0,0 0 0,1 0 0,-1 0 0,0 0 0,0 0 0,0 0 0,0-1 0,9-5 0,2-6-4,-1-1 0,0 0 1,-1-1-1,0 0 0,-1 0 0,9-25 0,31-99-16,-42 120 19,-4 10 1,1 0 0,-1 0 0,-1 0 0,0-1 0,1-7 0,-4 2-7,-2 15 2,3 0 4,-4 2 0,0 0 1,1 1 0,-1-1 0,1 1-1,-1 0 1,1 0 0,0 0 0,1 1-1,-1-1 1,1 1 0,0 0 0,-4 8-1,1-1 2,0 1 0,1-1-1,0 1 1,-4 19 0,7-25 0,1-1 0,0 1 0,0 1 1,0-1-1,1 0 0,0 0 1,1 0-1,-1 0 0,1 0 1,3 7-1,-3-10-1,0-1 0,1 0 0,0 0 0,0 0 0,0 0 0,0 0 0,0 0 0,0 0-1,1-1 1,0 1 0,-1-1 0,1 0 0,0 0 0,0 0 0,0 0 0,0 0 0,1-1 0,-1 1 0,0-1 0,1 0 0,4 1 0,45 7 180,-50-9-403,0 0 0,1 0-1,-1 0 1,0 0 0,0 0-1,0-1 1,0 1 0,1-1-1,-1 0 1,0 0 0,0 0-1,0-1 1,0 1 0,4-3 0,6-14-10919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28.2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149 75 31150,'18'-26'505,"10"-19"506,-25 41-951,-2 8-27,-4 13-25,-11 28-8,-2-1 0,-30 57 0,6-14 0,15-34 0,15-35 0,1 1 0,1 0 0,1 1 0,0 0 0,-5 30 0,12-49 0,-1 0 0,1 0 0,0 0 0,0 0 0,0 0 0,0 0 0,0 1 0,0-1 0,0 0 0,0 0 0,0 0 0,0 0 0,1 0 0,-1 0 0,0 0 0,1 0 0,-1-1 0,0 1 0,1 0 0,0 0 0,-1 0 0,1 0 0,-1 0 0,1-1 0,1 2 0,0-1 0,1 0 0,-1-1 0,0 1 0,0-1 0,1 1 0,-1-1 0,1 0 0,-1 0 0,4-1 0,4 1 0,258-5-51,-271 11-82,-14 4-195,-6-2-537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28.5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31630,'0'-31'956,"0"31"-892,0 2-32,18 254-14,-12-175-42,-5 96 1,-2-87-1096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29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88 29646,'0'-21'1435,"-1"47"-114,0-5-1004,1-17-317,-1 14 0,1 0 0,0 0 0,2 0 0,5 29 0,-6-42 0,1 0 0,-1 0 0,1 0 0,1 0 0,-1-1 0,0 1 0,1-1 0,0 1 0,0-1 0,1 0 0,-1 0 0,1-1 0,-1 1 0,1-1 0,1 1 0,-1-1 0,0-1 0,1 1 0,-1 0 0,10 2 0,-11-3 0,0-1 0,0 0 0,0 0 0,-1 0 0,2 0 0,-1-1 0,0 1 0,0-1 0,0 0 0,0 0 0,0 0 0,0 0 0,0 0 0,0-1 0,0 1 0,0-1 0,0 0 0,0 0 0,0 0 0,5-3 0,-5 2 0,-1-1 0,1 0 0,0 0 0,-1 0 0,1 0 0,-1 0 0,0-1 0,0 1 0,0-1 0,-1 1 0,1-1 0,-1 0 0,0 1 0,0-1 0,0 0 0,0-4 0,4-31 4,-2-1 1,-4-67-1,-1 33-1,-12 317-3,13-157 0,7 179 0,-3-165 0,-3-100 0,0 1 0,0 0 0,0-1 0,0 1 0,0-1 0,0 1 0,0-1 0,0 1 0,-1-1 0,1 1 0,0-1 0,0 1 0,-1-1 0,1 1 0,0-1 0,-1 1 0,1-1 0,0 1 0,-1-1 0,1 0 0,-1 1 0,1-1 0,0 0 0,-1 1 0,1-1 0,-1 0 0,1 1 0,-1-1 0,1 0 0,-1 0 0,0 0 0,1 0 0,-1 1 0,1-1 0,-1 0 0,1 0 0,-1 0 0,1 0 0,-1 0 0,0 0 0,1-1 0,-1 1 0,1 0 0,-1 0 0,1 0 0,-1 0 0,0-1 0,-1 0 0,0 1 0,0-1 0,0 0 0,0 0 0,0 0 0,0 0 0,0 0 0,1 0 0,-1-1 0,0 1 0,1 0 0,-3-3 0,-2-7 0,0 1 0,0-1 0,1-1 0,1 1 0,-1-1 0,2 0 0,-4-19 0,3 1 0,1 1 0,0-35 0,4 60 0,0 0 0,0 0 0,0 1 0,0-1 0,1 0 0,-1 0 0,1 1 0,0-1 0,0 1 0,0-1 0,1 1 0,-1 0 0,1 0 0,-1 0 0,1 0 0,0 0 0,0 1 0,1-1 0,-1 1 0,0 0 0,1 0 0,4-2 0,4-2 0,1 0-1,0 1 1,1 0-1,0 0 1,16-2-1,49-5-273,-45 5-522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29.8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31422,'0'0'945,"8"0"-929,17 0 80,2 0-96,1 0 0,-3 2-32,-6 2-224,-7 1-385,-8 5-1135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30.1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29934,'0'0'1520,"18"0"-991,9 0-161,6 0-256,2-6-80,-2 3-32,-9-1-160,-9-1-1313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3.9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23 26620,'12'-2'5231,"92"-13"-4504,-61 13-684,80-1 39,-119 22-63,2 26-6,-3-1 1,-2 61-1,-1-1-8,20 153-5,2 89 0,-18-125 0,-3 144 0,-1-357 0,0 1 0,0-1 0,-1 1 0,0-1 0,-4 16 0,3-22 0,1-1 0,0 0 0,0 0 0,-1 0 0,1 0 0,0 0 0,-1 0 0,1 0 0,-1 0 0,1 0 0,-1-1 0,1 1 0,-1-1 0,0 1 0,1-1 0,-1 0 0,0 1 0,1-1 0,-3 0 0,-39 0 0,29-1 0,-95 1-5,109 0-22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31.7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116 47 31743,'21'-39'909,"-14"32"-833,-12 26-69,-7 12-7,-1-1 0,-25 41 0,24-48 0,2 1 0,0 0 0,1 1 0,-12 43 0,23-67 0,-3 26 0,3-26 0,0-1 0,0 1 0,0 0 0,0-1 0,1 1 0,-1 0 0,0-1 0,1 1 0,-1-1 0,0 1 0,1 0 0,-1-1 0,1 1 0,-1-1 0,1 1 0,-1-1 0,1 0 0,-1 1 0,1-1 0,-1 1 0,1-1 0,0 0 0,-1 0 0,1 1 0,-1-1 0,1 0 0,0 0 0,-1 0 0,1 0 0,0 1 0,-1-1 0,1 0 0,1-1 0,39 2 0,1-1 0,-1-3 0,0-1 0,66-17 0,-102 19-261,-16 1 47,-19 2-1283,1 1-2998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32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99 30190,'0'-99'2572,"-1"198"-2567,6 196-5,-4-284-8,8 65-1,-7-68-14,-1-1 1,1 1-1,1 0 1,-1-1-1,1 1 1,1-1-1,4 8 1,0-8-421,2-5-678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1:32.6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43 32031,'5'-23'371,"0"3"-51,-3 45-275,-3 21-43,-1-31-6,1 1 0,1-1-1,0 1 1,2-1 0,-1 0 0,2 1-1,5 17 1,-7-29 4,1 0 0,0-1 0,1 1 0,-1-1 0,1 0 0,-1 0 0,1 0 0,0 0 0,0 0 0,0 0 0,0-1 0,1 0 0,-1 0 0,1 0 0,-1 0 0,1 0 0,0 0 0,0-1 0,5 1 0,-6-1 0,0 0 0,1 0 0,-1-1 0,1 0 0,-1 1 0,1-1 0,-1-1 0,1 1 0,-1 0 0,1-1 0,-1 0 0,1 0 0,-1 0 0,0 0 0,1 0 0,-1-1 0,0 1 0,0-1 0,0 0 0,0 0 0,0 0 0,3-4 0,-1-1 0,0 0 1,0 0-1,-1 0 0,0-1 0,-1 1 1,1-1-1,-2 0 0,1 0 0,-1-1 1,0 1-1,1-15 0,0-6 13,-2-48-1,-1 61-8,-3 76-4,-12 67 0,2-33 0,3 19 0,-17 116 0,26-226 0,-8 36 0,8-38 0,1 1 0,0-1 0,-1 0 0,1 0 0,-1 0 0,1 1 0,-1-1 0,0 0 0,1 0 0,-1 0 0,0 0 0,0 0 0,0 0 0,0-1 0,1 1 0,-1 0 0,-1 0 0,1-1 0,0 1 0,0 0 0,0-1 0,0 1 0,0-1 0,0 0 0,-2 1 0,2-1 0,0 0 0,0 0 0,1-1 0,-1 1 0,0 0 0,0-1 0,1 1 0,-1 0 0,0-1 0,1 1 0,-1-1 0,0 1 0,1-1 0,-1 1 0,1-1 0,-1 0 0,0 1 0,1-1 0,0 0 0,-1 1 0,1-1 0,-1 0 0,1 0 0,0 1 0,0-1 0,-1-2 0,-4-23 0,5 23 0,-3-16 0,1-1 0,1 0 0,2 0 0,4-39 0,-3 48 0,0 0 0,1 1 0,1-1 0,0 1 0,0 0 0,1 0 0,0 0 0,1 1 0,0-1 0,12-13 0,-7 11 5,0 0-1,1 1 1,1 1 0,0 0-1,22-14 1,-25 19-40,-1 1 0,0-1 1,1 1-1,0 1 0,0 0 0,0 0 0,0 1 0,0 0 1,18 0-1,-24 2-958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03.0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 49 32479,'0'-2'9,"1"-1"1,0 1-1,1 0 1,-1 0 0,0 0-1,1 0 1,-1 0-1,1 0 1,-1 0-1,1 0 1,0 0-1,0 1 1,0-1-1,0 1 1,0-1-1,0 1 1,1 0 0,-1 0-1,0 0 1,1 0-1,4-1 1,2-1-7,-1 1 0,1 0 1,0 1-1,17-1 1,-22 2-4,-1 0 0,0 0 0,0 1 1,0-1-1,0 1 0,0-1 0,0 1 0,0 0 1,-1 0-1,1 1 0,0-1 0,0 0 0,-1 1 1,1 0-1,-1 0 0,1-1 0,-1 1 1,0 1-1,3 3 0,-2-2 0,0 1 1,0-1-1,-1 1 1,1 0-1,-1 0 0,-1 0 1,1 0-1,-1 0 1,0 0-1,1 10 0,-1-4 1,-1 0-1,0 0 1,0 0-1,-1 0 0,-1-1 1,0 1-1,0 0 1,-1-1-1,-1 1 1,-8 19-1,1-12 0,-1 0 0,0-1 0,-2 0 0,1-1 0,-2-1 0,0 0 0,-1-1 0,-1 0 0,0-2 0,-29 17 0,46-29 0,0 1 0,-1-1 0,1 0 1,0 1-1,-1-1 0,1 0 0,-1 0 0,1 1 0,-1-1 1,1 0-1,-1 0 0,1 0 0,-1 0 0,1 0 0,-1 0 0,1 0 1,-1 0-1,1 0 0,-1 0 0,1 0 0,-1 0 0,1 0 1,-1 0-1,1 0 0,-1 0 0,1 0 0,-1-1 0,1 1 1,-1 0-1,1 0 0,0-1 0,-1 1 0,1 0 0,-1-1 0,1 1 1,0 0-1,-1-1 0,1 1 0,0 0 0,-1-1 0,1 0 1,-2-20 7,2 16-7,0-2-1,0-1 0,1 0-1,-1 0 1,1 1 0,1-1 0,0 1 0,4-14-1,-4 17 3,0 1 0,0-1-1,1 1 1,-1-1 0,1 1-1,0 0 1,0 0 0,0 0-1,0 0 1,0 1 0,1-1-1,-1 1 1,1 0 0,0 0-1,-1 0 1,6-1 0,-5 1-2,1 0 0,-1 1 1,0 0-1,0 0 0,0 0 1,1 1-1,-1-1 1,0 1-1,1 0 0,-1 0 1,1 1-1,-1-1 0,0 1 1,0 0-1,9 2 0,-7 0 0,0 1 0,0-1 0,-1 1 0,1 0 0,-1 0 0,1 0 0,-1 1 0,-1 0 0,6 6 0,3 4 7,1 0-1,22 18 1,-30-29-34,-1 1 0,1-1 0,0-1 0,0 1 0,1-1 0,-1 0 0,1 0 0,-1-1 0,1 0 0,9 1 0,3-2-817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03.8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13 31566,'-2'-2'114,"-13"-9"758,24 11-658,16 2-218,93-2-26,-117 0-39,-6 0-225,-17 0-525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07.6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373 1 32063,'-27'9'32,"-10"24"-32,-6 14 64,-4 19 0,-3 20-16,1 13-16,6 13-16,2 4 16,14-3-32,19-11 0,8-11-64,26-16-16,24-12-144,15-11-465,14-17-1872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07.0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24 32271,'4'-21'277,"-3"21"-276,-1 0 1,1-1-1,-1 1 1,1 0-1,-1 0 1,1-1-1,-1 1 1,1 0 0,-1 0-1,1 0 1,-1 0-1,1 0 1,-1 0-1,1 0 1,0 0-1,-1 0 1,1 0 0,-1 0-1,1 0 1,-1 0-1,1 1 1,-1-1-1,1 0 1,-1 0-1,1 1 1,-1-1-1,1 0 1,-1 0 0,1 1-1,-1-1 1,1 1-1,-1-1 1,0 0-1,1 1 1,-1-1-1,0 1 1,1-1 0,-1 1-1,1 0 1,5 6-1,-1 0 0,1 1 1,-1-1-1,0 1 1,-1 0-1,0 1 0,0-1 1,-1 1-1,2 8 1,20 88 5,-22-91-2,6 54-2,-7-48-3,0 0 0,2-1 0,0 1 0,10 26 0,-5-36 6,-8-9-13,-1-1 0,0 0 0,0 0 0,0 0 0,1 0 0,-1 0 0,0 1 0,0-1 0,1 0 0,-1 0 0,0 0 0,0 0 0,1 0 0,-1 0 0,0 0 0,0 0 0,1 0-1,-1 0 1,0 0 0,0 0 0,1 0 0,-1 0 0,0 0 0,0 0 0,1 0 0,-1 0 0,0 0 0,0-1 0,1 1 0,-1 0 0,0 0 0,0 0 0,1 0 0,-1 0 0,0-1 0,0 1 0,0 0 0,0 0 0,1 0 0,-1-1-1,0 1 1,0 0 0,0 0 0,0-1 0,0 1 0,0 0 0,0 0 0,1-1 0,0-20-1337,-1-15-2912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07.3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0 31246,'0'0'1329,"-2"17"-1265,-4 9-32,-7 9-16,-3 4-16,-5 4 0,-1-3 0,-5 3-48,2-8-176,1-5-1265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08.0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32383,'2'0'64,"5"0"-64,9 21 16,7 14 32,7 7 0,5 10-16,-4 6-16,-2-1 0,-4 6-16,-7-4 0,-5 0 0,-11 0 0,-2-3-48,-7-4-208,-23-8-545,-9-14-5553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0.1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180 16 32271,'-3'-15'188,"-5"14"-18,-15 24-73,21-20-120,-15 18 23,2 0 0,1 1 0,1 1 0,0 0 0,2 1 0,1 0 0,0 1 0,-8 39 0,11-30 0,1 1 1,1 0-1,2 0 1,2 0-1,5 69 1,-3-96 1,1-1 0,-1 0 0,1 1-1,1-1 1,-1 0 0,1 0 0,1-1 0,-1 1 0,1-1 0,0 1 0,0-1 0,1 0 0,0-1 0,0 1 0,0-1 0,1 0 0,-1 0 0,1-1 0,8 5 0,-4-3-28,0-1 0,0 0 0,0-1 0,0 0 0,1-1 0,0 0 0,-1-1 0,1 0 0,0-1 0,0 0 0,0 0 0,15-2 0,-7-3-1461,-8-1-2863,-1-4-4298,2-9-9274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3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1 28477,'-19'256'4156,"-22"26"-3956,-14 115-333,41 134 168,13-206-35,-18-123 0,0 13 32,17-29-32,-5 161 0,5-119 0,3-119 0,-15 122 0,-26 376 0,36 823 0,1-1393 0,-1-1 0,-1-1 0,-2 1 0,-13 36 0,9-33 0,2 1 0,-9 73 0,16 58 0,3-170 0,-1-1 0,0 0 0,0 1 0,0-1 0,0 0 0,1 0 0,-1 1 0,0-1 0,0 0 0,1 0 0,-1 1 0,0-1 0,1 0 0,-1 0 0,0 0 0,1 0 0,-1 0 0,0 1 0,1-1 0,-1 0 0,0 0 0,1 0 0,-1 0 0,0 0 0,1 0 0,-1 0 0,0 0 0,1 0 0,-1 0 0,0 0 0,1 0 0,-1-1 0,0 1 0,1 0 0,-1 0 0,0 0 0,1 0 0,-1 0 0,0-1 0,0 1 0,1 0 0,-1 0 0,0-1 0,0 1 0,1 0 0,-1 0 0,0-1 0,0 1 0,3-8-18,-1 1-1,-1-1 1,0 0-1,0 0 1,0 0 0,-1 1-1,0-1 1,-1 0-1,-1-10 1,-3-18-774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0.6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 76 32031,'20'-52'613,"-10"32"-543,-7 16-59,-1 7-1,-2 384-10,0-386 0,0 0 0,-1-1 0,1 1 0,0 0 0,0-1 0,0 1 0,0 0 0,0-1 0,-1 1 0,1-1 0,0 1 0,-1-1 0,1 1 0,0 0 0,-1-1 0,1 1 0,-1-1 0,1 0 0,-1 1 0,1-1 0,-1 1 0,1-1 0,-1 0 0,1 1 0,-1-1 0,1 0 0,-1 1 0,0-1 0,0 0 0,-27 2 0,18-4 0,1 0-1,-1 0 0,1-1 1,-11-4-1,23 8-1,1-1-1,0 1 1,0-1-1,0 0 0,0 0 1,0 0-1,5-2 1,4 1-4,4 1-331,-1-1 1,1-1 0,0 0 0,28-9 0,-22 2-4245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0.9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31999,'0'-2'368,"10"-2"-304,6 3 64,5 1-64,2 0-64,-3 0 0,-1 0 0,-1 0-32,-6 0-128,-3 0-961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1.3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 32047,'0'-1'12,"0"0"1,0 1 0,0-1-1,0 1 1,1-1-1,-1 0 1,0 1 0,0-1-1,1 1 1,-1-1 0,0 1-1,1-1 1,-1 1 0,0-1-1,1 1 1,-1 0-1,1-1 1,-1 1 0,1-1-1,-1 1 1,1 0 0,-1-1-1,1 1 1,-1 0 0,1 0-1,0 0 1,-1-1-1,1 1 1,-1 0 0,1 0-1,0 0 1,-1 0 0,1 0-1,-1 0 1,1 0 0,0 0-1,-1 0 1,1 0-1,-1 1 1,1-1 0,0 0-1,-1 0 1,1 0 0,-1 1-1,1-1 1,-1 0-1,1 1 1,-1-1 0,1 0-1,-1 1 1,1-1 0,0 1-1,8 13-13,0 0 0,0 0-1,-2 0 1,0 1-1,7 21 1,0-3 9,9 19-7,38 79-36,-60-129-21,6 4-627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1.6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0 30958,'0'0'1574,"-12"3"-1515,-2 8-57,1 1 0,0 0 1,1 1-1,0 0 0,1 1 0,-13 21 1,12-19-3,5-5-1,1-5-9,0 1-1,1 0 1,0 0-1,1 1 0,-1-1 1,1 1-1,1 0 0,0 0 1,0 1-1,0-1 1,-1 12-1,5-18-365,4-2-577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2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31919,'0'0'386,"4"1"-151,4 4-223,-2-1 0,1 1 0,-1 0 0,1 1 0,-1 0 0,-1 0 0,8 10-1,35 52 36,-45-63-45,14 22-1,-2 0 0,0 1 0,-2 0 0,-1 1 0,-2 1 0,0 0 0,-2 0 1,-1 1-1,-2 0 0,-1 0 0,-1 0 0,-4 64 0,1-90-79,-1 0 1,0 1-1,0-1 0,0 0 1,-1 1-1,1-1 1,-1 0-1,-1 0 1,1 0-1,-1-1 1,0 1-1,0-1 1,0 1-1,0-1 1,-5 4-1,-9 6-3430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5.3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31566,'0'4'561,"7"-2"-369,19-2-64,9 0-32,0 0-32,0 0-32,-4 0 0,-8 0-32,-7 0 16,-8 0-16,1 0-16,-9 4-352,0-2-833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5.8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175 62 32191,'0'-2'13,"1"0"0,-1 0 0,1 0 0,-1-1 0,0 1 0,0 0 0,0 0-1,0 0 1,0 0 0,-1-1 0,1 1 0,-1 0 0,1 0 0,-1 0 0,0 0 0,1 0 0,-1 0 0,0 0 0,-1 0 0,1 0 0,0 1 0,0-1 0,-1 0 0,-2-2 0,1 3-1,0-1 0,0 1 0,0 0 0,-1 0 0,1 0 0,0 1 0,-1-1 0,1 1 0,0 0 0,-1 0 0,1 0 0,0 0 0,-1 0 0,1 1 0,0 0 0,-4 1 0,2-1-12,1 1-1,-1 1 1,1-1-1,0 0 1,0 1-1,0 0 1,0 0-1,0 0 1,1 1 0,0-1-1,-1 1 1,1 0-1,0 0 1,1 0-1,-1 0 1,1 0-1,-3 7 1,-1 2-2,0 0 1,1 1-1,1 0 1,-5 22-1,8-29 2,-1 1 0,1 0 0,1 0 0,0 0 0,0-1 0,0 1 0,3 15 0,-2-21 0,0 0 0,0 1 0,0-1 0,0 0 0,0 0 0,0 0 0,0 0 0,1-1 0,-1 1 0,1 0 0,0 0 0,-1-1 0,1 1 0,0-1 0,0 1 0,0-1 0,0 0 0,0 0 0,0 0 0,0 0 0,0 0 0,0-1 0,1 1 0,-1 0 0,0-1 0,0 0 0,1 1 0,-1-1 0,4 0 0,0 0 1,-1 0-1,1 0 1,-1 0 0,1-1 0,-1 0-1,0 0 1,1 0 0,-1-1 0,0 1-1,6-4 1,-8 3-1,0 0 1,0 0-1,0 0 1,0-1-1,0 1 1,-1-1-1,1 0 1,-1 0-1,0 0 1,0 0-1,0 0 1,0-1-1,0 1 1,-1 0-1,3-8 1,0-9 6,0 1 0,-1-1-1,-2 0 1,0 0 0,-3-39 0,1 11 0,0 69-7,1 0 0,0 1 0,1 0 0,1 0 0,6 23 0,-7-39 0,1-1 0,0 0 0,-1 1 0,2-1 0,-1 0 0,1 0 0,-1-1 0,1 1 0,0 0 0,1-1 0,-1 0 0,1 0 0,0 0 0,0 0 0,1 0 0,-1-1 0,0 0 0,1 0 0,0 0 0,0-1 0,10 5 0,-12-6-127,-1 0 1,1-1-1,0 1 1,0 0-1,0-1 1,0 1-1,0-1 1,0 0-1,0 0 1,0 0-1,-1-1 1,1 1-1,4-1 1,-6-7-7595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9.4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1 32175,'-19'9'370,"31"-5"-210,39-2-131,-46-2-23,121 0-19,-125 0-91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19.8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30526,'0'5'720,"0"-1"-271,6 0 15,13-1-208,5-3-160,1 2-16,-2-2-48,-3 0-32,-5 0 0,-1 0-16,-2 0-48,-3 0-192,-5 0-465,-2-2-2704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0.1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123 37 31598,'0'-2'43,"0"1"0,0-1 0,0 1 0,0-1 0,0 1 0,-1-1-1,1 1 1,0-1 0,-1 1 0,1 0 0,-1-1 0,1 1-1,-1-1 1,0 1 0,0 0 0,1 0 0,-1-1 0,0 1 0,0 0-1,0 0 1,0 0 0,-2-1 0,1 1-40,0 0 0,0 0 0,0 1 0,-1 0 0,1-1 0,0 1 0,0 0 0,0 0 0,0 0 0,0 0 1,0 0-1,0 0 0,0 1 0,0-1 0,0 1 0,0 0 0,-3 0 0,1 2-2,1-1 0,-1 0 0,0 1 0,1-1-1,0 1 1,0 0 0,0 0 0,0 1 0,0-1 0,1 0 0,-1 1 0,1 0 0,0 0 0,0-1-1,0 1 1,1 0 0,-1 0 0,0 6 0,-3 4-1,2 1 1,0 0-1,-2 28 1,4-36 0,1 0 0,0 0 0,0 0 0,1 0 1,0 0-1,0-1 0,0 1 0,1 0 0,0-1 0,1 1 1,4 9-1,-5-12-1,1-1 0,0 1 0,0 0 0,0-1 0,1 0 0,-1 0 0,1 0-1,0 0 1,0-1 0,0 1 0,0-1 0,0 0 0,1 0 0,-1-1 0,0 1 0,1-1 0,-1 0 0,6 1 0,-4-1 1,0 1-1,0-1 1,0-1 0,1 1-1,-1-1 1,0 0 0,0-1-1,1 1 1,-1-1 0,0-1-1,7-1 1,-10 1-1,0 1 1,0-1-1,0 0 0,0 0 1,0-1-1,-1 1 1,1-1-1,-1 1 0,1-1 1,-1 0-1,0 0 1,0 0-1,0 0 0,-1 0 1,1 0-1,-1-1 0,1 1 1,-1 0-1,0-1 1,1-5-1,1-5 1,-1-1 0,0 1 0,-1 0 1,-1-1-1,0 1 0,-2-15 0,2 22-1,-1 1 1,0 0-1,-1 0 1,1-1-1,-1 1 1,0 0-1,-1 1 1,1-1-1,-1 0 1,-1 1-1,1-1 1,-1 1-1,1 0 1,-2 0-1,1 1 0,-6-6 1,7 9-40,-1-1 1,0 0-1,0 1 1,0 0-1,0 0 1,0 0-1,0 0 1,0 1-1,0-1 1,0 1-1,-1 0 1,1 1-1,0-1 1,0 1-1,-7 1 1,-16 9-1843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38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30974,'466'8'1652,"-23"-5"-1640,-381-4-11,456-6-1,136-50 0,-569 47 0,412-27 0,-468 35 0,267-16 8,137-7 0,-89 2-8,57-1 0,-383 24 0,1029-39 0,-765 14 0,152-3 61,-317 28-58,487-9 10,-222-6-10,-132 12-3,-174 4 0,-75-1 1,-1-1 0,0 1-1,0 0 1,1 0 0,-1 0 0,0 0 0,0 0 0,1-1-1,-1 1 1,0 0 0,0 0 0,1 0 0,-1-1 0,0 1-1,0 0 1,0 0 0,0 0 0,1-1 0,-1 1 0,0 0-1,0 0 1,0-1 0,0 1 0,0 0 0,0-1 0,0 1-1,0 0 1,0 0 0,0-1 0,0 1 0,0 0 0,0-1-1,0 1 1,0 0 0,0 0 0,0-1 0,0 1 0,0 0-1,0-1 1,-1 1 0,-2-11-3,-6-1 2,0 0 0,0 0 0,-22-19 0,8 8 0,9 9 0,-2 0 0,-21-14 0,-12-11 0,76 37 0,-14 3 0,-1 0 0,1 1 0,0 0 0,-1 0 0,0 2 0,1-1 0,-1 2 0,-1 0 0,16 8 0,-22-10 0,0-1 0,0 2 0,0-1 0,0 0 0,0 1 0,-1 0 0,0 0 0,0 0 0,0 1 0,0-1 0,-1 1 0,0 0 0,0 0 0,0 0 0,0 0 0,-1 1 0,0-1 0,0 1 0,-1-1 0,1 1 0,-1 0 0,1 9 0,-2-10 0,0 1 0,0-1 0,0 1 0,-1-1 0,1 1 0,-1-1 0,-1 0 0,1 1 0,-1-1 0,0 0 0,0 0 0,0 0 0,-1 0 0,0-1 0,0 1 0,0-1 0,0 1 0,-1-1 0,0 0 0,1 0 0,-2-1 0,1 1 0,-7 4 0,3-2-29,-1-1 1,0 1-1,0-2 1,-1 1-1,1-1 0,-12 3 1,-12 0-716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2.7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79 101 31823,'0'-5'78,"0"0"0,0 0 0,1 1 1,-1-1-1,1 0 0,0 0 0,0 1 1,1-1-1,0 0 0,-1 1 0,4-5 1,-3 5-81,1 1 0,0 0 0,-1 1 0,1-1 0,0 0 0,1 1 0,-1-1 0,0 1 1,1 0-1,-1 0 0,1 1 0,-1-1 0,9-2 0,-10 4 4,0-1 0,0 0 0,1 1 0,-1-1 0,0 1 0,0 0 0,1-1 0,-1 1 0,0 0 0,1 1 0,-1-1 0,4 1 0,-5-1-2,0 1 1,1-1-1,-1 1 0,0 0 1,0-1-1,0 1 1,0 0-1,0 0 1,-1 0-1,1-1 0,0 1 1,0 0-1,0 0 1,-1 0-1,1 0 1,0 0-1,0 2 0,1 4 0,-1 0 0,1-1-1,-1 1 1,-1 0-1,1 0 1,-2 13-1,1-6 3,-1-2-2,-1-1 0,0 0 0,0 1 0,-1-1 0,0 0 0,-1 0 0,-1 0 0,1-1 0,-2 0 0,-10 16 0,-7 8 0,-46 50 0,61-74 0,2-3 0,0 0 0,-1 0 0,0 0 0,-14 10 0,19-20 0,1-1 0,1 0 0,-1 0 0,0 1 0,1-1 0,0 0 0,0 0 0,0-5 0,0 8 0,0-5 0,0 0 0,0 1 0,1-1 0,-1 0 0,1 0 0,3-8 0,-3 12 0,-1 1 0,1 0 0,0-1 0,0 1 0,0-1 0,0 1 0,0 0 0,0 0 0,0 0 0,1-1 0,-1 1 0,0 0 0,1 0 0,-1 1 0,1-1 0,-1 0 0,1 0 0,-1 1 0,1-1 0,-1 1 0,1-1 0,0 1 0,-1 0 0,1 0 0,-1 0 0,1 0 0,3 0 0,-1 0 0,0 0 0,0 1 0,0 0 0,0-1 0,-1 2-1,1-1 1,0 0 0,0 1 0,-1-1 0,1 1 0,5 4 0,36 33 4,-37-31-12,1 0 0,-1-1 0,1 0 0,20 11 0,-24-15-50,0-1 0,0-1 1,1 1-1,-1-1 0,1 0 0,-1 0 1,10 0-1,12-1-932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3.0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30014,'4'-18'2840,"-4"34"-3021,0 5 275,0 29-101,2 94 22,0-121-33,1 1 1,1-1-1,1 0 1,8 24-1,-12-43-180,-1-3 73,0-1-1,0 1 1,1 0-1,-1 0 1,0 0-1,1-1 1,-1 1-1,0 0 1,1-1-1,-1 1 1,1 0-1,-1-1 1,1 1-1,-1 0 0,1-1 1,-1 1-1,2 0 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3.4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 32095,'0'0'320,"14"0"-192,17 0-32,8 0-32,6 0-48,1 0-16,-3 0 0,-4 0 0,-8 0 0,-9-2-80,-7-2-528,-9-3-6788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6.1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6 101 30686,'-1'-8'297,"-1"0"0,1 0-1,0-1 1,1 1 0,0 0 0,1-10-1,-1 16-296,1 0 0,-1 1 1,1-1-1,0 0 0,-1 1 0,1-1 0,0 1 0,0-1 0,0 1 0,0-1 0,0 1 1,0 0-1,0-1 0,0 1 0,1 0 0,-1 0 0,0 0 0,1 0 0,-1 0 0,1 0 1,-1 0-1,1 0 0,0 1 0,-1-1 0,1 1 0,0-1 0,-1 1 0,1 0 0,0-1 1,0 1-1,-1 0 0,1 0 0,3 1 0,-4-1 0,1 0 0,0 0 0,-1 1 0,1-1 0,0 1 0,-1 0 0,1-1 0,-1 1 0,1 0 0,-1 0 0,1 0 0,-1 0 0,1 0 0,-1 0 0,0 0 0,0 1 0,1-1 0,-1 0 0,0 1 0,1 2 0,18 35 0,-16-30 0,44 124 1,-38-99-17,1 0 1,2-1 0,2-1 0,0 0 0,27 38-1,-42-69-90,0-3-137,0-10-552,0-14-1524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6.4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130 13 30142,'-2'-6'1088,"0"3"-431,-1 1-209,3 0-160,-2 2-240,-4 0-32,-6 15 0,-5 13-16,-3 5 0,3 2 0,1 0 0,4-1 0,1-7-16,3-1-64,6-7-160,2-10-400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6.8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71 32111,'2'-4'21,"-1"0"0,1 0 0,0 0 0,0 0 0,1 0 0,-1 0 0,1 1 0,0-1-1,0 1 1,0 0 0,0 0 0,0 0 0,1 0 0,-1 0 0,1 1 0,0 0 0,0 0 0,0 0 0,0 0 0,0 0 0,0 1 0,1 0 0,-1 0 0,0 0 0,1 0 0,-1 1 0,0 0 0,8 0 0,-11 0-21,1 0 0,-1 0 0,1 0 0,-1 0 0,1 1 0,-1-1 0,0 1 0,1-1 0,-1 1 0,1-1 0,-1 1 0,0 0 0,1-1 0,-1 1 0,0 0 0,0 0 0,0 0 0,0 0 0,0 0 0,2 3 0,-1-1 0,0 0 0,0 1 0,-1-1 0,0 1 0,1-1 0,-1 1 0,0-1 0,0 6 0,1 8 0,-1-1 0,-1 1 0,-2 16 0,1-26 0,0 4 0,-2 1 0,1-1 0,-2 1 0,1-1 0,-2 0 0,-8 17 0,8-19 0,0 1 0,1-1 0,0 1 0,1 0 0,0 1 0,1-1 0,0 0 0,-1 15 0,4-25 0,0 1 0,0-1 0,0 1 0,1-1 0,-1 1 0,0-1 0,1 0 0,-1 1 0,0-1 0,1 0 0,-1 0 0,0 0 1,1 0-1,-1 0 0,0 0 0,2-1 0,0 1 2,21 0-1,0-1 1,-1 0-1,1-2 1,45-12 0,-49 11-314,-19 4-476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9.0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31598,'0'0'1025,"10"0"-961,13-1-48,6-1-16,2 0 16,2 2 0,0 0-16,-1 0 0,-1 0 0,-2 0 0,-8 0 0,-7 0-16,-6 0-32,-6 0-288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29.7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0 113 31759,'1'-5'42,"-1"0"0,1 1 0,0-1 1,1 1-1,-1-1 0,1 1 0,0 0 1,0-1-1,1 1 0,-1 0 0,1 0 1,0 0-1,0 1 0,0-1 0,0 1 1,1 0-1,-1-1 0,1 2 0,0-1 1,0 0-1,0 1 0,7-4 0,-5 3-41,1 0-1,0 0 0,0 0 1,0 0-1,0 1 0,1 1 1,-1-1-1,0 1 0,1 0 1,-1 1-1,1 0 0,-1 0 1,14 2-1,-18-1 0,-1 0 0,0 0 0,0 0 0,0 1 0,1-1 0,-1 0 0,0 1 0,-1 0 0,1-1-1,0 1 1,0 0 0,-1 0 0,1 0 0,-1 0 0,0 0 0,1 0 0,-1 0 0,0 0 0,0 1 0,0-1 0,-1 0 0,1 1 0,-1-1 0,1 3 0,2 10 2,-2 0 1,1 28 0,-1-19 17,-1-17-20,1-1 1,0 1-1,0-1 1,1 0 0,0 1-1,0-1 1,0 0-1,7 11 1,-7-15-1,12-1 5,2-3-61,-15 2 24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2.4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 7 29950,'35'-3'1944,"-28"2"-1866,0 0-1,0 0 1,1 1-1,-1 0 0,0 0 1,0 1-1,0 0 1,9 2-1,-14-2-74,0 0-1,0 0 1,0 1-1,-1-1 1,1 1 0,-1-1-1,1 1 1,-1-1-1,1 1 1,-1 0 0,0 0-1,0 0 1,0 0 0,0 0-1,0 0 1,0 0-1,-1 0 1,1 0 0,-1 0-1,1 4 1,3 44 19,-4-49-22,0 7 1,1 0 1,-1 0-1,-1 1 0,1-1 0,-1 0 0,-1 1 0,0-1 1,0 0-1,0 0 0,-1-1 0,0 1 0,-1 0 0,0-1 1,0 0-1,-9 12 0,2-4 1,-2 0-1,0-1 1,0 0-1,-18 12 1,25-21-1,-1-1-1,1 0 1,-1 0-1,0 0 1,0-1-1,0 0 1,0-1 0,-1 1-1,1-1 1,-1-1-1,1 0 1,-1 0-1,-7 0 1,13-1-1,1 0 1,-1-1-1,1 1 0,0-1 1,-1 1-1,1-1 0,0 1 1,0-1-1,-1 0 1,1 1-1,0-1 0,0 0 1,0 0-1,0 0 0,0 0 1,0 0-1,0 0 0,0-1 1,0 1-1,0 0 1,1 0-1,-1-1 0,1 1 1,-1 0-1,1-1 0,-1-1 1,-1-2-71,1 0 0,-1-1 1,1 1-1,0-1 0,0-9 1,1 2-820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2.8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 31358,'0'0'36,"1"-1"0,-1 0 1,0 1-1,0-1 0,1 0 0,-1 1 0,0-1 0,1 1 0,-1-1 0,0 0 0,1 1 0,-1-1 0,1 1 0,-1-1 0,1 1 0,-1 0 0,1-1 1,0 1-1,-1-1 0,1 1 0,-1 0 0,1-1 0,0 1 0,-1 0 0,1 0 0,0 0 0,-1-1 0,1 1 0,0 0 0,0 0 0,-1 0 1,1 0-1,0 0 0,-1 0 0,1 1 0,1-1 0,0 0-37,0 0 0,1 1 0,-1-1 0,0 0 1,1 1-1,-1 0 0,0 0 0,1 0 0,-1 0 0,0 0 0,0 0 0,2 2 1,3 3 1,-1 1 1,0 0 0,-1 1-1,1-1 1,-1 1 0,7 17-1,23 59 10,-25-57-12,-1-6-35,-1 1 1,-1 1-1,0-1 1,-2 1-1,5 45 1,-10-67-203,0-4-448,0-9-1186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39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43 30942,'35'-42'1566,"-35"41"-1547,0 1-3,-3 2-12,1 0 0,-1 0 0,0 1 0,1-1 0,-1 1 0,1-1 0,0 1 0,0 0 0,-3 3 0,-2 4 1,-63 64 12,-93 108 1,163-182-18,-1 1 1,0-1-1,0 1 1,1 0-1,-1-1 1,1 1 0,-1 0-1,0 0 1,1 0-1,0-1 1,-1 1-1,1 0 1,-1 0-1,1 0 1,0 0-1,0 0 1,-1 0-1,1 0 1,0 0-1,0 0 1,0 0-1,0 0 1,0 0-1,0-1 1,0 1-1,1 0 1,-1 0-1,0 0 1,0 0-1,1 0 1,-1 0-1,1 0 1,-1 0-1,1-1 1,-1 1-1,1 0 1,-1 0-1,2 1 1,3 1 6,-1-1 1,1 1-1,0-1 1,-1 0-1,1-1 1,8 3-1,22 10 1,-19-2-8,25 25-1,17 13 10,-53-46-28,1 0-1,-1-1 1,1 0-1,0 0 1,0-1-1,-1 0 1,2 0-1,-1 0 1,9 1-1,8-2-513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3.1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165 6 30654,'0'-3'736,"0"1"129,-2 2-657,-2 0-128,-6 20-64,-3 12 48,-5 3-48,-1 0-16,-1 2 0,-1 0 0,3 0 0,1-2-16,5-5-176,1-8-609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3.7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28813,'0'0'3575,"13"0"-3383,63 2-85,-27-1-93,63-4-1,-103-1-1798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4.2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153 147 32415,'2'-8'34,"1"1"0,-1-1-1,0 0 1,-1 0 0,0 0 0,0 0 0,-1 0 0,0 0 0,0 0 0,-3-13-1,3 18-35,-1 1 0,1-1 0,-1 1 0,0-1 0,0 0 0,0 1-1,0 0 1,-1-1 0,1 1 0,-1 0 0,1-1 0,-1 1 0,0 0-1,0 0 1,-2-2 0,2 3 3,0 0-1,0 1 1,0-1 0,0 0-1,0 0 1,0 1-1,0-1 1,0 1 0,0 0-1,0 0 1,-1 0-1,1 0 1,0 0 0,0 0-1,0 0 1,0 1-1,0-1 1,0 1 0,0 0-1,0-1 1,0 1-1,-2 1 1,-1 1-1,1 0 0,0 0 0,0 0 0,0 0 0,1 1 0,-1-1 0,1 1 0,0 0 0,0 0 0,0 0 0,1 0 0,-1 1 0,1-1 0,-3 8 0,-3 8 0,-9 40 0,13-47 0,1 0 0,1 0 0,0 0 0,1 1 0,0-1 0,1 0 0,0 1 0,4 20 0,-3-32 0,0 0 0,0 0 0,1 1 0,-1-1 0,0 0 0,1 0 0,0-1 0,-1 1 0,1 0 0,0 0 0,0-1 0,0 1 0,0-1 0,0 0 0,1 1 0,-1-1 0,0 0 0,1 0 0,-1-1 0,0 1 0,1 0 0,-1-1 0,3 1 0,3 0 0,1 0 0,-1-1 0,0 1 0,0-2 0,15-1 0,-20 1 0,-1 0 0,1 0 0,-1 0 0,1 0 0,-1-1 0,1 1 0,-1-1 0,0 1 0,0-1 0,1 0 0,-1 0 0,-1 0 0,1 0 0,0-1 0,0 1 0,-1 0 0,1-1 0,-1 1 0,0-1 0,0 1 0,0-1 0,0 0 0,0 0 0,0-3 0,3-10 0,-1-1 0,1-30 0,-3 37 0,1-79 0,-2 78 0,0 49 0,0-18-7,0 2 12,0 0 0,6 36 0,-4-51-13,-1-1 1,1 1-1,0-1 0,0 1 0,1-1 0,0 0 0,0 0 1,1 0-1,-1 0 0,1-1 0,1 1 0,-1-1 0,6 5 1,9 2-447,1-6-976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4.6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32255,'0'-2'240,"17"2"-208,5 0 16,7 0-48,2 0 32,4 0-16,-4 0-16,-3 0-16,-3 0-80,-13 0-144,-7 0-192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4.9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32447,'21'3'96,"6"3"-32,1-4-16,5-2 0,0 0-32,-4 0 0,-2 0-16,-5 0-16,1-8-32,-4-1-64,-5-2-16,-2-2-1393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2:35.2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184 165 32463,'2'-8'22,"7"-45"123,-8 52-142,-1 0 0,0 0 0,1-1 0,-1 1 0,0 0 0,0-1 0,0 1 0,0 0 0,0-1 0,0 1-1,-1 0 1,1 0 0,0-1 0,-1 1 0,1 0 0,-1 0 0,1-1 0,-1 1 0,0 0 0,1 0 0,-1 0 0,0 0 0,0 0 0,0 0 0,0 0 0,0 0 0,0 0 0,0 1 0,0-1 0,-2-1 0,-2 1-3,0 0 1,0 1 0,0-1 0,0 1 0,-1 0-1,1 1 1,0-1 0,0 1 0,0 0-1,0 0 1,0 1 0,0-1 0,1 1 0,-1 0-1,-7 5 1,6-3-1,0 0 1,0 1-1,1 0 0,-1 0 0,1 1 0,0 0 1,1 0-1,-1 0 0,-6 13 0,5-8 0,1 0 0,1 1 0,0-1 0,0 1 0,1 0 0,0 0 0,1 1-1,1-1 1,0 0 0,1 1 0,0-1 0,1 0 0,2 14 0,-2-23 0,0 0 0,0-1 0,1 1 0,-1-1 0,1 1 0,0-1 0,-1 1 0,1-1 0,0 0 0,1 0 0,-1 0-1,0 0 1,0 0 0,1-1 0,-1 1 0,1-1 0,0 1 0,-1-1 0,1 0 0,0 0 0,0 0 0,0-1 0,-1 1 0,1-1 0,4 1 0,10 1 8,1 0 0,32-2 0,-46 0-4,0 0-4,-1 0 0,1-1 0,0 0 0,0 0 1,0 0-1,0 0 0,-1-1 0,1 1 0,-1-1 1,1 0-1,-1 0 0,1 0 0,-1 0 0,0-1 1,0 1-1,0-1 0,-1 0 0,1 0 0,-1 0 1,1 0-1,-1 0 0,0-1 0,0 1 0,0-1 1,-1 1-1,1-1 0,-1 0 0,0 1 0,1-8 1,3-10-2,-2 0 1,-1-1 0,0 1 0,-2-26 0,0 35 0,0 9 0,0-13 0,0 0 0,-1 0 0,-6-25 0,7 38 0,-1 0 0,0 0 0,0-1 0,0 1-1,0 0 1,0 0 0,-1 0 0,0 0-1,1 1 1,-1-1 0,0 0 0,0 1-1,0-1 1,-1 1 0,1 0 0,-1-1 0,1 1-1,-1 1 1,0-1 0,0 0 0,1 1-1,-1-1 1,-1 1 0,-2-2 0,-3 2-13,0 0 1,1 0 0,-1 1-1,0 0 1,0 0 0,1 1-1,-15 3 1,-32 16-220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44.1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304 72 32575,'-4'-6'4,"0"1"1,-1-1-1,0 1 1,0 0-1,0 0 1,-1 1-1,1-1 1,-1 1-1,0 0 1,-1 1-1,1 0 1,-1 0-1,1 0 1,-1 1-1,0-1 0,-10 0 1,11 2-2,1 0 0,0 1 0,-1 0 0,1 0 0,-1 0 0,1 1 0,0 0 0,-1 0 0,1 0 0,0 1-1,0-1 1,0 1 0,0 0 0,0 1 0,0-1 0,0 1 0,1 0 0,-1 1 0,1-1 0,0 1 0,0-1 0,-4 6 0,0 2-3,-1 0 0,1 0 0,1 1-1,0 1 1,0-1 0,2 1 0,-1 0 0,2 0 0,0 1 0,0-1-1,1 1 1,1 0 0,0 0 0,1 0 0,1 0 0,0 0 0,0 0-1,4 14 1,-3-24 0,0-1 0,1 1 0,0 0 0,0-1 0,0 1 0,0-1 0,0 0 0,0 0 0,1 0 0,0 0 0,0 0 0,-1 0 0,2-1 0,-1 0 0,0 1 0,0-1 0,1 0 0,-1 0 0,1-1 0,0 1 0,-1-1 0,1 0 0,7 2 0,-5-2 0,1 0 0,-1 0 0,0-1 0,0 1 1,0-1-1,1-1 0,-1 1 0,0-1 1,0 0-1,0 0 0,0-1 0,0 0 0,0 0 1,0 0-1,5-4 0,-3 1 1,-1-1 1,0 1-1,0-1 1,0-1-1,-1 1 1,0-1-1,0 0 1,0-1-1,-1 1 1,0-1-1,-1 0 1,0-1-1,0 1 1,-1-1-1,4-13 1,-1-4 3,-2 0 0,0 0-1,-2 0 1,-1-33 0,-7 167-5,8 259 0,-2-354 0,-1 0 0,0 0 0,-1 0 0,0-1 0,-5 16 0,5-22 0,0 0 0,-1 0-1,0 0 1,0 0-1,0 0 1,-1 0-1,0-1 1,0 0-1,0 0 1,-1 0-1,-6 6 1,8-9-1,1-1-1,-1 1 1,0-1 0,1 0 0,-1 0 0,0 0 0,0 0 0,-4 1 0,6-2-26,-1 1 0,1-1 1,0 0-1,0 0 0,0 0 0,-1 0 1,1 0-1,0 0 0,0 0 1,-1 0-1,1-1 0,0 1 0,0 0 1,0-1-1,0 1 0,-1-1 1,1 1-1,0-1 0,0 1 1,0-1-1,0 0 0,-1-1 0,-10-29-2096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47.5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91 31903,'-1'-2'32,"1"1"0,0 0 0,-1-1 0,1 1 0,0-1 0,0 1 0,0-1 0,0 1 0,0-1 1,0 1-1,0-1 0,1 1 0,-1-1 0,1 1 0,-1 0 0,1-1 0,-1 1 0,1 0 0,0-1 0,-1 1 1,1 0-1,0 0 0,0-1 0,0 1 0,2-2 0,0 1-32,1 0 0,-1 1-1,1-1 1,-1 1 0,1-1 0,0 1-1,0 0 1,7-1 0,18-1 0,37-1 0,-48 4 0,0-1 0,0 0 0,1-1 0,-1-2 0,31-8 0,-40 8-17,17-4-324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47.9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290 11 32207,'18'-11'404,"-35"31"-300,9-12-129,-50 52 36,22-25-10,1 2-1,2 2 0,1 1 1,-30 51-1,41-46 0,20-42 0,0-1 0,0 1 0,1 0 0,-1 0 0,1-1 0,-1 1 0,1 0 0,0 0 0,0 0 0,0-1 0,0 1 0,1 0 0,-1 0 0,2 4 0,-1-6 0,0 0 0,0 0 0,0 0 0,0 0 0,0 0 0,1 0 0,-1 0 0,0 0 0,0-1 0,1 1 0,-1-1 0,0 1 0,1-1 0,-1 1 0,0-1 0,1 0 0,-1 1 0,1-1 0,-1 0 0,2 0 0,38-1 0,-28 1 0,40 0 8,103-12 0,-136 8-15,0 2 0,23 0 0,-42 2-55,-10 1-1130,-11 5-927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48.3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36 32159,'-2'-35'560,"-1"327"-560,4-162 0,-1-111-70,1 0 0,1 0 1,1 1-1,0-2 0,1 1 1,9 24-1,-8-29-1507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40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184 194 30318,'9'-15'543,"1"1"1,13-16-1,-14 20-427,-1 0-1,0-1 0,-1 0 0,10-20 0,-17 31-112,0 0-1,0-1 0,0 1 0,0 0 1,0-1-1,0 1 0,0 0 0,0 0 1,0-1-1,0 1 0,0 0 1,0 0-1,0-1 0,0 1 0,-1 0 1,1 0-1,0-1 0,0 1 1,0 0-1,0 0 0,-1-1 0,1 1 1,0 0-1,0 0 0,0 0 0,-1 0 1,1-1-1,0 1 0,0 0 1,-1 0-1,1 0 0,0 0 0,-1 0 1,1 0-1,0 0 0,0 0 1,-1 0-1,1 0 0,0 0 0,0 0 1,-1 0-1,1 0 0,0 0 1,-1 0-1,1 0 0,0 0 0,0 0 1,-1 0-1,1 0 0,-15 2-4,6 1 3,1-1-1,0 2 0,0-1 1,0 1-1,1 0 0,-1 1 1,-11 9-1,-48 45 0,52-45 0,-13 11 0,14-13-1,0 1 0,-23 26 0,37-39 1,0 0 0,0 1-1,0-1 1,0 0-1,0 0 1,0 0 0,0 0-1,0 0 1,0 0-1,0 0 1,0 0 0,0 0-1,0 1 1,0-1 0,0 0-1,0 0 1,0 0-1,0 0 1,0 0 0,0 0-1,0 0 1,0 1-1,0-1 1,0 0 0,0 0-1,0 0 1,0 0 0,0 0-1,0 0 1,0 0-1,0 0 1,0 1 0,0-1-1,0 0 1,0 0-1,0 0 1,0 0 0,0 0-1,0 0 1,0 0 0,1 0-1,-1 0 1,0 0-1,0 0 1,0 1 0,0-1-1,0 0 1,0 0-1,0 0 1,0 0 0,1 0-1,-1 0 1,0 0 0,0 0-1,0 0 1,0 0-1,0 0 1,0 0 0,1 0-1,11-1 6,15-6 16,-15 0-19,-1 0 0,0-1 0,-1 0 0,1-1 0,-2 0 0,1-1-1,-1 0 1,10-15 0,-2 2-2,-2-2-1,24-48 1,-35 58 0,-4 13 0,0 0 0,1-1 0,-1 1 0,1 0 0,0 0 0,-1 0 0,1 0 0,0 0 0,0 0 0,2-3 0,4 10-13,33 63 10,43 69-8,-35-62-1027,-33-46-2219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49.3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272 20 32031,'0'-1'0,"0"1"0,0-1 0,0 0 0,0 1 0,0-1 0,0 0 0,0 0 0,0 1 0,0-1 0,0 0 0,0 1 0,-1-1 0,1 0 0,0 1 1,0-1-1,-1 1 0,1-1 0,0 0 0,-1 1 0,1-1 0,-1 1 0,1-1 0,-1 1 0,1-1 0,-1 1 0,1-1 0,-1 1 0,1 0 0,-1-1 0,0 1 0,1 0 1,-1 0-1,1-1 0,-1 1 0,0 0 0,1 0 0,-1 0 0,0 0 0,1-1 0,-1 1 0,0 0 0,1 0 0,-1 1 0,0-1 0,0 0 0,1 0 0,-1 0 0,0 0 1,1 1-1,-1-1 0,1 0 0,-1 0 0,0 1 0,1-1 0,-1 1 0,0-1 0,-5 3 3,1 1 0,-1-1 0,1 1 0,-9 7 0,-2 5 27,0 1 1,2 0-1,0 2 0,1-1 0,1 2 0,0-1 0,-12 32 0,7-9 41,1 1 0,-16 78 0,24-83-60,2 1-1,1 0 1,2 0 0,2 0-1,1 0 1,12 75 0,-9-97-11,2-1 0,0 0 0,1 0 0,0 0 0,1-1 1,1 0-1,1-1 0,0 1 0,1-2 0,0 1 1,1-1-1,0-1 0,1 0 0,24 18 0,-32-27-72,1-1-1,0 1 0,0-1 1,0 0-1,0-1 1,0 1-1,0-1 0,8 1 1,9-1-1201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0.1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81 31502,'0'-70'1113,"0"69"-1111,0 1 1,0-1-1,1 1 0,-1-1 0,0 1 1,0-1-1,1 1 0,-1-1 1,0 1-1,1 0 0,-1-1 1,0 1-1,1-1 0,-1 1 1,1 0-1,-1-1 0,1 1 1,-1 0-1,0-1 0,1 1 0,-1 0 1,1 0-1,0-1 0,-1 1 1,1 0-1,-1 0 0,1 0 1,-1 0-1,1 0 0,-1 0 1,1 0-1,-1 0 0,1 0 0,0 0 1,0 0-1,0 0-2,1 0 1,-1 1-1,1-1 0,-1 0 1,1 0-1,-1 1 0,1-1 1,-1 1-1,1-1 0,-1 1 1,0 0-1,1-1 0,-1 1 1,2 1-1,0 3 1,0-1-1,0 0 1,0 1-1,-1 0 1,0 0-1,0-1 1,0 1-1,0 0 1,-1 1-1,0-1 1,1 9 0,1 66 7,-3-60-7,0-7-1,-1 0 0,-1 0 0,0 0 0,-1 0 0,0 0 0,-8 22 0,-3-5 0,-26 43 0,33-57 0,9-12 0,19-16 0,0-1-3,-10 9-75,1 0 0,0 1 0,0 1 0,1 0 0,-1 0 0,0 1 0,1 1-1,12 1 1,-11-1-459,2 0-1229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0.4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31759,'0'0'240,"8"0"-208,14 0 80,5 0-32,0 0-80,-7 0-80,-1 0-785,-7 0-2464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0.8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164 33 32287,'0'-2'13,"1"1"-1,-1-1 1,0 1 0,0-1 0,0 1 0,0-1 0,-1 1 0,1-1-1,0 1 1,-1-1 0,1 1 0,-1-1 0,1 1 0,-1 0-1,1-1 1,-1 1 0,0 0 0,-1-2 0,0 2-2,0 0 0,0 1 0,0-1 0,-1 1 1,1 0-1,0-1 0,0 1 0,0 0 0,0 0 0,-1 0 1,1 1-1,0-1 0,-3 1 0,0 0-11,0 1 0,0 0 0,1 0 0,-1 0 0,0 0 0,1 1 0,0 0 0,-1 0 0,1 0 0,0 0 0,0 1 0,1-1 0,-1 1 0,1 0 0,0 0 1,0 1-1,0-1 0,-4 9 0,0 0-1,1 1 1,0 0-1,0 1 0,2-1 1,-5 20-1,7-25-6,1 0 1,0 0-1,0 0 0,1 0 0,1 14 0,-1-21 4,0 0 0,1 0 0,-1 0 0,1 0 0,-1 0 0,1-1 0,0 1 0,0 0 0,0 0 0,0-1 0,0 1 0,0-1-1,0 1 1,0-1 0,1 1 0,-1-1 0,0 0 0,1 1 0,-1-1 0,1 0 0,0 0 0,-1 0 0,1 0 0,0-1 0,0 1 0,0 0 0,-1-1 0,1 1 0,0-1 0,0 0 0,3 1 0,0-1 3,-1 1 0,1-1 1,-1 0-1,0 0 0,1-1 1,-1 1-1,1-1 1,-1 0-1,0 0 0,0 0 1,1-1-1,-1 0 1,0 1-1,0-1 0,-1-1 1,1 1-1,7-6 0,-8 4 7,1 0 0,-1-1-1,0 1 1,0-1 0,0 1-1,-1-1 1,0 0 0,0 0-1,0 0 1,0-1 0,-1 1-1,0 0 1,0 0 0,1-10-1,0-86 8,-2 76 2,0 21 0,1 6 8,5 61-30,28 117 1,-34-180 0,14 39 8,-13-38-87,0 0 0,0 1 1,-1-1-1,1 0 0,0 0 0,0 0 0,1 1 0,-1-1 0,0 0 1,0-1-1,0 1 0,1 0 0,-1 0 0,0 0 0,1-1 1,-1 1-1,1-1 0,-1 1 0,1-1 0,-1 0 0,1 1 0,-1-1 1,3 0-1,12 0-3913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1.2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32063,'2'6'37,"1"-1"0,0 1 0,0-1 0,1 1 0,-1-1 0,1 0 0,0-1 0,1 1 0,6 5 0,1 4 30,19 21 5,-2 2 1,45 76-1,-63-93-70,-2 0 0,0 1 0,-1 1 0,-1-1 0,0 1 0,-2 0 0,-1 1 0,2 22 0,-5-21-2,0-1 1,-2 0-1,-5 40 1,3-48-11,-1-1 0,0 0 0,-1 0 1,0 0-1,-1-1 0,-14 24 0,-2-4-211,4-6-403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1.5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32303,'2'0'13,"0"-1"-1,0 1 1,1-1 0,-1 1 0,0 0 0,0 0 0,1 0-1,-1 0 1,0 0 0,0 0 0,0 0 0,1 1 0,-1-1-1,0 1 1,0 0 0,0 0 0,0 0 0,0 0 0,0 0-1,3 2 1,39 33-4,-27-21 17,-2-4-17,0-2-1,1 1 1,0-2-1,0 0 1,1-1 0,0-1-1,0 0 1,1-1 0,0-1-1,-1-1 1,1-1-1,28 1 1,-54 4-9,-33 16 0,-149 91 0,172-103-6,12-8-14,1 1 0,-1 0 0,1 0 0,0 0 0,0 0-1,-5 6 1,10-9-588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2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112 51 32527,'0'-1'4,"0"0"0,0 1 0,0-1 0,-1 0-1,1 1 1,0-1 0,0 0 0,0 1 0,-1-1 0,1 0 0,0 1 0,-1-1 0,1 1 0,0-1 0,-1 1 0,1-1 0,-1 1-1,1-1 1,-1 1 0,1-1 0,-1 1 0,1-1 0,-1 1 0,0 0 0,1-1 0,-1 1 0,1 0 0,-1 0 0,0 0 0,1-1-1,-1 1 1,0 0 0,1 0 0,-1 0 0,0 0 0,0 0 0,1 0 0,-1 0 0,0 0 0,1 0 0,-1 1 0,0-1 0,1 0-1,-1 0 1,1 1 0,-1-1 0,-1 1 0,-1 0-5,-1 0 0,1 1-1,-1-1 1,1 1 0,0 0 0,0 0 0,0 0-1,0 0 1,-3 3 0,0 3 1,0 1 0,1-1 0,-1 1 0,2 0 0,-1 0 0,1 1 0,1-1 0,0 1 0,0 0 0,1 0 0,0 0 0,1 0 0,0 0 0,0 1 0,2 11 0,-1-18 0,0 0 0,1-1 0,0 0 0,0 1 0,0-1 0,0 1 0,0-1 0,1 0 0,-1 0 0,1 0 0,0 0 0,0 0 0,0 0 0,0 0 0,1-1 0,-1 1 0,1-1 0,-1 1 0,1-1 0,0 0 0,0 0 0,0 0 0,0-1 0,0 1 0,1-1 0,-1 0 0,0 0 0,1 0 0,-1 0 0,6 1 0,-3-1 0,0 0 0,0 0 0,0-1 0,1 1 1,-1-1-1,0-1 0,0 1 0,0-1 0,0 0 0,1 0 1,-1-1-1,0 0 0,-1 0 0,1 0 0,0-1 0,10-6 1,-11 5 0,-1 0 0,1 0 0,-1-1 0,0 1 0,0-1 1,0 0-1,-1 0 0,0-1 0,0 1 0,0-1 0,0 1 0,-1-1 1,0 0-1,-1 0 0,1 0 0,-1 0 0,0 0 0,0 0 0,-1 0 1,0-1-1,0 1 0,0 0 0,-1 0 0,0 0 0,0 0 0,-3-8 1,2 7-4,-1 0 1,0 1 0,0-1-1,0 1 1,-1 0 0,0 0-1,0 0 1,-1 0-1,1 1 1,-1-1 0,0 1-1,-1 1 1,1-1 0,-1 1-1,0 0 1,0 0 0,-1 0-1,1 1 1,-1 0 0,1 0-1,-1 1 1,-8-2 0,-33-3-207,-2 6-515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4.7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84 31278,'0'-8'478,"1"4"-369,-1 0 0,0 0-1,-1 0 1,1 0 0,-1-1 0,1 1-1,-3-4 1,2 6-112,0 0 0,0 0 0,0 1 0,-1-1 0,1 0 0,-1 1 0,1-1 0,-1 1 0,1-1 0,-1 1 0,0 0 0,0 0 0,0 0 0,0 0 0,0 0 0,-3-1 0,-6-2 9,0 2 0,0-1 0,-1 1 0,1 1 0,-1 0 0,1 0 0,-21 3 0,28-2-6,0 1 1,1 0-1,-1 0 1,0 0-1,1 1 1,-1 0-1,1-1 1,-1 1 0,1 0-1,0 1 1,0-1-1,0 0 1,0 1-1,0 0 1,1 0-1,-1-1 1,1 2-1,0-1 1,-1 0-1,1 0 1,1 1-1,-1-1 1,1 1-1,-1-1 1,1 1-1,-1 4 1,-2 5-3,1 0 0,1 0 0,0-1 0,1 1 0,0 1 0,2 20 0,-1-32 2,0 0 0,0 1 0,1-1 0,0 0-1,-1 0 1,1 0 0,0 0 0,0 0 0,0 0 0,0 0 0,0 0 0,1 0 0,-1 0-1,0-1 1,1 1 0,-1 0 0,1-1 0,3 3 0,-1-2 1,0 1-1,0-1 1,0-1 0,0 1-1,0 0 1,0-1 0,1 0-1,-1 0 1,6 0 0,-3 0 0,0 0 0,1-1 0,-1 0 0,0-1 0,0 0 0,0 0 0,0 0 0,0-1 0,0 0 0,0 0 0,0-1 1,6-3-1,-8 3 1,0-1 0,-1 1 0,1-1 0,-1 0 0,0 0 0,0-1 0,0 1 0,0-1 0,-1 0 0,0 0 0,0 0 0,0 0 0,-1 0 0,0-1 0,0 1 0,2-8 0,-1-6 10,-1 0 0,0 0 0,-2-32 0,0 30-1,17 222-11,1 10 0,-17-195-58,0-6 79,-1 0 1,0 0-1,-1 0 1,-2 15-1,3-24-38,0 1-1,-1-1 1,1 0 0,0 0-1,-1 0 1,1 0 0,0 0-1,-1 0 1,0 0 0,1 0-1,-1 0 1,1 0 0,-1 0-1,0-1 1,0 1 0,0 0-1,1 0 1,-1 0 0,0-1-1,0 1 1,0-1 0,0 1-1,0-1 1,0 1 0,0-1-1,0 1 1,0-1 0,0 0-1,-1 0 1,1 1 0,0-1-1,0 0 1,0 0 0,0 0-1,0 0 1,0-1 0,-1 1-1,1 0 1,0 0 0,0-1-1,0 1 1,0 0 0,0-1-1,0 1 1,0-1 0,0 1-1,0-1 1,-1-1 0,-14-12-1296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6.5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31791,'0'0'592,"8"0"-496,13 0-32,3 0-32,7 0 0,0 0 0,0 0-32,0 0 0,-4 0 0,-7 0 0,-3 0 0,-9 0 0,-2 0-16,-4 0-240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7.1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78 32415,'2'-10'23,"0"4"8,-1-1 0,0 1 0,-1-1 0,1 0 0,-1 1 0,-1-11 0,0 17-30,1-1-1,0 0 1,-1 0 0,1 1-1,-1-1 1,1 0 0,-1 1-1,1-1 1,-1 1-1,0-1 1,1 1 0,-1-1-1,0 1 1,1-1 0,-1 1-1,0 0 1,0-1 0,1 1-1,-1 0 1,0 0 0,0-1-1,0 1 1,1 0 0,-1 0-1,-1 0 1,-25-1-3,21 2 3,5-1-1,-9-1 0,1 1 0,0 1 0,0-1 0,0 2 0,-17 3 0,24-4 0,-1 0 0,0 1 0,1-1 0,-1 1 0,1-1 0,0 1 0,-1 0 0,1 0 0,0 0 0,0 0 0,0 0 0,0 1 0,1-1 0,-1 1 0,1-1 0,-1 1 0,1-1 0,0 1 0,0 0 0,0 0 0,0-1 0,0 5 0,-1 1 1,0 0-1,1 0 1,0 0 0,1 1-1,0-1 1,0 0 0,1 1-1,-1-1 1,2 0 0,-1 0-1,1 0 1,1 0 0,0 0-1,0 0 1,0-1 0,1 1-1,0-1 1,0 0 0,1 0-1,0 0 1,0-1 0,0 0-1,9 8 1,48 39-1,-47-42 0,0 1 0,-2 0 0,1 1 0,-2 0 0,13 17 0,-23-28 0,-1 0-1,1 0 1,-1 1 0,0-1-1,0 0 1,0 0 0,0 1 0,0-1-1,0 0 1,-1 1 0,1-1-1,-1 1 1,1-1 0,-1 1 0,0-1-1,0 1 1,0-1 0,-1 1-1,1-1 1,0 1 0,-1-1-1,0 1 1,1-1 0,-1 1 0,0-1-1,-2 3 1,0-2-1,1 0 1,-1 0 0,0 0-1,1-1 1,-1 1-1,0-1 1,-1 0-1,1 0 1,0 0-1,-1-1 1,1 1-1,-1-1 1,1 0-1,-1 1 1,0-2-1,-4 2 1,3-1-1,0 0 0,0 0-1,0-1 1,0 0 0,0 0 0,0 0 0,0 0 0,0-1-1,-8-2 1,11 2 0,0 0 0,0 0 0,1 0 0,-1 0 0,1 0 0,-1-1 0,1 1 0,-1 0 0,1-1 0,0 0 0,0 1 0,-1-1 0,1 0 0,0 1 0,1-1 0,-1 0 0,0 0 1,0 0-1,1 0 0,-1 0 0,1 0 0,0 0 0,0 0 0,0 0 0,0-3 0,-1-7-20,1 0 0,1 0 1,0 1-1,0-1 1,1 0-1,1 1 0,5-18 1,3 2 21,28-49 0,-34 66 7,4-2 17,-2-1 0,0 0 1,0-1-1,-2 0 0,1 0 1,-2 0-1,0-1 1,0 1-1,2-28 0,-7 40-25,1 1 0,-1-1-1,1 1 1,-1 0 0,0-1 0,0 1-1,1-1 1,-1 1 0,0 0-1,0 0 1,0-1 0,0 1 0,-1 0-1,1 0 1,0 0 0,0 0-1,-1 0 1,1 1 0,0-1 0,-1 0-1,1 1 1,-1-1 0,1 1-1,-1-1 1,1 1 0,-1-1 0,1 1-1,-1 0 1,-2 0 0,-54-4-56,54 4 48,1 0-38,-1 0 0,0 0 0,1 0 0,-1 1 0,0-1 0,1 1 0,-1 0 0,1 0 0,-1 0 0,1 0 0,-7 4 0,-11 12-1072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41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31727,'0'-5'85,"3"-20"512,-2 24-586,-1 0 1,1 0-1,-1 1 1,1-1-1,-1 0 1,1 1-1,0-1 1,-1 0-1,1 1 1,0-1-1,-1 1 1,1-1-1,0 1 1,0-1-1,0 1 1,-1 0-1,1 0 1,0-1-1,0 1 1,0 0-1,0 0 1,0 0-1,0 0 0,-1 0 1,1 0-1,2 0 1,-2 0-12,0 1 0,0-1 0,0 0 1,0 1-1,0 0 0,0-1 0,0 1 0,0-1 1,0 1-1,-1 0 0,1 0 0,0 0 0,0-1 0,0 1 1,-1 0-1,1 0 0,-1 0 0,1 0 0,0 2 0,12 25 8,-10-20-6,9 19-1,1-1 0,29 41 0,-35-57-1,0 0 0,1 0 0,1-1 0,-1-1 0,2 1 0,-1-2 0,1 1 0,0-1 0,14 7 0,-19-12 0,-1 0 0,1-1 0,0 1 0,0-1 0,0 0 0,0-1 0,0 1 0,0-1 0,0 0 0,0 0 0,0-1 0,0 0 0,0 1 0,0-2 0,0 1 0,7-3 0,4-3 0,0 0 0,0-2 0,20-13 0,3-3 0,3-2-1,65-54-1,-106 81-24,-6 1-665,-11 3-622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7.8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31518,'50'1'639,"18"0"-423,97-12-1,-158 11-2461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3:59.6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26748,'0'-5'970,"0"12"109,6 97 2843,-4-97-3922,2 23-5,2 0 0,1 0 1,2-1-1,12 31 0,-21-59-37,1-1 0,-1 0 0,0 0 0,0 1 0,0-1 0,0 0 1,1 0-1,-1 0 0,0 1 0,0-1 0,0 0 0,1 0 0,-1 0 0,0 0 0,0 1 0,0-1 0,1 0 1,-1 0-1,0 0 0,0 0 0,1 0 0,-1 0 0,0 0 0,1 0 0,-1 0 0,0 0 0,0 0 0,1 0 0,-1 0 1,0 0-1,0 0 0,1 0 0,-1 0 0,0 0 0,0 0 0,1 0 0,-1-1 0,4 0-3415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0.1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16 31887,'8'-14'224,"-4"13"40,-11 26 48,-60 92-304,-1 4 0,66-118-8,0 0 0,1 0 0,0 1 0,0-1 0,0 0 0,0 1 0,0-1 0,1 0 0,-1 1 0,1-1 0,0 1 0,0 3 0,1-6 0,-1 0 0,1 1 0,-1-1 0,1 0 0,0 0 0,-1 0 0,1 0 0,0 1 0,0-1 0,0 0 0,0 0 0,0-1 0,0 1 0,0 0 0,0 0 0,0 0 0,0-1 0,1 1 0,-1 0 0,0-1 0,1 1 0,-1-1 0,0 0 0,0 1 0,1-1 0,-1 0 0,1 0 0,-1 0 0,2 0 0,42 3 0,-1-1 0,0-3 0,61-7 0,-69 0-8,-35 8-77,-4 0-302,-11 0-494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0.4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26 32207,'-1'-4'87,"1"3"-69,0 0 1,0 0 0,0 0 0,0 0-1,0 0 1,0 0 0,0 0-1,0 0 1,0-1 0,0 1 0,0 0-1,1 0 1,-1 0 0,0 0 0,1 0-1,-1 0 1,1 1 0,-1-1 0,1-1-1,4 26 4,3 344-10,-8-349-11,0-10-13,0-4-9,-1-1 1,1 0-1,0 1 0,1-1 1,-1 1-1,1-1 1,0 0-1,0 0 0,0 1 1,0-1-1,1 0 0,2 5 1,6-2-628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0.8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65 30302,'0'-6'770,"3"-28"542,-3 33-1305,0 0 0,0 0 0,0 0 0,0 0 0,0 1-1,0-1 1,0 0 0,0 0 0,0 0 0,0 0 0,-1 0 0,1 0-1,0 0 1,0 0 0,-1 1 0,1-1 0,-1 0 0,1 0 0,-1 0 0,1 1-1,-1-1 1,0 0 0,1 1 0,-1-1 0,0 0 0,0 0 0,-2 1-7,0-1 0,0 1 1,0 0-1,0-1 0,0 1 1,0 1-1,0-1 1,0 0-1,0 1 0,0 0 1,0-1-1,0 1 1,1 0-1,-1 1 0,0-1 1,1 0-1,-1 1 0,-3 2 1,3-1-1,0 0 1,1 0-1,-1 0 1,0 1 0,1-1-1,0 1 1,0-1-1,0 1 1,0 0-1,1 0 1,-2 7-1,-2 9 2,2 0-1,1 1 1,0-1-1,3 29 1,-1-31-2,0-14 0,0-1 0,0 1 0,0 0 0,1-1 0,-1 1 0,1 0 0,0-1 0,0 1 0,1-1 0,-1 1 0,1-1-1,-1 0 1,1 0 0,0 0 0,0 0 0,1 0 0,-1 0 0,6 5 0,-5-6 0,1 0 1,0 1-1,-1-1 0,1 0 0,0-1 0,0 1 1,1-1-1,-1 0 0,0 0 0,0 0 0,1-1 1,-1 1-1,0-1 0,0 0 0,1 0 0,4-1 1,-7 0-1,0 0 1,1 0-1,-1 0 1,0 0-1,0 0 1,0 0-1,0-1 1,0 1-1,0-1 1,0 0-1,0 1 1,0-1 0,-1 0-1,1 0 1,-1 0-1,1 0 1,-1 0-1,0 0 1,0-1-1,0 1 1,0 0-1,0-1 1,-1 1-1,1-1 1,-1 1-1,1-4 1,2-11-1,-1 0 1,1-26-1,-3 41 1,0-120 103,0 165-134,-2-9-16,2 0 1,2 0-1,1-1 0,15 67 0,-12-86-955,0-6-1880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1.4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1 31614,'29'20'1012,"8"3"-1003,1-2 0,1-1 1,1-3-1,49 15 1,-35-12 1,-54-20-11,1 0 0,-1 0 1,0 0-1,1 0 0,-1 0 0,0 0 0,1 0 0,-1 0 0,0 0 0,1 1 0,-1-1 0,0 0 0,1 0 0,-1 0 0,0 0 0,0 1 0,1-1 1,-1 0-1,0 0 0,0 1 0,1-1 0,-1 0 0,0 0 0,0 1 0,0-1 0,1 0 0,-1 1 0,0-1 0,0 0 0,0 0 0,0 1 1,0-1-1,0 0 0,0 1 0,0-1 0,1 0 0,-1 1 0,0-1 0,-1 1 0,1-1 0,0 0 0,0 1 0,0-1 0,0 0 0,0 1 1,0-1-1,0 0 0,0 0 0,-1 1 0,1-1 0,0 0 0,0 1 0,0-1 0,-1 0 0,1 0 0,0 1 0,0-1 0,-1 0 0,1 0 1,0 0-1,0 1 0,-1-1 0,1 0 0,0 0 0,-1 0 0,1 0 0,0 0 0,-1 1 0,-27 11 8,23-10-5,-156 75 19,138-64-27,1 0 0,1 2 0,0 1 0,-35 34 1,55-48-19,-7 11-427,8-12-673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2.0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89 32367,'1'-1'11,"0"0"0,-1 0 0,1 0 0,-1 0 0,1-1 0,-1 1 0,0 0 0,0 0 0,1 0 0,-1 0 0,0-1 0,0 1 0,0 0 0,0 0 0,0-1 0,0 1 0,-1 0 0,1 0 1,0 0-1,-1 0 0,1-1 0,0 1 0,-1 0 0,0 0 0,1 0 0,-1 0 0,1 0 0,-1 0 0,0 0 0,0 0 0,0 0 0,-1 0 0,-2-1-12,0 1 0,0 0 0,0 0 0,0 1 0,0-1 0,0 1 0,0 0 0,-5 0 0,5 0 11,0 0-10,0 1 1,1-1-1,-1 0 0,1 1 0,-1 0 0,1 0 0,-1 0 0,1 0 1,-1 0-1,1 1 0,0-1 0,0 1 0,0 0 0,0 0 0,0 0 1,0 1-1,-2 2 0,1 0 0,0-1 0,0 1 0,1 1 0,0-1 0,0 0 0,0 1 0,1 0 0,-1 0 0,-1 8 0,1 2 0,0 0 0,1 1 0,0-1 0,2 1 0,0-1 0,4 30 0,-3-41 0,0-1 0,0 0 0,0 1 0,1-1 0,-1 0 0,1 0 0,0 0 0,0 0 0,1-1 0,-1 1 0,1 0 0,0-1 0,0 0 0,0 0 0,0 0 0,1 0 0,-1 0 0,1 0 0,0-1 0,-1 0 0,1 0 0,0 0 0,1 0 0,-1-1 0,5 2 0,5 1 0,1-1 0,0-1 0,0 0 0,0-1 0,0 0 0,16-3 0,-27 2 1,-1 0 1,1-1-1,-1 1 1,0-1-1,1 0 1,-1 0-1,0 0 1,0 0-1,1-1 1,-1 0-1,0 1 1,0-1-1,-1 0 1,1 0-1,0 0 1,-1-1-1,1 1 1,3-6-1,-2 2 0,-1 1-1,0-1 1,0 0 0,0 0-1,-1 0 1,0 0-1,0-1 1,-1 1-1,2-11 1,-2 3-1,-1-1 0,1 1-1,-2-1 1,0 1 0,-1 0 0,-1 0-1,0-1 1,-8-22 0,7 28 1,0 0 0,0 1 0,-1-1 0,0 1 0,-1 0 0,1 0 0,-1 1 0,-13-12 0,14 15-26,0 0 0,1 1 0,-2 0 0,1 0 0,0 0 1,0 1-1,-1 0 0,1 0 0,-1 0 0,0 1 0,0 0 0,1 0 0,-1 0 0,0 1 0,-10 0 0,-25 3-754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6.2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151 100 32351,'-1'-10'38,"-1"1"0,-1-1 0,1 1 0,-2 0 0,-6-16 0,9 23-34,0 1 0,0-1 0,-1 0 0,1 0 1,0 1-1,-1-1 0,1 1 0,-1-1 0,1 1 0,-1 0 0,0-1 0,1 1 0,-1 0 1,0 0-1,0 0 0,0 0 0,0 1 0,0-1 0,0 0 0,0 1 0,0 0 1,0-1-1,0 1 0,0 0 0,0 0 0,-1 0 0,1 0 0,0 0 0,0 1 0,0-1 1,0 1-1,0-1 0,-3 2 0,2 0-4,1-1 0,-1 1 0,1 0 0,-1-1 0,1 1 0,0 0 0,0 0 0,0 0 0,0 1 0,1-1 0,-1 0 0,0 1 0,1-1 0,0 1 0,-1-1 0,0 6 0,-13 47 0,14-50 0,-4 18 0,1 0 0,1 1 0,1 0 0,1-1 0,1 1 0,6 40 0,-5-59 0,0-1 0,0 0 0,1 1 0,0-1 0,0 0 0,0 0 0,0 0 0,0 0 0,1 0 0,0 0 0,0-1 0,0 1 0,0-1-1,0 0 1,1 0 0,-1 0 0,1-1 0,5 4 0,-3-3 1,-1-1-1,1 0 0,0 0 0,0 0 1,0 0-1,1-1 0,-1 0 0,0 0 1,0-1-1,1 0 0,-1 0 0,11-2 1,-14 1-1,1 0 1,-1 0-1,0-1 1,1 1 0,-1-1-1,0 0 1,0 0-1,0 0 1,-1 0-1,1 0 1,0-1 0,-1 1-1,0-1 1,1 0-1,-1 0 1,0 0-1,0 0 1,-1 0 0,1 0-1,-1 0 1,1-1-1,-1 1 1,0 0 0,1-8-1,2-6 0,-1 0 0,-1 0-1,1-29 1,-2 10 0,1 6 0,-4-36 0,2 58 0,-1 1 0,0 0 0,-1 0 0,1-1 0,-1 1 0,-1 0 0,1 0 0,-1 1 0,-1-1 0,-4-8 0,7 16 0,0 0 0,1 0 0,-1 0 0,1 0 0,0 0 0,-1-1 0,1 1 0,0 0 0,-1 0 0,1 0 0,0 0 0,0 0 0,0 0 0,0 0 0,0 0 0,0 0 0,0 2 0,0 20 0,-1-1-1,1 0 1,1 1 0,0-1 0,2 0-1,1 0 1,0 0 0,15 41-1,-16-58-7,0 4-49,1 0-1,1 0 0,0-1 1,9 13-1,6-4-844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6.7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32543,'0'0'4,"0"0"0,0-1 0,0 1 0,0 0 0,0 0 0,0 0 0,0 0 0,0 0 0,0-1 0,0 1 0,0 0 1,0 0-1,0 0 0,0 0 0,1 0 0,-1 0 0,0 0 0,0-1 0,0 1 0,0 0 0,0 0 0,0 0 0,0 0 0,0 0 0,1 0 0,-1 0 0,0 0 0,0 0 0,0 0 0,0 0 1,0 0-1,1 0 0,-1 0 0,0 0 0,0 0 0,0 0 0,0 0 0,0 0 0,0 0 0,1 0 0,-1 0 0,0 0 0,0 0 0,0 0 0,0 0 0,0 0 0,1 0 0,-1 0 0,0 0 1,0 0-1,0 0 0,12 7 29,8 9-53,37 44 20,-37-38 0,1-1 0,1 0 0,26 18 0,-36-31 0,-7-5 0,0 0 0,0 0 0,0 1 0,-1 0 0,1 0 0,4 5 0,-8-8 0,0 1 0,-1-1 0,1 0 0,-1 0 0,1 0 0,-1 0 0,1 1 0,-1-1 0,0 0 0,1 0 0,-1 1 0,0-1 0,0 0 0,0 1 0,0-1 0,0 0 0,0 1 0,0-1 0,-1 0 0,1 0 0,0 1 0,-1-1 0,1 0 0,-1 0 0,0 0 0,1 0 0,-1 1 0,0-1 0,1 0 0,-1 0 0,0 0 0,0 0 0,0-1 0,-2 3 0,-13 11 2,-1-1 0,0 0 1,-1-2-1,-38 19 0,34-19-35,0 1 1,2 1-1,-34 26 0,54-39-506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7.9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32239,'0'1'272,"0"1"-144,0 2-64,0-2-48,8-2-16,11 4 0,4-3 0,-3 5 0,-1-2 0,-5-3 0,-4-1 0,-6 0 0,1 0-32,-1 0-80,0 0-192,-2 0-1873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1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64 31743,'0'-1'12,"0"1"0,0-1 1,0 1-1,0-1 0,0 0 1,0 1-1,0-1 0,0 1 1,-1-1-1,1 1 0,0-1 1,0 0-1,-1 1 0,1-1 1,0 1-1,-1-1 1,1 1-1,-1 0 0,1-1 1,-1 1-1,1-1 0,0 1 1,-1 0-1,1-1 0,-1 1 1,0 0-1,1 0 0,-1-1 1,1 1-1,-1 0 0,1 0 1,-1 0-1,0 0 1,1 0-1,-1-1 0,1 1 1,-1 0-1,0 1 0,1-1 1,-1 0-1,1 0 0,-1 0 1,0 0-1,1 0 0,-1 1 1,-1-1 9,0 1 0,1-1 0,-1 1 0,1-1 0,-1 1 1,1 0-1,-1 0 0,1-1 0,-1 1 0,1 0 0,0 0 0,-1 1 0,1-1 1,0 0-1,0 0 0,-2 3 0,3-3-22,-1 0 0,0 1 0,1-1 0,-1 0 0,1 1 0,-1-1 0,1 1 0,-1-1 0,1 1 0,0-1 0,0 1 0,0-1 0,0 1-1,0 0 1,0-1 0,0 1 0,0-1 0,2 3 0,-2-3 0,1 0 1,0 0-1,0 0 0,0 0 0,0-1 0,0 1 0,0 0 0,0-1 1,0 1-1,0-1 0,0 1 0,0-1 0,1 1 0,-1-1 0,0 0 1,0 0-1,0 1 0,1-1 0,-1 0 0,0 0 0,0 0 1,2-1-1,-1 2 0,0-1 1,0 0 0,1 0 0,-1 0 0,0 0 0,0-1 0,1 1-1,-1-1 1,0 1 0,0-1 0,0 0 0,0 0 0,0 0-1,0 0 1,4-2 0,-5 1 0,0 0 0,0 0 0,0 0-1,0-1 1,0 1 0,0 0 0,0 0 0,-1-1 0,1 1-1,-1 0 1,0-1 0,1 1 0,-1-1 0,0 1-1,-1-3 1,1 1 0,0 0-1,0 0 0,0 0 1,-1 1-1,1-1 0,-1 0 0,0 0 1,0 0-1,-1 1 0,-1-5 1,2 7-1,0-1 0,0 1 0,0 0 0,0 1 0,0-1 0,0 0 0,0 0-1,-1 0 1,1 1 0,0-1 0,0 0 0,-1 1 0,1-1 0,0 1 0,-1 0 0,1-1 0,0 1 0,-1 0 0,1 0 0,0 0 0,-1 0 0,1 0 0,-1 0 0,1 0 0,0 1 0,-1-1 0,1 0 0,0 1 0,-1-1 0,1 1 0,0-1 0,0 1 0,-2 1 0,0 0-1,1 0 1,-1 1-1,0-1 1,1 1-1,0 0 0,0 0 1,0-1-1,0 2 0,0-1 1,1 0-1,-1 0 1,1 0-1,0 1 0,0-1 1,0 1-1,0-1 1,1 1-1,0-1 0,-1 1 1,1-1-1,0 1 0,1-1 1,-1 1-1,0-1 1,3 7-1,0-9 2,-1 1-1,1-1 1,0 0 0,0 0-1,0-1 1,0 1-1,0-1 1,0 0 0,1 1-1,-1-1 1,0 0 0,0-1-1,0 1 1,0-1-1,0 1 1,0-1 0,0 0-1,0 0 1,0 0 0,3-2-1,-5 0 1,0 0 0,0 1-1,0-1 1,-1 0 0,0 1-1,1-1 1,-1 0-1,0 0 1,0 1 0,0-1-1,-1 0 1,1 1 0,-1-1-1,1 0 1,-1 1 0,0-1-1,0 0 1,0 1-1,0-1 1,-1 1 0,1 0-1,-1-1 1,1 1 0,-4-4-1,4 10-157,1 7-179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8.4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0 194 32527,'31'-160'176,"-30"153"-175,-1 5 1,0 0 0,0 0 0,0 0 1,0 0-1,1 0 0,-1 0 0,1 1 0,0-1 1,-1 0-1,1 0 0,0 0 0,1-2 0,-2 4-2,1 0 0,-1 0 0,0 0 1,0 0-1,0 0 0,0 0 0,1 0 0,-1 0 0,0 1 0,0-1 0,0 0 0,0 0 0,1 0 0,-1 0 0,0 0 0,0 0 0,0 0 0,0 0 0,1 0 0,-1 0 0,0 0 0,0 1 0,0-1 1,0 0-1,0 0 0,0 0 0,0 0 0,1 0 0,-1 1 0,0-1 0,0 0 0,0 0 0,0 0 0,0 0 0,0 1 0,0-1 0,0 0 0,0 0 0,0 0 0,0 0 0,0 1 0,0-1 1,0 0-1,0 0 0,0 0 0,0 0 0,0 1 0,0-1 0,0 0 0,0 1 0,41 263 0,-20-120 0,-16-112 0,-1 54 0,-4-85 0,0 0 0,-1 0-1,1 0 1,-1 0 0,1 0 0,-1 0-1,1 0 1,-1 0 0,0 0 0,1 0-1,-1 0 1,0-1 0,0 1 0,0 0-1,1 0 1,-1-1 0,0 1 0,0 0-1,0-1 1,0 1 0,0-1 0,0 0 0,-1 1-1,1-1 1,0 0 0,0 1 0,0-1-1,0 0 1,-2 0 0,-34 2-9,35-2 9,19-2-14,-1-1 1,0 0-1,0-1 1,24-10-1,-10 5-57,-26 7-227,1 1-1,-1-1 1,1 0-1,-1-1 1,0 1-1,0-1 1,0 1-1,5-5 1,6-8-7842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8.7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33 32287,'3'-4'71,"-1"-1"0,1 1 0,0-1 0,1 1 1,5-6-1,-9 10-71,0 0 0,0 0 1,0 0-1,0 0 0,0 0 1,0 0-1,0 0 0,0 1 0,0-1 1,0 0-1,0 0 0,0 0 1,0 0-1,0 0 0,0 0 1,0 0-1,0 0 0,0 0 1,0 1-1,0-1 0,0 0 1,0 0-1,0 0 0,0 0 1,0 0-1,0 0 0,0 0 0,0 0 1,1 0-1,-1 0 0,0 0 1,0 1-1,0-1 0,0 0 1,0 0-1,0 0 0,0 0 1,0 0-1,0 0 0,0 0 1,0 0-1,1 0 0,-1 0 0,0 0 1,0 0-1,0 0 0,0 0 1,0 0-1,0 0 0,0 0 1,0 0-1,0 0 0,1 0 1,-1 0-1,0 0 0,0 0 1,0 0-1,0 0 0,0 3 0,-1 34 1,-3 0-1,0 0 1,-3-1 0,-15 52-1,-59 143-2,35-109-9,40-107-11,1 1 1,0-1 0,1 1-1,1 0 1,-2 30 0,5-46-27,0 0 1,0 1-1,0-1 1,0 0-1,0 1 1,0-1-1,0 0 1,0 1-1,0-1 1,0 1 0,0-1-1,0 0 1,0 1-1,1-1 1,-1 0-1,0 1 1,0-1-1,0 0 1,1 0-1,-1 1 1,0-1-1,0 0 1,1 0 0,-1 1-1,0-1 1,0 0-1,1 0 1,-1 0-1,0 1 1,1-1-1,-1 0 1,0 0-1,1 0 1,-1 0 0,0 0-1,1 0 1,-1 0-1,1 0 1,-1 0-1,0 0 1,1 0-1,-1 0 1,0 0-1,1 0 1,-1 0-1,0 0 1,1 0 0,0 0-1,3-1-1703,19 1-13416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9.1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204 21 32271,'26'-20'373,"-26"20"-372,0 0 0,0 0 0,0 0 0,0 0 0,0 0-1,0 0 1,0 0 0,0 0 0,0 0 0,-1 1 0,1-1 0,0 0-1,0 0 1,0 0 0,1 0 0,-1 0 0,0 0 0,0 0 0,0 0-1,0 0 1,0 1 0,0-1 0,0 0 0,0 0 0,0 0 0,0 0-1,0 0 1,0 0 0,0 0 0,0 0 0,0 0 0,0 0 0,0 0 0,0 0-1,0 1 1,1-1 0,-1 0 0,0 0 0,0 0 0,0 0 0,0 0-1,0 0 1,0 0 0,0 0 0,0 0 0,0 0 0,0 0 0,1 0-1,-1 0 1,0 0 0,0 0 0,0 0 0,0 0 0,0 0 0,0 0-1,0 0 1,0 0 0,1 0 0,-4 7 0,1-1 0,-1 1 1,0 0-1,0-1 0,-1 0 0,-8 12 1,-35 40-4,21-28 3,-4 5-1,9-12 0,-25 38 0,42-54 0,0-1 0,0 1 0,0 0 0,1 1 0,0-1 0,1 0 0,0 1 0,0-1 0,0 1 0,0 15 0,2-21 0,0 0 0,0-1 1,1 1-1,-1 0 0,1-1 0,-1 1 1,1-1-1,0 1 0,0-1 0,0 1 1,0-1-1,0 0 0,0 1 0,0-1 1,0 0-1,0 0 0,1 0 0,-1 0 1,0 0-1,1 0 0,-1 0 0,1 0 1,-1 0-1,1-1 0,-1 1 0,1-1 1,-1 1-1,3 0 0,7 2 2,0-1 0,1 0 1,12 0-1,-17-2-2,130 3 0,-89-3 0,-47 0-5,-1 0 0,1 0-1,-1 0 1,0 0 0,1 0 0,-1 0-1,1 0 1,-1 0 0,1 0 0,-1 0-1,1 0 1,-1 0 0,0 0 0,1-1-1,-1 1 1,1 0 0,-1 0 0,0 0-1,1-1 1,-1 1 0,0 0 0,1 0 0,-1-1-1,0 1 1,1 0 0,-1-1 0,0 1-1,0-1 1,1 1 0,-1 0 0,0-1-1,0 1 1,0-1 0,1 1 0,-1 0-1,0-1 1,0 1 0,0-1 0,0 1 0,0-1-1,0 1 1,0 0 0,0-1 0,0 1-1,0-1 1,0 1 0,0-1 0,-1 1-1,1 0 1,0-1 0,0 1 0,0-1-1,-1 0 1,0-9-865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5:14:09.5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32303,'0'-4'416,"0"12"-416,4 21 16,8 19-16,0 10 0,-5 6 0,-3-1 0,0-5 0,-4-5 0,0-4 0,0-7 0,0-7-16,0-3-64,0-12-176,0-11-1153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0 159 30830,'2'-2'123,"0"0"0,0 0-1,-1 0 1,1 0 0,1 0 0,-1 0-1,0 0 1,0 0 0,1 1 0,-1-1-1,1 1 1,-1 0 0,1 0 0,3-1-1,19-13-106,-20 12-13,-1-1 1,0 0-1,0 0 1,0 0-1,0 0 0,-1-1 1,0 0-1,0 1 1,0-1-1,-1 0 0,1 0 1,-1-1-1,0 1 1,-1 0-1,1-1 0,-1 1 1,0-1-1,0 1 0,-1-1 1,0 0-1,0-9 1,-2 111 1,4 111-5,6-161 0,-6-37-1,0 0 0,0 1-1,0 14 1,-4-23 0,-1 0 1,1-1-1,0 1 1,-1 0 0,1-1-1,-1 0 1,1 1-1,-1-1 1,1 0-1,-1 0 1,1 0 0,-4-1-1,2 1 7,-52 0-11,46 0-9,38 0 33,-3 0-18,1-1-1,0-1 1,-1-1 0,1-1 0,39-12 0,-65 16-7,0 0 0,0 0 0,0 0 0,0 0 0,0 0-1,0 0 1,0 0 0,0 0 0,0 0 0,0 0 0,0-1 0,0 1 0,0 0 0,-1 0 0,1 0-1,0 0 1,0 0 0,0 0 0,0 0 0,0 0 0,0 0 0,0 0 0,0 0 0,0 0 0,0 0-1,0 0 1,0 0 0,0 0 0,0 0 0,0 0 0,0 0 0,0 0 0,0 0 0,0-1 0,0 1-1,0 0 1,0 0 0,0 0 0,0 0 0,-8 0-284,-15 0-553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5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309 90 31855,'1'-4'71,"0"-1"0,0 0 0,-1 0 0,0 0 0,0 0 0,-1 1 0,1-1 0,-1 0 0,0 0 0,-2-5 0,2 8-68,0 0 0,-1 0 0,1 0 0,-1 1-1,1-1 1,-1 0 0,0 1 0,1-1-1,-1 1 1,0-1 0,0 1 0,0 0 0,-1 0-1,1 0 1,0 0 0,0 0 0,0 0-1,-1 1 1,1-1 0,0 1 0,-1 0 0,-2-1-1,-2 0-2,-1 0 1,0 0-1,1 1 0,-1 0 0,0 0 0,0 1 1,1 0-1,-1 0 0,1 1 0,-1 0 0,1 0 0,-1 1 1,1 0-1,0 0 0,-10 7 0,8-3 0,1 0 0,0 1 0,0 0 0,0 0 0,1 0 0,0 1 0,1 0 0,0 1 0,1 0 0,-6 13 0,2-1 2,0 1 0,2-1-1,1 2 1,1-1 0,1 1 0,1-1-1,1 1 1,2 35 0,0-49-2,1-1 0,-1 0 1,2 1-1,0-1 0,0 0 1,0 0-1,1 0 0,0 0 0,1 0 1,0 0-1,1-1 0,-1 0 0,2 0 1,-1 0-1,1-1 0,0 0 0,12 12 1,-8-11-1,0-1 1,1 0 0,-1 0-1,1-1 1,0 0 0,1-1-1,0 0 1,0-1 0,0 0-1,0-1 1,0-1 0,25 3-1,-24-4 4,0 0-1,0-1 1,0 0-1,0-1 0,15-3 1,-24 3-22,0 0-1,0 0 1,-1 0-1,1-1 1,-1 0 0,1 0-1,-1 0 1,1 0-1,-1 0 1,0-1 0,0 1-1,0-1 1,-1 0-1,1 0 1,-1 0 0,1 0-1,-1 0 1,0-1-1,0 1 1,-1-1 0,3-6-1,7-26-971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3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91 31182,'6'-56'1518,"-9"55"-1516,0 0 0,-1 0 0,1 1-1,-1-1 1,1 1 0,-1-1 0,1 1 0,-1 0-1,-4 1 1,3-1-1,0 1-1,1 0 0,-1-1 0,0 1 0,0 1 0,1-1 0,-1 1 0,1 0 0,0 0 0,-1 0 0,1 1 0,0-1 0,0 1 0,0 0 0,1 0 0,-1 0 0,1 1 0,-1 0 0,1-1 0,0 1 0,1 0 0,-1 0 0,1 0 0,0 1 0,-3 5 0,1-1 0,0 1 0,0 1 0,1-1 0,0 0 0,1 1 0,0 0 0,1-1 0,0 1 0,1 0 0,1 12 0,-1-22 0,1 1 0,-1 0 0,1 0 0,0-1 0,0 1 0,0 0 0,0-1 0,0 1 0,0-1 0,0 1 0,0-1 0,0 1 0,1-1 0,-1 0 0,1 0 0,-1 0 0,1 0 0,0 0 0,-1 0 0,1 0 0,0 0 0,-1-1 0,1 1 0,0-1 0,0 1 0,0-1 0,0 1 0,-1-1 0,1 0 0,3 0 0,7 0 0,1 1 0,0-2 0,14-1 0,-27 2 0,5-1 0,-1 0 1,1 0-1,-1 0 0,1-1 1,-1 0-1,0 0 0,1 0 1,-1 0-1,0-1 0,0 1 1,-1-1-1,1 0 0,0 0 1,-1 0-1,0-1 0,0 1 1,0-1-1,0 0 0,0 0 1,-1 0-1,0 0 0,0 0 1,3-9-1,-1 3 1,-2 0-1,1 1 1,-1-1 0,0 0 0,-1 0-1,-1 0 1,1 0 0,-2 0 0,1 0-1,-3-12 1,2 18-1,0 0 0,0 0 1,-1 1-1,1-1 0,-1 1 0,0-1 1,0 1-1,0 0 0,0 0 0,-1 0 0,1 0 1,-1 0-1,-6-4 0,8 5-2,-1 1 1,0-1-1,0 1 1,0 0-1,-1 0 1,1 0-1,0 0 0,0 0 1,-1 0-1,1 1 1,0-1-1,-1 1 1,1-1-1,-1 1 0,1 0 1,0 0-1,-1 0 1,1 0-1,-1 1 1,1-1-1,0 1 0,-1-1 1,-2 2-1,4-1-11,-1 0 1,1 0-1,0 0 0,0 0 0,0 1 0,0-1 0,0 0 1,0 0-1,0 1 0,0-1 0,1 1 0,-1-1 1,0 1-1,0 2 0,-2 2-123,-7 15-638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5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28621,'0'0'3255,"0"35"-2962,2-34-281,-1 1-1,1 0 1,0-1-1,0 1 1,0-1-1,0 0 1,0 1-1,0-1 1,1 0-1,-1-1 1,0 1-1,0 0 1,1 0-1,-1-1 1,1 0-1,-1 1 1,0-1-1,1 0 1,-1 0-1,1 0 1,-1-1-1,5 0 1,-6-2-6,0 1 0,0-1 0,-1 0 1,1 1-1,-1-1 0,0 0 0,0 0 1,0 0-1,0 1 0,0-1 0,-1 0 1,1 0-1,-1 1 0,0-1 1,0 0-1,0 1 0,0-1 0,0 1 1,-3-5-1,3 6-6,0 0 0,0 1 0,0-1 0,0 0 0,-1 1 0,1-1 0,0 1 0,0-1 0,-1 1 0,1 0 0,0-1 0,-1 1 1,1 0-1,0 0 0,-1 0 0,1 0 0,0 0 0,-1 0 0,1 0 0,0 1 0,-1-1 0,-1 1 0,2 0-1,0 0 1,0 0-1,0 0 0,0 0 1,0 0-1,0 0 0,1 0 1,-1 1-1,0-1 0,1 0 1,-1 0-1,1 1 0,0-1 1,-1 0-1,1 1 0,0-1 1,0 0-1,-1 1 1,1-1-1,0 0 0,1 3 1,-1-3 0,-1 1 0,1-1 0,0 1 0,0 0 0,0-1 0,1 1 0,-1 0 0,0-1 0,1 1 0,-1 0 0,1-1 0,-1 1 0,1-1 1,0 1-1,-1-1 0,1 0 0,0 1 0,0-1 0,0 0 0,2 2 0,-1-2 5,0 0 0,1 0 0,-1 0 0,0-1-1,0 1 1,1-1 0,-1 0 0,0 0 0,1 0 0,-1 0 0,1 0 0,-1 0 0,0-1-1,3 0 1,-4 1-3,0-1-1,-1 1 1,1 0-1,0-1 1,-1 1-1,1-1 0,-1 0 1,1 1-1,-1-1 1,1 1-1,-1-1 1,1 0-1,-1 1 1,0-1-1,1 0 1,-1 0-1,0 1 0,0-1 1,1 0-1,-1 0 1,0 1-1,0-1 1,0 0-1,0 0 1,0 0-1,0 0 1,0-28 11,-1 21-2,1 8-31,0 0 1,0-1-1,-1 1 0,1 0 0,0 0 0,-1-1 0,1 1 1,0 0-1,0 0 0,-1-1 0,1 1 0,-1 0 0,1 0 1,0 0-1,-1 0 0,1-1 0,0 1 0,-1 0 0,1 0 1,-1 0-1,1 0 0,0 0 0,-1 0 0,1 0 0,-1 0 0,1 0 1,0 0-1,-1 0 0,1 1 0,-1-1 0,1 0 0,0 0 1,-1 0-1,1 0 0,0 1 0,-1-1 0,1 0 0,0 0 1,-1 1-1,1-1 0,0 0 0,0 0 0,-1 1 0,1-1 1,0 0-1,0 1 0,0-1 0,-1 0 0,1 1 0,0-1 1,0 1-1,0-1 0,0 0 0,0 1 0,-2 10-2792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7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0 29373,'0'0'497,"-29"0"1266,-26 4-1717,225-2 911,-196 1-1421,9-3-430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8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0 173 29966,'0'0'1043,"0"-6"-51,2 0-935,0 0 0,0 1 0,0-1-1,0 0 1,1 1 0,0-1 0,0 1 0,1 0-1,-1 0 1,8-8 0,8-12-12,-9 10-36,-3 4-1,1-1-1,10-23 1,-19 72-8,1-10 0,-7 261 0,6-286 0,1-1 0,-1 1 0,0 0 0,0-1 0,0 1 0,0-1 0,0 0 0,0 1 0,0-1 0,-1 0 0,1 1 0,0-1 0,-1 0 0,1 0 0,-1 0 0,1 0-1,-1-1 1,0 1 0,1 0 0,-1-1 0,0 1 0,1-1 0,-1 1 0,0-1 0,0 0 0,-2 0 0,-38 5 6,42-5-4,4 0 4,9-1-5,1 0 0,0-2-1,-1 1 1,25-10 0,-23 7-2,0 1 1,0 0 0,25-2 0,-37 6 4,-2 0-28,0 0-1,0 0 1,-1 0 0,1 1-1,0-1 1,0 0-1,0 0 1,0-1 0,0 1-1,-1 0 1,1 0-1,0 0 1,0-1-1,0 1 1,0 0 0,-1-1-1,1 1 1,0 0-1,0-1 1,-1 1 0,1-1-1,0 0 1,0 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64 30366,'0'-1'106,"1"0"0,-1 0 0,0-1 0,0 1 0,0 0 0,0 0 0,-1 0 0,1 0 0,0 0 0,0-1 1,-1 1-1,1 0 0,-1 0 0,1 0 0,-1 0 0,1 0 0,-1 0 0,1 0 0,-1 0 0,-1-1 0,-20 0-137,10 2 105,10 0-74,0 0 0,0 1-1,0-1 1,0 1 0,0-1-1,1 1 1,-1 0 0,0 0-1,0-1 1,0 1 0,1 0 0,-1 1-1,1-1 1,-1 0 0,1 0-1,-1 1 1,1-1 0,0 1-1,-1-1 1,1 1 0,0 0-1,0-1 1,0 1 0,0 0 0,1 0-1,-1 0 1,-1 3 0,1 0-1,-1 1 1,1 0-1,0 0 1,1-1-1,-1 1 0,1 0 1,0 0-1,1 10 1,0-15 0,-1 0 0,1 0 1,0 1-1,-1-1 0,1 0 1,0 0-1,-1 0 0,1 0 0,0 0 1,0 0-1,0 0 0,0-1 0,0 1 1,0 0-1,0 0 0,0-1 0,0 1 1,0-1-1,1 1 0,-1-1 1,0 1-1,0-1 0,1 0 0,-1 1 1,0-1-1,0 0 0,2 0 0,43 1 17,-32-2-12,-7 2-3,0-1 0,0-1 0,0 1 0,0-1 0,0-1-1,0 1 1,0-1 0,11-5 0,-16 6-1,1-1 0,-1 1 0,1-1-1,-1 0 1,0 0 0,0 0 0,0 0 0,0-1 0,0 1 0,0 0-1,-1-1 1,1 1 0,-1-1 0,1 0 0,-1 1 0,0-1 0,0 0-1,0 0 1,-1 0 0,1 0 0,-1 0 0,1 0 0,-1-4 0,0 4-1,1 0 1,-1 0 0,0-1 0,-1 1-1,1 0 1,0 0 0,-1 0-1,0 1 1,1-1 0,-1 0 0,0 0-1,-1 0 1,1 0 0,0 1-1,-1-1 1,1 1 0,-1-1 0,0 1-1,-4-5 1,2 5-1,1 0 0,-1-1 0,0 1 0,0 1 0,0-1 0,0 0 0,-1 1-1,1 0 1,0 0 0,-1 0 0,1 1 0,0-1 0,-6 1 0,0 0 0,0-1 0,1 2 0,-1-1 0,0 1 0,1 1 0,-18 4 0,23-4 0,1-1 0,0 1 0,-1 0 0,1 0 0,0 0 0,0 0 0,0 1 0,0-1 0,1 1 0,-1 0 0,1-1 0,-1 1 0,1 0 0,0 1 0,0-1 0,0 0 0,1 1 0,-1-1 0,1 1 0,-2 6 0,2-3-3,0 0 0,0-1 0,1 1 1,0 10-1,0-6 1,1-10 2,0 0 0,-1 0 0,1 0 0,0 0 0,0 0 0,0-1 0,0 1 0,0 0 0,0-1 0,0 1 0,0 0 0,1-1 0,-1 0 0,0 1 0,0-1 0,0 0 0,1 1 0,-1-1 0,0 0 0,0 0 0,0 0 0,1 0 0,-1 0 0,0 0 0,2-1 0,37-1 0,-37 1 0,-1 1 1,0-1-1,0-1 0,0 1 1,0 0-1,0-1 1,0 1-1,0-1 0,0 1 1,-1-1-1,1 0 1,0 0-1,-1 0 0,0 0 1,1 0-1,-1 0 0,0 0 1,0 0-1,0 0 1,1-4-1,-2 5 0,1-1 0,0 1 1,-1 0-1,1 0 0,-1-1 0,0 1 1,1 0-1,-1-1 0,0 1 0,0 0 0,0-1 1,0 1-1,0-1 0,0 1 0,0 0 1,0-1-1,-1 1 0,1 0 0,0-1 0,-1 1 1,1 0-1,-1 0 0,0-1 0,1 1 1,-1 0-1,0 0 0,0 0 0,0 0 0,0 0 1,0 0-1,0 0 0,0 0 0,0 0 1,0 0-1,-2 0 0,-6-2-1,-1 1 0,1 0 0,-1 1-1,0 0 1,0 0 0,-14 2 0,21-1 1,-1 0-1,1 0 1,0 0 0,0 1-1,0-1 1,0 1 0,0 0-1,0 0 1,0 0 0,0 0-1,0 0 1,0 1 0,1 0-1,-1-1 1,0 1 0,1 0-1,-1 0 1,1 0 0,0 0-1,0 1 1,0-1 0,0 1-1,-3 4 1,5-6 0,-1 1 0,0-1-1,0 1 1,1-1 0,-1 1 0,1 0 0,-1-1 0,1 1 0,0 0-1,0-1 1,0 1 0,0 0 0,0-1 0,0 1 0,0 0-1,0-1 1,1 1 0,-1 0 0,1-1 0,-1 1 0,1 0-1,0-1 1,-1 1 0,1-1 0,0 1 0,0-1 0,0 0 0,0 1-1,0-1 1,0 0 0,1 0 0,-1 0 0,0 0 0,1 0-1,-1 0 1,1 0 0,-1 0 0,1 0 0,-1-1 0,1 1-1,-1-1 1,1 1 0,2 0 0,8 1-1,0 0-1,1-1 1,-1-1-1,25-1 1,-14 0 2,-21 2 0,0-1 0,0 0 0,1 0 0,-1-1 0,0 1 0,1 0 0,-1-1 0,0 1 0,0-1-1,0 0 1,1 0 0,-1 0 0,0 0 0,0 0 0,0 0 0,0 0 0,-1-1 0,1 1 0,0-1 0,0 1 0,-1-1 0,1 0 0,-1 0 0,0 0 0,1 0 0,-1 0 0,0 0 0,0 0 0,0 0 0,0 0 0,-1 0 0,1 0 0,-1-1 0,1 1 0,-1 0 0,0 0 0,0-1 0,0 1 0,0 0 0,0-1 0,0 1 0,-1 0 0,1 0 0,-1-1 0,-1-3 0,1 4-2,0 0-1,0 0 1,0 0 0,-1 1-1,1-1 1,0 0 0,-1 1-1,1-1 1,-1 1 0,0-1-1,1 1 1,-1 0 0,0 0-1,0 0 1,0 0 0,0 0-1,0 0 1,-4-1 0,2 1-5,1 0 0,-1 0 0,1 1 0,-1-1 0,1 1 0,-1 0 0,0 0 0,1 0 0,-1 1 0,-6 0 0,10 0-19,-1-1 0,1 0 0,0 1 0,-1-1 1,1 0-1,0 1 0,-1-1 0,1 0 0,0 1 0,-1-1 0,1 1 0,0-1 0,0 1 0,-1-1 0,1 1 0,0-1 0,0 1 0,0-1 0,0 1 0,0-1 0,0 1 0,0-1 0,0 1 0,0-1 1,0 1-1,0-1 0,0 1 0,0 0 0,0 1-324,0 11-2266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1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 28989,'-3'-2'2828,"3"2"-2821,0-1 1,0 1-1,0 0 0,0-1 0,0 1 0,0 0 0,0 0 1,0-1-1,1 1 0,-1 0 0,0 0 0,0-1 0,0 1 0,0 0 1,0 0-1,0-1 0,1 1 0,-1 0 0,0 0 0,0-1 1,0 1-1,1 0 0,-1 0 0,0 0 0,0 0 0,0-1 0,1 1 1,-1 0-1,0 0 0,0 0 0,1 0 0,-1 0 0,0 0 1,1 0-1,-1 0 0,0 0 0,0 0 0,1 0 0,-1 0 1,1 0-1,861 0 313,-755 13-320,-68-11 5,-28-1 0,-1 0 0,1-1 0,0 0 0,-1 0 0,21-5 0,-14 1 7,-1 1 0,1 0 0,0 1 1,0 1-1,23 2 0,-36-1-5,-4 0 129,-30 0-830,23 0-747,-1 0-3046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2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7 30318,'-2'-2'77,"-9"-3"1101,10 15-144,1-3-954,0 834 0,-2-799-80,-9 49 0,6-49 0,-2 49 0,7 41-590,0-150-1685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4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31310,'-1'3'1086,"12"-7"-864,0-7-214,-2 0 0,1 0 0,-1-1 1,-1-1-1,0 1 0,-1-1 0,8-19 1,-4 9 10,-10 25 8,-1 13-19,-4 29-14,2-26 9,-1 46-3,9 105 0,1-16 0,-8-152-1,0-1 1,1 1-1,-1-1 0,0 1 0,0 0 1,0-1-1,0 0 0,0 1 0,1-1 1,-1 1-1,0-1 0,0 0 1,0 0-1,0 0 0,0 1 0,0-1 1,0 0-1,0 0 0,0 0 0,0-1 1,0 1-1,0 0 0,-2-1 1,2 1-2,-27 1-11,-6-1 13,32 0 1,4 0-1,18-1-1,112-14 16,-87 8-17,-32 3-379,-15 4-532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24779,'5'-3'7316,"-1"1"-6916,2 0-256,6 2-80,-2 0-48,3 0-16,-3 11 16,-4 8-16,-2-1 0,-4 2 0,0 1 0,0-1 0,-14 1-32,-2-5-96,-1-3-368,3-7-1905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31326,'25'-37'1061,"-16"25"-1008,0-1-1,-1 0 1,0 0 0,-1-1-1,5-15 1,-6 14-38,-3 12 7,-2 23 12,0 2-41,5 40 7,10 186 0,-16-247-1,1 1 0,-1-1 1,0 1-1,0-1 0,0 1 0,-1 0 0,1-1 0,0 1 1,0-1-1,-1 1 0,1-1 0,-1 1 0,0-1 1,1 0-1,-1 1 0,0-1 0,0 0 0,0 1 0,0-1 1,0 0-1,0 0 0,0 0 0,0 0 0,0 0 1,-2 1-1,-1-1-1,0 1 1,0-1 0,-1-1-1,1 1 1,0-1-1,-1 1 1,-7-2-1,11 1 3,172 0-788,-192 0-635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6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39 32175,'0'-11'143,"1"-14"192,-1 23-235,-3 13-118,-21 107 18,-24 145 0,36-190 0,-11 101 0,25-247 0,4 1 0,3 0 0,3 1 0,3 0 0,41-115 0,-53 176 0,1 0 0,1 0 0,0 0 0,0 1 0,8-11 0,-12 18 0,0 1 0,0-1 0,0 0 0,1 1 0,-1-1 0,1 1 0,-1-1 0,1 1 0,0 0 0,0 0 0,-1 0 0,1 0 0,0 0 0,0 0 0,0 0 0,0 0 0,0 1 0,0-1 0,0 1 0,0 0 0,0-1 0,0 1 0,1 0 0,-1 0 0,0 0 0,0 1 0,0-1 0,0 0 0,0 1 0,0 0 0,0-1 0,0 1 0,0 0 0,2 1 0,0 1 0,0 0 0,-1 0 0,1 0 0,-1 1 0,1 0 0,-1-1 0,-1 1 0,1 0 0,0 0 0,3 9 0,20 52 0,-17-43 0,14 48 0,-3 1 0,16 99 0,-12-48 0,-21-108-21,7 31 61,-9-43-58,-1 0-1,1 1 0,0-1 1,-1 0-1,1 0 0,0 0 0,1-1 1,-1 1-1,0 0 0,0 0 0,1-1 1,-1 1-1,1 0 0,0-1 1,2 3-1,-1-4-1453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5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5 31038,'-1'-1'41,"0"1"0,0 0 0,1-1 0,-1 1 0,0-1 0,0 1 0,1 0 0,-1-1 0,0 1 0,0 0 0,0 0 0,0 0 0,0 0 0,0 0 0,1 0 0,-1 0 0,0 0 0,0 0 0,0 0 0,0 0 0,0 1 0,1-1 0,-1 0 0,0 0 0,0 1 0,0-1 0,1 1 0,-1-1 0,0 1 0,1-1 0,-1 1 0,0-1 0,1 1 0,-1 0 0,1-1 0,-1 1 0,0 1 0,-19 28-168,20-29 153,-13 25-6,2 1 1,1 0-1,1 0 1,-7 42-1,-10 118 25,25-181-44,-10 132 22,10-115-22,1 0 0,1-1 0,2 1 0,5 24 0,-5-37-2,0 1 1,1-1-1,1 1 0,0-1 0,0-1 1,1 1-1,0-1 0,0 0 1,1 0-1,1-1 0,-1 0 0,18 14 1,-13-13-41,1 0 0,0 0-1,1-2 1,0 1 0,0-2 0,0 0 0,1-1 0,25 6 0,31 0-669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6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18585,'6'-9'11607,"9"5"-8044,24 4-5879,-25 0 3489,-5 1-1167,-1 0 0,1 1 0,0-1 0,-1 2 0,1-1 0,-1 1 0,1 0 0,-1 1-1,0 0 1,-1 1 0,1-1 0,-1 1 0,0 1 0,0-1 0,0 1 0,-1 1 0,0-1 0,0 1 0,7 11 0,4 7-6,-1 1 1,-1 0 0,-1 1 0,15 44 0,-13-19 4,-1 0-1,-3 1 1,-3 1-1,-1 0 1,-3 0-1,-3 74 1,-2-118-41,0-1-1,0 1 1,-1 0 0,-1 0-1,1 0 1,-2-1 0,1 1 0,-1-1-1,-1 0 1,0 1 0,0-1-1,-1-1 1,0 1 0,0-1-1,-1 0 1,0 0 0,0-1 0,-1 1-1,0-1 1,0-1 0,-1 0-1,-14 9 1,-20 7-2843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29.6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1634 30414,'-2'-31'2273,"12"-178"-2228,-11 72-43,3-171-1,3 215-1,21-118 0,-21 183 0,3 0 0,0 0 0,2 1 0,0 0 0,15-25 0,6-2 0,48-63 0,-48 74 0,-2-1 0,-2-1 0,33-75 0,-59 119 0,-1 1 0,0 0 0,0-1 0,1 0 0,-1 1 0,0-1-1,0 1 1,0-1 0,0 1 0,0-1 0,0 1 0,0-1 0,0 1 0,0-1 0,0 1 0,0-1 0,0 1 0,-1-1 0,1 1-1,0-1 1,0 1 0,0-1 0,-1 1 0,1-1 0,0 1 0,-1-1 0,1 1 0,0-1 0,-1 1 0,1 0 0,0-1 0,-2 1-1,-20-6-4,14 5 3,0 2 1,0-1-1,0 1 1,-10 2-1,-4 5 2,0 0 0,-30 17 0,49-24 0,29-16 0,39-21 0,-64 35 0,1 1 0,-1-1 0,0 1 0,1-1 0,-1 1 0,0-1 0,1 1 0,-1 0 0,0 0 0,1 0 0,-1 0 0,1 0 0,-1 0 0,0 0 0,1 0 0,-1 0 0,0 0 0,1 1 0,-1-1 0,0 1 0,1-1 0,-1 1 0,0 0 0,0-1 0,1 1 0,-1 0 0,0 0 0,0 0 0,0 0 0,0 0 0,0 0 0,1 1 0,1 3 0,-1 0 0,0 1 0,1-1 0,-2 1 0,1 0 0,1 8 0,3 9 0,-3-13 3,1-1 0,1 1 0,9 14 0,-9-17-21,0 1-1,-1 0 1,0 0-1,3 11 1,-5-7-318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1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200 266 29453,'0'-11'494,"0"1"0,-1-1 0,0 1-1,-1 0 1,-3-12 0,4 17-481,-1 0 0,0 0 1,-1 1-1,1-1 0,-1 1 0,0 0 1,0-1-1,0 1 0,-1 0 0,1 1 1,-1-1-1,-6-4 0,8 7-8,0 0-1,0 0 0,0-1 1,0 2-1,0-1 0,0 0 1,0 0-1,0 1 0,0-1 1,-1 1-1,1-1 1,0 1-1,0 0 0,-1 0 1,1 0-1,0 0 0,0 1 1,-1-1-1,1 0 0,0 1 1,0 0-1,0 0 1,-2 0-1,-1 1-3,1 0-1,1 1 1,-1-1 0,0 1-1,0-1 1,1 1 0,0 0-1,-1 1 1,1-1 0,-3 5-1,-1 3 1,0 0-1,1 1 0,1 0 0,-1 0 0,2 0 1,0 1-1,0 0 0,1-1 0,1 1 0,0 1 1,1-1-1,0 21 0,2-32 0,-1 0 0,0 0 0,0 0 0,1-1 1,-1 1-1,1 0 0,0 0 0,0 0 0,-1 0 0,1-1 0,0 1 0,0 0 0,1-1 1,-1 1-1,0-1 0,0 1 0,1-1 0,-1 0 0,1 1 0,-1-1 0,1 0 0,0 0 1,-1 0-1,1 0 0,0-1 0,0 1 0,-1 0 0,1-1 0,0 1 0,0-1 0,0 1 1,0-1-1,0 0 0,0 0 0,0 0 0,2 0 0,1 0 2,0 0 0,0-1 0,0 1-1,0-1 1,-1 0 0,1 0 0,0 0 0,-1 0-1,1-1 1,0 0 0,-1 0 0,0 0 0,8-6-1,-6 2 1,0 0-1,0-1 0,0 0 0,-1-1 0,0 1 0,0-1 1,0 0-1,-1 0 0,-1-1 0,0 1 0,0-1 1,0 1-1,1-11 0,0-10 6,-1 0 0,-2-51 0,-1 50-10,-8 42 3,4 3 0,0 0 0,2 0 0,0 0 0,0 1 0,2 28 0,0-37 0,1 1 0,-1-1 0,1-1 0,1 1 0,0 0 0,0 0 0,0 0 0,0-1 0,1 1 0,0-1 0,1 0 0,-1 0 0,1 0 0,0 0 0,7 6 0,-9-10 0,-1-1 0,1 0 0,-1 0 0,1 1 0,-1-1 0,1 0 0,0-1 0,0 1 0,-1 0 0,1 0 0,0-1 0,0 1 0,0-1 0,0 0 0,0 1 0,0-1 0,0 0 0,0 0 0,0 0 0,0 0 0,0-1 0,0 1 0,0 0 0,-1-1 0,1 0 0,0 1 0,2-2 0,-1 0 0,0 1 0,-1-1 0,1 0 0,-1 0 0,1-1 0,-1 1 0,0 0 0,0-1 0,0 1 0,0-1 0,0 0 0,-1 1 0,1-1 0,-1 0 0,0 0 0,1-3 0,2-15 0,0 0 0,-2 0 0,-1 0 0,0 0 0,-3-22 0,1-4 0,1 46 0,1-1 0,-1 1 0,0-1 0,1 1 0,-1 0 0,1-1 0,-1 1 0,1-1 0,0 1 0,0 0 0,-1-1 0,1 1 0,0 0 0,0 0 0,0 0 0,1 0 0,-1 0 0,0 0 0,0 0 0,0 0 0,1 0 0,-1 1 0,0-1 0,1 0 0,-1 1 0,1-1 0,-1 1 0,1 0 0,-1-1 0,1 1 0,-1 0 0,4 0 0,5-1 0,1 0 0,0 1 0,14 2 0,-22-2 0,0 0 0,-1 1 0,1-1 0,0 1 0,-1-1 0,1 1 0,-1 0 0,1 0 0,-1 0 0,1 1 0,-1-1 0,1 0 0,-1 1 0,0 0 0,0-1 0,0 1 0,0 0 0,0 0 0,2 4 0,-1-1 0,0 0 0,0 0 0,-1 1 0,1-1 0,-1 0 0,-1 1 0,1 0 0,0 8 0,0 2 0,-1 0 0,-1-1 0,0 1 0,-1 0 0,-5 26 0,5-39-1,-3 28 4,3-31-4,1 1 0,0 0 0,0-1 0,0 1 0,0 0 0,0 0 0,0-1 0,0 1 0,0 0 0,0 0 0,0-1 0,0 1 0,0 0 0,0 0 0,1-1 0,-1 1 0,0 0 0,1-1 0,-1 1-1,0 0 1,1-1 0,-1 1 0,1-1 0,-1 1 0,1-1 0,-1 1 0,1 0 0,-1-1 0,1 0 0,-1 1 0,1-1 0,1 1 0,5-1 1,0 0 0,1 0 0,-1-1 0,0 0 0,1 0 0,-1-1 0,0 0 0,0 0 0,0-1 0,-1 0 0,1 0 0,0-1 0,-1 1 0,0-1 0,0-1 0,0 1 0,-1-1 0,1 0 0,-1 0 0,0-1 0,5-7 0,-4 4 0,0 0 0,0 0 0,-1-1 0,0 1 0,-1-1 0,0 0 0,-1-1 0,0 1 0,0 0 0,-1-1 0,-1 0 0,0 0 0,0 1 0,-1-14 0,-1 23 0,1 0 0,-1 0 0,1-1 0,-1 1 0,0 0 0,0 0 0,1 0 0,-1 0 0,0 0 0,0 0 0,0 0 0,0 0 0,0 0 0,0 1 0,-1-1 0,1 0 0,0 1 0,0-1 0,0 1 0,-1-1 0,1 1 0,0-1 0,-1 1 0,1 0 0,0 0 0,-1 0 0,1 0 0,-2 0 0,-2-1 0,1 1 0,-1 0 0,0 0 0,0 0 0,1 0 0,-1 1 0,-5 1 0,10-1 0,-1-1 0,0 1 0,1-1 0,-1 1 0,0-1 0,1 1 0,-1 0 0,1-1 0,-1 1 0,1 0 0,-1 0 0,1-1 0,-1 1 0,1 0 0,0 0 0,-1 0 0,1 0 0,0-1 0,0 1 0,0 0 0,0 0 0,0 1 0,-1 24 0,2-19 0,0 2 0,0 0 0,0-1 0,1 1 0,1 0 0,-1-1 0,1 0 0,1 1 0,0-1 0,0-1 0,0 1 0,8 10 0,-6-10 0,0-1 0,0 1 0,1-1 0,-1 0 0,2 0 0,-1-1 0,1 0 0,0-1 0,0 1 0,12 5 0,-16-10 0,0 1 0,0-1 0,0 0 0,0 0 0,0 0 0,0-1 0,0 1 0,0-1 0,1 0 0,-1 0 0,0 0 0,0-1 0,5-1 0,-6 1 0,-1 0 0,1 0 0,-1 0 0,1 0 0,-1-1 0,1 1 0,-1-1 0,0 0 0,1 0 0,-1 0 0,0 0 0,-1 0 0,1 0 0,0 0 0,0-1 0,-1 1 0,0 0 0,1-1 0,1-4 0,2-9 0,-1 0 0,0-1 0,-1 0 0,-1 1 0,0-25 0,0 16 0,6-36 0,-7 58 0,0 0 0,0-1 0,0 1 0,1 0 0,0 0 0,-1 0 0,1 0 0,0 0 0,0 0 0,1 0 0,-1 1 0,1-1 0,-1 1 0,1 0 0,0 0 0,0 0 0,0 0 0,0 0 0,0 0 0,0 1 0,0-1 0,1 1 0,-1 0 0,1 0 0,-1 1 0,0-1 0,1 1 0,-1-1 0,1 1 0,0 0 0,-1 0 0,1 1 0,-1-1 0,1 1 0,-1 0 0,0 0 0,5 1 0,-6-1 0,-1 1 0,1-1 0,-1 0 0,1 1 0,-1-1 0,1 0 0,-1 1 0,0 0 0,0-1 0,0 1 0,0 0 0,0-1 0,0 1 0,0 0 0,0 3 0,4 10 0,-6-16 0,0 0 0,1 0 0,-1 0 0,0 0 0,0 0 0,0 0 0,0 0 0,0 0 0,0 0 0,0 0 0,0 0 0,0 1 0,0-1 0,0 0 0,-1 1 0,1-1 0,0 1 0,0-1 0,-1 1 0,1 0 0,0-1 0,-1 1 0,1 0 0,0 0 0,-1 0 0,1 0 0,0 0 0,-1 1 0,-1-1 0,-1 1 0,0-1 0,1 1 0,-1-1 0,1 1 0,-1 0 0,1 1 0,-1-1 0,1 1 0,0-1 0,-5 4 0,3 0 0,0 0 0,1 0 0,0 1 0,0 0 0,0-1 0,1 1 0,0 0 0,0 1 0,1-1 0,-1 0 0,1 1 0,1-1 0,-2 11 0,0 4 0,1 1 0,2 42 0,-1-62 0,1 0 0,1 0 0,-1 0 0,0 1 0,1-1 0,-1 0 0,1 0 0,-1 0 0,1 0 0,0 0 0,0 0 0,0 0 0,0 0 0,0 0 0,1-1 0,-1 1 0,0 0 0,1-1 0,0 1 0,-1-1 0,1 1 0,0-1 0,-1 0 0,1 0 0,4 2 0,0-1 0,1 0 0,-1 0 0,1-1 0,-1 0 0,1-1 0,0 1 0,6-1 0,-10-1 0,1 1 0,-1-1 0,0 0 0,0 0 0,0 0 0,0 0 0,0-1 0,0 1 0,-1-1 0,1 0 0,0 0 0,-1 0 0,1 0 0,-1 0 0,0 0 0,0-1 0,0 1 0,0-1 0,0 1 0,0-1 0,-1 0 0,1 0 0,-1 0 0,0 0 0,2-4 0,1-5 0,0 0 0,-1 0 0,0 0 0,-1-1 0,1-16 0,-2-106 0,-1 134 0,0 0 0,0 1 0,1-1 0,-1 1 0,0-1 0,0 0 0,0 1 0,0-1 0,0 1 0,0-1 0,0 1 0,0-1 0,0 1 0,0-1 0,-1 1 0,1-1 0,0 1 0,0-1 0,0 0 0,-1 1 0,1 0 0,0-1 0,0 1 0,-1-1 0,1 1 0,0-1 0,-1 1 0,1 0 0,-1-1 0,0 2 0,0 0 0,1 0 0,-1 0 1,1 0-1,-1 0 0,1 0 0,-1 0 0,1 0 1,-1 0-1,1 0 0,0 0 0,0 0 0,-1 0 0,1 1 1,0-1-1,0 0 0,0 0 0,1 2 0,-1 0 2,-2 155 25,2-155-35,0 1 0,0-1 0,0 0 1,1 0-1,-1 0 0,1 0 0,0 0 0,0 0 0,0 0 0,1 0 1,-1-1-1,1 1 0,-1 0 0,1-1 0,0 1 0,0-1 0,0 0 1,0 1-1,0-1 0,1 0 0,-1 0 0,1 0 0,-1-1 0,1 1 1,0-1-1,0 1 0,-1-1 0,1 0 0,0 0 0,0 0 0,0-1 1,0 1-1,1-1 0,-1 1 0,0-1 0,3 0 0,11 0-757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2.1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31695,'0'0'784,"18"0"-688,7 0-64,1 0-16,3 0-16,-2 0-16,-4-1-192,-9-3-865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2.5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24 30926,'0'0'1217,"18"0"-913,7 0-208,6 0-64,-3-7 0,-1 1-32,-4 3 0,-5-3-16,-7 6-96,-9-2-817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2.8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41 187 30526,'2'-6'344,"17"-50"602,13-68 0,-34 254-941,-6 170-5,-23-298-30,27-2 28,-8 1 1,-20-1-8,28-2 5,18-3 2,137-19 13,-62 12-6,-86 11-13,3 0-1,-12 1-444,-11 0-774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5:11.9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40 224 30478,'-2'-1'5,"-7"-1"1270,7 16-680,2-14-581,33-6 170,-27 2-179,0-1 0,0 0-1,0 0 1,-1 0 0,1-1 0,-1 0 0,-1 0 0,1 0-1,-1-1 1,0 1 0,-1-1 0,0 0 0,0 0-1,0 0 1,-1 0 0,3-15 0,0 1 8,-2 1 1,-1-1-1,1-27 1,-3 82-14,1 46 0,-3 1 0,-25 150 0,27-229 0,-1 0 0,0 0 0,0-1 0,0 1 0,0 0 0,0 0 0,0 0 0,0-1 0,-1 1 0,1-1 0,-1 1 0,1-1 0,-1 0 0,0 1 0,1-1 0,-1 0 0,0 0 0,0 0 0,0 0 0,0 0 0,0-1 0,0 1 0,0-1 0,0 1 0,0-1 0,-4 1 0,-5 0 0,0-1 0,0 0 0,-18-2 0,16 1 0,187 1-27,-174 0-71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17.2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176 20 30606,'4'-19'309,"-2"23"192,-3 34 520,0-18-771,15 584-234,-5-147 2,-7-155-4,2 657-9,-18-782 25,-1 31-33,13-155 3,-19 102 0,11-102 0,-4 102 0,-1-47 0,-10-207 0,23 76 0,-2 1 0,-11-34 0,13 48 0,-1 1 0,0-1 0,0 1 0,-1 0 0,0 0 0,0 1 0,-1-1 0,1 1 0,-1 0 0,-1 0 0,-5-5 0,11 10 0,-1 1 0,1 0 0,0 0 0,0 0 0,-1-1 0,1 1 0,0 0 0,0 0 0,-1 0 0,1 0 0,0-1 0,-1 1 0,1 0 0,0 0 0,-1 0 0,1 0 0,0 0 0,-1 0 0,1 0 0,0 0 0,0 0 0,-1 0 0,1 0 0,0 0 0,-1 0 0,1 0 0,0 1 0,-1-1 0,1 0 0,0 0 0,-1 0 0,1 0 0,0 0 0,0 1 0,-1-1 0,1 0 0,0 0 0,0 0 0,0 1 0,-1-1 0,1 0 0,0 0 0,0 1 0,0-1 0,0 0 0,-1 1 0,1-1 0,0 0 0,0 1 0,-5 26 0,8 33 0,-2-53 0,1 0 0,0 0 0,0 0 0,1 0 0,0 0 0,0-1 0,1 1 0,-1-1 0,2 0 0,-1 0 0,0-1 0,1 1 0,0-1 0,1 0 0,-1 0 0,1 0 0,0-1 0,0 0 0,0 0 0,1-1 0,-1 1 0,1-1 0,0-1 0,0 1 0,0-1 0,0-1 0,0 1 0,0-1 0,1 0 0,10-1 0,-14 0 0,0-1 0,-1 1 0,1-1 0,0 0 0,-1 0 0,1 0 0,-1-1 0,1 1 0,-1-1 0,1 0 0,-1 0 0,0 0 0,0 0 0,3-4 0,40-43 0,-22 22 0,31-28-5,-54 64-241,-1 0-591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18.4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112 112 22506,'2'-15'3925,"-1"-2"472,-4 15-3040,-4 8-855,-9 15-502,0 0 0,2 2 0,-21 42 0,22-41 0,3-3 2,11-25 4,18-33 2,6-9-8,-3-1 0,20-58 0,-42 104 0,0 0 0,1 0 0,-1-1 0,0 1 0,1 1 0,-1-1 0,1 0 0,-1 0 0,1 0 0,0 0 0,-1 0 0,1 0 0,0 1 0,0-1 0,0 0 0,-1 0 0,1 1 0,0-1 0,0 1 0,0-1 0,0 1 0,0-1 0,0 1 0,2-1 0,-1 1 0,0 0 0,0 0 0,0 0 0,0 1 0,0-1 0,-1 0 0,1 1 0,0-1 0,0 1 0,0 0 0,0 0 0,2 1 0,5 4 0,0 0 0,-1 1 0,13 13 0,-19-19 0,131 152-627,-122-143-1307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14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1 246 31550,'0'-5'35,"0"1"1,1-1-1,0 1 0,0-1 0,0 1 0,0-1 0,1 1 0,-1-1 0,1 1 0,0 0 0,1 0 0,-1 0 0,1 0 0,-1 1 0,1-1 0,1 1 0,-1-1 0,0 1 0,1 0 0,-1 0 0,1 0 0,6-3 0,24-15-7,0 2 1,1 1-1,0 1 0,2 2 1,0 2-1,0 1 0,1 2 0,1 1 1,62-5-1,-71 12-26,0 0 1,-1 2-1,1 1 0,0 1 0,-1 2 1,34 8-1,-52-9-2,0 0 0,0 1 0,-1 0 0,0 1 0,1 0 0,-2 1 0,1 0 0,-1 0 0,0 1 0,0 0 0,-1 1 0,0 0 0,0 0 0,-1 1 0,0 0 0,0 0 0,-1 1 0,0-1 0,5 14 0,-4-3 0,0 1 0,-1-1 0,-1 1 0,-1 1 0,2 40 0,-9 110 3,0-141-2,-1-1 1,-2 1 0,-1-2 0,-1 1 0,-2-1 0,-1 0-1,-21 40 1,21-48-2,-1-1 0,-1 0 0,-1 0 0,-1-2 0,0 0-1,-2 0 1,0-2 0,0 0 0,-2-1 0,-24 16 0,31-25 1,1 0-1,-1-1 1,0 0 0,0-1 0,0-1-1,-1 1 1,-23 1 0,-3-2 3,-48-3 1,35-1-4,18-1-1,32 1 0,0 1 0,0 0 0,1 0 0,-1-1 0,0 1 0,0-1 0,1 0 0,-1 1 0,0-1 0,1 0 0,-1 0 0,1 0 0,-1 0 0,1 0 0,-1-1 0,-1 0 0,3 1-28,0-1-1,-1 1 1,1 0-1,0 0 1,0 0-1,0 0 1,-1 0-1,1 0 1,0-1-1,0 1 1,1 0-1,-1 0 1,0 0 0,0 0-1,1 0 1,-1 0-1,0 0 1,1 0-1,-1 0 1,1 0-1,-1 0 1,1 0-1,0 0 1,0 0 0,-1 0-1,1 0 1,0 0-1,0 1 1,0-1-1,0 0 1,-1 1-1,3-2 1,15-7-3067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36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32111,'25'0'80,"12"0"48,8 0-32,6 0-16,-1 0 0,-5-4-32,-6-2-32,-10 3-16,-9 1 0,-7 2-112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20.6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0 302 29694,'0'0'2924,"20"0"-2903,641 0 27,-419-15-42,-64 2 1,69-4-4,100-3-3,29 10 0,-2 0 0,55-25 0,-290 19 0,271 6 0,-192 11 0,530-17 0,-563 4 0,27 0 0,-44 8 0,-187-14 16,0 4-18,0 2-1,-1 0 1,-1 1 0,0 1 0,0 1-1,-45-12 1,65 21 2,1 0 0,0 0 0,0 0 0,0 0 0,0 0 0,0 0 0,0 0 0,0 0 0,-1 0 0,1-1 0,0 1 0,0 0 0,0 0 0,0 0 0,0 0 0,0 0 0,0 0 0,0 0 0,0 0 0,0-1 0,-1 1 0,1 0 0,0 0 0,0 0 0,0 0 0,0 0 0,0 0 0,0-1 0,0 1 0,0 0 0,0 0 0,0 0 0,0 0 0,0 0 0,0 0 0,0-1 0,0 1 0,0 0 0,0 0 0,0 0 0,1 0 0,-1 0 0,0 0 0,0 0 0,0-1 0,0 1 0,0 0 0,0 0 0,0 0 0,0 0 0,0 0 0,0 0 0,1 0 0,-1 0 0,0 0 0,0 0 0,0-1 0,0 1 0,0 0 0,0 0 0,0 0 0,1 0 0,-1 0 0,0 0 0,0 0 0,0 0 0,10 0 0,-1 0 0,1 1 0,-1 0 0,1 1 0,-1-1 0,0 2 0,0-1 0,0 2 0,0-1 0,10 6 0,-3-1 0,-2-1 4,1 0-1,-2 1 1,21 16 0,-30-22-4,-1 1-1,0 0 0,0 0 1,-1 0-1,1 0 0,-1 1 1,1-1-1,-1 1 0,0-1 1,0 1-1,-1 0 0,1 0 1,-1-1-1,0 1 0,0 0 1,0 1-1,0-1 0,0 7 1,-2-8 0,1 1 1,-1 0 0,0-1 0,0 1-1,0-1 1,0 1 0,-1-1-1,1 0 1,-1 1 0,0-1 0,0 0-1,0 0 1,0 0 0,0 0 0,-1-1-1,1 1 1,-1-1 0,0 1 0,0-1-1,0 0 1,0 0 0,-5 2-1,-4 2-56,-1 0-1,0 0 0,0-1 1,-24 5-1,-3-2-816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21.8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177 35 29982,'16'-21'2290,"-7"8"-2063,-24 19-154,-3 5-71,1 1-1,1 0 1,0 0-1,1 2 1,0 0 0,1 1-1,1 0 1,0 1-1,1 1 1,1 0-1,-13 24 1,24-40-2,-1 0 1,1 0-1,0 0 1,-1 0-1,1 0 0,0 1 1,0-1-1,0 0 1,0 0-1,0 0 1,0 0-1,0 0 0,0 0 1,0 0-1,0 1 1,1-1-1,-1 0 1,0 0-1,1 0 0,-1 0 1,1 0-1,-1 0 1,1 0-1,0 0 0,-1 0 1,1-1-1,0 1 1,0 0-1,0 0 1,-1-1-1,1 1 0,2 1 1,3 1 4,0 0-1,0 0 1,0 0 0,11 3 0,3 1 2,-5 1-8,0 1-1,-1 1 1,0 0-1,17 17 1,-2-3-189,-20-19-362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33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1169 30094,'0'0'1667,"13"-32"-922,10-9-716,1 1 0,50-60 1,-53 73-11,25-43 0,-27 40-15,26-32-1,65-78-3,-20 20 3,23-46 10,-112 165-13,109-144 13,-86 102 1,-19 32-9,1 1 1,1-1-1,12-16 0,17-34-5,-30 53 0,-4 5 0,-1 1 0,1-1 0,-1 1 0,1 0 0,0-1 0,0 1 0,0 0 0,3-2 0,-4 4-3,0 0 1,4 1-631,-4 7-1066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54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34 26492,'-1'0'206,"1"0"0,-1 0-1,0 0 1,0 0 0,0 0-1,0 1 1,1-1 0,-1 0 0,0 1-1,0-1 1,1 0 0,-1 1 0,0-1-1,1 1 1,-1-1 0,0 1 0,1-1-1,-1 1 1,1 0 0,-1-1-1,0 2 1,-7 21 874,5 29-1953,3-44 1281,1-7-400,-1 0-1,0 1 1,0-1-1,1 0 1,-1 0-1,0 0 1,1 1-1,0-1 1,-1 0-1,1 0 1,-1 0 0,1 0-1,0 0 1,0 0-1,0 0 1,0 0-1,0-1 1,0 1-1,0 0 1,0 0-1,0-1 1,0 1-1,0 0 1,0-1-1,0 0 1,0 1-1,1-1 1,-1 1 0,0-1-1,0 0 1,0 0-1,3 0 1,3 1 100,1 0 0,-1-1 0,0-1 1,10 0-1,-16 0-104,0 1 0,0-1 0,0 1 0,0-1 0,0 0 0,0 0 0,0 0 0,0 1 0,0-1 0,0 0 0,-1 0 0,1 0 0,0 0 0,-1 0 0,1 0 0,-1 0 0,1-1 0,-1 1 0,1 0 0,-1 0 0,0 0 0,0 0 0,1-1 0,-1 1 0,0-2 0,2-33 5,-2 35-5,0-3-7,1 0-1,-1 0 1,0 1-1,-1-1 1,1 0-1,-1 0 1,0 1-1,0-1 1,0 0-1,-3-6 1,3 9 2,-1 0 1,1-1-1,-1 1 1,0 0-1,0-1 0,0 1 1,1 0-1,-1 1 1,0-1-1,0 0 0,0 0 1,-1 1-1,1-1 1,0 1-1,0 0 0,0 0 1,0 0-1,0 0 1,-1 0-1,-2 0 1,0 0-6,0 0 0,0 1 0,0-1 0,0 1 1,0 0-1,0 0 0,1 0 0,-1 1 0,0 0 1,-8 4-1,11-4 2,0 0 1,-1-1-1,1 1 1,0 0-1,0 0 0,0 1 1,0-1-1,1 0 1,-1 1-1,1-1 1,-1 1-1,1-1 0,0 1 1,0 0-1,0 0 1,0-1-1,1 1 1,-1 0-1,1 0 0,-1 5 1,1-5-1,0 1 0,-1 0-1,1 0 1,1 0 0,-1 0 0,0 0 0,1-1 0,0 1-1,0 0 1,0 0 0,0-1 0,1 1 0,0-1 0,-1 1 0,1-1-1,4 5 1,-3-5 6,0 0 0,1-1-1,-1 1 1,1-1 0,-1 0 0,1 0-1,0 0 1,0-1 0,0 1 0,0-1-1,0 0 1,0 0 0,0-1 0,0 1-1,6-1 1,-4 1 7,4 0 1,0 0 0,0-1 0,-1 0 0,20-3 0,-28 2-9,0 0 0,1 0 0,-1 0 0,0 0 1,0 0-1,0 0 0,0 0 0,0-1 0,0 1 1,0 0-1,0-1 0,-1 1 0,1-1 0,-1 1 0,1-1 1,-1 1-1,1-1 0,-1 1 0,0-1 0,1 0 0,-1 1 1,0-1-1,-1-2 0,2-2 2,-1 0 1,0 1-1,-1-1 0,1 0 0,-3-8 1,1 11-5,1 0-1,-1 0 1,1 0 0,-1 1-1,0-1 1,0 0 0,0 1-1,-1 0 1,1-1 0,0 1 0,-1 0-1,0 0 1,1 0 0,-1 1-1,0-1 1,0 1 0,0-1-1,-5-1 1,3 2-4,0-1 1,-1 1-1,1 0 0,0 0 0,0 1 0,-1-1 1,1 1-1,0 0 0,-1 1 0,-9 1 0,14-2-1,1 0-1,0 0 1,-1 1-1,1-1 1,-1 0-1,1 0 1,0 0-1,-1 1 1,1-1-1,0 0 1,-1 1-1,1-1 1,0 0-1,-1 1 1,1-1-1,0 0 1,0 1-1,0-1 1,-1 1-1,1-1 1,0 0-1,0 1 1,0-1-1,0 1 1,0-1-1,0 1 1,-1-1-1,1 0 1,0 1-1,0-1 1,1 1-1,-1-1 1,0 1-1,0-1 1,0 1-1,0-1 1,0 0-1,0 1 1,1-1-1,-1 1 1,0-1-1,0 0 0,0 1 1,1-1-1,-1 0 1,0 1-1,1-1 1,-1 0-1,0 1 1,1-1-1,-1 0 1,0 0-1,1 1 1,-1-1-1,1 0 1,-1 0-1,0 0 1,1 1-1,13-1-21,-10 0 56,0 1-1,-1-1 1,1-1-1,0 1 1,-1 0-1,1-1 1,0 0-1,6-1 1,-9 1-17,0 0 0,0 0 1,1 0-1,-1-1 0,0 1 0,0 0 1,0 0-1,0-1 0,0 1 1,-1 0-1,1-1 0,0 1 0,0-1 1,-1 1-1,1-1 0,-1 0 1,0 1-1,1-1 0,-1 1 0,0-1 1,0 0-1,0 1 0,0-1 1,-1-2-1,2 2-11,-1 1 0,0-1 0,0 1 0,0-1 0,0 1 0,0-1 0,-1 0 0,1 1 0,0-1-1,-1 1 1,0-1 0,1 1 0,-1-1 0,1 1 0,-1 0 0,0-1 0,0 1 0,0 0 0,0-1 0,0 1 0,0 0 0,-3-2 0,1 2-4,0 0 1,-1-1-1,1 1 0,-1 1 1,0-1-1,1 1 0,-1-1 1,1 1-1,-7 0 1,9 0-19,0 0 0,0 1 1,0-1-1,0 0 0,0 0 0,0 0 1,1 1-1,-1-1 0,0 0 1,0 1-1,0-1 0,1 0 1,-1 1-1,0 0 0,0-1 1,1 1-1,-1-1 0,1 1 1,-1 0-1,0-1 0,1 1 1,-1 0-1,1-1 0,-1 1 1,1 0-1,0 0 0,-1 0 1,1-1-1,0 1 0,0 0 1,-1 0-1,1 0 0,0 0 1,0 0-1,0 0 0,0-1 1,0 1-1,0 0 0,0 0 1,1 1-1,-2 15-981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09.0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330 0 31278,'0'0'1324,"-20"2"-1303,-5 0-16,-1 1 1,-48 11-1,5 0-5,52-11 0,-4 0 0,-36 10 0,52-10 3,4-2 26,1-1-16,2 38-17,2-1 0,16 73-1,-2-21 5,-11-38 0,-1 1 0,-3-1 0,-2 1 0,-2 0 0,-16 99 0,0-41 0,4 1 0,2 152 0,3-23 10,0 5 12,8-240-20,1-1 0,0 1-1,0-1 1,1 0 0,-1 0 0,1 0-1,0 0 1,4 7 0,-4-10-2,2 0 0,-1 0 0,1 0 0,-1-1 0,1 0 0,0 1 0,-1-1 0,1-1 0,-1 1 0,5-1 0,6 0 0,18 1 0,-16 1 0,0-1 0,0 0 0,0-1 0,-1-1 0,1 0 0,26-8 0,-37 9-256,-21 1-288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12.3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118 136 31454,'0'-3'127,"0"0"-29,0 0 0,0 0 1,0-1-1,0 1 0,0 0 1,-1 0-1,0 0 0,1 0 1,-3-5-1,2 6-97,-1 1 1,1 0-1,0 0 1,0 0 0,-1 0-1,1 1 1,-1-1-1,1 0 1,-1 1-1,1-1 1,-1 1-1,1-1 1,-1 1-1,1 0 1,-1-1 0,0 1-1,1 0 1,-1 0-1,0 0 1,-2 1-1,1-1 1,1 0 0,0 0 0,-1 1 0,1-1 0,-1 1 1,1-1-1,0 1 0,0 0 0,-1 0 0,1 0 0,0 0 0,0 0 0,0 0 0,0 1 0,0-1 0,1 1 0,-1-1 0,-2 4 0,0-1-1,1 1 0,0-1 1,1 1-1,-1 0 0,1 0 0,0 0 0,-3 10 1,1 3 0,1 0 1,1 1-1,-1 33 1,3-44-2,0 0 1,1-1-1,-1 1 0,1-1 1,1 1-1,0-1 1,0 0-1,5 13 0,-5-17 0,-1 0 0,1 0 0,0 0-1,1-1 1,-1 1 0,0-1 0,1 0-1,-1 0 1,1 0 0,0 0-1,-1 0 1,1 0 0,0-1 0,0 1-1,0-1 1,0 0 0,1 0 0,-1 0-1,0 0 1,0-1 0,1 1 0,5-1-1,-3 1 2,0 0 0,0-1 0,0 0 0,0-1-1,-1 1 1,1-1 0,0 0 0,0-1 0,0 1-1,-1-1 1,1 0 0,-1 0 0,8-5 0,-8 3-1,-1 1 1,0-1-1,0 0 1,0-1-1,-1 1 1,1-1-1,-1 1 1,0-1-1,-1 0 1,1 0-1,-1-1 1,0 1-1,0 0 1,2-9-1,0-8 0,0 0-1,-2-1 1,0 1-1,-3-37 1,1 23-1,0 30 1,0-1 1,-1 1-1,0 0 1,0 0-1,0-1 1,-1 1-1,0 0 1,0 0-1,-3-5 1,4 8-3,-1 1 1,1 0 0,-1 0-1,1 0 1,-1 0-1,0 0 1,1 0 0,-1 0-1,0 0 1,0 1 0,-1-1-1,1 1 1,0-1-1,0 1 1,-1 0 0,1 0-1,-1 0 1,1 0 0,-1 1-1,1-1 1,-1 0-1,1 1 1,-1 0 0,-2 0-1,4 0-1,1 0 0,-1 0 0,1 0 0,-1 0 0,1 0 0,-1 1 0,1-1 0,-1 0 0,1 0-1,-1 1 1,1-1 0,-1 0 0,1 0 0,-1 1 0,1-1 0,0 1 0,-1-1 0,1 0 0,0 1 0,-1-1-1,1 1 1,0-1 0,-1 1 0,1-1 0,0 1 0,0-1 0,0 1 0,0-1 0,-1 2 0,-1 18-404,2-14 31,-3 18-2469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13.0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215 47 31550,'-5'-3'25,"0"0"-1,0 0 1,0 0-1,0 1 0,0 0 1,-1 0-1,1 0 1,-1 1-1,1-1 0,-1 1 1,0 1-1,1-1 1,-1 1-1,0 0 0,0 0 1,1 1-1,-1-1 0,0 1 1,1 1-1,-1-1 1,1 1-1,0 0 0,-1 0 1,1 1-1,0-1 1,0 1-1,0 0 0,0 0 1,1 1-1,0 0 1,-1 0-1,1 0 0,0 0 1,1 0-1,-1 1 1,1-1-1,0 1 0,0 0 1,0 0-1,1 1 1,-2 6-1,0 3-22,1 1 0,1 0 1,0 0-1,1 0 0,1 1 1,3 29-1,-2-43 0,0 0-1,0 1 1,0-1 0,0 0-1,1 0 1,-1 0-1,1 0 1,0 0 0,0-1-1,0 1 1,0 0 0,0-1-1,0 1 1,1-1 0,-1 0-1,1 0 1,0 0 0,0 0-1,0 0 1,0-1-1,0 1 1,0-1 0,0 0-1,0 0 1,0 0 0,1 0-1,-1 0 1,0-1 0,1 0-1,-1 0 1,4 0 0,-1 1 1,0-1 0,0 0 0,0-1 0,0 1 0,0-1 1,0-1-1,-1 1 0,1-1 0,0 0 0,-1 0 0,1 0 0,-1-1 1,0 0-1,0 0 0,0 0 0,0-1 0,4-4 0,-2-1-1,-1-1 0,0 1 0,0-1 0,-1-1 0,-1 1 0,0-1 0,0 1 0,-1-1 0,0 0 0,-1 0-1,0-1 1,-1 1 0,0 0 0,-1-1 0,0 1 0,-1 0 0,-4-22 0,4 29-2,0 0 0,-1 1 1,1-1-1,-1 0 0,0 1 0,0-1 0,0 1 0,0 0 1,-1 0-1,1 0 0,-1 0 0,0 0 0,0 0 0,0 1 1,0-1-1,-4-1 0,5 2-3,0 1 1,0 0-1,-1 0 0,1 0 1,-1 0-1,1 0 0,-1 0 1,0 1-1,1-1 0,-1 1 0,1 0 1,-1 0-1,0 0 0,1 0 1,-1 0-1,0 1 0,1-1 1,-1 1-1,1-1 0,-1 1 1,1 0-1,-1 0 0,1 0 1,-1 1-1,-3 2 0,-21 24-288,-5 10-680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13.8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147 24 31887,'0'0'22,"0"-1"1,0 0 0,0 1-1,0-1 1,0 0 0,-1 1-1,1-1 1,0 1 0,0-1 0,0 0-1,-1 1 1,1-1 0,0 1-1,0-1 1,-1 1 0,1-1-1,-1 1 1,1-1 0,0 1 0,-1-1-1,1 1 1,-1-1 0,1 1-1,-1 0 1,1-1 0,-1 1-1,0 0 1,0-1 0,-21 1 99,18 1-127,0 0 0,-1 0 0,1 0 0,0 1 0,0 0 1,1 0-1,-1 0 0,-6 5 0,3 0 5,1 1 1,0 0 0,0 0-1,0 1 1,1-1-1,1 1 1,-1 1-1,2-1 1,-1 1-1,-2 11 1,1 0 9,2 0 0,0 0-1,0 39 1,3-57-10,0 1 0,0-1 0,0 1 1,1-1-1,0 1 0,-1-1 0,1 1 0,1-1 0,-1 0 0,0 0 0,1 1 0,0-1 0,-1 0 0,1 0 0,0-1 0,1 1 0,-1 0 0,0-1 0,1 1 1,0-1-1,-1 0 0,1 0 0,0 0 0,6 3 0,-1-1 2,-1-1-1,2-1 1,-1 1 0,0-1-1,0-1 1,1 0 0,-1 0 0,0 0-1,12-2 1,-17 1 0,0 0 0,0 0 0,-1-1 0,1 1 0,0-1 0,0 0 0,0 0-1,-1 0 1,1 0 0,-1-1 0,1 1 0,-1-1 0,1 0 0,-1 1 0,0-1 0,4-4 0,-2 2-1,-1-1 1,1 0-1,-1 0 1,0 0-1,-1-1 1,1 1-1,2-11 1,0 0 4,-1-1 0,-1 0 0,-1 0 0,0-30 0,-2 39-6,0 0 1,0 0-1,-1 0 1,0 0-1,-1 0 1,0 0-1,0 1 1,-1-1-1,0 1 0,0-1 1,0 1-1,-9-12 1,8 15-1,1-1-1,-2 1 1,1 0 0,0 0-1,-1 1 1,0-1 0,0 1-1,0 0 1,0 0-1,0 1 1,-1-1 0,1 1-1,-1 0 1,0 1 0,0-1-1,1 1 1,-12 0 0,16 1-3,-25 0-25,25 0 12,0 1 0,0-1 0,0 0 0,0 1 0,0-1 0,0 1 0,1 0 0,-1-1 0,0 1-1,0 0 1,0-1 0,1 1 0,-1 0 0,0 0 0,1 0 0,-1-1 0,1 1 0,-1 0 0,1 0 0,-1 2-1,-6 15-1018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14.4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150 10 29822,'0'-1'108,"0"0"-1,-1 1 1,1-1 0,0 1 0,-1-1 0,1 1 0,-1-1 0,1 1-1,-1 0 1,1-1 0,-1 1 0,1-1 0,-1 1 0,1 0 0,-1-1 0,1 1-1,-1 0 1,0 0 0,1 0 0,-1-1 0,1 1 0,-1 0 0,0 0-1,1 0 1,-1 0 0,0 0 0,1 0 0,-2 1 0,-26-1-586,22 0 722,3 1-244,0-1 1,-1 0-1,1 1 0,-1 0 0,1 0 0,0 0 0,0 0 1,-1 0-1,1 1 0,0-1 0,0 1 0,1 0 0,-1 0 0,0 0 1,0 0-1,-2 3 0,1 0 0,0 0 0,1 0 0,-1 0 0,1 0 0,0 1 0,0-1 0,1 1 1,-3 8-1,1-1 0,1-1 0,1 1-1,0 0 1,1 0 0,0-1 0,1 1 0,0 0 0,3 16 0,-1-23 0,-1-1-1,1 0 1,0 0-1,0 0 1,1 0-1,-1-1 1,1 1 0,0-1-1,0 1 1,1-1-1,-1 0 1,1 0-1,0-1 1,0 1-1,0-1 1,1 0 0,-1 0-1,1 0 1,6 3-1,-5-3 1,1 0 0,-1-1-1,1 1 1,0-1 0,0-1-1,0 1 1,0-1 0,0 0 0,1-1-1,-1 0 1,0 0 0,0 0-1,0-1 1,8-2 0,-10 1 0,0 0 1,0 0 0,-1-1 0,1 0 0,-1 0 0,1 0 0,-1 0-1,0-1 1,0 1 0,-1-1 0,1 0 0,-1-1 0,0 1 0,0 0-1,0-1 1,-1 0 0,1 1 0,-1-1 0,0 0 0,0 0 0,-1-1-1,2-8 1,-1 6 0,0-1 0,-1 0 0,0 0-1,-1 0 1,0 0 0,0 0 0,-1 0-1,0 0 1,0 0 0,-1 1-1,0-1 1,-7-16 0,6 19 2,-1 0-1,0 1 1,0 0-1,0 0 1,-1 0-1,1 0 1,-1 0 0,0 1-1,-1 0 1,1 0-1,-1 1 1,0-1-1,1 1 1,-2 1-1,1-1 1,-8-2 0,4 2-58,0 1 1,0 0-1,0 1 1,0-1 0,0 2-1,0 0 1,0 0-1,0 1 1,0 0 0,-13 3-1,-9 10-1663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15.5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13 31326,'0'0'16,"0"0"0,0 0 0,0 0 0,1 0 0,-1 0 0,0 0 0,0-1 1,0 1-1,1 0 0,-1 0 0,0 0 0,0 0 0,0 0 0,0 0 0,1-1 0,-1 1 0,0 0 0,0 0 0,0 0 0,0 0 0,0-1 0,1 1 0,-1 0 0,0 0 0,0 0 0,0-1 0,0 1 0,0 0 0,0 0 0,0-1 0,0 1 0,0 0 0,0 0 0,0 0 0,0-1 0,0 1 0,0 0 0,0 0 0,0-1 0,0 1 0,0 0 0,0 0 0,-1 0 0,1-1 0,0 1 0,0 0 0,0 0 0,0 0 0,0-1 0,0 1 0,-1 0 0,1 0 0,0 0 0,0 0 0,0 0 1,0-1-1,-1 1 0,1 0 0,0 0 0,0 0 0,0 0 0,-1 0 0,1 0 0,0 0 0,0 0 0,-1 0 0,1 0 0,0 0 0,-1 0 0,19-3 98,335 3-2,-355 34-86,-5 21-25,3 0 0,4 92 0,1-58 2,20 483 9,-2-140 5,-10-232-17,0 59 0,-9-248-5,0-8 6,1-1 0,-1 0 1,0 1-1,0-1 1,-1 0-1,1 1 1,0-1-1,-1 1 1,1-1-1,-1 0 0,-1 3 1,1-4-1,-1 0 0,1 0 0,-1 0 0,1 0 0,-1 0 1,1 0-1,-1-1 0,0 1 0,1 0 0,-1-1 0,0 0 0,0 1 0,1-1 1,-1 0-1,0 0 0,0 0 0,-2 0 0,-45 1-16,37-2-25,1 1-1,-1 0 0,1 1 0,-1 0 1,1 1-1,-1 0 0,1 1 0,-19 7 0,19-7-842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43.6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319 12 32367,'0'0'2,"0"-1"0,0 1 0,0-1 0,0 1 0,0 0 0,0-1 0,0 1 0,0-1 0,0 1 0,0-1 0,0 1 0,0 0 0,0-1 0,-1 1 0,1-1 0,0 1 0,0 0 0,-1-1 0,1 1 0,0-1 0,0 1 0,-1 0 0,1 0 0,0-1 0,-1 1 0,1 0 0,0-1 0,-1 1 0,1 0 0,0 0 0,-1 0 0,1-1 0,-1 1 0,-16 5 106,-14 18 36,9 2-141,0 0-1,2 1 1,1 1 0,1 1-1,-16 34 1,6-3 5,-32 99 0,49-126-8,3 0 0,0 1 0,-3 44 0,9-65 0,2 1 0,-1-1 0,2 0 0,0 0 0,0 1 0,1-1 0,0 0 0,1 0 0,1 0 0,0-1 0,0 1 0,8 12 0,-5-12 1,1 0 0,1-1 0,0 0 0,0 0-1,1-1 1,0 0 0,1-1 0,15 11 0,-17-15-43,0 1 0,1-2 0,-1 1 0,1-1 0,0-1 0,1 0 0,-1 0 0,0-1 0,1 0 0,0-1 0,14 0 0,12-1-1527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19.7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1 280 21754,'46'-33'7073,"3"5"-4098,106-40-3009,-131 59 681,10-1-611,0 2-1,0 1 1,1 1 0,-1 2 0,58 1 0,-67 2-11,33 1 7,-58-1-32,0 1 0,0 0 0,1 0 0,-1-1 0,0 1 0,0 0 0,0 0 0,0-1 0,0 1 0,0 0 0,0 0 0,0-1 0,0 1 0,0 0 0,0 0 0,0-1 0,0 1 0,0 0 0,0-1 0,0 1 0,0 0 0,0 0 0,0-1 0,0 1 0,-1 0 0,1 0 0,0-1 0,0 1 0,0 0 0,0 0 0,0 0 0,-1-1 0,1 1 0,0 0 0,0 0 0,-1 0 0,1-1 0,0 1 0,0 0 0,-1 0 0,-8-11 0,-2 0-4,0 0 0,0 1 0,-1 1 0,0 0 0,-1 0 0,0 1 0,-14-6 0,100 40 36,-59-20-32,30 17 0,-42-22 0,0 0 0,0 1 0,-1-1 0,1 0 0,-1 1 0,0 0 0,1-1 0,-1 1 0,0 0 0,0 0 0,0 0 0,0-1 0,0 1 0,0 0 0,-1 0 0,1 0 0,-1 1 0,1-1 0,-1 0 0,0 3 0,0-2-2,0 0 0,-1 1 0,1-1-1,-1 0 1,0 1 0,0-1 0,0 0 0,0 0 0,-1 0 0,1 0 0,-1 0-1,0 0 1,0 0 0,0-1 0,-3 3 0,-42 36-344,6-6-512,26-18-1986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1.3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152 236 31342,'5'-66'1149,"-5"61"-1140,0 1 1,0-1 0,0 0 0,-1 0 0,1 1 0,-1-1 0,-1 1 0,1-1 0,-1 1 0,1-1 0,-4-5 0,4 9-9,0 0 0,0 0 1,0 0-1,0 0 0,0 0 1,-1 0-1,1 0 0,0 0 1,0 0-1,-1 1 0,1-1 1,0 0-1,-1 1 1,1-1-1,-1 1 0,1-1 1,-1 1-1,1 0 0,-1 0 1,1 0-1,-1 0 0,1 0 1,-1 0-1,1 0 0,-1 0 1,1 1-1,-1-1 0,1 0 1,-1 1-1,1-1 1,0 1-1,-3 1 0,0 0-1,-1 1 0,1 0 1,-1 0-1,1 0 0,0 1 0,0 0 0,-6 6 0,4-1-1,-1 0 0,1 0 1,1 0-1,0 1 0,0 0 1,1 0-1,0 1 0,0-1 0,1 1 1,1-1-1,0 1 0,0 0 0,1 0 1,1 0-1,0 0 0,0 0 0,3 12 1,-3-19 0,1-1 0,0 1 0,0-1 1,0 1-1,0-1 0,0 1 1,1-1-1,0 0 0,0 0 0,-1 0 1,2 0-1,-1 0 0,0 0 1,1 0-1,-1-1 0,1 1 0,0-1 1,0 0-1,0 0 0,0 0 1,6 3-1,-2-2 1,1-1 0,0 1-1,-1-2 1,1 1 0,0-1 0,0 0-1,0 0 1,14-2 0,-19 1-1,-1 0 1,1-1 0,-1 1-1,1-1 1,-1 0-1,1 0 1,-1 0-1,0 0 1,1-1-1,-1 1 1,0 0-1,0-1 1,0 0-1,0 1 1,0-1-1,0 0 1,-1 0-1,1 0 1,-1 0 0,1 0-1,-1-1 1,0 1-1,0 0 1,0-1-1,0 1 1,0-1-1,0 1 1,-1-1-1,1 1 1,-1-4-1,3-12 0,-1 1 0,-1-1 0,-1-25-1,-1 22 2,1 3 1,-2 0 0,0 1 0,-1-1 0,-1 0-1,0 1 1,-9-21 0,12 35-2,1 20-3,0-1-1,1 1 0,1 0 1,0 0-1,1-1 0,1 0 1,7 19-1,-5-19 6,-1-1 0,0-1 1,1 1-1,1-1 0,1-1 1,12 19-1,-19-30-2,0-1 1,0 0-1,0 0 0,0 0 0,1-1 1,-1 1-1,0 0 0,0 0 1,1-1-1,-1 1 0,0 0 0,1-1 1,-1 0-1,0 1 0,1-1 0,-1 0 1,1 1-1,-1-1 0,1 0 1,-1 0-1,1 0 0,-1 0 0,0-1 1,1 1-1,-1 0 0,1-1 1,-1 1-1,1-1 0,-1 1 0,0-1 1,0 1-1,1-1 0,-1 0 1,0 0-1,0 0 0,0 0 0,0 0 1,0 0-1,0 0 0,0 0 1,0 0-1,0 0 0,0-1 0,0 1 1,-1 0-1,2-2 0,1-15 1,0 0 0,-1 0-1,-1-1 1,-2-23 0,0 28-1,1 0-1,0 0 1,1 0 0,0 0 0,1 0 0,1 1 0,0-1 0,9-24 0,-11 36 0,0 0 0,0 0 0,0 0 0,0 0 0,0 0 0,1 0 0,-1 0 0,0 0 0,1 0 0,0 1 0,-1-1 0,1 1 0,0-1 0,0 1 0,0-1 0,0 1 0,0 0 0,0 0 0,0 0 0,1 0 0,-1 1 0,0-1 0,0 0 0,1 1 0,-1 0 0,1 0 0,-1-1 0,0 1 0,1 0 0,-1 1 0,0-1 0,1 0 0,-1 1 0,4 1 0,-2-1 0,-1 1 0,1 0 0,-1 0 0,0 0 0,1 0 0,-1 0 0,0 1 0,0 0 0,-1-1 0,1 1 0,-1 0 0,1 0 0,-1 1 0,0-1 0,0 0 0,0 1 0,0-1 0,-1 1 0,2 7 0,2 15 0,-2 0 0,-1 0 0,-3 50 0,0-24 0,1-51 0,0 1 0,0-1 0,0 1 1,0 0-1,0-1 0,1 1 0,-1-1 0,1 0 0,-1 1 1,1-1-1,-1 1 0,1-1 0,0 0 0,0 1 0,0-1 0,0 0 1,0 0-1,0 0 0,0 0 0,0 0 0,0 0 0,0 0 1,1 0-1,0 1 0,2-1 1,-1 1-1,1-1 1,-1 0 0,1 0 0,-1 0 0,1-1-1,0 1 1,-1-1 0,1 0 0,4 0 0,-1-1 0,1 1 1,0-2-1,-1 1 1,1-1-1,-1 0 1,0 0-1,0-1 1,0 0-1,0 0 1,7-5-1,-8 3 0,1-1-1,-1 0 0,-1-1 0,1 1 0,-1-1 1,0 0-1,-1 0 0,1-1 0,-2 1 1,1-1-1,-1 0 0,0 0 0,0 0 0,1-13 1,1-8-2,-2 0 1,-1-54 0,-2 69 0,0 11 0,0 0 0,0 1 0,0-1 0,0 1 0,-1-1 0,1 1 0,-1-1 0,1 1 0,-1-1 0,0 1 0,0 0 0,0-1 0,0 1 0,-1 0 0,1 0 0,-1 0 0,1 0 0,-3-3 0,1 3 0,0 1 0,1-1 0,-1 1 0,0-1 0,0 1 0,0 0 0,0 0 0,0 0 0,0 1 0,-1-1 0,1 1 0,0 0 0,0 0 0,-4 0 0,5 0 0,0 0 0,0 1-1,0-1 1,0 1 0,1 0 0,-1-1 0,0 1 0,0 0 0,1 0-1,-1 0 1,0 0 0,1 1 0,-1-1 0,1 0 0,-1 1-1,1-1 1,0 1 0,0-1 0,0 1 0,0 0 0,0-1-1,0 1 1,0 0 0,0 0 0,0 0 0,1 0 0,-1-1-1,1 4 1,-3 7-2,0-1 0,2 1 0,-2 18 0,3-14 1,0 0 1,1 1 0,0-1-1,1 0 1,1 0 0,1 0-1,0 0 1,8 18 0,-8-25 0,0 0 0,1-1 0,0 1 0,0-1 0,1 0 0,0 0 0,0-1 0,1 0 0,0 0 0,0 0 0,1-1 0,0 0 0,0-1 0,0 0 0,11 5 0,-13-7-1,0-1 0,0 0-1,0 0 1,0 0 0,1-1 0,-1 0-1,1 0 1,-1-1 0,8 0 0,-11 0 1,-1 0-1,1 0 1,-1-1 0,1 1 0,-1-1-1,1 1 1,-1-1 0,1 0 0,-1 0-1,0 0 1,0-1 0,1 1 0,-1 0-1,0-1 1,0 0 0,0 1 0,-1-1-1,1 0 1,0 0 0,0 0 0,-1 0-1,0 0 1,1 0 0,-1-1 0,1-2-1,4-13-7,-2-1 0,0 0-1,-2 0 1,0-1-1,-1 1 1,0 0 0,-5-29-1,3 14-4,2-35 0,-1 67 13,1 1-1,-1-1 1,0 0 0,1 1 0,0-1-1,-1 0 1,1 1 0,0-1 0,0 1-1,0-1 1,0 1 0,0 0-1,0-1 1,0 1 0,0 0 0,0 0-1,1-1 1,-1 1 0,0 0 0,1 0-1,-1 1 1,3-2 0,1 0-2,0 0 0,0 0 0,0 1 0,0-1 0,1 1 0,8-1 1,26 2-12,-29 2 10,-14-2 3,-1 0 1,1 0-1,-1 1 0,1-1 0,0 1 0,-1 0 0,1 0 0,0 0 1,0 1-1,0-1 0,0 1 0,0 0 0,0-1 0,0 1 0,0 1 1,-3 2-1,2 0 0,0 0 0,0 0 0,0 0 0,1 1 0,0-1 0,0 1 0,0 0 0,-2 8 0,0 2 0,1 0 0,1 0 0,0 1 0,1 0 0,1 33 0,1-47 0,0 0 0,1-1 1,-1 1-1,0 0 0,1 0 0,0 0 0,0 0 1,0 0-1,0-1 0,0 1 0,1 0 0,-1-1 1,1 1-1,-1-1 0,1 0 0,0 1 0,0-1 1,0 0-1,0 0 0,1 0 0,-1-1 0,5 4 1,-2-3 3,1 1 0,0-1 0,-1 0 0,1-1 0,0 1 0,1-1 0,-1 0 0,0-1 0,10 1 0,-15-2-3,1 1-1,-1 0 1,1 0 0,-1-1-1,0 1 1,1-1-1,-1 1 1,0-1 0,1 0-1,-1 1 1,0-1-1,0 0 1,0 0 0,0 0-1,0 0 1,0 0 0,0 0-1,0 0 1,0 0-1,0 0 1,0-1 0,-1 1-1,1 0 1,-1 0-1,1-1 1,-1 1 0,1 0-1,-1-1 1,1-2-1,4-46 16,-5 49-15,1-200 63,-1 221-58,2 1 1,0 0-1,1-1 1,1 1-1,12 33 0,-13-46-15,0 1 0,1-1 0,1 0 0,-1 0-1,1 0 1,12 13 0,-14-17-19,1-1 1,-1 0 0,1 0-1,0 0 1,-1 0-1,1-1 1,1 0-1,-1 0 1,0 0 0,0 0-1,1 0 1,-1-1-1,1 0 1,6 1-1,10-1-1295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1.9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45 30174,'-2'-3'205,"0"1"0,0-1 0,0 1 0,0 0 0,-1 0 0,1 0 0,0 0 0,-6-2 0,1-1 300,10 4-310,72-7-218,-55 4-15,37-1 0,-56 5-186,-3 0-440,-7 0-446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2.3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 31326,'0'0'369,"12"0"175,9 0-320,2 0-128,1-2-32,1-4-48,-2 6-16,-1-4-16,-1 4 0,-5 0-16,-3 0-304,-5 0-993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2.6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121 47 28029,'0'-3'281,"-1"0"-1,-1 1 1,1-1 0,0 0 0,-1 1 0,1-1-1,-1 1 1,0 0 0,0-1 0,0 1-1,0 0 1,0 0 0,0 0 0,-1 1 0,1-1-1,-4-1 1,5 2-286,-1 0 0,0 0-1,1 1 1,-1-1 0,1 0 0,-1 1-1,0 0 1,1-1 0,-1 1 0,0 0-1,0 0 1,1 0 0,-1 0-1,0 0 1,1 0 0,-1 1 0,0-1-1,0 1 1,1-1 0,-1 1 0,1-1-1,-1 1 1,1 0 0,-1 0 0,1 0-1,-1 0 1,1 0 0,-1 0 0,1 0-1,-2 2 1,-2 4 5,1 0 0,0 1 0,0-1 0,1 1 0,0-1 0,0 1 0,0 0 0,1 0 0,1 1 0,-1-1 0,1 0 0,0 9 0,1-4 0,-1-1 0,2 1 1,-1-1-1,2 1 1,0-1-1,0 0 0,7 20 1,-6-25-1,0-1 1,0 0 0,1 1 0,0-1 0,0-1 0,0 1 0,1 0 0,0-1-1,0 0 1,0 0 0,1-1 0,0 1 0,0-1 0,10 5 0,-7-5 3,0 0 0,0-1 0,0 0 0,1 0 0,-1-1 1,1-1-1,-1 0 0,1 0 0,-1-1 0,14 0 0,-21-1-3,0 1-1,1 0 1,-1-1-1,1 0 0,-1 1 1,0-1-1,0 0 1,1 0-1,-1 0 0,0 0 1,0-1-1,0 1 1,0-1-1,0 1 0,-1-1 1,1 0-1,0 1 1,-1-1-1,1 0 1,-1 0-1,1 0 0,-1 0 1,0-1-1,0 1 1,0 0-1,0 0 0,-1-1 1,2-4-1,0-6 4,0 1-1,-1-1 0,0-1 1,-1-15-1,-1 13 0,1 5-2,0 0 0,-1-1-1,0 1 1,-1 0 0,-1 0-1,0 0 1,0 1 0,-9-20-1,9 26-2,1 0 0,0 0 0,-1 0 0,0 0 0,1 1 0,-2-1 0,1 1 0,0 0 0,-1 0 0,1 0 0,-1 0 0,0 0 0,0 1 0,0 0 0,0 0-1,0 0 1,-1 0 0,1 1 0,0 0 0,-1 0 0,1 0 0,-1 0 0,0 1 0,-5-1 0,-20 1-203,3 0-454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4.0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10 32527,'4'-10'155,"-4"17"-103,-5 20-51,-11 10-1,-3 0 0,-34 51 0,34-60 0,2 1 0,1 1 0,1 0 0,-20 58 0,32-78 0,1 1 0,1 0 0,0 0 0,0 13 0,1-22 0,1 0 0,-1-1 0,1 1 0,-1 0 0,1-1 0,0 1 0,-1-1 0,1 1 0,0-1 0,0 1 0,0-1 0,0 0 0,0 1 0,1-1 0,-1 0 0,0 0 0,1 0 0,-1 0 0,0 0 0,1 0 0,-1 0 0,1-1 0,0 1 0,-1 0 0,1-1 0,-1 1 0,1-1 0,0 0 0,0 1 0,2-1 0,10 2 0,1-1 0,23 0 0,-29-1 0,20 0 0,146 6 0,-173-5 0,-1-1-1,0 1 1,1-1 0,-1 0-1,1 0 1,-1 1 0,1-1 0,-1 0-1,0 0 1,1-1 0,-1 1-1,1 0 1,-1 0 0,0-1-1,1 1 1,-1-1 0,0 1 0,1-1-1,-1 0 1,0 1 0,0-1-1,0 0 1,2-1 0,-2 0-1,-1-1 0,1 1 0,0-1 1,-1 1-1,0-1 0,1 0 0,-1 1 1,0-1-1,0 0 0,-1-4 0,0 0 1,0-2 0,-2 0 0,1 1 0,-1-1 0,0 1 0,-1 0 0,0 0 0,0 0 0,-1 1 0,0-1 0,-7-7 0,-3-8 0,2 4 0,-5-7 4,1-1-1,2 0 0,1-1 0,-19-51 0,31 50-1582,5 35-3085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4.4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29437,'2'0'2850,"4"0"-2578,3 0-144,5 0-96,11 0-16,8 0-16,4-2 0,2 0 0,-4 2 0,-9 0-16,-9 0-32,-17 13-4866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4.7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29405,'0'6'1905,"0"-4"-1184,10-2-289,19 0-224,10 0-160,6 0-48,1 0 16,-3 0-16,-4 0 0,-15-2-16,-7 2-64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5.8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50 145 32207,'0'-12'134,"0"4"-70,0 0 1,0 0-1,1-1 0,2-9 1,-2 15-63,0 0 1,1-1 0,-1 1-1,1 0 1,-1 0 0,1 0-1,0 0 1,0 1 0,0-1 0,1 0-1,-1 1 1,1-1 0,3-2-1,-1 1 1,1 0 0,0 0-1,-1 0 1,1 0 0,1 1-1,-1 0 1,0 1 0,1-1-1,0 1 1,-1 0 0,1 1-1,10-2 1,-16 3-3,0 1 0,0-1 0,0 0 0,0 0 0,0 0 0,-1 1 0,1-1 0,0 1 0,0-1 0,0 0 0,0 1 0,0 0 0,-1-1 0,1 1 0,0-1 0,-1 1 0,1 0 0,0-1 0,-1 1 0,1 0 0,-1 0 0,1 0 0,-1-1 0,1 1 0,-1 0 0,0 0 0,1 0 0,-1 0 0,1 2 0,2 32 0,-2-29 0,-1 11 0,0-1 0,-1 0 0,-1 0 0,0 0 0,-1 0 0,-1 0 0,-7 18 0,-1-6-1,-1 0 0,-31 50 0,-58 67-44,99-147 47,2-10 4,0-13 2,1 14-8,0 0 0,2 0 0,-1 0 0,5-16 0,-5 23 0,0 0 0,1 0 0,-1 0-1,1 0 1,0 1 0,0-1 0,1 0 0,-1 1-1,0 0 1,1-1 0,0 1 0,0 0 0,0 0-1,7-4 1,-9 6 0,1 0 0,-1 1 0,1-1-1,0 1 1,-1-1 0,1 1-1,0-1 1,-1 1 0,1 0 0,0 0-1,-1 0 1,1 0 0,0 0 0,-1 0-1,1 0 1,0 1 0,-1-1 0,1 1-1,0-1 1,-1 1 0,1-1-1,-1 1 1,1 0 0,2 2 0,3 2 2,-1 0 1,0 0 0,0 1-1,5 6 1,-1-1-7,0-2-8,0-1-1,0 0 1,1 0 0,0-1-1,1 0 1,-1-1-1,1 0 1,0-1 0,1 0-1,0-1 1,-1 0 0,1-1-1,0-1 1,0 0 0,1-1-1,-1 0 1,0-1 0,14-2-1,-3-1-648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26.8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31006,'97'-1'2220,"-48"0"-3134,-38 1-719,-13 0-1038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44.2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30 117 31630,'-1'-4'853,"-1"11"-716,-1 17-211,-8 601 186,3-1167-115,6 496 3,1 31-3,0 0 0,1-1 1,0 1-1,1 0 1,7-30-1,-7 42 2,0 0 1,0 0-1,1 0 0,-1 0 1,1 0-1,0 0 0,0 0 1,0 1-1,0-1 0,0 1 1,1-1-1,-1 1 0,1 0 1,0 0-1,-1 0 0,1 0 1,0 0-1,0 1 1,0 0-1,1-1 0,-1 1 1,6-1-1,4-1 4,0 1 0,1 1 0,-1 0 0,18 2 0,-31-1-3,3 0 0,1 1-1,-1-1 1,0 0 0,0 1 0,0 0-1,0 0 1,0 0 0,0 0 0,0 0-1,0 1 1,0-1 0,-1 1-1,1 0 1,0 0 0,-1 0 0,1 0-1,-1 0 1,2 3 0,0 0-1,-1 0 0,0 0 0,0 0 1,0 1-1,-1-1 0,1 1 0,-1 0 1,-1-1-1,2 9 0,-1-3 1,-1-1 0,0 1-1,0-1 1,-1 1 0,-1-1 0,0 1-1,0-1 1,-1 1 0,-1-1-1,1 0 1,-6 13 0,-1-8-11,-1-1 1,0 0-1,-1 0 0,-1-1 1,0 0-1,-1-1 0,0-1 1,0 0-1,-2 0 0,-20 11 1,23-15-1484,4-6-4403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4.3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1 157 29694,'14'-18'1572,"19"-32"0,-23 34-1597,1 0-1,24-27 1,-35 42 25,1 0 0,0 0 0,0 0 0,0 0 1,0 0-1,0 0 0,0 1 0,0-1 0,0 0 0,0 0 1,0 1-1,0-1 0,1 0 0,-1 1 0,0 0 0,1-1 1,-1 1-1,0 0 0,1-1 0,-1 1 0,0 0 0,1 0 1,-1 0-1,0 0 0,1 0 0,-1 0 0,0 1 0,1-1 1,-1 0-1,0 1 0,0-1 0,1 1 0,0 0 0,0 1 0,0 0 0,0 0 0,0 0 0,0 0 0,-1 1 0,1-1 0,-1 0 0,0 1 0,0-1 0,0 1 0,0-1 0,0 1 0,0-1 0,0 6 0,1 2 0,0 0 0,-1 0 0,0 1 0,-1-1 0,0 0 0,0 0 0,-1 0 0,-1 1 0,0-1 0,0 0 0,-1-1 0,0 1 0,0 0 0,-1-1 0,-1 0 0,0 0 0,0 0 0,0 0 0,-1-1 0,-1 0 0,-11 12 0,8-10 0,6-4 0,-1 0 0,-1 0 0,1-1 0,-1 0 0,0 0 0,0 0 0,-1-1 0,1 0 0,-1 0 0,-11 4 0,13-8 0,37-3 0,-26 1 0,0 1 0,0 0 0,1 1 0,-1 0 0,1 0 0,-1 0 0,0 0 0,10 3 0,8 5-3,-14-4-13,0-1 1,1 0-1,-1-1 1,0 0-1,1-1 0,10 1 1,0-2-407,1 0-885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4.7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31775,'0'0'368,"2"0"-128,21 0-112,6 0-80,-1 0-16,-1 0-32,-4 0-16,-5 0-32,-3-2-96,-5-2-721,-8 2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5.0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29934,'0'2'1552,"0"2"-1103,4-2-81,17-2-160,3 0-128,3 0-16,0 0-48,-7 0-16,-1 0 0,-5 0-32,-3 0-32,-3 0-32,-2 0-240,-2 0-1105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5.3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54 31246,'2'-49'1470,"-2"49"-1469,-1 0 0,1-1-1,0 1 1,-1 0 0,1-1-1,0 1 1,-1 0 0,1-1-1,-1 1 1,1 0-1,0 0 1,-1-1 0,1 1-1,-1 0 1,1 0 0,-1 0-1,1 0 1,-1 0 0,1-1-1,-1 1 1,1 0 0,-1 0-1,1 0 1,-1 0 0,1 1-1,-1-1 1,1 0 0,-1 0-1,1 0 1,-1 1 0,-16 3-3,12 0 2,0 0 0,1 0 0,0 1 0,0-1 0,0 1 0,1 0 0,0 0 0,0 0 0,0 1 0,0-1 0,1 1 0,0-1 0,0 1 0,0 0 0,1 0 0,-1 8 0,-2 14 0,2 1 0,1 30 0,1-55 0,-1 1 0,1-1 0,1 1 0,-1-1 0,1 0 0,-1 1 0,1-1 0,1 0 0,-1 0 0,0 1 0,1-1 0,0 0 0,0-1 0,0 1 0,1 0 0,-1 0 0,5 4 0,-3-5 0,0 0 0,0 0 0,1 0 0,-1 0 0,1-1 0,-1 1 0,1-1 0,0 0 0,0-1 0,0 1 0,0-1 0,0 0 0,10 1 0,-9-2 2,-1 1 0,1-1 0,-1 0 1,1 0-1,-1 0 0,1-1 0,0 0 0,-1 0 0,1 0 1,-1-1-1,0 1 0,0-1 0,7-4 0,-9 4-2,0-1 0,0 1 0,0-1 1,0 0-1,-1 0 0,1 0 0,-1-1 0,0 1 0,0 0 0,0-1 0,0 0 0,0 1 0,-1-1 0,0 0 1,0 0-1,0 0 0,0 0 0,0 0 0,-1-5 0,2-3 0,-1-1 0,-1 1 0,0-1 0,-1 1 0,0 0 0,-1-1 0,0 1 0,-7-22 0,7 30 0,0-1 0,0 1 0,0 0 0,-1 0-1,1 0 1,-1 1 0,0-1 0,0 1 0,0-1-1,-1 1 1,1 0 0,-1 0 0,0 0-1,1 1 1,-1-1 0,-1 1 0,1 0 0,0 0-1,0 1 1,-1-1 0,1 1 0,-1 0 0,1 0-1,-1 0 1,0 1 0,-7-1 0,2 1-16,2-1-40,0 1 1,0 0-1,0 1 1,-11 1-1,-10 11-958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7.1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50 31823,'0'-11'157,"-1"7"-77,1 1 0,0-1 0,0 1 0,0 0 0,1-1 0,-1 1 0,2-5 0,-2 8-78,0 0 0,0 0-1,0 0 1,0 0 0,0 0-1,0 0 1,0 0 0,1 0 0,-1 0-1,0 0 1,0 0 0,0 0-1,0 0 1,0 0 0,0 0-1,0 0 1,0 0 0,0 1-1,0-1 1,0 0 0,0 0 0,0 0-1,0 0 1,0 0 0,1 0-1,-1 0 1,0 0 0,0 0-1,0 0 1,0 0 0,0 0-1,0 0 1,0 0 0,0 0 0,0 0-1,0-1 1,0 1 0,0 0-1,0 0 1,1 0 0,-1 0-1,0 0 1,0 0 0,0 0-1,0 0 1,0 0 0,0 0 0,0 0-1,0 0 1,0 0 0,0 0-1,0 0 1,0 0 0,0 0-1,0 0 1,0 0 0,0-1-1,0 1 1,0 0 0,0 0 0,0 0-1,0 0 1,0 0 0,1 8 4,-2 9-6,0 0 1,-1-1-1,-2 0 0,1 1 1,-12 28-1,-40 80 23,40-94-16,-1-1-8,12-23-2,0 0 1,0 0-1,0 1 1,1-1-1,0 1 1,0 0-1,1 0 0,0 0 1,-1 9-1,4-17 3,-1 1 0,0-1 0,1 0-1,-1 1 1,1-1 0,-1 1 0,1-1-1,-1 0 1,1 1 0,-1-1 0,1 0 0,-1 0-1,1 1 1,-1-1 0,1 0 0,0 0-1,-1 0 1,1 0 0,-1 0 0,1 1 0,-1-1-1,1 0 1,0-1 0,-1 1 0,2 0-1,23 0 4,-18 0 0,325-4 24,-332 4-27,0 0 0,1 0 0,-1 0 0,0 1 0,0-1 0,0 0 0,0 0 0,1 0 0,-1 0 0,0 0 0,0 0 0,0 0 0,0 0 0,1 0 0,-1 0 0,0 0 0,0 0 0,0 0 0,1 0 0,-1-1 0,0 1 0,0 0 0,0 0 0,0 0 0,0 0 0,1 0 0,-1 0 0,0 0 0,0 0 0,0 0 0,0-1 0,0 1 0,1 0 0,-1 0 0,0 0 0,0 0 0,0 0 0,0-1 0,0 1 0,0 0 0,0 0 0,0 0 0,0 0 0,0-1 0,0 1 0,0 0 0,0 0 0,0 0 0,0-1 0,0 1 0,0 0 0,0 0 0,0 0 0,0 0 0,0-1 0,0 1 0,0 0 0,0 0 0,0 0 0,0 0 0,0-1 0,0 1 0,-1 0 0,1 0 0,0 0 0,0-1 0,-10-20 0,-20-35 0,7 16 0,-12-20 0,-1 2 0,-3 2 0,-49-54 0,83 105-78,11 10-27,9 12-358,5 8-988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7.4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37 31166,'0'-7'1313,"0"0"-1201,11 1-64,9 1-32,5-3-16,2 8 0,-7-4 0,-1 4-16,-7 0-64,-6 0-208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7.7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27357,'0'3'4802,"12"-3"-4418,11 0-256,2 0-96,1-5-16,-1 3 0,-4-2-16,-5 4 0,-2 0-16,-1 0-48,-7 0-304,-2 0-3266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8.1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121 50 32095,'-1'-1'16,"1"-1"-1,-1 1 1,1 0 0,-1-1 0,0 1 0,1-1 0,-1 1 0,0 0 0,0 0 0,0-1-1,0 1 1,0 0 0,0 0 0,0 0 0,0 0 0,-1 0 0,1 0 0,0 1 0,0-1-1,-1 0 1,1 1 0,-1-1 0,1 0 0,-1 1 0,1 0 0,-1-1 0,1 1 0,-1 0-1,1 0 1,-1 0 0,1 0 0,-1 0 0,1 0 0,-1 0 0,1 1 0,-1-1 0,1 0-1,-1 1 1,1-1 0,-2 2 0,-1 0-19,0 1-1,0 0 1,0 0 0,1 0 0,0 1-1,-1-1 1,1 1 0,0 0-1,1-1 1,-1 1 0,1 1-1,-3 4 1,0 2 3,1 0 0,0 1 0,1-1 0,0 1 0,0 0 0,2 0 0,-1 0 0,2 0 0,-1 0 0,2 0 0,-1 0 0,2 0 0,3 18 0,-3-24 0,0 0 0,0 0 0,0 0 0,1-1 0,-1 1 0,1-1 0,1 0 0,-1 1 0,1-1 0,0-1 0,0 1 0,0-1 0,1 1 0,0-1 0,-1-1 0,2 1 0,-1-1 0,0 1 0,0-1 0,1-1 0,0 1 0,0-1 0,-1 0 0,1-1 0,0 1 0,1-1 0,9 1 0,-11-2 1,0 1 0,0-1 0,1 0-1,-1 0 1,0 0 0,0-1 0,0 0 0,0 0 0,0 0-1,-1 0 1,1-1 0,0 0 0,-1 0 0,1 0 0,8-6-1,-10 4 2,0 1-1,1-1 0,-1 0 0,-1 0 0,1 0 0,0 0 0,-1-1 0,0 1 0,0-1 0,-1 1 0,1-1 1,-1 0-1,0 1 0,0-1 0,0 0 0,-1-9 0,1 0 2,-1 1 1,0-1-1,-1 1 0,-1 0 1,0-1-1,0 1 0,-2 0 1,-9-24-1,9 28-3,0 0 0,-1 1 0,0-1 1,0 1-1,-1 1 0,0-1 0,0 1 0,-1 0 0,0 0 0,0 1 1,0 0-1,-1 0 0,-12-6 0,17 10-11,0 0 0,0 1-1,-1-1 1,1 1 0,-1 0 0,1 0-1,-1 0 1,0 0 0,1 0-1,-1 1 1,0 0 0,1 0 0,-1 0-1,0 0 1,1 0 0,-1 1 0,0 0-1,1 0 1,-1 0 0,1 0 0,-1 0-1,-5 4 1,-13 20-658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43.1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19 30990,'1'-5'231,"-1"5"-200,0 0-1,0-1 1,0 1 0,0-1 0,0 1-1,1 0 1,-1-1 0,0 1-1,0-1 1,0 1 0,0 0 0,0-1-1,0 1 1,0-1 0,0 1 0,0 0-1,0-1 1,-1 1 0,1-1 0,0 1-1,0 0 1,0-1 0,0 1 0,-1-1-1,1 1 1,0 0 0,0-1 0,-1 1-1,1 0 1,0 0 0,-1-1 0,1 1-1,0 0 1,-1 0 0,1-1 0,0 1-1,-1 0 1,1 0 0,0 0 0,-1-1-1,1 1 1,-1 0 0,-1 3-31,0 1 0,0-1 0,1 0 0,0 1 0,-1-1 0,1 1 0,0 0 0,1-1 0,-1 1 0,1 6 0,-1-4 0,-7 58 12,4-1 0,4 90 1,1-60 14,15 231 29,-1 0-19,-19-134-29,5 157 3,4-307-11,2 0 0,19 63 0,5 21 0,-19-33 7,0 169 1,-11-195-7,5 18-2,3-1 0,24 94 0,-15-85 16,10 121 0,-26-183-14,1 0 0,1 0 0,2-1 0,10 36 0,-14-58-2,0 1 0,0-1 1,-1 1-1,-1-1 0,1 1 0,-1 6 1,-24-14-40,20-1 37,0 0 1,0 0 0,0-1 0,1 1 0,-1-1-1,1 0 1,0 0 0,0 0 0,0 0 0,0 0-1,0-1 1,-3-5 0,-25-54-17,6 12 16,4 18 19,20 33-19,2 9-10,5 11 15,2-1 0,0-1 0,19 31 0,-23-42-1,1 1-1,0-1 1,1 0 0,0 0-1,0-1 1,0 0 0,0 0-1,1 0 1,0-1 0,1 0-1,9 5 1,-15-9-1,0 0 0,1 1 0,-1-1 0,1 0 0,-1-1 0,1 1 0,0 0 0,-1-1 0,1 0 0,0 1 0,-1-1 0,1 0 0,0 0 0,0-1 0,-1 1 0,1 0 0,-1-1 0,1 0 0,0 0 0,-1 0 0,1 0 0,-1 0 0,1 0 0,-1 0 0,0-1 0,0 1 0,1-1 0,-1 0 0,0 0 0,0 0 0,-1 0 0,1 0 0,0 0 0,-1 0 0,1 0 0,-1-1 0,0 1 0,0-1 0,2-3 0,40-92 0,-39 97-1139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44.3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173 15 31134,'-62'69'721,"-48"76"-529,119-162-120,-1 1 0,-1-1 0,11-35 1,-14 41-56,5-23-27,-7 26 7,-1 1 0,2-1 0,-1 1 0,1 0 0,0-1 0,0 1 0,8-11 0,-9 17 3,0-1 0,0 1 0,0 0 0,0 0 0,0 0 0,0 0 0,0 1 0,0-1 0,0 0 0,0 1 0,0-1 0,0 1 0,1 0 0,-1 0 0,0 0 0,4 0 0,36 8 0,-31-3-4,-1 0 0,0 1 0,0 1 0,0 0 0,-1 0 0,0 1 0,0 0 0,11 14 0,23 21-240,-26-29-645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47.3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0 841 22410,'0'4'566,"1"0"-1,-1 0 0,1 1 0,0-1 1,0 0-1,0 0 0,1-1 0,-1 1 1,1 0-1,3 4 0,-2-2-237,1 0-1,1 0 0,-1-1 0,1 0 1,10 9-1,-9-10-240,-1 1 0,1-1 0,0 0 0,0-1 0,1 0 0,-1 0 0,1 0 1,0 0-1,0-1 0,0-1 0,0 1 0,13 1 0,-16-3-65,-1 0 0,0 1 0,1-1-1,-1-1 1,0 1 0,1 0 0,-1-1 0,1 0 0,-1 1 0,0-1 0,0-1 0,0 1 0,0 0-1,0-1 1,0 0 0,0 1 0,0-1 0,0 0 0,-1-1 0,1 1 0,-1 0 0,1-1-1,-1 1 1,0-1 0,0 0 0,0 0 0,-1 0 0,3-5 0,3-4 1,-2-1-1,1 0 1,-2 0 0,1-1-1,-2 1 1,3-16 0,2-84 12,-7 84-34,1 0 1,1 1-1,10-44 1,-11 66-2,0 0 0,1 1 0,0-1 0,0 1 0,0 0 0,0 0 0,1 0 0,0 0 0,0 1 0,0-1 0,1 1 0,-1 0 0,1 0 0,0 1 0,0 0 0,1-1 0,10-3 0,-8 3 0,1 1 0,-1 0-1,1 1 1,0-1 0,0 2 0,0-1-1,0 2 1,0-1 0,0 1 0,0 0-1,12 2 1,-20-2-1,0 1-1,0-1 1,0 0 0,0 1-1,-1-1 1,1 1-1,0-1 1,0 1-1,0-1 1,-1 1 0,1 0-1,0-1 1,-1 1-1,1 0 1,-1-1-1,1 1 1,0 0 0,-1 0-1,0 0 1,1-1-1,-1 1 1,1 0 0,-1 0-1,0 0 1,0 0-1,1 1 1,0 28-47,-1-23 36,0 11 16,-1-1 0,0 0 1,-2 0-1,0-1 0,0 1 1,-2 0-1,-10 24 0,5-16-7,-11 45-1,19-59-24,0 0 0,0 0 0,1-1 0,1 1 0,0 0-1,0 0 1,3 13 0,-3-22 23,1 0 0,0 0-1,0 0 1,0 0 0,0 0-1,0 0 1,0 0 0,0 0-1,1 0 1,-1 0 0,1-1 0,-1 1-1,1 0 1,0-1 0,0 0-1,0 1 1,0-1 0,0 0 0,0 0-1,0 0 1,0 0 0,0 0-1,0-1 1,0 1 0,5 0 0,5 1 1,1 0 1,-1-1 0,19-1 0,-20 0 4,-7 0-1,1-1 0,-1 1 0,1-1 0,-1 1 0,1-1 0,-1-1 0,0 1 0,0-1 0,1 1 1,-1-1-1,0 0 0,-1-1 0,1 1 0,0-1 0,-1 0 0,1 1 0,-1-2 0,0 1 0,0 0 0,0-1 0,0 1 1,-1-1-1,1 0 0,-1 0 0,0 0 0,0 0 0,0 0 0,-1 0 0,1 0 0,0-7 0,3-12 15,-1-1 0,-1 0 0,-1 1 0,-2-36-1,0 46-2,0-14 26,1 6 42,-1 0 0,-1-1 0,-1 1-1,-8-34 1,8 116-109,2-45 29,-1 21-4,2 0 0,1 1 0,11 52 0,-10-80 3,-1-1 0,1 1 0,0-1 0,1 1 0,0-1 0,1 0 0,0 0 0,0-1 0,0 0 0,2 0 0,-1 0 0,1 0 0,0-1 0,0 0 0,1-1 0,-1 1 0,2-2 0,8 6 0,-14-9 0,1 0 0,0 0 0,0 0 0,-1-1 0,1 0 0,0 0 0,0 0 0,0 0 0,1 0 0,-1-1 0,0 0 0,0 0 0,0 0 0,0 0 0,0-1 0,0 1 0,0-1 0,5-2 0,-6 2 0,0-1 0,-1 1 0,1-1 0,-1 0 0,1 0 0,-1 0 0,0 0 0,0 0 0,0-1-1,0 1 1,0 0 0,0-1 0,-1 0 0,1 1 0,-1-1 0,0 0 0,0 0 0,0 0 0,0 0 0,0 0 0,0 0 0,-1 0 0,0 0 0,1-4 0,0-54-37,-7-81 1,-1 0 80,7 140-41,0 0-1,0-1 1,0 1 0,0 0-1,0 0 1,0 0 0,1 0-1,-1 0 1,1 0 0,0 0-1,-1 0 1,1 0 0,0 0-1,0 0 1,0 0 0,1 0-1,-1 1 1,0-1 0,1 0-1,-1 1 1,1-1 0,-1 1-1,1-1 1,3-1 0,0 1-2,1 0 1,-1 1-1,0 0 0,1-1 1,-1 2-1,1-1 0,-1 1 1,9 0-1,-11 1-1,-1-1 0,1 1 0,0 0 0,0 0 0,-1 1 0,1-1 0,0 0 0,-1 1 0,1-1 0,-1 1 0,0 0 0,0 0 0,1 0 0,-1 0 0,-1 0 0,1 1 0,0-1 0,0 1 0,-1-1 0,1 1 0,-1-1 0,0 1 0,0 0 0,1 2 0,4 10 0,-1 0 1,-1 0 0,3 19 0,-2 2 13,-2 1 0,-3 58 1,-1-38-9,-2-147-120,6 63 109,1 0 0,2 1 1,14-46-1,-14 55 5,1 0 1,0 1-1,1 0 1,1 0-1,0 1 1,21-24 0,-28 36 2,-1 1 0,1 0 1,-1 0-1,1 0 1,-1 1-1,1-1 1,0 0-1,0 1 1,0-1-1,0 1 1,0 0 0,0 0-1,0 0 1,0 0-1,0 0 1,4-1-1,-5 3-2,-1-1-1,1 1 0,0-1 0,-1 1 1,1 0-1,-1-1 0,1 1 1,0-1-1,-1 1 0,0 0 1,1 0-1,-1-1 0,1 1 1,-1 0-1,0 0 0,1 0 1,-1-1-1,0 1 0,0 0 0,0 0 1,0 0-1,0 0 0,0 0 1,3 28-20,-2-23 16,3 112 11,-4-89-1,0 0-1,2 0 1,1 0-1,1-1 1,12 46-1,-14-69-12,0 1 0,1 0 0,0-1 1,-1 0-1,2 0 0,-1 0 0,0 0 0,1 0 0,0 0 0,0-1 0,8 6 0,-9-7 3,1-1-1,0 0 0,1 0 1,-1 0-1,0 0 0,0 0 1,1-1-1,-1 0 0,1 0 1,-1 0-1,1-1 0,0 0 1,-1 0-1,1 0 0,7-1 1,-8 0 2,-1 0 1,0 0-1,1 0 1,-1-1-1,0 1 1,0-1-1,0 0 1,0 0-1,0 0 1,0 0-1,-1-1 1,1 1-1,-1-1 1,0 0-1,1 1 1,-1-1-1,0 0 1,-1 0 0,1 0-1,0-1 1,-1 1-1,0 0 1,0-1-1,2-6 1,1-9-26,0 1 0,0-1 0,0-24 1,-3-114-116,1-6 422,-2 161-279,1 0-1,-1 0 0,0 0 0,1 0 0,0 0 0,-1 0 0,1 0 0,0 0 0,0 0 0,0 1 0,0-1 1,1 0-1,-1 1 0,0-1 0,1 1 0,-1-1 0,1 1 0,-1 0 0,1 0 0,-1 0 0,1 0 0,0 0 1,0 0-1,0 0 0,0 0 0,-1 0 0,1 1 0,0-1 0,0 1 0,0 0 0,0 0 0,0-1 0,0 1 1,1 0-1,-1 1 0,2-1 0,0 0-2,-1 1-1,1-1 1,0 1 0,-1-1-1,1 1 1,-1 0 0,1 0-1,-1 1 1,1-1 0,-1 1 0,0 0-1,0-1 1,0 1 0,0 1-1,0-1 1,0 0 0,0 1-1,-1 0 1,3 3 0,-4-5 7,-1 0 80,-37-21 33,34 19-119,0 1 1,0-1 0,0 1-1,0-1 1,-1 1-1,1 0 1,0 1-1,0-1 1,0 0 0,0 1-1,0-1 1,0 1-1,0 0 1,0 0-1,0 1 1,0-1 0,-5 4-1,4-2 0,0 0 0,1 1 0,-1-1-1,1 1 1,-1 0 0,1 0 0,0 0 0,1 1 0,-1-1-1,-2 6 1,0 5-1,0 0 0,0 0 0,1 1 0,1-1 0,1 1 0,-1 20 0,3-27 2,-2 16-3,2 0 0,4 37 0,-3-54 3,1 0-1,0 0 1,0 0 0,1 0-1,0 0 1,0-1 0,1 0-1,0 1 1,0-1 0,0-1-1,10 12 1,-6-10 3,0 0 0,1-1-1,-1 0 1,1-1 0,1 1 0,-1-2 0,1 1 0,0-1 0,1-1-1,18 6 1,-14-6 2,1-1 0,0 0 0,0-1 0,1-1 0,-1 0 1,30-4-1,-41 3-4,-1-1 0,1 0 1,-1 0-1,1 0 1,-1 0-1,1-1 1,-1 0-1,0 0 0,0 0 1,0 0-1,0 0 1,0-1-1,0 0 1,-1 0-1,1 0 0,-1 0 1,0-1-1,0 1 1,0-1-1,0 0 1,-1 0-1,0 0 1,1 0-1,-1 0 0,-1 0 1,3-8-1,1-7-6,-2 0 0,0 0-1,-1 0 1,-1 0-1,-1-21 1,0 33-1,-2-33-13,-10-56 1,6 57 39,-1-55 0,6 88 3,-1 9-36,-1 9-27,-3 178 39,6-150 6,0-33-5,0 0 1,1 0 0,0-1 0,0 1 0,1 0 0,-1 0 0,2-1 0,-1 1-1,1-1 1,0 0 0,0 0 0,0 0 0,1 0 0,0-1 0,0 1 0,1-1-1,0 0 1,0 0 0,0 0 0,9 6 0,-4-5 1,0 0 1,0-1-1,0 0 0,0-1 1,1 0-1,0-1 1,0 0-1,0 0 0,0-1 1,0-1-1,21 1 1,-30-3-4,0 1 1,0 0-1,1-1 1,-1 1 0,0-1-1,0 0 1,0 0 0,0 0-1,0 0 1,0 0 0,0 0-1,0-1 1,0 1 0,0-1-1,-1 1 1,1-1-1,-1 0 1,1 1 0,-1-1-1,0 0 1,1 0 0,-1 0-1,0 0 1,0 0 0,0 0-1,-1 0 1,1-1-1,-1 1 1,2-4 0,0-9 1,1 1 1,-2-1-1,1-20 1,-2 31-3,-14-361 115,11 349-90,-2 13-12,4 5-13,0 0-1,0 0 0,0-1 1,0 1-1,0 0 1,1 0-1,-1 0 1,1 0-1,-1 0 1,1 0-1,0 2 1,-7 74 6,6 122 0,2-94-5,18 172-1,-11-194 0,-4 66 13,-4-135 1,2-166-23,7 1 0,31-163 0,-38 303 8,0-1-1,1 1 1,0-1 0,1 1-1,8-17 1,-11 25 1,0 0 0,0 0-1,0 1 1,0-1 0,0 0 0,1 1 0,-1-1-1,0 1 1,1-1 0,-1 1 0,1 0 0,0 0-1,-1 0 1,1 0 0,0 0 0,0 0-1,0 0 1,0 0 0,-1 1 0,1-1 0,0 1-1,0-1 1,0 1 0,0 0 0,0 0 0,0 0-1,0 0 1,0 0 0,0 0 0,0 1 0,0-1-1,0 1 1,0-1 0,0 1 0,0 0 0,0 0-1,0 0 1,2 1 0,2 2 0,-1 1 0,0-1 0,0 1 0,-1-1 0,1 2 0,-1-1 0,0 0 0,-1 1 0,1-1 1,-1 1-1,0 0 0,2 7 0,0 0-1,-1-1 1,0 1-1,0-1 0,-2 1 1,3 18-1,-5-21-1,1 0 0,-1-1 0,0 1 0,-1 0 0,-1-1 0,-2 14 0,2-18 3,0 0 0,0-1 0,-1 1 0,1 0 0,-1-1 0,0 0 0,-1 0 0,1 0 0,0 0 0,-1 0 0,0-1 0,0 0 0,-7 5 0,2-2 1,0-1-1,-1 0 0,-18 6 0,-19 10-24,47-21 21,0 0 1,0 0-1,-1 1 1,1-1 0,0 0-1,0 0 1,0 0 0,0 0-1,0 0 1,0 0-1,0 0 1,0 1 0,0-1-1,0 0 1,0 0 0,0 0-1,0 0 1,0 0-1,0 1 1,0-1 0,0 0-1,0 0 1,0 0-1,0 0 1,0 0 0,0 0-1,0 1 1,0-1 0,0 0-1,0 0 1,0 0-1,0 0 1,0 0 0,0 1-1,0-1 1,0 0 0,0 0-1,0 0 1,0 0-1,1 0 1,-1 0 0,0 0-1,0 0 1,0 1-1,0-1 1,0 0 0,0 0-1,0 0 1,1 0 0,-1 0-1,0 0 1,0 0-1,0 0 1,0 0 0,0 0-1,0 0 1,1 0 0,-1 0-1,0 0 1,0 0-1,0 0 1,1 0 0,10 3-14,11-1 18,0-1-1,0 0 0,0-2 1,0-1-1,28-5 0,-42 6-1,0-1 0,-1-1-1,1 1 1,-1-1 0,1-1-1,-1 1 1,0-1 0,0-1-1,0 1 1,-1-1 0,0 0-1,0 0 1,0-1 0,0 0-1,-1 0 1,0-1 0,0 1-1,4-8 1,-4 3-1,-1 1 0,0-1 0,0 1 0,-1-1 0,0 0 0,-1-1 0,1-16 0,-1-8 0,-4-38 1,0 53 1,1 0 0,1 0 0,1 0 0,1 1 1,1-1-1,7-28 0,-9 46-2,0 0 0,0 0 0,0 0 0,1 0 0,-1 1 0,1-1 0,0 0 0,0 1 0,0-1 0,0 1 0,0 0 0,1-1 0,-1 1 0,1 0 0,-1 0 0,1 1 0,0-1 0,0 1 0,0-1 0,0 1 0,0 0 0,0 0 0,0 0 0,0 0 0,0 1 0,0-1 0,1 1 0,-1 0 0,6 0-1,-5 1 1,-1-1-1,1 1 0,0 0 0,0 0 0,0 0 0,-1 0 0,1 1 1,0-1-1,-1 1 0,1 0 0,-1 0 0,0 0 0,0 1 0,0-1 0,0 1 1,0 0-1,0 0 0,-1 0 0,1 0 0,-1 0 0,0 0 0,0 1 0,2 3 1,-4-6-2,0-1 1,0 1-1,0-1 1,0 1 0,0-1-1,0 0 1,0 1-1,0-1 1,0 1 0,0-1-1,-1 0 1,1 1-1,0-1 1,0 1 0,0-1-1,0 0 1,-1 1-1,1-1 1,0 0 0,0 1-1,-1-1 1,1 0-1,0 0 1,-1 1 0,1-1-1,0 0 1,-1 0-1,1 1 1,0-1 0,-1 0-1,1 0 1,-1 0-1,1 0 1,0 0 0,-1 1-1,1-1 1,-1 0-1,1 0 1,-1 0 0,1 0-1,0 0 1,-1 0-1,0-1 1,-32 4 19,3-1-17,25 1-1,0 0 0,0-1 0,0 2 0,1-1 0,0 1 0,0-1 0,0 1 0,0 0 0,0 1 0,1-1 0,0 1 0,0-1 0,0 1 0,0 0 0,1 0 0,0 0 0,0 0 0,0 1 0,1-1 0,-2 11 0,-2 9 0,2 0 0,1 0 0,0 29 0,2-45-1,0-1-1,1 1 1,0-1 0,0 1 0,1-1 0,0 0-1,0 0 1,6 13 0,-6-16 2,1-1 0,0 0-1,0 1 1,0-1 0,1 0 0,-1-1 0,1 1 0,0 0 0,0-1-1,0 0 1,1 0 0,-1 0 0,1-1 0,-1 0 0,7 3 0,-1-2 2,0 0 1,0 0 0,0-1-1,1 0 1,-1-1 0,18 0 0,-25-1-3,1 1 0,-1-1 1,0 0-1,1-1 0,-1 1 1,0-1-1,1 1 0,-1-1 1,0 0-1,0 0 1,0-1-1,0 1 0,0-1 1,0 1-1,0-1 0,0 0 1,0 0-1,-1 0 0,1 0 1,-1-1-1,0 1 1,0-1-1,4-5 0,-3 0 3,-1 0 0,0 0 0,0-1 0,0 1 0,-1-1 0,-1-14 0,-3-55 7,2 66-12,-1-14 6,0 1-1,-2 0 1,-1 0 0,-1 0 0,-9-23 0,13 46-5,0 7-5,-1 21-4,1 0 0,2 50 1,1-29 7,-1-37 1,1-1 0,-1 0 0,2 1-1,-1-1 1,1 0 0,1 0 0,0 0 0,0 0 0,4 9 0,-4-14 0,-1 0 1,0-1 0,1 1 0,0 0-1,0-1 1,0 0 0,0 1-1,0-1 1,1 0 0,-1-1-1,1 1 1,0-1 0,0 0-1,0 1 1,0-2 0,0 1 0,0 0-1,0-1 1,1 0 0,8 1-1,-3 0 2,0-1-1,0-1 1,0 0 0,19-2-1,-25 1 0,0 0 0,0 0-1,0 0 1,-1 0 0,1-1-1,0 0 1,-1 1 0,0-1-1,1 0 1,-1-1 0,0 1-1,0-1 1,0 1 0,0-1-1,4-6 1,0-2-1,0-1 0,-1 0 0,0 0 0,-1-1 0,0 1 0,-1-1 0,-1 0 0,0 0 0,1-20 0,1-19-4,-4-57 1,-1 71-3,1 0 6,-2 0 0,-2 1 0,-1-1 0,-2 0 0,-2 1 0,-1 0 0,-14-35 0,23 70 0,-1 0 1,1 1-1,-1-1 1,1 1-1,-1-1 1,0 0-1,0 1 1,1 0-1,-1-1 1,0 1 0,0-1-1,-1 1 1,1 0-1,0 0 1,0 0-1,0-1 1,-1 1-1,1 1 1,-1-1-1,1 0 1,-1 0-1,1 0 1,-1 1 0,-2-2-1,3 3 0,-1 0 0,1 0 0,0 0 0,0 0 0,-1 0 0,1 0 0,0 0 0,0 1 0,0-1 0,0 0 0,0 1 0,1-1 0,-1 0 0,0 1 0,1-1 0,-1 1 0,1-1 0,-1 1 0,1 0 0,0-1 0,-1 1 0,1-1 0,0 1 0,0-1 0,1 3 0,-5 49 6,2-1-1,2 1 1,11 71-1,42 153 5,-34-210-10,-13-50-15,0 1 0,-2 0 1,0 0-1,-1 1 1,1 19-1,-6-28-281,-8-9-537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46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53 250 18585,'-8'0'7254,"0"0"-3284,-29 0-1319,47 0-2611,482 7 17,-291-9-52,1288-2-43,-1236-16 21,-94 3 10,614-33-126,-580 26 182,-70 6-34,-67 10-6,-17 2-6,54 0 1,-57 8 5,-29-1 15,-28-7 18,-5-2-38,0-2 0,1 0 0,1-1 1,-37-23-1,25 17-4,33 14-6,9 0-12,5 2 15,-4 0 5,1 1 0,-1 0 0,0 1 0,0-1 0,0 1 0,0 1 0,0-1 0,0 1 1,-1 1-1,1-1 0,0 1 0,-1 0 0,0 1 0,0-1 0,0 1 0,0 0 0,0 1 0,-1 0 0,0 0 0,8 9 0,-7-8-2,-1 0 0,0 1 0,0-1 0,-1 1 0,0 0 0,0 1 0,-1-1 0,5 15 0,-7-18 0,0-1 0,0 1 0,-1-1 0,1 1 0,-1-1 0,0 1 0,0 0 0,-1-1 0,1 1 0,-1-1 0,1 1 0,-1-1 0,0 0 0,0 1 0,-1-1 0,1 0 0,-1 1 0,0-1 0,0 0 0,0 0 0,0-1 0,-4 6 0,-5 3-39,-1 0 0,0-1 0,0 0-1,-1-1 1,-21 12 0,-7-3-671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6:47.4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217 1 28237,'0'0'1878,"-23"15"374,16-9-2242,-97 88 86,93-82-90,1-1-1,0 2 1,1-1 0,0 1 0,1 1 0,-12 24 0,19-36-5,1 0 1,-1 0-1,0 0 1,1 0-1,-1 0 1,1 1-1,-1-1 1,1 0-1,0 0 1,0 0-1,0 0 1,0 0-1,0 0 1,1 1 0,-1-1-1,1 0 1,-1 0-1,1 0 1,0 0-1,0 0 1,0 0-1,0 0 1,0-1-1,0 1 1,0 0-1,1 0 1,1 1-1,3 2 10,1 0-1,0 0 0,0-1 0,0 0 0,14 6 0,11 5-7,88 50-224,-115-64-499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39.8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7 812 30942,'-1'-1'52,"1"1"-1,-1-1 1,1 1 0,-1-1-1,1 1 1,-1 0-1,1-1 1,0 0 0,-1 1-1,1-1 1,0 1 0,-1-1-1,1 1 1,0-1-1,0 0 1,0 1 0,-1-1-1,1 1 1,0-1-1,0 0 1,0 1 0,0-1-1,0 0 1,0 1-1,0-1 1,0 1 0,1-1-1,-1 0 1,0 1 0,0-1-1,0 1 1,1-1-1,-1 0 1,0 1 0,1-1-1,8-25-164,78-149 152,29-54-30,-104 209-10,1 1 1,1 0-1,1 1 1,1 1-1,0 0 0,1 1 1,1 1-1,0 0 0,33-18 1,14-3 3,113-46 0,-177 82-3,11-3 0,6-3 0,-18 6 0,0-1-1,0 1 1,1 0 0,-1 0-1,0-1 1,0 1-1,0 0 1,0 0 0,0-1-1,1 1 1,-1 0 0,0-1-1,0 1 1,0 0 0,0-1-1,0 1 1,0 0 0,0-1-1,0 1 1,0 0 0,0 0-1,0-1 1,0 1-1,0 0 1,-1-1 0,1 1-1,0 0 1,0-1 0,0 1-1,0 0 1,0 0 0,-1-1-1,1 1 1,0 0 0,0 0-1,0-1 1,-1 1 0,1 0-1,0 0 1,0 0-1,-1-1 1,1 1 0,0 0-1,-1 0 1,1 0 0,0 0-1,0 0 1,-1 0 0,1 0-1,-1-1 1,-13-4-14,-98-17-18,108 21 32,4 1 0,0-1 0,0 1 0,1 0 0,-1 0 0,0 0 0,0-1 0,0 1 0,1 0 0,-1 0 0,0 0 0,0 0 0,0-1 0,1 1 0,-1 0 0,0 0 0,0 0 0,1 0 0,-1 0 0,0 0 0,1 0 0,-1 0 0,0 0 0,0 0 0,1 0 0,-1 0 0,0 0 0,0 0 0,1 0 0,-1 0 0,1 0 0,138 0 48,-138 2-48,-1 1 0,1 0 0,-1-1 0,1 1 0,-1-1 0,0 1 0,0 0 0,0-1 0,0 5 0,-1-5 0,2 6-30,-1 0 1,-1 0-1,0 0 1,0 0-1,0 0 0,-1 0 1,-1 0-1,1-1 0,-5 10 1,-2-2-844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41.6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139 193 31470,'0'-94'958,"0"93"-952,0 0-1,0 1 1,-1-1 0,1 0-1,0 0 1,-1 0-1,1 0 1,0 0-1,-1 0 1,1 0 0,-1 1-1,1-1 1,-1 0-1,1 0 1,-1 1-1,0-1 1,1 0 0,-1 1-1,0-1 1,0 0-1,0 1 1,1-1 0,-1 1-1,0 0 1,0-1-1,0 1 1,0 0-1,0-1 1,0 1 0,0 0-1,-1 0 1,0-1-4,0 1-1,0 0 1,0 0 0,0 0 0,0 0 0,0 0 0,0 0 0,0 1-1,0-1 1,0 1 0,0-1 0,0 1 0,0 0 0,1-1-1,-3 3 1,-2 1-1,1 1 0,1 0 0,-1 0-1,1 0 1,0 1 0,0-1 0,0 1 0,1 0-1,0 0 1,-5 12 0,1 2 2,1-1 1,-6 30-1,9-33-2,0 0 0,2 0 1,-1 1-1,2-1 0,1 19 0,-1-32 0,1-1 0,-1 1-1,1 0 1,-1 0 0,1 0-1,0 0 1,0 0 0,0-1 0,0 1-1,0 0 1,1-1 0,0 1-1,-1-1 1,1 1 0,0-1 0,0 0-1,0 0 1,0 0 0,0 0-1,1 0 1,-1-1 0,1 1-1,-1 0 1,1-1 0,-1 0 0,1 0-1,0 0 1,0 0 0,-1 0-1,1 0 1,0-1 0,0 1 0,0-1-1,6 0 1,-5 0 0,1 0 1,-1 0-1,1-1 0,-1 1 1,0-1-1,1 0 0,-1 0 1,0-1-1,1 1 0,-1-1 1,0 0-1,0 0 0,-1-1 1,8-4-1,-7 3 0,0 0 0,-1-1 0,1 1 0,-1-1 0,0 0 0,0 0 0,0 0 0,-1 0 0,1 0 0,-2-1 0,3-7 0,2-14 1,-2 1 0,-1 0 0,-1-1 0,-1 0 0,-2 1-1,-4-33 1,5 56-1,-1-1-1,1 0 1,-1-1-1,1 1 0,-1 0 0,0 0 0,-1 0 1,1 1-1,-3-6 0,2 20 0,1 27 0,0-11 0,1-1 0,1 0 0,5 30 0,-5-49 0,0-1 0,1 0 0,0 0 0,0 0 0,0 0 0,1 0 0,0 0 0,0 0 0,0-1 0,1 1 0,-1-1 0,1 0 0,1 0 0,-1-1 0,1 1 0,-1-1 0,2 0 0,6 5 0,-10-8 0,0 0 0,-1 0 0,1 0 0,0 0 0,0 0 0,0 0 0,0 0 0,0 0 0,0-1 0,1 1 0,-1-1 0,0 0 0,0 0 0,0 0 0,1 0 0,-1 0 0,0 0 0,0 0 0,0-1 0,0 1 0,0-1 0,1 1 0,-1-1 0,0 0 0,0 0 0,0 0 0,-1 0 0,1 0 0,0 0 0,0-1 0,-1 1 0,1-1 0,0 1 0,-1-1 0,0 1 0,1-1 0,-1 0 0,0 0 0,0 0 0,0 0 0,0 0 0,0 0 0,1-4 0,3-8 0,-1 0 0,-1 0 0,0 0 0,-1-1 0,1-18 0,-3-17 0,-1 38 0,0-1 0,1 1 0,1-1 0,0 1 0,1 0 0,4-16 0,-5 26 0,1-1 0,-1 1 0,1-1 0,0 1 0,0 0 0,0 0 0,0 0 0,0 0 0,0 0 0,1 0 0,-1 1 0,0-1 0,1 1 0,0 0 0,-1 0 0,1 0 0,0 0 0,-1 0 0,1 0 0,0 1 0,0-1 0,0 1 0,0 0 0,0 0 0,-1 0 0,1 0 0,0 0 0,0 1 0,0-1 0,0 1 0,-1 0 0,1-1 0,0 2 0,-1-1 0,1 0 0,0 0 0,-1 1 0,0-1 0,3 3 0,-1 2 0,0-1 0,0 1 0,-1 1 0,0-1 0,0 0 0,0 1 0,-1-1 0,0 1 0,-1 0 0,1 0 0,-1 0 0,0 8 0,1 17 0,-4 44 0,0-44 0,1-14 0,1-13 0,-1 0 0,1 0 0,0 0 0,0 0 0,1 0 0,-1 0 0,3 5 0,-3-8 0,1-1 0,0 1 0,0-1 0,0 1 0,0-1 0,0 0 0,0 0 0,0 1 0,0-1 0,0 0 0,1 0 0,-1 0 0,0 0 0,1 0 0,-1-1 0,1 1 0,-1 0 0,1-1 0,0 1 0,-1-1 0,1 1 0,-1-1 0,1 0 0,0 1 0,2-1 0,3 0 0,-1 1 0,1-1 0,0 0 0,-1-1 0,1 0 0,-1 0 0,1 0 0,-1-1 0,1 0 0,-1 0 0,0 0 0,0-1 0,0 0 0,0 0 0,-1-1 0,7-4 0,-5 2 0,-1-1 0,1 1 0,-2-1 0,1 0 0,-1 0 0,1-1 0,-2 1 0,1-1 0,-1 0 0,-1-1 0,5-13 0,-3 1-2,-1 0-1,-1-1 1,0 0 0,-2 0 0,-1 0-1,-3-36 1,2 55 2,0-1 0,0 1 0,0-1 0,0 1 0,0-1 0,-1 1 0,0 0 0,0 0 0,0 0 0,0 0 0,0 0 0,0 0 0,-6-4 0,7 6 0,0 0 0,0 0 0,0 0 0,0 1 0,0-1 0,0 0 0,0 1 0,0-1 0,-1 0 0,1 1 0,0 0 0,0-1 0,-1 1 0,1 0 0,0-1 0,-1 1 0,1 0 0,0 0 0,-1 0 0,1 0 0,0 1 0,-1-1 0,1 0 0,0 0 0,0 1 0,-1-1 0,1 1 0,0-1 0,0 1 0,0-1 0,-1 1 0,1 0 0,0 0 0,0 0 0,0-1 0,0 1 0,0 0 0,0 0 0,1 0 0,-1 0 0,-1 2 0,-2 5 0,1-1 0,-1 0 0,2 1 0,-1 0 0,1-1 0,0 1 0,0 0 0,1 0 0,0 0 0,1 12 0,0 11 0,5 42 0,-4-63 0,1-1 0,0 0 0,1 0 0,0 0 0,1 0 0,-1 0 0,2-1 0,-1 1 0,1-1 0,0 0 0,1-1 0,9 11 0,-11-14 0,-1 0 0,1-1 0,0 0 0,0 1 0,0-1 0,1 0 0,-1-1 0,1 1 0,0-1 0,0 0 0,-1 0 0,1-1 0,0 1 0,1-1 0,-1 0 0,0-1 0,0 1 0,0-1 0,0 0 0,1 0 0,-1 0 0,0-1 0,10-2 0,-12 1 0,1 0 0,-1 0 0,1 0 1,-1 0-1,0-1 0,0 1 0,0-1 0,0 0 0,-1 0 0,1 0 1,-1 0-1,1 0 0,-1 0 0,0-1 0,0 1 0,-1-1 1,1 0-1,-1 1 0,0-1 0,0 0 0,1-5 0,2-9 0,-1 0 0,-1 0 0,0-22 0,-4-6-3,1 34 3,0 0 0,1-1 0,0 1 0,1 0 0,0 0 0,1 0 0,3-14 0,-3 24 0,-1 0-1,1-1 1,-1 1 0,1 0-1,0 0 1,0 1 0,0-1 0,0 0-1,0 1 1,0-1 0,0 1-1,0 0 1,1-1 0,-1 1-1,1 0 1,-1 0 0,1 1-1,-1-1 1,1 0 0,-1 1 0,1 0-1,-1-1 1,1 1 0,0 0-1,3 1 1,-1-1-1,0 0 1,0 1-1,-1-1 1,1 1-1,0 0 0,0 0 1,-1 1-1,1 0 0,-1-1 1,1 2-1,-1-1 1,7 5-1,7 12 9,-14-13-3,-12-12-2,6 5-3,0 0 0,-1-1 0,1 1 0,0 0 0,0 1 0,0-1 0,-1 0 0,1 0 0,0 1 0,-1 0 0,1-1 0,-1 1 0,1 0 0,-1 0 0,1 0 0,0 1 0,-1-1 0,1 1 0,0-1 0,-1 1 0,-2 1 0,1-1 0,0 1 0,0 0 0,0 0 0,0 0 0,1 0 0,-1 1 0,1-1 0,-1 1 0,1 0 0,-5 6 0,3-2 0,0 0 0,1 1 0,0-1 0,0 1 0,1 0 0,0 0 0,1 1 0,-1-1 0,1 1 0,1-1 0,-1 15 0,2-20 0,0 0 0,0 0 0,0 0 0,0 0 0,1 0 0,-1 0 0,1 0 0,0 0 0,0 0 0,0 0 0,0 0 0,1 0 0,-1-1 0,1 1 0,-1 0 0,1-1 0,0 1 0,0-1 0,0 0 0,1 0 0,-1 0 0,0 0 0,1 0 0,-1 0 0,1-1 0,0 1 0,-1-1 0,1 0 0,0 1 0,0-1 0,0-1 0,0 1 0,0 0 0,6 0 0,-1 0 0,0 0 0,0 0 0,0-1 0,0 0 0,1-1 0,-1 0 0,13-2 0,-19 2 0,1 0 0,0 0 0,-1-1 0,1 1 0,-1 0 0,1-1 0,-1 0 0,0 1 0,0-1 0,0 0 0,0 0 0,0 0 0,0-1 0,0 1 0,-1 0 0,1-1 0,-1 1 0,0-1 0,1 1 0,-1-1 0,0 0 0,-1 1 0,1-1 0,0 0 0,0-4 0,2-15 2,-1-1-1,-1 1 1,-1-1 0,-1 0-1,0 1 1,-2-1 0,-7-28-1,5 44 29,1 17-31,2 17-20,2-11 26,0 12 2,0-1 0,7 39 0,-5-56-7,0-1 0,1 0 0,0 0 0,0 0 0,1 0 1,0-1-1,1 1 0,0-1 0,0 0 0,12 13 0,-15-19-50,0 0 1,1 0-1,-1 0 0,1-1 1,-1 1-1,1-1 0,0 0 1,-1 0-1,1 0 0,0 0 1,0 0-1,0 0 0,0-1 1,0 1-1,0-1 0,0 0 1,0 0-1,0 0 0,0 0 1,5-2-1,11-3-4221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42.0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1 29774,'0'0'2817,"2"0"-2753,21 0 0,6 0-48,1 0-16,-3 0 0,-6 0 0,-7 0-112,-10 0-272</inkml:trace>
  <inkml:trace contextRef="#ctx0" brushRef="#br0" timeOffset="1">0 127 32063,'0'0'432,"2"0"-288,23 0-64,8 0-64,0 0-16,2 0 0,-4 0-16,-9-8-96,-7-1-881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42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112 48 32287,'0'-1'21,"0"-1"0,0 0 1,0 0-1,-1 0 0,1 0 1,-1 0-1,1 1 0,-1-1 0,1 0 1,-1 0-1,0 1 0,0-1 1,0 0-1,0 1 0,0-1 0,0 1 1,0-1-1,-1 1 0,-2-3 1,3 4-22,0-1 1,-1 0 0,1 1 0,0 0-1,-1-1 1,1 1 0,-1 0 0,1 0-1,-1-1 1,1 1 0,0 0 0,-1 0-1,1 1 1,-1-1 0,1 0 0,0 0-1,-1 1 1,1-1 0,-1 1 0,1-1-1,0 1 1,0 0 0,-1-1 0,1 1-1,0 0 1,0 0 0,0 0 0,0 0-1,-2 2 1,-2 3-1,0-1 0,0 1 0,1 1 0,0-1 0,0 0 0,1 1 0,0 0 0,0 0 0,0 0 0,1 0 0,0 1 0,1-1 0,-2 10 0,0 15 0,0 55 0,3-79 0,0-5 0,-1 1 0,2-1 0,-1 1 0,0-1 0,1 0 0,-1 1 0,1-1 0,0 0 0,0 1 0,1-1 0,-1 0 0,1 0 0,-1 0 0,1 0 0,0 0 0,0 0 0,3 2 0,-2-2 0,1-1 0,-1 1 0,1-1 0,-1 0 0,1-1 0,0 1 0,0 0 0,0-1 0,0 0 0,0 0 0,0 0 0,0-1 0,8 1 0,-8 0 0,1-1 0,-1 0 0,0 1 0,1-2 0,-1 1 0,1 0 0,-1-1 0,0 0 0,1 0 0,-1 0 0,0 0 0,0-1 0,0 0 0,0 0 0,0 0 0,0 0 0,-1 0 0,1-1 0,-1 0 0,1 1 0,-1-1 0,0-1 0,0 1 0,0 0 0,-1-1 0,1 1 0,-1-1 0,0 0 0,0 0 0,0 0 0,0 0 0,1-8 0,1-1 3,-1 1 1,-1-1-1,0 0 0,-1 0 1,0 0-1,-1 0 0,-1 0 1,-2-13-1,2 19-3,0-1 0,0 1 0,-1 0 1,0 0-1,-1 0 0,1 1 0,-1-1 0,-1 0 0,1 1 0,-1 0 0,0 0 1,-1 0-1,1 0 0,-1 1 0,-8-7 0,9 9-71,-1 1 0,1 0-1,-1 0 1,0 0 0,1 0 0,-1 1-1,0 0 1,0 0 0,0 0 0,0 1 0,0-1-1,0 1 1,0 0 0,0 1 0,0-1-1,0 1 1,0 0 0,0 1 0,1-1 0,-1 1-1,0 0 1,-4 2 0,-18 17-7367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8:17.4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35 154 32015,'-1'-9'72,"2"1"1,-1-1-1,1 0 1,0 0 0,1 0-1,0 0 1,6-15-1,-5 19-67,-1 1 0,1-1 0,0 1 0,0 0 1,0 0-1,1 0 0,-1 0 0,1 1 0,0-1 0,0 1 0,1 0 0,-1 0 0,0 1 0,1-1 0,5-1 0,-7 2-4,0 1 0,0 0 0,0 0 0,0 0 0,0 0 0,0 1 0,0-1 0,1 1 0,4 0 0,-7 0-1,0 0 0,0 0 0,0 0 0,0 1 0,0-1 0,0 1 0,0-1 0,0 1 0,0-1 0,0 1 0,0-1 0,0 1 0,0 0 0,0-1 0,0 1 0,-1 0 0,1 0 0,0 0 0,-1 0 1,1 0-1,0 0 0,-1 0 0,1 0 0,-1 0 0,0 0 0,1 0 0,-1 0 0,0 0 0,1 2 0,2 14 0,-1 0 0,0 0 0,-2 0 0,0 0 0,0 0 0,-2 0 0,0 0 0,-1 0 0,-1 0 0,0 0 0,-1-1 0,-11 23 0,4-13 0,-2-1 0,0 0 0,-2-1 0,0 0 0,-2-1 0,-34 33 0,52-51 2,8-3 4,11-2 2,46-6-8,47-2-5,-85 8-380,-25 0-570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49.6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123 171 32271,'1'-7'57,"-1"6"-37,0-1 0,1 1 0,-1-1 0,0 1 0,0-1 0,0 1 1,0 0-1,0-1 0,0 1 0,0-1 0,-1 1 0,0-3 0,0 3-14,0 1-1,1-1 0,-1 1 1,0-1-1,0 1 1,0 0-1,0-1 0,0 1 1,0 0-1,0 0 1,0 0-1,0 0 0,0 0 1,0 0-1,0 0 1,0 0-1,0 0 1,0 0-1,0 0 0,0 1 1,0-1-1,0 0 1,-1 1-1,-4 1-5,1 0 0,-1 0 0,1 1 0,0 0 0,0-1 0,0 2 0,0-1 0,1 0 0,-1 1 0,1 0 0,0 0 0,0 0 0,0 1 0,1 0 0,-1-1 0,1 1 0,0 0 0,1 0 0,-1 1 0,1-1 0,0 0 0,0 1 0,1 0 0,-2 9 0,2-7 0,-1-1 0,2 1 0,-1 0 0,1 0 0,0 0 0,1-1 0,0 1 0,0 0 0,1-1 0,0 1 0,0-1 0,1 1 0,0-1 0,0 0 0,0 0 0,1 0 0,0-1 0,6 8 0,8 4 0,1-1 0,38 28 0,15 12 0,-71-56 0,1 0 0,0 1 0,0 0-1,-1-1 1,1 1 0,-1 0 0,0 0 0,0 0 0,1 0 0,-1 0-1,0 0 1,-1 0 0,1 0 0,0 1 0,0-1 0,-1 0 0,0 0-1,1 1 1,-1-1 0,0 0 0,0 1 0,-1 2 0,0-2-1,0 0 1,0 0-1,0 0 1,-1 0-1,0 0 1,1 0-1,-1 0 0,0-1 1,0 1-1,0-1 1,-1 0-1,1 1 1,-1-1-1,-2 2 1,-3 1-3,-1 1 1,0-1 0,0-1-1,0 0 1,0 0 0,-1 0-1,1-1 1,-1-1 0,-12 2-1,19-4-3,-26 1-24,29-1 29,-1 0 1,1 0 0,-1 0-1,1 0 1,0 0-1,-1 0 1,1-1 0,-1 1-1,1 0 1,0 0 0,-1 0-1,1 0 1,0 0-1,-1-1 1,1 1 0,0 0-1,-1 0 1,1-1 0,0 1-1,-1 0 1,1 0-1,0-1 1,0 1 0,-1 0-1,1-1 1,0 1 0,0 0-1,0-1 1,-1 1-1,1 0 1,0-1 0,0 1-1,0-1 1,0 1 0,0 0-1,0-1 1,0 1-1,0-1 1,0 1 0,0 0-1,0-1 1,0 1 0,0-1-1,0 1 1,0 0-1,0-1 1,1 1 0,-1 0-1,0-1 1,0 1 0,0-1-1,1 1 1,-1 0-1,0 0 1,0-1 0,1 1-1,-1 0 1,0-1 0,4-2-1,0 0 1,0 0 0,-1 1 0,2-1-1,-1 1 1,0 0 0,0 0 0,1 0 0,-1 1-1,7-2 1,5-2 0,28-11-1,-17 7 3,-1-1 1,49-25-1,-69 31 0,-1 1 0,1-1 0,0 0 0,-1 0 1,0-1-1,0 0 0,0 0 0,-1 0 0,0 0 1,0-1-1,0 1 0,0-1 0,-1 0 0,0 0 1,0 0-1,-1-1 0,3-8 0,-2-4 3,-1 1 0,0-1 0,-1 0 0,-1 1 0,-1-1 0,-4-21 0,1 30 10,0 10-2,-1 19-12,3 13-11,0-3 9,4 54 0,-2-76 0,1 0 0,0 0 0,1 0 0,-1-1 0,1 1 0,1 0 0,-1-1 0,1 0 0,0 1 0,1-1 0,-1 0 0,1 0 0,6 6 0,-8-10 1,1 0 0,-1 0 1,1 0-1,0 0 0,0 0 0,0 0 1,0-1-1,0 0 0,0 1 1,0-1-1,1 0 0,-1-1 1,0 1-1,1 0 0,-1-1 1,0 0-1,1 0 0,-1 0 1,1 0-1,-1-1 0,0 1 0,1-1 1,-1 0-1,0 0 0,1 0 1,-1 0-1,0 0 0,0-1 1,0 0-1,0 1 0,0-1 1,-1 0-1,1 0 0,-1-1 0,1 1 1,-1-1-1,0 1 0,1-1 1,-1 1-1,-1-1 0,1 0 1,2-5-1,2-14-2,-1-1 0,-1 0 0,-2 0 0,0 0 0,-1 0 0,-4-42 0,1 1 0,5 78 2,0-1 0,1 1 0,1-1 0,7 16 0,17 48 0,-17 13 0,-12-90 0,0 0 0,1 0 0,-1-1 0,0 1 0,0 0 0,0 0 0,0 0 0,0 0 0,0 0 0,0 0 0,0 0 0,0 0 0,0-1 0,0 1 0,1 0 0,-1 0 0,0 0 0,0 0 0,0 0 0,0 0 0,0 0 0,0 0 0,0 0 0,1 0 0,-1 0 0,0 0 0,0 0 0,0 0 0,0 0 0,0 0 0,0 0 0,1 0 0,-1 0 0,0 0 0,0 0 0,0 0 0,0 0 0,0 0 0,0 0 0,0 0 0,1 0 0,-1 0 0,0 0 0,0 0 0,0 0 0,0 1 0,0-1 0,0 0 0,0 0 0,0 0 0,0 0 0,1 0 0,-1 0 0,0 0 0,0 0 0,0 1 0,0-1 0,0 0 0,0 0 0,0 0 0,0 0 0,0 0 0,0 0 0,0 1 0,0-1 0,0 0 0,0 0 0,0 0 0,0 0 0,5-11 0,0-12 0,3-16 0,20-61 0,-24 89 0,1 0 0,0 0 0,0 1 0,1-1 0,0 1 0,1 1 0,0-1 0,1 1 0,0 0 0,9-7 0,-17 15 0,1 1 0,-1 0 0,0 0 0,0-1 0,0 1 0,1 0 0,-1 0 0,0 0 0,0 0 0,1 0 1,-1-1-1,0 1 0,0 0 0,1 0 0,-1 0 0,0 0 0,0 0 0,1 0 0,-1 0 0,0 0 0,0 0 0,1 0 0,-1 0 0,0 0 0,1 0 0,-1 0 0,0 0 0,0 0 1,1 0-1,-1 0 0,0 0 0,0 1 0,1-1 0,-1 0 0,0 0 0,1 0 0,3 12 4,-4 21 5,0-28-8,0 203-1,0-206 0,0 0 0,1 0 0,-1-1 0,0 1 0,1 0 0,-1 0 0,1 0 0,0 0 0,-1 0 0,1 0 0,0-1 0,0 1 0,0 0 0,1-1 0,-1 1 0,0-1 0,0 1 0,1-1 0,2 3 0,0-2 0,-1 0 0,0-1 0,0 1 0,1-1 0,-1 0 0,0 0 0,1 0 0,-1 0 0,1-1 0,5 1 0,0-1 0,1 0 0,-1-1 0,0 0 0,0-1 0,1 0 0,-1 0 0,0-1 0,10-4 0,-13 4 0,1-1 0,0 1 0,-1-2 0,0 1 0,0-1 0,0 1 0,-1-2 0,0 1 0,1-1 0,-2 1 0,1-2 0,-1 1 0,0 0 0,0-1 0,3-8 0,-3 3 0,0 0 0,0 0 0,-2 0 0,1 0 0,-2-1 0,1 1 0,-2-1 0,0-17 0,0 27 0,-1 1 0,1-1 0,0 0 0,-1 0 0,1 0 0,-1 1 0,0-1 0,0 0 0,0 1 0,0-1 0,0 1 0,-1-1 0,1 1 0,-1 0 0,0-1 0,0 1 0,1 0 0,-1 0 0,0 0 0,-1 0 0,1 1 0,0-1 0,-1 0 0,1 1 0,-1 0 0,1 0 0,-4-2 0,-1 1 0,0 1 0,-1-1 0,1 1 0,-1 1 0,1-1 0,-1 1 0,0 1 0,1-1 0,-10 3 0,13-2 0,1 0 0,-1 0 0,1 1 0,-1-1 0,1 1 0,-1 0 0,1 0 0,0 0 0,0 0 0,0 1 0,0-1 0,0 1 0,1-1 0,-1 1 0,1 0 0,0 0 0,0 1 0,0-1 0,0 0 0,0 1 0,1-1 0,-1 1 0,1-1 0,0 1 0,0 0 0,1-1 0,-1 1 0,1 0 0,-1 4 0,1-3 0,-1 1 0,1-1 0,0 1 0,1 0 0,-1-1 0,1 1 0,0-1 0,1 1 0,-1-1 0,1 0 0,0 0 0,0 1 0,1-1 0,-1-1 0,1 1 0,0 0 0,1-1 0,-1 1 0,7 5 0,-4-6 0,0 1 0,0-2 0,0 1 0,0-1 0,1 0 0,0 0 0,-1-1 0,1 0 0,0 0 0,0-1 0,0 0 0,1 0 0,-1 0 0,0-1 0,9-1 0,-13 1 0,-1-1 0,0 1 0,0-1 1,0 1-1,0-1 0,0 0 0,0 0 0,-1 0 0,1 0 1,0 0-1,0-1 0,-1 1 0,1 0 0,-1-1 0,1 1 1,-1-1-1,1 0 0,-1 1 0,0-1 0,0 0 0,0 0 1,0 0-1,0 0 0,0 0 0,-1 0 0,1 0 0,-1 0 0,1-4 1,2-6 1,-2 1 0,1-2 0,-2-18 0,0-44 28,-1 74-25,-3 6-5,-3 10 0,-2 19 0,1 1 0,1 0 0,-2 57 0,6 113 0,4-121 0,-1 407 0,0-482 0,0-1 0,0 1 0,-1-1 0,-1 1 0,1-1 0,-1 0 0,-1 1 0,-5 12 0,7-18 0,0-1 0,-1 0 0,1 0 0,-1 0 0,0 0 0,1 0 0,-1 0 0,0-1 0,0 1 0,0 0 0,-1-1 0,1 0 0,0 1 0,0-1 0,-1 0 0,1 0 0,-1 0 0,1-1 0,-1 1 0,1 0 0,-1-1 0,1 0 0,-1 0 0,0 1 0,1-2 0,-1 1 0,1 0 0,-1 0 0,1-1 0,-1 1 0,1-1 0,-1 0 0,-2-1 0,0 0 0,0-1 0,0 0 0,0 0 0,0 0 0,0 0 0,1-1 0,0 0 0,0 0 0,0 0 0,0 0 0,0-1 0,1 1 0,0-1 0,-3-6 0,-4-7 0,1 1 0,-11-35 0,13 32 0,2 0 0,0 0 0,2 0 0,0-1 0,0-25 0,3 33 0,1-1-1,0 1 1,0-1-1,2 1 1,0 0-1,0 0 0,1 0 1,1 0-1,6-12 1,16-20-4,1 2 1,3 0-1,70-73 1,-60 71 9,-1-3 1,39-59-1,-72 94-6,0 1 0,-1-2 0,0 1 0,-1-1 0,-1 1 0,0-2 0,-1 1 0,0 0 0,-1 0 0,-1-1 0,0-18 0,-1 33 0,0 0 0,0 0 0,0 0 0,0 0 0,0 0 0,0 0 0,-1 1 0,1-1 0,0 0 0,0 0 0,0 0 0,0 0 0,0 0 0,0 0 0,0 0 0,0 1 0,0-1 0,0 0 0,0 0 0,0 0 0,-1 0 0,1 0 0,0 0 0,0 0 0,0 0 0,0 0 0,0 0 0,0 0 0,0 0 0,-1 0 0,1 0 0,0 1 0,0-1 0,0 0 0,0 0 0,0 0 0,0 0 0,-1 0 0,1 0 0,0-1 0,0 1 0,0 0 0,0 0 0,0 0 0,0 0 0,-1 0 0,1 0 0,0 0 0,0 0 0,0 0 0,0 0 0,0 0 0,0 0 0,0 0 0,0 0 0,-1-1 0,1 1 0,0 0 0,0 0 0,0 0 0,-6 15 0,6-12 0,-2 22 0,0-1 0,4 29 0,-2-48 0,0 0 0,1 1 0,0-1 0,0 0 0,0 0 0,0 0 0,1 0 0,0 0 0,0 0 0,1 0 0,-1-1 0,1 1 0,0-1 0,0 1 0,0-1 0,8 7 0,-7-9 0,0 0 0,0 0 0,0 0 0,0-1 0,0 0 0,0 1 0,0-1 0,1-1 0,-1 1 0,0-1 0,1 1 0,-1-1 0,0 0 0,1-1 0,-1 1 0,0-1 0,0 0 0,1 0 0,-1 0 0,0-1 0,0 1 0,0-1 0,0 0 0,0 0 0,-1-1 0,1 1 0,-1-1 0,1 1 0,-1-1 0,0 0 0,0-1 0,3-2 0,-2-1 0,0 0 0,-1 0 0,0-1 0,0 1 0,0-1 0,-1 1 0,0-1 0,0 0 0,0-14 0,-1 3 0,0 0 0,-6-37 0,-2 26 0,6 29 0,1 0 0,0 0 0,-1 0 0,1 0 0,-1 1 0,1-1 0,-1 0 0,0 0 0,1 0 0,-1 1 0,0-1 0,0 0 0,0 1 0,1-1 0,-1 0 0,0 1 0,0-1 0,0 1 0,0-1 0,0 1 0,0 0 0,0 0 0,0-1 0,0 1 0,-1 0 0,1 0 0,0 1 0,0-1 0,1 1 0,-1-1 0,0 1 0,1 0 0,-1-1 0,1 1 0,-1 0 0,1-1 0,-1 1 0,1 0 0,-1 0 0,1-1 0,0 1 0,-1 0 0,1 0 0,0 0 0,0 0 0,-1-1 0,1 1 0,0 0 0,0 0 0,0 0 0,0 0 0,0 1 0,0 29 0,0-27 0,-1 11 0,2-1 0,0 0 0,1 0 0,0 0 0,1 0 0,6 17 0,-6-23 0,0-1 0,1 0 0,0 0 0,0 0 0,1 0 0,0 0 0,0-1 0,0 0 0,1 0 0,0 0 0,0-1 0,11 8 0,-12-10 0,0 0 0,0 0 0,0 0 0,0-1 0,0 0 0,0 0 0,1 0 0,-1 0 0,1-1 0,0 0 0,-1 0 0,1 0 0,0-1 0,0 0 0,-1 0 0,1-1 0,0 1 0,0-1 0,-1-1 0,1 1 0,-1-1 0,1 0 0,-1 0 0,0 0 0,0-1 0,0 0 0,0 0 0,0 0 0,0 0 0,-1-1 0,0 0 0,1 0 0,-2 0 0,1 0 0,0-1 0,-1 0 0,3-5 0,0-3 0,0 0 0,-1-1 0,-1 0 0,-1 0 0,0 0 0,2-24 0,-2-90 0,-4 83 0,1 23 0,-2 0 0,0 1 0,-2-1 0,0 0 0,-1 1 0,-10-24 0,15 44 0,0 1 0,0-1 0,0 0 0,-1 0 0,1 1 0,0-1 0,-1 0 0,1 0 0,0 1 0,-1-1 0,1 0 0,-1 1 0,1-1 0,-1 0 0,1 1 0,-1-1 0,1 1 0,-1-1 0,0 1 0,1-1 0,-1 1 0,0-1 0,-1 1 0,2 0 0,-1 0 0,1 1 0,-1-1 0,0 0 0,1 1 0,-1-1 0,1 1 0,-1-1 0,1 0 0,-1 1 0,1 0 0,-1-1 0,1 1 0,0-1 0,-1 1 0,1-1 0,0 1 0,0 0 0,-1-1 0,1 2 0,-10 39 0,4 17 0,3 116 0,4-161 0,-1-4 0,1-1 0,0 1 0,0-1 0,1 1 0,0-1 0,0 0 0,1 0 0,0 0 0,1 0 0,-1 0 0,2 0 0,8 12 0,-9-15 0,0-1 0,0 0 0,0 0 0,1 0 0,0 0 0,-1-1 0,1 1 0,0-1 0,1-1 0,-1 1 0,1-1 0,-1 0 0,1 0 0,0 0 0,-1-1 0,1 0 0,0 0 0,0 0 0,7-1 0,-6 0 0,1 0 0,0-1 0,0 0 0,0-1 0,-1 0 0,1 0 0,-1 0 0,1-1 0,-1 0 0,0-1 0,0 1 0,0-1 0,-1-1 0,1 1 0,-1-1 0,0 0 0,0-1 0,-1 1 0,1-1 0,-1 0 0,6-11 0,-5 7 0,0 0 0,-1-1 0,-1 1 0,0-1 0,0-1 0,-1 1 0,0 0 0,-1-1 0,0 1 0,-1-1 0,0 0 0,-1 1 0,-3-24 0,2 31 0,0 1 0,0-1 0,0 0 0,0 0 0,-1 1 0,0-1 0,0 1 0,0 0 0,0-1 0,0 1 0,-1 0 0,1 0 0,-1 1 0,0-1 0,0 0 0,0 1 0,0 0 0,0-1 0,-5-1 0,6 3 0,0 0 0,0 0 0,0 0 0,0 0 0,-1 1 0,1-1 0,0 1 0,-1-1 0,1 1 0,0 0 0,-1 0 0,1 0 0,-1 0 0,1 0 0,0 0 0,-1 1 0,1-1 0,0 1 0,-1 0 0,1-1 0,0 1 0,0 0 0,0 0 0,0 1 0,0-1 0,0 0 0,0 1 0,0-1 0,0 1 0,0 0 0,-2 3 0,0 2 0,0 0 0,1 0 0,-1 0 0,2 1 0,-1-1 0,1 1 0,0-1 0,1 1 0,-1 0 0,1 12 0,0 2 0,1-1 0,5 36 0,-4-52 0,0 0 0,0 0 0,1 0 0,0 0 0,0 0 0,1-1 0,-1 1 0,1 0 0,0-1 0,0 0 0,0 0 0,1 0 0,0 0 0,-1 0 0,1-1 0,1 0 0,-1 0 0,0 0 0,1 0 0,-1-1 0,1 1 0,0-1 0,0 0 0,0-1 0,0 1 0,0-1 0,0 0 0,0 0 0,1-1 0,-1 1 0,0-1 0,1 0 0,-1-1 0,8-1 0,-10 1 0,0-1 0,0 1 0,-1-1 0,1 1 0,-1-1 0,0 0 0,1 0 0,-1 0 0,0 0 0,0 0 0,0-1 0,-1 1 0,1-1 0,0 1 0,-1-1 0,0 0 0,0 1 0,1-1 0,-2 0 0,1 0 0,0 0 0,0 0 0,-1-3 0,3-10 0,-1-1 0,-1-29 0,-1 40 0,0-4 0,0 0 0,0 0 0,-1 0 0,-1 0 0,0 1 0,0-1 0,-1 0 0,0 1 0,0 0 0,-1-1 0,-6-8 0,10 17 0,0 1 0,0 0 0,0 0 0,0 0 0,0 0 0,0-1 0,0 1 0,0 0 0,0 0 0,0 0 0,0 0 0,0-1 0,0 1 0,0 0 0,0 0 0,0 0 0,0 0 0,0 0 0,0-1 0,0 1 0,-1 0 0,1 0 0,0 0 0,0 0 0,0 0 0,0 0 0,0-1 0,0 1 0,-1 0 0,1 0 0,0 0 0,0 0 0,0 0 0,0 0 0,-1 0 0,1 0 0,0 0 0,0 0 0,0 0 0,0 0 0,-1 0 0,1 0 0,0 0 0,0 0 0,0 0 0,0 0 0,-1 0 0,1 0 0,0 0 0,0 0 0,0 0 0,0 0 0,-1 0 0,1 0 0,0 0 0,0 1 0,0-1 0,0 0 0,0 0 0,0 0 0,-1 0 0,1 0 0,0 0 0,0 1 0,0-1 0,0 0 0,0 0 0,0 0 0,0 1 0,-2 9 0,2-9 0,-1 16 0,0 1 0,1-1 0,1 0 0,1 1 0,4 19 0,-5-31 0,1-1 0,0 0 0,0 0 0,0 0 0,1-1 0,0 1 0,0 0 0,0-1 0,0 0 0,1 0 0,-1 0 0,1 0 0,0 0 0,0-1 0,1 0 0,-1 0 0,1 0 0,-1 0 0,1-1 0,0 1 0,6 1 0,-4-2 0,0 0 0,0 0 0,1 0 0,-1-1 0,1 0 0,-1 0 0,1-1 0,-1 0 0,15-2 0,-18 2 0,0-1 0,0 0 0,0 0 0,0-1 0,-1 1 0,1-1 0,0 0 0,-1 0 0,1 0 0,-1 0 0,0 0 0,0-1 0,0 0 0,0 1 0,0-1 0,-1 0 0,1 0 0,-1-1 0,4-6 0,-1 0 0,-1 0 0,-1-1 0,0 1 0,0-1 0,-1 0 0,2-21 0,-3-71 0,-3 54 0,4 67 0,1 1 0,0-1 0,6 18 0,7 41 0,-14-55 0,-1-8 0,1 0 0,5 26 0,-6-38 0,-1 0 0,1 0 0,-1 0 0,1 0 0,0-1 0,-1 1 0,1 0 0,0 0 0,0-1 0,0 1 0,1 0 0,-1-1 0,0 1 0,1-1 0,-1 1 0,1-1 0,-1 0 0,1 0 0,-1 0 0,1 0 0,0 0 0,0 0 0,0 0 0,-1 0 0,1-1 0,0 1 0,2 0 0,3-1 0,-1 0 0,0-1-1,0 1 1,0-1 0,0-1 0,0 1-1,0-1 1,0 0 0,-1 0 0,1-1-1,0 1 1,-1-1 0,0-1 0,0 1 0,0-1-1,0 1 1,0-2 0,-1 1 0,0 0-1,0-1 1,0 0 0,4-5 0,-2-4-1,-5 14-6,-1 0 0,0 0 0,0-1 0,0 1 1,0 0-1,1-1 0,-1 1 0,0 0 0,0-1 0,0 1 0,0 0 0,0-1 1,0 1-1,0 0 0,0-1 0,0 1 0,0 0 0,0-1 0,0 1 0,0 0 1,0-1-1,0 1 0,0 0 0,0 0 0,-1-1 0,1 1 0,0 0 1,0-1-1,0 1 0,0 0 0,-1 0 0,1-1 0,0 1 0,0 0 0,-1 0 1,1-1-1,0 1 0,0 0 0,-1 0 0,1 0 0,0-1 0,-1 1 1,-21-1-685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50.0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13 31727,'0'-1'28,"0"1"1,0-1 0,0 1 0,0-1-1,0 1 1,0-1 0,0 1 0,0-1-1,-1 1 1,1-1 0,0 1 0,0 0 0,-1-1-1,1 1 1,0-1 0,-1 1 0,1 0-1,0-1 1,-1 1 0,1 0 0,0-1 0,-1 1-1,1 0 1,-1 0 0,1-1 0,-1 1-1,1 0 1,0 0 0,-2-1 0,-19 1 113,18 1-149,-1-1 0,1 1 0,-1 0 0,1 0 0,-1 1 0,1-1 0,0 1 0,0 0 0,0-1 0,-4 4 0,4-1 7,-1 0 0,1 1 0,0-1 0,0 1 1,0-1-1,1 1 0,-1 0 0,1 0 0,0 0 0,1 0 0,-1 1 0,1-1 1,0 0-1,1 1 0,-1-1 0,1 1 0,0-1 0,0 0 0,1 1 0,1 8 1,-1-12 0,0 0 0,0-1 0,1 1 0,-1-1 0,0 0 0,1 0 0,-1 1 0,1-1 0,-1 0 0,1 0 0,0 0 0,-1 0 0,1-1 0,0 1 0,-1 0 0,1-1 0,0 1 0,0-1 0,0 1 0,0-1 0,0 0 0,3 0 0,52-1 25,-43 0-17,-11 1-8,-1 0 0,1 0 0,0-1-1,0 1 1,-1-1 0,1 0 0,-1 0 0,1 0-1,-1 0 1,1 0 0,-1-1 0,1 1 0,-1-1-1,0 1 1,0-1 0,0 0 0,0 0 0,0 0-1,0 0 1,0 0 0,-1 0 0,1-1 0,-1 1-1,2-4 1,-3 5 0,1-1 0,0 0 0,-1 0 0,0 0 0,1 0 0,-1 0 0,0 0 0,0 0 0,0 0 0,0 0-1,0 0 1,-1 0 0,1 0 0,-1 0 0,1 0 0,-1 0 0,0 0 0,1 0 0,-1 1 0,0-1 0,0 0 0,0 0 0,-1 1 0,1-1 0,0 1-1,-1-1 1,1 1 0,-1 0 0,1-1 0,-1 1 0,1 0 0,-4-2 0,-3-1-3,0 0 0,0 1 0,0 0-1,-1 0 1,1 0 0,-1 1 0,0 1 0,0-1 0,1 2 0,-1-1 0,0 1-1,0 0 1,0 1 0,-13 2 0,20-2-7,0 0 0,0-1 0,1 1 0,-1 0 0,1 0 0,-1 0 0,1 1 1,-1-1-1,1 0 0,0 1 0,0-1 0,-1 0 0,1 1 0,0-1 0,0 1 0,1 0 0,-1-1 0,0 1 0,0 0 0,1-1 1,-1 1-1,1 0 0,-1 0 0,1 0 0,0 3 0,-1 21-735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7:50.6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107 0 31038,'36'32'1357,"-15"-15"-1296,-1 1 0,-1 1 0,0 0 0,-1 2 1,22 34-1,-29-35-61,-1 0 1,-1 1-1,-1 0 0,-1 1 1,-1-1-1,0 1 1,-2 1-1,-1-1 1,-1 1-1,0-1 1,-3 25-1,0-32 14,0-1 1,-1 0-1,-1 0 1,0 0-1,-1 0 1,-1-1-1,0 1 1,-1-1-1,0 0 1,-1-1-1,0 1 1,-1-2-1,-1 1 1,-14 16-1,0-5-508,-1 0-1,0-2 0,-2-1 1,0-1-1,-40 22 0,-2-6-12153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47.7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161 13 32143,'-8'-3'18,"0"1"1,1 0-1,-2 0 1,1 0-1,0 2 1,0-1 0,0 1-1,0 0 1,-1 0-1,1 1 1,-8 2-1,13-3-17,0 1 0,0 0 0,0 0 0,0 1 0,0-1 0,1 1 0,-1-1 0,0 1 0,1 0 0,0 0 0,-1 0 0,1 0 0,0 0 0,0 1 0,0-1 0,0 0 0,0 1 0,1 0 0,-1-1 0,1 1 0,0 0 0,0 0 0,0 0 0,0 0 0,0 0 0,0 0 0,1 0 0,0 0 0,-1 0 0,2 6 0,-1-3 4,0 0-1,1 0 1,0 0-1,0 0 0,0-1 1,1 1-1,-1 0 1,2-1-1,-1 1 1,0-1-1,1 0 1,0 0-1,1 0 1,-1 0-1,1 0 1,0-1-1,0 1 1,0-1-1,0 0 0,1-1 1,0 1-1,8 4 1,-2-2 7,0-1 1,0 0-1,1 0 1,-1-2-1,1 1 1,0-1-1,0-1 1,0 0-1,0-1 1,15 0-1,-26-1-9,1 0-1,0-1 1,-1 1-1,1 0 1,0 0 0,-1-1-1,1 1 1,0-1-1,-1 1 1,1-1-1,-1 0 1,1 0-1,-1 0 1,1 0-1,-1 0 1,0 0-1,1 0 1,-1 0 0,0 0-1,0-1 1,2-2-1,-1 1 1,0-1 0,-1 1 0,1-1 0,-1 1 0,0-1 0,0 0 0,0 1 0,-1-1 1,1-7-1,-1 4-2,0 0 0,0 0 0,0 0 0,-1 0 0,-1 1 0,1-1 0,-1 0 0,0 1 0,0-1 0,-1 1 0,-4-8 0,5 11-3,0 0 0,-1 0 0,0 0 0,0 0 0,0 1 0,0-1-1,0 1 1,0-1 0,0 1 0,-1 0 0,1 0 0,-1 1 0,0-1 0,-4-1 0,-2 1-77,0 1 0,-1-1-1,1 1 1,-15 1 0,-15 0-807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8:21.5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409 6 30158,'-3'-1'78,"1"0"0,-1 1 1,1-1-1,-1 0 0,1 1 1,-1-1-1,1 1 0,-1 0 1,1 0-1,-1 0 0,1 0 1,-1 0-1,0 0 0,1 1 0,-1-1 1,1 1-1,-1 0 0,1 0 1,0 0-1,-1 0 0,1 0 1,0 0-1,0 1 0,-3 1 1,-6 5-88,1 0 1,0 1 0,-12 12 0,19-18 78,-30 32-11,2 0 0,1 2 0,1 2 0,3 0-1,1 2 1,-21 45 0,33-55-53,1 0 0,2 0-1,1 1 1,1 0 0,2 1 0,1-1 0,1 1-1,2 0 1,3 51 0,1-67-7,1-1 1,1 0-1,0-1 1,1 1-1,0-1 1,1 0-1,1 0 0,1 0 1,0-1-1,1 0 1,0-1-1,1 0 1,16 16-1,-3-5 0,1-2-1,1-1 1,1-1 0,1-1-1,48 26 1,-62-38-38,1 0 0,0-1 0,0-1-1,0 0 1,27 5 0,0-8-622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4.62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332 602 31743,'0'-15'446,"0"6"-333,0-1 1,0 1-1,-1 0 0,-3-15 0,3 21-115,-1-1 0,1 0-1,-1 0 1,0 1-1,0-1 1,0 1-1,0 0 1,-1 0 0,1 0-1,-1 0 1,0 0-1,0 0 1,-6-4 0,4 4 2,-1-1 1,1 1 0,-1 0 0,0 0-1,0 0 1,0 1 0,0 0-1,0 0 1,-1 1 0,1 0 0,0 0-1,-1 0 1,1 1 0,-1 0 0,1 0-1,-1 1 1,1-1 0,-1 1-1,-10 4 1,9-3-1,0 2 0,0-1 0,0 1 0,1 0 0,-1 0 0,1 1 0,0 0 0,0 1-1,0-1 1,1 1 0,0 1 0,0-1 0,1 1 0,-6 8 0,4-1 0,0 0 0,1 1 0,0-1 0,1 2 0,1-1 0,0 0 0,1 1 0,1 0 0,1 0 0,0-1 0,0 1 0,5 28 0,-4-40-1,0 0 1,1 0-1,0-1 0,0 1 1,0 0-1,0 0 1,1-1-1,0 1 0,-1 0 1,1-1-1,0 0 0,1 1 1,-1-1-1,1 0 0,-1 0 1,1 0-1,4 3 1,-2-3 0,0 1 1,1-1-1,-1 0 1,1-1-1,-1 1 1,1-1-1,0 0 1,0-1-1,0 1 1,10 0 0,-7-1-1,-1-1 0,1 0 1,0 0-1,0 0 0,0-1 1,0-1-1,-1 0 0,1 0 1,0 0-1,-1-1 0,0 0 1,0-1-1,0 0 0,0 0 1,13-11-1,-10 4 0,0 0 0,-1-1 0,-1-1 0,0 1 0,-1-2 0,0 1 0,-1-1 0,0 0 0,-2-1 0,1 1 0,-2-1 0,0 0 0,4-28 0,-2-15 0,-3-1-1,-4-78 1,-1 70-2,-10-194 5,8 438-3,4-148 0,5 173 0,-2-159 0,2-1 0,19 73 0,-22-107 0,4 12 0,0 0 0,1 0 0,18 36 0,-22-52 0,-1 1 0,1-1 0,0 0 0,0 0 0,1 0 0,-1 0 0,1-1 0,0 1 0,0-1 0,0 0 0,0 0 0,0 0 0,1-1 0,0 1 0,-1-1 0,1 0 0,0-1 0,0 1 0,0-1 0,0 0 0,8 1 0,-7-2 0,0 0 0,1 0 0,-1 0 0,0-1 0,0 0 0,0 0 0,1 0 0,-1-1 0,0 0 0,-1 0 0,1-1 0,0 1 0,-1-1 0,1 0 0,-1-1 0,0 0 0,0 1 0,0-2 0,-1 1 0,1 0 0,-1-1 0,0 0 0,-1 0 0,1 0 0,-1 0 0,4-8 0,4-7 0,-1 0 0,-1-1 0,-1 0 0,-1-1 0,-1 0 0,6-30 0,-7 13 0,-1 0 0,-3-74 0,-1 112 0,-1-1 0,1 1 0,-1-1 0,1 1 0,-1-1 0,1 1 0,-1 0 0,0-1 0,0 1 0,1 0 0,-1-1 0,0 1 0,0 0 0,-1 0 0,1 0 0,0 0 0,0 0 0,0 0 0,-1 0 0,1 0 0,0 1 0,-1-1 0,1 0 0,-1 1 0,1-1 0,-1 1 0,1 0 0,-1-1 0,1 1 0,-4 0 0,1-1 0,1 1 0,-1 0 0,0 0 0,1 0 0,-1 0 0,0 1 0,1-1 0,-1 1 0,0 0 0,1 0 0,-1 0 0,1 1 0,-4 1 0,3 1 0,0-1-1,0 1 1,0 0-1,0 1 1,1-1-1,0 1 1,-1-1 0,2 1-1,-1 0 1,1 0-1,-1 0 1,2 1-1,-1-1 1,0 0 0,1 1-1,0-1 1,0 8-1,-2 13-1,2 0-1,2 35 0,-1-57 3,1 8 0,0 0 1,1 0-1,0 0 0,1 0 1,1-1-1,0 1 0,0-1 1,1 0-1,0 0 0,1 0 1,0-1-1,1 0 0,8 10 1,-9-13-1,1 0 1,0-1-1,0 1 1,0-1-1,1-1 1,-1 1-1,1-1 1,1 0-1,-1-1 0,1 0 1,0-1-1,-1 0 1,2 0-1,-1 0 1,0-1-1,0-1 1,11 1-1,-6-1 1,0-1-1,0 0 1,1-1 0,25-6-1,-33 5 0,1 0 0,-1-1 0,0 0 0,0-1 0,-1 1 0,1-1 0,-1-1 0,0 1 0,0-1 0,10-10 0,-1-2 0,-1 0 0,-1-1 0,0-1 0,-2 0 0,0-1 0,-1 0 0,-1 0 0,-1-1 0,-1 0 0,0-1 0,5-40 0,-3-9 0,-3 0 0,-5-97 0,-1 156 0,0 0 0,0 0 0,-2 0 0,1 0 0,-2 0 0,1 1 0,-2-1 0,1 1 0,-2-1 0,1 1 0,-9-13 0,13 24 0,0 0 0,0 1 0,0-1 0,0 0 0,0 0 0,0 0 0,0 0 0,0 0 0,0 1 0,0-1 0,0 0 0,0 0 0,0 0 0,-1 0 0,1 0 0,0 0 0,0 0 0,0 0 0,0 1 0,0-1 0,0 0 0,0 0 0,-1 0 0,1 0 0,0 0 0,0 0 0,0 0 0,0 0 0,0 0 0,-1 0 0,1 0 0,0 0 0,0 0 0,0 0 0,0 0 0,0 0 0,-1 0 0,1 0 0,0 0 0,0 0 0,0 0 0,0 0 0,0 0 0,0 0 0,-1 0 0,1 0 0,0-1 0,0 1 0,0 0 0,0 0 0,0 0 0,0 0 0,0 0 0,-1 0 0,1 0 0,0-1 0,0 1 0,0 0 0,0 0 0,0 1 0,-5 31 0,2 0 0,2 0 0,3 44 0,-1-12 0,-2 14 15,6 153 2,-2-200-17,1 1 0,1-2 0,2 1 0,1-1 0,15 36 0,-23-64-1,0-1 1,1 0-1,0 1 0,-1-1 0,1 0 1,0 1-1,0-1 0,0 0 0,-1 0 1,1 0-1,0 0 0,1 0 0,-1 0 1,0 0-1,0 0 0,0-1 1,0 1-1,1 0 0,-1-1 0,2 2 1,-2-3-7,0 1 0,0 0 0,0 0 0,0-1 0,-1 1 0,1 0 0,0-1 0,0 1 0,-1-1 0,1 1 0,0-1 0,-1 1 0,1-1 0,0 1 0,-1-1 0,1 0 0,-1 1 0,1-1 0,-1 0 0,1 0 0,-1 1 0,1-1 0,-1 0 0,0 0 0,0 0 0,1 0 0,-1 1 0,0-1 0,0 0 0,0 0 0,0 0 0,0 0 0,0 0 0,0 0 0,0-1 0,1-39-702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4.9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31967,'0'0'272,"21"0"-64,10 0-64,12 0-80,2 0-16,2 0-32,-4 0-16,-3 0 0,-8 2 0,-5-2-16,-6 0-64,-7 0-160,-6 0-913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5.2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263 72 31502,'4'-65'1230,"-4"65"-1229,0-1-1,-1 1 1,1-1-1,-1 1 1,1-1-1,-1 1 1,1-1-1,-1 1 1,1 0-1,-1-1 1,0 1-1,1 0 1,-1-1-1,1 1 1,-1 0-1,0 0 1,1 0-1,-1 0 0,0-1 1,1 1-1,-1 0 1,0 0-1,1 0 1,-1 0-1,0 1 1,1-1-1,-1 0 1,0 0-1,-24 3 10,21-1-10,0 0-1,-1 0 1,1 1-1,0-1 0,1 1 1,-1 0-1,0 0 0,1 0 1,-1 0-1,1 0 1,0 1-1,0 0 0,1-1 1,-4 6-1,-4 10-5,-15 36 1,19-41 4,-22 59 7,4 1 1,4 2-1,2 0 1,-10 108-1,22-138-13,3 1 1,2 0-1,5 46 0,-2-82-35,0 0-1,0 0 0,1-1 0,0 1 1,1-1-1,0 0 0,1 0 0,0 0 0,1 0 1,0-1-1,0 0 0,1 0 0,0-1 1,0 0-1,1 0 0,0-1 0,1 0 1,-1 0-1,1-1 0,1 0 0,-1 0 1,1-1-1,0-1 0,0 1 0,0-2 0,1 1 1,-1-1-1,1-1 0,0 0 0,0-1 1,0 0-1,0 0 0,16-2 0,17-9-4223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5.7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180 156 31454,'10'-70'1249,"-14"74"-1233,-9 22-14,0 0 0,2 0 1,2 1-1,0 0 0,-7 41 0,-3 6 1,-18 34-3,23-71 0,1 0 0,2 1 0,-8 52 0,18-57 0,1-33 0,0 0 0,0 1 0,0-1 0,0 0 0,0 0 0,0 1 0,0-1 0,0 0 0,0 1 0,0-1 0,0 0 0,0 0 0,0 1 0,0-1 0,0 0 0,0 0 0,0 1 0,1-1 0,-1 0 0,0 0 0,0 1 0,0-1 0,0 0 0,1 0 0,-1 0 0,0 1 0,0-1 0,0 0 0,1 0 0,-1 0 0,0 0 0,0 0 0,1 1 0,-1-1 0,0 0 0,0 0 0,1 0 0,-1 0 0,0 0 0,0 0 0,1 0 0,-1 0 0,0 0 0,0 0 0,1 0 0,-1 0 0,0 0 0,1 0 0,-1 0 0,0 0 0,0 0 0,1 0 0,-1-1 0,0 1 0,0 0 0,1 0 0,-1 0 0,0 0 0,0 0 0,0-1 0,1 1 0,-1 0 0,0 0 0,0-1 0,1 1 0,3-3 0,0 0 0,-1 0 0,1-1 0,-1 1 0,0-1 0,0 0 0,0 1 0,0-1 0,3-9 0,19-44 0,-20 45 0,20-65 0,-2-2 0,16-117 0,9-31 0,-39 209 0,-9 17 0,1 1 0,-1 0 0,0 0 0,0 0 0,1 0 0,-1 0 0,0-1 0,0 1 0,1 0 0,-1 0 0,0 0 0,0 0 0,1 0 0,-1 0 0,0 0 0,1 0 0,-1 0 0,0 0 0,0 0 0,1 0 0,-1 0 0,0 1 0,1-1 0,-1 0 0,0 0 0,0 0 0,1 0 0,-1 0 0,0 1 0,0-1 0,0 0 0,1 0 0,-1 0 0,0 1 0,3 2 0,-1 0 0,0 1 0,0-1 0,0 1 0,0 0 0,2 6 0,29 100 13,31 173-1,-20-72-5,-34-167-39,-8-69-2380,-2-10-7182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6.1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2 25772,'-2'-2'6419,"8"2"-6355,21 0 32,8 0 80,6 0-128,-2 0-48,-2 0 0,-6 0-224,-7 0-1169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6.4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32367,'9'0'160,"3"0"-32,4 13-64,5 6-48,2 8-16,-3 9 32,-5 1-32,-5 0 0,-8 1 0,-2-4 0,0-5 0,-8-3-32,-15-4 0,-2-3-208,1-8-1233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7.0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39 153 31903,'0'-21'736,"0"45"-640,-25 445-96,12-295 0,21-260 0,11-145 0,-18-151 0,-1 377 1,0 0 1,1-1-1,-1 1 0,1-1 1,0 1-1,0 0 0,1-1 1,0 1-1,0 0 0,5-9 1,-5 11-2,0 0 1,0 1 0,1 0 0,-1 0 0,1-1 0,-1 1 0,1 1 0,0-1 0,0 0 0,0 1 0,0-1 0,0 1 0,0 0-1,0 0 1,0 0 0,1 0 0,-1 1 0,5-1 0,-1 0-1,0 1 0,0 0 0,-1 0 0,1 0 0,0 1 0,-1 0 0,1 0 0,-1 0 0,1 1 0,-1 0 0,1 1 0,-1-1 0,0 1 0,0 0 0,7 6 0,-6-3 0,0 0 0,0 0 0,-1 1 0,0 0 0,0 0 0,-1 0 0,0 1 0,0 0 0,0 0 0,5 17 0,-6-17 0,0 1 0,-1 0 0,-1 0 0,1 1 0,-1-1 0,-1 0 0,0 1 0,0 0 0,-1-1 0,0 1 0,-1-1 0,0 1 0,0-1 0,-1 0 0,0 1 0,-1-1 0,0 0 0,0 0 0,-1 0 0,-1-1 0,1 0 0,-1 1 0,0-1 0,-1-1 0,-7 9 0,-27 17 0,32-27 0,1-1 0,-1 1 0,1 1 0,0-1 0,1 1 0,0 0 0,0 1 0,0-1 0,-5 12 0,10-19 0,1 1 0,0 0 0,0-1 0,-1 1 0,1 0 0,0 0 0,0-1 0,0 1 0,0 0 0,0 0 0,0-1 0,0 1 0,1 0 0,-1-1 0,0 1 0,0 0 0,0 0 0,1-1 0,-1 1 0,0 0 0,1-1 0,-1 1 0,1-1 0,-1 1 0,1 0 0,-1-1 0,1 1 0,-1-1 0,1 1 0,-1-1 0,1 0 0,0 1 0,-1-1 0,1 1 0,0-1 0,-1 0 0,1 0 0,0 1 0,-1-1 0,2 0 0,36 7 0,-26-6 0,0 1 0,2 0 0,0 0 0,-1 1 0,1 1 0,-1 0 0,22 9 0,-32-11 0,-1-1 0,1 1 0,0 0 0,-1 0 0,0 0 0,1 0 0,-1 0 0,0 0 0,0 1 0,0-1 0,0 1 0,-1-1 0,1 1 0,-1 0 0,1-1 0,-1 1 0,0 0 0,0 0 0,0 0 0,-1 0 0,1 0 0,-1 0 0,0 0 0,1 0 0,-1 1 0,-1-1 0,1 0 0,0 0 0,-1 0 0,1 0 0,-1 0 0,-1 3 0,0-1 0,-1 1 0,1-1 0,-1 0 0,0 0 0,0 0 0,-1 0 0,0 0 0,0-1 0,0 0 0,0 1 0,-8 4 0,-60 41 0,56-40 0,-55 29 0,63-35 0,0-1 0,-1 0 0,1 0 0,0-1 0,-1 0 0,0 0 0,-11 0 0,19-2-1,1 0 0,-1 0-1,0 0 1,1 0 0,-1-1 0,0 1 0,0 0 0,1 0-1,-1 0 1,0-1 0,0 1 0,1 0 0,-1-1 0,1 1-1,-1 0 1,0-1 0,1 1 0,-1-1 0,1 1 0,-1-1-1,1 1 1,-1-1 0,1 0 0,-1 1 0,1-1 0,0 0-1,-1 1 1,1-1 0,0 0 0,-1 1 0,1-2 0,-1-27-163,1 17-97,0-18-1214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7.4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115 26 31630,'0'-1'38,"0"0"-1,0 0 0,0 0 1,1 0-1,-1 0 0,0 0 1,0 1-1,0-1 0,1 0 1,-1 0-1,0 0 0,1 0 0,-1 0 1,1 0-1,-1 0 0,1 1 1,0-1-1,-1 0 0,1 0 1,0 1-1,-1-1 0,1 0 1,0 1-1,0-1 0,0 1 0,1-1 1,1 0-22,-1 0 0,0 0 1,1 1-1,0 0 0,-1-1 0,1 1 1,-1 0-1,1 0 0,-1 0 0,5 1 1,-1 1-27,1-1 1,-1 1 0,1 0 0,-1 0 0,0 1 0,0 0 0,0 0 0,8 6 0,0 4 10,0 2-1,0-1 1,-2 2 0,0 0 0,-1 0 0,0 1-1,-1 1 1,-1 0 0,-1 0 0,-1 0-1,0 1 1,6 29 0,-3 2 4,-1 1 1,-3 0-1,-1 84 1,-9-18-6,2-101 0,-1 0 0,0-1 0,-2 1 0,1-1 0,-9 18 0,0-6-8,-1 0 1,-1 0-1,-2-2 1,0 0-1,-2-1 0,0 0 1,-2-2-1,0-1 1,-2 0-1,0-1 0,-1-2 1,-48 28-1,37-32-1688,5-9-6001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9.5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31054,'0'0'963,"13"5"-440,324 5-335,-299-10-184,-47 8-372,-16-1-432,-11-2-1279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48.2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164 13 32447,'-5'-2'6,"0"0"-1,0 0 1,0 0 0,0 1 0,0 0-1,-1 0 1,1 0 0,0 1-1,-1-1 1,1 1 0,0 1 0,-1-1-1,1 1 1,0 0 0,-1 0 0,1 0-1,-9 4 1,10-2-6,0-1-1,0 0 1,0 1 0,1 0-1,-1-1 1,1 1 0,0 1-1,0-1 1,0 0 0,0 1-1,0 0 1,1 0 0,-1-1-1,1 2 1,0-1 0,1 0-1,-1 0 1,1 0 0,0 1-1,-2 8 1,2-9-1,0 0-1,1 1 1,-1-1-1,1 0 1,0 1 0,0-1-1,1 0 1,-1 0 0,1 1-1,0-1 1,0 0 0,0 0-1,1 0 1,-1 0 0,1 0-1,0 0 1,5 7 0,-4-8 2,1 0 0,-1 0 1,1 0-1,0-1 1,0 1-1,0-1 1,0 0-1,0 0 0,0-1 1,1 1-1,-1-1 1,0 0-1,1 0 1,-1 0-1,1-1 0,7 1 1,-6-1 6,0 1-1,0-1 1,1-1 0,-1 1-1,0-1 1,0 0 0,0 0-1,0-1 1,0 0 0,0 0-1,0 0 1,0-1 0,5-3 0,-8 4-6,0-1 0,0 0 0,0 0 1,0 0-1,0 0 0,-1 0 0,0 0 1,1-1-1,-1 1 0,-1-1 0,1 0 1,0 1-1,-1-1 0,0 0 0,0 0 1,0 0-1,0 0 0,-1 0 0,1 0 1,-1 0-1,0-5 0,-1 5 0,1-1-1,-1 1 0,1 0 0,-1 0 1,0 0-1,-1 0 0,1 0 0,-1 0 1,0 0-1,0 0 0,0 1 0,0-1 1,0 1-1,-1-1 0,0 1 0,0 0 1,0 0-1,0 0 0,0 0 1,0 1-1,-1-1 0,0 1 0,1 0 1,-8-3-1,6 3-21,0 0 1,0 0-1,0 1 0,0 0 1,0-1-1,0 2 0,0-1 1,0 1-1,-1 0 0,1 0 1,0 0-1,0 1 0,0-1 0,-1 2 1,1-1-1,0 0 0,0 1 1,0 0-1,1 0 0,-8 4 1,-15 17-830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9:59.8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30750,'0'3'304,"0"3"433,14 3-369,17-1-64,8-1-176,6-3-80,1-2-16,-5-2-16,-6 0-16,-6 0-16,-7 0 16,-5 0-32,-11 0-64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0.9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289 724 27180,'2'-3'640,"0"0"-1,-1-1 0,1 1 0,-1-1 0,0 1 0,0-1 1,1-5-1,0-33 223,-3 34-915,0 0 0,0 0 0,0 0 0,-1 0 0,0 0 0,-1 1 0,-4-12 0,3 14 53,0-1 1,1 1-1,-2 0 0,1 0 0,0 0 0,-1 1 0,0-1 1,0 1-1,-1 0 0,1 1 0,-1-1 0,1 1 0,-1 0 1,0 1-1,-1-1 0,1 1 0,-10-2 0,11 3 0,0 1 0,0-1 0,-1 1 0,1 0 0,0 0 0,0 0 0,-1 1 0,1 0 0,0 0 0,0 0 0,0 0 0,0 1 0,0 0 0,0 0 0,0 1 0,0-1 0,1 1 0,0 0 0,-1 0 0,1 0 0,-6 7 0,2-1 0,2 0 0,-1 0 0,1 0 0,1 1 0,-1-1 0,2 1 0,-1 1 0,2-1 0,-1 0 0,-1 12 0,1-4 0,2 1 0,0-1 0,1 1 0,1-1 0,2 22 0,-2-34 0,1-1 0,0 0 0,1 0 0,-1 0 0,1 0 0,0 0 0,0 0 0,1 0 0,-1-1 0,1 1 0,0-1 0,0 0 0,1 0 0,-1 0 0,1 0 0,0 0 0,0-1 0,0 0 0,1 0 0,-1 0 0,1 0 0,5 2 0,-3-2 0,1 0 0,0 0 0,-1-1 0,1 1 0,1-2 0,-1 1 0,0-1 0,0-1 0,0 0 0,1 0 0,-1 0 0,0-1 0,13-3 0,-17 3 0,0-1 0,-1 1 0,1-1 0,-1 0 0,1 0 0,-1-1 0,1 1 0,-1-1 0,0 1 0,0-1 0,-1 0 0,1 0 0,0 0 0,-1-1 0,0 1 0,0-1 0,0 1 0,3-7 0,0-4 0,0 0 0,-1 0 0,5-28 0,0-35 0,-3 0 0,-6-101 0,-2 76 0,1 22 16,-20-131 0,16 200-16,0 16 0,-4 20 0,-1 47 0,4 1 0,4 134 0,2-163 0,1-17 0,1 1 0,1-1 0,1 0 0,1 0 0,2 0 0,16 42 0,-19-59 0,0 0 0,0-1 0,1 1 0,1-1 0,0 0 0,0 0 0,1-1 0,0 0 0,0 0 0,0 0 0,1-1 0,1-1 0,-1 1 0,1-1 0,0 0 0,0-1 0,1 0 0,0-1 0,19 6 0,-13-6 0,0-1 0,0 0 0,0-2 0,1 0 0,-1 0 0,0-2 0,0 0 0,0-1 0,1 0 0,20-7 0,-29 6 0,1 0 0,-1 0 0,0-1 0,0 0 0,0-1 0,-1 0 0,1 0 0,-1-1 0,0 0 0,-1 0 0,0 0 0,0-1 0,0 0 0,0 0 0,-1-1 0,-1 1 0,1-1 0,-1 0 0,0 0 0,2-10 0,-2 7 0,-1 0 0,0 0 0,-1-1 0,0 0 0,-1 1 0,0-1 0,-1 0 0,0 0 0,-3-17 0,2 24 0,0 1 0,0-1 0,0 1 0,-1-1 0,1 1 0,-1 0 0,0-1 0,0 1 0,-1 0 0,1 0 0,-1 1 0,0-1 0,0 0 0,0 1 0,-1 0 0,1 0 0,-1 0 0,0 0 0,1 0 0,-1 1 0,0 0 0,-1 0 0,1 0 0,0 0 0,-9-2 0,8 3 0,-1-1 0,1 1 0,0 1 0,-1-1 0,1 1 0,-1 0 0,1 0 0,-1 0 0,1 1 0,-1 0 0,1 0 0,0 0 0,0 1 0,-8 2 0,10-2 0,-1 1 0,0 0 0,1-1 0,0 1 0,-1 0 0,1 1 0,0-1 0,1 1 0,-1-1 0,1 1 0,-1 0 0,1 0 0,0 0 0,1 0 0,-1 0 0,1 0 0,-1 0 0,0 5 0,0 3-2,-1 1-1,1-1 1,1 1-1,0 0 1,1-1 0,0 1-1,1 0 1,1-1 0,0 1-1,0-1 1,2 1-1,-1-1 1,9 18 0,-9-23 2,1-1 0,0 1 0,0-1 0,0 0 0,1 0 0,0 0 0,0 0 0,1-1 0,-1 0 0,1 0 0,1-1 0,-1 1 0,0-1 0,1-1 0,0 1 1,0-1-1,0 0 0,0-1 0,0 0 0,1 0 0,-1 0 0,1-1 0,12 1 0,-13-2 0,0 1 0,0-1 1,1 0-1,-1-1 0,0 0 0,0 0 0,1 0 1,-1-1-1,0 0 0,0-1 0,-1 1 1,1-1-1,0 0 0,-1-1 0,0 0 0,0 0 1,0 0-1,0-1 0,-1 0 0,1 0 0,-1 0 1,-1-1-1,1 1 0,6-13 0,-2 4 4,-1-1-1,-1 0 0,0-1 0,-1 0 0,-1 0 1,0 0-1,-2 0 0,4-25 0,-3-13-4,-2-68-1,-2 109 3,-3-38-1,-2 1 0,-2-1 0,-3 1 0,-1 1 0,-3 0 0,-24-56 0,38 105 0,0 0 0,1 0 0,-1 0 0,0-1 0,0 1 0,0 0 0,0 0 0,0 0 0,0-1 0,-1 1 0,1 0 0,0 0 0,0-1 0,0 1 0,0 0 0,0 0 0,0 0 0,0-1 0,0 1 0,0 0 0,-1 0 0,1 0 0,0 0 0,0-1 0,0 1 0,0 0 0,-1 0 0,1 0 0,0 0 0,0 0 0,0 0 0,0-1 0,-1 1 0,1 0 0,0 0 0,0 0 0,-1 0 0,1 0 0,0 0 0,0 0 0,0 0 0,-1 0 0,1 0 0,-3 13 0,2 30 0,1-35 0,6 97 0,22 132 0,-4-63 0,-19-110 0,-3-33 0,1 0 0,1 0 0,13 45 0,-12-68-37,-2-12-58,2-14-376,-2-16-1087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1.2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31198,'0'-2'1105,"5"2"-913,21 0-144,13 0 0,9 0 0,1 0-32,-6 2 0,-6-2-16,-6 0-64,-6 0-240,-5-6-849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1.6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290 113 32191,'0'-105'507,"-1"105"-506,1-1 0,0 1 0,0-1 0,-1 1 0,1 0 0,0-1 0,-1 1 0,1-1 0,0 1 0,-1 0 1,1-1-1,-1 1 0,1 0 0,-1-1 0,1 1 0,-1 0 0,1-1 0,-1 1 0,1 0 0,-1 0 0,1 0 1,-1 0-1,1 0 0,-1-1 0,1 1 0,-1 0 0,1 0 0,-1 0 0,0 0 0,1 1 0,-1-1 0,0 0 0,-22 3 1,17-1-2,0 0 0,0 0 0,1 1 0,-1 0 0,1 0 0,0 1 0,0 0 0,0-1 0,0 2 0,0-1 0,1 0 0,0 1 0,0 0 0,0 0 0,1 0 0,-5 10 0,-8 13 0,-21 60 0,30-71 0,-14 37 0,2 2 0,2 0 0,3 1 0,2 1 0,3 0 0,2 0 0,2 102 0,6-149-21,0 0 1,1 0 0,0 0-1,1-1 1,0 1-1,1-1 1,0 0-1,0 0 1,1 0-1,1 0 1,0-1-1,0 0 1,0 0-1,1-1 1,1 1-1,-1-2 1,2 1-1,-1-1 1,1 0-1,-1-1 1,14 7-1,29 13-1209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1.9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120 124 31582,'1'-40'693,"-1"25"-386,1 24-173,-2 31-133,-2-1 0,-15 70 1,-30 77-3,16-71 1,26-90 0,1 1 0,1 0 0,-1 50 0,5-75 0,1-1 0,-1 0 0,0 1 0,0-1 0,0 0 0,0 0 0,0 1 0,0-1 0,0 0 0,0 1 0,0-1 0,1 0 0,-1 0 0,0 1 0,0-1 0,0 0 0,1 0 0,-1 0 0,0 1 0,0-1 0,1 0 0,-1 0 0,0 0 0,0 0 0,1 1 0,-1-1 0,0 0 0,0 0 0,1 0 0,-1 0 0,0 0 0,1 0 0,-1 0 0,0 0 0,1 0 0,-1 0 0,0 0 0,0 0 0,1 0 0,-1 0 0,0 0 0,1 0 0,-1 0 0,0 0 0,0-1 0,1 1 0,-1 0 0,0 0 0,0 0 0,1 0 0,-1-1 0,0 1 0,0 0 0,1 0 0,-1-1 0,0 1 0,0 0 0,0-1 0,7-6 0,0-1 0,-1-1 0,0 1 0,-1-1 0,0 0 0,0 0 0,-1-1 0,0 0 0,3-12 0,-4 14 0,85-300 10,-34 106-4,-50 186-6,-3 10 0,1-1 0,0 1 0,0-1 0,0 1 0,1 0 0,-1 0 0,1 0 0,1 0 0,0 0 0,-1 1 0,1 0 0,6-6 0,-10 11 0,1-1 0,0 1 0,0-1 0,0 1 0,0-1 0,-1 1 0,1 0 0,0-1 0,0 1 0,0 0 0,0 0 0,0 0 0,0 0 0,0 0 0,0 0 0,0 0 0,0 0 0,0 0 0,0 0 0,0 0 0,0 0 0,0 1 0,-1-1 0,1 0 0,0 1 0,0-1 0,0 1 0,0-1 0,-1 1 0,1-1 0,0 1 0,0 0 0,-1-1 0,1 1 0,0 0 0,-1 0 0,1-1 0,-1 1 0,1 1 0,17 34 0,-18-36 0,18 66 7,-2 0-1,-3 0 1,6 86 0,-10-69-7,31 131 0,-32-189-75,-8-24-125,0-4-1129,0-9-3129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2.3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30 29950,'-6'-3'2081,"6"1"-1537,8 0-496,23 0-16,12-2-16,8 4-16,3-3-16,-3-1 0,1-5-464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2.6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 31679,'0'0'14,"0"0"1,0 0 0,0 0-1,0 0 1,0 0 0,0 0 0,-1 0-1,1-1 1,0 1 0,0 0-1,0 0 1,0 0 0,0 0 0,0 0-1,0 0 1,0 0 0,0-1 0,0 1-1,0 0 1,0 0 0,0 0-1,1 0 1,-1 0 0,0 0 0,0 0-1,0-1 1,0 1 0,0 0 0,0 0-1,0 0 1,0 0 0,0 0-1,0 0 1,0 0 0,0 0 0,0 0-1,1 0 1,-1 0 0,0-1-1,0 1 1,0 0 0,0 0 0,0 0-1,0 0 1,0 0 0,1 0 0,-1 0-1,0 0 1,0 0 0,0 0-1,0 0 1,0 0 0,0 0 0,0 0-1,1 0 1,-1 0 0,0 0-1,8 9 250,12 23-428,-13-20 251,23 40-83,-3 0-1,-1 2 1,-4 1 0,-1 0-1,-3 2 1,-3 0 0,-2 1 0,-3 1-1,-2-1 1,-3 1 0,-2 1-1,-6 70 1,1-111-11,-1 0-1,0-1 1,-2 1 0,0 0 0,-1-1-1,-1 0 1,0-1 0,-2 1-1,0-1 1,0-1 0,-2 0-1,0 0 1,-1-1 0,-23 23 0,0-10-284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5.2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274 671 30590,'2'-15'292,"-1"0"0,0 1 0,-2-1 0,1 0 0,-2 0 0,-5-23-1,6 34-289,0 0-1,0 0 0,0 0 1,-1 0-1,0 0 0,0 1 0,0-1 1,0 0-1,-1 1 0,1 0 1,-1 0-1,0 0 0,0 0 1,0 0-1,0 0 0,0 1 0,-1-1 1,1 1-1,-1 0 0,0 0 1,1 0-1,-1 1 0,0-1 1,0 1-1,0 0 0,0 0 0,0 1 1,-6-1-1,4 0-1,0 0 0,0 1 0,0 0 0,0 0 0,1 0 0,-1 1 0,0 0 0,0 0 0,0 0 0,0 1 0,1 0 0,-1 0 0,1 1 0,0-1 0,-1 1 0,1 0 0,0 1 0,1-1 0,-1 1 0,1 0 0,-1 0 0,1 0 0,0 1 0,1-1 0,-1 1 0,1 0 0,0 0 0,0 0 0,0 1 0,-2 6 0,-1 5 0,1 1 0,0 0 0,2 0 0,0 0 0,1 0 0,0 0 0,2 0 0,0 1 0,1-1 0,5 25 0,-5-36 0,1 0 0,-1 1 0,2-2 0,-1 1 0,1 0 0,0 0 0,0-1 0,1 0 0,-1 1 0,2-2 0,-1 1 0,1 0 0,-1-1 0,2 0 0,-1 0 0,9 6-1,-7-6 3,0-1-1,0-1 0,0 1 1,1-1-1,-1-1 0,1 1 0,0-2 1,0 1-1,0-1 0,0 0 1,0 0-1,0-1 0,0 0 0,11-2 1,-14 1-2,0 0 1,1-1 0,-1 0-1,0 0 1,0 0 0,-1 0-1,1-1 1,0 0 0,-1 0-1,0 0 1,1-1 0,-1 1-1,-1-1 1,1 0 0,0 0-1,-1 0 1,0-1 0,0 1 0,0-1-1,1-5 1,5-7-1,-1-1 1,-1 0-1,-1 0 0,6-26 1,1-34-2,-3-1 1,-2-150-1,-7 134 7,19-141 0,-18 220 10,-7 40-20,-1 1-2,-20 79 9,-11 107 1,30-148-3,2 1 1,4-1-1,6 70 1,-4-124-2,0-1 0,0 1 0,1-1 0,1 0 0,-1 1 0,1-1 0,0 0 0,1-1 0,0 1 0,0-1 0,1 0 0,0 0 0,0 0 0,0 0 0,1-1 0,11 10 0,-8-10 0,-1 0 0,2-1 0,-1 0 0,1 0 0,-1-1 0,1 0 0,1 0 0,-1-2 0,0 1 0,1-1 0,-1 0 0,20 0 0,-17-2 0,0 0 0,0 0 0,0-1 0,-1-1 0,1 0 0,0-1 0,-1 0 0,17-7 0,-21 6 0,0 0 0,0-1 0,-1 0 0,0 0 0,1 0 0,-2-1 0,1 0 0,-1-1 0,0 0 0,0 0 0,-1 0 0,9-14 0,-7 6 0,0 0 0,-1 0 0,0-1 0,-1 0 0,-1 0 0,0 0 0,-2 0 0,0-1 0,0 0 0,-2 1 0,-1-27 0,0 38 0,1 1 0,-1-1 0,0 0 0,0 1 0,0-1 0,0 0 0,-1 1 0,0-1 0,0 1 0,0 0 0,-1 0 0,1 0 0,-1 0 0,0 0 0,0 0 0,0 1 0,-1-1 0,1 1 0,-1 0 0,0 0 0,1 0 0,-2 1 0,1 0 0,0-1 0,0 1 0,-1 1 0,1-1 0,-1 0 0,1 1 0,-1 0 0,0 0 0,0 1 0,1-1 0,-7 1 0,9 0 0,0 0 0,0 0 0,0 1 0,0-1 0,0 1 0,0-1 0,0 1 0,0-1 0,0 1 0,1 0 0,-1 0 0,0 0 0,0 0 0,1 0 0,-1 0 0,1 1 0,-1-1 0,1 0 0,-1 1 0,-1 2 0,1 0 0,-1 0 0,1 0 0,0 1 0,0-1 0,0 1 0,1-1 0,0 1 0,-2 6 0,1 10 0,0-1-1,2 1 0,2 22 1,-2-38-1,1 6 1,0 0-1,1 1 1,0-1 0,1 0-1,0-1 1,1 1-1,0-1 1,1 1-1,0-1 1,0 0 0,1-1-1,1 0 1,0 0-1,0 0 1,0 0-1,1-1 1,0-1 0,1 1-1,0-1 1,0-1-1,0 0 1,1 0-1,0-1 1,0 0 0,1 0-1,-1-1 1,1-1-1,0 0 1,0 0-1,17 1 1,-14-2 1,0-2 0,0 0 0,0 0 1,0-1-1,0-1 0,24-6 0,-31 6 0,0-1-1,-1 0 1,1 0-1,-1-1 1,0 1-1,0-2 1,0 1-1,0-1 1,-1 1-1,0-2 1,0 1-1,0 0 1,-1-1-1,8-12 1,-3 1-1,0 0 0,-1 0 0,-1-1 0,-1 0 0,-1 0 0,0-1 0,3-32 0,0-138 0,-8 167 0,-1-33 6,-2 0 1,-2 1-1,-3-1 1,-18-64-1,24 160-6,25 628 0,-23-668 0,0 11-1,1 1 0,0-1 0,1 0 0,1 0 1,6 19-1,0-20 21,-9-11-42,0 1 1,0-1-1,0 0 1,1 0-1,-1 0 1,0 1-1,0-1 1,1 0-1,-1 0 1,0 0-1,1 0 1,-1 0-1,0 0 1,1 1-1,-1-1 1,0 0-1,0 0 1,1 0-1,-1 0 1,0 0-1,1 0 1,-1 0-1,0 0 1,1-1-1,-1 1 1,0 0-1,1 0 1,-1 0-1,0 0 1,0 0-1,1 0 1,-1-1-1,0 1 0,0 0 1,1 0-1,-1 0 1,0-1-1,0 1 1,1 0-1,-1-1 1,4-11-2778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5.6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 31823,'9'-4'224,"24"2"-16,6 0-32,8 2-80,0 0-64,1 0-32,3 6 0,2 0-128,-5-6-560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5.9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314 62 31903,'0'-4'66,"0"1"1,0-1 0,0 0 0,-1 0-1,1 1 1,-1-1 0,0 0 0,0 1-1,-2-5 1,2 6-60,0 1 1,0-1-1,-1 1 1,1 0-1,0-1 0,-1 1 1,1 0-1,-1 0 0,1 0 1,-1 0-1,0 0 1,1 0-1,-1 1 0,0-1 1,1 0-1,-1 1 0,0-1 1,0 1-1,0 0 1,0 0-1,-3 0 0,0-1-6,1 1-1,-1 0 0,1 0 0,-1 0 0,0 1 0,1-1 1,-1 1-1,1 0 0,-1 1 0,1-1 0,-1 1 1,1 0-1,0 0 0,0 0 0,-7 5 0,4 0 0,0 0 0,0 0 0,0 1 0,1 0 0,1 0 0,-10 17 0,-6 15 1,2 1 1,1 1-1,2 0 0,2 1 0,-11 63 1,15-45 4,2 0 0,3 0 0,4 92 0,3-134 4,0 0 0,1 0 1,1-1-1,1 0 0,1 0 0,0 0 1,1 0-1,1-1 0,1 0 0,11 16 0,-14-24-99,0 0 0,1 0 0,-1-1 0,2 0-1,-1 0 1,1-1 0,1 0 0,-1 0 0,1-1 0,0 0-1,1 0 1,-1-1 0,1-1 0,0 0 0,0 0-1,1 0 1,-1-2 0,21 4 0,16-5-3804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53.0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42 660 28077,'-10'12'3393,"-2"12"-2176,7-5-1217,0 0 0,2 0 0,0 0 0,1 0 0,0 0 0,3 32 0,-1-46 0,0-1 0,1 1 0,-1 0 0,1-1 0,0 1 0,0-1 0,0 0 1,1 1-1,0-1 0,-1 0 0,2 0 0,-1 0 0,0 0 0,1 0 0,0 0 0,-1 0 0,2-1 0,-1 0 0,0 0 0,1 0 1,-1 0-1,1 0 0,0 0 0,0-1 0,0 0 0,0 0 0,0 0 0,1 0 0,-1-1 0,0 0 0,1 0 0,-1 0 0,1 0 0,0-1 1,8 1-1,-11-2 0,1 1 1,-1-1-1,0 0 1,0 1 0,0-1-1,1 0 1,-1 0-1,0 0 1,0-1 0,0 1-1,0 0 1,-1-1-1,1 1 1,0-1 0,-1 0-1,1 0 1,-1 1 0,1-1-1,-1 0 1,0 0-1,0 0 1,0 0 0,2-5-1,3-7-1,-1-1 1,5-21-1,-7 27 2,8-44-1,-2-1 0,1-58 0,-6 57 0,22-106 0,-25 156 0,0 0 0,1 1 0,-1-1 0,1 1 0,0 0 0,0-1 0,0 1 0,1 0 0,-1 0 0,1 1 0,0-1 0,0 0 0,0 1 0,6-4 0,-5 4 0,1 1 0,-1-1 0,1 1-1,0 0 1,0 1 0,0 0 0,0-1-1,0 1 1,1 1 0,-1-1 0,0 1 0,7 0-1,9 1-21,-28 3 2,-24 8 30,23-6-9,0 1-1,0 0 0,0 0 0,0 0 0,1 1 1,1 0-1,-1 1 0,1 0 0,1 0 0,0 0 1,0 0-1,1 1 0,-5 15 0,-1 5 0,2 0 0,1 1 0,-3 41 0,6-30-5,1 0-1,6 79 1,-1-113 5,-1 1 1,1-1-1,0 0 1,0 0-1,1 0 1,1 0-1,-1-1 0,1 1 1,0-1-1,1 0 1,-1 0-1,1 0 1,1-1-1,0 0 0,-1 0 1,2 0-1,-1-1 1,1 0-1,0 0 1,0 0-1,0-1 0,0 0 1,1-1-1,0 0 1,0 0-1,0 0 1,0-1-1,0 0 0,0-1 1,11 1-1,-13-1 1,1-1-1,-1 0 0,1 0 1,-1 0-1,1-1 0,-1 0 1,13-4-1,-16 3 1,0 1 0,0-1-1,0 0 1,0 0 0,0 0 0,-1-1 0,1 1-1,-1-1 1,1 1 0,-1-1 0,0 0-1,0 0 1,0 0 0,0 0 0,-1 0 0,2-4-1,2-6 1,-1 1-1,0 0 1,-1-1-1,0 0 1,1-23-1,-3-71 0,-1 38 0,0 53-3,1 0 1,1 0-1,0 0 1,9-31-1,-10 43 3,0 0-1,1 1 0,0-1 1,0 0-1,0 0 0,0 1 1,0 0-1,1-1 0,0 1 1,-1 0-1,1 0 0,0 0 1,1 1-1,-1-1 0,0 1 1,1-1-1,-1 1 0,1 0 1,0 1-1,0-1 0,0 1 1,0-1-1,0 1 0,6-1 1,-1 1-6,0 0 0,0 0 0,0 0 0,0 1 1,16 2-1,-28 8-23,-4-1 33,0-1 0,-1 0 0,-12 10 1,11-10 2,0 0 0,1 1 0,-15 18 0,13-9-5,0-1 1,2 1-1,0 0 0,2 1 0,0 0 1,0 0-1,2 0 0,0 1 1,2 0-1,0-1 0,1 1 0,1 0 1,4 28-1,-4-44-2,1 0 0,-1 0 0,1 0 1,1 0-1,-1 0 0,1 0 0,-1 0 0,1 0 0,0-1 0,0 1 0,1 0 1,-1-1-1,1 0 0,0 0 0,-1 0 0,2 0 0,2 3 0,-1-3 1,1 1-1,0-1 1,-1 0-1,1 0 1,0-1-1,0 0 1,0 0-1,0 0 1,1-1-1,9 1 1,-8-1-1,0 0 1,0-1-1,-1 0 1,1-1-1,0 0 0,0 0 1,0 0-1,-1-1 1,1 0-1,-1-1 1,0 0-1,1 0 0,-1 0 1,0-1-1,-1 0 1,1-1-1,-1 1 1,11-10-1,-12 5 1,0 1-1,0-1 1,0 1 0,-1-1-1,-1 0 1,0-1 0,0 1-1,0 0 1,-1-1 0,-1 0-1,0 1 1,0-14 0,0 4-1,-1 0 1,-1 0 0,-1 0 0,-1 0 0,-7-24-1,6 30-1,0-1 0,-2 1 0,0 0-1,0 1 1,-1 0 0,-14-19 0,18 26 0,-1 1 1,0 0 0,1 0 0,-2 0-1,1 0 1,0 0 0,-1 1 0,0 0-1,0 0 1,0 0 0,0 0 0,0 1-1,0 0 1,-1 0 0,1 0 0,-1 1-1,1 0 1,-12-1 0,15 2 0,-1 0-1,1 0 1,0 1 0,0-1 0,-1 1 0,1-1-1,0 1 1,0 0 0,0 0 0,0 0-1,0 0 1,0 0 0,0 0 0,0 1-1,0-1 1,0 1 0,1-1 0,-1 1-1,1 0 1,-1-1 0,1 1 0,-1 0 0,1 0-1,0 0 1,0 0 0,0 0 0,0 0-1,1 0 1,-1 1 0,0 1 0,-2 9-2,1-1 0,0 1 1,1 0-1,1 16 0,0-21 2,-1 13 0,1-1 0,2 1 0,0-1 0,1 0 0,1 1 0,7 22 0,-7-33 0,0-1 0,0 0 0,1 0 0,0 0 0,0-1 0,1 1 0,0-1 0,1-1 0,0 1 0,0-1 0,0 0 0,1-1 0,0 0 0,16 10 0,-15-12 0,-1 0 1,1-1-1,-1 0 1,1 0-1,0 0 0,0-1 1,0-1-1,0 0 1,11 1-1,-16-2 1,1 0 0,-1 0 1,1-1-1,-1 1 0,1-1 0,-1 0 0,1 0 1,-1 0-1,0-1 0,0 1 0,0-1 0,0 0 1,0 0-1,0-1 0,0 1 0,0-1 0,-1 0 1,0 0-1,1 0 0,3-5 0,0-3-1,0-1 0,-1 0 0,0-1 0,0 1 0,-2-1 0,1 0 0,2-19 0,10-98-7,-15 96 5,2 0 0,14-55 0,-17 86 3,0-1-1,1 0 1,-1 1 0,1-1-1,0 1 1,0 0 0,0 0-1,1 0 1,-1 0 0,1 0-1,4-4 1,-6 7-1,0-1 0,0 0 1,0 0-1,0 1 0,1-1 0,-1 0 1,0 1-1,0-1 0,1 1 0,-1 0 0,0-1 1,1 1-1,-1 0 0,0 0 0,1 0 1,-1 0-1,0 0 0,1 0 0,-1 0 0,0 0 1,1 1-1,-1-1 0,0 0 0,0 1 1,1-1-1,-1 1 0,0 0 0,0-1 0,0 1 1,1 0-1,-1 0 0,0 0 0,0-1 1,0 1-1,1 2 0,3 4 0,1 1 0,-2-1 0,1 1 0,-1 0 0,0 0 0,-1 1 0,0-1 0,0 1 0,-1 0 0,3 15 0,-1 9 0,1 51 0,-4 126 0,19-269 16,7-59-18,-19 76 0,2 0-1,1 0 1,2 1 0,19-39 0,-4 44-1,-27 35 3,0 0 0,0 0 0,0 0 0,0 0 0,0 0 0,0 0 0,1 0 0,-1 1 0,0-1 0,0 1 0,1-1 0,2 0 0,-4 1 0,1 0 0,-1 0 0,1 0 0,-1 1 0,1-1 0,-1 0 0,1 0 0,-1 1 0,1-1 0,-1 0 0,1 0 0,-1 1 0,1-1 0,-1 0 0,1 1 0,-1-1 0,0 1 0,1-1 0,-1 1 0,0-1 0,1 1 0,-1-1 0,0 1 0,0-1 0,1 1 0,-1-1 0,0 1 0,0-1 0,0 1 0,0-1 0,0 1 0,0 1 0,6 39 0,-2 0 0,-2 0 0,-3 57 0,-1-20 0,-1 27 3,66-380-19,-56 249 9,18-42 1,-23 61 4,1 1 0,1 0 0,-1 0 1,1 0-1,0 0 0,0 1 0,1-1 0,0 1 0,-1 0 1,2 0-1,9-7 0,-13 11 2,0 0 0,-1 0 0,1 0 0,-1 0 0,1 1-1,0-1 1,0 0 0,-1 1 0,1-1 0,0 1 0,0 0 0,0 0 0,0-1 0,-1 1 0,1 1 0,4-1 0,-5 1-1,0-1 1,0 1 0,0-1-1,0 1 1,0 0 0,0-1-1,0 1 1,0 0 0,-1 0-1,1 0 1,0 0 0,0 0-1,-1-1 1,1 1 0,-1 1-1,1-1 1,-1 0 0,1 0-1,-1 0 1,1 1 0,1 8-2,-1-1 0,0 1 0,-1 0 1,1-1-1,-3 13 0,2-3 5,-1 18-4,0-15 5,1 1-1,1-1 1,0 0 0,9 37-1,-9-53-2,1-1 0,0 1-1,0-1 1,0 0 0,1 0-1,0 0 1,0 0 0,0 0 0,0-1-1,1 1 1,0-1 0,0 0 0,0 0-1,0 0 1,1-1 0,-1 1-1,1-1 1,0 0 0,0-1 0,0 1-1,0-1 1,1 0 0,7 2 0,-5-2 0,0 0 0,-1-1 0,1 0-1,0 0 1,0-1 0,0 0 0,0 0 0,14-3 0,-19 3 0,1-1-1,-1 0 0,1-1 0,-1 1 0,0 0 1,1-1-1,-1 0 0,0 0 0,0 0 1,0 0-1,0 0 0,-1-1 0,1 0 0,-1 1 1,1-1-1,-1 0 0,0 0 0,0 0 1,0 0-1,2-6 0,2-7-1,-1 0 0,-1 1 0,-1-2 0,0 1 1,-1 0-1,-1-1 0,0 1 0,-3-23 0,0 12-1,-2 0 1,-1 0-1,0 1 1,-12-32-1,11 42 2,5 10 5,-1 0-1,-1 0 1,1 0-1,-1 0 1,0 0-1,-4-6 1,4 23 8,23 561 6,7-380-19,0-8 0,-27-163 0,0-21 0,0 0 0,0-1 0,0 1 0,0 0 0,0 0 0,0 0 0,0 0 0,0 0 0,-1 0 0,1 0 0,0 0 0,0 0 0,0 0 0,0 0 0,0 0 0,0 0 0,-1 0 0,1 0 0,0 0 0,0 0 0,0 0 0,0 0 0,0 0 0,0 0 0,-1 0 0,1 0 0,0 0 0,0 0 0,0 0 0,0 0 0,0 1 0,0-1 0,0 0 0,0 0 0,-1 0 0,1 0 0,0 0 0,0 0 0,0 0 0,0 0 0,0 0 0,0 1 0,0-1 0,0 0 0,0 0 0,0 0 0,0 0 0,0 0 0,0 0 0,0 1 0,0-1 0,0 0 0,-7-12 0,-6-18-2,2-1-1,1 0 1,1-1-1,2 0 1,1 0 0,-2-39-1,3-7-4,9-116-1,-1 164 9,1 0 1,1 1-1,1-1 0,1 1 1,19-46-1,-20 62 0,-1 0-1,2 1 1,0 0-1,0 0 1,1 0-1,0 1 1,1 0-1,1 1 1,0 0-1,0 0 1,1 1-1,0 0 1,0 1-1,13-7 1,-19 13-1,0-1 0,0 1 0,0 1 0,0-1 0,1 1 0,-1 0 0,0 0 0,1 0 0,-1 1 0,8 0 0,-10 0 0,0 1 0,0-1 0,0 1 0,0-1 0,-1 1 0,1 0 0,0 0 0,0 1 0,-1-1 0,1 0 0,-1 1 0,1 0 0,-1-1 0,1 1 0,-1 0 0,0 0 0,0 0 0,0 1 0,0-1 0,1 3 0,3 6 0,-1 0 0,0 0 0,-1 0 0,0 1 0,0 0 0,-1 0 0,1 19 0,-1-2 0,-1 0 0,-3 31 0,0-48 0,-1 1 0,0-1 0,-1 1 0,0-1 0,-1 0 0,0 0 0,-1 0 0,0-1 0,-1 0 0,0 0 1,-1 0-1,-14 16 0,6-9-1,-2-1 1,0 0-1,-1-2 0,-1 0 1,-38 23-1,56-38-12,14-18-67,2 6 66,1 1 0,0 1 0,1 0 0,27-12 0,-26 14 16,-1 0 0,0-1-1,0-1 1,29-24 0,-36 24 2,-1 0 1,0-1 0,-1 0 0,0-1 0,0 1 0,-1-2 0,-1 1 0,0-1 0,-1 0 0,0 0 0,-1 0 0,3-16 0,0-11 15,-3 1 0,1-79 1,-13 127-5,-2 16-16,1 1 1,0 0-1,2 1 0,1-1 0,2 1 1,0 0-1,2 1 0,1 44 1,1-62-1,1 0 1,0 0 0,0 0 0,1 0-1,0-1 1,1 1 0,0 0-1,0-1 1,1 0 0,0 0 0,8 13-1,-7-16 1,-1 0-1,1 0 0,0-1 0,1 1 1,-1-1-1,1 0 0,0-1 0,0 1 1,0-1-1,1 0 0,0-1 1,-1 0-1,1 0 0,0 0 0,1-1 1,7 2-1,-6-2 1,1 0 0,0-1 0,0 0 1,0 0-1,-1-1 0,21-2 0,-27 1-1,1 0 1,0 0-1,0 0 1,-1-1-1,1 1 0,-1-1 1,1 0-1,-1 0 0,0 0 1,0 0-1,0 0 1,0-1-1,0 1 0,0-1 1,-1 0-1,1 0 0,-1 0 1,0 0-1,0 0 1,3-8-1,-1 1-1,0-1 1,-1-1-1,0 1 0,-1 0 1,0-1-1,-1 1 0,0-1 1,-1 1-1,0-1 0,-1 1 1,-3-17-1,0 10 0,0 0 0,-1 0 0,-1 0-1,0 1 1,-1 0 0,-15-24 0,13 27 1,0 0 0,-2 0 0,1 1 0,-2 0 0,-19-16 0,27 25 0,0 1 0,0-1 0,-1 1 0,1 0 0,-1 0 0,0 1 0,1 0 0,-1-1 0,0 2 0,-1-1 0,1 0 0,0 1 0,0 0 0,-1 1 0,1-1 0,0 1 0,-1 0 0,1 0 0,-1 0 0,1 1 0,-8 2 0,10-2 0,1 1-1,-1-1 1,1 1 0,0 0-1,-1 0 1,1 0 0,0 0-1,0 0 1,0 1 0,1-1-1,-1 1 1,0-1 0,1 1-1,0 0 1,-1-1 0,1 1-1,0 0 1,0 0 0,1 0-1,-1 0 1,1 0 0,-1 0-1,1 4 1,-1 10-3,0 1 1,3 27-1,0-34 3,0 1 0,0-1 0,1 1 0,0-1 0,1 0 0,1 0 0,0-1 0,0 1 0,1-1 0,0 0 0,12 14 0,-13-18 0,0 0 0,0 0 0,1-1 0,0 1 1,0-1-1,0-1 0,1 1 0,0-1 0,0 0 0,0-1 0,0 1 1,0-1-1,1-1 0,-1 1 0,1-2 0,0 1 0,-1-1 0,11 1 1,-16-2-1,1 0 0,-1-1 1,1 1-1,-1-1 0,1 0 1,-1 0-1,1 0 1,-1 0-1,0 0 0,1 0 1,-1 0-1,0-1 0,0 1 1,0-1-1,0 0 1,0 1-1,-1-1 0,1 0 1,0 0-1,-1 0 0,3-4 1,2-5 0,-1 0 0,0 0 1,5-16-1,-7 19-1,7-27 0,-1 1 0,5-43 0,5-24 0,-18 98 0,0 0 0,0 0 0,1 0 0,-1 0 0,0 0 0,1 0 0,0 1 0,-1-1 0,1 1 0,0-1 0,1 1 1,-1 0-1,0 0 0,3-2 0,-4 3 0,1 0-1,-1 0 1,1 1 0,-1-1 0,1 0 0,-1 1 0,1 0 0,-1-1 0,1 1 0,-1 0-1,1 0 1,0 0 0,-1 0 0,1 0 0,-1 0 0,1 0 0,-1 0 0,1 1 0,0-1 0,-1 0-1,1 1 1,-1 0 0,1-1 0,-1 1 0,0 0 0,1 0 0,-1-1 0,0 1 0,0 0-1,1 1 1,1 1 0,4 5-1,-1 0-1,1 1 1,-1-1-1,-1 2 1,1-1-1,-2 0 1,1 1-1,-1 0 1,4 18-1,-2-5 6,-1 1 0,-1 0 0,1 33-1,-3-39-2,-2 0-1,0 0 0,-1 0 0,0 1 1,-2-1-1,0-1 0,-1 1 1,-9 22-1,13-40 0,0 1 0,1-1 0,-2 0 0,1 1 0,0-1 0,0 1 0,0-1 0,0 1 0,0-1 0,0 0 0,0 1 0,0-1 0,-1 1 0,1-1 0,0 0 0,0 1 0,0-1 0,-1 0 0,1 1 0,0-1 0,-1 0 0,1 1 0,0-1 0,-1 0 0,1 0 0,0 1 0,-1-1 0,1 0 0,-1 0 0,1 0 0,0 0 0,-1 1 0,0-1 0,0-18 0,8-35 0,2 4-1,31-137-16,-35 168 15,1 0 0,1 0 0,0 1-1,2 0 1,0 0 0,1 1 0,21-27 0,-27 39 2,0-1 0,1 1 0,-1 1 0,1-1 0,0 1 0,8-5 0,-12 8 0,0-1 0,0 0 0,0 1 0,0-1 0,1 1 0,-1-1 0,0 1 0,0 0 0,0-1 1,1 1-1,-1 0 0,0 0 0,0 0 0,1 0 0,-1 0 0,0 0 0,0 0 0,1 0 0,-1 0 0,0 1 0,0-1 1,0 0-1,1 1 0,-1-1 0,0 1 0,0 0 0,0-1 0,0 1 0,0 0 0,0-1 0,0 1 0,0 0 1,0 0-1,-1 0 0,1 0 0,0 0 0,1 2 0,1 6 0,1 0 1,-1 0-1,-1 0 0,0 1 1,0 0-1,-1-1 1,1 11-1,-4 77 6,1-42-2,1-37-2,-1 0-1,1 0 1,1 0 0,0-1 0,2 1 0,4 19 0,-6-33-2,1 0 0,-1-1 0,0 1 0,1-1 1,0 0-1,0 1 0,0-1 0,0 0 0,0 0 1,1 0-1,-1-1 0,1 1 0,0 0 1,0-1-1,0 0 0,0 0 0,0 0 0,0 0 1,1 0-1,-1 0 0,1-1 0,-1 0 0,1 0 1,-1 0-1,1 0 0,0 0 0,0-1 1,-1 0-1,8 0 0,-5 1 1,0-1-1,0 0 1,0-1-1,0 0 1,0 1-1,0-2 1,0 1-1,-1-1 1,1 0 0,0 0-1,-1 0 1,0-1-1,1 0 1,-1 0-1,0-1 1,-1 1-1,1-1 1,0 0 0,-1 0-1,0 0 1,0-1-1,0 0 1,5-8-1,-1-2 0,1 0-1,-2 0 1,0 0-1,-1-1 1,-1 0-1,0 0 1,-1-1-1,2-17 1,-3 6-3,-1-1 1,-1 1 0,-5-57 0,3 79 2,0 1-1,0 0 1,0 0 0,-1 0-1,1 0 1,-1 0-1,-1 1 1,1-1 0,-1 0-1,1 1 1,-1 0 0,-6-7-1,7 10 1,1-1 0,-1 1 0,1 0-1,-1-1 1,0 1 0,0 0 0,0 0-1,0 0 1,0 0 0,0 1 0,0-1-1,0 0 1,0 1 0,0 0 0,0-1-1,0 1 1,0 0 0,0 0 0,-1 0-1,1 0 1,0 0 0,0 1 0,0-1-1,0 1 1,0-1 0,0 1 0,0 0-1,0 0 1,0 0 0,0 0 0,0 0-1,1 0 1,-1 1 0,-1 0 0,-2 3-1,1-1 1,0 0 0,1 1 0,-1 0 0,1 0 0,0 0-1,0 0 1,0 1 0,1-1 0,0 1 0,0-1 0,0 1-1,1 0 1,0 0 0,0 0 0,0 7 0,-1 8 0,1 0 0,2-1 0,3 31 0,-1-36 0,0 1 0,1-1 0,0 0 0,2-1-1,0 1 1,0-1 0,1 0 0,1-1 0,0 1 0,19 21 0,-22-28 0,1-1 1,0 0 0,0 0-1,1 0 1,-1-1 0,1 0-1,0 0 1,0-1 0,1 0-1,-1 0 1,1-1 0,0 0-1,0 0 1,0-1 0,0 0-1,1 0 1,-1-1 0,0 0-1,1-1 1,-1 0 0,13-1-1,-19 1 0,1-1 0,0 0 1,0 0-1,-1-1 0,1 1 0,-1-1 0,1 1 0,-1-1 0,1 0 0,-1 1 0,0-1 0,0-1 0,0 1 1,0 0-1,0 0 0,0-1 0,-1 1 0,1-1 0,-1 1 0,0-1 0,0 0 0,0 1 0,2-7 0,0-4-3,0 0 0,0 0 0,1-27 0,-5-95-7,-1 85 5,7-77 1,-5 125 4,1 0 0,0 0 0,0 0 0,0 0 0,0 0 0,0 0 0,1 0 0,-1 0 0,1 0 0,-1 0 0,1 1 0,0-1 0,-1 1 0,1-1 0,0 1 0,0 0 0,0 0 0,0-1 0,0 2 0,0-1 0,1 0 0,-1 0 0,0 1 0,0-1 0,1 1 0,-1-1 0,0 1 0,1 0 0,-1 0 0,0 0 0,0 0 0,1 1 0,-1-1 0,0 1 0,1-1 0,-1 1 0,0 0 0,0-1 0,0 1 0,2 2 0,0 0 0,0 1 0,0-1 0,-1 1 0,1 0 0,-1 0 0,0 0 0,-1 1 0,1-1 0,-1 1 0,0 0 0,0-1 0,3 10 0,0 4 0,-1 0 0,3 25 0,-4-22 2,-2 0 0,0 1 0,-3 24 0,1-36-1,0 0 0,-1-1-1,0 1 1,-1-1 0,0 1 0,0-1 0,-1 0-1,-1 0 1,-5 9 0,5-47 12,5 6-14,1 0-1,1 0 0,1 0 1,1 1-1,1-1 0,1 1 1,9-22-1,3-5 2,-10 24 0,1 0 0,2 0 0,22-37 0,-33 62 0,0 0 0,0-1 0,0 1 0,0 0-1,0 0 1,0 0 0,1-1 0,-1 1 0,0 0 0,0 0 0,0-1 0,0 1 0,1 0 0,-1 0-1,0 0 1,0 0 0,0 0 0,1-1 0,-1 1 0,0 0 0,0 0 0,0 0 0,1 0 0,-1 0-1,0 0 1,0 0 0,1 0 0,-1 0 0,0 0 0,0 0 0,1 0 0,-1 0 0,0 0 0,0 0-1,1 0 1,-1 0 0,0 0 0,0 0 0,1 0 0,-1 0 0,0 0 0,0 0 0,1 0 0,-1 0-1,0 1 1,0-1 0,0 0 0,1 0 0,-1 0 0,0 0 0,0 1 0,0-1 0,0 0 0,0 0-1,1 1 1,-1-1 0,0 0 0,0 0 0,0 0 0,0 1 0,0-1 0,0 0 0,0 0 0,0 1-1,6 19-7,-6-16 7,27 132 7,12 52 4,-36-180-10,-1 0 0,1-1 0,0 1-1,0-1 1,1 0 0,0 0 0,7 10 0,-8-15 1,-1 1-1,1-1 1,0 1 0,-1-1 0,1 0-1,0 0 1,0 0 0,0 0 0,1-1-1,-1 1 1,0-1 0,1 0 0,-1 0-1,1 0 1,-1 0 0,1-1 0,-1 1 0,7-1-1,-4 0 0,-1 0 0,1 0 0,-1 0 0,1-1 0,-1 0 0,1 0 0,-1 0 0,0-1 0,1 0 0,-1 0 0,0 0 0,0 0 0,0-1 0,-1 0 0,1 0 0,-1 0 0,1-1 0,-1 0 0,0 1 0,0-1 0,-1-1 0,1 1 0,-1 0 0,4-8 0,2-4-1,-1 0-1,0 0 1,-1 0-1,-1-1 1,-1 0-1,-1 0 1,0-1-1,2-26 1,-1-17-6,-5-70 0,-1 57 5,0 24 14,-3-1-1,-10-59 1,11 98-4,1 14-8,1 23-8,2 153 30,33 247 1,-24-382-22,-7-32-9,-1 1 0,0-1-1,1 18 1,-3-28-56,-1-4-392,-8-14-1089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6.4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31 55 31534,'-7'-8'747,"3"11"-416,-1 20-274,5-17-52,-11 137 19,8 150 0,4-160-11,-2-115-13,1-1 0,1 0 0,0 0 0,1 1 0,1-1 0,1 0 0,0-1 0,1 1 0,9 18 0,-14-35 0,0 0 0,0 0 0,0 0 0,0-1 0,0 1 0,0 0 0,0 0 0,0 0 0,0 0 0,0 0 0,0 0 0,0 0 0,0 0 0,0 0 0,0 0 0,0 0 0,0-1 0,0 1 0,0 0 0,0 0 0,0 0 0,1 0 0,-1 0 0,0 0 0,0 0 0,0 0 0,0 0 0,0 0 0,0 0 0,0 0 0,0 0 0,0 0 0,0 0 0,0 0 0,0 0 0,1 0 0,-1 0 0,0 0 0,0 0 0,0 0 0,0 0 0,0 0 0,0 0 0,0 0 0,0 0 0,0 0 0,0 0 0,0 0 0,1 0 0,-1 0 0,0 0 0,0 0 0,0 0 0,0 0 0,0 0 0,0 0 0,0 0 0,0 0 0,1-10 0,-1-1 0,-8-282 0,1 190 0,9-142 0,-1 232-1,0 0 1,1 1-1,1-1 0,0 1 0,0-1 1,9-19-1,-10 28 1,0 0-1,0 0 1,1 0-1,-1 0 1,1 1 0,0-1-1,0 1 1,0 0 0,1 0-1,-1 0 1,1 0-1,-1 0 1,1 1 0,0-1-1,0 1 1,0 0 0,1 1-1,-1-1 1,0 1-1,0-1 1,10 0 0,-6 1 1,1 0 0,0 0 0,0 1 0,0 0 1,0 1-1,-1 0 0,1 0 0,0 1 1,0 0-1,-1 1 0,10 4 0,-13-5-1,0 1 0,0 1 0,0-1-1,0 1 1,-1 0 0,0 0 0,1 0-1,-1 1 1,-1-1 0,1 1 0,-1 0 0,0 0-1,0 0 1,0 1 0,-1-1 0,0 1 0,3 7-1,-2-1 0,0-1 0,-1 0 0,0 1 0,-1 0 0,0-1 0,0 1 0,-3 15 0,2-20 0,-1-1 1,-1 1 0,1 0-1,-1 0 1,0 0 0,-1-1-1,0 1 1,0-1 0,0 0-1,-1 0 1,0 0 0,0 0-1,-5 6 1,-11 6 0,-1-1 0,-41 28 0,12-10 0,48-34 0,0 0 0,0 1 0,0-1 0,0 1 0,1-1 0,-1 1 0,1 0 0,-1 0 0,1 0 0,0-1 0,-1 1 0,1 0 0,0 1 0,0-1 0,-1 3 0,3-3 0,-1-1 0,0 0 0,0 0 0,1 0 0,-1 0 0,0 0 0,1 0 0,-1 0 0,1 0 0,0 0 0,-1-1 0,1 1 0,0 0 0,-1 0 0,1 0 0,0-1 0,0 1 0,0 0 0,-1-1 0,1 1 0,0 0 0,0-1 0,0 1 0,0-1 0,0 0 0,0 1 0,0-1 0,0 0 0,1 0 0,-1 0 0,0 1 0,1-1 0,18 4 0,4 1 0,-1 0 0,-1 2 0,1 0 0,-1 2 0,24 12 0,-41-18 0,0 0 0,-1-1 0,0 2 0,0-1 0,0 0 0,0 1 0,0 0 0,-1 0 0,1 0 0,-1 0 0,0 0 0,0 1 0,-1 0 0,1-1 0,-1 1 0,0 0 0,-1 0 0,1 0 0,-1 0 0,0 0 0,0 1 0,0-1 0,-1 0 0,0 0 0,0 1 0,0-1 0,-1 0 0,1 0 0,-3 8 0,1-9 0,1-1 1,-1 0-1,0 0 1,0 0-1,0 0 1,0 0-1,0 0 1,-1 0-1,1 0 0,-1-1 1,0 0-1,0 1 1,0-1-1,0 0 1,0 0-1,0-1 1,-5 3-1,-8 3 4,-35 11 0,23-10-4,1-2 0,-1-1 0,0-1 0,-53 0 0,80-4 0,0-1 0,1 1-1,-1-1 1,0 1 0,0-1 0,1 0 0,-1 1-1,0-1 1,1 0 0,-1 1 0,1-1 0,-1 0-1,1 0 1,-1 0 0,1 1 0,0-1 0,-1 0-1,1 0 1,0 0 0,0 0 0,0 0 0,-1 0-1,1 1 1,0-1 0,0 0 0,0 0 0,0 0-1,1 0 1,-1 0 0,0 0 0,1-1 0,-1-2-69,0 0 0,1 0 0,0 0 0,0 0 0,0 0 0,0 0 0,3-6 0,23-19-1838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0:06.8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204 0 31871,'0'0'328,"7"4"-8,10 10-290,-1 1 1,-1 1-1,0 0 1,-1 1-1,16 26 1,-7-5-16,32 69 0,-38-65-11,-2 0 0,-2 1 0,-2 0 0,-2 1 0,-2 0-1,-2 1 1,-1-1 0,-5 87 0,-2-107-4,0 0 1,-2 1-1,0-1 0,-2-1 1,-1 1-1,0-1 0,-2-1 1,-1 0-1,0 0 0,-2-1 0,-17 23 1,12-20-6,-2-2-1,0 0 1,-1-1 0,-1-1 0,-1 0 0,0-2 0,-2-1-1,-49 26 1,14-21-275,4-9-790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28.7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23 397 32127,'0'0'13,"-1"0"1,0 0 0,1 0-1,-1 1 1,0-1 0,1 0-1,-1 0 1,1 1 0,-1-1-1,1 1 1,-1-1 0,0 0 0,1 1-1,-1-1 1,1 1 0,0-1-1,-1 1 1,1 0 0,-1-1-1,1 1 1,0-1 0,-1 1-1,1 0 1,0 1 0,-7 25 32,4 28-87,5-55 42,-1 1 0,1-1 0,0 0 0,0 1 0,0-1 0,0 0 0,0 0 0,-1 0 0,1-1 1,0 1-1,0 0 0,0-1 0,0 1 0,-1-1 0,1 0 0,2 0 0,0-3 9,1-1-1,-2 1 0,1 0 1,0-1-1,-1 0 0,0 0 0,0 0 1,0 0-1,-1-1 0,1 1 1,-1 0-1,2-11 0,1-4 4,-1 0 0,2-27 0,-2-85 4,-5 98 17,1 34-34,0 0 1,-1 0-1,1 0 1,0 0-1,-1 0 1,1 0-1,0 0 0,-1 0 1,1 0-1,0 0 1,-1 0-1,1 0 1,0 0-1,-1 0 0,1 0 1,-1 0-1,1 0 1,0 1-1,0-1 1,-1 0-1,1 0 0,0 0 1,-1 0-1,1 1 1,0-1-1,0 0 1,-1 0-1,1 1 0,0-1 1,0 0-1,-1 1 1,1-1-1,0 0 1,0 1-1,0-1 1,-1 1-1,-3 9 0,0 1 0,1 0 0,0 0-1,1 1 1,0-1 0,1 0 0,0 1 0,0-1 0,3 17 0,-2-15-2,0-7 1,1 1 1,-1-1-1,2 1 0,-1-1 0,1 1 0,0-1 1,0 0-1,1 0 0,0 0 0,0 0 0,0 0 1,1-1-1,0 1 0,0-1 0,0 0 0,0 0 0,1-1 1,0 1-1,0-1 0,0 0 0,1 0 0,-1-1 1,1 0-1,0 0 0,0 0 0,0 0 0,0-1 1,1 0-1,-1-1 0,0 1 0,1-1 0,-1 0 0,1-1 1,0 0-1,9 0 0,-12-1 1,0 0 1,0 0-1,0-1 0,-1 1 1,1-1-1,0 0 0,-1 0 1,1 0-1,-1 0 0,0 0 1,0-1-1,0 0 0,0 0 1,0 0-1,0 0 0,-1 0 1,0 0-1,1 0 0,-1-1 1,-1 1-1,1-1 0,0 0 1,1-4-1,2-6 2,1-1-1,-2 0 1,0 0-1,4-28 1,-4-18-2,-6-95 0,-3 117 6,5 37-4,0 0-1,-1 1 1,1-1-1,-1 0 1,1 0-1,-1 0 1,0 1-1,0-1 1,0 0-1,0 1 1,0-1-1,0 1 1,0-1-1,0 1 1,0 0-1,-4-3 1,5 4-2,0 0 0,0 0 0,0 0 0,0 0 0,0 0 0,0 0 0,-1-1 0,1 1 0,0 0 0,0 0 0,0 0 0,0 0 0,0 0 0,0 0 0,0 0 0,-1 0 0,1 0 0,0 0 0,0 0 0,0 1 0,0-1 0,0 0 0,0 0 0,0 0 0,-1 0 0,1 0 0,0 0 0,0 0 0,0 0 0,0 0 0,0 0 0,0 0 0,0 0 0,0 0 0,0 1 0,-1-1 0,1 0 0,0 0 0,0 0 0,0 0 0,0 0 0,0 0 0,0 0 0,0 0 0,0 1 0,0-1 0,0 0 0,0 0 0,0 0 0,0 0 0,0 0 0,0 0 0,0 1 0,0-1 0,0 0 0,0 0 0,0 0 0,0 0 0,0 0 0,0 0 0,0 0 0,0 1 0,1-1 0,-1 1 0,-3 324 0,5-164 0,-1-38 0,-3 159-3,1-248 1,-2 0 1,-1 0-1,-1 0 0,-3-1 0,0 0 0,-21 51 0,19-66 2,10-18 0,0 0 0,0 1 0,0-1 0,0 0 0,0 0 0,0 1 0,0-1 0,-1 0 0,1 1 0,0-1 0,0 0 0,0 0 0,0 1 0,-1-1 0,1 0 0,0 0 0,0 0 0,0 1 0,-1-1 0,1 0 0,0 0 0,0 0 0,-1 0 0,1 1 0,0-1 0,0 0 0,-1 0 0,1 0 0,0 0 0,0 0 0,-1 0 0,1 0 0,0 0 0,-1 0 0,1 0 0,0 0 0,-1 0 0,1 0 0,0 0 0,0 0 0,-1 0 0,1 0 0,0 0 0,0 0 0,-1 0 0,1-1 0,0 1 0,-1 0 0,1 0 0,0 0 0,0 0 0,0-1 0,-1 1 0,1 0 0,0 0 0,0-1 0,0 1 0,-1 0 0,1 0 0,0-1 0,0 1 0,0 0 0,0 0 0,0-1 0,0 1 0,0-1 0,-6-28-8,2-1 0,1 0 1,2 0-1,2-35 0,0 20-1,-2 26 8,2 0 0,0 0 0,1 1 0,1-1 1,0 1-1,2-1 0,0 1 0,1 0 0,1 1 0,0-1 0,2 1 0,0 1 0,0 0 1,2 0-1,0 1 0,1 0 0,16-16 0,14-8 1,63-45 1,-39 34-39,-62 46-485,-16 4-582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29.1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108 2 32111,'-4'-1'6,"0"1"0,0 0 0,1 0 0,-1 0 1,0 0-1,0 1 0,0-1 0,1 1 0,-1 0 1,0 0-1,1 1 0,-1-1 0,1 1 0,-1 0 1,1 0-1,0 0 0,0 0 0,0 0 0,0 1 1,0-1-1,0 1 0,1 0 0,-1 0 0,1 0 1,0 0-1,0 0 0,0 0 0,0 1 0,0-1 1,-1 7-1,0-1-6,1 0 0,0-1-1,0 1 1,1 0 0,1 0 0,0 18 0,0-14-2,0-11 1,0 1 0,1-1 0,-1 1 1,1-1-1,0 1 0,-1-1 0,1 0 0,0 1 0,0-1 0,1 0 0,-1 0 0,0 0 1,1 0-1,-1 0 0,1 0 0,0 0 0,0 0 0,-1-1 0,1 1 0,0-1 0,0 1 1,1-1-1,-1 0 0,0 0 0,0 0 0,1 0 0,-1 0 0,0 0 0,5 0 0,0 1 6,0-1 0,0 0-1,0 0 1,0-1-1,0 1 1,0-2-1,0 1 1,1-1-1,10-2 1,-15 1 4,0 1 0,-1-1 0,1 0 0,0 1 0,0-1 0,-1-1 0,1 1 0,-1 0 0,0 0 0,0-1 1,0 0-1,0 1 0,0-1 0,0 0 0,-1 0 0,1 0 0,-1 0 0,0 0 0,0 0 0,0 0 0,0 0 0,0-1 0,-1 1 0,0 0 1,0-7-1,1 4-7,-1 0 1,0 0 0,0 0 0,0-1 0,-1 1-1,0 0 1,0 0 0,-1 0 0,0 0-1,0 1 1,0-1 0,-1 0 0,-3-6 0,2 8-1,0 1 0,0-1 0,0 0 0,0 1 1,0 0-1,-1 0 0,1 0 0,-1 1 1,0-1-1,-10-3 0,13 6-9,1-1-1,-1 0 1,0 1 0,0-1 0,0 1-1,0 0 1,0 0 0,0 0-1,0 0 1,0 0 0,0 0 0,0 0-1,0 0 1,0 1 0,0-1-1,0 1 1,1 0 0,-1-1 0,0 1-1,0 0 1,0 0 0,1 0-1,-1 0 1,1 0 0,-1 1-1,1-1 1,-1 0 0,1 1 0,0-1-1,-1 1 1,1 0 0,-2 2-1,-8 32-613,5 7-657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30.3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11 32079,'-2'-1'21,"1"0"0,-1 0-1,0 0 1,1 0 0,-1 0 0,0 0 0,0 0 0,0 1 0,0-1 0,0 1 0,0-1 0,0 1 0,1 0 0,-1 0 0,0 0 0,0 0 0,0 0 0,0 0-1,0 0 1,0 1 0,0-1 0,0 1 0,0-1 0,0 1 0,0 0 0,-1 1 0,-2 0-23,1 0 0,1 0-1,-1 1 1,0 0 0,1 0 0,-1 0 0,1 0 0,0 0 0,0 1-1,-3 4 1,-3 7 1,0 1-1,1 1 0,1-1 1,1 1-1,1 0 0,0 1 1,-3 22-1,3-3-3,2-1-1,2 59 1,1-92 5,1 0 1,0 0-1,-1 0 1,1 0-1,1 0 0,-1-1 1,0 1-1,1 0 1,-1-1-1,1 1 0,0-1 1,0 1-1,0-1 1,0 0-1,0 0 0,1 0 1,-1 0-1,0 0 1,1-1-1,0 1 0,-1-1 1,1 1-1,0-1 1,0 0-1,0 0 0,0 0 1,-1-1-1,1 1 1,0-1-1,1 1 1,-1-1-1,0 0 0,0 0 1,0 0-1,0-1 1,0 1-1,0-1 0,0 0 1,0 1-1,-1-1 1,1-1-1,0 1 0,0 0 1,-1-1-1,4-2 1,0-1 2,-1-1-1,0 1 1,0-1 0,0 0 0,-1-1 0,0 1 0,-1-1 0,1 0 0,-1 0 0,0 0 0,-1 0 0,0-1 0,0 1 0,1-13 0,1-12 13,0-65 1,-4 94-17,0-7 0,0 0 0,-1 1 0,0-1 0,-1 1 0,0-1 0,0 1 0,-1 0 0,0 0 0,-1 0 0,-5-9 0,7 15 0,0 0 0,0 0 0,0 0 0,0 1 0,0-1 0,-1 1 0,0 0 0,1-1 0,-1 1 0,0 0 0,0 1 0,0-1 0,0 0 0,0 1 0,0 0 0,-1-1 0,1 1 0,0 1 0,-1-1 0,1 0 0,-1 1 0,1 0 0,-1 0 0,1 0 0,-1 0 0,1 0 0,0 1 0,-1-1 0,1 1 0,-1 0 0,-3 2 0,3-1-1,0 0 1,-1 0-1,2 1 1,-1-1-1,0 1 1,0 0-1,1 0 1,-1 1-1,1-1 1,0 1-1,0-1 1,1 1-1,-1 0 1,1 0-1,0 0 1,0 1-1,0-1 1,0 0-1,1 1 1,-1-1-1,1 1 0,0 8 1,-3 10-5,1 1 0,2 0 0,1 24 0,0-39 3,1-1 0,0 1 0,0-1 0,1 1 0,0-1 1,1 0-1,-1 0 0,1 0 0,1 0 0,0-1 0,0 1 0,0-1 0,1 0 0,0 0 0,1 0 1,-1-1-1,13 11 0,-9-11-8,-1 1 1,1-2 0,0 1 0,0-1-1,1-1 1,0 1 0,0-2-1,0 1 1,0-2 0,0 1 0,1-1-1,-1-1 1,1 0 0,10 0 0,-13-1 4,1 0 1,-1 0-1,0-1 1,0 0-1,0-1 1,1 0-1,10-4 1,-14 4 5,-1-1 0,0 1 0,0-1 0,0 0-1,0 0 1,0 0 0,-1 0 0,0-1 0,1 0 0,-1 1 0,0-1 0,-1 0 0,1-1 0,2-4 0,0-4-13,1 0 0,-2 0 0,1 0-1,-2-1 1,0 1 0,2-25 0,-2-87-32,-4 80 192,1 45-147,0 0 1,1-1-1,-1 1 1,0 0-1,0 0 1,0-1-1,0 1 1,0 0-1,0 0 1,0-1-1,0 1 1,0 0-1,0 0 1,1-1-1,-1 1 0,0 0 1,0 0-1,0 0 1,0 0-1,1-1 1,-1 1-1,0 0 1,0 0-1,1 0 1,-1 0-1,0 0 1,0-1-1,0 1 1,1 0-1,-1 0 1,0 0-1,1 0 1,-1 0-1,0 0 0,0 0 1,1 0-1,-1 0 1,0 0-1,0 0 1,1 0-1,-1 0 1,0 0-1,0 0 1,1 0-1,-1 0 1,0 1-1,0-1 1,1 0-1,-1 0 1,0 0-1,0 0 1,0 0-1,1 1 0,-1-1 1,0 0-1,15 12-19,-5 3 10,-1 0-1,-1 0 1,0 1-1,-1 0 1,-1 0-1,-1 1 1,0 0 0,4 26-1,-3 2-18,-1 1 0,-2 49-1,5-96 55,-4-4-22,1-1-1,-1 1 1,0-1-1,0 0 1,-1 0 0,0 0-1,0-1 1,0 1-1,-1-1 1,1 0 0,0-6-1,2-4 3,14-45 0,-8 25-19,1 1 1,22-45 0,-34 79 12,1-1 1,0 1-1,0 0 0,0 0 1,0 0-1,0 0 0,1 0 1,-1 0-1,1 1 0,-1-1 1,1 0-1,0 1 0,-1-1 1,1 1-1,0 0 0,0-1 1,0 1-1,0 0 0,0 0 1,0 0-1,4-1 0,-6 3-3,1-1 0,0 1-1,0 0 1,-1-1 0,1 1-1,0 0 1,-1-1 0,1 1-1,0 0 1,-1 0 0,1-1 0,-1 1-1,1 0 1,-1 0 0,0 0-1,1 0 1,-1 0 0,0-1-1,0 1 1,0 0 0,0 0 0,1 0-1,-1 0 1,0 0 0,-1 1-1,3 33-17,-2-29 23,0 81 2,1 50 6,-1-133-10,1 1 0,-1-1 0,1 1 0,0-1 0,0 1 0,0-1 0,1 1 0,-1-1 1,1 0-1,0 0 0,1 0 0,-1 0 0,0 0 0,1 0 0,0-1 0,0 1 0,0-1 0,1 0 0,-1 0 0,1 0 0,-1 0 1,1-1-1,0 0 0,0 1 0,0-1 0,0-1 0,1 1 0,-1 0 0,0-1 0,1 0 0,-1 0 0,1-1 0,-1 1 0,1-1 1,-1 0-1,1 0 0,0 0 0,-1-1 0,1 1 0,-1-1 0,1 0 0,-1-1 0,0 1 0,1-1 0,-1 0 0,7-4 1,-2 0-4,-2 0 0,1 0 1,-1 0-1,0-1 1,0 0-1,-1-1 1,0 0-1,0 0 1,-1 0-1,0 0 1,-1-1-1,0 0 0,0 0 1,0 0-1,-1 0 1,-1-1-1,3-15 1,0-6-58,-2 1 0,-1-1 0,-1 1 0,-4-42 0,3 70 64,0-1-1,-1 1 1,1-1 0,-1 1 0,1-1 0,-1 1-1,0 0 1,1-1 0,-1 1 0,-1 0-1,1 0 1,0-1 0,0 1 0,-3-2 0,3 3 3,-1 0 1,1 0 0,0 0 0,-1 0-1,1 1 1,-1-1 0,1 0 0,-1 1-1,0-1 1,1 1 0,-1 0-1,0 0 1,1-1 0,-1 1 0,0 0-1,1 0 1,-1 1 0,0-1 0,1 0-1,-1 0 1,-2 2 0,2-1-9,0 0 0,0 0 1,-1 0-1,1 1 0,0-1 1,0 1-1,1 0 0,-1-1 1,0 1-1,0 0 0,1 0 1,-1 0-1,1 0 0,0 1 0,0-1 1,0 0-1,0 0 0,0 1 1,0-1-1,0 1 0,1-1 1,-1 1-1,1 3 0,-3 11-7,1 0-1,1 20 1,1-32 3,-1-1 4,0 28 10,2 1 0,8 60 0,-8-84-8,1 1 0,1-1-1,0 0 1,0 0 0,1 0 0,0-1 0,0 1 0,1-1 0,0 0 0,1 0 0,0-1 0,0 1 0,0-1 0,12 9 0,-12-12-90,0 0 0,-1-1 1,1 0-1,1 0 0,-1-1 0,0 0 1,1 0-1,-1 0 0,1-1 0,0 0 1,-1 0-1,1-1 0,0 0 0,-1 0 1,1 0-1,0-1 0,12-3 0,9-11-6144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33.2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4 415 29790,'-2'-8'377,"1"0"-1,0-1 1,1 1 0,0 0 0,1-1 0,-1 1 0,4-15 0,-3 21-380,0 0 0,0 0 0,0-1 0,0 1 0,0 0 0,0 1 0,1-1 0,-1 0 0,1 0 0,-1 1 0,1-1 0,-1 0 0,1 1 0,0 0 0,0-1 0,0 1 0,0 0 0,0 0 0,0 0 0,0 0 0,0 1 0,0-1 0,1 0 0,-1 1 0,0-1 0,0 1 0,1 0 0,-1 0 0,0 0 0,1 0 0,-1 0 0,0 1 0,4 0 0,-3 0 3,-1 0 0,1 0 0,-1 0 0,1 0 0,-1 1 0,1-1 0,-1 1 0,0 0 0,0 0 0,0-1-1,0 1 1,0 0 0,0 1 0,-1-1 0,1 0 0,-1 0 0,1 1 0,-1-1 0,0 1 0,2 4 0,3 8-4,-1 0 0,3 19 0,-1 5 9,4 73 1,-5-39-4,0-51-2,1-16 0,-1-15 3,19-123 2,-18 88-12,2 0 0,17-53 0,-23 90 6,0 0 1,1-1 0,0 1-1,0 0 1,9-12 0,-12 19 0,-1-1-1,1 0 1,0 0 0,-1 0 0,1 0-1,0 0 1,0 1 0,0-1-1,0 0 1,0 1 0,0-1 0,-1 0-1,1 1 1,1-1 0,-1 1-1,0 0 1,0-1 0,0 1 0,0 0-1,0 0 1,0 0 0,0-1 0,0 1-1,0 0 1,1 1 0,-1-1-1,0 0 1,0 0 0,0 0 0,0 1-1,0-1 1,0 0 0,0 1 0,0-1-1,0 1 1,0-1 0,0 1-1,0 0 1,0-1 0,0 1 0,0 0-1,-1 0 1,1 0 0,0-1 0,0 1-1,-1 0 1,1 0 0,-1 0-1,1 0 1,-1 0 0,1 2 0,8 16-1,-1-1 1,-1 2 0,-1-1-1,-1 1 1,0 0 0,-2 0-1,2 36 1,3 5 0,-8-61 0,0 1-1,-1 0 1,1-1-1,0 1 1,0 0-1,0-1 1,0 1-1,1-1 1,-1 1 0,0 0-1,0-1 1,0 1-1,0 0 1,1-1-1,-1 1 1,0-1-1,1 1 1,-1-1 0,0 1-1,1-1 1,-1 1-1,0-1 1,1 1-1,-1-1 1,1 1 0,-1-1-1,1 0 1,-1 1-1,1-1 1,0 0-1,-1 1 1,2-1-1,-1 0 1,0-1 0,0 0 0,0 1 0,0-1 0,0 0-1,0 0 1,0 0 0,0 0 0,0 0 0,0 0 0,0 0-1,-1 0 1,1 0 0,0-2 0,22-46 1,-1-16 0,-17 44-10,2 0 1,1 1-1,0-1 0,1 2 1,24-37-1,-32 54 7,1 0 0,0 0 0,0 0 0,-1 0 0,1 0 0,1 1 0,-1-1 0,0 1 0,3-2 0,-5 3 2,1 0 0,-1-1-1,1 1 1,-1 0 0,1 0 0,0 0-1,-1 0 1,1 0 0,-1 0 0,1 0-1,-1 0 1,1 0 0,-1 0 0,1 1-1,-1-1 1,1 0 0,-1 0 0,1 0-1,-1 1 1,1-1 0,-1 0 0,1 0-1,-1 1 1,1-1 0,-1 0 0,1 1-1,-1-1 1,0 1 0,1-1 0,-1 1-1,0-1 1,1 0 0,-1 1 0,0-1-1,0 1 1,0 0 0,1-1 0,-1 1-1,0-1 1,0 1 0,0-1 0,0 1-1,0-1 1,0 1 0,0-1 0,0 2-1,3 18-6,-2 1 0,-1 27-1,0-29 9,0-1 0,1 0 0,0 0 0,2 0 0,4 19 0,-6-32-1,1-1 0,0 1-1,0-1 1,0 0-1,0 0 1,1 0-1,0 0 1,0 0 0,0 0-1,0-1 1,0 1-1,1-1 1,-1 0-1,1 0 1,0 0-1,0-1 1,0 1 0,0-1-1,0 0 1,1 0-1,-1-1 1,1 1-1,-1-1 1,6 1 0,-2 0 1,0-1 1,0 0 0,0 0 0,0-1 0,0 0 0,0 0 0,0 0 0,0-2-1,0 1 1,0-1 0,10-3 0,-13 3 0,0-1 0,0 1 0,0-1 1,0-1-1,0 1 0,-1-1 0,1 1 0,-1-1 0,0 0 0,0-1 0,-1 1 1,1-1-1,-1 1 0,0-1 0,0 0 0,3-9 0,-2 0-7,1 1 0,-2-1-1,0 1 1,-1-1 0,0 0-1,-1 0 1,0 0 0,-2-1-1,1 1 1,-4-16 0,3 27 6,0 0 1,0 1-1,-1-1 0,1 0 1,0 1-1,-1-1 1,0 1-1,0-1 1,0 1-1,0 0 1,0 0-1,0 0 1,0 0-1,-1 0 1,1 0-1,-1 0 1,1 1-1,-1 0 1,0-1-1,0 1 1,1 0-1,-1 0 1,0 0-1,0 1 1,-5-1-1,4 0 0,0 0 0,0 1 0,0 0 0,0-1 0,0 2 0,0-1 0,0 0 1,0 1-1,0 0 0,0 0 0,0 0 0,0 0 0,1 0 0,-1 1 0,0 0 0,1 0 0,-1 0 0,-4 4 0,3-1-2,1 0 0,1 1 0,-1-1-1,1 1 1,0 0 0,0 0 0,0 0-1,1 0 1,0 1 0,1-1 0,-1 1 0,1-1-1,-1 9 1,1 5-3,0 1 0,4 41 0,-2-57 3,0 0 1,0 1-1,0-1 1,0 0-1,1 0 1,0 0-1,0 0 1,0 0-1,1 0 1,-1-1-1,1 1 1,0-1-1,1 1 1,-1-1-1,1 0 1,0-1-1,0 1 1,0 0-1,0-1 1,1 0-1,-1 0 0,1-1 1,0 1-1,0-1 1,0 0-1,0 0 1,0 0-1,0-1 1,0 0-1,1 0 1,-1 0-1,0-1 1,1 0-1,-1 0 1,11-1-1,-13 0 2,-1 0 0,1 1-1,0-1 1,-1 0 0,1-1-1,-1 1 1,0 0 0,1-1-1,-1 1 1,0-1 0,0 0-1,0 0 1,0 0 0,0 0-1,0 0 1,-1 0 0,1 0-1,-1 0 1,1-1 0,-1 1-1,0-1 1,0 1 0,0-1-1,0 1 1,0-1 0,-1 0-1,1-5 1,2-9 3,0 1 0,-2-1 0,0-19 0,-1 33-4,-1-106 16,-4 95 7,1 15-19,2 8-26,1 6 14,-1 9 2,1 0-1,1 0 1,4 26-1,-3-44 6,0 0 0,0 0 0,1 0 0,-1 0 0,1 0 0,1 0 1,-1 0-1,1-1 0,0 0 0,0 1 0,1-1 0,-1 0 0,1-1 0,0 1 0,1-1 0,-1 1 0,9 5 1,-9-8 0,0 1 1,-1-1 0,1 0 0,0-1-1,0 1 1,1-1 0,-1 0 0,0 0-1,0 0 1,1 0 0,-1-1 0,0 0-1,1 0 1,-1 0 0,0 0 0,1-1-1,-1 1 1,0-1 0,0 0 0,0-1-1,1 1 1,-1-1 0,0 0 0,-1 0-1,1 0 1,0 0 0,-1-1 0,1 1-1,-1-1 1,1 0 0,-1 0 0,0 0-1,-1 0 1,1-1 0,0 1 0,-1-1-1,0 0 1,2-4 0,4-10 5,-2-1 0,0 0-1,-1 0 1,-1-1 0,0 1 0,0-22 0,-2-123-8,-3 97-2,2 26 12,0 18 4,-4-36 0,-3 47-5,6 12-7,0 0 0,-1 0-1,1 0 1,0 0 0,-1 0 0,1 0-1,0 0 1,-1 0 0,1 1 0,0-1-1,-1 0 1,1 0 0,0 0 0,0 0-1,-1 1 1,1-1 0,0 0 0,0 0-1,-1 0 1,1 1 0,0-1 0,0 0 0,-1 1-1,1-1 1,0 0 0,0 0 0,0 1-1,0-1 1,0 0 0,0 1 0,-1-1-1,1 0 1,0 1 0,0-1 0,0 0-1,0 1 1,0-1 0,0 0 0,0 1-1,0-1 1,1 1 0,-8 50 0,2 1 0,2-1 0,6 61 0,-2-19 0,-1-62 4,-1-16-6,0 0 0,2 1 0,0-1 1,0 0-1,6 23 0,-6-35 2,0 0 0,0 0 0,1 0 0,-1 1 1,1-1-1,0-1 0,0 1 0,0 0 0,0 0 0,0-1 0,0 1 1,1-1-1,0 0 0,-1 1 0,1-1 0,0-1 0,0 1 0,0 0 1,0-1-1,0 1 0,0-1 0,0 0 0,1 0 0,-1 0 0,0 0 1,1-1-1,-1 0 0,1 1 0,-1-1 0,4-1 0,-3 2 1,0-1-1,0 0 0,0-1 0,0 1 1,0-1-1,0 0 0,0 1 0,0-2 0,-1 1 1,1 0-1,3-3 0,-4 2 0,-1 0 0,1 0 0,-1-1 0,0 1 0,0 0 0,0-1 0,0 0 0,0 1 0,-1-1 0,1 0 0,-1 0 0,0 0 0,0 0 0,2-6 0,1-11-3,-1-1-1,-1 0 1,0 1 0,-3-42 0,1-14 3,0 74 1,0-1-1,0 1 1,0-1 0,1 1 0,-1 0-1,1-1 1,-1 1 0,1 0-1,0 0 1,0-1 0,0 1 0,0 0-1,0 0 1,3-3 0,-2 3-1,0 1 0,-1 0 0,1 0 0,0 0 0,0 1 1,0-1-1,0 0 0,0 1 0,0-1 0,0 1 0,0-1 1,0 1-1,0 0 0,0 0 0,0 0 0,4 1 0,-4-1-1,1 1-1,-1 0 1,1 0 0,-1 0-1,1 0 1,-1 1-1,1-1 1,-1 1 0,0-1-1,0 1 1,0 0-1,0 0 1,0 0-1,0 0 1,-1 0 0,1 0-1,-1 0 1,1 1-1,-1-1 1,0 1-1,0-1 1,2 5 0,1 5-6,0 0 1,0 0-1,3 21 1,-3 2-2,-3 68 0,-2-57 5,2-44 3,-1-1 0,0 1 0,1-1 0,-1 1 0,1-1 0,-1 1 0,1-1 0,-1 0 0,1 1 0,0-1 0,0 0 0,0 1 0,0-1 0,0 0 0,0 0 0,0 0 0,0 0 0,0 0 0,0 0 0,1 0 0,-1 0 0,0-1 0,1 1 0,-1 0 0,1-1 0,-1 1 0,0-1 0,1 0 0,-1 1 0,1-1 0,0 0 0,-1 0 0,3 0 0,8 1 0,0 0 0,0-1 0,14-2 0,-17 1 0,-4 1 0,0-1 0,-1 0 1,1 0-1,-1 0 0,1 0 0,-1-1 0,0 1 1,1-1-1,-1 0 0,0-1 0,0 1 1,-1-1-1,1 1 0,0-1 0,-1-1 0,4-3 1,-2 1-2,0-1 0,-1 1 0,1-1 0,-1 0 0,-1-1 0,0 1 0,0-1 0,3-12 0,0-9-9,-1-1 1,-2 1 0,-1-56 0,-2 83 8,0-3 5,0-15 36,0 20-37,0 0-1,0 0 1,0-1-1,0 1 1,0 0 0,0 0-1,0-1 1,0 1-1,0 0 1,0-1 0,0 1-1,0 0 1,0 0-1,0-1 1,0 1 0,-1 0-1,1 0 1,0-1-1,0 1 1,0 0-1,0 0 1,-1 0 0,1-1-1,0 1 1,0 0-1,0 0 1,-1 0 0,1 0-1,0-1 1,0 1-1,-1 0 1,1 0 0,0 0-1,0 0 1,-1 0-1,1 0 1,0 0-1,0 0 1,-1 0 0,1 0-1,0 0 1,0 0-1,-1 0 1,1 0 0,0 0-1,-1 0 1,1 0-1,-1 1-2,0 1-1,1-1 1,-1 1-1,1-1 0,-1 1 1,1-1-1,0 1 0,-1-1 1,1 1-1,0-1 1,0 1-1,0-1 0,1 4 1,-1 0-2,-1 4 1,-3 36-1,3 1 1,6 74-1,-5-117 1,1 0 0,-1-1 0,1 1 0,0 0 0,0 0-1,0-1 1,0 1 0,0-1 0,0 1 0,1-1 0,-1 1-1,1-1 1,0 0 0,0 1 0,0-1 0,0 0 0,0 0 0,0-1-1,0 1 1,1 0 0,2 1 0,0-1 2,0 0 0,1 0 0,0-1 0,-1 0 0,1 0 0,0 0 0,-1-1-1,1 1 1,9-2 0,-12 1-1,0-1-1,1 0 1,-1 0-1,0 0 1,0-1-1,0 1 1,0-1-1,0 1 1,0-1-1,-1 0 1,1 0-1,0 0 1,-1 0-1,0-1 1,1 1-1,-1-1 1,0 1-1,0-1 1,0 0-1,-1 0 1,1 0-1,-1 0 1,0 0-1,2-5 1,3-8-4,-1 0-1,-1-1 1,4-24 0,-4-36 3,-5 61 4,2 0-1,0-1 0,0 1 1,2 0-1,4-16 0,-6 30-2,0 0 1,0 0-1,0 0 0,1 1 0,-1-1 0,1 0 0,-1 1 0,1 0 0,-1-1 1,1 1-1,0 0 0,0 0 0,0 0 0,0 0 0,0 0 0,0 0 1,0 0-1,0 1 0,0-1 0,0 1 0,0-1 0,0 1 0,3 0 0,-1-1 0,1 1 0,0 0-1,-1 0 1,1 0 0,-1 1 0,1-1-1,0 1 1,-1 0 0,8 3-1,-7-1 0,0 0 1,-1 1-1,0-1 0,1 1 0,-1 0 0,-1 1 1,1-1-1,-1 0 0,1 1 0,-1 0 0,0 0 1,-1 0-1,1 0 0,-1 0 0,0 1 0,-1-1 1,2 8-1,1 2 1,-1 0 0,-1 1 0,-1-1 1,0 1-1,-2 18 0,1-30 0,-1-1 1,0 0-1,0 0 1,0 1-1,-1-1 0,1 0 1,-1 0-1,1 0 1,-1-1-1,0 1 1,0 0-1,-1-1 0,-3 5 1,-13 17 9,19-23-7,14-23 18,-8 14-16,93-166-2,-18 28 0,-74 133 7,-30 56-12,12-22-3,-16 38-1,20-41 7,1 1 1,0 0-1,2 0 1,0 0-1,1 1 1,1-1-1,1 1 1,2 30-1,-1-48-1,1 1 1,0 0-1,0-1 0,0 0 0,0 1 0,0-1 0,0 1 0,1-1 0,-1 0 0,1 0 0,-1 0 1,1 0-1,0 0 0,0 0 0,0 0 0,0-1 0,0 1 0,0-1 0,1 1 0,-1-1 1,0 0-1,1 0 0,-1 0 0,1 0 0,0 0 0,4 0 0,7 2 0,0-1 0,0-1 0,24 0 0,-34-1 0,5 0 3,0 0-1,0-1 1,-1 0 0,1 0-1,0-1 1,-1 0 0,16-6-1,-21 7-23,1-1-1,-1 0 1,0 0-1,0 0 0,0 0 1,0-1-1,0 1 1,-1-1-1,1 0 1,-1 0-1,0 0 0,0 0 1,0 0-1,0 0 1,0-1-1,-1 1 0,1-1 1,-1 1-1,0-1 1,0 1-1,0-6 0,1-22-1013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33.5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60 32239,'-3'-3'15,"0"0"0,-1 1 0,0-1 0,0 1 0,1-1 0,-1 1 0,-1 0 0,1 1 0,0-1 0,0 1 0,-1 0 0,1 0 0,0 0 0,-1 1 0,1-1 0,-1 1 0,-8 1 0,10-1-15,1 0 1,-1 1-1,0-1 1,0 1-1,1 0 1,-1 0-1,0 0 1,1 0 0,-1 0-1,1 1 1,-1-1-1,1 1 1,0-1-1,0 1 1,-1 0-1,1 0 1,1 0-1,-1 0 1,0 1-1,0-1 1,1 0-1,-1 1 1,1-1 0,0 1-1,0-1 1,0 1-1,0 0 1,-1 4-1,1-3-2,1-1 0,-1 1 0,1 0 0,-1-1-1,1 1 1,1 0 0,-1-1 0,0 1 0,1 0 0,0-1-1,0 1 1,0-1 0,0 1 0,0-1 0,1 0 0,-1 1-1,1-1 1,0 0 0,4 5 0,-2-4 5,-1-1 0,1 0 0,0 0-1,0-1 1,1 1 0,-1-1 0,0 1 0,1-1 0,-1-1 0,1 1 0,0-1 0,0 0-1,-1 0 1,8 1 0,-4-1 5,0 0-1,0-1 1,1 0 0,-1 0-1,0-1 1,0 0-1,1 0 1,-1-1 0,0 0-1,11-5 1,-15 5-4,-1 0 0,1 0 0,0 0 1,-1-1-1,1 1 0,-1-1 0,0 0 0,0 0 1,0 0-1,0-1 0,-1 1 0,1-1 0,-1 1 1,0-1-1,0 0 0,0 0 0,0 0 0,-1 0 1,1 0-1,-1 0 0,1-7 0,-1 6-2,-1 0 0,1 0-1,0 0 1,-1 0 0,0 0-1,-1-1 1,1 1 0,-1 0-1,0 0 1,0 0 0,-3-9 0,2 12-3,1-1 1,-1 1 0,1 0-1,-1 0 1,0 0 0,0 0 0,0 0-1,0 0 1,0 1 0,0-1-1,-1 1 1,1-1 0,0 1 0,-1 0-1,1 0 1,-1 0 0,1 0-1,-1 0 1,0 1 0,1-1 0,-1 1-1,0 0 1,-4 0 0,1-1-22,0 1 0,1 0 1,-1 0-1,0 0 1,1 1-1,-1 0 0,1 0 1,-1 0-1,-8 4 1,-17 17-478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33.9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28493,'0'3'3234,"0"-1"-3106,23-2 160,9 0-128,12 0-80,1 0-64,2 0-16,-4 0-96,-10 0-1281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34.9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43 236 32207,'0'0'11,"0"0"1,0-1 0,0 1-1,0 0 1,0-1-1,-1 1 1,1 0 0,0-1-1,0 1 1,0 0-1,0-1 1,0 1 0,0 0-1,-1 0 1,1-1-1,0 1 1,0 0 0,0 0-1,0-1 1,-1 1-1,1 0 1,0 0 0,0 0-1,-1-1 1,1 1-1,0 0 1,-1 0 0,1 0-1,0 0 1,0 0 0,-1 0-1,1 0 1,0-1-1,-1 1 1,1 0 0,0 0-1,-1 0 1,0 0-11,1 1 1,-1-1 0,0 0-1,0 0 1,1 0 0,-1 1-1,0-1 1,1 0 0,-1 1-1,0-1 1,1 1 0,-1-1-1,1 0 1,-1 1 0,1-1-1,-1 1 1,1 0 0,-1-1-1,1 1 1,-1-1 0,1 2-1,-4 8-4,0 0 1,1 0-1,0 0 0,0 1 0,1-1 0,1 1 0,0 0 0,0 0 0,2 19 0,-1-20 3,0-5 0,1 0 1,-1-1-1,1 1 0,-1-1 1,1 1-1,1-1 1,-1 1-1,1-1 0,-1 1 1,1-1-1,0 0 0,1 0 1,-1 0-1,1 0 1,0 0-1,0-1 0,0 1 1,0-1-1,1 0 0,-1 0 1,1 0-1,0 0 1,0-1-1,0 0 0,0 1 1,0-1-1,0-1 0,1 1 1,-1-1-1,1 1 1,-1-1-1,1 0 0,-1-1 1,1 1-1,0-1 0,-1 0 1,1 0-1,0-1 1,-1 1-1,1-1 0,0 0 1,5-2-1,-5 1 0,1-1 1,-1 0-1,0 0 1,1 0-1,-1 0 1,-1-1-1,1 0 1,0 0-1,-1 0 0,0 0 1,0-1-1,0 0 1,-1 0-1,0 0 1,0 0-1,0 0 1,3-10-1,1 1 1,-2-1 1,0 0-1,-1 0 0,0 0 1,2-27-1,-3-1-8,-1 1-1,-3-1 1,-6-51 0,7 90 10,-1 0 0,0 0 1,0 1-1,0-1 0,-1 0 1,1 1-1,-3-6 0,4 9-3,-1 0 0,1 0 0,0 0 0,0 0-1,0-1 1,0 1 0,0 0 0,0 0 0,-1 0-1,1 0 1,0 0 0,0 0 0,0 0 0,0 0-1,-1 0 1,1 0 0,0 0 0,0 0 0,0 0-1,-1 0 1,1 0 0,0 0 0,0 0 0,0 0-1,0 0 1,-1 0 0,1 0 0,0 0 0,0 0-1,0 0 1,0 0 0,-1 0 0,1 0 0,0 0 0,0 1-1,0-1 1,0 0 0,0 0 0,-1 0 0,1 0-1,0 0 1,0 0 0,0 1 0,0-1 0,0 0-1,0 0 1,0 0 0,0 0 0,0 1 0,0-1-1,0 0 1,-1 0 0,1 0 0,0 0 0,0 1-1,0-1 1,0 0 0,0 0 0,0 0 0,1 1 0,-1-1-1,0 0 1,0 0 0,0 0 0,0 0 0,0 1-1,0-1 1,0 0 0,-8 69-16,1 122 0,7-186 16,0 0 0,1 0 0,-1 0 0,1 0 0,0 0 0,0 0 0,0 0 0,1 0 0,-1 0 0,1-1 0,0 1 0,1-1 0,-1 0 0,1 1 0,0-1 0,0 0 0,5 5 0,-3-6 0,-1 0 0,1 1 0,0-1 0,-1-1 0,2 1 0,-1-1 0,0 0 0,0 0 0,1-1 0,-1 1 0,1-1 0,-1 0 0,1-1 0,-1 1 0,8-1 0,-8 0 1,-1 0 0,1 0 0,0 0 0,-1 0 0,1-1 0,0 0 0,-1 0 0,1 0 0,0 0 0,-1-1 0,0 0 0,1 0 0,-1 0 0,0 0 0,0-1 0,0 0 0,0 0 0,-1 0 0,1 0 0,-1 0 0,0-1 0,0 1 0,0-1 0,0 0 0,0 0 0,-1 0 0,0 0 0,3-7 0,1-8-3,0 0-1,-1 0 0,0-1 1,-2 0-1,-1 0 0,1-23 1,-2 20 0,1 0 0,1 0 1,1 0-1,7-22 1,-11 43 1,1 0 0,0 0 1,-1 0-1,1 1 0,0-1 0,0 0 1,0 0-1,0 1 0,0-1 1,0 0-1,0 1 0,1-1 1,-1 1-1,1 0 0,-1-1 0,1 1 1,-1 0-1,1 0 0,0 0 1,-1 0-1,1 0 0,0 1 1,0-1-1,0 0 0,0 1 0,0-1 1,0 1-1,0 0 0,-1 0 1,1-1-1,0 1 0,0 1 1,0-1-1,0 0 0,3 1 0,0 0-1,-1 1 0,1 0 1,-1 0-1,0 0 0,1 0 0,-1 1 0,-1-1 0,1 1 0,0 0 0,-1 1 0,1-1 0,-1 0 0,5 7 0,-1 2 0,-1 0 0,1 0 0,-2 1-1,0 0 1,0 0 0,-2 0 0,1 1 0,-2-1 0,1 1 0,-2 0-1,0-1 1,-1 1 0,-2 22 0,1-30 2,0 1-1,0-1 1,-1 0-1,0 0 1,0 0 0,0 0-1,-1 0 1,0 0-1,0-1 1,0 1 0,-1-1-1,0 0 1,0 0-1,0 0 1,-1-1 0,0 1-1,1-1 1,-10 6-1,6-5 1,0 0 0,-1 0-1,1 0 1,-1-1-1,0-1 1,0 1 0,-1-2-1,1 1 1,-1-1-1,1 0 1,-17 0 0,26-2-1,-1 0 0,0-1 1,0 1-1,1 0 0,-1-1 1,0 1-1,1 0 0,-1-1 1,1 1-1,-1-1 0,0 1 1,1-1-1,-1 1 0,1-1 1,-1 1-1,1-1 0,0 0 1,-1 1-1,1-1 0,-1 0 1,1 1-1,0-1 1,0 0-1,-1 1 0,1-1 1,0 0-1,0 0 0,0 1 1,0-1-1,0 0 0,0 0 1,-1-32-20,1 25 13,-1-33-1,-1 26-2,2 0 0,0 0-1,0-1 1,2 1 0,-1 0 0,6-17-1,-7 32 10,0-1-1,0 0 1,0 1 0,0-1-1,0 0 1,0 1-1,1-1 1,-1 1 0,0-1-1,0 0 1,1 1-1,-1-1 1,0 1 0,1-1-1,-1 1 1,1-1-1,-1 1 1,1-1 0,-1 1-1,1-1 1,-1 1-1,1 0 1,-1-1 0,1 1-1,-1 0 1,1 0-1,-1-1 1,1 1 0,0 0-1,-1 0 1,1 0-1,0 0 1,-1 0 0,1-1-1,-1 1 1,1 0-1,0 1 1,-1-1 0,1 0-1,0 0 1,-1 0-1,1 0 1,0 0 0,-1 1-1,1-1 1,-1 0 0,1 0-1,-1 1 1,1-1-1,-1 0 1,1 1 0,-1-1-1,2 2 1,24 29-23,-22-25 22,18 27 5,39 48 22,-54-73-24,0 0 1,1-1-1,0 0 0,1 0 0,-1 0 0,1-1 1,11 5-1,15-1 112,-33-9-210,0-1 0,0 0 1,-1 1-1,1-1 0,0 0 0,0 0 0,-1 0 0,1 0 0,0-1 0,0 1 1,-1 0-1,1-1 0,0 1 0,-1-1 0,1 0 0,0 1 0,-1-1 0,2-1 0,4-16-5207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35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78 5 30766,'-1'-1'48,"-1"0"0,1 1 0,-1-1 0,1 1 0,-1-1-1,1 1 1,-1 0 0,1 0 0,-1 0 0,1-1 0,-1 1 0,1 1 0,-1-1 0,1 0-1,-1 0 1,1 1 0,-1-1 0,1 0 0,-1 1 0,1 0 0,-1-1 0,1 1 0,0 0-1,-1 0 1,1 0 0,0-1 0,0 1 0,0 1 0,0-1 0,-1 0 0,2 0 0,-1 0-1,0 0 1,0 1 0,-1 2 0,-2 2-70,1 0 0,-1 0 0,1 1-1,1-1 1,-1 1 0,-2 10 0,4-10 19,0 0 0,0-1 0,0 1 0,1 0 1,-1-1-1,2 1 0,-1 0 0,1 0 0,0-1 0,3 11 1,-3-15 4,1 1 0,-1 0 1,1-1-1,-1 1 1,1-1-1,0 1 1,0-1-1,0 0 0,1 0 1,-1 0-1,0 0 1,1 0-1,-1 0 1,1-1-1,0 1 0,-1-1 1,1 0-1,0 1 1,0-2-1,0 1 1,0 0-1,0 0 1,0-1-1,0 0 0,3 1 1,-2-1 8,5 1 23,0 0 1,1-1 0,-1 0-1,19-2 1,-26 2-31,0-1-1,0 1 1,0-1-1,0 0 1,0 0-1,0 1 1,0-1-1,0 0 1,0-1-1,0 1 1,-1 0-1,1-1 1,0 1-1,-1-1 1,1 1-1,-1-1 1,0 1-1,1-1 1,-1 0-1,0 0 1,0 0-1,0 0 1,0 0 0,-1 0-1,1 0 1,0 0-1,0-3 1,0 0-4,0-1 1,-1 0-1,1 0 1,-1 0-1,0 0 1,0 0-1,-1 1 1,0-1-1,0 0 1,0 0-1,-3-7 1,2 10-1,0 0-1,1 0 1,-1 0 0,0 0 0,0 0 0,0 0 0,-1 1-1,1-1 1,-1 1 0,1 0 0,-1 0 0,0 0 0,0 0-1,0 0 1,0 1 0,0-1 0,0 1 0,0 0 0,-1 0 0,1 0-1,-4-1 1,3 1-43,1 0 0,-1 1 0,1-1 0,-1 1 0,0 0-1,1 0 1,-1 0 0,0 0 0,1 0 0,-1 1 0,1 0 0,-1-1 0,0 1-1,1 1 1,0-1 0,-1 0 0,1 1 0,0 0 0,0 0 0,0 0 0,0 0-1,0 0 1,-4 5 0,-18 22-2857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53.4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36 31903,'41'-2'96,"11"-2"32,1 2 64,2-3-48,1-1-48,-9 1-32,-8 1-48,-14-2-16,-17 4-16,-22 2-1409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3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13 558 31823,'-12'119'317,"12"-118"-309,0 0 0,1-1 0,-1 1 1,1-1-1,-1 1 0,1-1 0,-1 1 0,1-1 0,-1 0 0,1 1 1,-1-1-1,1 0 0,0 1 0,-1-1 0,1 0 0,0 0 0,-1 1 1,1-1-1,0 0 0,-1 0 0,1 0 0,0 0 0,-1 0 0,1 0 1,0 0-1,-1 0 0,1 0 0,1-1 0,24-2 106,-20 0-104,0 0 0,0 0 1,0 0-1,0-1 1,-1 0-1,0 0 1,0-1-1,0 0 0,0 0 1,6-8-1,41-61 33,-48 68-38,20-32 1,-1-2 0,-3 0 0,-1-1 0,-2 0 0,-1-2 0,-3 0 0,10-55 0,-20 47 10,-3 50-16,0 0 1,0 1-1,0-1 0,0 1 0,-1-1 0,1 1 0,0 0 0,0-1 0,-1 1 0,1-1 0,0 1 1,-1-1-1,1 1 0,-1 0 0,1-1 0,-1 1 0,1 0 0,0-1 0,-1 1 0,1 0 0,-1 0 1,1 0-1,-1-1 0,1 1 0,-1 0 0,1 0 0,-1 0 0,0 0 0,1 0 0,-1 0 0,1 0 1,-1 0-1,1 0 0,-1 0 0,1 0 0,-1 0 0,1 0 0,-1 1 0,1-1 0,-1 0 0,1 0 1,-1 0-1,1 1 0,-1-1 0,1 0 0,-1 1 0,0 0 0,1-1 1,-5 3-1,1 0 0,-1 0 0,1 1 0,0 0 0,0 0 0,0 0 0,0 0 0,1 0 0,-1 1 0,1 0 0,1 0 0,-1-1 0,0 2 0,1-1 0,0 0 0,1 0 0,-1 1 0,1-1 0,-1 8 0,0-3 0,0-1 0,2 1-1,-1 0 1,1 0 0,0-1 0,1 1-1,0 0 1,1 0 0,0-1-1,5 17 1,0-14 1,0 0 0,0 0 0,1 0 1,1-1-1,0 0 0,15 13 0,-14-14 0,0 1 1,0 0-1,-1 1 0,0 0 1,12 24-1,-19-33-1,0 1 0,-1-1 0,0 1 0,0-1 0,0 1 0,0 0 0,0 0 0,-1-1 0,1 1 0,-1 0 0,0 0 0,0 0 0,-1 0 0,1-1 0,-1 1 0,0 0 0,0 0 0,-2 4 0,1-4 0,-1 0 0,1 0 0,-1-1 0,0 1 0,0-1 0,0 1 0,0-1 0,-1 0 0,1-1 0,-1 1 0,0 0 0,0-1 0,0 0 0,-7 3 0,4-2 0,-1 0 0,0 0 0,0-1 0,0 0 0,0-1 0,0 0 0,0 0 0,0-1 0,0 0 0,0 0 0,0 0 0,-12-3 0,19 2 0,0 0 0,-1 0 0,1 0 0,0 0 0,-1 0 0,1 0 0,0 0 0,0-1 0,0 1 0,0 0 0,0-1 0,0 1 0,1 0 0,-1-1 0,0 1 0,1-1 0,-1 1 0,1-1 0,-1-2 0,2 4 0,0-1 0,0 1 0,0-1 0,-1 1 0,1 0 0,0 0 0,0-1 0,0 1 0,0 0 0,0 0 0,0 0 0,0 0 0,0 0 0,0 0 0,2 1 0,-2-1 0,82 5 0,-61-2 0,0-1 0,1-2 0,-1 0 0,32-4 0,-46 2 0,-2 1 0,1-1 0,0-1 0,0 1 0,-1-1 0,1 0 0,-1-1 0,0 1 0,0-1 0,0-1 0,0 1 0,-1-1 0,0 0 0,0 0 0,0 0 0,0-1 0,-1 0 0,5-7 0,-3 1 0,0 0 0,0-1 0,-1 1 0,-1-1 0,0 0 0,-1 0 0,3-21 0,-2-8 0,-3-46 0,-1 64 0,-10 141 0,10-115 0,0 33 0,5 39 0,-4-64 0,1 1 0,0 0 0,1-1 0,0 0 0,1 0 0,0 0 0,1 0 0,5 9 0,-8-16 0,0 0 0,1-1 0,-1 1 0,0-1 0,1 0 0,-1 0 0,1 0 0,0 0 0,-1 0 0,1-1 0,0 1 0,0-1 0,6 2 0,-7-2 0,0-1 0,-1 1 0,1-1 0,0 0 0,-1 1 0,1-1 0,0 0 0,0 0 0,-1-1 0,1 1 0,0 0 0,0 0 0,-1-1 0,1 1 0,-1-1 0,1 1 0,0-1 0,-1 0 0,1 0 0,-1 0 0,1 0 0,-1 0 0,0 0 0,1 0 0,-1 0 0,0 0 0,0-1 0,1-1 0,3-5 0,0-1 0,-1 1 0,0-1 0,-1 0 0,0 0 0,3-14 0,7-64 0,-6 33 0,-3 34 9,10-34-1,-12 48-6,1 0-1,-1 0 1,1 0-1,0 1 1,0 0-1,1-1 1,-1 1-1,1 0 1,9-8-1,-12 12-1,0-1-1,1 1 1,-1 0-1,1 0 1,-1 0-1,1 0 1,-1 0-1,1 1 1,-1-1-1,1 0 1,0 1 0,0-1-1,-1 1 1,1 0-1,0-1 1,0 1-1,-1 0 1,1 0-1,0 0 1,0 0-1,-1 0 1,1 1-1,0-1 1,0 0 0,-1 1-1,1 0 1,0-1-1,-1 1 1,1 0-1,0 0 1,-1 0-1,1 0 1,-1 0-1,0 0 1,1 0-1,-1 0 1,0 1 0,0-1-1,1 0 1,-1 1-1,0-1 1,0 1-1,1 2 1,3 6-2,0-1 0,-1 1 0,0-1 0,0 1 0,3 21 0,-2-1 2,-2 0 0,-1 61 0,-3-55 0,6-38 32,1-7-32,2-16 0,8-48 0,-10 44 0,16-52 0,-19 74 0,-1 0 0,2 0 0,-1 0 0,1 1 0,0 0 0,0-1 0,0 2 0,1-1 0,0 0 0,1 1 0,-1 0 0,8-6 0,-11 10 0,0 0 0,0-1 0,1 1 0,-1 0 0,0 0 0,1 0 0,-1 0 0,0 1 0,1-1 0,-1 1 0,1-1 0,2 1 0,-4 0 0,0 0 0,0 0 0,0 1 0,-1-1 0,1 0 0,0 0 0,0 1 0,0-1 0,0 1 0,0-1 0,0 1 0,-1-1 0,1 1 0,0-1 0,0 1 0,-1 0 0,1-1 0,0 1 0,-1 0 0,1 0 0,-1-1 0,1 1 0,-1 0 0,1 0 0,-1 0 0,0 0 0,1 0 0,-1-1 0,0 1 0,0 0 0,0 0 0,1 2 0,1 25 0,-1 1 0,-1-1 0,-5 43 0,-1 27 0,6-96 0,0 0 0,0 0 0,0 0 0,1 0 0,-1 0 0,0 0 0,1 0 0,0 0 0,-1 0 0,1 0 0,0 0 0,0-1 0,0 1 0,0 0 0,0 0 0,1-1 0,-1 1 0,0-1 0,1 1 0,-1-1 0,1 0 0,0 1 0,-1-1 0,1 0 0,0 0 0,0 0 0,0 0 0,0-1 0,-1 1 0,4 0 0,5 1 0,1 0 0,-1-1 0,0 0 0,20-1 0,-16 0 0,-5 0 0,0-1 0,0-1 0,0 1 0,0-1 0,-1-1 0,1 1 0,0-2 0,-1 1 0,0-1 0,0 0 0,0-1 0,0 0 0,-1 0 0,0-1 0,0 0 0,0 0 0,-1 0 0,0-1 0,10-14 0,-9 11 0,-1 1 0,0-1 0,-1 0 0,0-1 0,-1 1 0,0-1 0,0 0 0,-1 0 0,-1-1 0,0 1 0,-1 0 0,0-1 0,0 1 0,-1-1 0,-2-16 0,1 25 0,0 0 0,-1 0 0,1 0 0,0 0 0,-1 0 0,0 0 0,1 1 0,-1-1 0,-1 1 0,1-1 0,0 1 0,0 0 0,-1 0 0,1 0 0,-1 0 0,0 0 0,0 0 0,1 1 0,-1-1 0,0 1 0,0 0 0,0 0 0,-1 0 0,1 0 0,0 1 0,-4-1 0,4 0 0,-1 0 0,1 1 0,0-1 0,-1 1 0,1 0 0,-1 0 0,1 0 0,0 1 0,-1-1 0,1 1 0,0 0 0,-1 0 0,1 0 0,0 0 0,0 0 0,0 1 0,0 0 0,0-1 0,0 1 0,0 0 0,1 0 0,-1 1 0,1-1 0,-4 4 0,2 2 0,1 0 0,-1 1 0,2-1 0,-1 1 0,1 0 0,0 0 0,1 0 0,0 0 0,0 0 0,2 11 0,-1-13 0,0 0 0,1 0 0,-1 0 0,2 0 0,-1-1 0,1 1 0,0 0 0,1 0 0,-1-1 0,1 0 0,1 1 0,-1-1 0,7 8 0,-6-10 0,0 0 0,0 0 0,1-1 0,-1 1 0,1-1 0,0 0 0,-1-1 0,1 1 0,1-1 0,5 2 0,-9-3 0,-1-1 0,1 1 0,0-1 0,0 0 0,0 1 0,-1-1 0,1 0 0,0 0 0,0 0 0,0 0 0,0-1 0,0 1 0,-1-1 0,1 1 0,0-1 0,0 1 0,-1-1 0,1 0 0,0 0 0,-1 0 0,1 0 0,-1 0 0,1 0 0,-1 0 0,0 0 0,1-1 0,-1 1 0,0-1 0,0 1 0,0-1 0,0 1 0,0-1 0,1-2 0,8-18 0,-2-1 0,0 0 0,-2 0 0,0 0 0,4-41 0,-45 160 0,25-52 0,1 1 0,-5 86 0,13 93 0,2-51 0,-1-166 0,-1 0 0,1 0 0,-1 0 0,0-1 0,-1 1 0,0 0 0,0-1 0,0 1 0,-1-1 0,0 0 0,-4 7 0,5-11 0,1 0 0,-1 0 0,0 0 0,0 0 0,0 0 0,0-1 0,0 1 0,0-1 0,-1 1 0,1-1 0,-1 0 0,1 0 0,-1 0 0,1 0 0,-1 0 0,1-1 0,-1 1 0,0-1 0,1 0 0,-1 0 0,0 0 0,1 0 0,-1 0 0,0 0 0,1-1 0,-1 1 0,0-1 0,1 0 0,-1 0 0,1 0 0,-3-1 0,-1-1 0,1 0 0,0 0 0,0-1 0,0 1 0,0-1 0,1 0 0,0-1 0,-1 1 0,1-1 0,1 0 0,-1 1 0,1-2 0,0 1 0,0 0 0,1-1 0,-3-6 0,-1-2 0,2 0 0,0-1 0,0 1 0,2-1 0,-3-25 0,4 31 0,1 0 0,-1 0 0,1-1 0,1 1 0,0 0 0,0 0 0,1 0 0,0 0 0,1 0 0,-1 0 0,2 1 0,8-17 0,8-2 0,1 1 0,1 1 0,1 1 0,35-28 0,-36 33 0,0 0 0,-1-1 0,-1-2 0,-1 0 0,-1 0 0,22-38 0,-33 46 0,-1-1 0,0 1 0,-1-1 0,0 0 0,-1 0 0,-1 0 0,-1-1 0,0 1 0,0-22 0,-2 64 0,-1-4 0,1 0 0,1-1 0,7 39 0,-6-55 0,-1-1 0,1 1 0,0 0 0,0-1 0,0 1 0,1-1 0,0 1 0,0-1 0,0 0 0,1-1 0,0 1 0,0 0 0,0-1 0,0 0 0,1 0 0,-1 0 0,1-1 0,0 0 0,7 4 0,-9-5 0,0-1 0,-1 1 0,1-1 0,0 0 0,0 0 0,0 0 0,0 0 0,0-1 0,0 1 0,0-1 0,0 0 0,0 0 0,0 0 0,0 0 0,0 0 0,0-1 0,0 1 0,0-1 0,0 0 0,-1 0 0,1 0 0,0 0 0,0-1 0,-1 1 0,1-1 0,-1 1 0,1-1 0,-1 0 0,1 0 0,-1 0 0,0 0 0,0 0 0,0-1 0,0 1 0,-1-1 0,1 1 0,-1-1 0,1 0 0,-1 1 0,0-1 0,0 0 0,0 0 0,0-3 0,3-17 0,-1 1 0,-1 0 0,-1-1 0,-2-36 0,-1 8 0,1 49 0,-2 12 0,-1 19 0,3 1 0,-1 54 0,2-78 0,1 0 0,0-1 0,0 1 0,0-1 0,0 1 0,1-1 0,0 0 0,0 1 0,0-1 0,1 0 0,5 8 0,-5-10 0,0-1 0,0 0 0,-1 0 0,1 0 0,1 0 0,-1 0 0,0-1 0,0 1 0,1-1 0,-1 0 0,1 0 0,-1 0 0,1 0 0,-1-1 0,1 1 0,0-1 0,-1 0 0,1 0 0,-1 0 0,5-2 0,-2 2 0,-1-1 0,1 0 0,0 0 0,-1-1 0,1 0 0,0 0 0,-1 0 0,0-1 0,0 0 0,0 0 0,6-4 0,-3-1 0,-2 1 0,1-1 0,-1-1 0,0 1 0,-1-1 0,1 0 0,-2 0 0,1-1 0,-2 1 0,1-1 0,-1 0 0,-1 0 0,3-19 0,-1-11 0,-1 0 0,-4-50 0,0 34 0,1 43 0,-2-45 0,1 53 0,1 1 0,-1-1 0,0 1 0,0-1 0,-1 1 0,1 0 0,-1-1 0,0 1 0,-4-6 0,6 9 0,-1 1 0,0 0 0,1 0 0,-1 0 0,1 0 0,-1 0 0,1 0 0,-1 0 0,1 0 0,-1 0 0,0 0 0,1 0 0,-1 1 0,1-1 0,-1 0 0,1 0 0,-1 0 0,1 1 0,-1-1 0,1 0 0,-1 1 0,1-1 0,-1 0 0,1 1 0,0-1 0,-1 1 0,1-1 0,0 1 0,-1-1 0,1 1 0,0-1 0,-1 1 0,1-1 0,0 1 0,0-1 0,0 1 0,0-1 0,-1 2 0,-5 14 0,1 1 0,0 1 0,1-1 0,1 1 0,-2 25 0,2 98 0,4-96 0,-1-35 0,0 0 0,1 0 0,0 1 0,1-1 0,0 0 0,1 0 0,0 0 0,0-1 0,1 1 0,0-1 0,1 0 0,6 10 0,-7-13 0,0-1 0,1 0 0,0 0 0,-1-1 0,2 0 0,-1 1 0,0-1 0,1-1 0,0 1 0,0-1 0,0 0 0,0-1 0,0 1 0,0-1 0,1 0 0,-1-1 0,1 0 0,0 0 0,9 0 0,-3 0 0,0 0 0,0-2 0,0 1 0,-1-2 0,1 1 0,17-6 0,-24 5 0,-1-1 0,1 1 0,0-1 0,-1 0 0,0-1 0,1 0 0,-1 1 0,-1-1 0,1-1 0,-1 1 0,1-1 0,-1 0 0,-1 0 0,7-10 0,-4 4 0,-1-1 0,-1 1 0,0-1 0,0 0 0,-1 0 0,-1-1 0,0 1 0,0 0 0,-1-1 0,-1 1 0,0-1 0,-1 1 0,-2-14 0,2 23 0,0-1 0,0 0 0,0 1 0,0-1 0,-1 1 0,1-1 0,-1 1 0,0-1 0,0 1 0,0 0 0,0 0 0,-1 0 0,1 1 0,-1-1 0,0 0 0,0 1 0,0 0 0,0-1 0,0 1 0,0 0 0,0 1 0,-1-1 0,1 1 0,-1-1 0,1 1 0,-1 0 0,0 0 0,1 1 0,-1-1 0,0 1 0,0 0 0,-5 0 0,8 0 0,-1 0 0,1 0 0,-1 0 0,1 1 0,-1-1 0,1 0 0,-1 1 0,1-1 0,0 1 0,-1 0 0,1-1 0,0 1 0,-1 0 0,1 0 0,0 0 0,0 0 0,0 0 0,0 0 0,0 0 0,-2 3 0,1-1 0,0 1 0,0 0 0,0 0 0,0 0 0,1 1 0,-1-1 0,0 6 0,-1 8 0,2 1 0,-1 29 0,2-41 0,0-2 0,0 9 0,0-1 0,1 0 0,0 0 0,1 0 0,5 20 0,-6-30 0,0 0 0,1 0 0,-1 0 0,1 0 0,-1 0 0,1 0 0,0 0 0,0 0 0,1-1 0,-1 1 0,1-1 0,-1 0 0,1 0 0,0 0 0,-1 0 0,1 0 0,0 0 0,0-1 0,0 1 0,1-1 0,-1 0 0,0 0 0,0 0 0,1-1 0,-1 1 0,7 0 0,-7-1 0,1 1 0,-1-1 0,0 0 0,0 1 0,1-1 0,-1-1 0,0 1 0,0 0 0,1-1 0,-1 0 0,0 0 0,0 0 0,0 0 0,0 0 0,0 0 0,0-1 0,0 0 0,0 1 0,-1-1 0,1 0 0,-1 0 0,1-1 0,-1 1 0,0 0 0,0-1 0,0 0 0,0 1 0,0-1 0,-1 0 0,1 0 0,-1 0 0,2-6 0,2-8 0,0 0 0,-2 0 0,0 0 0,-1 0 0,-1-1 0,0 1 0,-4-33 0,2 44 0,1 1 0,-1-1 0,-1 1 0,1 0 0,-4-9 0,5 13 0,-1 0 0,1 1 0,0-1 0,0 0 0,-1 0 0,1 0 0,0 1 0,-1-1 0,1 0 0,-1 0 0,1 1 0,-1-1 0,1 0 0,-1 1 0,0-1 0,1 1 0,-1-1 0,0 1 0,1-1 0,-1 1 0,0-1 0,0 1 0,0 0 0,1-1 0,-1 1 0,0 0 0,0 0 0,0 0 0,0-1 0,1 1 0,-1 0 0,0 0 0,0 0 0,0 0 0,0 1 0,0-1 0,1 0 0,-1 0 0,0 0 0,0 1 0,0-1 0,1 0 0,-3 2 0,2-1 0,0 0 0,0 0 0,0 1 0,0-1 0,0 1 0,0-1 0,0 1 0,0-1 0,1 1 0,-1 0 0,1-1 0,-1 1 0,1 0 0,0-1 0,-1 1 0,1 3 0,0 33 0,0-26 0,0 2 0,-1 0 0,2 0 0,-1 0 0,2-1 0,4 26 0,-5-36 0,0 0 0,0-1 0,0 1 0,0 0 0,0-1 0,0 1 0,1-1 0,-1 0 0,1 1 0,0-1 0,0 0 0,0 0 0,0 0 0,0 0 0,0 0 0,0-1 0,0 1 0,1-1 0,-1 1 0,1-1 0,-1 0 0,1 0 0,0 0 0,-1 0 0,1 0 0,0-1 0,0 1 0,-1-1 0,1 0 0,3 0 0,-3 1 0,0-1 0,-1 0 0,1 0 0,-1 0 0,1 0 0,-1 0 0,1 0 0,-1-1 0,1 1 0,-1-1 0,1 0 0,-1 1 0,1-1 0,-1 0 0,0-1 0,0 1 0,1 0 0,-1-1 0,0 1 0,0-1 0,0 0 0,-1 1 0,1-1 0,0 0 0,-1 0 0,1 0 0,-1-1 0,1 1 0,-1 0 0,0 0 0,0-1 0,0 1 0,1-5 0,3-13 0,-1 1 0,-1-1 0,2-27 0,-4 32 0,0 0 0,1 1 0,0-1 0,1 0 0,1 1 0,0 0 0,9-20 0,-12 33 0,-1 0 0,1 0 0,-1 0 0,1 0 0,-1 0 0,1 0 0,0 0 0,-1 0 0,1 0 0,0 0 0,0 1 0,0-1 0,-1 0 0,1 0 0,0 1 0,0-1 0,0 0 0,0 1 0,0-1 0,1 1 0,-1 0 0,0-1 0,0 1 0,0 0 0,0 0 0,0-1 0,1 1 0,-1 0 0,0 0 0,0 0 0,0 0 0,0 1 0,1-1 0,0 1 0,0 0 0,0 0 0,0 0 0,0 0 0,0 1 0,-1-1 0,1 1 0,-1-1 0,1 1 0,-1-1 0,0 1 0,1 0 0,-1 0 0,0 0 0,0 0 0,0 0 0,1 3 0,4 20 0,-1 0 0,-2 0 0,0 0 0,-1 1 0,-4 48 0,1-21 0,1-51 0,1 0 0,-1 0 0,0 0 0,0 0 0,1 0 0,-1 0 0,1 0 0,0 0 0,-1 0 0,1-1 0,0 1 0,0 0 0,0 0 0,0-1 0,1 1 0,-1 0 0,0-1 0,1 1 0,1 1 0,1-1 0,-1 0 0,1 1 0,0-1 0,0-1 0,0 1 0,0 0 0,0-1 0,8 2 0,-1-2 0,0 0 0,0 0 0,0-1 0,0 0 0,0-1 0,17-3 0,-24 3-3,-1 0 0,0 0 0,0-1 0,1 1 0,-1-1 0,0 1 0,0-1 0,-1 0 0,1 0 1,0-1-1,-1 1 0,1-1 0,-1 1 0,0-1 0,0 0 0,0 1 0,0-1 0,0 0 0,0 0 0,-1-1 0,0 1 0,0 0 0,2-6 0,1-29-2965,-6 12-9632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4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135 0 32479,'-8'0'6,"1"0"-1,-1 1 1,1-1 0,0 1 0,0 1 0,-1-1-1,1 1 1,0 1 0,0-1 0,-10 6 0,14-5-5,-1-1 0,1 1 1,0 0-1,0 0 1,0 0-1,0 0 1,1 0-1,-1 1 0,1-1 1,0 1-1,0 0 1,0-1-1,1 1 0,-1 0 1,1 0-1,0 0 1,0 0-1,0 0 0,0 0 1,1 5-1,-1-4-1,1 0 1,-1 1-1,1-1 0,1 0 0,-1 0 0,1 0 1,0 0-1,0 1 0,0-1 0,1 0 1,-1 0-1,1-1 0,5 9 0,-5-9 0,1-1 0,0 1 0,1-1 0,-1 0 0,1 0 0,-1 0 0,1 0 0,0-1 0,0 1 0,0-1 0,1 0 0,-1 0 0,0-1 0,1 1 0,5 0 0,2 1 7,-1 0 0,0-2 0,0 1 0,1-2 0,-1 1 0,0-1 0,1-1 0,19-3 0,-27 3-5,0 0 0,0 0 1,-1-1-1,1 1 0,0-1 1,-1 1-1,1-1 0,-1 0 1,1-1-1,-1 1 0,0 0 1,0-1-1,0 0 0,0 0 1,0 0-1,-1 0 0,1 0 1,-1-1-1,0 1 0,0 0 1,0-1-1,-1 0 0,1 0 1,-1 1-1,0-1 0,0 0 1,1-7-1,-1 7-1,-1-1-1,1 0 1,-1 1 0,-1-1-1,1 1 1,0-1 0,-1 1-1,0-1 1,0 1 0,-1 0-1,1-1 1,-1 1 0,0 0-1,0 0 1,0 0 0,0 0-1,-5-6 1,3 6-1,0 0 1,0 1-1,-1 0 0,1-1 0,-1 1 1,1 1-1,-1-1 0,0 1 0,0-1 1,0 1-1,0 1 0,0-1 0,-1 1 1,-9-1-1,10 1-2,-1 0 0,1 1 0,0 0 0,0 0 0,0 0 0,-1 0 0,1 1 0,0 0 0,0 0 1,0 0-1,-5 3 0,7-2-23,-1 0 0,1 0 0,0 1 1,0-1-1,0 1 0,0 0 1,0 0-1,0 0 0,1 0 0,0 0 1,-1 1-1,1-1 0,1 1 1,-1-1-1,-1 5 0,-11 31-1077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5.1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6 32479,'8'-4'160,"-4"2"-80,5 2-64,-1 0-16,-2 0 32,4 19-32,-6 3 0,-4 4 0,0 4 0,0 1 0,-14-1-32,-9 1 16,-1-3-96,1-10-496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6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280 402 31775,'0'-6'91,"0"1"0,0 0 0,-1 0 0,1 0 0,-1 0 0,0 0 1,0 0-1,-1 0 0,-3-6 0,4 8-90,-1 0 0,0 0 1,-1 1-1,1-1 0,0 1 0,-1 0 1,1 0-1,-1 0 0,0 0 0,0 0 1,0 0-1,0 1 0,0 0 0,0-1 0,-4 0 1,0 0-2,1 0 1,-1 0 0,1 1-1,-1 0 1,0 0-1,1 1 1,-1 0 0,0 0-1,1 0 1,-1 1 0,0 0-1,1 0 1,-1 1 0,1 0-1,0 0 1,-1 1-1,1-1 1,0 1 0,0 0-1,1 1 1,-1 0 0,1 0-1,-7 5 1,6-3-2,0 1 0,0 0 0,0 0 0,1 0 0,0 0 0,0 1-1,1 0 1,0 0 0,1 0 0,-1 0 0,1 1 0,1-1 0,0 1 0,0 0 0,1 0 0,-1 16 0,2-23 1,0-1 0,0 1 0,1-1 0,-1 0 0,0 1 1,0-1-1,1 0 0,-1 1 0,1-1 0,0 0 0,-1 0 0,1 0 0,0 1 0,-1-1 1,1 0-1,0 0 0,0 0 0,0 0 0,0 0 0,0-1 0,0 1 0,0 0 0,3 1 0,0 0 1,-1-1 0,1 1-1,0-1 1,0 0 0,0 0-1,1 0 1,-1-1-1,5 1 1,-2-1 0,1 0 0,-1 0-1,0-1 1,1 0 0,-1 0 0,0 0 0,0-1-1,0 0 1,11-5 0,-12 2-1,0 0 0,0 0 0,0 0 0,-1-1 0,1 0 0,-1 0 0,-1 0 0,1-1 0,-1 0 0,0 1 0,-1-2 0,1 1 0,-2 0 0,1 0 0,-1-1 0,0 0 0,1-7 0,2-18 0,-2 1 0,-1-58 0,-2 71 0,1-15 1,0 16 3,-1 0-1,0 1 0,-2-1 1,0 1-1,-6-25 0,2 62-3,-4 303-5,10-316 5,0-1 0,0 1 0,1-1 0,0 0 0,0 0 0,1 1 0,0-1 0,0 0 0,0 0 0,5 6 0,-5-9 0,0 0 0,0 0 0,0 0 0,0 0 0,1-1 0,-1 1 0,1-1 0,0 0 0,0 0 0,0 0 0,0 0 0,0 0 0,0-1 0,0 1 0,1-1 0,-1 0 0,1 0 0,-1 0 0,7 0 0,0 0 0,1 0 0,-1 0 0,0-2 0,0 1 0,1-1 0,-1-1 0,0 1 0,0-2 0,0 0 0,0 0 0,-1 0 0,12-7 0,-15 6 0,1 0 0,-1 0 0,0-1 0,-1 0 0,1 0 0,-1 0 0,0-1 0,0 0 0,-1 0 0,1 0 0,-2 0 0,1-1 0,-1 0 0,1 0 0,-2 0 0,1 0 0,2-12 0,-2 3 0,-1-2 0,0 1 0,-1 0 0,-2-31 0,0 46 0,1 0 0,0 0 0,-1 0 0,1 0 0,-1 0 0,0 0 0,0 0 0,0 0 0,0 0 0,0 0 0,0 1 0,0-1 0,-1 0 0,1 1 0,0-1 0,-1 1 0,1-1 0,-1 1 0,0 0 0,0 0 0,1-1 0,-1 1 0,0 1 0,0-1 0,0 0 0,0 0 0,0 1 0,0-1 0,0 1 0,0-1 0,0 1 0,-3 0 0,2 0 0,0 0 0,0 0 0,0 0 0,0 0 0,0 0 0,1 1 0,-1-1 0,0 1 0,0 0 0,0 0 0,1 0 0,-1 0 0,0 0 0,1 1 0,-1-1 0,1 1 0,-1 0 0,1 0 0,0 0 0,0 0 0,0 0 0,-3 4 0,1 1 0,1 1 0,0 0 0,0 1 0,0-1 0,1 0 0,0 1 0,1-1 0,0 1 0,0 0 0,1-1 0,0 1 0,1 0 0,0-1 0,0 1 0,1 0 0,0-1 0,0 0 0,1 1 0,0-1 0,0 0 0,1 0 0,0-1 0,1 1 0,-1-1 0,2 0 0,-1 0 0,1-1 0,0 1 0,0-1 0,12 9 0,-11-11 0,0 0 0,0 0 0,1 0 0,-1-1 0,1 0 0,0-1 0,0 1 0,0-1 0,0-1 0,0 0 0,1 0 0,-1-1 0,0 0 0,13-1 0,-15 0 0,0 0 0,-1 0 0,1-1 0,-1 1 0,1-1 0,-1 0 0,0-1 0,0 0 0,1 0 0,-2 0 0,1 0 0,0 0 0,-1-1 0,0 0 0,1 0 0,-2-1 0,1 1 0,0-1 0,-1 1 0,0-1 0,3-6 0,1-6 0,0 0 0,-2 0 1,0-1-1,-1 1 0,-1-1 0,2-24 0,-4-112 22,-2 112-13,0 27-9,0 0 0,0-1 0,-2 1 0,0 0 0,-6-18 0,8 76 0,0-15 0,1 369 0,0-393 0,0 0 0,0 0 0,0 0 0,1 0 1,-1 1-1,1-1 0,2 4 0,-3-7-2,1 0 1,-1 0 0,1 0-1,-1 0 1,1 0-1,0-1 1,0 1 0,-1 0-1,1 0 1,0-1-1,0 1 1,-1 0 0,1-1-1,0 1 1,0-1-1,0 1 1,0-1 0,0 0-1,0 1 1,0-1-1,0 0 1,0 0 0,0 0-1,0 1 1,0-1-1,0 0 1,0 0 0,0 0-1,1-1 1,-1 1-1,0 0 1,1-1 0,-1 1-27,0-1 1,0 1-1,0-1 1,0 1 0,-1-1-1,1 0 1,0 0-1,0 1 1,0-1-1,-1 0 1,1 0 0,0 0-1,-1 0 1,1 0-1,0 0 1,-1 0-1,0 0 1,1 0 0,-1 0-1,1 0 1,-1 0-1,0 0 1,0 0 0,0-1-1,0 1 1,0 0-1,0 0 1,0-1-1,1-4-412,3-34-4058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6.5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31903,'0'0'464,"6"0"-304,19 0-96,8 0-16,4 0-48,0 0 0,-2 0-16,-7 0-448,-9 0-2946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6.8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207 20 29998,'1'-1'71,"-1"1"1,0-1-1,0 0 0,0 1 1,0-1-1,0 1 0,0-1 1,0 0-1,0 1 1,0-1-1,0 0 0,0 1 1,0-1-1,0 0 1,0 1-1,-1-1 0,1 1 1,0-1-1,0 1 0,-1-1 1,1 0-1,0 1 1,-1-1-1,1 1 0,-1-1 1,1 1-1,-1 0 1,1-1-1,-1 1 0,1-1 1,-1 1-1,1 0 0,-1-1 1,1 1-1,-2 0 1,0 0-41,1 0 0,-1 1 0,1 0 0,-1-1 1,0 1-1,1 0 0,-1 0 0,1 0 0,0 0 0,-1 0 1,1 0-1,-2 3 0,-39 47-269,23-21 238,1 0 0,2 2 0,1 0 0,2 0 0,1 1 0,1 1 0,2 0 0,1 1 0,2-1 0,2 1 0,1 0 0,2 62 0,2-87 2,0-1 1,0 1-1,1-1 0,0 0 0,1 0 1,-1 0-1,2 0 0,0 0 0,0 0 1,0-1-1,1 0 0,0 0 0,1 0 1,-1 0-1,2-1 0,10 11 0,-7-11-69,-1 1-1,1-1 0,0-1 1,0 0-1,1 0 0,0-1 0,0-1 1,0 0-1,0 0 0,1-1 0,-1 0 1,1-1-1,13 1 0,36-2-1439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7.5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31791,'0'-2'566,"5"9"-245,16 23-179,27 45-200,-38-54 59,-1 1-1,-1 0 1,-1 0 0,-1 1 0,-1 0 0,2 23-1,-2 4 0,-5 87 0,0-121-44,-2-1-1,0 0 1,0 0-1,-2 1 1,0-2-1,0 1 1,-2 0-1,1-1 1,-2 0-1,0 0 1,-18 24-1,20-34-1534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7.9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4 31230,'-2'0'1441,"6"0"-1409,19 0-16,10 0-16,4 0 0,4-2-16,-6 2-128,-8-2-769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8.2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31454,'33'0'225,"6"0"47,4 0-176,-2 0-64,-6 0-32,-10 0 0,-11 0-721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49.1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176 179 31871,'2'-72'827,"-2"71"-826,0 0 0,0 0 0,0 0 0,-1 0 0,1 1 0,0-1 0,0 0 0,0 0 0,-1 0 0,1 1 0,0-1 0,-1 0 0,1 0 0,-1 1 0,1-1 0,-1 0 0,1 1 0,-1-1 1,0 0-1,1 1 0,-1-1 0,1 1 0,-1-1 0,0 1 0,-1-1 0,0 0 0,-1 0 0,1 0 0,0 1 0,-1 0 0,1-1 0,0 1 0,-1 0 0,1 0 0,-4 0 0,1 1-1,1-1 0,-1 1 0,0 0 0,1 0 0,-1 1 0,1-1 0,0 1 0,0 0 0,-7 4 0,3 2 0,1-1 0,0 1 0,0 1 0,1-1 0,1 1 0,-1 0 0,1 1 0,1-1 0,0 1 0,0 0 0,-3 17 0,1-3 0,2 1 0,0-1 0,1 46 0,3-66 0,0 0 0,1 1 0,0-1 0,0 0 0,0 0 0,0 0 0,0 0 0,1 0 0,0 0 0,0 0 0,0-1 0,0 1 0,1-1 0,-1 1 0,1-1 0,0 0 0,0 0 0,0 0 0,0 0 0,1-1 0,-1 1 0,1-1 0,0 0 0,-1 0 0,1 0 0,0 0 0,0-1 0,0 0 0,0 0 0,9 2 0,-7-2 0,1 0 0,0 0 0,0 0 1,0-1-1,0 0 0,0-1 1,0 1-1,0-1 0,0 0 1,0-1-1,-1 0 0,1 0 0,0 0 1,-1-1-1,0 0 0,0 0 1,1-1-1,6-5 0,-8 4 2,0 0 0,-1 0 1,1-1-1,-1 1 0,0-1 0,-1 0 0,1 0 0,-1-1 0,-1 1 0,1-1 0,-1 1 0,0-1 0,1-9 0,0-6-3,-1-1-1,-1-39 1,-2 32 3,2 11-2,-1 0 0,-2 0 0,0 1 1,-1-1-1,-7-28 0,9 44 0,0-1-1,0 1 1,-1 0 0,1-1-1,-1 1 1,0 0 0,0 0-1,0 0 1,0 0 0,-1 0-1,1 1 1,-1-1 0,1 1 0,-1-1-1,0 1 1,0 0 0,0 0-1,0 0 1,0 1 0,-1-1-1,1 1 1,0 0 0,-1-1-1,1 2 1,-1-1 0,1 0-1,-1 1 1,0-1 0,1 1 0,-1 0-1,0 0 1,1 1 0,-1-1-1,1 1 1,-1 0 0,-5 2-1,0-1-27,0 2-1,1-1 0,0 1 0,-10 6 0,-40 28-488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56.9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15 594 31470,'0'0'12,"0"0"-1,0 1 1,0-1 0,0 0-1,0 0 1,-1 1-1,1-1 1,0 0-1,0 0 1,0 0-1,0 1 1,0-1-1,0 0 1,0 0-1,-1 0 1,1 1-1,0-1 1,0 0-1,0 0 1,-1 0-1,1 0 1,0 1 0,0-1-1,0 0 1,-1 0-1,1 0 1,0 0-1,0 0 1,-1 0-1,1 0 1,0 0-1,0 0 1,0 0-1,-1 0 1,1 0-1,0 0 1,0 0-1,-1 0 1,1 0-1,0 0 1,0 0 0,-1 0-1,1 0 1,0 0-1,0 0 1,-1 0-1,1 0 1,0-1-1,0 1 1,0 0-1,-1 0 1,1 0-1,0 0 1,0-1-1,0 1 1,0 0-1,-1 0 1,1 0 0,0-1-1,0 1 1,0 0-1,0 0 1,0 0-1,0-1 1,0 1-1,0 27 420,1-16-374,-3 48-57,0-34 0,2 1 0,0-1 0,2 1 0,0-1 0,11 41 0,-13-64 0,0 0 0,1-1 0,0 1 0,0 0 0,-1 0 0,1 0 0,0 0 0,0-1 0,1 1 0,-1-1 0,0 1 0,0-1 0,1 1 0,-1-1 0,1 1 0,1 0 0,-2-2 0,0 1 0,0-1 0,0 0 0,0 0 0,0 1 0,0-1 0,1 0 0,-1 0-1,0 0 1,0 0 0,0 0 0,0 0 0,0-1 0,0 1 0,0 0 0,0-1 0,0 1 0,0 0 0,0-1 0,0 1 0,1-2 0,3-1 1,0-1-1,0 0 0,-1-1 1,1 1-1,-1-1 1,0 0-1,-1 0 0,5-8 1,22-41 6,41-103 0,9-67-9,-32 83 3,-26 82-1,-2 7 0,16-68 0,-35 115-3,-1 12 1,-1 48 3,2-1 0,3 0 1,15 77-1,92 321-1,-115-467 0,-1 1 0,-1 0 0,0 0 0,-1 0 0,-1 1 0,-9-14 0,-4-3 0,-41-42 0,53 61 0,-1 1 0,0 1 0,0 0 0,-1 0 0,-1 1 0,1 0 0,-1 1 0,-1 1 0,1-1 0,-1 2 0,0 0 0,0 1 0,-1 0 0,1 1 0,-1 0 0,-25-1 0,36 4 0,0 0-1,0 1 1,0-1-1,0 1 1,0 0-1,1 0 1,-1 0-1,0 0 1,1 0-1,-1 0 1,1 1-1,-1-1 1,1 1-1,-1 0 1,1 0-1,0 0 1,0 0-1,0 0 1,0 0-1,0 0 1,1 1 0,-1-1-1,1 1 1,-1-1-1,1 1 1,0 0-1,0-1 1,0 1-1,1 0 1,-1 0-1,0 0 1,1 5-1,-1 0 1,0 0 0,0 1-1,1-1 1,1 0 0,0 1 0,0-1-1,0 0 1,1 1 0,0-1 0,6 14-1,-3-12 0,1-1 0,0 1 0,1-1-1,-1-1 1,2 1 0,-1-1 0,1 0 0,1-1-1,-1 0 1,1 0 0,17 9 0,-14-9 1,0-1 0,1 0 0,0-1 0,0-1 0,0 0 1,1 0-1,0-1 0,26 1 0,-27-3 1,-1 0 0,0-1 0,0-1 1,0 0-1,1-1 0,16-5 0,-24 5-1,0 0 1,0 0-1,-1-1 1,1 0-1,-1 0 1,1 0-1,-1 0 1,0-1-1,0 0 0,-1 0 1,1 0-1,-1 0 1,0 0-1,0-1 1,0 1-1,0-1 1,2-7-1,3-9 1,-1-2 0,-1 1 0,-2 0 0,0-1 0,-1 0 0,0-41 0,-1 26 2,7-41 0,-8 75-2,0 0-1,0-1 0,0 1 0,1 0 1,-1 0-1,1 0 0,0 0 0,0 1 1,0-1-1,1 0 0,3-4 0,-4 7 0,-1 0 0,0 0 0,1 0 0,-1 0 0,1 0 0,-1 1 0,1-1 0,-1 0 0,1 1 0,-1-1 0,1 1 0,0 0 0,-1-1 0,1 1 0,0 0 0,-1 0 0,1 0 0,0 0 0,0 1 0,-1-1 0,1 0 0,-1 1 0,1-1 0,0 1 0,-1-1 0,1 1 0,-1 0 0,1-1 0,-1 1 0,1 0 0,-1 0 0,0 0 0,1 0 0,0 2 0,6 4-1,-1 0 1,1 1-1,-1 0 1,-1 0-1,0 1 1,0 0-1,-1 0 1,0 0-1,0 0 1,-1 1-1,0 0 1,-1 0-1,0 0 0,2 12 1,-1 2-2,0 1 1,-2 0-1,-1 0 1,-4 50-1,-10-18 1,9-47 2,1 0 0,1 0-1,0 0 1,-1 17 0,4-60-1,1 0-1,2 1 1,2-1 0,14-48 0,-13 58-2,1 0-1,1 0 0,1 1 1,1 0-1,1 1 1,29-39-1,-8 27 3,-31 31 0,0 1 0,0-1 0,0 1 0,1 0 0,-1-1 0,1 1 0,-1 0 0,1 1 0,-1-1 0,1 0 0,-1 1 0,1-1 0,-1 1 0,1 0 0,2 0 0,-3 1 0,-1-1 0,0 1 0,0 0 0,0-1 0,0 1 0,0 0 0,0 0 0,0 0 0,0 0 0,0-1 0,-1 1 0,1 1 0,0-1 0,-1 0 0,1 0 0,0 0 0,-1 0 0,1 0 0,-1 1 0,0-1 0,1 0 0,-1 0 0,0 1 0,0 0 0,6 41 0,-5-35 0,4 217 0,-6-143 0,1-77 0,0 1 1,1 0-1,-1-1 1,1 1-1,0-1 1,1 1-1,-1-1 1,1 1-1,0-1 0,0 0 1,1 0-1,0 0 1,0 0-1,0-1 1,0 1-1,1-1 1,4 5-1,-3-5 1,0 0-1,0 0 1,1 0-1,0-1 1,0 0-1,0 0 1,0-1-1,0 1 1,0-1-1,1 0 1,-1-1-1,1 0 1,-1 0-1,9 0 1,-2-1-1,0 0 0,0 0 0,0-1 0,0-1 0,-1 0 0,1-1 0,0-1 0,-1 1 0,0-2 0,0 0 0,0 0 0,-1-1 0,1-1 0,-2 0 0,1 0 0,-1-1 0,0-1 0,0 0 0,-1 0 0,0 0 0,-1-1 0,0-1 0,-1 1 0,0-1 0,0 0 0,-1-1 0,-1 0 0,0 0 0,-1 0 0,5-21 0,-5 19 0,-1 1 0,-1-1 0,0-1 0,-1 1 0,-1 0 0,0 0 0,-1 0 0,0 0 0,-5-16 0,5 24 0,-1 1 0,0-1 0,0 0 0,-1 1 0,1-1 0,-1 1 0,0 0 0,-1 0 0,1 0 0,-1 0 0,0 1 0,-1-1 0,1 1 0,-1 0 0,1 0 0,-1 1 0,0-1 0,-1 1 0,1 0 0,0 1 0,-1-1 0,0 1 0,-8-2 0,5 2 0,-1-1 0,0 2 0,0-1 0,0 1 0,1 1 0,-12 0 0,18 0 0,0 0 0,0 1 0,0-1 0,0 1 0,0 0 0,0 0 0,0 0 0,0 0 0,0 0 0,0 1 0,1-1 0,-1 1 0,1 0 0,-1 0 0,1 0 0,0 0 0,-1 0 0,1 0 0,0 1 0,0-1 0,1 1 0,-3 3 0,-1 7 0,0-1 0,1 0 0,1 1 0,0-1 0,1 1 0,0 0 0,1 0 0,0 0 0,1 0 0,1 0 0,0 0 0,1 0 0,0 0 0,1 0 0,0-1 0,1 1 0,0-1 0,1 0 0,1 0 0,0-1 0,0 1 0,1-1 0,1-1 0,13 16 0,-17-22 0,1 0 0,1 1 0,-1-1 0,1-1 0,-1 1 0,1-1 0,0 0 0,0-1 0,0 1 0,1-1 0,-1 0 0,11 1 0,-14-2 0,1-1 0,0 1 0,0-1 0,0 0 0,0-1 0,0 1 0,-1-1 0,1 0 0,0 1 0,0-2 0,-1 1 0,1 0 0,0-1 0,-1 1 0,0-1 0,1 0 0,-1-1 0,0 1 0,0 0 0,0-1 0,0 1 0,3-5 0,0-2 1,0-1-1,0 1 1,-1-1 0,0 0-1,-1 0 1,0 0 0,-1-1-1,0 1 1,0-1-1,0-11 1,1-16 3,-1-58 1,-4 77-5,-11 64 0,9-19-3,0 0 1,2 0-1,1 0 0,6 49 1,-5-70 2,1 1 0,1 0 0,-1-1 0,1 0 0,0 1 0,0-1 0,0 0 0,1-1 0,-1 1 0,1 0 0,1-1 0,-1 0 0,0 0 0,1 0 0,0-1 0,0 0 0,0 0 0,0 0 0,1 0 0,-1-1 0,6 2 0,-6-2 1,0-1-1,-1 1 1,1-1-1,0 0 1,0 0-1,-1-1 0,1 0 1,0 0-1,0 0 1,0 0-1,0-1 1,-1 1-1,1-1 1,0-1-1,0 1 1,-1-1-1,1 1 1,-1-1-1,0-1 1,1 1-1,-1-1 1,0 1-1,0-1 1,0 0-1,-1 0 1,5-5-1,0-4 0,0 0 0,-1 0 0,0-1 0,-1 0 0,-1 0 0,0-1 0,0 1 0,-1-1 0,2-21 0,1-11 0,0-73 0,-6 87 0,-2-263 0,1 293 0,-1-10 0,1 0 0,-2 0 0,0 0 0,0 1 0,-1-1 0,-6-15 0,9 26 0,0 1 0,-1 0 0,1 0 0,0-1 0,-1 1 0,1 0 0,0 0 0,-1-1 0,1 1 0,-1 0 0,1 0 0,0 0 0,-1 0 0,1 0 0,-1 0 0,1 0 0,0 0 0,-1 0 0,1 0 0,-1 0 0,1 0 0,0 0 0,-1 0 0,1 0 0,-1 0 0,1 0 0,-1 0 0,1 0 0,0 1 0,-1-1 0,1 0 0,0 0 0,-1 1 0,1-1 0,0 0 0,-1 0 0,1 1 0,0-1 0,0 0 0,-1 1 0,1-1 0,0 0 0,0 1 0,-1-1 0,1 0 0,0 1 0,0-1 0,0 1 0,0-1 0,0 1 0,0-1 0,-1 1 0,-3 13 0,1-1 0,0 1 0,0 0 0,2 0 0,0 0 0,0 0 0,2 21 0,0-7 0,-1-14 0,10 249 0,-6-229 0,1-1 0,2 0 0,2 0 0,1 0 0,25 55 0,-30-78 0,0-1 0,0-1 0,1 1 0,0-1 0,0 0 0,1 0 0,0-1 0,1 0 0,12 9 0,-16-13 0,0 0 0,0 0 0,0-1 0,1 0 0,-1 0 0,1 0 0,0-1 0,-1 1 0,1-1 0,0 0 0,0-1 0,0 1 0,0-1 0,0 0 0,0 0 0,-1 0 0,1-1 0,0 0 0,0 0 0,0 0 0,8-4 0,-7 3 0,-1-1 0,-1-1 0,1 1 0,0-1 0,-1 0 0,0 0 0,0 0 0,0-1 0,0 1 0,-1-1 0,1 0 0,-1 0 0,-1 0 0,1 0 0,2-6 0,0-4 0,1-1 0,-2 1 0,0-1 0,3-22 0,-4 10 1,0-1 0,-2 0 0,-1 0 0,-7-51 0,1 61 19,1 13-14,2 10-10,0 22-2,1 0 1,1 0 0,2 0-1,4 37 1,-4-59 5,1 0 0,-1 0 0,1-1 0,-1 1 0,1-1 0,0 1 0,0-1 0,1 0 0,-1 1 0,1-1 0,-1-1 0,1 1 0,0 0 0,0-1 0,1 1 0,-1-1 0,0 0 0,1 0 0,-1 0 0,1 0 0,0-1 0,-1 0 0,1 0 0,0 0 0,0 0 0,0 0 0,0-1 0,0 1 0,0-1 0,4 0 0,-1 0 0,0 0 0,-1-1 0,1 1 0,0-1 0,0-1 0,-1 1 0,1-1 0,-1 0 0,0 0 0,1-1 0,-1 0 0,0 0 0,-1-1 0,1 1 0,0-1 0,-1 0 0,5-6 0,-2 0 1,-1-1 0,0 0 0,0 0 0,-1 0 0,-1-1 0,0 0-1,-1 0 1,0 0 0,-1-1 0,2-12 0,0-13 6,-2-1 1,-1-39-1,-2 78-7,0 0 0,0-1 0,0 1 0,0-1 0,0 1 0,0-1 0,0 1 0,0-1 0,0 1 0,0-1 0,0 1 0,0-1 0,-1 1 0,1-1 0,0 1 0,0-1 0,-1 1 0,1 0 0,0-1 0,-1 1 0,1-1 0,0 1 0,-1 0 0,1-1 0,0 1 0,-1 0 0,1 0 0,-1-1 0,1 1 0,0 0 0,-1 0 0,1-1 0,-1 1 0,1 0 0,-1 0 0,1 0 0,-1 0 0,1 0 0,-1 0 0,1 0 0,-1 0 0,1 0 0,-1 0 0,1 0 0,-1 0 0,0 1 0,0-1 0,-1 1 0,1-1 0,-1 1 0,1 0 0,-1-1 0,1 1 0,0 0 0,-1 0 0,1 0 0,0 0 0,0 0 0,0 0 0,0 1 0,0-1 0,0 0 0,-1 2 0,-7 21 0,0 0 0,2 0 0,1 1 0,1 0 0,-3 38 0,2-25 0,-9 95 0,5 0 0,6 1 0,20 207 0,-12-293 0,-3 75 0,-2-121 0,1 1 0,-1 0 0,1-1 0,-1 1 0,0 0 0,0-1 0,0 1 0,0-1 0,-1 1 0,1-1 0,-1 0 0,1 1 0,-1-1 0,0 0 0,0 0 0,0 0 0,0-1 0,0 1 0,0 0 0,0-1 0,-1 1 0,1-1 0,-1 0 0,1 0 0,-1 0 0,1 0 0,-1 0 0,0 0 0,1-1 0,-6 1 0,-4 1 0,0-1 0,1-1 0,-1 0 0,0-1 0,1 0 0,-14-2 0,13 0 0,0-1 0,1 1 0,-1-2 0,1 0 0,0 0 0,0-1 0,1 0 0,0-1 0,0 0 0,0 0 0,1-1 0,0-1 0,0 0 0,1 0 0,-12-17 0,15 19 0,1 0 0,0 0 0,0-1 0,1 1-1,0-1 1,0 0 0,1 0 0,-1 0-1,2 0 1,-1 0 0,1-1 0,1 1-1,0 0 1,0-1 0,0 1 0,1 0 0,0 0-1,1-1 1,0 1 0,0 0 0,0 0-1,1 1 1,1-1 0,4-9 0,22-27-7,2 2 1,1 1 0,53-50 0,-30 32 9,62-64 19,124-143-16,-214 231-6,-2-2 0,-1 0 0,-3-2-1,0 0 1,29-79 0,-47 105 0,0 0 0,0-1 0,-2 1 0,1-1 0,0-26 0,-4 39 0,1-1 0,-1 1 0,1 0 0,-1 0 0,0 0 0,1 0 0,-1 0 0,0 0 0,0 0 0,0 0 0,1 0 0,-1 0 0,0 1 0,0-1 0,-1 0 0,1 1 0,0-1 0,0 0 0,0 1 0,0-1 0,0 1 0,-1 0 0,1-1 0,0 1 0,0 0 0,-1 0 0,1 0 0,0 0 0,0 0 0,-3 0 0,-1 0 0,0 0 0,0 0 0,0 0 0,0 1 0,0-1 0,0 1 0,-6 3 0,8-3 0,0 1 0,0 0 0,1 0 0,-1 0 0,1 0 0,-1 0 0,1 1 0,0-1 0,0 1 0,0 0 0,0-1 0,1 1 0,-1 0 0,1 0 0,0 0 0,-1 0 0,2 0 0,-1 0 0,0 1 0,0 2 0,-2 10 0,2 1 0,-1 27 0,2-41 0,1 8 0,0 0 0,0 0 0,1 0 0,0-1 0,1 1 0,0-1 0,1 1 0,0-1 0,0 0 0,1-1 0,9 13 0,6 7 0,3-1 0,28 30 0,-30-38 0,-2 2 0,-1 0 0,31 50 0,-46-68 0,-1 1 0,0-1 0,-1 1 0,1 0 0,-1-1 0,1 1 0,-2 0 0,1 0 0,0 6 0,-1-9 0,0 0 0,0 0 0,0-1 0,-1 1 0,1 0 0,-1 0 0,1 0 0,-1-1 0,1 1 0,-1 0 0,0-1 0,0 1 0,0 0 0,0-1 0,0 1 0,0-1 0,-1 0 0,1 1 0,0-1 0,-1 0 0,1 0 0,-1 0 0,1 0 0,-1 0 0,1 0 0,-3 1 0,-12 3 0,-1-2 0,1 1 0,-1-2 0,1 0 0,-1-1 0,0-1 0,-24-3 0,5 2 0,10-1 0,1 0 0,-39-11 0,15 3 0,71 12 0,0-1 0,40-2 0,-8-1 0,-23 2 0,98-4 0,-115 3 0,-1-1 0,1-1 0,-1 0 0,0-1 0,0 0 0,0-1 0,14-7 0,-19 7 0,-1-1 0,0 0 0,0 0 0,0 0 0,-1-1 0,1 0 0,-2-1 0,1 1 0,-1-1 0,0 0 0,-1 0 0,0-1 0,0 1 0,-1-1 0,0 0 0,0 0 0,1-13 0,1-10 0,-1 0 0,-1 0 0,-2-35 0,-1 56 0,0 54 0,-1 3 0,9 79 0,-6-112 0,0 0 0,1 0 0,0 0 0,2 0 0,-1-1 0,1 1 0,1-1 0,0 0 0,1-1 0,13 18 0,-17-26 0,0 1 0,1-1 0,-1 0 0,1 0 0,-1-1 0,1 1 0,0-1 0,0 0 0,0 0 0,9 3 0,-12-4 0,1-1 0,0 1 0,-1-1 0,1 0 0,0 0 0,0 1 0,-1-1 0,1 0 0,0 0 0,0-1 0,-1 1 0,1 0 0,0 0 0,-1-1 0,1 1 0,0-1 0,-1 0 0,1 1 0,-1-1 0,1 0 0,-1 0 0,1 0 0,-1 0 0,0 0 0,1 0 0,-1-1 0,0 1 0,0 0 0,0-1 0,0 1 0,1-3 0,4-7 0,-1-1 0,0 0 0,0 0 0,-2-1 0,5-23 0,2-69 0,-10 82 0,1 1 0,2 0 0,0-1 0,1 1 0,2 0 0,10-29 0,-14 47 0,0 0 0,0 0 0,0 0 0,1 0 0,0 0 0,0 1 0,0-1 0,0 1 0,1 0 0,-1-1 0,1 2 0,0-1 0,-1 0 0,1 1 0,1 0 0,-1 0 0,0 0 0,0 0 0,1 1 0,-1-1 0,1 1 0,0 0 0,-1 1 0,1-1 0,0 1 0,-1 0 0,1 0 0,0 0 0,-1 1 0,1 0 0,-1-1 0,1 2 0,-1-1 0,1 0 0,-1 1 0,0 0 0,1 0 0,-1 0 0,0 1 0,0 0 0,-1-1 0,1 1 0,5 5 0,0 1 0,-1 0 0,0 1 0,0 0 0,-1 0 0,0 0 0,-1 1 0,0 0 0,0 0 0,-1 1 0,-1 0 0,0 0 0,-1 0 0,0 0 0,-1 0 0,0 1 0,-1-1 0,0 1 0,-1-1 0,-2 16 0,1-22 0,-1 0 0,0 0 0,0 0 0,-1 0 0,0 0 0,0-1 0,0 1 0,-1-1 0,0 0 0,1 0 0,-2 0 0,1-1 0,-1 1 0,0-1 0,1 0 0,-2-1 0,1 1 0,0-1 0,-7 3 0,-11 6 0,0-2 0,-1 0 0,-34 8 0,45-15 0,0 0 0,1-1 0,-1 0 0,-26-1 0,37-1 0,0 0 0,1 0 0,-1-1 0,1 1 0,-1-1 0,0 1 0,1-1 0,-1 0 0,1 0 0,-1 0 0,1 1 0,0-1 0,-1 0 0,1-1 0,0 1 0,0 0 0,-1 0 0,1-1 0,0 1 0,0 0 0,1-1 0,-1 1 0,0-1 0,0 1 0,1-1 0,-1 1 0,1-1 0,-1 0 0,1 1 0,0-1 0,-1-3 0,-1-7 0,1-1 0,1 0 0,0-16 0,1 14 0,-1 4 0,0-1 0,1 1 0,0 0 0,1-1 0,0 1 0,8-20 0,-9 28 0,0 1 0,0 0 0,0 0 0,0-1 0,0 1 0,1 0 0,-1 0 0,1 0 0,-1 1 0,1-1 0,0 0 0,0 1 0,0-1 0,0 1 0,0-1 0,0 1 0,0 0 0,0 0 0,1 0 0,-1 0 0,0 0 0,1 1 0,-1-1 0,1 1 0,-1-1 0,1 1 0,-1 0 0,1 0 0,-1 0 0,0 0 0,1 1 0,-1-1 0,1 1 0,-1-1 0,0 1 0,1 0 0,-1 0 0,0 0 0,3 1 0,6 5 0,-1-1 0,-1 2 0,1-1 0,-1 1 0,0 1 0,-1-1 0,0 2 0,9 12 0,13 13 0,-17-21 0,1 0 0,0-1 0,1 0 0,32 19 0,-37-26 0,-1-1 0,1-1 0,0 0 0,1 0 0,-1-1 0,1 0 0,-1-1 0,1 0 0,0-1 0,13 0 0,-23-1 0,9 0 0,0 0 0,0 0 0,-1-1 0,1 0 1,15-5-1,-22 5-1,0 0 1,0-1-1,0 1 1,0-1 0,0 0-1,-1 0 1,1 0-1,-1 0 1,1-1 0,-1 1-1,0-1 1,0 1-1,0-1 1,0 0-1,0 0 1,0 0 0,-1 0-1,0 0 1,0 0-1,1-3 1,1-5-59,0 0 0,-2 0 0,1 0-1,-1 0 1,-1-18 0,0-25-811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51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28 180 31454,'-2'0'58,"0"-1"-1,1 0 1,-1 0-1,0 0 1,1-1-1,-1 1 1,1 0-1,0-1 1,-1 1-1,1-1 1,0 1-1,0-1 1,0 1-1,0-1 1,0 0-1,0 0 1,0 1-1,1-1 1,-1 0-1,1 0 1,-1 0-1,1-4 1,-2-48-156,3 36 186,-1 14-88,1 1 0,-1 0 0,1 0 0,0 0 0,0 0 0,0-1 0,0 1 0,1 0 0,-1 1 0,1-1 0,0 0 0,0 0 0,0 1 0,0-1 0,0 1 0,4-4 0,-4 5 0,0-1 0,0 0 0,0 1 0,0-1 0,0 1 0,0 0 0,1 0 0,-1 0 0,0 0 0,1 0 0,-1 0 0,1 1 0,-1-1 0,1 1 0,-1-1 0,1 1 0,-1 0 0,1 0 0,-1 0 0,1 1 0,-1-1 0,4 1 0,-4 0 0,-1 0 0,1 0 0,0 0 0,-1 1 0,0-1 0,1 0 0,-1 0 0,0 1 0,1-1 0,-1 1 0,0-1 0,0 1 0,0 0 0,0-1 0,-1 1 0,1 0 0,0-1 0,-1 1 0,1 3 0,6 39 0,-6-35 0,5 249 0,-8-155 0,3-103 0,-1 0 0,0 0 0,0 0 0,0 0 0,0 0 0,0-1 0,1 1 0,-1 0 0,0 0 0,0 0 0,0 0 0,1 0 0,-1 0 0,0 0 0,0 0 0,0-1 0,1 1 0,-1 0 0,0 0 0,0 0 0,1 0 0,-1 0 0,0 0 0,0 0 0,0 0 0,1 0 0,-1 1 0,0-1 0,0 0 0,0 0 0,1 0 0,-1 0 0,0 0 0,0 0 0,0 0 0,1 0 0,-1 1 0,0-1 0,0 0 0,0 0 0,0 0 0,0 0 0,1 1 0,-1-1 0,0 0 0,0 0 0,0 0 0,0 1 0,0-1 0,0 0 0,0 0 0,0 0 0,0 1 0,0-1 0,0 0 0,0 0 0,0 0 0,0 1 0,0-1 0,0 0 0,0 0 0,0 1 0,0-1 0,0 0 0,0 0 0,0 0 0,0 1 0,0-1 0,2-3 0,0 1 0,0-1 0,0 0 0,0 0 0,0 0 0,0 0 0,-1 0 0,0 0 0,0 0 0,0 0 0,2-6 0,1-5 0,28-97 0,-25 79 0,2 0 0,1 0 0,2 1 0,0 0 0,26-43 0,-38 74 0,0 0 0,1-1 0,-1 1 0,0 0 0,0-1 0,0 1 0,0 0 0,0-1 0,1 1 0,-1 0 0,0-1 0,0 1 0,1 0 0,-1-1 0,0 1 0,0 0 0,1 0 0,-1-1 0,0 1 0,1 0 0,-1 0 0,0 0 0,1-1 0,-1 1 0,0 0 0,1 0 0,-1 0 0,0 0 0,1 0 0,-1 0 0,1 0 0,-1 0 0,0 0 0,1 0 0,-1 0 0,0 0 0,1 0 0,-1 0 0,1 0 0,-1 0 0,1 1 0,4 18 0,-4 45 0,-1-49 0,0 21 0,-1 7 0,6 50 0,-4-82 0,1 0 0,0 0 0,1-1 0,0 1 0,0 0 0,1-1 0,1 0 0,0 0 0,11 17 0,-14-25-1,-1 0 1,1 1-1,0-1 0,0 0 1,1-1-1,-1 1 0,0 0 1,1-1-1,-1 1 0,1-1 1,-1 0-1,1 0 0,0 0 1,-1 0-1,1 0 0,0 0 1,0-1-1,0 0 1,-1 1-1,1-1 0,0 0 1,0 0-1,0-1 0,4 0 1,-3 0-1,0 0 0,-1 0 0,1 0 0,0-1 0,-1 1 0,1-1 0,-1 0 0,1 0 0,-1-1 0,0 1 0,0-1 1,0 1-1,0-1 0,0 0 0,-1 0 0,4-5 0,5-12 1,-1 0 0,-1 0 0,-1-1 0,-1 1 0,-1-2 0,4-24 0,-3 5 0,-2-1 0,-1-55 0,-6 95 0,-1 8 0,2-4 0,-5 15 0,0 0 0,1 0 0,1 0 0,1 1 0,-2 21 0,1 93 0,4-116 0,0-8 0,0-1 0,1 0 0,0 0 0,0 0 0,1 0 0,0 0 0,0-1 0,0 1 0,5 7 0,-6-11 0,1 0 0,0 0 0,0-1 0,0 1 0,0-1 0,0 1 0,0-1 0,1 0 0,-1 1 0,1-1 0,-1-1 0,1 1 0,0 0 0,0-1 0,0 1 0,0-1 0,0 0 0,0 0 0,0 0 0,1 0 0,5 0 0,-3 0 0,-1-1 0,1 1 0,-1-1 0,1 0 0,-1-1 0,1 0 0,-1 1 0,1-1 0,-1-1 0,0 1 0,0-1 0,1 0 0,-1-1 0,0 1 0,-1-1 0,1 0 0,0 0 0,-1 0 0,0-1 0,0 1 0,0-1 0,0 0 0,0 0 0,-1-1 0,1 1 0,-1-1 0,-1 1 0,1-1 0,-1 0 0,1 0 0,0-6 0,1 0 0,0-1 0,-2 0 0,1 0 0,-1 1 0,-1-1 0,0 0 0,-1 0 0,0-1 0,-1 1 0,-1 1 0,0-1 0,0 0 0,-1 0 0,-5-13 0,6 19 0,0 0 0,-1 0 0,0 0 0,0 0 0,-1 0 0,1 1 0,-1 0 0,0-1 0,-1 2 0,1-1 0,-1 0 0,0 1 0,0 0 0,0 0 0,-1 0 0,0 1 0,1 0 0,-1 0 0,0 0 0,-1 1 0,1 0 0,0 0 0,-1 0 0,1 1 0,-1 0 0,-12 0 0,16 1 0,1 0 0,-1 0 0,0 0 0,1 1 0,-1-1 0,1 1 0,-1 0 0,1 0 0,-1 0 0,1 0 0,-1 0 0,1 0 0,0 1 0,0-1 0,-1 1 0,1-1 0,0 1 0,0 0 0,1 0 0,-1 0 0,0 0 0,1 0 0,-1 1 0,1-1 0,0 0 0,0 1 0,0-1 0,0 1 0,0-1 0,0 1 0,0 4 0,-2 7 0,2 1 0,0-1 0,0 0 0,3 23 0,-2-36 0,1 6 0,0 0 0,0 0 0,0 0 0,1-1 0,0 1 0,0 0 0,1-1 0,0 1 0,0-1 0,0 0 0,1 0 0,0 0 0,0 0 0,1-1 0,0 1 0,-1-1 0,7 4 0,-4-3 0,1-1 0,-1 0 0,1-1-1,0 0 1,1 0 0,-1 0 0,1-1-1,0 0 1,-1-1 0,1 0 0,0 0 0,17 0-1,-16-1 0,0-1-1,0 0 0,-1-1 0,1 0 0,0 0 1,-1-1-1,19-5 0,-23 4 2,-1 1 1,1-1-1,-1 1 0,0-1 0,0-1 0,0 1 0,0 0 1,-1-1-1,1 0 0,-1 0 0,0 0 0,0 0 1,0 0-1,-1-1 0,1 1 0,-1-1 0,2-5 1,1-9 0,-1 0 1,0 1-1,-2-2 1,0 1 0,-1 0-1,0 0 1,-4-21-1,2-8 0,4 60-1,0 1 0,0-1 0,1 0 0,11 21 0,6 20 0,-5 4 0,-12-39 0,1 1 0,1-1 0,0 0 0,1 0 0,13 21 0,-20-39 0,0 1 0,0-1 0,0 0 0,0 0 0,1 1 0,-1-1 0,0 0 0,0 0 0,0 1 0,0-1 0,1 0 0,-1 0 0,0 0 0,0 0 0,0 1 0,1-1 0,-1 0 0,0 0 0,0 0 0,1 0 0,-1 0 0,0 1 0,0-1 0,1 0 0,-1 0 0,0 0 0,0 0 0,1 0 0,-1 0 0,0 0 0,1 0 0,-1 0 0,0 0 0,0 0 0,1 0 0,5-11 0,0-21 0,-5 27 0,12-75 0,-6 23 0,4 1 0,17-57 0,-16 88-2,-3 17 7,-9 8-4,0 0 0,1 0 0,-1 0-1,0 0 1,1 0 0,-1 0 0,0 1 0,0-1 0,1 0 0,-1 0 0,0 0 0,1 1-1,-1-1 1,0 0 0,0 0 0,1 1 0,-1-1 0,0 0 0,0 0 0,0 1-1,0-1 1,1 0 0,-1 1 0,0-1 0,0 0 0,0 1 0,0-1 0,0 0-1,0 1 1,0-1 0,0 0 0,0 1 0,5 26-1,-2 0 0,-1 0 0,-1 27 0,3 48 0,-4-97 2,1 0 0,0 0 0,0 1-1,1-1 1,-1 0 0,1 0 0,0 0 0,1-1 0,2 6 0,-3-8-14,-1 0 1,1 0-1,-1 0 1,1-1-1,0 1 0,0-1 1,0 1-1,0-1 1,0 1-1,0-1 1,0 0-1,0 0 1,0 0-1,1 0 1,-1-1-1,0 1 1,1 0-1,-1-1 1,1 0-1,-1 1 1,3-1-1,7 0-681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52.3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32175,'-2'0'560,"14"0"-560,11 0 32,4 0-32,-5 0 0,-3 0 0,-7 0 0,-2 0 0,-4 0 0,-1 0 0,-3 0-32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55.2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1 637 30014,'23'2'811,"-19"-2"-764,1 1 1,0-2 0,0 1 0,0 0-1,-1-1 1,1 0 0,0 0-1,-1-1 1,1 1 0,-1-1-1,1 0 1,-1 0 0,0 0-1,0-1 1,0 0 0,0 0-1,0 0 1,0 0 0,-1 0 0,0-1-1,1 1 1,-1-1 0,2-4-1,9-12 10,-1-1 0,0 1-1,-2-2 1,-1 0 0,0 0-1,-2-1 1,-1 0-1,0 0 1,-2-1 0,-1 0-1,-1 0 1,1-36 0,-12 62-44,7 2-13,0 0 0,0-1 0,0 1 0,0 0 0,0 0 0,1-1 0,0 1 0,-1 0 0,2 0 0,-1 0 0,0 0 0,1-1 0,-1 1 0,1 0 0,0 0 0,1-1 0,2 8 0,4 6 0,2 0 0,16 24 0,6 11 0,-27-41 0,0 1 0,-1 0 0,-1 0 0,0 1 0,-1-1 0,2 22 0,-3-28 0,-1 0 0,0 0 0,-1 0 0,1 1 0,-1-1 0,0 0 0,0 0 0,-1 0 0,0 0 0,0-1 0,0 1 0,-1 0 0,0-1 0,0 0 0,-5 7 0,2-6 0,-1 1 0,0-1 0,-1 0 0,1-1 0,-1 0 0,0 0 0,0-1 0,-1 0 0,1 0 0,-1-1 0,0 0 0,0 0 0,0-1 0,0 0 0,-1-1 0,1 0 0,0-1 0,-1 0 0,1 0 0,-17-3 0,24 3 0,-1-1 0,0 1 0,1-1 0,-1 0 0,1 0 0,-1 0 0,1 0 0,0 0 0,-1-1 0,1 1 0,0-1 0,0 0 0,0 1 0,0-1 0,0 0 0,0 0 0,1 0 0,-1 0 0,1-1 0,-1 1 0,-1-5 0,0 1 0,1 0 0,0 0 0,1-1 0,-1 1 0,1-1 0,1 1 0,-1-12 0,1 17 0,0 1 0,0-1 0,1 0 0,-1 1 0,0-1 0,0 1 0,1-1 0,-1 1 0,0-1 0,1 1 0,-1-1 0,0 1 0,1 0 0,-1-1 0,1 1 0,-1-1 0,1 1 0,-1 0 0,1-1 0,-1 1 0,1 0 0,-1 0 0,1-1 0,0 1 0,-1 0 0,1 0 0,-1 0 0,1 0 0,-1 0 0,1 0 0,0 0 0,0 0 0,27 0 0,-19 0 0,13 1 0,0 2 0,33 6 0,-34-4 0,1-2 0,35 2 0,-41-4 0,0-2 0,0 1 0,0-2 0,-1 0 0,22-6 0,-32 6 0,0 0 0,0 0 0,0-1 0,0 0 0,0 0 0,-1 0 0,1 0 0,-1-1 0,0 1 0,0-1 0,0 0 0,-1 0 0,1-1 0,-1 1 0,0-1 0,0 0 0,0 0 0,-1 0 0,3-6 0,0-8 2,-1-1 0,-1 1 0,0-1 0,-1 0 0,-1 0 0,-1 0 0,-4-27 0,1 19-2,2 27 0,1 0 0,0-1 0,0 1 0,-1 0 0,1-1 0,-1 1 0,1 0 0,-1 0 0,0-1 0,1 1 0,-1 0 0,0 0 0,0 0 0,0 0 0,1 0 0,-1 0 0,-2-1 0,3 2 0,0 0 0,-1 0 0,1 0 0,0 0 0,-1 1 0,1-1 0,0 0 0,0 0 0,-1 0 0,1 0 0,0 1 0,0-1 0,-1 0 0,1 0 0,0 1 0,0-1 0,-1 0 0,1 0 0,0 1 0,0-1 0,0 0 0,0 1 0,0-1 0,0 0 0,-1 0 0,1 1 0,0-1 0,0 0 0,0 1 0,0-1 0,0 0 0,0 1 0,0-1 0,0 1 0,-3 24 0,1 1 0,1 0 0,1-1 0,1 1 0,9 47 0,-7-62 0,0 0 0,0-1 0,1 1 0,1-1 0,-1 0 0,2 0 0,7 11 0,-11-18 0,0 0 0,0-1 0,0 1 0,0-1 0,0 1 0,1-1 0,-1 0 0,1 0 0,0 0 0,0 0 0,0 0 0,0-1 0,0 1 0,0-1 0,0 0 0,0 0 0,0 0 0,1 0 0,-1 0 0,0-1 0,1 0 0,-1 1 0,0-1 0,1-1 0,-1 1 0,1 0 0,5-2 0,-6 0 0,-1 1 0,0 0 0,1-1 0,-1 1 0,0-1 0,0 0 0,0 0 0,-1 0 0,1 0 0,0 0 0,-1 0 0,1 0 0,-1-1 0,0 1 0,1 0 0,-1-1 0,0 1 0,-1-1 0,1 1 0,0-4 0,10-58 0,-10 58 0,2-70 0,-3 53 1,1-1 1,1 1-1,6-25 0,-8 48 0,0 0-1,0-1 0,0 1 1,0-1-1,0 1 0,0 0 0,0-1 1,0 1-1,0 0 0,0-1 1,0 1-1,0 0 0,0-1 1,1 1-1,-1 0 0,0-1 1,0 1-1,0 0 0,1-1 0,-1 1 1,0 0-1,0 0 0,1-1 1,-1 1-1,0 0 0,0 0 1,1 0-1,-1-1 0,0 1 1,1 0-1,-1 0 0,0 0 0,1 0 1,-1 0-1,0-1 0,1 1 1,-1 0-1,0 0 0,1 0 1,-1 0-1,0 0 0,1 0 1,-1 0-1,1 0 0,-1 1 0,0-1 1,1 0-1,-1 0 0,0 0 1,1 0-1,-1 0 0,0 0 1,1 1-1,-1-1 0,0 0 0,0 0 1,1 1-1,-1-1 0,0 0 1,0 0-1,1 1 0,-1-1 1,0 0-1,0 0 0,0 1 1,1-1-1,-1 0 0,0 1 0,0 0 1,13 22-23,-1 6 21,-3 1 0,0 1 0,-2 0 0,6 55 0,-14-85 1,1 0 0,0 0 0,0 0 0,0 0 0,1 0 0,-1 0 0,0 0 0,0-1 0,0 1 0,1 0 0,-1 0 0,0 0 0,1 0 0,-1 0 1,1 0-1,-1-1 0,1 1 0,-1 0 0,1 0 0,0-1 0,-1 1 0,1 0 0,1 0 0,-1-1 1,0 0-1,0 0 1,0-1 0,-1 1 0,1 0-1,0 0 1,0-1 0,-1 1-1,1-1 1,0 1 0,0-1 0,-1 1-1,1-1 1,-1 1 0,1-1 0,0 1-1,-1-1 1,1 0 0,-1 1 0,1-2-1,24-43 16,3-24-17,-20 46-3,0 1 1,2 1-1,0-1 0,2 1 1,0 1-1,23-29 0,-35 48 4,1 0 0,0 0-1,1 0 1,-1 0 0,0 0-1,0 0 1,0 0-1,0 0 1,1 1 0,-1-1-1,0 0 1,3 0 0,-3 1 0,-1 0 0,1 0 0,-1 0-1,0 0 1,1 0 0,-1 0 0,0 0 0,1 0 0,-1 0 0,0 1 0,1-1 0,-1 0 0,0 0 0,1 0 0,-1 1 0,0-1 0,1 0 0,-1 0 0,0 1 0,0-1 0,1 0 0,-1 0 0,0 1 0,0-1 0,0 0 0,1 1 0,-1-1 0,0 0 0,0 1 0,0 0-1,1 4 2,0 1-1,0-1 0,-1 1 0,1 0 0,-2 6 0,1-2 0,-1 51 0,3 80 0,-2-137 0,1-1 0,0 1 0,0 0 0,0 0 0,1-1 0,-1 1 0,1-1 0,0 1 0,0-1 0,0 0 0,0 1 0,1-1 0,-1 0 0,1-1 0,0 1 0,0 0 0,0-1 0,0 1 0,0-1 0,0 0 0,1 0 0,-1-1 0,1 1 0,0-1 0,-1 1 0,1-1 0,0 0 0,6 0 0,-3 1 0,0-1 0,-1 0 0,1 0 0,0-1 0,0 0 0,0-1 0,0 1 0,0-1 0,0 0 0,0-1 0,-1 0 0,1 0 0,-1 0 0,1-1 0,10-6 0,-11 5 2,-1-1 0,1 1 0,-1-1 0,-1 0 0,1-1 0,-1 1 0,1-1-1,-2 0 1,1 0 0,-1 0 0,0-1 0,0 1 0,3-11 0,-3 6-1,-1 0-1,0-1 1,-1 1 0,0-1-1,-1 0 1,0 1-1,-2-18 1,1 25-2,1 0 0,-1 1 0,0-1 0,0 0 0,0 1 1,0-1-1,-1 0 0,1 1 0,-1-1 0,0 1 0,0 0 0,0 0 0,-1 0 0,1 0 0,-1 0 0,0 0 0,1 0 1,-1 1-1,0 0 0,-1-1 0,1 1 0,0 0 0,-1 1 0,1-1 0,-1 1 0,1-1 0,-1 1 0,0 0 1,0 0-1,1 1 0,-1-1 0,0 1 0,0 0 0,-6 0 0,8 1 1,0-1 0,0 1 0,0 0 0,0-1 0,1 1 0,-1 0 0,0 0 0,0 1 0,1-1 0,-1 0 0,1 0 0,-1 1 0,1-1 0,-1 1 0,1-1 0,0 1 0,0 0 0,0-1 0,0 1 0,0 0 0,0 0 0,0 0 0,1 0 0,-1 0 0,1 0 0,-1 0 0,1 0 0,0 3 0,-2 9 0,0 1 0,2 28 0,1-28 0,-1-9 0,0-1 0,0 1 0,1-1 0,0 1 0,0-1 0,0 1 0,1-1 0,-1 0 0,1 0 0,1 0 0,3 7 0,-4-10 0,-1 0 0,1 1 0,0-1 0,0 0 0,0 0 0,0-1 0,1 1 0,-1 0 0,0-1 0,1 0 0,-1 1 0,1-1 0,0 0 0,-1 0 0,1 0 0,0-1 0,-1 1 0,1-1 0,0 1 0,0-1 0,0 0 0,-1 0 0,1 0 0,3-1 0,-3 0 0,0 0 0,0 0 0,0-1 0,0 1 0,0-1 0,0 1 0,-1-1 0,1 0 0,-1 0 0,1-1 0,-1 1 0,0 0 0,0-1 0,0 1 0,0-1 0,-1 0 0,4-5 0,2-6 0,0-1 0,7-18 0,-9 14 5,0 1 1,-1-1-1,-1 0 0,0 0 1,-1-35-1,-2 54-5,-1 0 0,1 0 0,0 0 0,0 0 0,0 0 0,0 1 0,0-1 0,0 0 0,0 0 0,0 0 0,0 0 0,-1 0 0,1 0 0,0 0 0,0 1 0,0-1 0,0 0 0,0 0 0,-1 0 0,1 0 0,0 0 0,0 0 0,0 0 0,0 0 0,0 0 0,-1 0 0,1 0 0,0 0 0,0 0 0,0 0 0,0 0 0,-1 0 0,1 0 0,0 0 0,0 0 0,0 0 0,0 0 0,-1 0 0,1 0 0,0 0 0,0 0 0,0-1 0,0 1 0,0 0 0,0 0 0,-1 0 0,1 0 0,0 0 0,0 0 0,0 0 0,0-1 0,0 1 0,0 0 0,0 0 0,0 0 0,0 0 0,0-1 0,-1 1 0,1 0 0,0 0 0,0 0 0,0 0 0,0 0 0,0-1 0,0 1 0,-3 5 0,-1 1 0,1-1 0,-1 1 0,2-1 0,-1 1 0,1 0 0,0 0 0,0 1 0,-1 6 0,-9 65 0,11-69 0,-10 134 0,9 157 0,4-67 0,-2-230 0,-1 12 0,1 0 0,-7 29 0,7-41 0,0-1 0,-1 1 0,1-1 0,-1 0 0,0 0 0,0 1 0,0-1 0,0 0 0,0 0 0,0 0 0,0 0 0,-1 0 0,1 0 0,-1 0 0,1 0 0,-1-1 0,0 1 0,0-1 0,0 1 0,0-1 0,0 0 0,0 1 0,0-1 0,0 0 0,0 0 0,0-1 0,-3 2 0,1-2 0,0 0 0,0 0 0,-1 0 0,1 0 0,0-1 0,0 0 0,0 0 0,0 0 0,0 0 0,0 0 0,1-1 0,-1 0 0,0 0 0,-5-3 0,4 1 0,-1-1 0,1 0 0,0 0 0,0 0 0,1-1 0,-1 1 0,-6-13 0,3 3 0,1-1 0,0 0 0,1-1 0,1 1 0,0-1 0,-2-23 0,3 19 0,2-1 0,1 1 0,3-39 0,-1 48 0,1 1 0,0 0 0,1 0 0,0 0 0,1 0 0,0 1 0,0-1 0,13-18 0,22-27 0,61-64 0,12-15 0,-95 112 0,-1-1 0,-2 0 0,0-1 0,10-28 0,-15 34 0,-11 38 0,-3 9 0,4-11 0,1 1 0,0-1 0,1 0 0,1 0 0,7 30 0,-8-43 0,0 0 0,0 1 0,1-1 0,-1 0 0,1 0 0,0 0 0,1 0 0,-1 0 0,0-1 0,1 1 0,0-1 0,0 1 0,0-1 0,0 0 0,1 0 0,-1-1 0,1 1 0,0-1 0,-1 1 0,1-1 0,0 0 0,1-1 0,-1 1 0,0-1 0,0 1 0,1-1 0,6 0 0,-6 0 0,-1-1 0,0 0 0,0 0 0,0 0 0,1-1 0,-1 1 0,0-1 0,0 0 0,0 0 0,0 0 0,0-1 0,0 0 0,0 1 0,-1-2 0,5-2 0,-3 2 0,-2-1 0,1 0 0,0 0 0,-1-1 0,0 1 0,0-1 0,0 1 0,-1-1 0,1 0 0,-1 0 0,2-8 0,1-6 0,-2 1 0,0-1 0,-1 1 0,-1-1 0,-1-27 0,0 24 0,-3-2 0,3 24 0,-1-1 0,1 1 0,0-1 0,0 1 0,0-1 0,0 1 0,-1 0 0,1-1 0,0 1 0,0 0 0,-1-1 0,1 1 0,0 0 0,-1-1 0,1 1 0,0 0 0,-1 0 0,1-1 0,0 1 0,-1 0 0,1 0 0,-1 0 0,1-1 0,0 1 0,-1 0 0,1 0 0,-1 0 0,1 0 0,-1 0 0,1 0 0,0 0 0,-1 0 0,1 0 0,-1 0 0,1 0 0,-1 0 0,1 0 0,0 1 0,-1-1 0,1 0 0,-1 0 0,1 0 0,0 0 0,-1 1 0,1-1 0,-1 0 0,1 0 0,-1 1 0,0 0 0,0 1 0,0-1 0,0 1 0,0-1 0,0 0 0,0 1 0,1 0 0,-1-1 0,0 1 0,1-1 0,-1 1 0,1 0 0,0-1 0,0 1 0,-1 0 0,1 3 0,0 34 0,1-28 0,-1-3 0,-1 10 0,2 0 0,0 0 0,1 0 0,7 31 0,-8-44 0,0-1 0,1 0 0,-1 0 0,1 0 0,0-1 0,0 1 0,0 0 0,1-1 0,-1 1 0,1-1 0,0 0 0,0 0 0,0 0 0,0 0 0,1 0 0,-1-1 0,1 0 0,0 0 0,-1 0 0,1 0 0,0 0 0,0-1 0,0 1 0,0-1 0,1 0 0,4 0 0,-4 0 0,1 0 0,-1-1 0,1 1 0,-1-1 0,1-1 0,-1 1 0,1-1 0,-1 0 0,1 0 0,-1-1 0,0 1 0,0-1 0,0 0 0,7-4 0,-7 2 0,0 0 0,0 0 0,0-1 0,-1 0 0,0 1 0,0-1 0,0-1 0,0 1 0,-1 0 0,0-1 0,0 0 0,2-6 0,2-8 0,-1 1 0,0-1 0,-1 0 0,-2-1 0,2-22 0,-1-105 0,-5 100 0,1 27 0,-1 0 0,-1-1 0,-1 1 0,-1 0 0,-11-36 0,14 56 0,1-1 0,0 1 0,-1 0 0,1-1 0,0 1 0,-1 0 0,0 0 0,1 0 0,-1 0 0,0-1 0,1 1 0,-1 0 0,0 0 0,0 0 0,0 0 0,-1-1 0,1 3 0,1-1 0,-1 0 0,1 0 0,-1 0 0,1 0 0,-1 0 0,1 1 0,0-1 0,-1 0 0,1 0 0,0 1 0,-1-1 0,1 0 0,-1 1 0,1-1 0,0 0 0,0 1 0,-1-1 0,1 0 0,0 1 0,0-1 0,-1 1 0,1-1 0,0 1 0,0-1 0,0 0 0,0 1 0,0 0 0,-9 44 0,5 238 0,4-251 0,1-1 0,1 0 0,6 32 0,-6-54 0,0 1 0,1 0 0,0-1 0,0 0 0,1 0 0,0 0 0,0 0 0,1 0 0,0-1 0,10 12 0,-12-17 0,0 0 0,0 0 0,1-1 0,-1 1 0,1-1 0,0 1 0,-1-1 0,1 0 0,0-1 0,0 1 0,1-1 0,-1 0 0,0 0 0,0 0 0,1 0 0,-1-1 0,0 1 0,1-1 0,-1 0 0,0-1 0,1 1 0,-1-1 0,0 0 0,0 0 0,5-2 0,-1 0 0,0 0 0,-1 0 0,1-1 0,-1 0 0,1-1 0,-2 0 0,1 0 0,0 0 0,-1-1 0,0 0 0,9-12 0,-4 2 0,-1 0 0,-1-1 0,-1 0 0,-1-1 0,0 0 0,-1 0 0,-1 0 0,0 0 0,-2-1 0,0 0 0,-1 0 0,-1-36 0,-1 52 0,0 0 0,0-1 0,0 1 0,0-1 0,0 1 0,-1 0 0,0-1 0,0 1 0,0 0 0,0 0 0,0-1 0,-1 1 0,1 0 0,-1 0 0,-3-4 0,2 5 0,0 0 0,1 0 0,-1 0 0,0 1 0,0-1 0,0 1 0,0 0 0,0 0 0,0 0 0,0 0 0,0 0 0,-1 1 0,1 0 0,0-1 0,0 1 0,-5 1 0,4-1 0,0 0 0,0 1 0,0-1 0,0 1 0,0 0 0,0 0 0,1 0 0,-1 1 0,0-1 0,1 1 0,-1 0 0,1 0 0,0 0 0,0 1 0,-1-1 0,1 1 0,1 0 0,-1-1 0,0 1 0,1 0 0,-1 1 0,1-1 0,0 0 0,0 1 0,1-1 0,-1 1 0,1 0 0,-1 0 0,1-1 0,-1 7 0,-1 6 0,1-1 0,0 1 0,1-1 0,0 1 0,1-1 0,4 26 0,-3-35 0,1 0 0,-1-1 0,1 1 0,0 0 0,0-1 0,1 0 0,-1 0 0,1 1 0,1-1 0,-1-1 0,1 1 0,-1-1 0,1 1 0,1-1 0,4 4 0,-6-6 0,0 1 0,1-1 0,-1 1 0,1-1 0,0-1 0,-1 1 0,1 0 0,0-1 0,0 0 0,0 1 0,0-2 0,0 1 0,0 0 0,1-1 0,-1 0 0,0 0 0,0 0 0,0 0 0,0-1 0,0 0 0,0 0 0,5-1 0,-6 0 0,-1 1 0,1-1 0,-1 0 0,0 0 0,0 1 0,0-2 0,0 1 0,0 0 0,0 0 0,0-1 0,-1 1 0,1-1 0,-1 1 0,1-1 0,-1 1 0,0-1 0,0 0 0,-1 0 0,1 0 0,0 1 0,-1-1 0,1-3 0,0-12 0,1 0 0,-3-26 0,0 23 0,1 15 0,-3-48 0,3 53 0,0-1 0,0 1 0,0 0 0,-1-1 0,1 1 0,0-1 0,-1 1 0,1-1 0,-1 1 0,1 0 0,-1-1 0,0 1 0,0 0 0,1 0 0,-1 0 0,0 0 0,0-1 0,0 1 0,0 0 0,-1 0 0,1 1 0,0-1 0,0 0 0,0 0 0,-1 1 0,1-1 0,0 0 0,-1 1 0,1-1 0,-2 1 0,2 0 0,0 1 0,0-1 0,0 1 0,1-1 0,-1 1 0,0 0 0,1-1 0,-1 1 0,0 0 0,1 0 0,-1-1 0,1 1 0,-1 0 0,1 0 0,-1 0 0,1 0 0,0 0 0,0-1 0,-1 1 0,1 0 0,0 0 0,0 0 0,0 0 0,0 0 0,0 1 0,-2 32 0,2-30 0,-1 8 0,1 0 0,1 1 0,0-1 0,1 1 0,0-1 0,1 0 0,1 0 0,5 14 0,-7-21 0,0-1 0,1 1 0,-1-1 0,1 0 0,0 0 0,0 0 0,0 0 0,1-1 0,-1 1 0,1-1 0,0 0 0,0 0 0,0 0 0,0 0 0,1-1 0,-1 1 0,1-1 0,-1-1 0,1 1 0,0 0 0,0-1 0,0 0 0,8 0 0,-10 0 0,0-1 0,-1 0 0,1 1 0,0-1 0,0-1 0,-1 1 0,1 0 0,0-1 0,-1 1 0,1-1 0,0 0 0,-1 0 0,1 0 0,-1 0 0,1 0 0,-1-1 0,0 1 0,0-1 0,1 1 0,2-4 0,-3 1 0,1 0 0,0-1 0,-1 0 0,0 0 0,0 1 0,0-1 0,0 0 0,-1-1 0,1-8 0,3-18 0,1-55 0,-6 58 0,2 0 0,8-41 0,-10 69 0,0-1 0,1 1 0,-1-1 0,0 1 0,1 0 0,-1-1 0,1 1 0,0 0 0,-1 0 0,1 0 0,0-1 0,0 1 0,0 0 0,0 0 0,1-1 0,-1 1 0,0 1 0,-1 0 0,1 0 0,-1-1 0,1 1 0,0 0 0,-1 0 0,1 0 0,-1 0 0,1 0 0,0 0 0,-1 0 0,1 0 0,-1 0 0,1 0 0,0 1 0,-1-1 0,1 0 0,-1 0 0,1 0 0,0 1 0,-1-1 0,1 0 0,0 1 0,2 2 0,0-1 0,-1 1 0,1 0 0,0 0 0,-1 0 0,0 0 0,1 0 0,-1 0 0,2 6 0,6 17 0,0 1 0,10 52 0,-14-52 0,0 0 0,2-1 0,16 37 0,-22-60 0,-1 0 0,1 0 0,-1 0 0,1 0 0,0 0 0,0-1 0,0 1 0,0 0 0,1-1 0,-1 0 0,1 1 0,-1-1 0,1 0 0,0 0 0,0-1 0,0 1 0,0-1 0,0 1 0,0-1 0,1 0 0,-1 0 0,0 0 0,1 0 0,-1-1 0,0 0 0,1 1 0,-1-1 0,1 0 0,4-1 0,-7 0-1,1 1 0,-1 0 0,0-1 0,0 1 0,0-1 0,1 1 0,-1-1 0,0 1 0,0-1 0,0 0 0,0 0 0,0 1 0,0-1 0,0 0 1,-1 0-1,1 0 0,0 0 0,0 0 0,-1 0 0,1 0 0,0 0 0,-1-1 0,1 1 0,-1 0 0,0 0 0,1-2 0,2-34-415,-3 33 316,0-30-1535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2:55.6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40 32415,'-5'-2'5,"-1"0"-1,1 1 1,0 0 0,-1 0 0,1 1-1,0 0 1,-1-1 0,1 2 0,-1-1-1,1 1 1,0 0 0,-1 0 0,1 0-1,0 1 1,0-1 0,0 1 0,0 1-1,0-1 1,0 1 0,0 0 0,1 0-1,0 0 1,-1 0 0,1 1 0,0 0-1,1 0 1,-1 0 0,1 0 0,0 0-1,0 1 1,0 0 0,0-1 0,1 1-1,0 0 1,0 0 0,0 1 0,1-1-1,-1 0 1,1 0 0,0 10 0,1-13-5,0 1 1,0-1 0,0 1 0,0-1 0,0 0 0,1 1 0,-1-1 0,1 1-1,-1-1 1,1 0 0,0 1 0,0-1 0,0 0 0,1 0 0,-1 0-1,0 0 1,1 0 0,-1 0 0,4 3 0,-1-2 1,0 0 0,0 0 0,0 0 0,1-1 0,-1 0 0,1 0 0,0 0 0,-1 0 0,7 1 0,10 1 7,1-1 1,-1-1-1,34-1 1,-50-1-8,3 0 1,-1 0 0,1-1 1,0 0-1,-1 0 0,1 0 0,0-1 1,-1-1-1,0 1 0,12-6 0,-16 6-1,1 0 0,-1-1 0,0 1 0,0 0 0,-1-1 0,1 1 0,-1-1 0,1 0 0,-1 0 0,0 0-1,0 0 1,0-1 0,0 1 0,-1-1 0,1 1 0,-1-1 0,0 1 0,0-1 0,0 1 0,0-1 0,-1-7 0,1 5-2,-1 1 0,0 0 1,0-1-1,-1 1 0,0 0 1,0 0-1,0-1 0,-1 1 1,1 0-1,-1 0 0,0 0 1,-1 0-1,1 1 0,-1-1 0,0 1 1,0-1-1,-5-4 0,4 5 0,-1 0 0,-1-1 0,1 1 0,0 1 0,-1-1 0,0 1 0,0 0 0,0 0 0,0 1 0,0 0 0,-1 0 0,1 0 0,-12 0 0,12 1 0,1 0 0,-1 0 0,0 1 0,1 0 0,-1 0 0,0 1 0,1 0 0,-1 0 0,0 0 0,-9 4 0,11-3-19,0 0-1,0 1 1,1-1 0,-1 1 0,1 0-1,-1 0 1,1 1 0,0-1 0,0 1-1,0-1 1,1 1 0,-1 0 0,-3 8 0,-9 24-704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1.9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1 649 31326,'0'0'355,"0"-8"616,1 1-966,1 0 0,0 0 0,1 0 0,0 0 0,0 0 0,0 1-1,1-1 1,0 1 0,0 0 0,9-11 0,9-13 8,6-16 2,43-96 1,-62 120-14,-1-1 1,-1 0-1,-1 0 1,-1-1-1,-1 1 1,1-46-1,-5 69-2,0-1 0,0 0 0,0 1 0,0-1 0,0 1 0,0-1 0,-1 1 0,1-1 0,0 1 0,0-1 0,-1 1 0,1-1 0,0 1 0,-1-1 0,1 1 0,-1-1 0,1 1 0,0-1 0,-1 1 0,1 0 0,-1-1 0,1 1 0,-1 0 0,1 0 0,-1-1 0,1 1 0,-2 0 0,-21-4 0,17 4 0,-1 1 0,1-1 0,-1 1 0,1 1 0,-8 1 0,10 0 0,0-1 0,0 1 0,0 0 0,0 0 0,0 0 0,0 1 0,1 0 0,0-1 0,0 1 0,0 0 0,0 0 0,0 1 0,1-1 0,0 1 0,0-1 0,0 1 0,0 0 0,1-1 0,0 1 0,-1 8 0,1-7 0,0 1 0,0 0 0,0 0 0,1 0 0,0 0 0,1 0 0,0 0 0,0 0 0,0 0 0,1 0 0,0-1 0,0 1 0,1-1 0,5 11 0,3-4 0,0 0 0,1 0 0,1-1 0,0 0 0,0-2 0,1 1 0,22 11 0,38 31 0,-73-52 0,1 0 0,-1 0 0,1 0 0,-1 1 0,0-1 0,1 0 0,-1 1 0,0-1 0,0 1 0,0-1 0,0 1 0,0-1 0,0 1 0,-1 0 0,1-1 0,-1 1 0,1 0 0,-1 0 0,1 0 0,-1-1 0,0 1 0,0 0 0,0 0 0,0 0 0,0 0 0,0-1 0,-1 1 0,1 0 0,0 0 0,-1-1 0,0 1 0,1 0 0,-1 0 0,0-1 0,0 1 0,0-1 0,0 1 0,0-1 0,0 1 0,0-1 0,-1 0 0,1 1 0,0-1 0,-1 0 0,1 0 0,-1 0 0,0 0 0,1 0 0,-1-1 0,-2 2 0,-21 6-1,0 0 0,-1-2 0,0-1 0,0-2-1,0 0 1,-28-1 0,24 0-18,114-4 15,-55 3 0,0-1 1,1-2-1,-1 0 1,39-10-1,-60 10 5,0-1 0,-1 0 0,1 0-1,-1 0 1,0-1 0,0 0 0,0 0 0,0-1-1,-1 0 1,0 0 0,0 0 0,0-1 0,0 0-1,-1 0 1,0-1 0,-1 1 0,1-1 0,-1 0-1,0 0 1,4-13 0,-1-2-1,-2-1 0,0 0 0,-2 0 0,0-1 0,-2 1 0,-2-35 0,1 36 0,0 22 0,0 0 0,0 0 0,-1-1 0,1 1 0,0 0 0,0 0 0,-1 0 0,1-1 0,0 1 0,0 0 0,-1 0 0,1 0 0,0 0 0,-1 0 0,1 0 0,0-1 0,-1 1 0,1 0 0,0 0 0,-1 0 0,1 0 0,0 0 0,-1 0 0,1 0 0,0 1 0,-1-1 0,1 0 0,0 0 0,-1 0 0,1 0 0,0 0 0,0 0 0,-1 1 0,1-1 0,0 0 0,-1 0 0,1 0 0,0 1 0,-1-1 0,-1 4 0,0 0 0,1 0 0,-1 1 0,1-1 0,0 0 0,0 1 0,0-1 0,1 1 0,-1-1 0,1 1 0,0-1 0,0 1 0,1 4 0,0 5 0,-2 5 0,2-1 0,0 1 0,1 0 0,1-1 0,7 29 0,-8-42 0,-1-1 0,1 0 0,0 1 0,0-1 0,1 0 0,-1 0 0,1 0 0,0 0 0,0-1 0,0 1 0,0-1 0,1 1 0,-1-1 0,1 0 0,0-1 0,0 1 0,0-1 0,0 0 0,0 0 0,1 0 0,-1 0 0,1-1 0,-1 1 0,1-1 0,-1 0 0,1-1 0,8 1 0,-10 0 0,-1-1 0,1 0 0,-1 0 0,1 0 0,-1 0 0,1 0 0,0 0 0,-1 0 0,1-1 0,-1 0 0,1 1 0,-1-1 0,0 0 0,1 0 0,-1 0 0,0 0 0,1-1 0,-1 1 0,0-1 0,0 1 0,0-1 0,0 0 0,-1 0 0,1 0 0,0 0 0,-1 0 0,1 0 0,-1 0 0,0 0 0,0-1 0,0 1 0,0 0 0,0-1 0,0 1 0,0-5 0,3-10 0,-1 0 0,-1 0 0,0 0 0,-2 0 0,-1-21 0,0 20 0,1 0 0,1 0 0,0 1 0,6-26 0,-7 41 0,1 0 0,-1 1 0,1-1 0,-1 1 0,1-1 0,0 1 0,0-1 0,-1 1 0,1-1 0,0 1 0,0-1 0,1 1 0,-1 0 0,0 0 0,2-2 0,-2 3 0,0-1 0,-1 1 0,1 0 0,0-1 0,0 1 0,0 0 0,0 0 0,-1 0 0,1 0 0,0 0 0,0 0 0,0 0 0,0 0 0,0 0 0,0 0 0,-1 0 0,1 0 0,0 1 0,0-1 0,0 0 0,0 1 0,2 1 0,-1-1 0,1 1 0,-1 0 0,0-1 0,0 1 0,0 1 0,0-1 0,0 0 0,0 0 0,0 1 0,-1-1 0,1 1 0,-1-1 0,2 5 0,3 18 0,-1-1 0,-1 1 0,-1 0 0,-1 1 0,-3 47 0,1-27 0,0-46 0,1 0 0,-1 0 1,1 1-1,-1-1 0,1 0 0,-1 0 0,1 0 1,-1 0-1,1 1 0,-1-1 0,1 0 0,-1 0 0,1 0 1,-1 0-1,1 0 0,-1 0 0,1 0 0,0-1 1,-1 1-1,1 0 0,-1 0 0,1 0 0,-1 0 1,0-1-1,1 1 0,-1 0 0,2-1 0,2-2 3,0-1 0,-1 1 0,1-1 0,-1 0 0,1 0 0,-1 0-1,0 0 1,-1 0 0,5-9 0,19-49-7,-20 44 6,8-18-2,-11 23 0,1 1 0,1 0 0,0 0 0,1 0 0,0 0 0,1 1 0,14-19 0,-20 30-1,-1-1 1,0 1-1,0 0 1,1 0-1,-1-1 1,0 1-1,1 0 0,-1 0 1,0 0-1,1 0 1,-1 0-1,0-1 1,1 1-1,-1 0 0,0 0 1,1 0-1,-1 0 1,1 0-1,-1 0 0,0 0 1,1 0-1,-1 0 1,0 0-1,1 0 1,-1 0-1,0 0 0,1 1 1,-1-1-1,0 0 1,1 0-1,-1 0 1,0 0-1,1 1 0,-1-1 1,0 0-1,1 0 1,-1 1-1,0-1 1,0 0-1,1 0 0,-1 1 1,0-1-1,0 0 1,0 1-1,0-1 1,1 0-1,-1 1 0,0-1 1,0 0-1,0 1 1,0-1-1,0 1 0,0-1 1,0 0-1,0 1 1,0-1-1,0 0 1,0 1-1,0-1 0,0 1 1,4 31 6,-3-25-9,1 48 3,-2-38 0,0 1 0,2 0 0,0 0 0,6 24 0,-8-39 0,1 1 0,1-1 0,-1 0 0,0 1 0,1-1 0,0 0 0,-1 0 0,1 0 0,0 0 0,1 0 0,-1-1 0,1 1 0,-1-1 0,1 1 0,0-1 0,-1 0 0,1 0 0,1 0 0,-1 0 0,0-1 0,0 1 0,0-1 0,1 0 0,-1 0 0,1 0 0,6 1 0,-1-1 0,-1 0 0,1-1 0,0 0 0,-1 0 0,17-3 0,-22 2 0,0 0 0,0 0 0,0 0 0,0-1 0,0 1 0,0-1 0,0 1 0,-1-1 0,1 0 0,-1 0 0,1 0 0,-1-1 0,0 1 0,1-1 0,-1 1 0,-1-1 0,1 0 0,2-4 0,1-3 1,-1 0-1,-1 0 1,0 0 0,0-1 0,-1 1-1,0-1 1,0-14 0,-2-81 25,-2 48-26,-1 44 0,-5 13 0,7 1 0,1 1 0,-1-1 0,0 0-1,0 1 1,1 0 0,-1-1 0,0 1-1,1-1 1,-1 1 0,1 0-1,-1 0 1,1-1 0,-1 1 0,1 0-1,-1 0 1,1-1 0,0 1-1,-1 0 1,1 0 0,0 1 0,-1 42-27,5-43 31,0 0 0,-1-1 1,1 1-1,0-1 0,0 0 0,7-1 1,-10 1-3,50 0-2,-51 0 0,1 0 0,-1 0 0,0 0 0,0 0 0,0 0 0,1 0 0,-1 0 0,0 0 0,0 0 0,0-1 0,0 1 0,1 0 0,-1 0 0,0 0 0,0 0 0,0-1 0,0 1 0,0 0 0,0 0 0,1 0 0,-1 0 0,0-1 0,0 1 0,0 0 0,0 0 0,0 0 0,0-1 0,0 1 0,0 0 0,0 0 0,0-1 0,0 1 0,0 0 0,0 0 0,0 0 0,0-1 0,0 1 0,0 0 0,0 0 0,0 0 0,-1-1 0,1 1 0,0 0 0,0 0 0,0 0 0,0 0 0,0-1 0,0 1 0,-1 0 0,-7-10 0,5 9 0,-1 0-1,1 0 1,0 0 0,-1 1-1,1-1 1,-1 1 0,1 0 0,0 0-1,-1 0 1,1 0 0,-1 1-1,1-1 1,0 1 0,-1 0-1,1 0 1,0 0 0,0 1 0,0-1-1,0 1 1,0-1 0,0 1-1,0 0 1,0 0 0,1 1-1,-1-1 1,-2 3 0,1 1-2,0 0 0,1 0 0,0 0 1,0 0-1,1 1 0,0-1 0,0 0 0,0 1 0,1 0 1,0-1-1,0 1 0,1 10 0,-1-2 2,0-2 0,1 1 0,0-1 0,0 1 0,2-1 0,4 21 0,-5-30 0,0-1 0,0 0 0,1 0 0,-1 0 0,1 0 0,-1 0 0,1 0 0,0-1 0,0 1 0,1-1 0,-1 1 0,0-1 0,1 0 0,0 0 0,-1 0 0,1 0 0,0 0 0,0 0 0,0-1 0,0 0 0,0 1 0,0-1 0,1 0 0,-1-1 0,0 1 0,1-1 0,5 1 0,-2 0 1,-1-1 0,0 1 0,1-1 0,-1-1-1,1 1 1,11-4 0,-16 4 0,0-1 1,1-1-1,-1 1 0,0 0 0,0 0 1,0-1-1,0 1 0,0-1 0,0 0 1,0 1-1,-1-1 0,1 0 0,-1 0 0,1 0 1,-1 0-1,0-1 0,1 1 0,-1 0 1,0 0-1,1-5 0,3-15-1,-2 0 0,0 0 0,-1 0 0,-1 0 0,-3-41 0,0 8 0,2 29 0,-1 32 0,0 42 0,0 50 0,-18 128 0,-31 142 0,50-365 0,-1 7 0,0-1 0,-1 1 0,0-1 0,0 0 0,-1 1 0,0-1 0,-8 14 0,10-22 0,0 1 0,0-1 0,0 0 0,0 0 0,0 0 0,0 0 0,0 0 0,-1 0 0,1 0 0,0-1 0,-1 1 0,1 0 0,-1-1 0,1 1 0,-1-1 0,1 0 0,-1 1 0,1-1 0,-1 0 0,1 0 0,-1 0 0,1 0 0,-1 0 0,0 0 0,1 0 0,-1-1 0,1 1 0,-1 0 0,1-1 0,-1 0 0,0 0 0,-4-1 0,1 0 0,0-1 0,0 1 0,1-1 0,-1 0 0,0-1 0,-3-3 0,-7-7 0,1-1 0,1-1 0,0 0 0,-16-27 0,24 34 0,0-1 0,0 0 0,1-1 0,0 1 0,1-1 0,0 1 0,1-1 0,0 0 0,1 0 0,0-11 0,1 17-1,1 0 0,0 0 0,0 0 1,0 0-1,1 0 0,0 0 0,-1 1 0,2-1 0,-1 1 1,0-1-1,1 1 0,0 0 0,0 0 0,0 0 0,1 0 1,4-4-1,10-7-7,0 0 1,27-16 0,-16 11 11,11-8-4,12-9 0,57-51-1,-96 75 2,0 0 0,-1 0-1,0-1 1,-1 0 0,-1-1-1,0-1 1,-1 1 0,13-34-1,-18 29 14,3-39 0,-7 54-15,0 19 0,-1 2 2,1 0-1,-2 4 0,2-1 0,0 1 0,2 0 0,6 33 0,-8-49 0,1 0 0,0 0 0,1-1 0,-1 1 0,1 0 0,-1-1 0,1 1 0,0-1 0,1 1 0,-1-1 0,0 0 0,1 0 0,0 0 0,0 0 0,0-1 0,0 1 0,0-1 0,0 1 0,1-1 0,-1 0 0,1-1 0,-1 1 0,1 0 0,0-1 0,0 0 0,0 0 0,0 0 0,0-1 0,7 1 0,-6 0 0,-1-1 0,1 0 0,0 0 0,0-1 0,-1 1 0,1-1 0,0 0 0,-1 0 0,1 0 0,-1-1 0,8-3 0,-9 3 0,-1-1 0,1 1 0,-1 0 0,1-1 0,-1 0 0,0 1 0,0-1 0,0 0 0,0 0 0,0 0 0,-1 0 0,1 0 0,-1-1 0,0 1 0,0 0 0,1-6 0,2-13 0,-1 0 0,-1 0 0,-1-1 0,-1 1 0,-1-1 0,-4-22 0,0 32 0,1 19 0,-3 24 0,3-1 0,2 1 0,0 0 0,2 0 0,2 0 0,5 36 0,-6-62 0,0-1 0,1 1 0,-1 0 0,1 0 0,0-1 0,0 1 0,0-1 0,0 0 0,0 1 0,1-1 0,0 0 0,-1-1 0,1 1 0,0 0 0,0-1 0,1 1 0,-1-1 0,0 0 0,1 0 0,0-1 0,-1 1 0,1-1 0,0 1 0,0-1 0,0 0 0,-1-1 0,7 1 0,-6 0 0,1-1 0,0 0 0,-1 0 0,1-1 0,-1 1 0,1-1 0,-1 0 0,1-1 0,-1 1 0,0-1 0,1 1 0,-1-1 0,0-1 0,0 1 0,0 0 0,-1-1 0,1 0 0,0 0 0,-1 0 0,0 0 0,0-1 0,0 1 0,4-7 0,0-3 0,-1 0 0,0-1 0,0 0 0,-2 0 0,1-1-1,-2 1 1,0-1 0,1-17 0,-1-20-10,-4-52 0,0 39-1,2 30 11,0 25 0,0 0 0,-1-1 0,0 1 0,0 0 0,-1-1 0,-1 1 0,0 0 0,0 0 0,-1 0 0,-4-10 0,7 20 0,0 0 0,-1-1 0,1 1 0,0-1 0,0 1 0,0 0 0,0-1 0,-1 1 0,1 0 0,0-1 0,0 1 0,-1 0 0,1-1 0,0 1 0,-1 0 0,1 0 0,0-1 0,-1 1 0,1 0 0,0 0 0,-1 0 0,1 0 0,-1-1 0,1 1 0,0 0 0,-1 0 0,1 0 0,-1 0 0,1 0 0,0 0 0,-1 0 0,1 0 0,-1 0 0,1 0 0,-1 0 0,1 0 0,-1 1 0,0-1 0,0 1 0,0 0 0,1 0 0,-1 0 0,0-1 0,0 1 0,1 0 0,-1 0 0,1 0 0,-1 0 0,1 0 0,-1 0 0,1 0 0,0 1 0,-1 0 0,-5 36 0,2 0 0,1 0 0,4 77 0,1-36 5,-2-65-1,0 0-1,2 0 0,-1-1 0,2 1 0,0-1 0,0 1 1,1-1-1,8 17 0,-9-25-3,-1 0 0,1 1 0,1-1 0,-1-1 0,1 1-1,-1-1 1,2 1 0,-1-1 0,0 0 0,1 0 0,-1-1 0,1 0 0,0 1 0,0-2 0,1 1 0,-1 0-1,0-1 1,1 0 0,0 0 0,-1-1 0,1 0 0,6 1 0,-2-1 0,0 0 0,0 0 0,-1-1 0,1-1 0,0 0 0,0 0 0,12-3 0,-17 2 0,-1 0 0,0 1 0,0-1 0,0-1 0,0 1 0,0 0 0,0-1 0,-1 0 0,1 0 0,-1 0 0,0-1 0,0 1 0,0-1 0,0 1 0,-1-1 0,1 0 0,3-8 0,-2 1 0,1-1 0,-2 0 0,1 0 0,-2 0 0,0 0 0,0-1 0,-1 1 0,0 0 0,-2-17 0,0 19 0,0 1 0,0-1 0,-1 1 0,0-1 0,-1 1 0,0 0 0,0 0 0,-1 0 0,0 0 0,0 1 0,-1 0 0,-9-11 0,12 16 0,0 1 0,-1-1 0,1 1 0,-1 0 0,1 0 0,-1 0 0,0 1 0,0-1 0,0 1 0,0-1 0,0 1 0,0 0 0,0 0 0,0 1 0,-1-1 0,1 0 0,-7 1 1,8 0-3,0 0 1,0 0 0,-1 1 0,1-1 0,0 1 0,0-1 0,0 1 0,0 0 0,0 0 0,0 0 0,0 0 0,0 0 0,0 0 0,0 1 0,1-1 0,-1 0 0,0 1 0,1 0 0,-1-1 0,1 1 0,0 0 0,-1 0-1,1 0 1,0 0 0,-2 4 0,0 5 1,-1 1-1,1-1 1,1 1-1,0 0 0,1 0 1,0 0-1,0 0 1,2 0-1,1 16 1,-1-20 0,0 0 0,1 0 0,0 0 0,0 0 0,1-1 0,0 1 0,0-1 0,1 1 0,0-1 0,0 0 0,1-1 0,0 1 0,0-1 0,9 9 0,-12-13 0,0 0 0,1 0 1,-1 0-1,1 0 0,-1-1 0,1 1 0,0-1 0,-1 0 1,1 1-1,0-1 0,0 0 0,0-1 0,0 1 0,0 0 1,0-1-1,0 0 0,0 0 0,0 0 0,0 0 1,0 0-1,0 0 0,0-1 0,0 0 0,0 1 0,3-3 1,-3 1 0,1 0 0,-1 0 1,0 0-1,0-1 0,0 1 1,-1-1-1,1 0 1,-1 0-1,1 0 0,-1 0 1,0 0-1,0 0 0,0-1 1,-1 1-1,1-1 1,-1 1-1,0-1 0,0 0 1,1-5-1,1-9-1,-1 0 0,0-1 0,-2-33 0,0 45 0,-1 0 0,0-1 0,0 1 0,-1 0 0,0 0 0,0 0 0,0 0 0,-1 0 0,0 0 0,0 1 0,-1 0 0,-6-10 0,10 16-1,0 0 1,-1-1-1,1 1 1,0-1-1,0 1 1,0 0-1,-1-1 1,1 1-1,0-1 1,-1 1-1,1 0 1,0-1-1,-1 1 1,1 0-1,0 0 1,-1-1-1,1 1 1,-1 0-1,1 0 1,0 0-1,-1-1 1,1 1-1,-1 0 1,1 0-1,-1 0 1,1 0-1,-1 0 1,1 0-1,-1 0 1,1 0-1,0 0 1,-1 0-1,1 0 1,-1 0-1,1 0 1,-1 1-1,1-1 1,-1 0-1,1 0 1,0 0-1,-1 1 1,1-1-1,-1 0 0,1 0 1,0 1-1,-1-1 1,1 0-1,0 1 1,-1-1-1,1 0 1,0 1-1,0-1 1,-1 1-1,1-1 1,0 0-1,0 1 1,0-1-1,0 1 1,-1-1-1,1 1 1,0-1-1,0 0 1,0 1-1,0-1 1,0 1-1,0-1 1,0 1-1,-2 34 6,2-34-7,0 1 2,-1 9 0,1-1 0,1 1 0,0 0 0,1-1 0,3 15 0,-4-22 0,0-1 0,0 1 0,0-1 0,0 0 0,0 0 0,0 0 0,1 1 0,-1-1 0,1-1 0,0 1 0,0 0 0,-1 0 0,1-1 0,0 1 0,0-1 0,0 1 0,1-1 0,-1 0 0,0 0 0,0 0 0,1 0 0,-1 0 0,1 0 0,-1-1 0,1 1 0,-1-1 0,1 0 0,-1 0 0,4 0 0,-4 0 0,1 0 0,0 0 0,-1-1-1,1 1 1,-1-1 0,1 0 0,-1 1 0,0-1 0,1 0 0,-1-1 0,0 1-1,0 0 1,1-1 0,-1 1 0,0-1 0,0 0 0,-1 1 0,4-4 0,-1-1-1,0 0 0,-1 1 0,1-1 0,-1-1 1,0 1-1,3-13 0,1-6-2,-2 0 1,4-45-1,-9 70 3,1-13 0,5-24 0,-6 37 0,1 0 0,-1 1 0,1-1 0,-1 0 0,1 0 0,-1 1 0,1-1 0,-1 0 0,1 0 0,-1 1 0,1-1 0,-1 0 0,0 1 0,1-1 0,-1 1 0,0-1 0,1 1 0,-1-1 0,0 0 0,1 1 0,-1-1 0,0 1 0,0-1 0,0 1 0,1 0 0,-1-1 0,0 1 0,0 0 0,7 24 5,0 1 1,-2 0-1,3 44 1,8 41 15,-16-109-21,1 1 0,-1-1 0,1 0 1,0 1-1,0-1 0,0 1 1,0-1-1,0 0 0,0 0 0,1 0 1,-1 0-1,1 0 0,-1 0 0,1 0 1,0 0-1,0 0 0,0-1 0,0 1 1,0-1-1,0 1 0,3 0 0,1 0 0,1 0 0,-1-1 0,1 0 0,-1-1 0,0 1 0,1-1 0,8-1 0,-10 1-13,0-1-1,0 0 1,0 0-1,0-1 1,0 1-1,-1-1 1,1 0 0,0 0-1,-1-1 1,1 1-1,-1-1 1,0 0-1,0 0 1,0 0 0,0-1-1,0 0 1,-1 1-1,0-1 1,0 0-1,0-1 1,0 1 0,-1 0-1,1-1 1,-1 0-1,0 1 1,0-1-1,-1 0 1,0 0 0,2-8-1,-3-10-784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2.3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95 14 31630,'0'-1'24,"0"0"-1,-1 0 0,1 1 1,0-1-1,-1 0 0,1 0 0,-1 1 1,1-1-1,-1 0 0,1 1 0,-1-1 1,0 1-1,1-1 0,-1 1 0,0-1 1,1 1-1,-1-1 0,0 1 0,1 0 1,-1-1-1,0 1 0,0 0 0,0 0 1,1 0-1,-1 0 0,0-1 1,0 1-1,0 0 0,0 0 0,1 0 1,-3 1-1,0-1 12,0 0-1,-1 0 1,1 0 0,0 0-1,-1 1 1,1 0 0,0 0-1,-4 1 1,4 0-35,0 0 1,0 1-1,0-1 0,1 1 1,-1 0-1,1 0 1,-1 0-1,1 0 0,0 0 1,0 0-1,0 0 1,1 1-1,-1-1 0,1 1 1,0-1-1,0 1 0,0 0 1,0-1-1,1 1 1,-1 7-1,1-6 0,-1 0 1,1 0 0,0 1-1,1-1 1,-1 0-1,1 0 1,0 0-1,0 0 1,0 0-1,1 0 1,0 0-1,0 0 1,0 0-1,6 7 1,-5-8 0,0-1 0,1 0 0,-1 0 0,1 0 0,0 0-1,0 0 1,0-1 0,0 0 0,1 0 0,-1 0 0,0 0 0,9 1 0,-2-1 2,0 0 1,1-1-1,-1 0 1,14-2-1,-23 1-2,0 0-1,-1 0 1,1-1-1,0 1 1,0 0-1,-1-1 1,1 1-1,-1-1 1,1 0 0,0 0-1,-1 1 1,1-1-1,-1 0 1,0 0-1,1-1 1,-1 1-1,0 0 1,1 0-1,-1-1 1,1-1-1,0 0 2,0 0 0,-1 0-1,0 0 1,1-1 0,-1 1-1,0-1 1,0 1-1,-1 0 1,1-7 0,-1 3-2,0 0 1,0 1 0,0-1-1,-1 0 1,0 1 0,-1-1-1,1 1 1,-1-1 0,-1 1-1,-4-10 1,5 13-1,0 0 1,-1 0-1,0 0 1,0 0-1,0 1 0,0-1 1,0 1-1,0 0 1,0 0-1,-1 0 0,1 0 1,-1 0-1,0 1 1,-7-2-1,10 2-7,-1 1 0,0-1 1,0 1-1,0 0 0,0-1 0,0 1 1,0 0-1,0 1 0,0-1 0,0 0 0,0 0 1,0 1-1,1-1 0,-1 1 0,0 0 1,0-1-1,0 1 0,1 0 0,-1 0 0,0 0 1,1 0-1,-1 0 0,1 1 0,-1-1 1,1 0-1,0 1 0,-1-1 0,1 1 1,0-1-1,0 1 0,-1 2 0,-8 26-486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6.4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287 54 30542,'36'-53'2092,"-35"53"-2044,-9 0-24,2 1-24,1 0 1,0 0-1,0 1 1,0 0-1,0 0 1,0 0-1,0 0 1,1 1-1,-1 0 1,1 0-1,-1 0 1,1 1-1,0-1 1,1 1-1,-1 0 1,-4 6-1,-8 10 2,1 0-1,-16 29 1,5-2-2,2 2 0,2 0 0,3 1 0,1 2 0,-12 62 0,18-50 0,2 0 0,3 1 0,3 0 0,4 66 0,2-106-6,2 1 1,0-1-1,1 0 1,2-1-1,0 1 0,2-1 1,0 0-1,2-1 0,0-1 1,2 1-1,19 25 1,-22-35-14,0 0 1,1 0-1,1-1 1,-1 0-1,2-1 1,0-1-1,0 0 1,1 0-1,0-2 1,1 0-1,0 0 1,0-1-1,0-1 1,1-1-1,0 0 1,0-1-1,1-1 1,18 2-1,25-4-779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8.6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334 64 29149,'12'-19'1804,"-9"16"-1641,0-1 1,-1 0-1,0 0 0,0 0 1,0 0-1,0 0 0,0 0 1,1-8-1,-3 11-30,-10 3-111,1 3-20,1-1 0,0 1 0,0 1 0,0 0 0,1 0 0,-12 12 1,-40 51 4,51-59-3,-18 23-4,1 1 1,2 2-1,1 0 0,2 1 0,1 1 0,3 1 1,1 0-1,1 1 0,3 1 0,1 0 0,2 1 1,2 0-1,-1 47 0,6 61 0,3-130 0,0-1 0,1 1 0,1-1 0,1 0 0,11 29 0,-4-23-1,0-1 0,2 0 0,1-1 0,1 0 0,0-1 0,2-1 0,0-1 0,37 31 0,-39-37-83,0-2 0,1 0 0,0-1 0,1-1 0,0 0 0,1-2 0,0 0 0,0-1-1,1-1 1,-1 0 0,1-2 0,27 3 0,10-6-3264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07.0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21 383 31807,'-10'-14'864,"6"-5"-848,2 0 0,-1 1 0,2-1 0,1 0 0,2-32 0,-1 46-16,0 1 0,0-1 0,0 1 0,0 0 0,1 0 0,-1-1 0,1 1 0,0 0 0,1 0 0,-1 1 0,5-7 0,37-34 0,-37 38 0,-6 5 0,0 0 0,0 0 0,-1 0 0,1 1 0,0-1 0,0 0 0,0 1 0,0-1 0,0 0 0,0 1 0,0-1 0,0 1 0,0-1 0,0 1 0,0 0 0,0 0 0,0-1 0,0 1 0,0 0 0,0 0 0,1 0 0,-1 0 0,0 0 0,0 0 0,0 1 0,0-1 0,0 0 0,0 0 0,0 1 0,0-1 0,0 1 0,0-1 0,0 1 0,0-1 0,0 1 0,0 0 0,0-1 0,0 1 0,0 0 0,-1 0 0,1-1 0,0 1 0,-1 0 0,1 0 0,0 0 0,-1 0 0,1 0 0,-1 0 0,0 0 0,1 0 0,-1 0 0,1 2 0,2 8 0,1 0 0,-2 0 0,4 21 0,-6-30 0,6 75 0,-5 122 0,-3-83 0,4-137 0,1 0 0,1 0 0,1 0 0,1 1 0,1 0 0,12-25 0,-16 38 0,-1 3 0,27-57 0,-28 58 0,2-1 0,-1 1 0,0 0 0,1 0 0,-1 0 0,1 0 0,0 0 0,0 0 0,0 1 0,0 0 0,1-1 0,-1 1 0,0 0 0,6-1 0,-8 2 0,0 1 0,0 0 0,0 0 0,0 0 0,0 0 0,0 0 0,1 0 0,-1 0 0,0 0 0,0 0 0,0 1 0,0-1 0,0 0 0,0 1 0,0-1 0,0 1 0,0-1 0,0 1 0,0 0 0,0-1 0,0 1 0,0 0 0,-1-1 0,1 1 0,0 0 0,0 0 0,-1 0 0,1 0 0,-1 0 0,1 0 0,-1 0 0,1 0 0,-1 0 0,1 0 0,-1 0 0,0 0 0,0 0 0,1 0 0,-1 0 0,0 2 0,2 7 0,-1 1 0,0-1 0,0 15 0,-1-17 0,0 161 0,0-169 0,0 1 0,0-1 0,0 0 0,0 0 0,0 0 0,0 0 0,0 1 0,0-1 0,0 0 0,0 0 0,0 0 0,0 1 0,0-1 0,0 0 0,0 0 0,0 0 0,0 1 0,0-1 0,0 0 0,0 0 0,0 0 0,0 1 0,0-1 0,1 0 0,-1 0 0,0 0 0,0 0 0,0 0 0,0 1 0,0-1 0,1 0 0,-1 0 0,0 0 0,0 0 0,0 0 0,0 0 0,1 0 0,-1 0 0,0 1 0,0-1 0,0 0 0,1 0 0,-1 0 0,0 0 0,0 0 0,0 0 0,1 0 0,-1 0 0,0 0 0,0 0 0,0 0 0,1-1 0,-1 1 0,0 0 0,0 0 0,0 0 0,0 0 0,1 0 0,-1 0 0,9-7 0,4-11 0,1-1 0,-2-1 0,16-34 0,-20 36 0,0 2 0,2-1 0,-1 1 0,2 0 0,0 1 0,1 1 0,16-16 0,-27 29 0,0 0 0,0 0 0,1 0 0,-1 0 0,0 0 0,1 0 0,-1 0 0,1 1 0,-1-1 0,1 1 0,-1-1 0,3 0 0,-4 1 0,1 0 0,-1 0 0,0 0 0,1 1 0,-1-1 0,1 0 0,-1 0 0,1 0 0,-1 0 0,0 0 0,1 1 0,-1-1 0,1 0 0,-1 0 0,0 1 0,1-1 0,-1 0 0,0 1 0,1-1 0,-1 0 0,0 1 0,0-1 0,1 0 0,-1 1 0,0-1 0,0 1 0,1 0 0,0 3 0,0 1 0,0 0 0,-1-1 0,1 1 0,-1 0 0,0 6 0,0 2 0,0 23 0,-1-18 0,1 0 0,1 0 0,1 0 0,1 0 0,5 23 0,-6-36 0,-1-1 0,1 0 0,0 0 0,0 0 0,0 0 0,1 0 0,-1-1 0,1 1 0,0-1 0,0 0 0,0 1 0,0-1 0,1 0 0,-1-1 0,1 1 0,0-1 0,0 0 0,0 0 0,0 0 0,0 0 0,0 0 0,0-1 0,0 0 0,1 0 0,-1 0 0,1-1 0,4 1 0,0 0 0,0-1 0,0 1 0,0-2 0,0 1 0,0-1 0,0-1 0,0 0 0,0 0 0,0 0 0,14-7 0,-17 5 0,-1 1 0,1-1 0,-1 0 0,0 0 0,0 0 0,-1-1 0,1 1 0,-1-1 0,0 0 0,0-1 0,-1 1 0,1-1 0,-1 1 0,0-1 0,3-12 0,-2 3 0,0 0 0,-2 1 0,0-1 0,0-1 0,-2 1 0,-1-22 0,1 34 0,0 0 0,-1 0 0,1 0 0,-1 0 0,0 0 0,0 0 0,0 0 0,0 1 0,-1-1 0,1 0 0,0 1 0,-1-1 0,0 1 0,0-1 0,0 1 0,0 0 0,0 0 0,0 0 0,-1 0 0,1 0 0,-1 0 0,1 1 0,-1-1 0,1 1 0,-1 0 0,0 0 0,0 0 0,0 0 0,0 0 0,0 1 0,1-1 0,-1 1 0,0 0 0,-4 0 0,3-1 0,-1 1 0,1 0 0,-1 0 0,1 1 0,-1-1 0,1 1 0,-1 0 0,1 0 0,0 1 0,0-1 0,-1 1 0,1 0 0,0 0 0,0 0 0,1 1 0,-1-1 0,0 1 0,1 0 0,0 0 0,-1 0 0,1 0 0,-3 6 0,2-1-2,0 1 0,0-1-1,1 1 1,1 0 0,-1 0 0,2 1 0,-1-1 0,1 0-1,0 1 1,1-1 0,0 0 0,1 1 0,0-1 0,3 15-1,-3-21 3,0 1 0,0 0 0,0-1 0,1 1 0,-1-1 0,1 1 1,0-1-1,0 0 0,0 0 0,0 0 0,1 0 0,-1 0 0,1 0 0,-1 0 0,1-1 0,0 1 0,0-1 0,1 0 0,-1 0 0,0 0 0,1-1 0,-1 1 0,1-1 0,-1 0 0,1 1 0,0-2 0,-1 1 0,1 0 0,0-1 0,0 0 0,-1 0 0,1 0 0,0 0 0,0 0 0,0-1 0,-1 0 0,1 0 0,4-1 0,-5 1 1,1-1 1,-1 0-1,0 1 1,1-1-1,-1-1 1,0 1-1,0 0 0,0-1 1,0 1-1,-1-1 1,1 0-1,-1 0 1,0 0-1,1 0 1,-1 0-1,-1-1 0,1 1 1,0-1-1,-1 1 1,2-7-1,1-2 0,-1-2-1,0 1 0,0 0 1,0-20-1,-2-50 0,-2 84 0,1-1 0,0 0 0,0 0 0,0 0 0,0 0 0,0 0 0,-1 1 0,1-1 0,0 0 0,0 0 0,0 0 0,-1 0 0,1 0 0,0 0 0,0 0 0,0 0 0,0 0 0,-1 0 0,1 0 0,0 0 0,0 0 0,0 0 0,-1 0 0,1 0 0,0 0 0,0 0 0,0 0 0,-1 0 0,1 0 0,0 0 0,0 0 0,0 0 0,-1 0 0,1 0 0,0-1 0,0 1 0,0 0 0,0 0 0,0 0 0,-1 0 0,1 0 0,0-1 0,0 1 0,0 0 0,0 0 0,0 0 0,0 0 0,0-1 0,0 1 0,-1 0 0,1 0 0,0 0 0,0-1 0,-9 21 0,5 8-7,2 0 1,1 0-1,4 47 0,-3-71 8,0-1 0,0 1-1,1-1 1,-1 1-1,1-1 1,0 1 0,0-1-1,0 0 1,1 0 0,-1 1-1,1-1 1,0 0-1,0 0 1,0 0 0,0-1-1,0 1 1,1 0 0,-1-1-1,1 0 1,-1 1-1,1-1 1,0 0 0,0 0-1,0-1 1,0 1-1,0-1 1,1 1 0,-1-1-1,0 0 1,1 0 0,-1 0-1,1-1 1,-1 1-1,1-1 1,-1 0 0,1 0-1,-1 0 1,1-1 0,-1 1-1,1-1 1,-1 0-1,7-2 1,-7 2-1,0-1 0,0 0 0,-1-1 0,1 1 0,0 0 0,-1-1 0,1 1 0,-1-1 0,0 0 0,0 0 0,0 0 0,0 0 0,-1 0 0,1-1 0,-1 1 0,0 0 0,2-7 0,2-9 0,4-35 0,-9 53 0,8-92 0,-6-141 0,-4 107 0,-3 260 0,1-73 0,2 1 0,13 119 0,-8-166 0,0 0 0,0 0 0,1-1 0,11 24 0,-13-33 0,-1-1 0,1 0 0,0 1 0,0-1 0,0 0 0,1 0 0,-1 0 0,1 0 0,0-1 0,0 1 0,0-1 0,0 0 0,0 1 0,0-1 0,1-1 0,-1 1 0,1 0 0,-1-1 0,1 0 0,0 0 0,-1 0 0,6 1 0,-5-2 0,0 1 0,0-1 0,1 0 0,-1 0 0,0-1 0,0 1 0,0-1 0,0 0 0,0 0 0,0-1 0,0 1 0,0-1 0,0 0 0,0 1 0,6-6 0,-7 4 0,1-1 0,-1 1 0,0-1 0,-1 0 0,1 0 0,-1 0 0,1 0 0,-1 0 0,0 0 0,-1 0 0,1-1 0,-1 1 0,0-1 0,1-5 0,1-13 0,-1-1 0,-1 0 0,-2-32 0,-1 28 0,5-50 0,-2 77 0,0-1 0,-1 1-1,1-1 1,0 1 0,0 0 0,0-1 0,0 1 0,0 0-1,1 0 1,-1-1 0,0 1 0,0 0 0,1 0-1,-1 1 1,1-1 0,-1 0 0,1 0 0,-1 1 0,1-1-1,0 1 1,-1-1 0,1 1 0,-1 0 0,1-1 0,0 1-1,-1 0 1,1 0 0,2 1 0,0-2-3,0 1 1,1 0-1,-1 0 1,0 0 0,0 1-1,1 0 1,-1 0-1,0 0 1,0 0-1,6 3 1,-7-2 2,0 0 0,-1 1 0,0-1 0,1 1 0,-1-1 0,0 1 0,0 0 0,-1 0 0,1 0 0,-1 0 0,1 0 0,-1 0 0,0 0 0,0 0 0,0 0 0,0 1 0,0 4 0,0 8 0,0-1 0,-2 24 0,1-24 0,-2-1 0,0 0 0,0 0 0,-8 23 0,6-24 0,1 0 0,0 0 0,1 0 0,-1 20 0,3-33 0,0 1 0,0 0 0,0-1 0,1 1 0,-1 0 0,0 0 0,0-1 0,1 1 0,-1-1 0,0 1 0,1 0 0,-1-1 0,1 1 0,-1-1 0,1 1 0,-1-1 0,1 1 0,-1-1 0,1 1 0,-1-1 0,1 1 0,0-1 0,-1 0 0,1 1 0,0-1 0,26 6 0,-20-6 0,0 1 0,0-2 0,-1 1 0,1-1 0,0 0 0,7-2 0,-9 0 1,1 0 1,-1 0-1,0-1 0,0 1 1,-1-1-1,1 0 0,-1-1 1,0 1-1,0-1 0,0 0 1,-1 0-1,1 0 0,-1 0 1,-1 0-1,1-1 1,-1 1-1,1-1 0,1-11 1,2-4-7,-2 0 1,0 0 0,-2 0 0,1-23 0,-3-62 4,-8 218 27,8-110-27,0 17 0,0 0 0,1 1 0,2-1 0,4 22 0,-6-37 0,0-1 0,0 1 0,0 0 0,0-1 0,1 1 0,-1-1 0,1 0 0,0 1 0,0-1 0,0 0 0,0 0 0,1 0 0,-1-1 0,1 1 0,0-1 0,0 1 0,0-1 0,0 0 0,0 0 0,0 0 0,1 0 0,-1-1 0,0 1 0,1-1 0,-1 0 0,1 0 0,0 0 0,7 0 0,-6 0 0,0-1 0,0 0 0,0 0 0,0-1 0,-1 1 0,1-1 0,0 0 0,8-3 0,-10 2 0,0 0 0,0 1 0,-1-1 0,1 0 0,-1-1 0,1 1 0,-1 0 0,0-1 0,0 1 0,0-1 0,0 0 0,0 1 0,-1-1 0,3-4 0,1-7 0,0 0 0,-1 0 0,-1-1 0,0 1 0,-1 0 0,0-1 0,-1 0 0,-2-24 0,1 13 0,6-41 0,-6 65 0,0 1 0,1 0 0,-1-1 0,1 1 0,-1 0 0,1-1 0,0 1 0,-1 0 0,1 0 0,0 0 0,0 0 0,0 0 0,0 0 0,0 0 0,0 0 0,0 0 0,0 0 0,0 0 0,1 0 0,-1 1 0,0-1 0,1 1 0,-1-1 0,0 1 0,1-1 0,-1 1 0,0 0 0,1-1 0,-1 1 0,1 0 0,-1 0 0,0 0 0,1 0 0,-1 1 0,1-1 0,-1 0 0,0 0 0,1 1 0,-1-1 0,0 1 0,1-1 0,-1 1 0,0 0 0,0 0 0,1-1 0,-1 1 0,0 0 0,0 0 0,0 0 0,0 0 0,0 0 0,0 0 0,-1 0 0,2 2 0,3 4-3,-1 1 0,0-1 0,0 1 0,-1 0 1,0 0-1,0 0 0,-1 1 0,0-1 0,1 10 0,0 12 2,-2 38-1,-1-65 2,0 1 0,0-1 0,-1 0 0,1 0 0,-1 0 0,0 1 0,0-1 0,0 0 0,0 0 0,0 0 0,-3 3-1,-11 30 7,22-53-2,0 0 0,1 1 0,1 0 0,1 0 0,0 1 0,22-25 0,-13 16-5,20-33 1,-29 40 0,-4 8 0,-1-1 0,0 1 0,0-1 0,-1 0 0,4-13 0,-10 22 0,-2 6 0,-11 13 0,1 0 0,1 0 0,1 1 0,-17 36 0,23-42 0,2 0 0,-1 0 0,2 0 0,0 1 0,0 0 0,1-1 0,1 1 0,0 0 0,2 19 0,0-30 0,-1-1 0,0 1 0,1-1 0,0 1 0,0-1 0,0 1 0,0-1 0,0 0 0,0 0 0,1 1 0,-1-1 0,1 0 0,-1 0 0,1 0 0,0-1 0,0 1 0,0 0 0,0-1 0,0 1 0,0-1 0,0 1 0,1-1 0,-1 0 0,0 0 0,1 0 0,-1 0 0,1-1 0,3 2 0,8 0 0,0 0 0,1-1 0,27 0 0,-27-2 0,-8 2 2,0-1 0,0-1 0,0 0 0,0 0 0,-1 0-1,1 0 1,0-1 0,-1 0 0,0-1 0,1 0 0,10-6 0,-14 7-16,0-1 0,-1 1 0,1-1 0,-1 1 0,1-1 0,-1 0 0,0 0 0,0 0 1,0 0-1,-1 0 0,1-1 0,-1 1 0,0-1 0,1 1 0,-2-1 0,1 1 0,0-1 0,-1 1 0,1-1 0,-1 0 0,0 1 0,0-1 0,-1 0 0,0-3 1,-4-19-927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07.3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124 24 32415,'-3'0'2,"1"0"1,0 1-1,0-1 1,-1 1 0,1 0-1,0 0 1,0 0-1,0 0 1,0 0-1,0 0 1,0 1-1,0-1 1,0 1-1,0-1 1,1 1 0,-1 0-1,1-1 1,-1 1-1,1 0 1,0 0-1,-1 0 1,1 0-1,0 0 1,0 0-1,1 1 1,-1-1-1,0 0 1,1 0 0,-1 5-1,-2 6 10,1 1-1,1 0 1,-1 22 0,2-34-9,0 0 0,0 0 0,0 0 1,0 0-1,0 0 0,1 0 1,-1 0-1,0 0 0,1-1 0,0 1 1,-1 0-1,1 0 0,0-1 1,0 1-1,0 0 0,0-1 0,0 1 1,0-1-1,1 1 0,-1-1 1,0 1-1,1-1 0,-1 0 0,1 0 1,-1 0-1,1 0 0,3 2 1,2-1 7,-1-1 0,1 0 0,0 0 0,0 0 0,-1 0 1,11-2-1,-9 1-13,-6 0 3,1 0 0,-1 0 1,-1-1-1,1 1 1,0-1-1,0 1 0,0-1 1,0 0-1,0 1 1,0-1-1,-1 0 0,1 0 1,0 0-1,-1-1 0,1 1 1,0 0-1,-1-1 1,0 1-1,1-1 0,-1 1 1,1-3-1,1 0 2,0-1-1,-1 0 0,0 1 1,0-1-1,-1 0 1,1 0-1,-1 0 1,1-8-1,-1 7-1,0 0-1,-1-1 1,0 1-1,0 0 1,0-1 0,-1 1-1,0 0 1,0 0-1,0 0 1,-1-1 0,0 1-1,0 1 1,-1-1-1,-4-8 1,4 11 1,1 0 0,-1 1 0,0-1 0,0 1 0,0 0 0,0 0 1,0 0-1,0 0 0,0 1 0,-1-1 0,1 1 0,-1 0 0,1 0 0,-1 0 0,0 0 0,1 1 0,-1-1 0,0 1 1,1 0-1,-1 0 0,0 1 0,1-1 0,-1 1 0,-5 1 0,2 0-112,0 1 1,0-1-1,0 1 0,0 1 0,1 0 1,-1 0-1,1 0 0,0 0 0,0 1 1,-9 10-1,-14 18-3569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57.3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126 33 31646,'-3'-2'41,"0"0"0,0 0 0,0 0 0,0 1 0,0-1 0,-1 1 0,1 0 0,-1 0-1,1 0 1,-1 0 0,1 0 0,-1 1 0,1 0 0,-1 0 0,0 0 0,1 0-1,-1 0 1,1 1 0,-1-1 0,1 1 0,-7 2 0,7-1-41,1-1 1,-1 1-1,0 0 1,0 0-1,1 1 1,-1-1-1,1 0 0,0 1 1,0 0-1,0-1 1,0 1-1,0 0 1,0 0-1,1 0 1,0 0-1,-1 0 1,1 0-1,0 1 0,0-1 1,1 0-1,-1 0 1,1 7-1,-1-6 4,1 0-1,-1-1 1,1 1-1,0 0 1,0 0 0,1 0-1,-1-1 1,1 1-1,0 0 1,0-1-1,0 1 1,1 0-1,-1-1 1,1 1 0,0-1-1,0 0 1,0 0-1,0 0 1,0 0-1,1 0 1,-1 0 0,1 0-1,0-1 1,0 1-1,0-1 1,0 0-1,0 0 1,1 0-1,-1-1 1,1 1 0,-1-1-1,1 1 1,-1-1-1,1 0 1,5 0-1,5 2 3,0-2 1,0 0-1,21-1 0,-18 0 1,-15 0-6,0 0-1,0-1 1,0 1 0,1-1-1,-1 1 1,0-1-1,0 0 1,0 0-1,0 0 1,0 0-1,0 0 1,0 0 0,0 0-1,-1-1 1,1 1-1,0-1 1,-1 1-1,1-1 1,-1 0 0,1 0-1,-1 0 1,0 1-1,0-1 1,0 0-1,0 0 1,0-1-1,-1 1 1,1 0 0,0 0-1,-1 0 1,0 0-1,1-1 1,-1-3-1,0 0 0,1 0 0,-1 0 0,0 0 0,-1 0 0,0 0 0,0 0 0,0 0 0,0 0 0,-1 0 0,0 1 0,0-1 0,-4-6 0,2 7 2,0 0-1,-1 1 1,1-1 0,-1 1-1,0 0 1,0 0 0,-1 1-1,1-1 1,-1 1 0,1 0-1,-1 1 1,0 0 0,0 0-1,0 0 1,-10-2 0,13 3-18,-1 1 0,0-1 0,0 0 1,0 1-1,0 0 0,0 0 0,0 0 0,0 0 1,0 1-1,0-1 0,1 1 0,-1 0 0,0 0 1,0 0-1,1 1 0,-1 0 0,1-1 0,-1 1 0,1 0 1,0 1-1,-1-1 0,1 1 0,0-1 0,1 1 1,-5 5-1,-7 21-1025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07.7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20601,'0'0'11526,"9"0"-11494,17 0 160,9 0-80,4 0-16,7 0-80,-3 0-16,0 0-16,-6 0-224,-8-4-4867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08.1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 26 32095,'0'0'11,"0"0"0,0-1 0,0 1 0,0 0 0,0-1 0,0 1 0,0 0 0,0-1 0,0 1 0,0 0 0,0-1 0,0 1 0,0 0 0,0 0 0,0-1 0,0 1 0,-1 0 0,1-1 0,0 1 1,0 0-1,0 0 0,-1 0 0,1-1 0,0 1 0,0 0 0,0 0 0,-1-1 0,1 1 0,0 0 0,0 0 0,-1 0 0,1 0 0,0 0 0,-1 0 0,1-1 0,0 1 0,-1 0 0,1 0 0,0 0 0,0 0 0,-1 0 0,1 0 0,0 0 0,-1 0 1,1 0-1,0 0 0,-1 0 0,1 1 0,0-1 0,0 0 0,-1 0 0,1 0 0,0 0 0,-1 0 0,1 1 0,0-1 0,0 0 0,-1 0 0,1 0 0,0 1 0,0-1 0,-1 1 0,-14 15-66,13-11 55,1 0 0,0-1 0,1 1 0,-1 0 0,1 0 0,0 8 0,0-4 0,1-8 0,0 0 0,0-1 0,-1 1 0,1 0-1,0 0 1,0-1 0,0 1 0,0 0 0,0-1 0,0 1 0,0-1 0,0 0 0,0 1 0,0-1-1,1 0 1,-1 1 0,0-1 0,0 0 0,0 0 0,0 0 0,2 0 0,-1 0 2,0 0 0,0 1 0,0-1 0,0 0 0,0 0 0,-1 0 0,1-1 0,0 1 0,0 0 0,0-1 0,0 1 1,0-1-1,2-1 0,-2-3-2,-1 0 0,0 0 1,0 0-1,0 1 0,0-2 1,-1 1-1,0 0 0,0 0 1,0 0-1,-1 0 0,0 0 1,0 0-1,0 0 0,0 1 1,-3-7-1,2 10 0,0 0 0,0 0 0,0 0 0,0 0 0,0 1 0,-1-1 0,1 0 0,0 1 0,-4 0 0,5-1 0,0 1 0,1 0 0,-1 0 0,0 0 0,1 0 0,-1 0 0,0-1 0,1 1 0,-1 1 0,0-1 0,1 0 0,-1 0 0,0 0 0,1 0 0,-1 0 0,0 1 0,1-1 0,-1 0 0,1 0 0,-1 1 0,0-1 0,1 0 0,-1 1 0,1-1 0,-1 1 0,1-1 0,-1 1 0,1-1 0,-1 1 0,0 0 0,1 6-4,0-5-3,0-1 0,0 1 0,-1-1 0,1 1 0,0-1 0,1 1 0,-1-1 0,0 1 0,0-1 0,1 1 1,-1-1-1,1 1 0,-1-1 0,1 1 0,-1-1 0,1 0 0,0 1 0,1 0 0,6 4-385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9.7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6 30894,'-2'-1'1646,"5"-1"-1351,9-1-414,-4 4 120,1 0-1,-1 0 0,0 1 1,0 0-1,0 1 0,-1 0 0,1 0 1,-1 0-1,1 1 0,11 8 1,4 5 5,37 32 0,-43-33-5,-1 2 0,0 0-1,-2 0 1,0 1 0,-1 1 0,-1 1-1,0-1 1,-2 2 0,-1 0-1,12 39 1,-12-27 3,-2 1 0,-1 0 0,-2-1-1,-1 1 1,-2 1 0,-5 57 0,-2-58-4,0-1 0,-2-1 0,-2 0 0,-23 57 0,-72 122 0,55-128 5,-11 22-87,58-100-209,3-5-782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5.0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5 464 31695,'-2'-16'174,"0"1"0,1-1 0,1 1 1,1-1-1,3-23 0,-4 38-173,1-1 0,-1 1-1,1-1 1,0 1-1,0-1 1,0 1-1,0 0 1,0-1 0,0 1-1,0 0 1,0 0-1,0 0 1,0 0 0,1 0-1,-1 0 1,1 0-1,-1 0 1,0 0 0,1 1-1,-1-1 1,1 0-1,0 1 1,-1-1 0,1 1-1,-1 0 1,1 0-1,0 0 1,-1-1 0,1 1-1,0 1 1,-1-1-1,1 0 1,0 0 0,-1 1-1,1-1 1,-1 1-1,1-1 1,-1 1-1,1 0 1,-1-1 0,1 1-1,-1 0 1,0 0-1,3 2 1,0 3-1,0 1 0,0 0 0,-1 0 0,0 0 0,0 0 0,-1 1 0,0-1 0,0 1 0,-1-1 0,1 12 0,0 16 0,-2 35 0,-1-30 0,0-22 0,1-12 0,0 0 0,0 0 0,0 0 0,0 0 0,1 0 0,0 0 0,0 0 0,3 6 0,-4-12 0,0 1 0,1-1 0,-1 0 0,0 1 0,0-1 0,0 0 0,1 0 0,-1 1 0,0-1 0,0 0 0,1 0 0,-1 0 0,0 1 0,0-1 0,1 0 0,-1 0 0,0 0 0,1 0 0,-1 0 0,0 0 0,1 0 0,-1 1 0,0-1 0,1 0 0,-1 0 0,0 0 0,1 0 0,-1 0 0,0 0 0,1-1 0,-1 1 0,0 0 0,1 0 0,-1 0 0,0 0 0,1 0 0,-1 0 0,0-1 0,0 1 0,1 0 0,-1 0 0,0 0 0,1-1 0,-1 1 0,0 0 0,0 0 0,0-1 0,1 1 0,-1 0 0,0-1 0,0 1 0,0 0 0,0 0 0,0-1 0,1 1 0,-1 0 0,0-1 0,0 1 0,0-1 0,10-19 0,16-89 0,-20 78 0,1 0 0,1 1 0,13-30 0,-20 57 0,0 0 0,0 0 0,0 1 0,1-1 0,-1 0 0,1 1 0,-1-1 0,1 1 0,0 0 0,0-1 0,0 1 0,0 0 0,0 0 0,1 0 0,-1 1 0,1-1 0,-1 0 0,1 1 0,0 0 0,-1-1 0,1 1 0,0 0 0,0 1 0,5-2 0,-7 2 0,0 1 0,0-1 0,1 1 0,-1-1 0,0 1 0,0-1 0,-1 1 0,1 0 0,0 0 0,0-1 0,0 1 0,0 0 0,0 0 0,-1 0 0,1 0 0,0 0 0,-1 0 0,1 0 0,-1 0 0,1 0 0,-1 0 0,0 0 0,1 0 0,-1 3 0,9 37 0,-6-28 0,-1 4 0,0 0 0,0 32 0,-2-31 0,0 1 0,5 20 0,-5-39 0,1 0 0,-1 1 0,1-1 0,-1 1 0,1-1 0,-1 0 0,1 0 0,-1 1 0,1-1 0,0 0 0,-1 0 0,1 0 0,-1 0 0,1 0 0,0 0 0,-1 0 0,1 0 0,0 0 0,-1 0 0,1 0 0,-1 0 0,1 0 0,0 0 0,-1-1 0,1 1 0,-1 0 0,1 0 0,-1-1 0,1 1 0,0 0 0,0-1 0,8-10 0,0 0 0,0 0 0,-1-1 0,-1 0 0,0 0 0,8-20 0,3-4 0,-3 8 0,-9 16 0,0 0 0,1 1 0,0 0 0,0 0 0,1 0 0,10-9 0,-17 19 0,-1 1 0,0 0 0,0-1 0,0 1 0,1 0 0,-1-1 0,0 1 0,0 0 0,1 0 0,-1-1 0,0 1 0,1 0 0,-1 0 0,0-1 0,1 1 0,-1 0 0,0 0 0,1 0 0,-1 0 0,0 0 0,1-1 0,-1 1 0,0 0 0,1 0 0,-1 0 0,1 0 0,-1 0 0,0 0 0,1 0 0,-1 0 0,1 0 0,-1 1 0,0-1 0,1 0 0,-1 0 0,0 0 0,1 0 0,-1 0 0,0 1 0,1-1 0,-1 0 0,0 0 0,1 1 0,-1-1 0,0 0 0,0 0 0,1 1 0,-1-1 0,0 0 0,0 1 0,1-1 0,-1 0 0,0 1 0,0-1 0,0 0 0,0 1 0,0-1 0,0 1 0,3 24 0,-3-21 0,1 10 0,0 14 0,1 0 0,11 43 0,-12-64 0,1-1 0,0 1 0,0-1 0,0 0 0,1 0 0,0 0 0,1 0 0,-1 0 0,1-1 0,0 1 0,0-1 0,1 0 0,-1 0 0,1-1 0,0 1 0,9 5 0,-8-8 0,0 1 0,0-1 0,0-1 0,1 1 0,-1-1 0,0 0 0,1 0 0,-1-1 0,0 0 0,1 0 0,-1 0 0,1-1 0,-1 0 0,0 0 0,1-1 0,-1 0 0,0 0 0,0 0 0,0-1 0,-1 1 0,1-1 0,-1-1 0,1 1 0,-1-1 0,0 0 0,0 0 0,4-6 0,-3 3 0,-1 0 0,0 0 0,-1 0 1,1-1-1,-1 1 0,-1-1 0,0 0 0,0 0 0,0-1 0,2-16 0,-3 8-5,0 0-1,-1 0 1,-1 0-1,-4-26 0,3 38 6,0 1 0,0 0 0,0-1 0,-1 1 0,0 0 0,0 0-1,0 0 1,0 1 0,-1-1 0,1 0 0,-1 1 0,0-1 0,0 1 0,0 0 0,-1 0-1,1 0 1,-1 1 0,1-1 0,-1 1 0,0 0 0,0 0 0,0 0 0,0 1-1,-1-1 1,1 1 0,0 0 0,-1 0 0,1 0 0,0 1 0,-1 0 0,1-1-1,-1 2 1,1-1 0,-1 0 0,1 1 0,0 0 0,-1 0 0,1 0 0,0 1-1,0-1 1,0 1 0,0 0 0,-6 4 0,6-3 0,1 1 0,-1-1 0,1 1 0,0 0 0,0 1 0,0-1 0,1 0 0,-1 1 0,1-1 0,0 1 0,1 0 0,-1 0 0,1 0 0,0-1 0,0 1 0,0 8 0,-1 10 0,1 0 0,3 28 0,-2-49 0,0 1 0,1 1 0,-1 0-1,1-1 1,-1 1 0,1-1 0,0 1 0,1-1 0,-1 1-1,0-1 1,1 0 0,0 1 0,0-1 0,0 0 0,0 0-1,0 0 1,1-1 0,-1 1 0,1-1 0,0 1 0,0-1-1,0 0 1,0 0 0,6 3 0,-2-2-1,0-1 0,0 0 1,-1 0-1,1-1 0,0 0 0,1 0 0,-1 0 1,0-1-1,0 0 0,0-1 0,11-1 1,-14 1 0,0-1 1,-1 1-1,1 0 1,0-1-1,-1 0 1,1 0 0,-1 0-1,0 0 1,1-1-1,-1 1 1,0-1-1,0 0 1,-1 0 0,1 0-1,-1 0 1,1 0-1,-1-1 1,0 1-1,0-1 1,0 1-1,-1-1 1,0 0 0,1 0-1,-1 1 1,1-9-1,2-8 0,-1-1-1,-1 0 1,-1-32 0,-1 47 0,0 6 0,0-1 0,0 1 0,0-1 0,0 1 0,0-1 0,0 0 0,0 1 0,0-1 0,0 1 0,0-1 0,0 1 0,-1-1 0,1 1 0,0-1 0,0 1 0,-1-1 0,1 1 0,0-1 0,0 1 0,-1-1 0,1 1 0,0-1 0,-1 1 0,1 0 0,-1-1 0,1 1 0,-1 0 0,1-1 0,-1 1 0,1 0 0,-1-1 0,1 1 0,-1 0 0,1 0 0,-1 0 0,1 0 0,-1 0 0,1-1 0,-1 1 0,0 0 0,0 1 0,0-1 0,0 0 0,-1 0 0,1 1 0,0-1 0,0 1 0,0-1 0,0 1 0,0-1 0,1 1 0,-1 0 0,0-1 0,0 1 0,0 0 0,0 0 0,1 0 0,-1 0 0,0-1 0,1 1 0,-2 2 0,0 4 0,0 1 0,0-1 0,1 1 0,0-1 0,0 1 0,0 0 0,1-1 0,1 12 0,0 0 0,-1-15 0,0 0 0,1 0-1,-1 0 1,1 0 0,0 0 0,1 0-1,-1 0 1,1 0 0,-1 0 0,1-1-1,0 1 1,1-1 0,-1 1 0,1-1 0,-1 0-1,1 0 1,0 0 0,0 0 0,0 0-1,1-1 1,-1 0 0,0 1 0,7 2-1,-3-2 2,-1 0-1,1-1 1,0 1-1,0-1 0,0-1 1,0 1-1,0-1 1,0 0-1,0-1 0,0 0 1,0 0-1,1 0 1,8-3-1,-13 2 0,-1 0 0,1 0 0,0-1 0,0 1 0,-1-1 0,1 0 0,-1 0 0,0 0 0,1 0 0,-1 0 0,0 0 0,0-1 0,0 1 0,-1-1 0,1 1 0,-1-1 0,1 0 0,-1 0 0,0 0 0,0 1 0,0-1 0,0 0 0,0-4 0,3-11 0,-1 1 0,1-30 0,-4 42 0,5-62 0,-4 1 0,-2-1 0,-11-72 0,6 117 0,0 13 0,6 9 0,0 0 0,0 0 0,0 0 0,-1 0 0,1 0-1,0 0 1,0 1 0,0-1 0,-1 0 0,1 0 0,0 0 0,0 0 0,0 0 0,-1 0 0,1 0 0,0 0 0,0 0 0,0 1 0,0-1 0,-1 0 0,1 0-1,0 0 1,0 0 0,0 1 0,0-1 0,0 0 0,0 0 0,0 0 0,-1 1 0,1-1 0,0 0 0,0 0 0,0 0 0,0 1 0,0-1 0,0 0 0,0 0 0,0 0-1,0 1 1,0-1 0,-4 22-2,1 1-1,1-1 1,1 0-1,3 37 1,0-7 4,-2-34 2,-1 18-1,3 0 0,6 44 1,-7-70-4,1-1 0,0 0 0,1 0 0,0 0-1,0 0 1,1 0 0,0-1 0,1 0 0,0 1 0,0-2 0,1 1 0,0-1 0,12 13 0,-16-18 0,0 0 0,0-1 0,1 1 0,-1 0 0,0-1 0,1 1 0,-1-1 0,1 1 0,0-1 0,-1 0 0,1 0 0,0-1 0,0 1 0,0-1 0,0 1 0,-1-1 0,1 0 0,0 0 0,0 0 0,0 0 0,0 0 0,0-1 0,3-1 0,-3 1 0,0-1 0,-1 1 0,1-1 0,-1 0 0,1 0 0,-1 0 0,0 0 0,0 0 0,0-1 0,0 1 0,0-1 0,-1 1 0,1-1 0,-1 0 0,1 0 0,-1 1 0,0-1 0,0 0 0,-1 0 0,1 0 0,0-5 0,1-12 0,0-1 0,-3-36 0,0 37 0,1 0 0,0 0 0,5-22 0,-5 40 0,1-1-1,0 1 1,0 0-1,0-1 1,0 1 0,0 0-1,1 0 1,-1 0-1,1 0 1,-1 0 0,1 0-1,0 0 1,0 1-1,0-1 1,0 0 0,0 1-1,0 0 1,0-1-1,0 1 1,1 0 0,-1 0-1,0 0 1,1 1 0,-1-1-1,1 0 1,3 1-1,-4-1 1,0 1-1,0 0 0,1-1 0,-1 1 1,0 0-1,0 0 0,0 1 1,1-1-1,-1 0 0,0 1 1,0 0-1,0-1 0,0 1 0,0 0 1,0 0-1,0 0 0,0 0 1,0 0-1,0 1 0,-1-1 0,1 0 1,0 1-1,-1 0 0,1-1 1,-1 1-1,0 0 0,1 0 0,-1-1 1,1 3-1,1 5-1,-1-1-1,0 1 1,0 0 0,0 0 0,-2-1-1,1 1 1,-1 15 0,-13 63 12,9-66-8,1 1 0,0-1 0,1 23 0,2-41-2,1 0 0,-1 0 0,1 0 0,-1-1 0,1 1 0,0 0 0,0-1 0,1 1 0,-1-1 0,0 1 0,1-1 0,0 1 0,-1-1 0,1 0 0,0 0 0,0 0 0,0 0 0,0 0 0,1 0 0,-1-1 0,1 1 0,-1-1 0,1 1 0,-1-1 0,1 0 0,0 0 0,-1 0 0,6 1 0,1 0 0,0-1 0,0 0 0,0 0 0,0 0 0,0-1 0,0-1 0,0 0 0,11-2 0,-16 2-1,-1 0 1,1-1-1,-1 1 1,1-1-1,-1 0 0,0 0 1,0 0-1,0-1 1,0 1-1,0-1 0,0 1 1,-1-1-1,1 0 1,-1 0-1,0 0 0,0 0 1,0-1-1,0 1 1,-1 0-1,1-1 0,-1 0 1,0 1-1,0-1 1,1-6-1,2-10-8,-2 0 1,0 0-1,-1-27 1,-1 37 6,0-13-2,1 15 9,-1 1 0,0-1 0,0 0 1,0 0-1,-1 0 0,0 1 1,-1-1-1,0 0 0,-5-14 0,0 34 1,2 20-4,2 0 1,0 0 0,2 1-1,6 55 1,-4-85-3,0 0 0,0 0 0,0 0 0,0 0 0,0 0 0,1 0 0,-1 0 0,1-1 0,0 1 0,0 0 0,0-1 0,0 0 0,0 1 0,1-1 0,-1 0 0,1 0 0,-1-1 0,1 1 0,0 0 0,3 1 0,-2-2 0,-1 1 0,1-1 0,0 1 0,0-1 0,0-1 0,0 1 0,0 0 0,0-1 0,0 0 0,0 0 0,0 0 0,0 0 0,0-1 0,0 0 0,8-2 0,-10 2-1,0 0 1,1-1-1,-1 0 1,0 1-1,0-1 0,0 0 1,0 0-1,-1 0 1,1 0-1,0-1 0,-1 1 1,0 0-1,1-1 1,-1 1-1,0-1 0,0 1 1,0-1-1,0-4 1,10-52-17,-10 52 16,3-40-7,4-29-3,-7 69 11,1 0 0,-1 0 0,2 0 0,-1 1 0,1-1 0,0 0 0,8-11 0,-10 16-1,0 1 1,0-1-1,1 1 0,-1-1 1,1 1-1,-1 0 0,1 0 1,-1 0-1,1 0 0,0 0 1,0 0-1,0 0 0,-1 0 1,1 1-1,0-1 0,0 1 1,0-1-1,0 1 0,0 0 1,0 0-1,0 0 0,0 0 1,0 0-1,0 0 0,0 1 1,0-1-1,0 0 0,0 1 1,-1 0-1,1-1 0,0 1 1,0 0-1,0 0 0,-1 0 1,1 0-1,0 0 0,-1 1 1,1-1-1,-1 0 0,0 1 1,1-1-1,-1 1 0,0 0 1,0-1-1,0 1 0,0 0 1,1 2-1,3 8 1,0 1-1,-2-1 1,1 0-1,-1 1 1,-1 0-1,1 19 1,-2-25 4,-1 1 0,0-1 0,-1 1 0,0 0 0,0-1 0,0 1-1,-1-1 1,0 0 0,-1 0 0,0 0 0,0 0 0,-6 10 0,-11 14 11,7-11-3,24-39-7,154-271-5,-156 272 0,-10 18 0,1 0 0,0 0 0,0 0 0,0 0 0,0 0 0,0 1 0,0-1 0,-1 0 0,1 0 0,0 0 0,0 0 0,0 0 0,0 0 0,-1 0 0,1 0 0,0 0 0,0 0 0,0 0 0,0 0 0,-1 0 0,1 0 0,0 0 0,0 0 0,0 0 0,0 0 0,-1 0 0,1 0 0,0 0 0,0 0 0,0 0 0,0-1 0,0 1 0,-1 0 0,1 0 0,0 0 0,0 0 0,0 0 0,0 0 0,0 0 0,0-1 0,0 1 0,0 0 0,-1 0 0,1 0 0,0 0 0,0 0 0,0-1 0,0 1 0,0 0 0,0 0 0,0 0 0,0 0 0,0-1 0,0 1 0,0 0 0,0 0 0,0 0 0,0 0 0,0-1 0,0 1 0,0 0 0,0 0 0,-11 7 0,4 0 0,1 0 1,0 0-1,1 1 1,0 0-1,0 0 0,1 0 1,0 0-1,0 1 0,1-1 1,0 1-1,-4 17 1,4-3 1,0 0 0,1 0 0,2 39 0,0-58-1,0-1 0,1 0 0,-1 0-1,1 0 1,0 1 0,0-1 0,0 0-1,1 0 1,-1 0 0,1 0-1,0-1 1,-1 1 0,1 0 0,0-1-1,1 1 1,-1-1 0,0 0 0,1 1-1,-1-1 1,1-1 0,0 1 0,0 0-1,-1 0 1,1-1 0,0 0 0,0 0-1,1 0 1,-1 0 0,4 1 0,9 1 1,1 0 1,0-1 0,0 0 0,21-2 0,-32 0-5,0 0 0,1 0 0,-1-1 1,0 1-1,0-1 0,1-1 0,-1 1 1,9-4-1,-12 4-5,-1-1-1,0 1 1,0 0-1,1-1 1,-1 1 0,0-1-1,0 0 1,0 0 0,-1 0-1,1 0 1,0 0 0,-1 0-1,1 0 1,-1 0-1,0-1 1,0 1 0,0-1-1,0 1 1,0 0 0,0-1-1,0-3 1,1-24-377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5.4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1 32415,'-11'0'45,"1"0"-22,0 0-1,0 0 1,0 1-1,1 0 0,-1 1 1,-11 3-1,19-4-21,-1 0 0,1 0 0,-1 1-1,1-1 1,-1 1 0,1 0 0,0-1 0,0 1-1,0 0 1,0 0 0,0 1 0,0-1 0,1 0-1,-1 1 1,1-1 0,-1 1 0,1-1 0,0 1-1,0-1 1,0 1 0,0 0 0,1 0 0,-1-1 0,1 1-1,0 0 1,-1 3 0,1-2 0,0 0-1,-1 0 1,1 0 0,1 0 0,-1 0-1,1 0 1,-1 0 0,1 0-1,0 0 1,1 0 0,-1-1 0,1 1-1,-1 0 1,4 3 0,-3-4 1,0-1-1,0 0 1,1 1 0,-1-1 0,1 0 0,-1-1-1,1 1 1,0 0 0,-1-1 0,1 1 0,0-1 0,0 0-1,0 0 1,1 0 0,-1-1 0,0 1 0,0-1-1,6 1 1,0 0 1,-2-1-1,0 1 0,-1-1 0,1 0 1,0 0-1,7-2 0,-12 1-2,0 1 1,-1-1-1,1 1 1,-1-1 0,1 1-1,-1-1 1,0 0 0,1 0-1,-1 0 1,0 0-1,1 0 1,-1 0 0,0 0-1,0 0 1,0 0-1,0-1 1,0 1 0,0 0-1,0-1 1,0 1 0,-1-1-1,1 1 1,0-1-1,-1 1 1,1-1 0,-1-2-1,1-1 2,0 0-1,0 0 0,-1 0 0,1 0 0,-1 0 1,-1 0-1,1 1 0,-1-1 0,1 0 1,-4-7-1,3 9-2,0 1 0,0 0 1,0 0-1,-1 0 0,1 0 1,-1 0-1,1 0 0,-1 0 0,0 0 1,0 1-1,0-1 0,0 1 1,0 0-1,0-1 0,0 1 1,0 0-1,-1 0 0,1 0 0,0 0 1,-1 1-1,1-1 0,-5 0 1,-51-2-150,46 3 57,-26 0-475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5.7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 32159,'4'0'224,"31"0"-112,10 0-48,11 0-48,-3 0 0,-6-4-16,-7-3-32,-20 3-368,-14-1-1649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17.3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 31614,'9'-2'48,"0"0"-1,0 1 0,0 0 0,0 1 1,0 0-1,0 0 0,0 1 1,0 0-1,0 0 0,0 1 0,0 0 1,-1 1-1,1 0 0,-1 0 0,1 1 1,-1 0-1,8 6 0,8 6-23,1 2-1,-2 1 0,39 40 1,-36-31-19,-1 1 1,-1 1-1,-1 1 0,-2 1 1,-1 0-1,-2 2 0,-1 0 1,-2 1-1,-1 1 0,-2 0 1,-2 1-1,-1 0 0,-1 0 1,-3 1-1,2 58 0,-5-64 5,-2 0 0,-2-1 0,-1 1-1,-1 0 1,-16 59 0,3-37-5,-3-1 0,-2-1 0,-2-1 0,-2-1-1,-49 70 1,70-113-40,0-1-1,0 1 0,-1-1 1,0 0-1,-1 0 1,1 0-1,-1-1 0,0 0 1,0-1-1,-1 1 0,1-1 1,-1-1-1,-10 4 0,-22-1-1335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2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31614,'0'0'649,"3"0"-518,286 0 157,-289 0-342,-7 8-1533,-11 2-1937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2.5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31198,'0'0'961,"0"2"-673,0 0-176,4 1-32,21-1-32,6 0-32,4 2 0,-2-4 0,-2 0-16,-7 0 0,-3 0 0,-7 0 0,-7 0-32,-3 0-64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2.8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286 8 32383,'0'0'6,"0"0"0,0-1 0,0 1 0,0-1 0,0 1 0,0 0 0,0-1 0,-1 1 0,1 0 0,0-1 0,0 1 0,0 0 1,-1-1-1,1 1 0,0 0 0,0-1 0,-1 1 0,1 0 0,0 0 0,-1-1 0,1 1 0,0 0 0,-1 0 0,1 0 0,-1 0 0,1-1 0,0 1 0,-1 0 0,1 0 0,-1 0 1,1 0-1,0 0 0,-1 0 0,1 0 0,-1 0 0,1 0 0,0 0 0,-1 0 0,1 0 0,0 1 0,-1-1 0,0 0 0,-20 7-23,12-2 18,-1 1 1,2 1-1,-1 0 1,1 0 0,0 1-1,0-1 1,1 2-1,0-1 1,1 1 0,0 0-1,-9 17 1,-5 12 11,-22 63 0,19-37 1,-27 120-1,44-151-11,2 0-1,0 1 0,3 0 0,0-1 0,7 56 1,-3-74 4,0 0 1,1 0 0,0 0 0,1-1-1,1 0 1,0 0 0,1 0 0,1 0 0,0-1-1,0-1 1,2 1 0,12 13 0,-14-18-63,1 0 1,0 0-1,0-1 0,1 0 1,0 0-1,0-1 1,1 0-1,-1-1 1,1-1-1,0 1 1,1-2-1,-1 1 0,1-2 1,-1 0-1,1 0 1,14 0-1,18-2-3396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0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2 952 30990,'0'0'20,"0"0"0,0 0 1,0 0-1,-1 1 0,1-1 0,0 0 0,0 0 0,0 1 0,0-1 1,0 0-1,0 0 0,0 1 0,0-1 0,0 0 0,0 0 0,0 1 1,0-1-1,0 0 0,0 0 0,0 1 0,0-1 0,0 0 0,0 0 1,0 1-1,0-1 0,0 0 0,0 0 0,0 1 0,1-1 0,-1 0 0,0 0 1,0 0-1,0 1 0,0-1 0,0 0 0,1 0 0,-1 0 0,0 0 1,0 1-1,0-1 0,1 0 0,-1 0 0,0 0 0,0 0 0,1 0 1,-1 0-1,0 0 0,0 0 0,1 0 0,-1 1 0,0-1 0,0 0 1,1 0-1,-1 0 0,0-1 0,0 1 0,1 0 0,-1 0 0,0 0 0,0 0 1,1 0-1,3 0-3,0 0 1,1-1-1,-1 1 1,0-1-1,0 0 1,0 0 0,0-1-1,0 1 1,0-1-1,0 0 1,0 0-1,-1 0 1,1 0-1,-1-1 1,5-3-1,-2 0-6,-1 0-1,0 0 0,-1 0 0,1 0 0,-1-1 0,0 1 1,5-15-1,-2 2-7,-1 0-1,-1 0 1,-1 0 0,-1 0 0,0-1-1,-1-19 1,-1-4 1,1 0 2,-5-46 0,3 89-6,0 1 0,0-1 0,-1 0 0,1 0 0,0 0 0,0 0 0,0 0 0,0 0 0,0 0 0,-1 0 0,1 0 0,0 0 0,0 0 0,0 0 0,0 0 0,0 0 0,0 0 0,-1 0 0,1 0 0,0 0 0,0 0 0,0 0 0,0 0 0,0 0 0,-1 0 0,1 0 0,0 0 0,0 0 0,0 0 0,0 0 0,0 0 0,0-1 0,-1 1 0,1 0 0,0 0 0,0 0 0,0 0 0,0 0 0,0 0 0,0 0 0,0-1 0,0 1 0,0 0 0,0 0 0,0 0 0,0 0 0,0 0 0,-1 0 0,1-1 0,0 1 0,0 0 0,0 0 0,0 0 0,0 0 0,0 0 0,0-1-1,1 1 1,-1 0 0,0 0 0,0 0 0,0 0 0,0 0 0,0-1 0,0 1 0,0 0 0,0 0 0,0 0 0,0 0 0,0 0 0,-3 12-9,1 55 19,3 71-7,0-124-3,0 0 0,1 0 0,1-1 0,1 1 0,0-1 0,0 0 0,11 21 0,-13-31 0,0 1 0,1-1 0,-1 0 0,0 1-1,1-1 1,0 0 0,0-1 0,0 1 0,0 0 0,0-1 0,1 0 0,-1 0 0,1 0 0,-1 0-1,1 0 1,0-1 0,0 0 0,-1 1 0,1-2 0,0 1 0,0 0 0,0-1 0,0 1-1,0-1 1,6-1 0,-8 1 1,0-1 0,0 1-1,-1-1 1,1 1 0,0-1-1,0 0 1,-1 0 0,1 1-1,0-1 1,-1-1-1,1 1 1,-1 0 0,1 0-1,-1 0 1,0-1 0,0 1-1,1-1 1,-1 1 0,0-1-1,0 0 1,0 1 0,-1-1-1,1 0 1,0 1 0,0-4-1,3-5 1,-1 0-1,-1-1 1,3-13-1,5-98-1,-9 82 6,3 0 0,10-51-1,-13 86-3,1 0-1,-1 0 0,1 0 1,0 0-1,0 1 0,0-1 1,1 0-1,5-7 0,-6 10 0,0 0 0,0 0 0,0 1 0,0-1 0,0 1 0,1-1 0,-1 1 0,0 0 0,1 0 0,-1 0 0,1 0 0,-1 0 0,1 1 0,0-1 0,-1 1 0,1 0 0,0-1 0,3 2 0,-4-1 0,1 1-1,-1-1 1,0 1 0,1 0 0,-1 0-1,0 0 1,0 0 0,1 0-1,-1 1 1,0-1 0,0 1 0,0-1-1,-1 1 1,1 0 0,0-1-1,-1 1 1,1 0 0,-1 0 0,1 0-1,-1 1 1,0-1 0,0 0-1,0 0 1,1 3 0,4 10-3,-1 1-1,5 23 1,-8-32 4,7 42 3,-3 0 1,-1 1 0,-4 78-1,-1-89-6,2-35 8,2-15 4,2-19 3,-1 1-7,1-15-14,2 0 0,21-62 0,-25 94 6,0 1 0,1 0 0,0 0 1,1 1-1,0-1 0,0 1 0,2 0 0,-1 1 1,1 0-1,0 0 0,1 1 0,0 0 1,0 0-1,13-7 0,-21 14 2,0 0 0,1 0 0,-1 1 0,0-1 0,1 0 0,-1 1 0,1 0 0,-1-1 0,0 1 0,1 0 0,-1-1 0,1 1 0,1 0 0,-2 0 0,-1 1 0,1-1 0,0 0 0,-1 0 0,1 1 0,-1-1 0,1 0 0,-1 0 0,1 1 0,0-1 0,-1 1 0,1-1 0,-1 0 0,0 1 0,1-1 0,-1 1 0,1-1 0,-1 1 0,0 0 0,1-1 0,-1 1 0,2 4 0,-1-1 0,0 1 0,0-1 0,-1 1 0,1 0 0,-1 7 0,0 1 0,7 82 0,2 89 0,-9-184 0,0 0 0,0 1 0,0-1 0,0 0 0,0 0 1,0 0-1,0 0 0,0 0 0,0 0 0,0 0 0,0 0 0,0 1 0,0-1 0,0 0 0,0 0 0,0 0 1,0 0-1,0 0 0,0 0 0,0 0 0,0 0 0,0 1 0,0-1 0,0 0 0,0 0 0,0 0 0,0 0 1,0 0-1,0 0 0,0 0 0,1 0 0,-1 0 0,0 0 0,0 1 0,0-1 0,0 0 0,0 0 1,0 0-1,0 0 0,0 0 0,0 0 0,0 0 0,1 0 0,-1 0 0,0 0 0,0 0 0,0 0 0,0 0 1,0 0-1,0 0 0,0 0 0,0 0 0,1 0 0,-1 0 0,0 0 0,0 0 0,0 0 0,0 0 0,0 0 1,0 0-1,0 0 0,0 0 0,1 0 0,-1 0 0,0 0 0,0 0 0,0-1 0,0 1 0,0 0 0,5-6 10,51-138 8,-41 101-28,1 0-1,32-59 1,-46 98 9,16-22-1,-17 25 2,-1 0 0,1 0 0,0 0 0,0 0-1,0 0 1,0 0 0,0 0 0,0 1 0,0-1 0,0 0 0,1 1 0,-1-1-1,0 1 1,0-1 0,0 1 0,1 0 0,-1-1 0,0 1 0,0 0 0,1 0-1,1 0 1,-2 1 0,0-1-1,-1 1 0,1 0 1,0 0-1,0-1 0,-1 1 1,1 0-1,-1 0 0,1 0 1,-1 0-1,1 0 0,-1 0 1,1 0-1,-1 0 0,0 0 1,1 0-1,-1 1 1,0-1-1,0 0 0,0 0 1,0 1-1,2 33 3,-2-27-3,1 25-2,1 10 8,8 48-1,-8-79-3,1 0 0,0 0 1,1 0-1,0 0 0,0-1 0,1 0 0,1 0 0,12 18 0,-17-27-1,1 0 0,0 0 1,-1 0-1,1 0 0,0-1 1,0 1-1,0 0 0,0-1 0,0 1 1,0-1-1,1 0 0,-1 0 0,0 0 1,1 0-1,-1 0 0,1-1 1,-1 1-1,1-1 0,-1 1 0,1-1 1,-1 0-1,1 0 0,0 0 0,-1 0 1,1-1-1,-1 1 0,1-1 1,-1 1-1,1-1 0,-1 0 0,0 0 1,3-1-1,2-2 1,-1 0-1,1 0 1,-1 0 0,0-1-1,-1 0 1,1 0 0,-1 0 0,0-1-1,8-11 1,-4 3-1,-1 1 0,-1-1 0,-1-1 0,0 1 0,0-1 0,-2-1 0,4-17 0,-2 1 0,-3 0 0,0-49 0,-3 79 0,0 0 0,0 1 0,0-1 0,0 0 0,-1 0 0,1 0 0,-1 1 0,1-1 0,-1 0 0,0 1 0,0-1 0,0 1 0,0-1 0,0 1 0,0-1 0,0 1 0,0-1 0,0 1 0,-1 0 0,1 0 0,0 0 0,-1 0 0,1 0 0,-1 0 0,0 0 0,1 0 0,-1 0 0,0 1 0,1-1 0,-1 1 0,-3-1 0,3 0 0,0 1 0,-1 0 0,1 0 0,0 0 0,0 0 0,-1 0 0,1 0 0,0 1 0,-1-1 0,1 1 0,0 0 0,0-1 0,0 1 0,0 0 0,0 0 0,0 1 0,0-1 0,0 0 0,0 0 0,0 1 0,1 0 0,-1-1 0,0 1 0,-1 3 0,-2 3 0,1 0 0,1 1 0,0-1 0,0 1 0,0 0 0,1 0 0,1 0 0,-2 18 0,4 80 0,0-86 0,0-9 0,0 0 0,1 0 0,0 0 0,1-1 0,1 1 0,-1-1 0,2 1 0,0-1 0,0-1 0,1 1 0,0-1 0,10 13 0,-11-18 0,-1 1 0,2 0 0,-1-1 0,0 0 0,1-1 1,0 1-1,0-1 0,0 0 0,1 0 0,-1-1 0,1 0 0,0 0 1,0-1-1,0 0 0,0 0 0,1 0 0,-1-1 0,0 0 0,1-1 1,12 0-1,-18 0 0,0-1 0,0 1 1,1-1-1,-1 0 0,0 0 0,0 0 1,0 0-1,0 0 0,0 0 1,0 0-1,-1-1 0,1 1 1,0-1-1,-1 1 0,1-1 1,-1 0-1,1 0 0,-1 1 1,0-1-1,0 0 0,0 0 0,0 0 1,0-1-1,0 1 0,-1 0 1,1 0-1,0-3 0,2-7 1,-1-1 1,0 0-1,0-19 0,-3-50-1,0 58 0,0-1 0,2 0 0,1 1 0,0-1 0,11-42 0,-12 64 0,0 0 0,0-1 0,0 1 0,1 0 0,-1 0 0,1 0-1,0 0 1,0 0 0,0 0 0,0 1 0,0-1 0,0 1 0,1-1 0,-1 1 0,1 0 0,0 0 0,0 0 0,0 0 0,0 1-1,0-1 1,0 1 0,0-1 0,0 1 0,0 0 0,1 0 0,-1 1 0,0-1 0,1 1 0,-1 0 0,1 0 0,-1 0 0,1 0-1,-1 0 1,6 2 0,-7-1 0,0 0-1,-1 0 0,1 0 1,0 0-1,0 0 0,-1 1 0,1-1 1,0 1-1,-1-1 0,0 1 1,1 0-1,-1-1 0,0 1 1,0 0-1,0 0 0,0 0 0,0 0 1,0 0-1,0 2 0,10 44 3,-9-36-3,6 52 7,-4 0 0,-5 99 1,10-233-17,32-121 1,-38 177 5,2 0-1,0 1 1,0-1 0,1 1 0,1 0-1,0 1 1,12-17 0,-16 25 3,1 0 1,0 0-1,0 0 0,0 0 1,0 0-1,0 1 0,1 0 1,0 0-1,0 0 1,0 1-1,0-1 0,0 1 1,0 0-1,1 1 0,-1-1 1,0 1-1,1 0 0,0 0 1,-1 1-1,1 0 1,9 1-1,-14-1 1,1 0 0,-1 0 0,0 1 0,0-1 0,1 1 0,-1-1 0,0 1 0,0 0 0,0-1 0,0 1 0,1 0 0,-1 0 0,0 0 0,0 0 0,-1 0 0,1 0 0,0 0 0,0 0 0,0 0 0,-1 0 0,1 0 0,-1 1 0,1-1 0,-1 0 0,1 0 0,-1 1 0,1 0 0,4 41 0,-5-37 0,-8 189 0,3-133 3,5-51 0,-2-1-1,2 0-1,-1 0 1,1 0-1,1 1 1,0-1-1,3 13 0,-3-20-1,0-1 0,0 1 0,0-1 0,0 0 0,1 1 0,-1-1 0,1 0 0,0 0 0,0 0 0,0 0 0,-1 0 0,2 0 0,-1-1 0,0 1 0,0-1 0,0 1 0,1-1 0,-1 0 0,1 0 0,-1 0 0,1 0 0,0 0 0,-1-1 0,1 1 0,-1-1 0,1 0 0,0 1 0,3-2 0,-1 2 1,-1-1-1,1 1 1,0-1-1,0-1 1,-1 1-1,1-1 1,0 1-1,-1-1 1,1-1-1,-1 1 1,1-1 0,-1 1-1,1-1 1,-1-1-1,0 1 1,0 0-1,0-1 1,0 0-1,-1 0 1,1 0 0,-1-1-1,0 1 1,0-1-1,0 1 1,0-1-1,-1 0 1,1 0-1,1-6 1,11-19-1,-1-1 0,-2-1 0,-1 0 0,-2-1 0,-1 0 0,5-42 0,-3 24 0,22-73 0,-30 118 0,0 1 1,0 0-1,0-1 1,1 1-1,-1 0 0,1 0 1,0 0-1,0 0 1,0 1-1,1-1 1,-1 1-1,1 0 0,5-4 1,-7 6-1,0 0 0,0 0 0,0 1-1,0-1 1,0 0 0,0 0 0,0 1 0,0 0 0,0-1 0,0 1 0,0 0 0,0 0 0,0 0-1,1 0 1,-1 0 0,0 1 0,0-1 0,0 1 0,0-1 0,0 1 0,0 0 0,0 0 0,0-1-1,0 1 1,0 1 0,-1-1 0,1 0 0,0 0 0,-1 1 0,1-1 0,0 1 0,1 2 0,3 4-1,0 1 1,-1-1 0,0 1 0,0 0-1,-1 1 1,0-1 0,-1 1 0,0-1-1,-1 1 1,1 0 0,0 13 0,1 19 0,-2 55 0,-2-86 0,0 8 2,-1 0 0,0 1 0,-2-1 0,0 0 0,-2 0 0,0-1 0,-11 29 0,13-41-1,0 0-1,0 0 1,0 0-1,0-1 1,-1 1 0,0-1-1,0 0 1,0 0-1,-1-1 1,0 1 0,0-1-1,0 0 1,0 0 0,-1 0-1,1-1 1,-1 0-1,0 0 1,0-1 0,0 1-1,0-1 1,-1 0-1,1-1 1,-1 0 0,1 0-1,-11 0 1,14-1-1,1 0 0,0 0 0,-1-1 0,1 1 0,0-1 0,0 1 0,-1-1 0,1 0 0,0 0 0,0 0 0,0 0 0,0 0 0,0 0 0,0-1 0,0 1 0,0-1 0,-1-2 0,-1 0 0,1 0 0,0 0 0,0-1 0,1 1 0,-1-1 1,1 0-1,-3-7 0,1-4-1,0 0 0,1-1 0,-3-32 0,5 28-3,-1 10-1,1 0 1,0 0-1,1 0 1,0 0-1,1 0 0,0 0 1,1 0-1,5-20 1,-6 30 4,0-1 0,0 1 0,0-1 0,0 1-1,1 0 1,-1-1 0,0 1 0,1 0 0,-1 0 0,1 0 0,-1 0 0,1 0 0,-1 0-1,1 0 1,0 0 0,0 1 0,-1-1 0,1 1 0,0-1 0,0 1 0,-1 0 0,1 0 0,0 0-1,0 0 1,0 0 0,0 0 0,-1 0 0,1 0 0,0 1 0,0-1 0,0 1 0,-1-1-1,1 1 1,2 1 0,2 1-1,0 0 0,-1 0 0,1 0 0,-1 0 0,0 1 0,0 0 0,0 0 0,7 8 0,12 18 3,-5-6 4,1 0 0,39 34-1,-52-52-4,1 0 0,0 0 0,0-1 0,0 0 0,1-1 0,-1 0 0,1 0 0,0-1 0,1 0 0,-1 0 0,0-1 0,19 2 0,-23-4 0,0 1-1,0-1 1,0 0 0,0 0 0,0 0 0,0-1 0,0 1 0,0-1 0,0 0 0,0-1 0,0 1 0,-1-1 0,1 0-1,0 0 1,-1-1 0,0 1 0,1-1 0,-1 0 0,0 0 0,-1-1 0,1 1 0,0-1 0,-1 1 0,0-1 0,0 0-1,0-1 1,0 1 0,-1 0 0,0-1 0,0 1 0,3-8 0,2-7 0,-1 0 0,-1 0 0,0-1 0,-1 1 0,2-29 0,-3-104 8,-4 101-8,-7 233-1,7-143 0,0-18 0,0 0 0,2 0 0,0 0 0,6 28 0,-6-45 0,0 1 0,0-1 0,0 0 0,1 0 0,0 0 0,-1 0 0,1 0 0,1-1 0,-1 1 0,0-1 0,1 1 0,0-1 0,0 0 0,0 0 0,0 0 0,1 0 0,-1-1 0,1 1 0,-1-1 0,1 0 0,0 0 0,0 0 0,0 0 0,0-1 0,0 0 0,8 2 0,-7-2 0,0 0 0,0-1 0,0 0 0,0 0 0,0 0 0,1 0 0,-1-1 0,0 0 0,0 0 0,0 0 0,-1 0 0,1-1 0,0 0 0,0 0 0,-1 0 0,1-1 0,4-3 0,-2 0 0,-1 0 0,0 0 0,0-1 0,-1 1 0,0-1 0,0-1 0,-1 1 0,1 0 0,4-13 0,-2-2 0,0 0 0,-1-1 0,-1 1 0,-1-1 0,0-26 0,1-88 0,-5 125 0,0 339 0,-1-323 0,1-1 0,0 1 0,0 0 0,1-1 0,-1 1 0,1-1 0,-1 1 0,1-1 0,1 1 0,-1-1 0,0 1 0,1-1 0,-1 0 0,1 0 0,0 0 0,0 0 0,0 0 0,1 0 0,-1-1 0,1 1 0,-1-1 0,1 1 0,0-1 0,0 0 0,0 0 0,0 0 0,0-1 0,1 1 0,-1-1 0,0 1 0,1-1 0,-1 0 0,1-1 0,-1 1 0,1-1 0,0 1 0,-1-1 0,8-1 0,-5 2 1,0-1-1,0 0 1,0 0-1,1-1 1,-1 1 0,0-1-1,0-1 1,0 1 0,0-1-1,-1 0 1,1-1-1,0 1 1,-1-1 0,0 0-1,1 0 1,-1-1-1,0 0 1,-1 0 0,1 0-1,-1 0 1,0-1 0,0 0-1,0 1 1,0-1-1,5-11 1,-3 4-2,-1 1 1,0-1-1,0-1 1,-1 1-1,-1-1 0,0 1 1,2-19-1,-3 3-2,-1-1 1,-3-35-1,1 57 2,0-1 1,0 1 0,-1 0 0,0 0 0,0 0 0,0 0-1,-1 0 1,0 0 0,-1 1 0,1-1 0,-1 1 0,-1 0-1,1 0 1,-1 0 0,0 1 0,-7-6 0,7 7 0,1 0 0,-1 1 0,0 0 0,-1 0 0,1 0 0,0 1 0,-1-1 0,0 1 0,1 1 0,-1-1 0,0 1 0,0 0 0,0 0 0,0 1 0,0 0 0,0 0 0,0 0 0,0 0 0,0 1 0,-8 3 0,11-3 0,-1 0 0,1 1 0,0 0 0,0-1 0,0 1 0,1 0 0,-1 1 0,0-1 0,1 0 0,-1 1 0,1 0 0,0-1 0,0 1 0,0 0 0,0 0 0,0 0 0,1 0 0,-1 0 0,1 1 0,0-1 0,0 0 0,0 1 0,0 6 0,-2 8 0,1 1 0,0 0 0,2 21 0,0-26 0,0-6 0,1 0-1,-1 0 1,1 0-1,1 0 1,-1 0-1,2 0 1,-1 0-1,1-1 1,0 1-1,0-1 1,1 0-1,0 0 1,0 0 0,1 0-1,0-1 1,0 1-1,1-1 1,-1-1-1,1 1 1,1-1-1,-1 0 1,1 0-1,-1-1 1,1 0 0,1 0-1,-1-1 1,1 1-1,-1-2 1,1 1-1,0-1 1,0 0-1,0-1 1,0 0-1,11 0 1,-11 0 1,-1 0 0,1-1-1,0-1 1,-1 1 0,1-1 0,-1-1 0,1 1-1,-1-1 1,15-6 0,-18 6-1,-1-1 1,1 1-1,-1-1 1,0 0-1,0 0 0,0 0 1,0 0-1,0-1 1,-1 1-1,1-1 0,-1 1 1,0-1-1,0 0 1,0 0-1,-1 0 0,1 0 1,-1 0-1,0-1 1,1-5-1,1-18 0,0-1 0,-2 1 0,-3-43 0,1 35-1,3-51-1,-2 86 2,0 0-1,1-1 0,-1 1 1,0 0-1,1 0 0,-1 0 1,1-1-1,0 1 0,-1 0 1,1 0-1,0 0 0,-1 0 1,1 0-1,0 0 1,0 0-1,0 1 0,0-1 1,0 0-1,0 0 0,0 1 1,0-1-1,0 1 0,1-1 1,-1 1-1,0-1 0,0 1 1,0-1-1,1 1 0,-1 0 1,0 0-1,0 0 0,1 0 1,-1 0-1,0 0 1,0 0-1,1 0 0,-1 0 1,0 1-1,2 0 0,1-1 1,0 1 0,0 0-1,0 0 1,-1 1 0,1-1 0,0 1-1,-1 0 1,1 0 0,-1 0 0,0 0-1,6 5 1,-1 4 0,0 0 0,0 0 0,-2 1 0,1 0 0,-1 0 0,-1 1 0,0-1 0,-1 1 0,0 1 0,1 14 0,-1-5 0,-1 0 0,-1 1 0,-1-1 0,-1 0 0,-4 29 0,1-40 2,-1 0-1,1 0 1,-2 0-1,0-1 1,0 1-1,-1-1 1,-1 0-1,0-1 1,-9 12-1,6-8 0,26-60 15,44-122-16,15-31 0,-74 197 0,20-35 0,-20 35 0,0 1 0,0 0 0,1-1 0,-1 1 0,0 0-1,0 0 1,1 0 0,-1 0 0,1 0 0,-1 0 0,1 1 0,-1-1-1,1 0 1,0 1 0,-1-1 0,1 1 0,0 0 0,-1-1 0,1 1 0,0 0-1,2 0 1,-3 1 0,0-1 0,0 1-1,0-1 1,-1 1 0,1-1-1,0 1 1,0 0 0,-1 0 0,1-1-1,0 1 1,-1 0 0,1 0-1,-1 0 1,1 0 0,-1 0-1,1-1 1,-1 1 0,0 0-1,1 0 1,-1 0 0,0 0-1,0 0 1,0 0 0,0 2 0,3 31-6,-3-28 6,-1 122 6,-1-83-1,8 89 0,-5-128-5,0 0 1,0-1-1,1 1 0,0-1 0,0 1 1,0-1-1,1 0 0,-1 0 0,1 0 1,1 0-1,-1 0 0,1-1 1,-1 1-1,1-1 0,1 0 0,-1 0 1,0-1-1,1 1 0,0-1 1,0 0-1,0 0 0,0-1 0,0 0 1,1 0-1,-1 0 0,1 0 0,-1-1 1,7 1-1,-3 0 0,-1-1 1,0-1-1,0 1 1,1-2-1,-1 1 0,0-1 1,0 0-1,1-1 1,-1 1-1,0-2 0,-1 1 1,1-1-1,0-1 1,-1 1-1,1-1 0,-1 0 1,0-1-1,-1 0 1,8-6-1,-6 2 0,0-1 0,-1 1 0,0-2 0,0 1 0,-1-1 0,0 0 0,-1 0 0,0-1 0,-1 1 0,-1-1 0,5-24 0,-4 14 0,-2-2 0,0 1 0,-2 0 0,0 0 0,-6-33 0,6 51 0,-1 0 0,-1 0 0,1 0 0,-1 0 0,1 1 0,-1-1 0,-1 0 0,1 1 0,-1 0 0,0-1 0,0 1 0,-4-4 0,5 6 0,0 0 0,0 0 0,0 1 0,0-1 0,0 1 0,0-1 0,-1 1 0,1 0 0,0 0 0,-1 0 0,1 0 0,-1 1 0,1-1 0,-1 0 0,0 1 0,1 0 0,-1 0 0,0 0 0,1 0 0,-1 0 0,1 0 0,-1 1 0,0-1 0,1 1 0,-4 1 0,4-1 0,-1 0 0,0 1 0,1 0 0,-1-1 0,1 1 0,-1 0 0,1 0 0,0 1 0,0-1 0,0 0 0,0 1 0,0-1 0,1 1 0,-1-1 0,1 1 0,-2 4 0,-14 50 0,10-25 0,3 0 0,0 1 0,3 0 0,0-1 0,6 46 0,-5-74 0,1 0 0,0 0 0,1 1 0,-1-1 0,1 0 0,0 0 0,0 0 0,0-1 0,0 1 0,1 0 0,-1-1 0,1 1 0,0-1 0,0 0-1,0 0 1,1 0 0,-1-1 0,1 1 0,4 2 0,-5-4 0,-1 1 1,1-1-1,0 0 0,0 0 0,-1 0 0,1 0 0,0-1 0,0 1 0,0-1 0,0 0 1,0 0-1,0 0 0,0 0 0,0 0 0,0-1 0,0 1 0,0-1 0,0 0 0,0 0 1,-1 0-1,1 0 0,0 0 0,-1 0 0,1-1 0,-1 0 0,1 1 0,-1-1 0,0 0 1,3-3-1,3-3 1,-1-1 0,-1 0 0,1-1 0,-2 1 0,1-1 1,-1-1-1,-1 1 0,0-1 0,0 1 0,-1-1 0,0 0 0,1-13 0,1-18-2,-2-81-1,-3 93 1,0 30 1,0 0 0,0-1 0,0 1-1,-1 0 1,1 0 0,0 0 0,0 0-1,0 0 1,-1 0 0,1-1 0,0 1-1,0 0 1,0 0 0,-1 0-1,1 0 1,0 0 0,0 0 0,0 0-1,-1 0 1,1 0 0,0 0 0,0 0-1,-1 0 1,1 0 0,0 0 0,0 0-1,0 0 1,-1 0 0,1 0 0,0 0-1,0 1 1,0-1 0,-1 0 0,1 0-1,0 0 1,0 0 0,0 0 0,0 0-1,-1 1 1,1-1 0,0 0 0,0 0-1,0 0 1,0 0 0,0 1 0,0-1-1,-1 0 1,1 0 0,0 0 0,0 1-1,0-1 1,-4 7 0,0 1 0,0-1 0,1 1 0,0 0 0,0-1 0,1 1 0,0 1 0,1-1 0,-2 13 0,0 83 0,3-83 0,0-13 0,0-1 0,1 1 0,0-1 0,0 0 0,1 1 0,0-1 0,0 0 0,1 0 0,0 0 0,0 0 0,0-1 0,8 12 0,-8-14 0,1 0 0,0 0 0,-1 0 0,1-1 0,0 1 0,1-1 0,-1 0 0,1 0 0,-1-1 0,1 1 0,0-1 0,0 0 0,0 0 0,0-1 0,0 1 0,0-1 0,1 0 0,7 0 0,-4 0 0,0-1 0,1 0 0,-1-1 0,0 0 0,1 0 0,11-3 0,-17 2 0,1 0 0,-1 0 0,0 0 0,0 0 0,0-1 0,0 1 0,0-1 0,0 0 0,-1 0 0,1-1 0,-1 1 0,0-1 0,0 0 0,3-5 0,3-6 0,-2 0 0,0 0 0,0-1 0,-2 0 0,0 0 0,0-1 0,-2 0 0,2-21 0,3-140 0,-8 164 0,1-55 0,0 24 0,-1 0 0,-2 0 0,-10-55 0,12 98 0,0 1 0,-1 0 0,1-1-1,0 1 1,-1-1 0,1 1 0,-1 0 0,1-1 0,-1 1-1,0 0 1,0 0 0,1 0 0,-1 0 0,0-1 0,-1 0-1,1 2 1,1 0 0,-1 0 0,1 0 0,0 0 0,-1 0-1,1 0 1,-1 0 0,1 0 0,-1 0 0,1 0 0,0 0-1,-1 0 1,1 0 0,-1 0 0,1 0 0,-1 0-1,1 0 1,0 1 0,-1-1 0,1 0 0,0 0 0,-1 0-1,1 1 1,-1-1 0,1 0 0,0 1 0,0-1 0,-1 0-1,1 1 1,-1-1 0,-1 4-1,-1 0 0,1-1 0,0 1 0,0 0 0,0 0 0,0 0 0,-1 8 0,-4 28 1,2 1 0,1 0 1,5 75-1,-1-76 2,1-10-1,1-1 1,2 1 0,0-1 0,12 38-1,-11-50 0,1 0-1,1-1 1,0 0-1,1 0 1,1 0-1,0-1 1,1-1-1,19 22 1,-25-32 0,0 1 0,1-1-1,0 0 1,0-1 0,11 7 0,-15-9-1,1-1 0,-1 1 1,0 0-1,1-1 0,-1 1 0,1-1 1,-1 1-1,1-1 0,0 0 1,-1 1-1,1-1 0,-1 0 0,1 0 1,0 0-1,-1 0 0,1-1 1,-1 1-1,1 0 0,-1-1 0,1 1 1,-1-1-1,1 1 0,-1-1 1,1 0-1,-1 0 0,0 1 0,1-1 1,-1 0-1,2-1 0,1-4 1,0-1-1,0 1 0,-1-1 1,1 1-1,-1-1 0,-1 0 1,1 0-1,1-12 0,11-66 0,-13 72 0,4-47 0,-1-77 0,-5 137 0,0 0 0,0 0 0,0 0 0,0 1 0,-1-1 0,1 0 0,0 0 0,0 0 0,0 0 0,0 0 0,0 0 0,-1 1 0,1-1 0,0 0 0,0 0 0,0 0 0,0 0 0,-1 0 0,1 0 0,0 0 0,0 0 0,0 0 0,-1 0 0,1 0 0,0 0 0,0 0 0,0 0 0,-1 0 0,1 0 0,0 0 0,0 0 0,0 0 0,-1 0 0,1 0 0,0 0 0,0 0 0,0-1 0,0 1 0,-1 0 0,1 0 0,0 0 0,0 0 0,0 0 0,0 0 0,0-1 0,-1 1 0,1 0 0,0 0 0,0 0 0,0 0 0,0-1 0,-4 14 0,1-1 0,0 1 0,1-1 0,0 1 0,1 0 0,1 0 0,2 26 0,-1-5 0,-1-22 0,0-1 0,1 0 0,0 1 0,1-1 0,1 0 0,0 0 0,0 0 0,1 0 0,0 0 0,8 13 0,-9-19 0,0-1 0,1 1 0,-1-1 0,1 0 0,0 1 0,0-1 0,1-1 0,-1 1 0,1-1 0,-1 0 0,1 0 0,0 0 0,0-1 0,1 1 0,-1-1 0,0 0 0,1-1 0,-1 0 0,1 0 0,0 0 0,-1 0 0,10-1 0,-11 0 0,1 0 0,-1 0 0,0 0 0,0-1 0,0 0 0,0 0 0,0 0 0,0 0 0,0-1 0,0 1 0,0-1 0,0 0 0,-1 0 0,7-5 0,-5 2 0,-1 0 0,1 0 0,-1-1 0,0 1 0,0-1 0,0 0 0,-1 0 0,4-10 0,1-6 0,0-1 0,-2 1 0,0-1 0,-2 0 0,3-41 0,-6-125 0,-3 92 0,2-142 0,-10 361 0,-1 3 0,10-53 0,3 200 0,-1-261 0,1 0 0,-1 0 0,1 0 0,1 0 0,0-1 0,1 1 0,0-1 0,8 14 1,-10-19 0,1-1 1,0 0-1,0 0 1,0 0-1,0-1 1,1 1-1,-1-1 1,1 0-1,0 0 1,0 0-1,0 0 1,1-1-1,-1 1 1,1-1-1,-1 0 1,1-1-1,0 1 1,-1-1-1,1 0 1,9 1-1,-4-1-1,-1 0 0,1-1 0,0 0 0,-1-1 0,1 0 0,-1-1 0,1 0 0,-1 0 0,10-4 0,-13 3 0,0 0 0,-1-1 0,1 1 0,-1-1 0,0 0 0,0 0 0,0-1 0,0 1 0,-1-1 0,0 0 0,0 0 0,0-1 0,-1 1 0,4-9 0,2-6 0,-2 0 0,0-1 0,-2 0 0,0 0 0,-2-1 0,0 1 0,-1-1 0,-1 0 0,-1 0 0,-5-32 0,5 52 0,0 0 0,-1-1 0,0 1 0,0 0 0,0 0 0,0 0 0,0 0 0,0 0 0,0 0 0,0 0 0,-1 0 0,1 1 0,-1-1 0,-2-2 0,4 4 0,-1-1 0,1 1 0,-1-1 0,0 1 0,1 0 0,-1-1 0,0 1 0,1 0 0,-1 0 0,0-1 0,1 1 0,-1 0 0,0 0 0,1 0 0,-1 0 0,0 0 0,0 0 0,1 0 0,-1 0 0,0 0 0,1 0 0,-1 0 0,0 1 0,1-1 0,-1 0 0,0 0 0,1 1 0,-1-1 0,0 0 0,1 1 0,-1-1 0,1 1 0,-1-1 0,1 1 0,-1-1 0,1 1 0,-1-1 0,1 1 0,-1-1 0,1 1 0,0 0 0,-1-1 0,1 1 0,0 0 0,0-1 0,-1 1 0,1 0 0,0-1 0,0 3 0,-4 13 0,0 1 0,2 0 0,0 0 0,0 1 0,2-1 0,2 24 0,-1-1 0,-1-26 0,0-1 0,1 1 0,0-1 0,1 1 0,1-1 0,0 0 0,6 15 0,-7-24 0,0 0 0,0 0 0,0 0 0,0 0 0,1-1 0,0 1 0,0-1 0,0 0 0,0 1 0,0-1 0,0-1 0,1 1 0,0-1 0,-1 1 0,1-1 0,0 0 0,0 0 0,0 0 0,0-1 0,1 0 0,-1 0 0,0 0 0,0 0 0,1 0 0,8-1 0,-7 0 0,0 0 0,0 0 0,0-1 0,-1 0 0,1 0 0,0-1 0,0 1 0,-1-1 0,1-1 0,-1 1 0,1-1 0,-1 0 0,0 0 0,7-6 0,-4 3 0,-1-1 0,0-1 0,0 1 0,-1-1 0,0-1 0,0 1 0,8-18 0,-4 2 0,0 0 0,-2 0 0,-1 0 0,-1-1 0,5-51 0,-6-57 0,-9 185 0,-2-1 0,-2 0 0,-23 78 0,2-7 0,6 2 0,-5 128 0,11 128 0,16-357 0,2-12 0,-1 0 0,0 0 0,-1 0 0,0 0 0,-1 0 0,0 0 0,-1 0 0,0 0 0,-10 19 0,12-28 0,-1 0 0,0 0 0,1 0 0,-1 0 0,0 0 0,0 0 0,-1-1 0,1 1 0,0-1 0,0 0 0,-1 1 0,1-1 0,-1 0 0,1 0 0,-1-1 0,0 1 0,1 0 0,-1-1 0,0 0 0,1 0 0,-1 1 0,0-2 0,1 1 0,-1 0 0,0 0 0,-4-2 0,0 0 0,-1 0 0,0 0 0,0-1 0,1 0 0,0 0 0,-1-1 0,-11-8 0,-5-6-4,0-1 0,2-1 1,-29-33-1,43 43 2,0 0 1,0 0-1,1-1 1,0 0-1,1 0 1,1-1-1,0 0 1,0 0-1,1 0 0,-4-22 1,6 23 1,1 0 0,0 0 0,1 0 0,1 0 0,-1 0 0,2 0 0,0 0 0,0 1 0,1-1 0,0 0 0,0 1 0,6-10 0,-1 5 0,0 2 0,1-1 0,1 1 0,0 1 0,1 0 0,0 0 0,21-16 0,20-12 0,1 2 0,92-49 0,123-39 0,-175 92 0,-57 22 0,47-23 0,-83 35-1,0 0 0,1 0 0,-1 0 0,0 0 0,1 0 0,-1 0-1,0 0 1,1 0 0,-1 0 0,0 0 0,1-1 0,-1 1 0,0 0 0,0 0 0,1 0 0,-1 0 0,0-1 0,0 1 0,1 0 0,-1 0 0,0-1-1,0 1 1,1 0 0,-1 0 0,0-1 0,0 1 0,0 0 0,0 0 0,0-1 0,1 1 0,-1 0 0,0-1 0,0 1 0,0 0 0,0-1-1,0 1 1,0 0 0,0-1 0,0 1 0,0 0 0,0-1 0,0 1 0,0 0 0,0-1 0,-1 1 0,1 0 0,0-1 0,0 1 0,0 0-1,0 0 1,0-1 0,-1 1 0,1 0 0,0 0 0,-1-1 0,-17-8-208,14 8 139,-38-15-1512,-12-5-3620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58.0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87 11 31454,'-1'0'25,"1"0"0,0 0-1,0 0 1,0-1 0,0 1 0,-1 0-1,1 0 1,0-1 0,0 1-1,0 0 1,0 0 0,0-1-1,0 1 1,0 0 0,0-1-1,0 1 1,0 0 0,0 0-1,0-1 1,0 1 0,0 0 0,0-1-1,0 1 1,0 0 0,0 0-1,1-1 1,-1 1 0,0 0-1,0 0 1,0 0 0,0-1-1,1 1 1,-1 0 0,0 0 0,0-1-1,0 1 1,1 0 0,-1 0-1,0 0 1,0 0 0,1 0-1,-1-1 1,0 1 0,0 0-1,1 0 1,-1 0 0,0 0-1,0 0 1,1 0 0,-1 0 0,1 0-1,17-1-192,-13 1 266,5 0-89,1 0 0,0 1-1,0 0 1,0 1 0,16 4 0,-21-4-8,-1 1 1,1 0-1,-1-1 1,1 2 0,-1-1-1,0 1 1,-1-1 0,1 1-1,-1 1 1,1-1 0,5 9-1,2 4 2,-1 1 0,-1 0 0,-1 0 0,0 1 0,-1 0 0,-1 0 0,-1 1 0,-1 0-1,3 27 1,0 16-4,-1 110 0,-7-137 1,-2-1 0,-1 0 0,-11 48 0,9-63 0,-1 0 0,-1 0 0,-1-1 0,0 0 0,-2 0 0,0-1 0,-14 19 0,3-9-1,-2-2 0,0 0 0,-2-1 0,-1-2 1,-46 34-1,68-55-49,1 0 1,0 0 0,0 0 0,-1 0-1,1-1 1,-1 0 0,0 0 0,1 0-1,-1 0 1,0 0 0,1-1 0,-9 1-1,-9-1-2634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5.9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22 533 31695,'-3'3'41,"1"1"0,0 0 1,-1 0-1,2 1 0,-1-1 1,1 0-1,-1 0 1,1 1-1,0-1 0,0 8 1,-1 50 45,2-48-51,0-12-28,0 0 0,0 0-1,0 0 1,0 1 0,0-1-1,1 0 1,-1 0-1,1 0 1,-1 0 0,1 0-1,0 0 1,0 0 0,0 0-1,0 0 1,1 2-1,-1-3 2,1 0-1,-1 0 0,1-1 1,-1 1-1,1 0 0,-1-1 0,1 1 1,-1-1-1,1 1 0,-1-1 0,1 0 1,0 0-1,-1 0 0,1 0 1,0 0-1,-1 0 0,1 0 0,-1 0 1,1-1-1,0 1 0,1-1 1,-2 0-6,1 1 0,-1-1 0,1 1 0,-1-1-1,1 0 1,-1 0 0,0 0 0,1 0 0,-1 0 0,0 0 0,0 0 0,0 0 0,0 0 0,0 0 0,0-1 0,0 1 0,0 0 0,-1-1 0,2-1 0,9-32 7,-8 26-5,22-109-2,-19 80-2,2 1 0,25-71 0,-32 105 1,1-1 0,0 1 0,0-1 0,1 1 0,-1 0 0,1 0 0,-1 0 0,1 0 0,0 0 0,0 1 1,0 0-1,0-1 0,1 1 0,-1 0 0,6-2 0,-6 3-2,-1 0 1,0 0-1,0 1 1,1-1-1,-1 1 1,1-1-1,-1 1 1,0 0-1,1 0 0,-1 0 1,1 0-1,-1 1 1,0-1-1,1 1 1,-1-1-1,0 1 1,1 0-1,-1 0 0,0 0 1,0 0-1,0 0 1,0 0-1,0 1 1,0-1-1,0 1 1,3 3-1,0 1 0,0 1 0,0 1 0,0-1 0,-1 1 0,0-1 0,-1 1 0,0 0 0,0 1 0,-1-1 0,0 0 0,2 16 0,-1 9 0,-2 56 0,-2-76 1,0-1 0,-2 1-1,1-1 1,-2 0 0,0 0 0,0 0 0,-1 0 0,0-1 0,-1 0-1,0 0 1,-1 0 0,0-1 0,-1 0 0,0 0 0,-1-1-1,0 0 1,0 0 0,-15 10 0,21-17-1,0 0 0,0 0 0,-1 0 0,1-1 0,0 1 0,-1-1 0,1 0 0,-1 0 0,1 0 0,-1 0 0,1-1 0,-1 1 0,-5-1 0,7 0 0,0-1 0,0 1 0,0-1 0,0 1 0,0-1 0,0 0 0,0 0 0,0 0 0,0 0 0,1 0 0,-1 0 0,0 0 0,1-1 0,-1 1 0,1 0 0,-1-1 0,1 0 0,-1 1 0,1-1 0,0 0 0,0 1 0,0-1 0,-1-3 0,-3-7-3,1-1 1,0 0-1,0 0 0,1 0 1,-1-23-1,1-70-24,3 77 22,0 24 2,0 0 1,0-1-1,1 1 0,0 0 1,0 0-1,0 0 0,0 0 1,1 0-1,4-9 0,-5 12 2,1 0 1,-1 0-1,1 0 0,-1 0 0,1 1 0,0-1 0,-1 1 0,1-1 0,0 1 0,0-1 1,0 1-1,0 0 0,0 0 0,0 0 0,1 0 0,-1 0 0,0 1 0,1-1 0,-1 1 1,0-1-1,1 1 0,-1 0 0,3 0 0,-3 0 1,0 1 0,0-1 0,-1 1 0,1-1 0,0 1 0,-1 0 0,1 0 0,-1 0 0,1 0 0,-1 0 0,1 0 0,-1 0 0,0 0 0,0 0 0,1 0 0,-1 1 0,0-1 0,2 3 0,18 34 0,-14-25 0,-1-2 0,5 10 0,1-1 0,0-1 1,30 35-1,-39-50 1,1 0-1,-1-1 1,0 0 0,1 1-1,0-1 1,0-1 0,0 1-1,0-1 1,0 1 0,1-1 0,-1 0-1,1-1 1,-1 1 0,1-1-1,0 0 1,0 0 0,-1 0-1,1-1 1,0 1 0,0-1-1,0 0 1,0-1 0,-1 1-1,1-1 1,8-2 0,-11 1 0,-1 1 0,1 0 0,0-1 0,0 1 0,-1-1 0,1 1 0,-1-1 0,1 0 0,-1 1 0,0-1-1,1 0 1,-1 0 0,0 0 0,0 0 0,-1 0 0,1-1 0,0 1 0,-1 0 0,1 0 0,-1-4 0,5-52 8,-5 56-9,1-194-13,-1 212 12,5 117 12,-3-117-10,1-1-1,0 0 0,1 0 1,1-1-1,0 1 1,13 24-1,-16-36 1,-1-1-1,1 1 1,0-1-1,-1 0 1,1 0-1,0 0 1,0 0-1,0 0 1,1 0-1,-1 0 1,0-1 0,1 1-1,-1-1 1,1 0-1,-1 0 1,1 0-1,0 0 1,-1 0-1,1 0 1,0-1 0,0 1-1,0-1 1,-1 0-1,1 0 1,0 0-1,0 0 1,0 0-1,3-1 1,-4 0-1,-1 1 0,0-1 0,0 1 0,0-1 0,0 0 0,0 1 0,0-1 0,-1 0 0,1 1 0,0-1 0,0 0 0,0 0 0,-1 0 0,1 0 0,0 0 0,-1 0 0,1 0 0,-1 0 0,1 0 0,-1 0 0,1 0 0,-1 0 0,0-2 0,7-32 0,-7 28 0,6-114-1,-7 89 2,2 0 1,10-58-1,-11 89-1,0 1 0,0-1 0,0 1 1,1-1-1,-1 0 0,0 1 0,0-1 1,1 0-1,-1 1 0,0-1 0,1 1 1,-1-1-1,1 1 0,-1-1 0,1 1 1,-1-1-1,1 1 0,-1-1 0,1 1 1,-1 0-1,1-1 0,-1 1 0,1 0 1,0-1-1,-1 1 0,1 0 0,-1 0 1,1 0-1,0 0 0,-1 0 0,1-1 1,0 1-1,-1 0 0,1 0 0,0 1 1,-1-1-1,1 0 0,0 0 0,-1 0 1,1 0-1,0 0 0,-1 1 0,1-1 1,-1 0-1,1 1 0,0-1 0,-1 0 1,1 1-1,-1-1 0,1 1 0,-1-1 1,1 1-1,5 7 0,-1-1 0,0 1 0,-1 0 0,0 1 0,0-1 0,4 16 0,13 57 0,-16-37 7,0 73-1,10-178-17,46-114 0,-56 164 7,-3 4 4,1-2-4,1 0 1,0 0 0,0 1 0,1-1 0,7-10 0,-12 19 3,1 0 0,-1 0 0,0 0 0,0 0-1,0 0 1,0-1 0,0 1 0,0 0 0,0 0 0,1 0 0,-1 0 0,0 0 0,0 0 0,0 0 0,0 0-1,1 0 1,-1 0 0,0 0 0,0 0 0,0 0 0,0 0 0,1 0 0,-1 0 0,0 0 0,0 0-1,0 0 1,0 0 0,1 0 0,-1 0 0,0 0 0,0 0 0,0 0 0,0 0 0,0 0 0,1 0 0,-1 0-1,0 0 1,0 0 0,0 0 0,0 1 0,0-1 0,1 0 0,-1 0 0,0 0 0,0 0 0,0 0-1,0 1 1,0-1 0,0 0 0,0 0 0,0 0 0,0 0 0,0 0 0,0 1 0,0-1 0,0 0 0,0 0-1,0 0 1,0 0 0,0 1 0,0-1 0,0 0 0,0 0 0,0 0 0,0 1 0,2 13-7,-2-13 7,2 67-2,-3-51 6,0 0-1,2 0 1,0 0-1,1-1 1,1 1-1,0-1 1,7 18-1,-8-30-2,-1 0-1,2 0 1,-1-1-1,0 1 1,1-1-1,0 0 1,-1 1-1,1-1 1,1 0-1,-1-1 0,0 1 1,1 0-1,-1-1 1,1 0-1,0 0 1,0 0-1,0 0 1,0-1-1,0 0 1,5 2-1,3-1 2,1 0-1,-1-1 1,1-1-1,-1 1 1,22-4-1,-29 2 0,1 0-1,-1 0 1,0-1-1,0 1 1,0-1 0,0 0-1,0-1 1,-1 1 0,1-1-1,-1 0 1,1 0-1,-1 0 1,0-1 0,0 0-1,-1 1 1,1-1 0,-1-1-1,0 1 1,0 0-1,0-1 1,0 0 0,-1 1-1,0-1 1,3-8 0,-2 2-3,0 1 0,0-1 1,-1 0-1,0 0 0,-1 0 1,-1-1-1,1 1 0,-2 0 1,0 0-1,-4-21 0,4 28 2,0 0-1,0 1 1,-1-1 0,1 1-1,-1-1 1,0 1-1,0-1 1,0 1-1,-1 0 1,1 0 0,-1 0-1,0 0 1,0 1-1,0-1 1,0 1-1,0-1 1,0 1-1,-1 0 1,-5-2 0,3 1-1,0 1 1,-1 0-1,1 1 1,0-1 0,-1 1-1,1 1 1,0-1 0,-1 1-1,1 0 1,-1 0-1,-7 2 1,12-1 0,-1-1 0,1 1 0,0 0 0,-1 0 0,1 0 0,0 0 0,0 0 0,0 1 0,0-1 0,0 1 0,0-1 0,0 1 0,0 0 0,1 0 0,-1-1 0,1 1 0,-1 0 0,1 1 0,0-1 0,0 0 0,0 0 0,0 0 0,0 1 0,0-1 0,0 3 0,-1 6 0,0 0 0,0 0 0,2-1 0,-1 14 0,1-21 0,0-1 0,0 0 0,0 0 0,1 0 0,-1 0 0,0 0 0,1 0 0,0 0 0,-1 0 0,1 0 0,0 0 0,0 0 0,0 0 0,0-1 0,0 1 0,1 0 0,-1-1 0,0 1 0,1-1 0,-1 1 0,1-1 0,0 0 0,-1 1 0,1-1 0,0 0 0,0 0 0,0 0 0,-1-1 0,5 2 0,3 0 0,0 0 0,0 0 0,0-1 0,1-1 0,11 0 0,-13 0 0,-6 0 0,0 0 1,1 0-1,-1-1 1,0 1-1,1-1 1,-1 1-1,0-1 1,0 0-1,0 0 1,0 0-1,1 0 1,-1 0-1,0 0 1,-1 0-1,1-1 1,0 1-1,0-1 1,2-2-1,-1 0 2,0-1 1,-1 1-1,1 0 1,-1 0-1,0-1 0,0 0 1,0 1-1,1-8 0,0-8 9,0 0-1,-1 0 1,-2-28-1,0 39-7,-16 46 2,5 4-5,1 1 0,3 0 0,-3 61 0,6 133 0,5-153 0,0-11 0,-1 60 0,-1-110 0,-1-1 0,-1 0 0,-1 0 0,-7 21 0,7-33 0,0 1 0,-1-1 0,0 1 0,0-2 0,-1 1 0,0 0 0,-1-1 0,0 0 0,0-1 0,-1 0 0,0 0 0,-12 9 0,12-11 0,0 0 0,0 0 0,0-1 0,0 0 0,0-1 0,-1 1 0,0-2 0,0 1 0,0-1 0,0-1 0,0 1 0,0-2 0,0 1 0,-13-2 0,20 0 0,-1 0 0,1 0 0,-1 0 0,1 0 0,0 0 0,-1-1 0,1 0 0,0 1 0,0-1 0,0 0 0,0 0 0,1 0 0,-1 0 0,0 0 0,1 0 0,-1 0 0,1-1 0,0 1 0,0-1 0,0 1 0,0-1 0,0 1 0,1-1 0,-1-3 0,-3-10 0,1 0 0,-2-25 0,5 40 0,-2-26 0,2-51 0,1 66 0,1 1 0,0 0 0,0-1 0,1 1 0,1 0 0,0 0 0,6-11 0,12-18 0,2 1 0,38-46 0,68-67 0,-38 46 0,-66 75 0,-1-1 0,21-37 0,-39 57 0,-1 0 0,0 0 0,-1-1 0,-1 1 0,0-1 0,0 0 0,-2 0 0,1-1 0,-2 1 0,1-15 0,-10 46 0,4 4 0,2 0 0,0 0 0,2 0 0,0 0 0,2 0 0,4 24 0,-5-42 0,0 0 0,1 0 0,0 0 0,-1-1 0,1 1 0,1 0 0,-1-1 0,1 1 0,-1-1 0,1 0 0,0 0 0,0 0 0,0 0 0,1-1 0,-1 1 0,0-1 0,1 0 0,0 1 0,0-2 0,6 3 0,-2-1 0,0-1 0,0 0 0,0-1 0,0 1 0,1-2 0,-1 1 0,0-1 0,1-1 0,12-1 0,-17 1 0,0 0 0,-1-1 0,0 1 0,1-1 0,-1 1 0,0-1 0,0 0 0,1 0 0,-2 0 0,1-1 0,0 1 0,0-1 0,-1 0 0,1 0 0,-1 1 0,0-2 0,0 1 0,0 0 0,0 0 0,-1-1 0,1 1 0,-1 0 0,0-1 0,0 0 0,0 1 0,0-7 0,3-12 0,-2 1 0,0-1 0,-3-30 0,1 29 0,0 9 0,0-26 0,-1 38 0,1 1 0,0-1 0,-1 0 0,1 0 0,-1 0 0,0 0 0,1 0 0,-1 0 0,0 1 0,0-1 0,0 0 0,0 1 0,-1-1 0,1 1 0,0-1 0,-3-1 0,4 3 0,0 0 0,0 0 0,0 0 0,0-1 0,-1 1 0,1 0 0,0 0 0,0 0 0,0 0 0,0 0 0,0 0 0,-1 0 0,1 0 0,0 0 0,0 0 0,0 0 0,0 0 0,-1 0 0,1 0 0,0 0 0,0 0 0,0 0 0,0 0 0,-1 0 0,1 0 0,0 0 0,0 0 0,0 0 0,0 0 0,0 0 0,-1 1 0,1-1 0,0 0 0,0 0 0,0 0 0,0 0 0,0 0 0,0 0 0,0 0 0,-1 1 0,1-1 0,0 0 0,0 0 0,0 0 0,-3 12 0,2 16 0,1-25 0,0 13 0,0-1 0,2 1 0,-1-1 0,2 1 0,0-1 0,8 24 0,-9-34 0,0 0 0,0-1 0,1 1 0,-1-1 0,1 0 0,0 0 0,0 0 0,0 0 0,1 0 0,-1-1 0,1 1 0,0-1 0,0 0 0,0 0 0,0-1 0,1 1 0,-1-1 0,1 0 0,0 0 0,-1 0 0,1-1 0,0 0 0,0 0 0,9 1 0,-6-1 0,0 0 0,0-1 0,0 0 0,-1 0 0,1 0 0,0-1 0,0-1 0,8-2 0,-12 3 0,-1-1 0,0 0 0,1 0 0,-1 0 0,0 0 0,0-1 0,0 1 0,0-1 0,-1 1 0,1-1 0,-1 0 0,0 0 0,1-1 0,-1 1 0,-1 0 0,1-1 0,0 1 0,1-7 0,3-14 0,-1 0 0,-1 0-1,-1 0 1,-1-1 0,-1 1 0,-4-35 0,2 19-4,0 6-10,-8-55 1,6 75 13,0-1 0,0 1 0,-2 0 0,0 0 0,-1 0 0,-9-17 0,15 31 0,0 0 0,0 0 0,0-1 0,-1 1 0,1 0 0,0 0 0,0-1 0,0 1 0,0 0 0,-1 0 0,1-1 0,0 1 0,0 0 0,0 0 0,-1 0 0,1-1 0,0 1 0,0 0 0,-1 0 0,1 0 0,0 0 0,0 0 0,-1-1 0,1 1 0,0 0 0,-1 0 0,1 0 0,0 0 0,0 0 0,-1 0 0,1 0 0,0 0 0,-1 0 0,1 0 0,-1 0 0,-5 13 0,0 10 0,1 1 0,1 0-1,-1 39 1,5 81 5,1-65 18,-1-69-23,1 0 1,-1 0-1,2 0 1,-1 0-1,1-1 1,1 1-1,0 0 1,0-1-1,1 0 1,6 12-1,-6-15 0,0-1 0,-1 1 0,2-1 0,-1-1 0,1 1 0,0-1 0,-1 1 0,2-1 0,-1-1 0,1 1 0,-1-1 0,1 0 0,0 0 0,0 0 0,0-1 0,11 3 0,-7-3 0,-1 0 0,0-1 0,1 0 0,-1 0 0,0-1 0,1 0 0,10-2 0,-16 2 0,0-1 0,0 0 0,0 0 0,-1-1 0,1 1 0,0-1 0,-1 1 0,0-1 0,1 0 0,-1-1 0,0 1 0,0-1 0,0 1 0,0-1 0,0 0 0,-1 0 0,0 0 0,1 0 0,2-6 0,-1 0 0,0 0 0,0-1 0,-1 0 0,0 0 0,-1 0 0,0 0 0,1-15 0,-3-71 0,0 94 0,-1-6 0,0 0 0,0 0 0,0 0 0,-1 1 0,-1-1 0,1 1 0,-1-1 0,-8-12 0,10 18 0,0 0 0,0 0 0,0 0 0,-1 0 0,1 0 0,-1 0 0,1 0 0,-1 1 0,0-1 0,0 1 0,0-1 0,0 1 0,0 0 0,0 0 0,0 0 0,0 0 0,0 0 0,-1 0 0,1 0 0,0 1 0,0-1 0,-1 1 0,1 0 0,0-1 0,-1 1 0,1 0 0,-1 1 0,1-1 0,0 0 0,-1 1 0,1-1 0,0 1 0,0 0 0,-4 1 0,3 0-1,0 0-1,0 0 1,1 0 0,-1 0-1,1 0 1,-1 1 0,1-1-1,0 1 1,0 0 0,0 0-1,0 0 1,0 0 0,1 0-1,0 0 1,-1 0 0,1 0-1,0 0 1,0 1 0,1-1-1,-1 5 1,-2 10-1,2 1 1,1 28-1,0-28 3,0-12-1,0 0 0,1 0 0,0 0 0,0 0 0,0 0 0,1 0 0,0 0 0,1-1 0,0 1 0,0-1 0,0 0 0,4 6 0,-4-8 0,-1-1 0,1 0 0,0 0 0,0 1 0,1-2 0,-1 1 0,0 0 0,1-1 0,0 0 0,-1 0 0,1 0 0,0 0 0,0 0 0,0-1 0,1 0 0,-1 0 0,0 0 0,0 0 0,1-1 0,6 1 0,-9-1 1,1 0 0,-1 1 0,1-1 0,-1 0-1,0-1 1,1 1 0,-1 0 0,1-1 0,-1 1 0,0-1 0,1 0 0,-1 0 0,0 0-1,0 0 1,0 0 0,0 0 0,1 0 0,-2-1 0,1 1 0,0-1 0,0 0 0,0 1-1,-1-1 1,1 0 0,-1 0 0,1 0 0,-1 0 0,0 0 0,0 0 0,0-1 0,0 1-1,0 0 1,-1-1 0,1 1 0,0-4 0,4-20-1,0 0 0,-2-1 0,-1 0 0,-2 1 0,0-1 0,-6-37 0,-1 33 0,7 30 0,-1-1 0,1 1 0,0 0 0,-1 0 0,1-1 0,-1 1 0,1 0 0,-1 0 0,1 0 0,-1 0 0,0 0 0,0 0 0,0 0 0,1 0 0,-1 0 0,0 0 0,0 0 0,0 0 0,-3-1 0,4 3 0,-1-1 0,0 1 0,1 0 0,-1-1 0,1 1 0,-1 0 0,1 0 0,0 0 0,-1-1 0,1 1 0,0 0 0,-1 0 0,1 0 0,0 0 0,0 0 0,0 0 0,0-1 0,0 1 0,0 0 0,0 0 0,0 0 0,0 1 0,0 2 0,-1 8 0,-1 14 0,1-1 0,3 39 0,-1-57 0,0 0 0,0 0 0,1 0 0,0-1 0,0 1 0,0 0 0,1-1 0,0 0 0,0 0 0,0 0 0,1 0 0,0 0 0,0-1 0,8 9 0,-9-12 0,0-1 0,-1 1 0,1 0-1,0-1 1,0 0 0,0 1 0,0-1 0,0 0 0,0 0 0,0-1-1,0 1 1,0-1 0,0 0 0,1 1 0,-1-1 0,0-1 0,0 1-1,0 0 1,0-1 0,0 1 0,1-1 0,-1 0 0,0 0 0,0-1-1,-1 1 1,1 0 0,0-1 0,0 0 0,-1 0 0,1 0 0,-1 0-1,1 0 1,-1 0 0,0 0 0,0-1 0,0 1 0,2-4 0,2-7-3,-1 0-1,0-1 1,-1 0 0,0 0 0,-1 0 0,-1 0 0,0-1 0,0-15 0,-1 11 3,1 0 0,1 0 1,7-26-1,-10 45 0,0 0 0,1 0 0,-1 1 0,0-1 0,0 0 0,0 0 0,0 0 0,0 1 0,0-1 0,0 0 0,0 0 0,0 0 0,1 0 0,-1 0 0,0 1 0,0-1 0,0 0 0,0 0 0,1 0 0,-1 0 0,0 0 0,0 0 0,0 0 0,0 1 0,1-1 0,-1 0 0,0 0 0,0 0 0,0 0 0,1 0 0,-1 0 0,0 0 0,0 0 0,1 0 0,-1 0 0,0 0 0,0 0 0,0 0 0,1 0 0,-1-1 0,0 1 0,0 0 0,0 0 0,0 0 0,1 0 0,-1 0 0,0 0 0,0 0 0,0-1 0,0 1 0,1 0 0,-1 0 0,0 0 0,0 0 0,0 0 0,0-1 0,0 1 0,0 0 0,0 0 0,1-1 0,4 20 0,4 37 0,3 84 0,-8-64 0,-4-72 0,1 0 1,-1 0 0,0-1-1,1 1 1,0 0-1,0 0 1,0-1-1,0 1 1,1-1-1,0 1 1,-1-1-1,1 0 1,0 1-1,0-1 1,1 0-1,-1 0 1,5 4-1,-3-5 2,0 1-1,1-1 1,-1 0 0,1 0-1,-1-1 1,1 1 0,-1-1-1,1 0 1,0 0-1,0-1 1,0 1 0,-1-1-1,7 0 1,-7 0-1,0 0-1,0-1 0,0 1 1,0-1-1,0 1 1,0-1-1,0 0 1,-1-1-1,1 1 1,0-1-1,-1 1 1,6-4-1,-7 3-18,0 0 0,0 0 0,0 0 0,-1 0-1,1 0 1,0 0 0,-1 0 0,0 0-1,0 0 1,1-1 0,-1 1 0,0-1 0,-1 1-1,1-1 1,0 1 0,-1-1 0,0 1-1,1-1 1,-1 0 0,0-2 0,0-13-775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6.3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135 9 32383,'-6'-2'6,"1"0"0,-1 1 0,1 0 0,-1 0 1,1 0-1,-1 0 0,0 1 0,1 0 0,-1 0 0,0 1 1,1 0-1,-1-1 0,-8 4 0,11-3-5,0 1 0,0-1 0,1 1 0,-1-1 1,0 1-1,1 0 0,-1 0 0,1 0 0,0 1 0,0-1 0,0 0 0,0 1 0,0-1 0,0 1 0,1 0 1,-1 0-1,1 0 0,0-1 0,0 1 0,0 0 0,0 0 0,0 1 0,1-1 0,-1 0 0,1 5 1,-1-4-1,1 0 1,0 0 0,0 0 0,0 0-1,1 0 1,-1-1 0,1 1 0,0 0 0,0 0-1,0-1 1,1 1 0,-1 0 0,1-1-1,0 0 1,0 1 0,0-1 0,0 0 0,4 4-1,-2-4 2,1 1 1,-1-1-1,1 0 0,0 0 0,0 0 0,0 0 0,0-1 1,0 0-1,1 0 0,-1-1 0,1 1 0,7 0 0,4 0 19,0-1-1,32-1 0,-48 0-20,1-1 0,-1 1 0,0 0 0,0 0 0,1-1-1,-1 1 1,0 0 0,0-1 0,1 1 0,-1-1 0,0 0 0,0 1-1,0-1 1,0 0 0,0 0 0,0 0 0,0 0 0,0 0 0,0 0-1,0 0 1,-1 0 0,2-2 0,0 0 2,-1 0-1,0 0 1,0 0 0,0 0 0,-1-1 0,1 1-1,-1 0 1,1 0 0,-1-5 0,0 2 0,-1 0 0,1 1 0,-1-1 0,0 0 1,-1 1-1,1-1 0,-1 1 0,0 0 1,0-1-1,-6-9 0,5 12-9,-1-1-1,1 1 1,-1 0 0,1-1-1,-1 2 1,0-1 0,0 0-1,0 1 1,0 0 0,-1 0-1,1 0 1,-1 0 0,1 1-1,-1 0 1,0 0 0,1 0-1,-8 0 1,9 1-19,0 0 1,0 0-1,-1 0 1,1 1-1,0-1 1,0 1-1,0 0 1,0 0-1,0 0 1,0 1-1,0-1 1,0 0-1,0 1 1,0 0-1,1 0 0,-1 0 1,1 0-1,-1 0 1,1 0-1,0 1 1,0-1-1,0 1 1,0 0-1,1-1 1,-1 1-1,-2 5 1,-7 28-1569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8.8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0 239 32063,'9'-23'344,"-7"16"-304,1 0 0,-1 0 0,2 0 0,-1 0 0,1 0 0,0 0 0,0 1 0,10-11 0,-13 16-40,-1 1 0,0 0 0,1-1 0,-1 1 0,1 0 0,-1 0 0,0-1 0,1 1 0,-1 0 0,1 0 0,-1 0 0,1 0 0,-1-1 0,1 1 0,-1 0 0,1 0 0,-1 0 0,1 0 0,-1 0 0,1 0 0,-1 0 0,1 0 0,-1 0 0,1 1 0,-1-1 0,1 0 0,-1 0 0,1 0 0,-1 1 0,1-1 0,-1 0 0,0 0 0,1 1 0,-1-1 0,1 0 0,-1 1 0,0-1 0,1 0 0,-1 1 0,0-1 0,1 1 0,-1-1 0,0 1 0,0-1 0,0 1 0,1 0 0,10 26 0,-10-22 0,10 38 0,-2 0 0,-1 0 0,-3 1 0,0 51 0,0-21 0,-5-74 0,0 8 0,1-1 0,0 1 0,0 0 0,4 11 0,-5-19 0,0 0 0,0 1 0,0-1 0,0 0 0,0 0 0,0 0 0,1 1 0,-1-1 0,0 0 0,0 0 0,0 0 0,0 0 0,0 1 0,1-1 0,-1 0 0,0 0 0,0 0 0,0 0 0,1 0 0,-1 1 0,0-1 0,0 0 0,0 0 0,1 0 0,-1 0 0,0 0 0,0 0 0,0 0 0,1 0 0,-1 0 0,0 0 0,0 0 0,1 0 0,-1 0 0,0 0 0,0 0 0,1 0 0,-1 0 0,0 0 0,0 0 0,0-1 0,1 1 0,-1 0 0,0 0 0,0 0 0,0 0 0,1 0 0,-1-1 0,0 1 0,0 0 0,0 0 0,0 0 0,0 0 0,1-1 0,-1 1 0,0 0 0,0 0 0,0 0 0,0-1 0,0 1 0,0 0 0,0 0 0,0-1 0,8-14 0,1-24 0,7-64 0,-13 73 0,1-1 0,2 1 0,1 0 0,12-32 0,-18 59 0,0 0 0,1 0 0,-1 0 0,1 0 0,0 0 0,0 0 0,0 1 0,0-1 0,4-3 0,-5 5 0,-1 1 0,0 0 0,1-1 0,-1 1 0,1 0 0,-1 0 0,1 0 0,-1-1 0,1 1 0,-1 0 0,1 0 0,-1 0 0,1 0 0,-1 0 0,1 0 0,-1 0 0,1 0 0,-1 0 0,1 0 0,-1 0 0,1 0 0,-1 1 0,1-1 0,0 0 0,0 1 0,0 0 0,0 0 0,0 0 0,0 0 0,0 0 0,0 0 0,0 1 0,0-1 0,-1 0 0,1 0 0,0 1 0,0 2 0,62 188 0,-63-192 0,0 1 0,0-1 0,0 1 0,1 0 0,-1-1 0,0 1 0,0-1 0,0 1 0,1-1 0,-1 1 0,0-1 0,0 0 0,1 1 0,-1-1 0,0 1 0,1-1 0,-1 1 0,1-1 0,-1 0 0,1 1 0,-1-1 0,1 0 0,-1 0 0,0 1 0,1-1 0,0 0 0,-1 0 0,1 0 0,-1 0 0,1 1 0,-1-1 0,1 0 0,-1 0 0,1 0 0,-1 0 0,1 0 0,-1 0 0,1 0 0,0-1 0,-1 1 0,1 0 0,-1 0 0,1 0 0,-1-1 0,1 1 0,14-15 0,-1-6 0,20-46 0,-26 50 0,1-1 0,0 1 0,1 1 0,1 0 0,14-16 0,-13 23 0,-12 9 0,0 0-1,0 0 1,0 0 0,1 0-1,-1 0 1,0 0 0,0 0 0,0 0-1,1-1 1,-1 1 0,0 0-1,0 0 1,0 1 0,1-1-1,-1 0 1,0 0 0,0 0 0,0 0-1,1 0 1,-1 0 0,0 0-1,0 0 1,0 0 0,1 0-1,-1 0 1,0 1 0,0-1 0,0 0-1,0 0 1,0 0 0,1 0-1,-1 0 1,0 1 0,0-1-1,0 0 1,0 0 0,0 0 0,0 0-1,0 1 1,0-1 0,0 0-1,1 0 1,-1 0 0,0 1-1,0-1 1,0 0 0,0 0-1,0 1 1,0-1 0,0 12-9,0-10 6,-1 62-2,3 86 5,-2-146 0,0 0 0,0 0 0,1 0 0,-1 0 0,1 0 0,0 0 0,0 0 0,1 0 0,-1 0 0,1-1 0,0 1 0,0-1 0,0 1 0,0-1 0,1 0 0,0 1 0,-1-2 0,1 1 0,0 0 0,0 0 0,0-1 0,5 3 0,0-1 0,0-1 0,0 0 0,1-1 0,-1 0 0,0 0 0,1 0 0,-1-1 0,1-1 0,12 0 0,-17 0 0,0 0 0,-1 0 0,1-1 0,0 1 0,-1-1 0,1 0 0,0 0 0,-1 0 0,1-1 0,-1 1 0,0-1-1,1 0 1,-1 0 0,0 0 0,0 0 0,4-4 0,-3 1 0,0 1 1,-1-1-1,1 0 0,-1 0 0,0 0 0,-1-1 0,1 1 1,-1-1-1,3-8 0,-1-10-2,0 0 0,-1 0-1,-1 0 1,-2-27 0,0 39-1,0 5 2,-1-1 1,0 1 0,0-1-1,0 1 1,-1 0 0,0-1-1,0 1 1,-1 0 0,-4-9-1,6 14 1,-1 0 0,1 0 0,0 0 0,0 1 0,-1-1 0,1 0 0,-1 0 0,0 1 0,1-1 0,-1 1 1,0 0-1,0-1 0,0 1 0,0 0 0,0 0 0,0 0 0,0 0 0,0 1 0,-1-1 0,1 1 0,0-1 0,0 1 0,-1 0 0,1-1 0,0 1 0,-1 0 0,1 1 0,0-1 0,0 0 0,-1 1 0,1-1 0,0 1 0,0 0 0,0 0 0,-3 1 0,1 0 0,0 1 0,0-1 0,1 1 0,-1 0 0,1 0 0,0 1 0,0-1 0,0 0 0,0 1 0,1 0 0,-1 0 0,1 0 0,0 0 0,0 0 0,0 0 0,1 1 0,-1-1 0,1 0 0,-1 7 0,-1 9 0,0 0 0,1 0 0,1 21 0,1-36 0,0 1 0,0 0 0,1-1 0,0 1 0,0-1 0,0 1 0,0-1 0,1 1 0,0-1 0,0 0 0,0 0 0,6 8 0,-6-10 0,1-1 0,-1 1 0,1-1 0,0 1 0,0-1 0,0 0 0,0 0 0,0 0 0,0-1 0,1 1 0,-1-1 0,1 0 0,-1 0 0,1 0 0,-1 0 0,1 0 0,0-1 0,-1 0 0,1 0 0,4 0 0,-2 0 0,1 0 0,-1 0 0,0 0 0,0-1 0,1 0 0,-1-1 0,0 1 0,0-1 0,8-3 0,-11 2 0,0 1 0,0 0 0,0-1 0,0 1 0,0-1 0,0 0 0,-1 0 0,1 0 0,-1-1 0,0 1 0,0 0 0,0-1 0,-1 1 0,1-1 0,-1 0 0,1-3 0,1-4 2,-1-1 0,0 1 0,0 0 0,-2 0 0,0-16 0,0 22-1,0 5-1,0-1 0,0 1 0,-1 0 0,1 0 0,0 0 0,-1-1 0,1 1 0,0 0 0,0 0 0,-1 0 0,1 0 0,0 0 0,-1-1 0,1 1 0,0 0 0,-1 0 0,1 0 0,-1 0 0,1 0 0,0 0 0,-1 0 0,1 0 0,0 0 0,-1 0 0,1 1 0,0-1 0,-1 0 0,1 0 0,0 0 0,-1 0 0,1 0 0,0 1 0,0-1 0,-1 0 0,1 0 0,0 0 0,0 1 0,-1-1 0,1 0 0,0 0 0,0 1 0,-1-1 0,1 0 0,0 1 0,-2 4-1,1 0 0,-1 1 0,1-1-1,1 0 1,-1 0 0,1 1 0,0-1 0,0 0-1,1 8 1,0 7 0,-1-16 1,0-1 0,1 1 0,-1 0 0,1 0 0,0 0 0,0-1 0,1 1 0,-1 0 0,1-1 0,0 1 0,0-1 0,0 0 0,0 1 0,0-1 0,1 0 0,-1 0 0,1-1 0,0 1 0,0 0 0,0-1 0,6 3 0,-4-1 0,0-2 0,1 1 0,-1 0 0,1-1 0,0 0 0,0-1 0,0 1 0,0-1 0,0 0 0,0-1 0,0 1 0,0-1 0,10-1 0,-15 0 0,1 0 0,0 0 0,0 0 0,-1 0 0,1 0 0,-1-1 0,1 1 0,-1 0 0,1-1 0,-1 1 0,0-1 0,0 1 0,0-1 0,1 0 0,-2 0 0,1 1 0,0-1 0,0 0 0,-1 0 0,1 0 0,-1 0 0,1 0 0,-1 0 0,1-3 0,5-55 0,-6 59 0,-3-381 13,-2 500-26,4-59 13,0-16 0,7 80 0,-4-111 0,0-1 0,0 1 0,1-1 0,0 1 0,1-1 0,1 0 0,0-1 0,0 1 0,1-1 0,0 0 0,13 15 0,-18-23 0,1 0 1,0 0-1,0 0 1,0 0-1,0 0 0,0 0 1,0-1-1,0 1 1,1-1-1,-1 0 0,1 0 1,-1 0-1,1 0 1,-1 0-1,1 0 0,-1-1 1,1 1-1,0-1 1,4 1-1,-6-2 0,1 1 1,0-1-1,0 0 0,0 0 1,0 1-1,0-1 0,0 0 1,-1-1-1,1 1 0,-1 0 1,1 0-1,0-1 0,-1 1 0,0-1 1,1 1-1,-1-1 0,0 1 1,0-1-1,0 0 0,0 0 1,0 0-1,0 1 0,-1-1 1,2-4-1,4-17 0,-1-1 0,-1 1 0,2-48 0,-4 39 0,7-37 0,-9 68 0,0-1 0,1 0-1,-1 1 1,1-1 0,-1 0 0,1 1 0,0-1-1,-1 1 1,1-1 0,0 1 0,0-1 0,2-1-1,-3 3 1,1-1 0,-1 1 0,1 0 0,-1-1-1,1 1 1,-1 0 0,1 0 0,-1-1-1,1 1 1,-1 0 0,1 0 0,0 0 0,-1 0-1,1 0 1,-1 0 0,1 0 0,-1 0 0,1 0-1,0 0 1,-1 0 0,1 0 0,-1 0-1,1 0 1,0 1 0,1 0-1,1 1 1,-1-1-1,0 1 1,0 0-1,0 0 0,0 0 1,0 0-1,0 0 0,0 0 1,-1 0-1,1 1 1,1 2-1,4 8 1,0 1 0,-1 0 0,-1 0 0,0 1 0,-1 0 0,0 0 0,-2 0 0,1 0 0,-2 0 0,0 25 0,-1-27 0,-1-9 0,1-1 0,0 1 0,0-1 0,1 0 0,-1 1 0,0-1 0,1 1 0,1 4 0,-1-7 0,0 0 0,0 0 0,0 0 0,0 0 0,0 0 0,0 0 0,0 0 0,1 0 0,-1 0 0,0-1 0,0 1 0,1 0 0,-1-1 0,0 1 0,1-1 0,-1 1 0,1-1 0,-1 0 0,0 1 0,1-1 0,-1 0 0,1 0 0,1 0 0,0 0-1,1 0 1,-1 1-1,0-1 0,0 0 1,0-1-1,1 1 0,-1 0 1,0-1-1,0 0 0,0 0 1,0 0-1,0 0 0,0 0 1,0-1-1,0 1 0,-1-1 1,5-3-1,-3 0-1,0 1 0,-1-1 0,0 0 0,0 0 0,-1 0 0,1-1 0,-1 1 0,0 0 0,1-9 0,10-35-14,8-81 0,-18 107 38,-8 45 9,0 2-36,0 5 5,2 1 0,1-1 0,2 32 0,0-43 0,0-15 0,0 0 1,0 0-1,0 0 0,1 0 1,0-1-1,-1 1 0,1 0 0,0-1 1,0 1-1,0 0 0,1-1 1,-1 1-1,1-1 0,-1 0 1,1 1-1,0-1 0,0 0 1,0 0-1,0 0 0,0 0 0,0-1 1,1 1-1,-1 0 0,0-1 1,4 2-1,2 0 1,-1 0 0,1-1 0,-1 0 0,1 0-1,0-1 1,0 0 0,0 0 0,8-1 0,-15 0-1,1-1-1,-1 1 1,0-1 0,1 0 0,-1 1-1,1-1 1,-1 0 0,0 0 0,0 0-1,0 0 1,1 0 0,-1 0-1,0 0 1,0 0 0,0-1 0,0 1-1,-1 0 1,1 0 0,0-1 0,-1 1-1,1-1 1,0 1 0,-1 0 0,0-1-1,1-2 1,9-43-11,-9 46 10,6-67-5,-5 43 4,1-1-1,10-38 1,-12 62 2,-1 0 0,1 0 0,0 0 0,-1 0 0,1 0 0,0 1 0,0-1 0,1 0 0,-1 1 0,0-1 0,0 0 0,1 1 0,-1 0 0,1-1 0,0 1 0,-1 0 0,1 0 0,0 0 0,0 0 0,2-2 0,-2 3 0,-1 0 0,0 0 0,1 0 0,-1 0 0,1 0 0,-1 0 0,0 0 0,1 0 0,-1 0 0,0 1 0,0-1 0,1 0 0,-1 1 0,0-1 0,0 1 0,1 0 0,-1-1 0,0 1 0,0 0 0,0 0 0,0 0 0,0-1 0,0 1 0,0 0 0,0 0 0,0 1 0,-1-1 0,1 0 0,0 0 0,0 2 0,4 10 0,0 0 0,-1 1 0,0-1 0,-1 1 0,-1 0 0,0 0 0,-1 0 0,-1 0 0,-1 19 0,1-21 0,0-8 1,-1 1 1,1 0 0,-1 0-1,0-1 1,-1 1-1,1-1 1,-1 1-1,0-1 1,0 0-1,0 1 1,0-1-1,-1 0 1,0 0-1,0-1 1,0 1-1,-4 3 1,-14 20 4,57-61-6,-10-4-16,-2-1 0,-1-1 0,33-85 0,-50 113 17,-4 8 1,0 0 0,-1 0-1,1 0 1,0 0 0,-1 0 0,0-1 0,1-5 0,-14 12 14,7 3-15,0-1 0,0 1 0,0 1 0,1-1 0,0 0 0,0 1 0,1 0 0,-1 0 0,1 0 0,0 0 0,1 1 0,0-1 0,0 1 0,0 0 0,-1 9 0,-1 13 4,1 0 1,2 38-1,1-64-7,0 0 0,0 0 0,1 0 1,0 1-1,-1-1 0,1 0 0,0 0 0,1 0 0,-1-1 0,0 1 0,1 0 1,0 0-1,-1-1 0,1 1 0,0-1 0,0 1 0,1-1 0,-1 0 1,0 0-1,1 0 0,-1 0 0,1 0 0,0-1 0,0 1 0,0-1 1,-1 0-1,1 0 0,0 0 0,0 0 0,1 0 0,-1-1 0,0 1 1,0-1-1,0 0 0,0 0 0,0 0 0,1 0 0,-1 0 0,0-1 1,0 0-1,0 1 0,5-3 0,-6 2-33,-1 0 0,0 0 0,1 0-1,-1 0 1,1 0 0,-1-1 0,0 1 0,0 0 0,0-1 0,0 1 0,1-3-1,11-25-1271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9.1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83 0 32287,'-4'0'17,"0"0"0,-1 0 0,1 1 0,0-1 0,0 1 0,0 0 1,0 0-1,0 0 0,0 0 0,0 1 0,0 0 0,-4 2 0,6-2-15,0 0 0,0 0 0,0 0-1,0 1 1,0-1 0,0 0 0,1 1-1,-1-1 1,1 1 0,0 0 0,0-1 0,0 1-1,0 0 1,0 0 0,1-1 0,-1 1-1,1 0 1,-1 4 0,1-4 1,-1 0 0,1 0 0,0 0 0,0 0 0,0 0 0,0 0 0,1 0 0,-1-1 0,1 1 0,0 0 1,0 0-1,0 0 0,0 0 0,0-1 0,0 1 0,1-1 0,-1 1 0,1-1 0,3 5 0,-1-5 3,0 1 0,-1-1 1,1 0-1,0 0 0,0 0 0,0-1 0,0 1 0,0-1 1,1 0-1,-1 0 0,0-1 0,9 1 0,-8 0-2,0-1 1,0 0-1,0 0 0,0 0 0,0 0 1,9-2-1,-12 1-4,-1 0 1,1 1 0,-1-1 0,0 0 0,0 0-1,1 0 1,-1 0 0,0 0 0,0 0 0,0 0-1,0 0 1,0 0 0,0 0 0,0-1 0,0 1-1,-1 0 1,1-1 0,0 1 0,-1-1-1,1 1 1,-1-1 0,0 1 0,1-1 0,-1 1-1,0-1 1,0-2 0,1 0-1,-1-1 0,0 1 1,0-1-1,0 1 0,0-1 0,-1 0 1,0 1-1,0-1 0,-2-6 0,2 10-1,0-1 0,0 0 0,0 1-1,0-1 1,0 1 0,0-1 0,0 1 0,-1-1-1,1 1 1,-1 0 0,1 0 0,-1 0-1,1-1 1,-1 2 0,0-1 0,1 0 0,-1 0-1,0 0 1,0 1 0,0-1 0,0 1-1,1 0 1,-1-1 0,0 1 0,-3 0 0,-42 0-941,27 3-2009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9.5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52 31807,'0'0'512,"11"0"-352,18-13-80,12 0-80,6 6 16,2-3-16,1 7-80,-5-3-833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3:29.8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 7 28669,'0'0'115,"0"-1"-1,0 1 1,1-1-1,-1 1 1,0 0-1,1-1 1,-1 1 0,0-1-1,1 1 1,-1 0-1,1-1 1,-1 1-1,1 0 1,-1 0 0,1-1-1,-1 1 1,1 0-1,-1 0 1,1 0-1,-1 0 1,1 0-1,-1-1 1,1 1 0,-1 0-1,1 0 1,-1 0-1,1 0 1,-1 1-1,1-1 1,0 0-1,-1 0 1,1 0 0,-1 0-1,1 0 1,-1 1-1,1-1 1,24 8-403,-17-2 297,1 0 0,-1 1 0,-1 0-1,1 0 1,-1 0 0,0 1 0,10 16 0,37 68 15,-51-87-23,18 36 1,-2 0 0,-2 2 0,-2 0 0,-2 0 0,-2 1 0,-1 1-1,-3 0 1,-1 0 0,-1 70 0,-4-88-2,-1-1 0,-2 1 0,0-1 0,-2 1 0,-1-1 0,-15 50 0,5-41 0,-2-1 0,-40 62 0,42-75-1,0-1 1,-1-1-1,-1 0 0,-1-1 0,-27 20 0,40-34-62,0 0 1,-1-1-1,1 1 1,-1-1 0,0-1-1,0 1 1,0-1-1,-1 0 1,-9 2-1,-15-3-2284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27.7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244 7 31727,'0'-1'12,"0"1"1,0-1-1,0 1 1,-1 0-1,1-1 1,0 1 0,0 0-1,-1-1 1,1 1-1,0 0 1,-1 0 0,1-1-1,0 1 1,-1 0-1,1 0 1,0-1 0,-1 1-1,1 0 1,-1 0-1,1 0 1,0 0-1,-1 0 1,1-1 0,-1 1-1,1 0 1,-1 0-1,1 0 1,0 0 0,-2 1-1,-18-1 262,14 0-237,-180 0 219,185 0-224,1 2-21,-10 160-9,0-13 1,10 415-3,8-413 0,0 29 0,-8-89-13,1-89 13,0-1 0,0 0 0,0 0 1,0 0-1,0 0 0,0 0 1,0 0-1,0 0 0,0 0 0,0 0 1,1 0-1,-1-1 0,0 1 0,1 0 1,-1-1-1,3 1 0,23 9 9,-16-7-36,1-1-1,0-1 1,0 0 0,-1-1 0,1 0-1,0 0 1,0-1 0,14-4 0,-10-1-528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0.3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117 108 31630,'1'-14'550,"0"10"-485,-1 1 1,1-1-1,-1 0 0,0 0 1,-1 0-1,1 0 1,-2-6-1,-1 10-61,0-1-1,0 1 1,0 0-1,0 0 1,1 0-1,-1 0 1,0 0-1,-5 2 1,4 0-4,1-1 0,0 1 0,-1 0 0,1 0 0,0 0 0,0 0 0,0 1 0,0-1 0,1 1 0,-1 0 0,1 0 0,0 0 0,-1 0 0,1 0 0,1 1 0,-4 5 0,-1 5 0,1 0 0,-7 28 0,8-25 0,0 0 0,2 0 0,0 0 0,1 1 0,1-1 0,0 0 0,6 33 0,-5-47 0,0 1 0,1-1 0,-1 0 0,1 0 0,0 0 0,0 0 0,0 0 0,0 0 0,0 0 0,1-1 0,-1 1 0,1-1 0,0 1 0,0-1 0,0 0 0,0 0 0,0-1 0,0 1 0,5 1 0,-1 0 0,-1-1 0,0-1 0,1 1 0,0-1 0,-1 0 0,1-1 0,0 0 0,-1 0 0,11-1 0,-14 0 1,0 0 0,0 0-1,-1 0 1,1 0 0,0-1 0,-1 1 0,1-1 0,-1 0-1,1 0 1,-1 0 0,0 0 0,1 0 0,-1 0 0,-1-1-1,1 1 1,0-1 0,0 1 0,-1-1 0,0 0-1,1 0 1,-1 0 0,0 1 0,0-1 0,-1 0 0,1 0-1,0-5 1,2-10 2,-1-1 0,0 1 0,-2-20-1,0 35-3,1-32 1,0 3 0,-5-50 0,3 74 0,0 1 0,-1-1 0,0 0 0,0 1 0,0 0 0,-1-1 0,0 1 0,0 0 0,-1 0 0,0 1 0,-9-13 0,13 19-1,-1 0 1,1 0-1,0 0 0,0 0 1,0 0-1,0 0 0,0-1 1,0 1-1,0 0 1,0 0-1,0 0 0,-1 0 1,1 0-1,0 0 0,0 0 1,0 0-1,0 0 0,0 0 1,0 0-1,0 0 1,-1 0-1,1 0 0,0 0 1,0 0-1,0 0 0,0 0 1,0 0-1,0 0 0,-1 0 1,1 0-1,0 0 0,0 0 1,0 0-1,0 0 1,0 0-1,0 0 0,0 0 1,0 0-1,-1 1 0,1-1 1,0 0-1,0 0 0,0 0 1,0 0-1,0 0 0,0 0 1,0 0-1,0 0 1,0 1-1,0-1 0,0 0 1,0 0-1,0 0 0,0 0 1,-1 0-1,1 0 0,0 0 1,0 1-1,-2 12-17,1 19-137,1-29 99,0 33-717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0.7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 32415,'-12'13'224,"7"29"-219,5-42 19,0-20 14,0-13-33,0 33-77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1.1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59 31951,'13'-13'191,"1"1"0,0 0 1,17-10-1,-42 42-172,-58 57 9,40-45-27,1 0 1,-36 54-1,63-83-2,-1-1 0,1 1 1,0 0-1,0-1 0,0 1 0,0 0 1,0 0-1,0 0 0,1 0 0,-1 0 0,1 5 1,0-7-1,0 0 0,0 0 1,1 1-1,-1-1 1,0 0-1,1 0 1,-1 0-1,1 0 1,-1 0-1,1 0 0,-1 0 1,1 0-1,-1 0 1,1 0-1,0-1 1,0 1-1,0 0 1,-1 0-1,1-1 0,0 1 1,0 0-1,0-1 1,0 1-1,0-1 1,0 1-1,0-1 1,0 0-1,0 1 0,1-1 1,0 0-1,28 5 7,0-2-1,0-1 0,0-2 1,42-4-1,-46-1-712,-33 5-603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59.1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347 12 31614,'0'-1'32,"0"1"-1,0-1 1,0 1 0,0-1-1,0 1 1,0-1-1,0 1 1,-1 0-1,1-1 1,0 1-1,0-1 1,-1 1-1,1-1 1,0 1-1,-1 0 1,1-1-1,0 1 1,-1-1-1,1 1 1,0 0-1,-1 0 1,1-1-1,-1 1 1,1 0-1,-1 0 1,1-1-1,-1 1 1,1 0-1,-1 0 1,0 0-1,-23-1 123,17 2-168,1 0-1,0 1 0,-1-1 1,1 1-1,-10 5 1,3 2 15,0 1 1,1 0 0,1 0-1,0 1 1,0 0 0,1 1-1,0 0 1,1 1 0,-8 16-1,0 1 2,1 2 1,2 0-1,-10 35 0,5-4 0,3 2-1,-14 119 1,18 136 5,13-297-8,0 0 0,2 1 0,1-1 0,0 0 0,2 0 0,0-1 0,2 0 0,1 0 0,0 0 0,1-1 0,2-1 0,24 34 0,-33-50 0,1 0 1,0 0-1,0 0 1,0 0-1,0-1 0,1 1 1,-1-1-1,1 0 0,0-1 1,0 1-1,0-1 1,7 2-1,0-1-63,0-1-1,0-1 1,0 0-1,17 0 1,1-1-826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1.4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37 31566,'4'-13'549,"0"-11"74,3 59-612,-1 0-1,2 62 1,-9 76-19,-1-68-22,1-74-162,0-25-317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4.0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30814,'175'2'1870,"-175"-2"-1891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4.5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95 69 30574,'0'-4'326,"-3"-30"1273,2 33-1591,1 1 0,0 0 0,0-1 0,0 1 0,-1-1 0,1 1 0,0 0 0,0-1 1,-1 1-1,1-1 0,0 1 0,-1 0 0,1 0 0,0-1 0,-1 1 0,1 0 0,-1-1 0,1 1 0,0 0 0,-1 0 0,1 0 1,-1 0-1,1-1 0,-1 1 0,0 0 0,0 0-12,0 1 1,0-1-1,-1 0 0,1 1 1,0-1-1,0 0 1,0 1-1,-1 0 0,1-1 1,0 1-1,0 0 1,0-1-1,0 1 1,-1 1-1,-3 4 4,-1 0 0,1 1 0,0-1 0,1 1 0,0 0 0,0 0 0,0 0 0,1 1 0,0-1 0,0 1 0,1-1 0,-2 13 0,0 5 0,0 0 0,1 45 0,3-67 0,0 1 1,0-1-1,0 1 1,1 0-1,-1-1 0,1 1 1,0-1-1,0 0 1,0 1-1,1-1 0,-1 0 1,1 1-1,0-1 0,0 0 1,0 0-1,0-1 1,0 1-1,1 0 0,-1-1 1,1 1-1,3 2 1,-1-3 1,-1 1 1,1-1 0,0 0-1,0 0 1,-1-1-1,1 0 1,0 0 0,0 0-1,0 0 1,0-1-1,1 1 1,-1-1 0,0-1-1,9 0 1,-12 0-2,0 0 0,1 1 0,-1-1 0,0 0 0,0 0 0,0 0 0,0-1 0,1 1 0,-2 0 0,1-1 0,0 1 0,0-1 0,0 0 0,-1 0 0,1 1 0,-1-1 0,1 0 0,-1 0 0,0 0 0,0-1 0,0 1 0,0 0 0,0 0 0,0-1 0,-1 1 0,1-5 0,2-6 1,-1-1-1,-1 1 0,-1-21 1,0 26-3,0-4 3,0-1 0,-1 0 0,-1 1 1,0-1-1,-1 0 0,0 1 0,-1 0 0,0 0 0,-1 0 0,-1 0 0,1 1 1,-2 0-1,0 0 0,-11-14 0,17 24-5,1 0-1,-1 0 1,0 0-1,0 0 1,0 0-1,0 0 1,0 0 0,0 0-1,0 0 1,-1 0-1,1 0 1,0 1 0,0-1-1,-1 0 1,1 1-1,0-1 1,-1 1-1,1-1 1,-1 1 0,-2 0-1,3 0 7,0 1 0,1-1 0,-1 1 0,0-1-1,0 1 1,0-1 0,1 1 0,-1 0 0,0 0 0,1-1-1,-1 1 1,1 0 0,-1 0 0,1 0 0,-1 0 0,1-1 0,-1 1-1,1 0 1,0 0 0,0 0 0,-1 0 0,1 1 0,-2 11-172,1-1-1,0 1 1,1 18 0,0-23-282,0 29-3121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4.8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1 25980,'0'0'91,"0"0"-1,0 0 1,0 0 0,0 0 0,1 0-1,-1 0 1,0 0 0,0 0 0,0 0-1,0 0 1,0 0 0,0 0 0,0 0-1,0 0 1,0 1 0,0-1 0,0 0-1,0 0 1,0 0 0,1 0 0,-1 0-1,0 0 1,0 0 0,0 0 0,0 0-1,0 0 1,0 0 0,0 0 0,0 0-1,0 0 1,0 19 2030,-5 29-316,1-38-1800,3-12-9,2-17-130,2-3-277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5.2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95 32319,'3'-6'19,"1"-1"0,0 1 0,0 0-1,1 0 1,-1 0 0,1 1 0,1 0 0,-1 0 0,1 0 0,0 0 0,0 1 0,0 0 0,1 0 0,-1 1 0,1 0-1,0 0 1,0 0 0,0 1 0,0 0 0,0 1 0,15-2 0,-21 3-19,1 0 0,0 0 0,0 1 0,-1-1 0,1 0 0,-1 1 0,1 0 0,0-1 0,-1 1 0,1 0 0,-1 0 0,0 0 0,1 0 0,-1 0 0,0 0 0,1 0 0,-1 0 0,0 0 0,0 1 0,0-1 0,0 1 0,0-1 0,0 0 0,-1 1 0,1 0 0,0-1 0,-1 1 0,1-1 0,0 4 0,1 4 0,0 1 0,-1-1 0,0 19 0,-1-26 0,1 8 0,0 0 0,-1 0 0,0 1 0,-1-1 0,0 0 0,-1 0 0,0 0 0,0 0 0,-1 0 0,-1-1 0,-8 18 0,-1-7 0,-23 26 0,22-30 0,1 1 0,-14 23 0,27-39 0,0-1 0,0 0 0,0 1 0,0-1 0,0 0 0,0 1 0,0-1 0,-1 1 0,1-1 0,0 0 0,0 1 0,0-1 0,0 0 0,0 1 0,1-1 0,-1 0 0,0 1 0,0-1 0,0 0 0,0 1 0,0-1 0,0 0 0,1 1 0,-1-1 0,0 0 0,0 1 0,0-1 0,1 0 0,-1 0 0,0 1 0,0-1 0,1 0 0,-1 0 0,0 1 0,1-1 0,-1 0 0,0 0 0,1 0 0,-1 0 0,0 0 0,1 1 0,-1-1 0,0 0 0,1 0 0,-1 0 0,0 0 0,1 0 0,-1 0 0,0 0 0,1 0 0,-1 0 0,1-1 0,27 2 2,-21-2 1,147 1-101,-150 0-241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7.0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31662,'0'0'841,"10"2"-764,19 0-31,37-2 0,-41-1-36,0 1 0,41 5 1,-64-4-16,-3 0-29,0 0 1,0-1 0,0 1-1,0 0 1,0-1 0,0 1-1,0-1 1,-1 1-1,1-1 1,0 0 0,0 0-1,0 1 1,-3-1 0,-12 3-888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7.4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63 31550,'0'-7'263,"0"6"-201,0-1 0,1 0 0,-1 0 0,-1 1 1,1-1-1,0 0 0,0 0 0,-1 1 0,1-1 0,0 0 0,-1 1 0,0-2 1,0 2-59,0 0-1,0 1 1,-1-1 0,1 1 0,0-1 0,0 1 0,0-1 0,0 1 0,0 0 0,-1 0 0,1-1 0,0 1 0,0 0 0,0 0-1,-1 0 1,1 1 0,0-1 0,0 0 0,0 0 0,-2 1 0,-1 0-4,0 1 0,0 0 0,0-1 0,1 1 0,-1 0 0,1 1 0,0-1 0,-1 1 0,1-1 0,0 1 0,0 0 0,1 0 0,-1 0 0,1 1 0,-1-1 0,1 0 0,-2 6 0,-4 6 0,0 1 0,-9 30 0,12-32 0,2 0 0,-1 0 0,2 1 0,-1-1 0,2 1 0,0 0 0,1 0 0,2 15 0,-2-26 0,1 0 0,0 0 0,0 1 0,0-1 0,0 0 0,1 0 0,0 0 0,-1 0 0,1-1 0,1 1 0,-1 0 0,1-1 0,-1 1 0,1-1 0,0 0 0,0 0 0,0 0 0,1 0 0,-1-1 0,1 1 0,-1-1 0,1 0 0,0 0 0,0 0 0,0-1 0,0 1 0,0-1 0,0 0 0,0 0 0,1 0 0,4-1 0,-3 1 1,-1 0-1,1-1 1,0 0-1,-1-1 1,1 1-1,0-1 1,-1 0-1,1-1 1,-1 1-1,0-1 1,1 0 0,-1 0-1,0-1 1,0 1-1,0-1 1,-1 0-1,7-5 1,-5 2 0,-1 1 0,0-1 0,0 0-1,-1-1 1,1 1 0,-2-1 0,1 0 0,0 0 0,-1 0 0,-1 0 0,4-13 0,-3 9-1,-1 1 1,0-1-1,-1 0 1,0 0 0,-1 0-1,0 0 1,-1 0-1,0 0 1,-1 1 0,0-1-1,0 0 1,-1 1-1,-1-1 1,0 1 0,0 0-1,-1 0 1,0 0-1,-7-9 1,8 14-2,0 0 0,0 0 0,-1 0 1,0 1-1,1 0 0,-2 0 0,1 0 0,0 0 0,-1 1 1,0 0-1,0 0 0,0 0 0,0 1 0,0 0 0,0 0 1,-1 0-1,1 1 0,-8-1 0,12 3 3,0-1 1,1 0-1,-1 1 0,0-1 1,1 1-1,-1-1 0,1 1 1,-1 0-1,1-1 0,-1 1 1,1 0-1,0 0 0,-1 0 1,1 0-1,0 1 0,0-1 1,-1 0-1,1 0 1,0 1-1,0-1 0,1 1 1,-1-1-1,0 1 0,0-1 1,1 1-1,-1-1 0,1 1 1,-1-1-1,1 1 0,-1 3 1,-1 7-397,1 0 1,0 0-1,1 16 1,0-20-184,0 39-6149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7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1 31983,'-1'5'67,"0"0"0,0 1 0,0-1 0,-1 0 0,1 0 0,-5 8 0,4-7-29,-1-1 0,1 2 0,0-1 1,1 0-1,-1 0 0,0 12 0,4-59-198,2 19-384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8.1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93 31967,'2'-6'27,"1"0"1,1 0-1,-1 1 0,1-1 1,0 1-1,0 0 1,0 0-1,1 0 1,0 1-1,0-1 0,0 1 1,0 0-1,1 1 1,0-1-1,-1 1 1,1 0-1,0 1 1,1-1-1,-1 1 0,0 0 1,1 1-1,-1 0 1,1 0-1,-1 0 1,1 1-1,0-1 1,8 2-1,-14-1-27,1 1 0,0-1 0,0 0 0,0 1 0,-1-1 0,1 1 0,0 0 0,-1 0 0,1-1 0,0 1 0,-1 0 0,1 0 0,-1 1 0,0-1 0,1 0 0,-1 0 0,0 1 0,1-1 0,0 3 0,1 0 0,-1 0 0,0 0 0,-1 1 0,1-1 0,-1 0 0,1 1 0,0 8 0,-1 0 0,0 1 0,-1 0 0,0 0 0,-5 22 0,3-25 0,-1 0 0,-1 0 0,0 0 0,0 0 0,-1-1 0,-1 1 0,-13 18 0,-57 64 0,37-49 0,41-40 0,9-2 0,13-1 4,-23-1-3,36 0-33,73-11 0,-108 10-357,-1-2-924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39.9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152 95 31550,'0'-18'588,"1"11"-501,-1 0 0,0 0 0,0 0 0,-1 0 0,-1-8-1,2 13-84,0 1-1,-1 0 1,1-1-1,-1 1 0,0 0 1,1-1-1,-1 1 0,0 0 1,1 0-1,-1 0 0,0 0 1,0 0-1,0 0 0,0 0 1,0 0-1,0 0 1,0 0-1,-1 1 0,1-1 1,0 0-1,0 1 0,-1-1 1,1 1-1,0-1 0,-1 1 1,1-1-1,0 1 0,-1 0 1,1 0-1,-1 0 1,-1 0-1,0 0-1,-1 0 1,1 0-1,-1 1 1,1-1-1,0 1 0,-1 0 1,1 0-1,0 0 1,0 0-1,0 0 1,0 1-1,0-1 0,0 1 1,0 0-1,0 0 1,0 0-1,1 0 1,-3 4-1,-1 0 1,2 1 0,-1 0 0,1 0 1,0 1-1,0-1 0,-3 13 0,2-4-3,1 1 0,0-1 0,1 1 0,1 1 0,0-1 0,2 0 0,1 28 0,-1-42 2,1 0 1,-1 1-1,0-1 0,1 0 1,0 0-1,0 0 0,0 1 1,0-1-1,0 0 0,1 0 1,-1-1-1,1 1 0,0 0 1,0 0-1,0-1 1,0 1-1,0-1 0,0 0 1,1 1-1,-1-1 0,1 0 1,5 3-1,-1-2 1,0-1 0,0 1 0,1-1 0,-1 0-1,1-1 1,-1 0 0,1 0 0,14-1 0,-20 0-1,1 0 0,-1 0 0,1 0 0,-1-1 0,1 1 0,-1-1 0,1 0 1,-1 0-1,1 0 0,-1 0 0,0 0 0,1 0 0,-1 0 0,0-1 0,0 1 0,0-1 0,0 0 0,2-2 0,-1 0 1,0 0-1,-1 0 0,1 0 1,-1-1-1,0 1 0,0-1 0,-1 1 1,1-1-1,0-5 0,1-10 3,-1 0-1,0 1 0,-4-36 0,2 51-2,0-4 1,0 0-1,-1 0 0,0 0 0,-1 0 0,1 0 0,-2 0 1,1 1-1,-1-1 0,0 1 0,0-1 0,-1 1 0,0 0 1,-1 0-1,-7-9 0,11 15-2,0 0 0,0 0 1,-1 0-1,1 0 0,0 1 0,0-1 0,-1 0 1,1 0-1,0 1 0,-1-1 0,1 1 0,-1-1 1,1 1-1,0 0 0,-1 0 0,1 0 0,-1-1 0,-2 2 1,3-1-47,0 0 1,0 0-1,1 0 1,-1 1-1,0-1 1,0 0-1,0 1 1,1-1-1,-1 1 0,0-1 1,1 1-1,-1-1 1,0 1-1,1 0 1,-1-1-1,0 1 1,1 0-1,-1-1 1,1 1-1,0 0 1,-1 0-1,1-1 1,-1 1-1,1 0 1,0 0-1,0 0 1,0 0-1,-1-1 1,1 1-1,0 1 1,-1 22-3600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59.9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 30494,'6'-2'124,"0"1"0,0 0 1,0 0-1,0 1 0,0 0 0,0 0 0,0 0 1,8 2-1,11-1 87,-15-1-166,0 1 1,1 0 0,-1 1 0,0 0-1,0 0 1,0 1 0,0 0 0,0 1-1,-1 0 1,0 1 0,10 5 0,-7-1-19,1 0 0,-1 1 1,-1 0-1,0 1 0,0 0 1,15 23-1,-7-5-20,-1 1 0,-2 1 0,-1 0-1,-1 2 1,17 62 0,-18-35-6,-3 1-1,-2 1 1,-2 0-1,-5 81 1,-1-114 0,-2-1 0,-2 1 1,0 0-1,-2-1 0,-1 0 0,-1 0 1,-23 52-1,23-63-1,-1 0 0,-1-1 0,0 0-1,-1-1 1,0 0 0,-1 0 0,-1-1 0,-1-1 0,0 0 0,0-1-1,-1 0 1,-1-1 0,-20 10 0,29-17-92,-1-1 0,0 0 1,0 0-1,-14 2 0,-2-2-3157,-12-3-12980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0.2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6 32031,'-4'42'672,"-2"-21"-673,14-30 18,-4 2-29,0 1 1,0 0-1,-1-1 0,4-11 0,-6 7-198,-1 6-449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0.6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183 10 31711,'0'-1'26,"0"0"0,-1 1 1,1-1-1,0 1 0,-1-1 1,1 0-1,-1 1 0,1-1 1,-1 1-1,1-1 0,-1 1 1,1 0-1,-1-1 0,0 1 1,1 0-1,-1-1 0,0 1 1,1 0-1,-1 0 0,0-1 1,1 1-1,-1 0 0,0 0 1,1 0-1,-1 0 0,0 0 1,1 0-1,-1 0 0,0 0 1,0 0-1,1 1 0,-1-1 1,0 0-1,1 0 0,-1 0 1,0 1-1,0 0 0,-3 0-36,0 0 0,0 0-1,0 0 1,0 1 0,1-1-1,-6 4 1,0 3 10,1 0 0,0 0 0,1 1 0,0 0 0,0 0-1,1 1 1,0 0 0,1 0 0,-5 11 0,2-2 3,1 0 0,1 1 0,1 0-1,-4 25 1,9-43-3,-2 11-1,0 1-1,1 0 1,1 0 0,2 22-1,-2-33 3,0 0 0,1-1 0,-1 1-1,1 0 1,0 0 0,0-1 0,0 1 0,0-1-1,1 1 1,-1-1 0,1 1 0,-1-1 0,1 0-1,0 0 1,0 0 0,0 0 0,0 0 0,0 0-1,0-1 1,0 1 0,1 0 0,-1-1 0,1 0-1,-1 0 1,1 0 0,-1 0 0,1 0-1,4 1 1,1-1 3,1 1 0,-1-1 0,0-1 0,1 1 0,-1-1 0,0-1 0,13-1-1,-19 1-2,0 0 0,0 1 0,0-1 1,1 0-1,-1 0 0,0 0 0,-1 0 0,1 0 0,0 0 0,0-1 0,0 1 0,-1-1 0,1 1 0,-1-1 0,1 0 0,-1 0 0,0 1 0,1-1 0,-1 0 0,0 0 0,0 0 0,-1 0 0,1 0 0,0 0 0,-1-1 0,1 1 0,-1 0 0,1 0 0,-1 0 0,0-1 0,0-3 0,0 3 0,-1 0 0,1 0-1,0 0 1,-1 0 0,1 0 0,-1 0-1,0 0 1,0 0 0,0 0 0,-1 0-1,1 1 1,-1-1 0,1 0-1,-1 1 1,0-1 0,0 1 0,0 0-1,0 0 1,-1-1 0,1 1-1,-1 1 1,1-1 0,-1 0 0,1 1-1,-1-1 1,0 1 0,0 0 0,0 0-1,0 0 1,-4-1 0,-9-1-41,0 0 0,0 1 0,0 1 0,-25 1 0,29 0-47,-2 0-638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1.7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87 29 26956,'-15'-4'2541,"11"3"-2152,-1 0-1,1 0 0,0-1 0,0 1 0,0-1 0,0 0 0,-6-4 0,10 6-354,20-6 4,25 3-26,58 3-1,-40 1-5,-62 0-6,0-1-1,-1 0 1,1 0-1,-1 0 1,1 1-1,-1-1 1,1 0-1,-1 1 1,1-1 0,-1 0-1,1 1 1,-1-1-1,0 0 1,1 1-1,-1-1 1,0 1-1,1-1 1,-1 1 0,0-1-1,1 1 1,-1-1-1,0 1 1,0-1-1,0 1 1,0 0-1,0-1 1,1 1 0,-1-1-1,0 1 1,0-1-1,0 1 1,0 0-1,-1 25 17,1-18-17,1 250 3,-3 274 28,-2-469-30,-24 117 0,16-121 0,3 1 0,-3 82 0,12-136 0,0-3 0,1 0 0,-1 0 0,0-1 0,-1 1 0,1 0 0,0 0 0,-1 0 0,0 2 0,-2-3 0,-2-1 0,0 0 0,-1 0 0,1-1 0,-1 1 0,1-1 0,-1-1 0,-7 0 0,-7-1 0,-112-3-1916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2.6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31887,'0'2'256,"17"2"-256,22-2 224,14-2-128,11 0-48,2 0-16,-2 0 0,-11 0-32,-14-4 0,-14-2-48,-15 1-112,-10 3-721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3.1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1 369 31326,'0'1'23,"0"-1"-1,0 1 0,1 0 0,-1 0 0,1 0 0,-1-1 1,1 1-1,-1 0 0,1-1 0,-1 1 0,1 0 1,-1-1-1,1 1 0,0 0 0,0-1 0,-1 1 1,1-1-1,0 0 0,0 1 0,-1-1 0,1 0 1,0 1-1,0-1 0,1 0 0,27 7 227,-22-5-196,30 3 4,1 0 0,75-3 1,-83-2-46,-25 0-10,-1 0-1,0 0 1,0-1 0,0 1-1,0-1 1,1 0 0,-1 0 0,0 0-1,0-1 1,-1 0 0,1 1-1,0-1 1,4-4 0,-5 4 6,-1 0-1,0 0 1,0-1 0,0 1-1,0-1 1,0 0 0,0 1 0,-1-1-1,0 0 1,1 0 0,-1 0 0,0 0-1,0 0 1,-1 0 0,1 0-1,0-1 1,-1 1 0,0-5 0,1-15 4,-2 0 0,0 0 0,-1 0 0,-1 0 1,-2 0-1,-12-39 0,-30-62 68,46 121-69,2 4-12,-1 1 0,1 0 0,-1-1 1,1 1-1,0 0 0,0-1 0,0 1 1,0-1-1,0 0 0,0 1 0,2 1 1,2 3 1,43 56 7,-26-36-3,-2 1 0,33 55 0,-49-73-5,1 0 0,-2 0 1,1 0-1,-1 0 1,-1 0-1,0 1 1,0-1-1,0 1 0,-1 0 1,-1-1-1,0 1 1,0 0-1,-1-1 1,-3 18-1,2-22 1,0 1 1,-1 0-1,1-1 1,-1 0-1,0 0 1,-1 0-1,1 0 1,-1 0-1,0 0 1,0-1-1,0 0 1,-7 5-1,-1 1-146,-1-1 1,0-1-1,-23 11 0,-7-1-1728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5.4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156 49 30942,'-2'-1'51,"0"-1"0,0 1 0,0 0 0,1 0 0,-1 0 0,0 0 0,0 0 0,0 0 0,-1 1 0,1-1 0,0 1-1,0-1 1,0 1 0,0 0 0,-1 0 0,1 0 0,0 0 0,0 0 0,0 1 0,0-1 0,-1 1 0,-2 0 0,1 1-27,0 0 0,1 1 0,-1-1 0,1 1 1,0-1-1,0 1 0,0 0 0,0 0 0,1 1 0,-1-1 0,-2 5 1,-4 7-17,1 1 0,1 0 0,0 1 0,-6 25 0,6-14 11,2 1 0,1 0 1,1 1-1,2-1 0,2 45 0,0-69-18,-1 1-1,1-1 1,0 0 0,1 1-1,-1-1 1,1 0 0,0 0-1,0 0 1,0 0 0,1-1-1,0 1 1,0 0 0,0-1-1,0 0 1,1 0 0,0 0-1,0 0 1,0-1 0,7 6 0,-5-6 3,0 1 0,0-1 0,1 0 1,-1-1-1,1 0 0,0 0 0,-1 0 1,1-1-1,0 0 0,0 0 0,0 0 1,0-1-1,0-1 0,12 0 0,-16 0-1,1 0-1,-1-1 1,1 1 0,-1 0-1,0-1 1,0 0-1,0 0 1,0 0 0,0 0-1,0 0 1,0 0-1,0-1 1,-1 0 0,0 1-1,1-1 1,-1 0-1,0 0 1,0 0-1,-1 0 1,1-1 0,0 1-1,-1 0 1,1-5-1,3-6 2,-2 0 1,0 0-1,0 0 0,0-23 0,-1 13-1,0-141 20,-3 149-20,0-1 0,-2 1-1,0 1 1,0-1 0,-2 0 0,0 1-1,-13-29 1,16 42-3,1 0 0,0 0 0,-1 0 0,1 0 0,-1 0 0,0 1 0,1-1 0,-1 1 0,0-1 0,0 1 0,0-1 0,0 1 0,-4-1 0,5 1 0,0 1 0,0 0 0,1 0 0,-1-1 0,0 1 0,0 0-1,0 0 1,0 0 0,0 0 0,0 0 0,0 0 0,1 1 0,-1-1-1,0 0 1,0 0 0,0 1 0,0-1 0,0 0 0,1 1 0,-1-1-1,0 1 1,0-1 0,1 1 0,-1-1 0,0 1 0,1 0-1,-1-1 1,1 1 0,-1 0 0,0-1 0,1 1 0,0 0 0,-1 0-1,1 0 1,-1-1 0,1 1 0,0 0 0,-1 1 0,-1 8-38,0 0 0,1 1 0,0-1 0,0 20 0,1 11-455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5.8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0 30926,'0'5'223,"-1"0"-1,1-1 0,-1 1 1,0-1-1,-1 1 0,1-1 1,-4 8-1,2-7-240,1 0 1,0-1-1,1 1 0,-1 0 0,1 1 1,0-1-1,0 0 0,1 5 1,0-9 33,2-5-4,0 1 1,0 0-1,0-1 1,0 0-1,0 1 1,-1-1-1,0 0 1,1 0-1,0-7 1,-2 11-13,2-26-157,-2 25-230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6.4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93 31566,'3'-6'47,"-1"0"0,1 1 0,1-1-1,-1 1 1,1-1 0,0 1 0,0 0-1,1 1 1,-1-1 0,1 1 0,0 0-1,0 0 1,0 0 0,1 1 0,-1 0-1,1 0 1,0 0 0,0 1 0,0 0-1,0 0 1,0 0 0,1 1-1,-1 0 1,11-1 0,-15 3-47,-1-1 0,1 0 0,-1 1 0,1-1 0,-1 1 0,0-1 0,1 1 0,-1 0 0,0 0 0,1-1 0,-1 1 0,0 0 0,0 0 0,0 0 0,0 0 0,0 1 0,0-1 0,0 0 0,0 0 0,-1 0 0,1 1 0,0-1 0,-1 1 0,1-1 0,-1 0 0,1 1 0,-1-1 0,0 1 0,0-1 0,1 1 0,-1 2 0,1 9 0,0 0 0,-1 23 0,0-22 0,-1-2 0,0 0 0,0 0 0,-1 0 0,0 0 0,-1 0 0,-1 0 0,0-1 0,0 1 0,-1-1 0,-1 0 0,-12 18 0,-1-3 0,-2-1 0,-1 0 0,-28 25 0,23-25 0,25-22 0,15-16 0,-5 6 0,-1 1 0,1 0 0,0 0 0,0 1 0,0 0 0,17-8 0,-22 12 0,0 0 0,-1 0 0,1 0 0,0 1 0,0-1 0,0 1 0,-1-1 0,1 1 0,0 0 0,0 0 0,0 0 0,0 0 0,0 1 0,-1-1 0,1 1 0,0 0 0,0-1 0,-1 1 0,1 1 0,0-1 0,-1 0 0,1 1 0,-1-1 0,1 1 0,-1 0 0,0-1 0,3 4 0,-3-2-15,1 1-12,-1-1 0,1 1 0,0-1 0,0 0 0,1 1 0,-1-2 0,1 1 0,-1 0 0,1-1 0,0 1 0,0-1 0,0 0 0,0 0 0,0-1 0,1 1 0,-1-1 0,0 0 0,7 1 0,1-2-838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6.7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125 39 31230,'1'-2'159,"1"-4"65,1 1 1,-1 1-1,1-1 0,0 0 1,7-7-1,-10 24-197,0-3-29,-1 0 1,0 0 0,-1 0-1,0-1 1,-1 1 0,1 0-1,-2-1 1,1 1 0,-6 7-1,-8 15 14,-24 29-1,-8 14-15,47-70 4,0 0 0,0 0 0,0 0 0,1 0 0,-1 0 0,1 0 0,-1 7 0,2-10 0,0 0 0,0 0 0,0 0 0,0 0 0,0 0 0,0 0 0,0 0 0,0-1 0,1 1 0,-1 0 0,0 0 0,1 0 0,-1 0 0,1 0 0,-1 0 0,1 0 0,-1-1 0,1 1 0,-1 0 0,1 0 0,0-1 0,0 1 0,-1 0 0,1-1 0,0 1 0,0-1 0,0 1 0,-1-1 0,1 1 0,0-1 0,0 0 0,0 1 0,0-1 0,0 0 0,0 0 0,1 0 0,35 5 0,0-2 0,1-2 0,37-4 0,4 1 0,-44 2-5,-35 0 0,0 0 0,0 0 0,-1 0-1,1 0 1,0 0 0,0 0 0,0-1 0,-1 1 0,1 0 0,0 0 0,0 0 0,0-1 0,0 1 0,0 0 0,0 0 0,-1 0 0,1-1 0,0 1 0,0 0 0,0 0 0,0-1 0,0 1 0,0 0-1,0 0 1,0 0 0,0-1 0,0 1 0,0 0 0,0 0 0,0-1 0,0 1 0,0 0 0,0 0 0,0-1 0,0 1 0,1 0 0,-1 0 0,0 0 0,0-1 0,0 1 0,0 0 0,0 0 0,0 0 0,1 0-1,-1-1 1,0 1 0,0 0 0,0 0 0,1 0 0,-1 0 0,0 0 0,0-1 0,0 1 0,1 0 0,-1 0 0,0 0 0,0 0 0,1 0 0,-1 0 0,0 0 0,0 0 0,0 0 0,1 0 0,-1 0 0,0 0-1,0 0 1,1 0 0,-1 0 0,-10-10-1215,-9 1-2889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7.0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30 31422,'-2'-29'1256,"-1"59"-1171,-1 5-81,-1 7-4,-34 334 0,38-314-670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0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32047,'0'-20'163,"0"26"62,0 36 59,6 265-279,0-221-1,27 134 0,-21-136-1748,-12-115-4977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47.4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31566,'0'3'897,"0"1"-753,4-2-48,19 0-64,9 0-32,3 1 0,2-3 32,-2 2-32,-6-2 0,-6 0 0,-7 0 0,-3 0 0,-7 0 0,-2 0 0,-16 0-544,-13 0-7620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2.1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114 58 26236,'-1'-17'4966,"-3"7"-3508,3 9-1461,0 0 1,0 1-1,0-1 1,0 1-1,0 0 0,0-1 1,0 1-1,0 0 1,0-1-1,-1 1 1,1 0-1,0 0 1,0 0-1,0 0 1,0 0-1,0 0 0,0 1 1,0-1-1,-1 0 1,1 0-1,0 1 1,0-1-1,0 1 1,0-1-1,-1 1 1,-1 1 2,-1 0 1,1 0 0,-1 0 0,1 1 0,0-1 0,0 1-1,0 0 1,1 0 0,-1 0 0,0 0 0,1 0 0,0 0 0,0 1-1,0-1 1,0 1 0,1 0 0,-2 3 0,-3 9 3,2 0-1,-6 27 1,6-20-3,0 1-1,2-1 1,0 0-1,2 1 0,5 45 1,-4-64 0,0-1 0,1 1 0,-1-1-1,1 1 1,0-1 0,1 0 0,-1 0 0,1 0 0,-1 0 0,1 0-1,0 0 1,1-1 0,-1 1 0,1-1 0,-1 0 0,1 0 0,0-1 0,0 1-1,0-1 1,0 1 0,1-1 0,-1-1 0,1 1 0,-1-1 0,1 1-1,-1-1 1,1 0 0,0-1 0,0 1 0,-1-1 0,1 0 0,0-1-1,0 1 1,0-1 0,-1 1 0,10-4 0,-12 3 1,0-1 0,1 0 0,-1 1 0,0-1-1,0 0 1,0 0 0,0 0 0,0 0 0,0 0 0,-1-1 0,1 1 0,-1 0 0,0-1-1,0 1 1,1-1 0,-1 0 0,-1 1 0,1-1 0,0-4 0,2-6 6,-2 0-1,1-25 1,-1 10-6,-2 0 0,0-1 1,-2 1-1,-1 0 0,-1 0 0,-2 1 0,0-1 0,-19-42 0,25 68-3,1 1-1,-1-1 1,0 0-1,0 1 1,0-1 0,0 1-1,0-1 1,0 1-1,0-1 1,-1 1-1,1 0 1,0 0 0,-1 0-1,-1-2 1,2 3 0,1 0 1,-1 0-1,1 0 1,-1 0-1,1 0 1,-1 0-1,1 0 1,-1 0-1,0 0 1,1 0-1,-1 0 1,1 1-1,-1-1 1,1 0-1,-1 0 1,1 0-1,-1 1 1,1-1-1,-1 0 1,1 1-1,0-1 1,-1 0-1,1 1 1,-1-1-1,1 0 0,0 1 1,-1-1-1,1 2 1,-3 3-99,0 0-1,0 1 1,1-1 0,0 1 0,0 0-1,-1 7 1,-3 20-1715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2.5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0 32351,'0'0'336,"-1"8"-288,-9 19-52,7-22 2,1 1 1,0 0-1,0-1 1,1 1-1,0 0 1,0 0-1,-1 9 1,10-43-303,-8 20-545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2.9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41 31759,'5'-19'602,"-5"21"-309,-8 34-244,-2-3-47,2 0 0,1 1 1,2 0-1,1 1 0,2 64 0,3-95-2,-1 0 1,1 0-1,0-1 0,0 1 0,0 0 0,1 0 0,-1-1 0,1 1 1,0-1-1,0 1 0,0-1 0,0 0 0,1 0 0,-1 0 0,1 0 0,0 0 1,0-1-1,0 1 0,0-1 0,0 1 0,1-1 0,-1-1 0,1 1 0,-1 0 1,1-1-1,0 1 0,0-1 0,-1 0 0,1-1 0,0 1 0,0-1 1,0 1-1,0-1 0,0 0 0,0 0 0,0-1 0,0 1 0,0-1 0,7-2 1,-8 1-1,0 0 1,0 0 0,0 0 0,0 0-1,0 0 1,0-1 0,0 0 0,-1 1-1,1-1 1,-1 0 0,0 0 0,0 0-1,0 0 1,0-1 0,0 1-1,-1 0 1,0-1 0,1 1 0,0-7-1,1-4 7,0-1-1,-1 1 0,0-24 1,-2 22-6,-1-97 3,0 100-4,-1-1 0,-1 1 0,0-1 0,0 1 0,-2 0 0,-5-14 0,9 25 0,0 0 0,0 0-1,0 0 1,0 1 0,0-1 0,-1 0 0,1 0-1,0 1 1,-1-1 0,0 1 0,1-1-1,-3 0 1,3 1 0,0 1-1,0-1 0,0 1 1,1 0-1,-1-1 0,0 1 1,0 0-1,0 0 0,0 0 1,0 0-1,0 0 0,0 0 1,0 0-1,0 0 0,0 0 0,0 0 1,0 1-1,0-1 0,-1 1 1,0 0-10,0 0 0,0 1 1,-1-1-1,1 1 0,1 0 0,-1 0 1,0 0-1,0-1 0,1 2 1,-1-1-1,1 0 0,0 0 0,-1 0 1,1 1-1,0-1 0,-1 5 1,-5 22-1136,3 3-3004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3.5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24 31807,'0'-2'127,"7"-15"468,-5 13-435,-2 8-114,-5 11-46,-1 1 0,0-1 0,-1-1 0,-1 1 0,0-1 0,-1 0 0,0-1 0,-12 13 0,7-10 0,2 2 0,0-1 0,-19 39 0,31-55 0,-1 0 0,0 0 0,1 1 0,-1-1 0,1 0 0,-1 0 0,1 1 0,-1-1 0,1 0 0,0 0 0,0 1 0,-1-1 0,1 0 0,0 1 0,0-1 0,0 0 0,1 1 0,-1-1 0,0 0 0,0 1 0,1-1 0,-1 0 0,1 0 0,-1 0 0,1 1 0,0-1 0,-1 0 0,1 0 0,0 0 0,0 0 0,-1 0 0,1 0 0,0 0 0,2 1 0,1 0 0,1-1 0,0 1 0,-1-1 0,1 0 0,0 0 0,0 0 0,8-1 0,-5 1 0,173 3-18,-138-4-55,-49-7-1247,-5-3-2023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3.9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43 31438,'0'-42'1257,"0"41"-1233,0 4-11,-4 547-445,4-549-510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4.2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32015,'0'0'400,"14"0"-240,11 0-80,6 0-32,0 0-32,-3 0-16,-3 0 0,-6 0-16,-5 0-64,-10 0-592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4.5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31807,'11'2'432,"11"1"-176,11-3-144,2 2-80,2-2-16,-4 0 0,-4 0-16,-7 0-32,-5 0-96,-11 0-496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7.2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126 195 25500,'11'-7'5732,"-2"-10"-4306,2-17-1434,-9 23 22,0 0 0,-1-1 0,-1 1 1,1 0-1,-3-13 0,2 23-14,-1 0 1,1 0-1,0 0 0,-1 0 1,1 0-1,-1 0 0,0 0 0,1 0 1,-1 0-1,0 0 0,0 0 1,1 0-1,-1 0 0,0 1 1,0-1-1,0 0 0,0 1 1,0-1-1,0 1 0,0-1 1,0 1-1,0-1 0,-1 1 0,1 0 1,0-1-1,0 1 0,0 0 1,0 0-1,-1 0 0,1 0 1,0 0-1,0 0 0,0 0 1,0 0-1,-1 1 0,0-1 1,-3 1 1,1 0 0,0-1 0,-1 1 0,1 1 0,0-1 0,0 1 0,0-1 0,0 1 0,-5 3 0,2 2-4,0 0-1,1 1 1,0-1 0,0 1-1,1 1 1,0-1 0,0 1-1,1-1 1,0 2 0,0-1-1,1 0 1,-3 19 0,2-12 1,2 0 1,0 1 0,0 0 0,2-1-1,0 1 1,5 32 0,-4-43 0,0-1 0,0 0 0,1 0 0,0 0 0,0 0 0,1 0 0,-1 0 0,1 0 0,0-1 0,0 1 0,0-1 0,1 0 0,0 0 0,-1 0 0,1-1 0,1 1 0,-1-1 0,0 0 0,1 0 0,9 4 0,-3-3 0,0 0 1,0-1-1,1 0 1,-1-1 0,1 0-1,0-1 1,-1 0 0,19-1-1,-28 0 2,1 0-1,0-1 0,-1 1 0,1-1 1,-1 1-1,1-1 0,-1 0 1,0 0-1,1 0 0,-1 0 0,0 0 1,0-1-1,1 1 0,-1-1 0,0 1 1,0-1-1,-1 0 0,3-2 1,-1 0-2,0 0 1,0-1-1,-1 1 1,0-1-1,0 0 1,0 1-1,0-1 1,1-9 0,0-8-3,-1 1 1,-1-1 0,-2-31 0,1 41 3,-1-9-2,-2 1 0,0-1 0,-1 1 0,-7-22 0,8 32 0,-1 0 0,0-1 0,0 1 0,-1 1 0,0-1 0,-1 1 0,0 0 0,-1 0 0,-13-13 0,20 22-2,0-1 0,0 1 0,0-1 0,-1 1 1,1-1-1,0 1 0,0 0 0,-1-1 0,1 1 0,0 0 0,-1-1 0,1 1 0,0 0 0,-1 0 1,1-1-1,-1 1 0,1 0 0,0 0 0,-1 0 0,1-1 0,-1 1 0,1 0 0,-1 0 1,1 0-1,-1 0 0,1 0 0,-1 0 0,1 0 0,0 0 0,-1 0 0,1 0 0,-1 0 0,1 0 1,-1 0-1,1 1 0,-1-1 0,1 0 0,0 0 0,-1 0 0,1 1 0,-1-1 0,1 0 1,0 0-1,-1 1 0,1-1 0,0 0 0,-1 1 0,1-1 0,0 1 0,0-1 0,-1 0 0,1 1 1,0-1-1,-1 1 0,-2 25-297,3 9-483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7.6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1 32239,'2'37'429,"-7"-13"-426,0 18 0,18-52 5,15-44-1188,-20 39-2261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06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1 185 30318,'6'-12'87,"0"0"0,0 0 0,2 1 0,-1 0 0,1 1-1,1-1 1,0 1 0,0 1 0,1 0 0,1 0 0,-1 1 0,1 1 0,0 0 0,1 0 0,0 1 0,0 0 0,0 1 0,1 0 0,-1 1-1,1 1 1,0 0 0,1 1 0,15-1 0,-18 2-76,1 0 0,0 1 0,-1 0 1,1 1-1,-1 1 0,1 0 0,21 6 0,-28-6-12,-1 0 1,0 0-1,1 1 1,-1 0-1,0-1 1,0 1-1,0 0 1,-1 1-1,1-1 1,-1 1-1,0-1 1,0 1-1,0 0 1,0 0-1,-1 1 1,1-1-1,-1 0 1,0 1-1,-1 0 1,1-1-1,1 7 1,-1-2 0,-1 0 1,0 0 0,0 0 0,0 0 0,-1 0-1,-1-1 1,1 1 0,-1 0 0,-1 0 0,0 0 0,-5 14-1,2-11 4,0 0-1,-1-1 0,0 0 1,-1 0-1,-1-1 0,1 0 0,-14 13 1,-10 6 3,-2-2 0,-1-1 0,-68 40 0,82-54-10,-46 24 3,65-36 0,1-1 0,0 1 0,0-1 0,0 1-1,0-1 1,0 1 0,0 0 0,0-1 0,-1 1 0,1-1 0,1 1 0,-1-1 0,0 1 0,0-1 0,0 1-1,0-1 1,0 1 0,0-1 0,0 1 0,1 0 0,-1-1 0,0 1 0,0-1 0,1 1 0,-1-1 0,0 1-1,0 0 1,1-1 0,0 1 0,8-9-4,0 1 0,1 0 0,0 0 0,0 1 0,1 1 0,0 0 0,0 0 0,19-6 0,-6 4 9,1 0 0,-1 2 0,35-5 0,-57 11-4,6-1-2,0 0 0,0 0 0,0 1 0,0 0 0,9 1 0,-15 0 1,0-1 0,-1 1-1,1-1 1,0 1 0,-1-1 0,1 1-1,-1 0 1,1 0 0,-1 0-1,1 0 1,-1 0 0,0 0 0,1 0-1,-1 0 1,0 1 0,0-1-1,0 0 1,0 1 0,0-1-1,0 1 1,0-1 0,0 1 0,-1-1-1,1 1 1,-1 0 0,1-1-1,-1 1 1,1 3 0,3 43 12,-1 0 1,-5 50-1,0-15-1,2-78-11,0-1 0,0 1 0,0-1 0,1 1 0,0-1 0,0 1 0,0-1 0,0 0 0,1 0 0,0 1 0,0-1 0,0 0 0,0 0 0,3 3 0,-2-4 0,-1-1 0,1 1 0,0-1 0,0 0 0,0 0 0,0 0 0,0 0 0,0-1 0,0 1 0,1-1 0,-1 0 0,0 0 0,1 0 0,-1 0 0,1 0 0,0-1 0,6 0 0,-3 1-2,-1-1 0,1 0 0,0-1 1,0 1-1,0-1 0,12-4 0,-16 4 1,1-1 0,-1 0 0,0 0 0,0 0 0,0 0 0,0 0-1,0-1 1,0 1 0,0-1 0,-1 0 0,1 0 0,-1 0 0,0 0 0,3-5 0,4-13-11,0 0 0,-1-1 0,-1 0 0,-2 0 0,0-1 1,-1 1-1,1-27 0,-1 14-35,16-64-1,-18 94 58,0 0 0,0 0 0,1 0 0,-1 0 0,1 0 0,0 1 0,0-1 0,0 1 0,1 0 0,6-6 0,-8 9-8,0-1 0,-1 1-1,1-1 1,0 1 0,0 0-1,0 0 1,0 0 0,1 0-1,-1 0 1,0 0 0,0 1-1,0-1 1,1 1-1,-1-1 1,0 1 0,1 0-1,-1 0 1,0 0 0,1 0-1,-1 1 1,0-1 0,1 1-1,-1-1 1,0 1 0,0 0-1,4 1 1,-4 0-4,1 0 0,-1-1 0,0 1 1,0 1-1,0-1 0,0 0 0,0 0 0,-1 1 0,1-1 1,0 1-1,-1-1 0,0 1 0,0 0 0,0-1 0,2 6 1,-3-8 17,-1-27 45,0 26-61,1 0 0,-1-1 0,0 1 0,1 0 0,-1 1 0,0-1 0,0 0 0,1 0 0,-1 0 0,0 0 0,0 1 0,0-1 0,0 0 0,0 1 0,0-1 0,0 1 0,-1-1 0,1 1 0,0-1 0,0 1 0,0 0 0,0 0 0,-1 0 0,1-1 0,0 1 0,0 0 0,-2 1 0,-1-2 0,1 1 0,-1 0 0,0 1 0,0-1 0,0 1 0,1-1 0,-1 1 0,-5 2 0,3 1 0,0 0 0,0 0 0,1 1 0,-1 0 0,1 0 0,0 0 0,0 1 0,0 0 0,1-1 0,0 2 0,-5 8 0,0 3 0,0 1 0,1-1 0,-5 21 0,6-10 0,2 1 0,0 0 0,2 0 0,1 44 0,2-71 0,0 0 0,0 0 0,0 1 0,1-1 0,-1 0 0,1 0 0,0 0 0,0 0 0,0 0 1,0 0-1,0 0 0,1-1 0,-1 1 0,1 0 0,0-1 0,-1 1 0,1-1 0,1 1 0,-1-1 0,0 0 0,0 0 0,1 0 0,-1 0 0,6 2 0,-3-2 2,0 0-1,0 0 0,1-1 0,-1 1 1,1-1-1,-1-1 0,1 1 0,-1-1 0,1 0 1,-1 0-1,1-1 0,-1 1 0,8-3 1,-8 1-2,0 1 1,0-2 0,0 1-1,0-1 1,-1 0 0,1 0 0,-1 0-1,1 0 1,-1-1 0,0 0 0,0 0-1,-1 0 1,1 0 0,-1 0-1,0-1 1,0 0 0,0 1 0,-1-1-1,4-9 1,0-1-1,0-2 0,-1 1-1,-1-1 1,-1 1 0,2-19 0,-1-4 3,-1-1 1,-3 1-1,-5-51 0,5 89 0,0-1-1,0 1 0,0-1 1,-1 1-1,1-1 1,0 1-1,-1-1 0,1 1 1,-1-1-1,0 1 1,1 0-1,-1-1 0,0 1 1,0 0-1,0 0 1,0-1-1,0 1 0,0 0 1,-2-2-1,2 5-2,0 0 1,0 0-1,1 0 0,-1-1 0,1 1 0,0 0 1,-1 0-1,1 0 0,0 0 0,0 0 1,0 3-1,0-3 0,0 24 0,1 159 0,1-167 0,0 0 0,1-1 0,1 1 0,0-1 0,2 0 0,0 0 0,0-1 0,12 20 0,-15-31 0,0-1 0,0 1 0,0-1 0,1 0 0,-1-1 1,1 1-1,0-1 0,0 1 0,0-1 0,1 0 0,-1-1 0,1 1 0,-1-1 0,1 0 1,8 3-1,-11-5 0,1 1 1,0-1-1,-1 0 0,1 0 1,0 0-1,-1 0 1,1 0-1,0 0 1,-1-1-1,1 0 1,-1 1-1,1-1 0,0 0 1,-1 0-1,0 0 1,1-1-1,-1 1 1,0 0-1,1-1 1,-1 0-1,0 1 0,0-1 1,0 0-1,-1 0 1,1 0-1,0 0 1,-1-1-1,1 1 1,-1 0-1,0-1 0,2-3 1,3-8-1,-1 0 0,0-1 0,0 1 0,-2-1 0,3-23 0,1-79 0,1-6 0,-7 119 0,-1 0 0,1-1 0,0 1 0,1 0 0,-1 0 0,1 1 0,-1-1 0,1 0 0,0 0 0,1 1 0,-1 0 0,1-1 0,-1 1 0,6-4 0,-6 5-1,0 0 1,1 1-1,-1-1 0,1 1 0,0 0 1,-1-1-1,1 1 0,0 1 0,0-1 1,-1 0-1,1 1 0,0-1 0,0 1 1,0 0-1,0 0 0,0 0 1,0 0-1,0 1 0,-1-1 0,1 1 1,4 1-1,-4-1 1,0 1 0,-1 0 0,1 0 0,-1 0 0,1 0 0,-1 0 0,0 0 0,0 0 0,0 1 0,0-1 0,0 1 0,0 0 0,-1 0 0,0-1 0,1 1 0,-1 0 0,0 0 0,0 0 0,-1 0 0,2 6 0,1 9 0,0 0 0,1 21 0,-2 169 16,-3-114-16,5-84 1,-4-10-1,0 0 1,1 0-1,-1 0 0,1-1 1,-1 1-1,0 0 0,1 0 1,-1 0-1,0 0 1,1-1-1,-1 1 0,1 0 1,-1 0-1,0-1 1,0 1-1,1 0 0,-1 0 1,0-1-1,1 1 1,-1 0-1,0-1 0,0 1 1,0-1-1,1 1 1,-1 0-1,0-1 0,0 1 1,0 0-1,0-1 1,0 1-1,0-2 0,8-22 0,-2-1 0,0 0-1,3-45 1,-1 7-12,-6 49 10,4-24-17,20-67 0,-23 96 13,0 0 1,1 0 0,0 0-1,0 0 1,1 0 0,0 1-1,1 0 1,0 0 0,0 0 0,1 1-1,0 0 1,11-9 0,-14 13 5,-1 1 1,0 0 0,1 1 0,-1-1-1,1 1 1,-1-1 0,8-1 0,-10 3-1,0 0-1,0 0 1,0 0 0,0 0 0,0 0 0,0 0 0,0 0-1,0 0 1,0 0 0,0 0 0,0 1 0,0-1 0,-1 0-1,1 1 1,0-1 0,0 1 0,0-1 0,0 1 0,-1-1-1,1 1 1,0-1 0,0 1 0,-1 0 0,1-1 0,0 1-1,-1 0 1,1 0 0,-1 0 0,1-1 0,-1 1 0,1 0-1,-1 0 1,0 0 0,0 0 0,1 0 0,-1 1 0,5 29 4,-2-1 0,-1 1 0,-4 52 0,1-21 9,0-31-4,0-14-6,1-1 0,1 1 1,0-1-1,1 0 1,5 22-1,-6-35-3,0 1 0,0 0 1,1 0-1,0-1 0,0 1 0,0-1 0,0 1 1,0-1-1,1 0 0,-1 0 0,1 0 0,0 0 1,0-1-1,0 1 0,0-1 0,1 1 0,-1-1 1,1 0-1,-1-1 0,1 1 0,0 0 1,0-1-1,-1 0 0,1 0 0,0 0 0,8 0 1,-5 0 1,0 0 0,0-1 0,0 0 0,0 0 1,0-1-1,0 0 0,0 0 0,13-4 0,-16 3-1,1 0 0,-1-1-1,0 1 1,0-1 0,0 0-1,0 0 1,0 0 0,0 0 0,-1-1-1,0 1 1,0-1 0,0 0-1,5-8 1,2-7-1,0-1 0,-2-1 0,0 0-1,-1 0 1,-1-1 0,-1 1 0,3-38 0,0-160-12,-8 177 9,2-5 5,-1 34 3,0-1-1,0 0 1,-2 0 0,1 1 0,-2-1 0,0 0 0,-1 1-1,-4-15 1,7 28-4,0-1 0,0 0 0,-1 1 1,1-1-1,0 1 0,0-1 0,-1 1 0,1-1 0,0 1 0,-1-1 0,1 1 0,0-1 0,-1 1 0,1-1 0,0 1 0,-1 0 0,1-1 1,-1 1-1,1 0 0,-1-1 0,1 1 0,-1 0 0,1-1 0,-1 1 0,0 0 0,1 0 0,-1 0 0,0 0 0,0 0-1,0 1 1,1-1-1,-1 1 0,1 0 0,-1-1 0,0 1 1,1 0-1,-1 0 0,1-1 0,-1 1 0,1 0 0,0 0 1,-1 0-1,1 0 0,0 0 0,0-1 0,0 1 0,-1 0 1,1 0-1,0 2 0,-5 59 0,4 107 0,3-74 0,-2 282 16,0-377-16,0 0 0,0 0 0,1 0 0,-1 0 0,0 0 0,0 0 0,0 0 0,0 0 0,0 0 0,0 0 0,0 0 0,1 0 0,-1 0 0,0 0 0,0 0 0,0 0 0,0 0 0,0 0 0,0 0 0,0 0 0,1 0 0,-1 0 0,0 0 0,0 0 0,0 0 0,0 0 0,0 0 0,0 0 0,0 0 0,0 1 0,0-1 0,1 0 0,-1 0 0,0 0 0,0 0 0,0 0 0,0 0 0,0 0 0,0 0 0,0 1 0,0-1 0,0 0 0,0 0 0,0 0 0,0 0 0,0 0 0,0 0 0,0 0 0,0 0 0,0 1 0,0-1 0,0 0 0,0 0 0,0 0 0,0 0 0,0 0 0,0 0 0,0 0 0,0 1 0,0-1 0,0 0 0,0 0 0,0 0 0,-1 0 0,1 0 0,0 0 0,0 0 0,4-6 0,6-24 0,0-1 0,-3 0 0,7-49 0,-4 17-3,-8 56 3,2-18-11,1 1-1,1 0 1,19-45 0,-23 65 10,0-1 0,0 1 0,0-1-1,1 1 1,0 0 0,0 0 0,0 0 0,0 0-1,0 0 1,1 1 0,0 0 0,0 0 0,0 0-1,0 0 1,0 0 0,0 1 0,1 0 0,-1 0-1,1 0 1,0 0 0,0 1 0,-1-1 0,1 2 0,0-1-1,0 0 1,7 1 0,-10 0 1,-1 0 0,1 1 0,0 0 0,0-1 0,0 1 0,0 0 0,-1 0 0,1 0 0,0 0 0,-1 0 0,1 0 0,-1 0 0,1 1 0,-1-1 0,0 1 0,1-1 0,-1 1 0,0-1 0,0 1 0,0 0 0,0-1 0,0 1 0,0 0 0,-1 0 0,1 0 0,-1-1 0,1 1 0,-1 0 0,0 0 0,1 3 0,0 10 0,0-1 0,0 0 0,-2 16 0,1-20 0,-1-4 0,-1 1 0,1-1 1,-1 0-1,0 0 0,0 1 0,-1-2 0,0 1 0,0 0 1,0 0-1,-1-1 0,0 0 0,0 0 0,0 0 1,-1 0-1,1 0 0,-1-1 0,-6 4 0,4-2 1,0-1 0,0 0 0,0-1 0,-1 0 0,0 0 0,1 0 0,-2-1 0,1 0 0,0-1 0,0 1 0,-1-2 0,-13 2 0,21-3-2,-1-1 1,1 1-1,-1 0 1,1-1-1,0 1 0,-1-1 1,1 0-1,0 1 1,-1-1-1,1 0 0,0 0 1,0 0-1,0 0 0,0 0 1,0 0-1,0 0 1,0 0-1,0 0 0,0-1 1,0 1-1,1 0 1,-1-1-1,0 1 0,1 0 1,-1-1-1,1 1 1,0-1-1,-1 1 0,1-1 1,0 1-1,0-1 1,0-1-1,-1-11-10,0 1 1,2-24-1,-1 19 2,0-21 3,15 47-7,-1 12 15,20 43 1,-22-41 10,0 0 1,19 26-1,-12-25 4,0-2-1,1 0 1,1-2-1,30 23 1,-37-31-17,1-2 0,1 1 0,-1-2 0,1 0 0,0-1 0,1-1 0,0 0 0,20 4 0,-36-10-2,0 0 1,0 1-1,1-1 1,-1 0-1,0 0 1,0 0-1,1 0 0,-1 0 1,0-1-1,1 1 1,-1 0-1,0 0 1,0-1-1,0 1 0,2-2 1,-2 2-15,-1 0 0,0-1 1,1 1-1,-1-1 0,0 1 0,1-1 1,-1 1-1,0-1 0,0 0 0,1 1 1,-1-1-1,0 1 0,0-1 1,0 0-1,0 1 0,0-1 0,0 1 1,0-1-1,0 0 0,0 1 0,0-1 1,0 1-1,0-1 0,-1 1 0,1-1 1,0 0-1,0 1 0,-1-1 0,1 1 1,0-1-1,-1 1 0,1-1 0,-1 0 1,-9-10-962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4:58.0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73 31919,'5'-6'40,"-1"0"0,1 1 0,0-1 0,1 1 0,-1 0 0,1 1 1,0-1-1,0 1 0,0 1 0,1-1 0,-1 1 0,1 0 0,0 0 1,0 1-1,0 0 0,0 0 0,0 0 0,0 1 0,1 1 1,10-1-1,-16 1-40,-1 1 0,1-1 0,0 1 0,0-1 1,0 1-1,0 0 0,0 0 0,-1 0 0,1 0 1,0 0-1,-1 0 0,1 0 0,-1 1 0,1-1 1,-1 0-1,0 1 0,1 0 0,-1-1 0,0 1 1,0-1-1,0 1 0,0 0 0,-1 0 0,1 0 1,0 0-1,-1-1 0,1 1 0,-1 0 0,1 4 1,1 8-2,-1 0 1,0 0 0,0 16 0,-2-20 0,1 1 0,0 0 0,-2 1 0,1-1 0,-1 0 0,-1-1 0,0 1 0,-1 0 0,-6 13 0,2-8-5,-1 0 0,-1-1-1,-1-1 1,-18 21-1,-14 7 1,33-34 3,0 1 0,1 0 0,0 1 0,0-1 0,1 2 1,-9 14-1,18-25 2,-1 0 0,0-1 0,0 1 0,0 0 0,0 0 0,0 0 0,1 0 0,-1 0 0,0 0 0,0 0 0,0 0 0,0 0 0,1 0 0,-1-1 0,0 1 0,0 0 0,0 0 0,1 0 0,-1 0 0,0 0 0,0 0 0,0 0 0,0 0 0,1 1 0,-1-1 0,0 0 0,0 0 0,0 0 0,1 0 0,-1 0 0,0 0 0,0 0 0,0 0 0,0 0 0,0 0 0,1 1 0,-1-1 0,0 0 0,0 0 0,0 0-1,0 0 1,0 0 0,0 1 0,0-1 0,1 0 0,-1 0 0,0 0 0,0 0 0,0 1 0,0-1 0,0 0 0,0 0 0,0 0 0,0 1 0,0-1 0,0 0 0,0 0 0,0 0 0,0 0 0,0 1 0,0-1 0,0 0 0,0 0 0,-1 1 0,2-2 1,43-25 13,-38 22-14,-1 0 0,1 0 0,0 0 0,0 1-1,0 0 1,1 0 0,-1 1 0,1-1 0,-1 1 0,1 1 0,0-1 0,8 1 0,55 8-30,-26-1-722,-23-5-819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5:59.1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221 30 13350,'-3'-10'11656,"-6"2"-5505,-19 0-3338,-11 4-5638,19 4 4255,-76 0-1334,96 22-80,1 281-4,-3 327 24,-10-457-36,0 21 0,11-179 0,1 0 0,1 0 0,0 0 0,1 0 0,1 0 0,0-1 0,1 0 0,1 1 0,8 17 0,-9-31 2,-1 0 0,1 0 1,0 0-1,0-1 0,0 0 0,0 0 1,0 0-1,0 0 0,0-1 0,-1 0 0,6-1 1,34-16 1,-34 14-65,-1 0 0,0 1-1,1-1 1,0 2 0,0-1 0,0 1-1,17-1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1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93 95 32271,'0'-57'464,"-1"57"-463,-1-1 1,1 0-1,0 1 0,0-1 1,0 1-1,0 0 0,0-1 1,-1 1-1,1 0 0,0 0 1,0 0-1,0 0 0,-1 0 1,1 0-1,0 0 0,0 0 1,0 0-1,-1 1 0,1-1 1,0 0-1,0 1 0,0-1 1,-2 2-1,-2 4-1,0 1 0,0 0 0,0 0 0,1 0 0,0 1 0,1 0 0,-1 0 0,2 0 0,-1 0 0,-1 10 0,2-13 0,-2 12 0,0 1 0,1 0 0,0 0 0,2 0 0,0 1 0,1-1 0,2 21 0,-1-35 0,0-1 0,0 1 0,1-1 0,-1 0 0,0 1 0,1-1 0,0 0 0,0 0 0,0 0 0,0 0 0,1 0 0,-1 0 0,1-1 0,-1 1 0,1-1 0,0 0 0,0 0 0,0 0 0,0 0 0,1 0 0,-1-1 0,0 1 0,7 1 0,-6-2 0,-1 0 0,1 0 0,0 0 0,-1-1 0,1 1 0,0-1 0,0 0 0,0 0 0,-1 0 0,1-1 0,0 1 0,-1-1 0,1 0 0,0 0 0,-1 0 0,1 0 0,-1-1 0,1 0 0,-1 1 0,0-1 0,0 0 0,0-1 0,4-2 0,-1-3 0,-1 0 0,0 0 0,0 0 0,0 0 0,-1-1 0,-1 1 0,1-1 0,-2 0 0,1 0 0,-1-1 0,0 1 0,-1 0 0,0-10 0,0 6 0,0 0 0,-1 0 0,-1 0 0,-1 0 0,1 0 0,-2 1 0,0-1 0,-9-23 0,9 30 0,0-1 0,-1 1 0,0 0 0,0 0 0,0 1 0,-1-1 0,0 1 0,-6-6 0,9 9 0,-1 0 0,1 0 0,-1 1 0,0-1 0,1 0 0,-1 1 0,0 0 0,0 0 0,0-1 0,0 2 0,0-1 0,0 0 0,-1 1 0,1-1 0,0 1 0,0 0 0,0 0 0,0 0 0,-1 1 0,-4 0 0,6 0 0,1 0 1,-1-1-1,1 1 1,0 0-1,-1 0 0,1 0 1,0 0-1,-1 0 1,1 0-1,0 0 0,0 0 1,0 1-1,0-1 1,0 0-1,0 1 0,0-1 1,1 0-1,-1 1 1,0-1-1,1 1 0,-1 2 1,-5 35-1285,5-5-3892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1.6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0 32383,'0'0'232,"0"12"-205,0-4-21,-1 0 1,1 0-1,-1 0 1,-1 0-1,0 0 0,-2 8 1,3-72-914,1 49-1740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2.0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1 104 26540,'28'-41'5607,"6"8"-4570,-29 29-1069,1 0 0,-1 1 0,1 0 0,0 0 0,0 1 0,0 0-1,0 0 1,0 0 0,0 0 0,1 1 0,-1 0 0,13 0 0,-17 1 32,0 1 0,1-1 0,-1 1 0,0 0 0,0 0 0,0-1 0,0 1 0,0 1 0,0-1 0,0 0 0,0 0 0,0 1 0,0-1 0,0 1 0,-1-1 0,1 1 0,-1 0 0,1 0 0,-1 0 0,0 0 0,0 0 0,0 0 0,0 0 0,0 0 0,0 0 0,0 0 0,-1 1 0,1-1 0,-1 0 0,1 3 0,1 9 0,0 1 0,0 0 0,-1 20 0,-1-26 0,-1 1 0,0-1 0,0 1 0,-1-1 0,0 1 0,-1-1 0,1 0 0,-2 0 0,-5 12 0,0-6-1,0-1 0,-1 0 0,-1-1 0,-17 18 0,21-23-7,3-4 7,1-1-1,0 1 0,-1 0 1,0-1-1,0 0 1,0 0-1,0 0 0,-1 0 1,1-1-1,-1 1 1,-6 1-1,10-5 2,1-1 0,-1 0 0,1 1 0,-1-1 0,1 0 0,0 1 0,0-1 0,0 0 0,0 0 0,0-2 0,0 3 0,0 0 1,0-1 1,0 0-1,1 0 1,-1 1-1,0-1 0,1 0 1,-1 1-1,1-1 1,0 1-1,-1-1 0,1 1 1,0-1-1,0 1 1,0-1-1,0 1 0,0 0 1,0-1-1,0 1 1,2-1-1,0-1 0,1 1 0,-1 0-1,1 1 1,-1-1 0,1 0 0,-1 1-1,1 0 1,5-1 0,7-1-3,1 1 0,0 1 0,18 1 0,-26 0 2,-6 0-14,-1 0 0,0 0 0,1 1 1,-1-1-1,0 1 0,1 0 1,-1-1-1,0 1 0,3 2 0,6 2-574,-2-3-1130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2.6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165 32 32095,'6'-5'217,"-3"4"-175,0-1 1,-1 0 0,1-1-1,-1 1 1,1 0-1,-1-1 1,0 1-1,0-1 1,2-3 0,-28 6-14,3 1-29,0 1 0,-23 5 0,-24 3 0,68-10 0,-1 0 0,0 0 0,0 0 0,1 0 0,-1 0 0,0 0 0,1 0 0,-1 0 0,0 1 0,0-1 0,1 0 0,-1 0 0,0 1 0,1-1 0,-1 0 0,1 1 0,-1-1 0,1 1 0,-1-1 0,0 1 0,1-1 0,-1 1 0,1-1 0,0 1 0,-1-1 0,1 1 0,-1 0 0,1-1 0,0 1 0,0 0 0,-1-1 0,1 1 0,0 0 0,0-1 0,0 1 0,0 0 0,0 0 0,0-1 0,0 1 0,0 0 0,0-1 0,0 1 0,0 0 0,0-1 0,0 1 0,1 1 0,-1 4 0,0 179 0,0-185 0,0 1 0,0-1 0,1 0 0,-1 0 0,0 0 0,0 1 0,0-1 0,1 0 0,-1 0 0,0 0 0,0 0 0,0 1 0,1-1 0,-1 0 0,0 0 0,0 0 0,1 0 0,-1 0 0,0 0 0,0 0 0,1 0 0,-1 0 0,0 0 0,1 0 0,-1 0 0,0 0 0,0 0 0,1 0 0,-1 0 0,0 0 0,0 0 0,1 0 0,-1 0 0,0 0 0,0 0 0,1 0 0,-1 0 0,0-1 0,0 1 0,1 0 0,-1 0 0,0 0 0,0-1 0,0 1 0,0 0 0,1 0 0,-1-1 0,12-7 0,-7 3 0,1 0 0,0 0 0,0 1 0,0-1 0,1 1 0,-1 1 0,1-1 0,0 1 0,13-4 0,-5 4 0,-1 0 0,0 1 0,1 1 0,17 1 0,-30 0 0,0 0 0,0 0 0,0 1 0,0-1 0,1 1 0,-1-1 0,0 1 0,0 0 0,-1 0 0,1 0 0,0 0 0,0 0 0,0 0 0,0 0 0,-1 0 0,1 1 0,-1-1 0,3 4 0,-1-2 0,-1 1 0,0-1 0,0 1 0,0 0 0,0 0 0,0 0 0,-1 0 0,0 0 0,1 6 0,-1-5 0,0 0 0,0 0 0,-1 0 0,0 1 0,0-1 0,0 0 0,-1 0 0,1 0 0,-1 0 0,0 0 0,-1 1 0,0-2 0,1 1 0,-1 0 0,-1 0 0,-4 7 0,2-7-3,-1 1 0,1-1 0,-1 0 0,-1 0 0,1 0 0,-1-1 0,1 0 1,-1-1-1,-1 1 0,1-1 0,0-1 0,-1 1 0,1-1 0,-1-1 0,0 1 0,0-1 0,1-1 0,-1 1 0,-11-2 0,3-4-309,4-8-854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5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31935,'39'-3'787,"42"4"-779,-80 3-465,-1 0-730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5.4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63 25436,'0'0'442,"13"-21"5115,-11 19-5428,-1-1 1,1 0 0,-1 0 0,0 0-1,0 0 1,0-1 0,0 1 0,0 0 0,0-4-1,-5 6-128,1 1-1,0-1 0,0 1 1,-1 0-1,1 0 0,0 0 0,0 0 1,-5 2-1,6-1 0,-1 0 0,0 0 0,1 0 0,-1 0 0,1 1 0,0 0 0,-1-1 0,1 1 0,0 0 0,0 0 0,0 0 0,0 0 0,1 0 0,-1 1 0,0-1 0,-1 4 0,-19 45 0,20-45 0,-6 19 0,2-1 0,0 2 0,2-1 0,1 0 0,1 1 0,1 32 0,1-52 0,0 0 0,1 0 0,0 0 0,0 0 0,0-1 0,0 1 0,1 0 0,0 0 0,1-1 0,-1 1 0,1-1 0,0 1 0,0-1 0,0 0 0,1-1 0,7 9 0,-7-10 0,0 0 0,0 0 0,0 0 0,0-1 0,0 0 0,1 1 0,-1-1 0,0-1 0,1 1 0,0-1 0,-1 0 0,1 0 0,0 0 0,0-1 0,-1 1 0,1-1 0,0 0 0,0-1 0,0 1 0,-1-1 0,8-2 0,-9 2 1,0 0-1,0 0 1,-1-1-1,1 1 1,0-1 0,-1 0-1,1 1 1,-1-1-1,0 0 1,0-1 0,1 1-1,-2 0 1,1-1 0,0 1-1,0-1 1,-1 1-1,1-1 1,-1 0 0,0 0-1,0 1 1,0-1-1,1-5 1,1-4 4,-1-1-1,0 0 1,0-25-1,-1 1-4,-7-61 0,3 83 0,0-1 0,0 1 0,-2 0 0,0 0 0,-1 0 0,-11-21 0,15 33 0,0 0 0,0 0 1,0 0-1,-1 0 0,1 0 0,-1 1 1,0-1-1,0 1 0,0 0 0,0 0 0,0 0 1,0 0-1,-7-2 0,9 3-3,0 1-1,-1-1 1,1 1-1,-1 0 1,1-1-1,-1 1 1,1 0-1,-1 0 1,1 0-1,-1 0 1,1 0-1,-1 0 1,1 1-1,-1-1 1,1 0-1,-1 1 1,1-1-1,0 1 1,-1 0-1,1-1 1,0 1-1,-1 0 1,1 0-1,0 0 1,0 0-1,0 0 1,0 0-1,0 0 1,0 0-1,0 0 1,0 1-1,0-1 1,1 0-1,-1 0 1,-1 3-1,-8 25-492,3 2-982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5.8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30766,'0'104'2001,"0"-154"-2121,0 38-192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6.3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1 183 31374,'15'-51'1046,"27"-80"-744,-39 131-275,-1 10-12,1 32-8,-2 54-11,-1 195 4,0-290 0,-1 0 0,1 0 0,0 0 0,-1 0 0,1 0 0,-1 0 0,1 0 0,-1-1 0,1 1 0,-1 0 0,0 0 0,0 0 0,1 0 0,-1-1 0,0 1 0,0 0 0,0-1 0,1 1 0,-1-1 0,0 1 0,0-1 0,0 1 0,0-1 0,0 1 0,0-1 0,0 0 0,0 0 0,0 0 0,-1 1 0,1-1 0,0 0 0,0 0 0,-1-1 0,1 1 0,0 1 0,0-1 0,0 0 0,0 0 0,0 0 0,0 0 0,0 0 0,0-1 0,0 1 0,0 0 0,0 0 0,0-1 0,0 1 0,0-1 0,0 1 0,0-1 0,0 1 0,1-1 0,-1 1 0,0-1 0,0 0 0,0 1 0,1-1 0,-1 0 0,0 0 0,1 1 0,-1-1 0,1 0 0,-1 0 0,1 0 0,-1 0 0,1 0 0,0 0 0,-1-1 0,2 1 0,0 0 0,0 0 0,0 0 0,0 0 0,0 1 0,0-1 0,1 1 0,-1-1 0,0 1 0,0-1 0,1 1 0,-1-1 0,0 1 0,0 0 0,1 0 0,-1 0 0,0 0 0,2 0 0,-1 0 0,143-6-196,-132 6 85,-7-1-1388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07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4 32271,'-4'-4'80,"2"4"272,12 0-352,23 0 16,14 0-16,11 0 0,1 6 0,-1 3 0,-3-3 0,-5-3 0,-13 3-48,-11 1-112,-17-1-496,-9-1-4115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6.8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77 32079,'0'-3'33,"1"0"0,0-1 0,0 1 0,0 0 0,0 0 0,1-1 0,-1 1 0,1 0 0,-1 0 0,1 1 0,0-1 1,0 0-1,1 1 0,-1-1 0,1 1 0,-1-1 0,1 1 0,-1 0 0,1 0 0,5-2 0,-4 2-33,-1 0-1,1 0 1,0 0 0,-1 0-1,1 1 1,0 0 0,0-1-1,0 2 1,0-1 0,0 0-1,1 1 1,-1 0 0,0 0-1,0 0 1,0 0 0,0 1-1,5 0 1,-7 0 0,0 1 0,0-1 0,0 0 0,-1 1 0,1-1 0,0 1 0,-1-1 0,1 1 0,-1 0 0,1 0 0,-1 0 0,0 0 0,0 0 0,0 0 0,0 0 0,0 0 0,0 0 0,-1 0 0,1 0 0,-1 1 0,1 3 0,2 56 0,-3-51 0,0 0 0,-1 0 0,0 0 0,-1-1 0,0 1 0,-1-1 0,0 1 0,-1-1 0,0 0 0,0 0 0,-1-1 0,0 1 0,-1-1 0,0 0 0,-1-1 0,1 1 0,-2-1 0,-15 14 0,12-12 0,0 0 0,0 0 0,-1-1 0,-14 8 0,25-17 0,1-1 0,0 1 0,-1 0 0,1-1 0,0 1 0,0-1 0,0 1 0,-1 0 0,1-1 0,0 1 0,0-1 0,0 1 0,0-1 0,0 1 0,0-1 0,0 1 0,0-1 0,0 1 0,0-1 0,0 1 0,0-1 0,0 1 0,0-1 0,0 1 0,1-1 0,0-4 0,0 0 0,0 0 0,1 0 0,0 0 0,0 0 0,1 0 0,-1 1 0,1-1 0,0 1 0,0 0 0,0 0 0,1 0 0,-1 0 0,1 0 0,0 1 0,0 0 0,1 0 0,-1 0 0,0 0 0,1 1 0,0-1 0,0 1 0,-1 0 0,1 1 0,1-1 0,-1 1 0,8-1 0,-13 2 0,1 1 0,0-1 0,0 1 0,0-1 0,0 1 0,0-1 0,-1 1 0,1-1 0,0 1 0,0 0 0,-1-1 0,1 1 0,0 0 0,-1 0 0,1-1 0,-1 1 0,1 0 0,-1 0 0,1 1 0,11 27 0,-4-11-5,-7-16-10,0 0-8,0-1 0,-1 1 0,1-1 0,0 1 0,0-1-1,0 1 1,0-1 0,1 0 0,-1 1 0,0-1 0,0 0-1,1 0 1,-1 0 0,1 0 0,-1 0 0,4 1-1,6-1-875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7.4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165 85 31326,'23'-48'1236,"-8"17"-1036,-15 31-200,-1-1 0,1 1 0,-1-1 0,1 1 1,-1-1-1,1 1 0,-1 0 0,0-1 0,1 1 1,-1 0-1,0-1 0,1 1 0,-1 0 0,0 0 1,0 0-1,1 0 0,-1 0 0,0 0 0,1 0 1,-1 0-1,0 0 0,0 0 0,1 0 0,-2 1 1,0-1-1,-17 1 0,0 2 0,0 1 0,0 0 0,-28 11 0,21-7 0,25-7 0,1 0 0,-1 0 0,1 0 0,-1 0 0,1 0 0,-1 0 0,1 0 0,0 0 0,-1 0 0,1 0 0,0 0 0,0 0 0,0 0 0,0 0 0,0 0 0,0 0 0,0 0 0,0 1 0,1 0 0,-1 2 0,0 267 0,17-279 0,-10 3 0,0 0 0,0 0 0,1 0 0,0 1 0,0 0 0,0 1 0,0-1 0,0 1 0,1 1 0,-1 0 0,1 0 0,-1 1 0,1 0 0,0 0 0,0 1 0,9 1 0,-16-1 0,0 1 0,0-1 0,0 1 0,0 0 0,0 0 0,0 0 0,0 0 0,0 0 0,0 0 0,-1 0 0,1 1 0,0-1 0,-1 1 0,1-1 0,-1 1 0,1 0 0,-1-1 0,0 1 0,0 0 0,0 0 0,0 0 0,0 0 0,0 0 0,0 0 0,-1 0 0,1 0 0,-1 0 0,1 3 0,1 7 0,-1 0 0,0 0 0,-1 22 0,-1-29 0,-1 1 0,1 0 0,-1-1 0,0 1 0,-1-1 0,1 1 0,-1-1 0,0 0 0,-1 0 0,1 0 0,-1-1 0,0 1 0,0-1 0,0 0 0,0 0 0,-1 0 0,0 0 0,-8 4 0,-3 2 0,0-1 0,0 0 0,-1-2 0,-33 12 0,47-18-10,0 0 0,0 0 0,0 0 0,0-1 0,0 1 0,0-1 0,0 0 0,-1 0 0,1 0 0,0 0 0,0 0 0,0-1 1,0 1-1,-3-2 0,-1-10-545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9.4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32207,'0'0'251,"3"0"-187,255 0 130,-258 0-212,-7 0-220,-6 0-351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09.8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127 68 32127,'0'-1'8,"0"1"0,0-1-1,0 0 1,0 1 0,0-1 0,0 0 0,0 1 0,-1-1 0,1 1 0,0-1 0,0 0 0,-1 1 0,1-1 0,0 1-1,-1-1 1,1 1 0,-1-1 0,1 1 0,-1 0 0,1-1 0,-1 1 0,1-1 0,-1 1 0,1 0 0,-1-1-1,1 1 1,-1 0 0,0 0 0,1-1 0,-1 1 0,1 0 0,-1 0 0,0 0 0,1 0 0,-1 0 0,0 0 0,1 0-1,-1 0 1,0 0 0,1 0 0,-1 0 0,1 0 0,-1 1 0,-1-1 0,-1 1 10,0 0 1,0 0 0,1 0-1,-1 0 1,0 1-1,0-1 1,1 1-1,-1-1 1,1 1-1,-3 2 1,-3 4-19,2 0 0,-1 0 0,1 1 0,1 0 0,0 0 0,0 0 0,1 1-1,0 0 1,0 0 0,-2 13 0,1-3 1,1 0 0,2 1-1,0-1 1,1 30 0,1-47-1,1 0 1,-1 0-1,1 0 1,0 0-1,0 0 0,0 0 1,0 0-1,1 0 1,-1 0-1,1 0 1,0-1-1,-1 1 1,1-1-1,0 1 1,1-1-1,-1 0 1,0 1-1,1-1 1,-1-1-1,1 1 0,0 0 1,-1 0-1,1-1 1,0 0-1,0 0 1,0 1-1,5 0 1,-3-1 0,-1 0-1,1 0 1,0 0 0,-1-1 0,1 1 0,0-1 0,-1 0 0,1-1-1,0 1 1,0-1 0,-1 0 0,1 0 0,-1 0 0,1-1 0,-1 0-1,1 0 1,-1 0 0,7-4 0,-5 0 1,0 1 0,0-1 0,-1 0 0,0 0 0,0-1 0,0 0 1,-1 0-1,0 0 0,0 0 0,0-1 0,-1 1 0,-1-1 0,1 0 0,1-12 0,1-9 4,-2 0-1,-1-50 1,-2 73-6,0-1 0,-1 1 0,0 0 0,0-1 0,0 1 0,-1 0 0,0 0 0,0 0 0,0 0 0,-1 0 0,-5-8 0,6 11 0,1 1 0,-2-1 0,1 1 0,0 0-1,0 0 1,-1 0 0,1 0 0,-1 0-1,1 0 1,-1 1 0,0-1 0,0 1 0,0 0-1,0-1 1,0 2 0,0-1 0,0 0-1,0 0 1,0 1 0,0 0 0,-1 0 0,1 0-1,0 0 1,0 0 0,-4 1 0,5 0-2,1-1 0,-1 1 1,0-1-1,1 1 0,-1 0 0,1 0 1,-1 0-1,1 0 0,0 0 0,0 0 1,-1 0-1,1 0 0,0 1 1,0-1-1,0 0 0,0 1 0,0-1 1,0 1-1,0-1 0,1 1 1,-2 1-1,-9 40-137,9-34 46,-7 34-656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0.2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1 31550,'0'0'753,"-10"12"-321,2 5-437,-5 13 28,12-27-12,10-17-8,-5 7-6,-2 5-2,0-1 1,0 0 0,0 0-1,-1 0 1,1-1-1,-1 1 1,0 0 0,1-4-1,-2 6-446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0.9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99 31759,'0'-4'27,"1"-1"1,-1 1 0,1-1 0,0 1 0,0 0 0,1 0 0,-1-1 0,1 1 0,0 0 0,0 0-1,0 1 1,1-1 0,0 0 0,-1 1 0,1-1 0,0 1 0,1 0 0,-1 0 0,0 0 0,1 1-1,0-1 1,-1 1 0,1 0 0,0 0 0,0 0 0,1 0 0,-1 1 0,0-1 0,0 1 0,1 0-1,-1 1 1,1-1 0,-1 1 0,5 0 0,-7 0-28,0 0 0,-1 0 0,1 1 0,0-1 0,0 1 0,-1-1 0,1 1 0,0 0 0,-1-1 0,1 1 0,-1 0 0,1 0 0,-1 0 0,1 0 0,-1 0 0,1 1 0,-1-1 0,0 0 0,0 1 0,0-1 0,0 0 0,0 1 0,0 0 0,0-1 0,0 1 0,-1-1 0,1 1 0,0 0 0,-1 2 0,3 6 0,-1 0 0,-1 0 0,1 19 0,-2-24 0,1 11 0,-1 0 0,0-1 0,-1 1 0,-4 16 0,3-25 0,0 1 0,-1-1 0,0 0 0,0 0 0,0 0 0,-1 0 0,0 0 0,0-1 0,-1 0 0,-5 7 0,-3 1 0,0 0 0,-1 0 0,-1-1 0,0-1 0,-1-1 0,-18 11 0,39-42 0,1 10 0,0 1 0,1-1 0,1 1 0,14-14 0,-19 20 0,1 0 0,0 0 0,-1 0 0,1 0 0,0 0 0,1 1 0,-1 0 0,0 0 0,1 0 0,-1 0 0,1 1 0,-1 0 0,1 0 0,6-1 0,-9 2 0,-1 0 0,0 1 0,0-1 0,0 0 0,1 1 0,-1-1 0,0 1 0,0 0 0,0-1 0,0 1 0,0 0 0,0-1 0,0 1 0,0 0 0,0 0 0,-1 0 0,1 0 0,0 0 0,1 2 0,14 28 0,-4-8-3,-10-20-34,-1-1 0,1 1 1,0-1-1,0 1 0,0-1 0,0 0 0,0 0 0,0 0 0,1 0 0,-1-1 0,1 1 0,-1-1 0,1 1 0,0-1 0,0 0 0,-1 0 1,1 0-1,3 1 0,5-2-956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1.5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188 45 31999,'6'-8'286,"-3"5"-227,0 0 1,0-1 0,-1 0-1,1 1 1,-1-1-1,0 0 1,2-5 0,-5 9-60,0-1 0,-1 1 1,1 0-1,0-1 0,0 1 1,0 0-1,-1 0 1,1 0-1,0 0 0,0 0 1,-1 0-1,1 0 0,0 0 1,-3 1-1,-49 11 0,-69 26 0,121-38 0,0 1 0,0-1 0,0 0 0,0 1 0,0-1 0,1 1 0,-1 0 0,0-1 0,0 1 0,0 0 0,1-1 0,-1 1 0,0 0 0,1 0 0,-1-1 0,1 1 0,-1 0 0,1 0 0,-1 0 0,1 0 0,0 0 0,-1 0 0,1 0 0,0 0 0,0 0 0,-1 2 0,5 27 0,-1-14 0,-2-4 0,1 12 0,-2 0 0,-3 39 0,3-63 0,0 0 0,0 0 0,0 1 0,0-1 0,0 0 0,0 0 0,0 0 0,0 1 0,1-1 0,-1 0 0,0 0 0,0 0 0,0 1 0,0-1 0,0 0 0,0 0 0,0 0 0,1 1 0,-1-1 0,0 0 0,0 0 0,0 0 0,0 0 0,0 0 0,1 1 0,-1-1 0,0 0 0,0 0 0,0 0 0,1 0 0,-1 0 0,0 0 0,0 0 0,1 0 0,-1 0 0,0 0 0,0 0 0,0 0 0,1 0 0,-1 0 0,0 0 0,0 0 0,1 0 0,-1 0 0,0 0 0,0 0 0,0 0 0,1 0 0,-1 0 0,0 0 0,13-5 0,-12 5 0,12-4 0,1 0 0,-1 2 0,1-1 0,0 2 0,0 0 0,0 0 0,16 2 0,-27 0 0,0-1 0,-1 1 0,1 0 0,0 0 0,-1 0 0,1 0 0,-1 0 0,1 0 0,-1 1 0,0-1 0,0 1 0,0 0 0,1 0 0,-1-1 0,-1 1 0,1 0 0,0 1 0,-1-1 0,1 0 0,-1 0 0,1 1 0,-1-1 0,0 1 0,0-1 0,0 1 0,1 4 0,0 0 0,-1-1 0,0 1 0,1 0 0,-2-1 0,1 1 0,-1 0 0,0 0 0,-1-1 0,1 1 0,-3 7 0,2-11 0,-1-1 0,1 0 0,-1 1 0,1-1 0,-1 0 0,0 0 0,0 0 0,0 0 0,0 0 0,0 0 0,-1-1 0,1 1 0,0-1 0,-1 0 0,1 1 0,-1-1 0,1 0 0,-1 0 0,0-1 0,0 1 0,1 0 0,-4-1 0,-9 3 0,1-2 0,-26 1 0,33-2-18,2 1-18,0-1 0,-1 0 0,1 0 1,0-1-1,0 0 0,-1 1 0,1-2 0,0 1 0,0-1 0,0 1 1,-6-5-1,-7-5-1453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3.6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85 32431,'1'-1'10,"-1"0"1,0 0 0,1 0-1,-1 0 1,0 0-1,0 0 1,0 0-1,0 0 1,0 0 0,0-1-1,0 1 1,0 0-1,-1 0 1,1 0 0,0 0-1,0 0 1,-1 0-1,1 0 1,-1 0-1,1 0 1,-2-1 0,0 1-9,1 0 1,-1 1-1,0-1 0,1 1 1,-1 0-1,0-1 1,0 1-1,1 0 1,-1 0-1,0 0 1,-2 1-1,-5-1-5,5 0 3,0 1 0,0 0 0,0 0 0,0 0 0,0 0 0,0 1 0,0 0 0,1 0 0,-1 0 0,1 0 0,-1 0 0,1 1 0,0-1 0,0 1 0,0 0 0,0 0 0,1 0 0,-1 1 0,1-1 0,0 0 0,-1 1 0,-1 4 0,-2 5 0,-1 1-1,2-1 1,0 1-1,1 0 1,-3 15-1,-4 56 0,10-76 2,1 0-1,0 1 1,1-1-1,0 0 0,0 0 1,1 0-1,4 11 1,-5-17-1,1 0 1,0 0 0,0 0-1,0 0 1,0-1 0,1 1-1,-1-1 1,1 1 0,-1-1-1,1 0 1,0 0 0,0 0-1,0-1 1,0 1 0,0-1-1,0 0 1,0 1 0,1-1-1,-1-1 1,0 1 0,1 0-1,-1-1 1,1 0 0,3 0-1,-2 1 1,1-1 0,-1 0 0,0-1 0,0 1 0,0-1 0,0 0 0,0 0 0,0-1 0,0 0 0,0 1 0,-1-2 0,1 1 0,-1 0 0,1-1 0,5-4 0,-4-1 0,1 1 1,-1-1-1,-1 0 1,1 0-1,-2 0 1,1-1-1,-1 0 0,0 0 1,-1 0-1,0 0 1,0-1-1,1-16 1,-1 5 3,-1 0 0,-2 0 1,0-1-1,-5-36 0,3 48-5,0 0 0,-1 0 0,0 0 0,-1 0 0,-10-19 0,13 26 0,-1 0 0,1 0 0,-1 0-1,0 0 1,0 0 0,0 1 0,0-1-1,-1 1 1,1-1 0,-1 1 0,0 0-1,1 0 1,-1 0 0,0 0 0,0 0-1,0 1 1,-1-1 0,1 1-1,0 0 1,0 0 0,-7-1 0,10 2-4,-1 0 1,1 0 0,-1 0 0,1 1 0,-1-1 0,1 0-1,-1 0 1,1 0 0,0 0 0,-1 1 0,1-1-1,-1 0 1,1 0 0,0 1 0,-1-1 0,1 0-1,-1 1 1,1-1 0,0 0 0,0 1 0,-1-1-1,1 1 1,0-1 0,0 0 0,-1 1 0,1-1 0,0 1-1,0-1 1,0 1 0,0-1 0,0 1 0,0 0-1,-1 19-410,1-13 24,0 22-2441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4.0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0 32591,'0'6'64,"0"3"-48,0 4-16,0 4 0,0-1 0,0-3 0,-2-4 0,2-3-16,-2-4-16,0-2-176,0 0-384,0 0-1489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4.3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152 36 30942,'8'-35'1798,"-14"38"-1771,-3 5-27,1 0 0,0 0 0,1 1 0,-1 0 0,2 1 0,0 0 0,0-1 0,0 2 0,1-1 0,1 1 0,0 0 0,-5 20 0,3-1 0,1 1 0,2 0 0,0 49 0,3-77 0,0-1 0,0 0 0,0 0 0,0 0 0,0 0 0,1 1 0,-1-1 0,1 0 0,-1 0 0,1 0 0,0 0 0,0 0 0,0 0 0,0 0 0,0 0 0,0-1 0,0 1 0,1 0 0,-1 0 0,1-1 0,-1 1 0,1-1 0,-1 0 0,1 1 0,0-1 0,0 0 0,0 0 0,0 0 0,0 0 0,0 0 0,0-1 0,0 1 0,0 0 0,0-1 0,0 0 0,0 1 0,1-1 0,-1 0 0,0 0 0,0 0 0,0-1 0,0 1 0,4-1 0,-5 0 0,1 0 0,0 0 0,-1 0 0,1 0 0,-1 0 0,0 0 0,1-1 0,-1 1 0,0 0 0,0-1 0,0 1 0,0-1 0,0 1 0,0-1 0,0 0 0,-1 1 0,1-1 0,0 0 0,-1 1 0,1-1 0,-1 0 0,0 0 0,0 0 0,0 1 0,0-4 0,1-1 0,-1 0 0,1 0 0,-2 0 0,1 0 0,-1 0 0,-2-11 0,2 15 0,0-1 1,0 1-1,-1 0 0,1-1 1,-1 1-1,1 0 0,-1 0 1,0 0-1,0 0 0,0 0 1,0 1-1,0-1 0,0 1 1,-1-1-1,1 1 1,0 0-1,-1 0 0,1 0 1,-1 0-1,1 0 0,-5-1 1,-5 0-36,1 1 0,-1 0 1,-18 0-1,23 1-13,-9 0-429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07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0 383 31326,'513'9'803,"-513"-10"-824,0 1-1,1-1 0,-1 1 0,0-1 0,0 1 0,0-1 1,0 0-1,0 1 0,0-1 0,0 1 0,0-1 0,0 0 1,0 1-1,0-1 0,0 1 0,0-1 0,0 0 0,0 1 1,-1-1-1,1 1 0,0-2 0,-8-10 13,1 1 0,-2-1 0,1 1 0,-11-10 0,-15-19 49,-31-52 97,-50-66 606,104 141-620,11 16-121,0 1-1,0 0 0,0 0 0,0 0 1,0 0-1,0-1 0,0 1 1,0 0-1,0 0 0,1 0 1,-1 0-1,0 0 0,0-1 1,0 1-1,0 0 0,0 0 1,0 0-1,1 0 0,-1 0 1,0 0-1,0 0 0,0-1 1,0 1-1,1 0 0,-1 0 1,0 0-1,0 0 0,0 0 0,0 0 1,1 0-1,-1 0 0,0 0 1,0 0-1,0 0 0,0 0 1,1 0-1,-1 0 0,0 0 1,0 0-1,0 0 0,1 0 1,-1 0-1,0 0 0,0 1 1,0-1-1,0 0 0,1 0 1,4 2 1,-1 0 1,1 0-1,0 1 1,-1-1 0,7 6-1,10 10-2,0 0-1,-2 1 0,0 1 1,-1 1-1,-1 0 0,-1 2 1,22 39-1,-27-40 0,-1-1 0,-1 2 0,-1-1 0,0 1 0,-2 1 0,-1-1 0,-1 1 0,-1 0 0,1 26 0,-5-43 2,0-1 0,1 0 0,-2 1 0,1-1 0,-1 0 0,0 0 0,0 0 0,-1 0-1,0-1 1,0 1 0,0-1 0,-1 1 0,1-1 0,-1 0 0,0 0 0,-6 4 0,-5 5-12,-1 0 1,-1-2-1,-28 18 1,22-18-125,4-10-303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4.6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53 31454,'-1'-3'88,"1"1"0,0-1 0,0 0 0,0 0 0,1 1 0,-1-1-1,1 0 1,-1 1 0,1-1 0,0 0 0,0 1 0,2-4 0,-1 4-84,-1 1 1,1 0-1,0-1 1,-1 1-1,1 0 1,0 0-1,0 1 1,0-1-1,0 0 1,0 0-1,0 1 1,0 0-1,0-1 1,0 1 0,0 0-1,4 0 1,-1-1 1,0 1 0,1-1 0,-1 1 0,0 1 0,1-1 0,5 2 0,-9-1-5,-1-1-1,1 1 1,-1-1-1,1 1 1,-1 0 0,0 0-1,0 0 1,1 0 0,-1 0-1,0 0 1,0 0 0,0 0-1,0 0 1,0 1-1,0-1 1,0 0 0,-1 1-1,1-1 1,0 0 0,-1 1-1,1-1 1,-1 1-1,1-1 1,-1 1 0,0 1-1,2 6 0,0 1 1,-1-1-1,-1 1 0,1-1 0,-1 1 0,-1-1 0,0 1 1,0-1-1,-1 0 0,0 1 0,-1-1 0,0 0 0,0 0 1,-1 0-1,0-1 0,-10 15 0,-5 2 0,-40 38 0,10-12 0,58-60 0,1 1 0,0 0 0,14-8 0,-17 12 0,-1 0 0,1 1 0,0-1 0,0 1 0,0 0 0,0 1 0,0 0 0,1 0 0,10-1 0,-14 3-61,0 1-1,0-1 1,0 1 0,0-1-1,0 1 1,0 1-1,0-1 1,0 0 0,0 1-1,5 3 1,4 0-1681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5.2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176 42 31326,'24'-38'1382,"-24"38"-1381,0-1 0,0 1-1,0 0 1,-1 0-1,1 0 1,0 0 0,0-1-1,0 1 1,0 0 0,-1 0-1,1 0 1,0 0-1,0 0 1,0-1 0,0 1-1,-1 0 1,1 0-1,0 0 1,0 0 0,-1 0-1,1 0 1,0 0 0,0 0-1,0 0 1,-1 0-1,1 0 1,0 0 0,0 0-1,-1 0 1,1 0 0,0 0-1,0 0 1,0 0-1,-1 0 1,1 0 0,0 0-1,0 0 1,0 1 0,-1-1-1,1 0 1,0 0-1,0 0 1,-15 4-1,0 1 0,1 0 0,-23 11 0,20-7 0,-36 10 0,51-18 0,1-1 0,0 0 0,-1 1 0,1-1 0,0 1 0,-1-1 0,1 1 0,0 0 0,0-1 0,-1 1 0,1 0 0,0 0 0,0 0 0,0 0 0,0 0 0,0 0 0,0 0 0,0 0 0,1 1 0,-2 1 0,-1 27 0,3-20 0,-12 179 0,12-189 0,0 1 0,0-1 0,1 0 0,-1 1 0,0-1 0,1 0 0,-1 1 0,0-1 0,0 0 0,1 0 0,-1 1 0,1-1 0,-1 0 0,0 0 0,1 0 0,-1 1 0,0-1 0,1 0 0,-1 0 0,1 0 0,-1 0 0,1 0 0,-1 0 0,0 0 0,1 0 0,-1 0 0,1 0 0,-1 0 0,0 0 0,1 0 0,-1 0 0,1 0 0,-1-1 0,0 1 0,1 0 0,0 0 0,14-5 0,8-5 0,-13 4 0,1 1 0,-1 0 0,1 1 0,0 1 0,0 0 0,1 0 0,-1 1 0,22-2 0,-31 4 0,1 0 0,-1 0 0,1 0 0,-1 0 0,0 1 0,1-1 0,-1 1 0,1-1 0,-1 1 0,1 0 0,-1 0 0,0 0 0,0 0 0,1 0 0,-1 0 0,2 3 0,-2-2 0,-1 0 0,1 1 0,-1-1 0,1 1 0,-1-1 0,0 1 0,0-1 0,-1 1 0,1 0 0,0-1 0,-1 1 0,1 0 0,-1 0 0,0 4 0,0-2 0,0-1 0,0 0 0,0 1 0,-1-1 0,1 0 0,-1 0 0,0 1 0,0-1 0,-1 0 0,1 0 0,-1 0 0,0 0 0,0 0 0,0-1 0,-5 6 0,2-3 0,-1-1 0,0 1 0,0-1 0,0-1 0,0 1 0,-1-1 0,-13 6 0,16-9-19,-3 4-28,-1-1-1,0-1 0,0 0 0,0 0 1,0 0-1,-1-1 0,1 0 1,-14 0-1,15-2-1201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6.2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24 30462,'0'0'74,"-1"0"0,1-1 0,0 1 0,-1-1 0,1 1 0,0-1 1,-1 1-1,1-1 0,0 1 0,0-1 0,-1 0 0,1 1 0,0-1 0,0 1 0,0-1 0,0 1 1,0-1-1,0 0 0,0 1 0,0-1 0,0 1 0,0-1 0,0 0 0,0 1 0,0-1 0,0 1 0,1-1 1,-1 0-1,18-1-62,-4 2 39,305-6-6,-319 7-45,1-1 0,0 1 0,-1 0 0,1-1 0,-1 1 0,1 0 0,-1-1 0,1 1 0,-1 0 0,1 0 0,-1-1 0,0 1 0,1 0 0,-1 0 0,0 0 0,0 0 0,0-1 0,1 1 0,-1 0 0,0 0 0,0 0 0,0 0 0,-1 0 0,1-1 0,0 1 0,0 0 0,0 0 0,-1 1 0,1-1 0,-16 373 16,22 410 16,-9-720-32,-17 95 0,-3 39 0,21-107 0,2-91 0,0 1 0,0-1 0,0 0 0,0 1 0,0-1 0,0 1 0,-1-1 0,1 1 0,0-1 0,0 0 0,0 1 0,-1-1 0,1 0 0,0 1 0,-1-1 0,1 0 0,0 1 0,-1-1 0,1 0 0,0 0 0,-1 1 0,1-1 0,-1 0 0,1 0 0,0 0 0,-1 1 0,1-1 0,-1 0 0,1 0 0,-1 0 0,1 0 0,-1 0 0,1 0 0,-1 0 0,-14-1 0,14 1 0,-148 0-91,146 0-170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7.0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32239,'0'0'256,"10"-2"-192,21-1 0,12-5-48,7 6-16,-1-1 16,-6-1-16,-10 4 0,-8 0-16,-17 0-160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7.4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1 389 31518,'7'3'76,"0"0"0,0 0 0,1-1 0,-1 0 0,1 0 0,-1-1 0,15 1 0,58-4 89,-35 1-79,-39 1-81,1 0-1,-1-1 0,0 1 1,0-1-1,0 0 0,0-1 1,0 1-1,0-1 0,0 0 0,-1-1 1,11-5-1,-13 5-1,0 1-1,0-1 1,0 0-1,0 0 1,-1 0-1,0 0 1,1 0-1,-1 0 1,-1 0-1,1-1 1,0 1-1,-1-1 1,1 0-1,-1 1 1,0-1-1,0 0 1,-1 0-1,1 0 1,-1 1-1,0-6 1,0-10 10,-2-1 1,0 0-1,-1 1 1,-1 0-1,0 0 1,-2 0-1,0 0 1,-2 1-1,0 0 1,0 0-1,-2 1 1,0 0-1,-23-28 1,32 43-11,-1 0 0,1 0 1,-1 0-1,0 0 0,0 0 0,0 1 0,1-1 1,-2 1-1,-3-3 0,8 20 13,15 22-9,27 42-1,15 33 17,-53-98-21,-1 0-1,0 1 1,-1-1 0,0 1 0,-1 0-1,0 17 1,-2-20 1,0 0-1,-2 0 1,1 0 0,-2 0-1,0-1 1,-6 23-1,6-28-23,-1 0 0,-1 0-1,1-1 1,-1 1 0,0-1 0,-1 0-1,1 0 1,-1 0 0,0-1-1,-1 0 1,1 0 0,-13 8-1,-31 17-952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19.9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171 128 31967,'1'-15'421,"0"10"-377,-1 0 1,0-1-1,0 1 0,-1 0 0,-1-9 0,2 13-42,-1 0-1,1 0 1,-1-1 0,1 1-1,-1 0 1,0 0 0,0 0-1,1 0 1,-1 0 0,0 0 0,0 0-1,0 0 1,0 0 0,0 0-1,0 0 1,0 1 0,0-1-1,0 0 1,-1 1 0,1-1-1,0 1 1,0-1 0,-1 1 0,1 0-1,0-1 1,-1 1 0,0 0-1,-2-1 0,0 1-1,0 0 0,0 0 1,0 0-1,0 0 0,0 1 0,0 0 1,0 0-1,0 0 0,0 0 1,0 0-1,0 1 0,1 0 1,-1-1-1,1 1 0,-7 5 0,6-3 1,-1 1 0,0 0-1,1 0 1,0 0 0,0 0-1,1 1 1,-1-1-1,1 1 1,-3 10 0,-1 2 0,2 0 0,0 1 0,2 0 0,0 0 0,0 0 0,2 26 0,1-40-1,0 0 1,1 0-1,-1 0 0,1-1 1,1 1-1,-1 0 0,0 0 1,1-1-1,0 1 0,0 0 1,1-1-1,-1 0 0,1 0 1,0 0-1,0 0 0,0 0 1,1 0-1,-1-1 0,1 0 1,0 1-1,0-1 0,0-1 1,0 1-1,1-1 0,-1 1 1,1-1-1,-1-1 0,1 1 1,0-1-1,0 1 0,0-1 1,0-1-1,-1 1 0,1-1 1,0 0-1,0 0 0,0 0 1,0 0-1,8-3 0,-10 2 1,0 0 0,0 0 0,-1-1 0,1 1 0,-1-1 0,1 0 0,-1 0 0,0 0 0,1 0 0,-1 0 0,0 0-1,0 0 1,-1-1 0,1 1 0,0-1 0,-1 1 0,1-1 0,-1 0 0,0 1 0,0-1 0,0 0 0,0 0 0,0-6 0,2-7 3,-1 0 0,-1 0-1,-1-19 1,0 26-7,0-16 3,-1 1 0,-1 0 0,-6-29 0,5 43 0,0-1 0,0 1 0,-1 0 0,0 0 0,-1 0 0,0 1 0,-1 0 0,0-1 0,-11-12 0,16 21-1,1 0-1,-1 0 1,0 0 0,0 1-1,1-1 1,-1 0-1,0 0 1,0 1 0,0-1-1,0 0 1,0 1 0,0-1-1,0 1 1,0-1 0,0 1-1,0 0 1,0-1-1,-2 1 1,2 0 2,1 0-1,-1 0 1,0 1-1,1-1 1,-1 0-1,1 1 1,-1-1-1,1 0 1,0 1 0,-1-1-1,1 1 1,-1-1-1,1 1 1,0-1-1,-1 1 1,1-1-1,0 1 1,-1-1-1,1 1 1,0-1-1,0 1 1,0 0 0,-1-1-1,1 2 1,-3 45-386,3-40 147,0 30-1912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0.5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15 31454,'-1'-12'789,"-2"9"-343,-7 19-253,-6 30-308,16-29 115,6-21 0,8-24 0,-6-2-136,-4 19-224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0.9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95 31855,'5'-10'140,"1"0"1,0 1 0,1 0 0,0 0-1,13-11 1,-18 17-137,1 1-1,1-1 1,-1 1-1,0-1 1,1 1 0,-1 0-1,1 1 1,-1-1-1,1 0 1,0 1-1,0 0 1,0 0 0,0 0-1,0 1 1,0-1-1,0 1 1,0 0-1,7 0 1,-9 1-4,0 0 0,1 0 0,-1 1 0,0-1 0,0 0 0,0 1 0,0-1 0,0 1 0,0 0 0,0 0 0,0-1 0,-1 1 0,1 0 0,-1 1 0,1-1 0,-1 0 0,0 0 0,0 1 0,0-1 0,0 0 0,0 1 0,-1-1 0,1 4 0,3 6 0,-2 1 0,0-1 0,1 17 0,-2-20 0,-1 0 0,1 0 0,-1 0 0,-1 0 0,0 0 0,0-1 0,-1 1 0,0 0 0,0 0 0,-1-1 0,0 0 0,0 1 0,-1-1 0,-1 0 0,1-1 0,-1 1 0,-7 8 0,-11 10 0,-2-1 0,-1-1 0,-29 22 0,54-46 0,1 0 0,0 0 0,0 0 0,0 1 0,0-1 0,-1 0 0,1 0 0,0 0 0,0 0 0,0 0 0,-1 0 0,1 0 0,0 0 0,0 0 0,-1 0 0,1 1 0,0-1 0,0 0 0,0 0 0,-1 0 0,1 0 0,0-1 0,0 1 0,-1 0 0,1 0 0,0 0 0,0 0 0,0 0 0,-1 0 0,1 0 0,0 0 0,0 0 0,0 0 0,-1-1 0,1 1 0,0 0 0,0 0 0,0 0 0,0 0 0,-1-1 0,1 1 0,0 0 0,0 0 0,0 0 0,0-1 0,-3-15 0,5-18 0,-2 32 0,1 0 0,0-1 0,1 1 0,-1 0 0,0 0 0,0 0 0,1 0 0,0 0 0,-1 0 0,1 1 0,0-1 0,0 0 0,-1 1 0,1-1 0,1 1 0,-1 0 0,0 0 0,0 0 0,0 0 0,1 0 0,-1 0 0,0 1 0,1-1 0,-1 1 0,1-1 0,-1 1 0,0 0 0,1 0 0,-1 0 0,1 0 0,-1 0 1,3 1-2,4 0 1,1 1-1,-1-1 0,0 2 1,0-1-1,0 1 0,-1 0 0,11 6 1,-14-6-40,0 0 0,0-1 0,0 1 0,0-1 0,0-1 0,0 1 0,1-1 0,6 2 0,-1-3-828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1.5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121 48 31134,'59'-47'1601,"-82"46"-1569,-18 11-32,-66 24 0,106-33 0,1-1 0,-1 1 0,0 0 0,1 0 0,-1-1 0,0 1 0,1 0 0,-1 0 0,1 0 0,-1 0 0,1 0 0,-1 0 0,1 0 0,0-1 0,0 1 0,-1 0 0,1 0 0,0 1 0,0-1 0,0 0 0,0 0 0,0 2 0,3 28 0,-2-25 0,3 124 0,-4-103 0,0-27 0,1 0 0,-1 1 0,0-1 0,1 0 0,-1 0 0,1 1 0,-1-1 0,0 0 0,1 0 0,-1 0 0,1 1 0,-1-1 0,0 0 0,1 0 0,-1 0 0,1 0 0,-1 0 0,1 0 0,-1 0 0,0 0 0,1 0 0,-1 0 0,1 0 0,-1 0 0,1 0 0,-1 0 0,1 0 0,-1-1 0,0 1 0,1 0 0,-1 0 0,1 0 0,-1-1 0,0 1 0,1-1 0,15-6 0,-7 1 0,-1 1 0,1 0 0,0 0 0,0 1 0,0 0 0,0 1 0,1 0 0,0 0 0,-1 1 0,1 0 0,0 1 0,0 0 0,0 1 0,0 0 0,20 2 0,-28-1 0,0-1 0,-1 1 0,1 0 0,0-1 0,0 1 0,0 0 0,0 0 0,-1 0 0,1 0 0,-1 0 0,1 1 0,0-1 0,-1 0 0,0 1 0,1-1 0,-1 1 0,0 0 0,0-1 0,0 1 0,0 0 0,0-1 0,0 1 0,-1 0 0,1 0 0,0 3 0,1 5 0,0 0 0,-1-1 0,-1 1 0,0 11 0,0-11 0,-1-6 0,1 0 0,-1 0 0,0 0 0,-1 1 0,1-1 0,-1 0 0,0 0 0,0-1 0,0 1 0,0 0 0,-1-1 0,1 1 0,-1-1 0,0 0 0,0 0 0,0 0 0,0 0 0,-8 4 0,0 1 0,-1 0 0,0-2 0,0 1 0,-23 7 0,32-12-9,0-1 0,-1 0 0,1 0 0,0-1 0,-1 1 0,1-1 0,-1 0 0,1 0 0,-1 0 0,-3-1 0,4-4-938,3-13-2873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2.4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203 69 31871,'1'-2'70,"0"-1"0,-1-1 0,1 1 0,-1 0 1,1 0-1,-1 0 0,0 0 0,0 0 1,-1 0-1,1 0 0,-1 0 0,-1-5 0,1 6-72,0 1 0,0-1 0,0 1 1,-1-1-1,1 1 0,-1 0 0,1 0 0,-1-1 0,1 1 0,-1 1 0,0-1 0,1 0 0,-1 0 0,0 0 0,0 1 0,1-1 0,-1 1 0,0 0 0,0-1 0,0 1 0,-2 0 0,-7-2 6,-1 1 0,1 0-1,0 1 1,-1 0-1,1 0 1,0 2 0,-14 2-1,22-3-3,-1 0 0,1 0 0,0 0 0,0 1 0,0-1 0,0 1 0,0 0 0,0 0 0,0 0-1,1 1 1,-1-1 0,1 0 0,0 1 0,-1 0 0,1-1 0,0 1 0,1 0 0,-1 0 0,0 0 0,1 0 0,0 0-1,-1 1 1,1-1 0,1 0 0,-1 1 0,0-1 0,0 6 0,1-3 0,-1-1 0,1 1 0,0-1 0,0 1 0,0-1 0,1 0 0,-1 1 0,1-1 0,1 0 0,-1 1 0,1-1 0,0 0 0,0 0 0,1 0 0,-1-1 0,1 1 0,0 0 0,0-1 0,1 0 0,-1 0 0,1 0 0,0 0 0,0 0 0,7 4 0,9 5 0,43 21 0,-40-23 0,33 23 0,-55-34 0,0 1 0,0 0 0,0-1 0,0 1 0,0 0 0,0 0 0,0 0 0,0 0 0,-1 0 0,1 0 0,0 0 0,0 0 0,-1 0 0,1 0 0,-1 0 0,1 0 0,-1 0 0,0 1 0,1-1 0,-1 0 0,0 0 0,0 1 0,0-1 0,0 0 0,0 2 0,-1-1 0,1 0 0,-1 1 0,0-1 0,0 0 0,0 0 0,0 0 0,-1 0 0,1 0 0,-1 0 0,1 0 0,-1-1 0,-2 3 0,-5 4 0,0-1 0,0-1 0,-20 11 0,17-11 0,-25 16 0,35-21 0,1 1 0,-1-1 0,1 1 0,0-1 0,-1 1 0,1-1 0,0 1 0,0 0 0,0-1 0,0 1 0,0 0 0,1 0 0,-1 0 0,0 0 0,1 0 0,0 0 0,-1 0 0,1 3 0,0 3 0,1-1 0,0 1 0,1-1 0,0 0 0,0 0 0,6 14 0,-5-14 0,0 1 0,0 0 0,-1 0 0,0 0 0,-1 0 0,2 9 0,-4-4 0,0 0 0,0 0 0,-1 0 0,0 0 0,-1-1 0,-1 1 0,0-1 0,-1 0 0,-9 19 0,8-19 0,4-8 0,0 0 0,0 1 0,1-1 0,-1 1 0,1 0 0,0 0 0,0-1 0,1 1 0,-1 0 0,1 0 0,0 0 0,0 0 0,1 0 0,0 0 0,-1-1 0,2 1 0,1 6 0,0-5 0,0-1 0,1 1 0,0-1 0,0 1 0,0-1 0,0 0 0,1-1 0,0 1 0,0-1 0,0 0 0,1 0 0,5 3 0,4 1 0,-13-7 0,1 0 0,-1 0 0,1 0 0,-1 1 0,1-1 0,-1 1 0,0-1 0,0 1 0,0 0 0,0 0 0,0 0 0,0 0 0,-1 0 0,1 1 0,1 2 0,1-4 0,1 0 0,-1 0 0,1 0 0,-1 0-1,1-1 1,-1 0 0,1 0 0,0 0 0,5-1 0,-2 0-4,10 1-55,-5-4-133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09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54 32495,'2'-49'166,"-1"45"-103,0 6-16,-1 28-51,0-23 4,0 159 0,-22 168 0,17-275 0,3 71 0,2-85 0,1-32-16,-1-18-60,2-22-278,-2-18-977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4.8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127 73 32319,'0'-4'25,"1"1"-1,-2-1 1,1 0 0,0 0-1,-1 1 1,0-1 0,0 0 0,0 1-1,0-1 1,0 0 0,-1 1 0,-1-4-1,1 5-19,0 1-1,1-1 1,-1 0-1,0 1 1,0 0-1,0-1 1,0 1-1,0 0 1,0 0-1,-1 0 1,1 0-1,0 0 1,0 0-1,-1 1 1,1-1-1,0 1 1,-1 0-1,1 0 1,-1-1-1,-3 2 1,4-1-4,0 1 0,0 0 1,0-1-1,-1 1 0,1 0 0,1 0 1,-1 0-1,0 0 0,0 1 0,0-1 0,1 1 1,-1-1-1,0 1 0,1-1 0,0 1 0,-1 0 1,1 0-1,0-1 0,0 1 0,0 0 1,0 0-1,0 0 0,-1 5 0,-3 5 0,1 1 0,-4 23 0,4-16-1,1 0 0,1 1 0,1-1 0,0 1 0,2-1 0,5 31 0,-5-46 0,1 0 0,0-1 0,0 0 0,1 0 0,-1 1 0,1-1 0,0-1 0,0 1 0,0 0 0,1-1 0,-1 0 0,1 1 0,0-1 0,0-1 0,0 1 0,0-1 0,0 1 0,0-1 0,1 0 0,5 1 0,-7-2 0,0 1 0,1-1 0,-1-1 0,1 1 0,-1 0 0,0-1 0,1 0 0,-1 1 0,1-2 0,-1 1 0,1 0 0,-1-1 0,1 1 0,-1-1 0,0 0 0,1 0 0,-1 0 0,0-1 0,0 1 0,0-1 0,0 0 0,0 1 0,0-1 0,0-1 0,0 1 0,-1 0 0,1-1 0,2-3 0,-1-2 0,0 1 0,0-1 0,-1 0 0,0 0 0,0 0 0,-1-1 0,0 1 0,0-1 0,-1 1 0,0-1 0,-1 1 0,0-1 0,0 0 0,0 1 0,-3-9 0,0 1 0,0 0 0,-1 0 0,-1 1 0,-1 0 0,0 0 0,-16-27 0,17 32 0,4 7 0,0 1 0,0 0 0,0 0 0,0 0 0,0 0 0,0 0 0,0 0 0,-1 1 0,1-1 0,-1 0 0,0 1 0,1-1 0,-1 1 0,0-1 0,0 1 0,0 0 0,0 0 0,0 0 0,0 0 0,-3-1 0,5 2-2,-1 1 0,0 0 1,1-1-1,-1 1 0,0 0 0,1-1 0,-1 1 1,1 0-1,-1-1 0,1 1 0,-1 0 1,1 0-1,0 0 0,0-1 0,-1 1 0,1 0 1,0 0-1,0 0 0,0 0 0,0 0 0,0 0 1,0 1-1,-2 27-326,2-26 174,0 29-1660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5.2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1 31919,'-7'17'802,"-8"16"-789,13-30-86,8-21 131,-3 7-309,-2-2-699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5.5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147 29 32111,'12'-28'413,"-12"28"-408,0 0 1,0 0-1,0 0 1,0 0-1,-1 0 1,1 0-1,0 0 1,0 0-1,0 0 1,0 0 0,0 0-1,0 0 1,0 0-1,0 0 1,0 0-1,-1 0 1,1 0-1,0 0 1,0 0-1,0 0 1,0 0-1,0 0 1,0 0-1,0 0 1,0 0-1,0 0 1,0 0-1,0 0 1,-1 0-1,1-1 1,0 1-1,0 0 1,-28 44 23,23-37-29,-12 22 0,1 1 0,1 0 0,-14 40 0,24-55 0,0 0 0,2 0 0,-1 0 0,2 0 0,0 0 0,1 0 0,0 1 0,2-1 0,3 26 0,-4-37 0,1-1 0,0 0 0,1 0 0,-1 0-1,1 0 1,-1 0 0,1 0 0,0-1 0,0 1 0,0 0 0,0-1 0,0 1 0,1-1 0,-1 0-1,1 0 1,0 0 0,-1 0 0,1-1 0,0 1 0,0-1 0,6 3 0,-3-2 2,-1-1 1,1 1-1,0-1 0,0 0 1,0 0-1,0-1 1,0 0-1,0 0 0,0 0 1,0-1-1,8-1 1,-12 1-3,0 1 0,0-1 0,-1 0 1,1 0-1,0 1 0,-1-1 1,1 0-1,-1 0 0,1-1 0,-1 1 1,0 0-1,0 0 0,1-1 0,-1 1 1,0-1-1,0 1 0,0-1 0,1-2 1,0 0-1,-1-1 0,1 1 0,-1 0 0,0 0 0,-1-1 0,1 1 0,-1-9 0,1 7 0,-2 0 0,1-1 0,-1 1 0,0-1 0,-1 1 0,1 0 0,-1 0 0,0 0 0,-1 0 0,-5-11 0,4 12 0,-1 0-1,0 1 1,0 0-1,0 0 1,0 0-1,-1 0 1,0 1-1,1 0 1,-1 0-1,0 0 1,-1 1-1,1 0 1,0 0-1,-1 1 1,1 0-1,0 0 1,-1 0-1,0 1 1,1 0-1,-1 0 1,-9 2-1,-3 3-100,4 11-203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6.0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59 42 29373,'1'-2'166,"-1"0"-1,1 0 0,-1 0 0,1 0 0,0 0 0,0 0 0,0 0 0,0 0 0,0 1 0,0-1 0,1 0 0,-1 1 0,0-1 0,1 1 0,0-1 0,-1 1 0,1 0 0,0 0 1,-1 0-1,4-2 0,0 2-181,1 0 1,-1 0 0,1 0-1,-1 0 1,1 1 0,7 0-1,-11 0 16,0 0 1,0 0-1,0 1 0,0-1 0,0 0 0,0 1 0,-1 0 0,1-1 0,0 1 1,0 0-1,-1 0 0,1 0 0,0 0 0,-1 0 0,1 0 0,-1 0 0,1 1 1,-1-1-1,2 2 0,-1 1 0,1-1 0,-1 1 0,0 0 0,0 0 0,-1-1 0,1 1 0,-1 0 0,2 7 0,-1 0 0,-1 0 0,0 0 0,0 0 0,-1 0 0,-1 0 0,-2 15 0,1-19 0,0 1 0,-1-1 0,1 0 0,-2 0 0,1 0 0,-1 0 0,0-1 0,0 1 0,-1-1 0,0 0 0,0-1 0,-8 8 0,-10 7 0,-48 31 0,33-25 0,70-60 0,-7 6 0,-21 24 0,4-4 0,0 0 0,0 1 0,1 0 0,10-6 0,-18 12 0,0 0 0,1 0 0,-1 1 0,1-1 0,-1 0 0,1 0 0,0 1 0,-1-1 0,1 1 0,0 0 0,-1-1 0,1 1 0,0 0 0,0 0 0,-1 0 0,1 0 0,0 0 0,0 0 0,-1 1 0,1-1 0,0 1 0,-1-1 0,1 1 0,-1-1 0,1 1 0,-1 0 0,1 0 0,-1 0 0,1 0 0,-1 0 0,0 0 0,1 0 0,1 3 0,-3-4-7,39 44 119,-36-41-245,0 0-1,1-1 0,-1 1 0,1-1 1,-1 0-1,1 0 0,0 0 1,0 0-1,0-1 0,0 1 0,7 1 1,2-3-3923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6.7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12 30318,'0'0'43,"0"0"0,1 0 1,-1 0-1,0 0 0,0-1 0,0 1 1,0 0-1,1 0 0,-1 0 1,0-1-1,0 1 0,0 0 0,0 0 1,0 0-1,0-1 0,0 1 0,1 0 1,-1 0-1,0-1 0,0 1 0,0 0 1,0 0-1,0-1 0,0 1 1,0 0-1,0 0 0,0-1 0,0 1 1,-1 0-1,1 0 0,0-1 0,0 1 1,0 0-1,0 0 0,0-1 0,0 1 1,0 0-1,-1 0 0,1 0 1,0-1-1,0 1 0,0 0 0,-1 0 1,1 0-1,0 0 0,0 0 0,0-1 1,-1 1-1,1 0 0,0 0 0,-1 0 1,-21-1 342,-30 10-664,51-9 337,-95 17-54,91-15 11,4-2-16,1 1 0,0 0 0,-1-1 0,1 1 0,0 0 0,0-1 0,0 1 0,-1 0 0,1 0 0,0-1 0,0 1 0,0 0 0,0-1 0,0 1-1,0 0 1,1 0 0,-1-1 0,0 1 0,0 0 0,0-1 0,1 1 0,-1 1 0,7 15 7,-4-7-7,1 1 1,-2 0-1,1 0 1,-1 0 0,-1 0-1,0 0 1,-1 0-1,-1 20 1,2 35-1,-1-65 0,1 0 0,-1-1 0,0 1 0,1 0 0,-1 0 0,1 0 0,-1-1 0,1 1 0,-1 0 0,1-1 0,-1 1 0,1 0 0,0-1 0,-1 1 0,1-1 0,0 1 0,0-1 0,-1 1 0,1-1 0,0 0 0,0 1 0,0-1 0,0 0 0,0 1 0,-1-1 0,1 0 0,0 0 0,0 0 0,0 0 0,0 0 0,0 0 0,0 0 0,0 0 0,-1-1 0,1 1 0,0 0 0,0 0 0,0-1 0,0 1 0,0 0 0,0-1 0,35-15 0,-30 11 0,0 1 0,1 0 0,-1 0 0,1 0 0,0 1 0,-1 0 0,1 1 0,1 0 0,-1 0 0,0 0 0,1 1 0,-1 0 0,0 0 0,12 1 0,-17 0 0,0 0 0,0 1 0,-1-1 0,1 1 0,0 0 0,-1-1 0,1 1 0,-1 0 0,1 0 0,-1 0 0,1 0 0,-1 0 0,0 0 0,1 0 0,-1 0 0,0 1 0,0-1 0,0 0 0,0 1 0,0-1 0,0 1 0,0-1 0,0 1 0,-1 0 0,1-1 0,-1 1 0,1 0 0,-1-1 0,0 1 0,1 0 0,-1 3 0,1 8 0,0 0 0,0 0 0,-2 15 0,0-22 0,1-2 0,-1 0 0,-1 0 0,1 0 0,0 0 0,-1-1 0,0 1 0,0 0 0,0-1 0,0 0 0,-1 1 1,1-1-1,-1 0 0,0 0 0,0 0 0,0-1 0,0 1 0,-1-1 0,1 0 0,-6 4 0,2-2-1,0-1 0,0 1-1,-1-1 1,1 0 0,0-1 0,-1 1 0,0-2 0,0 1-1,-10 0 1,17-2-43,1 0-1,-1 0 0,1 0 1,-1 0-1,1 0 1,0 0-1,-1 0 0,1 0 1,-1 0-1,1 0 0,-1 0 1,1-1-1,0 1 0,-1 0 1,1 0-1,-1 0 1,1-1-1,0 1 0,-1 0 1,1-1-1,0 1 0,-1 0 1,1-1-1,0 1 0,-1 0 1,1-1-1,0 1 1,0 0-1,0-1 0,-1 1 1,1-1-1,0 1 0,0 0 1,0-1-1,0 1 1,0-2-1,-1-16-6857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7.6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30958,'0'0'998,"3"0"-697,183-12 165,-107 5-422,-71 6-84,-14 1 7,-13-1-222,-1 1-554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29.7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151 126 31951,'4'-71'784,"-4"70"-784,-1 0 0,0 0 0,0 1 0,0-1 0,0 1 0,0-1 0,0 1 0,0-1 0,0 1 0,0-1 0,0 1 0,0 0 0,0 0 0,0-1 0,0 1 0,0 0 0,0 0 0,0 0 0,-1 0 0,1 0 0,0 0 0,0 1 0,-1-1 0,-2 0 0,-1 1 0,1 0 0,0 1 0,-1-1 0,1 1 0,0-1 0,0 1 0,0 0 0,1 1 0,-1-1 0,0 1 0,1 0 0,0 0 0,-1 0 0,1 0 0,0 0 0,1 1 0,-1-1 0,0 1 0,1 0 0,-3 6 0,-4 5 0,1 1 0,1 0 0,-10 34 0,15-42 0,0 1 0,0-1 0,1 1 0,0 0 0,0 0 0,1-1 0,0 1 0,3 15 0,-2-21 0,-1 0 0,1 0 0,0 0 0,0 0 0,0-1 0,1 1 0,-1 0 0,1-1 0,-1 1 0,1-1 0,0 0 0,0 1 0,0-1 0,0 0 0,0 0 0,1 0 0,-1-1 0,1 1 0,-1 0 0,1-1 0,0 0 0,-1 1 0,1-1 0,0 0 0,0-1 0,0 1 0,0 0 0,3-1 0,3 2 3,-1-1 0,1-1 1,0 1-1,-1-1 0,1-1 0,0 0 1,-1 0-1,9-3 0,-13 3-3,-1 0 0,1-1 1,-1 0-1,1 1 0,-1-1 0,0-1 0,0 1 0,0 0 0,0-1 0,-1 1 1,1-1-1,-1 0 0,1 0 0,-1 0 0,0 0 0,0 0 0,0-1 1,-1 1-1,1-1 0,1-5 0,0-3 0,0 0 0,-1 0 0,0 0 0,-1 0 0,0 0 0,-1 0 0,0-1 0,-1 1 0,-1 0 0,0 0 0,0 0 0,-1 0 0,-1 1 0,0-1 0,-1 1 0,0 0 0,0 0 0,-1 0 0,-1 1 0,0 0 0,0 0 0,-1 1 0,-9-10 0,16 19-8,0-1 0,1 0 0,-1 0 0,0 0 0,0 0 0,0 1 0,0-1 0,-1 0 0,1 1 0,0-1 0,0 1 0,0 0 0,0-1 0,-1 1 0,1 0 0,0-1 0,-2 1 0,2 0 20,0 1 0,1-1 0,-1 0 0,1 0 0,-1 1 0,0-1 0,1 0 0,-1 1 0,1-1 0,-1 1 0,1-1 0,-1 1 0,1-1 0,-1 1 0,1-1 0,0 1 0,-1-1 0,1 1 0,0 0 1,-1-1-1,1 1 0,0 1 0,-2 4-562,1 0 0,0 0 0,0 1 0,1-1 0,0 7 0,0 18-12274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30.1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4 13878,'0'0'18686,"-12"12"-18611,3 6-55,5-10 51,2-22-34,2-14-397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30.6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24 113 31727,'5'-25'599,"-2"9"-490,1 0 0,0 0 0,9-19 0,-11 31-104,0 17-5,-1 257 0,4-202-5,-31-68-22,-11-2 27,91-2 0,-28 5-11,37-3-493,-48-2-790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31.0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59 32095,'0'-2'18,"0"0"0,-1 0 0,1 0 0,0 0 1,1 0-1,-1-1 0,0 1 0,1 0 0,-1 0 0,1 0 1,0 0-1,-1 0 0,1 0 0,0 0 0,0 1 0,0-1 1,1 0-1,-1 0 0,0 1 0,1-1 0,-1 1 0,1-1 1,-1 1-1,1-1 0,0 1 0,-1 0 0,1 0 0,0 0 1,0 0-1,0 0 0,0 1 0,0-1 0,0 0 1,0 1-1,0-1 0,4 1 0,-2-1-18,0 0 0,0 1 0,0-1 0,-1 1 0,1 0 0,0 1 0,0-1 0,0 0 0,0 1 0,0 0 0,0 0 0,0 0 0,-1 1 0,1-1 0,-1 1 0,1 0 0,-1 0 0,1 0 0,4 4 0,-5-2 0,0 0 0,0 0 0,0 1 0,-1-1 0,1 1 0,-1 0 0,-1-1 0,1 1 0,0 0 0,-1 0 0,0 0 0,0 0 0,-1 1 0,1 8 0,-1-7 0,0 0 0,0 1 0,0-1 0,-1 0 0,0 0 0,-1 0 0,1 0 0,-1 0 0,0 0 0,-6 9 0,4-8 0,-1 0 0,-1-1 0,0 1 0,0-1 0,0 0 0,-1-1 0,-12 9 0,-93 68 0,152-117 0,-33 27 0,0 0 0,0 0 0,1 0 0,0 1 0,1 1 0,-1-1 0,1 1 0,10-4 0,-16 9-4,0 0 0,-1 0 1,1 0-1,0 0 0,0 0 0,0 0 0,-1 1 1,1-1-1,0 1 0,-1 0 0,1 0 0,0 0 1,-1 0-1,1 0 0,-1 1 0,0-1 0,1 1 1,-1 0-1,0-1 0,0 1 0,0 0 0,0 0 0,2 4 1,22 14-477,-7-8-662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12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0 115 31422,'0'-3'52,"1"1"0,-1-1 0,1 0 0,-1 1 0,1-1 0,0 1 0,0-1 0,0 1 0,1-1 0,-1 1 0,0 0 0,1-1 0,0 1 0,-1 0 0,1 0 0,0 0 0,0 0 0,0 1 0,0-1-1,1 0 1,-1 1 0,0-1 0,1 1 0,3-2 0,9-3-85,0 1 0,0 0 0,19-3 0,-15 3 118,13-3-80,0 1 1,0 1 0,1 1-1,0 2 1,0 2 0,0 1-1,39 4 1,-62-1-6,-1-1 0,0 1 0,1 1 0,-1 0 0,-1 0 0,1 1 0,-1 0 0,1 0 0,-1 1 0,-1 0 0,1 1 0,-1 0 0,0 0 0,-1 0 0,0 1 0,0 0 0,0 0 0,-1 0 0,-1 1 0,1 0 0,-1 0 0,5 17 0,-5-13 0,0 0 0,-1 1 0,0-1 0,-1 1 0,0-1 0,-2 1 0,1-1 0,-2 1 0,0 0 0,0-1 0,-1 1 0,-1-1 0,0 0 0,-1 0 0,0 0 0,-7 13 0,-3-2 0,-1-1 0,-1 0 0,-1-1 0,-1-1 0,-33 29 0,22-24 0,-1-2 0,-1-1 0,-50 28 0,68-44 0,-1 0 0,0 0 0,0-2 0,0 0 0,-1 0 0,0-1 0,0-1 0,0-1 0,-26 2 0,40-5 0,1 1 0,0-1 0,-1 0 0,1 1 0,0-1 0,-1 0-1,1 1 1,0-1 0,0 1 0,-1-1 0,1 0 0,0 0 0,0 1 0,0-1 0,0 0 0,0 1 0,0-1 0,0 0 0,0 1-1,1-1 1,-1 0 0,0 1 0,0-1 0,0 0 0,1 1 0,-1-1 0,0 0 0,1 1 0,-1-1 0,0 1 0,1-1 0,-1 1-1,1-1 1,0 0 0,4-2-1,0-1-1,1 1 1,-1 1-1,1-1 1,0 1 0,0 0-1,0 0 1,0 0-1,8 0 1,64-6 3,-49 6-3,14-1 1,1 0 0,1-1 0,-1-3 0,45-12 0,-76 15 0,0 0 0,0-1 0,-1-1 0,0 0 0,0-1 0,0 0 0,-1 0 0,0-1 0,0-1 0,-1 0 0,0-1 0,-1 1 0,0-2 0,11-15 0,-9 8 1,0-1 0,-2 0 0,0-1 1,-1 0-1,-1-1 0,8-36 0,-8 16 2,-2 0-1,0-70 1,-7 214-3,3 106 0,1-199 1,-1 0 0,2 1-1,-1-1 1,1 0 0,1 0 0,0-1 0,0 1-1,1-1 1,7 10 0,-11-16-1,1 0 0,0 0 1,0-1-1,0 1 0,0-1 0,1 1 1,-1-1-1,1 0 0,-1 0 0,1 0 1,0 0-1,0 0 0,0-1 0,0 1 1,0-1-1,0 0 0,0 0 0,0 0 1,0 0-1,1 0 0,-1-1 0,0 1 1,1-1-1,-1 0 0,0 0 0,1-1 1,-1 1-1,0 0 0,1-1 0,-1 0 0,0 0 1,5-2-1,-5 1 0,1-1 0,-1 0 0,1 0 0,-1 0 0,0 0 0,0-1 0,0 1 0,-1-1 0,1 0 0,-1 1 0,0-1 0,0 0 0,0 0 0,-1-1 0,1 1 0,0-6 0,4-13 0,6-39 0,-12 58 0,8-85 0,-7 63 0,1 0 0,1 1 0,1-1 0,8-25 0,-12 50 0,0 0 0,1 0 0,-1 0 0,0 0 0,1 0 0,-1 0 0,0 0 0,1 0 0,-1 0 0,1 0 0,-1 0 0,1 1 0,0-1 0,-1 0 0,1 0 0,0 1 0,0-1 0,-1 0 0,1 1 0,0-1 0,0 1 0,0-1 0,0 1 0,0-1 0,0 1 0,0 0 0,0-1 0,0 1 0,0 0 0,0 0 0,0 0 0,0 0 0,0 0 0,0 0 0,0 0 0,0 0 0,0 0 0,0 0 0,0 1 0,0-1 0,1 1 0,1 0 0,-1 1 0,1-1 0,-1 1 0,0-1 0,0 1 0,1 0 0,-1 0 0,0 0 0,-1 0 0,1 0 0,0 1 0,-1-1 0,3 3 0,6 20 0,0 1 0,-2-1 0,-1 1 0,-1 1 0,5 44 0,-3 138 0,6-280 0,-8 29-1,0 0 2,21-76 0,-24 108-2,0 0 0,1 0 0,0 1 0,1-1 0,0 1 0,1 0-1,-1 0 1,2 1 0,-1-1 0,1 1 0,1 1 0,13-12 0,-17 16 0,1 0 1,0 0 0,-1 0 0,1 1 0,0 0 0,0 0-1,0 0 1,0 1 0,1 0 0,-1 0 0,0 0 0,1 0-1,-1 1 1,11 1 0,-14-1 0,0 1 0,-1-1 0,1 1 0,0 0 0,0 0 0,-1 0 0,1 0 0,-1 0 0,1 0 0,-1 0 0,1 0 0,-1 1 0,1-1 0,-1 0 0,0 1 0,0-1 0,0 1 0,0 0 0,0-1 0,0 1 0,0 0 0,-1-1 0,1 1 0,-1 0 0,1 0 0,-1 0 0,0 0 0,1 2 0,1 10 0,-1-1 0,0 26 0,-1-30 0,0 11 0,0 0 0,-2-1 0,0 1 0,-1-1 0,0 0 0,-13 36 0,9-39 0,3-6 0,-1 0 0,2 0 0,-1 0 0,2 1 0,-1-1 0,-1 21 0,4-31 0,0 0 0,0 0 1,0 0-1,0 0 0,0 0 0,1 0 1,-1 0-1,0 0 0,0 0 0,0 0 0,0 0 1,0 0-1,0 0 0,0 0 0,0 0 1,0-1-1,0 1 0,0 0 0,0 0 0,1 0 1,-1 0-1,0 0 0,0 0 0,0 0 1,0 0-1,0 0 0,0 0 0,0 0 0,0 0 1,0 0-1,0 0 0,1 0 0,-1 1 1,0-1-1,0 0 0,0 0 0,0 0 1,0 0-1,0 0 0,0 0 0,0 0 0,2-3 4,14-23-3,-2-1-1,-1-1 1,-1 0 0,15-55-1,-18 52 0,1 0 0,2 1 0,0 1 0,25-40 0,-16 43 0,-20 25 0,-1 0 0,1 0 0,0 1 0,0-1 0,0 0 0,0 0 0,0 1 0,0-1 0,0 1 0,0-1 0,0 1 0,1-1 0,-1 1 0,0 0 0,0-1 0,0 1 0,0 0 0,1 0 0,-1 0 0,0 0 0,0 0 0,0 0 0,3 1 0,-3 0 0,0 0-1,0 0 1,-1 0-1,1 0 1,0 1-1,0-1 1,-1 0-1,1 0 1,-1 1-1,1-1 1,-1 0-1,0 1 1,1-1-1,-1 0 1,0 1-1,0-1 1,0 0-1,0 1 1,0-1-1,0 1 1,-1 1-1,1 4-1,3 187 5,-4-123 7,1-67-10,0 1 0,0-1 0,1 1 0,-1 0 0,1-1 0,0 1 0,0-1 0,1 0 0,-1 1 0,1-1 0,0 0 0,0 0 0,1 0 0,-1 0 0,1 0 0,-1 0 0,1-1 0,6 6 0,-4-6 0,0 1 0,0-1 0,1 0 0,-1-1 0,1 1 0,0-1 0,0 0 0,0 0 0,0-1 0,0 0 0,0 0 0,0 0 0,9-1 0,-6 1 0,0-1 0,1 0 0,-1-1 0,0 0 0,0-1 0,15-3 0,-19 2 0,0 1 0,-1 0 0,1-1 0,-1 0 0,1 0 0,-1 0 0,0-1 0,0 1 0,-1-1 0,1 0 0,-1 0 0,0 0 0,4-7 0,0-2 0,0 0 0,-1 0 0,0-1 0,-1 0 0,-1 0 0,0 0 0,-1 0 0,2-19 0,-2-1 0,-1 0 0,-5-50 0,2 75 0,0 0 0,-1 1 0,0-1 0,0 0 0,0 1 0,-8-16 0,9 22 0,0-1 0,0 1 0,0 1 0,0-1 0,-1 0 0,1 0 0,0 0 0,-1 1 0,1-1 0,-1 0 0,0 1 0,0 0 0,1-1 0,-1 1 0,0 0 0,0 0 0,0 0 0,0 0 0,0 0 0,-1 1 0,1-1 0,0 1 0,0-1 0,0 1 0,-1 0 0,1 0 0,0 0 0,0 0 0,-1 0 0,1 0 0,0 1 0,-3 0 0,3 0 0,-1 0 0,1 0 0,-1 1 0,1-1 0,0 1 0,0 0 0,0-1 0,0 1 0,0 0 0,0 0 0,1 0 0,-1 1 0,1-1 0,-1 0 0,1 1 0,0-1 0,0 1 0,-2 3 0,-11 50 0,9-22 0,1 0 0,2 1 0,1 0 0,7 57 0,-5-84 0,0 0 0,1-1 0,0 1 0,0 0 0,1-1 0,0 0 0,0 1 0,1-1 0,0 0 0,0-1 0,1 1 0,-1-1 0,2 0 0,-1 0 0,0 0 0,1-1 0,0 1 0,11 5 0,-9-6 0,0 0 0,1-1 0,0 0 0,0-1 0,0 0 0,0 0 0,1-1 0,-1 0 0,1-1 0,0 0 0,-1 0 0,1-1 0,0-1 0,16-2 0,-21 2 0,-1 0 0,1-1 0,-1 1 0,0-1 0,0 0 0,0-1 0,0 1 0,0-1 0,0 0 0,0 1 0,-1-2 0,0 1 0,1 0 0,-1-1 0,0 1 0,-1-1 0,1 0 0,-1 0 0,0 0 0,0 0 0,0 0 0,2-8 0,1-4 0,0 0 0,-1 0 0,-1 0 0,-1 0 0,0-18 0,0-22 0,-2-1 0,-10-71 0,10 128 0,0 0 0,0-1 0,0 1 0,0 0 0,1-1 0,-1 1 0,0 0 0,0-1 0,1 1 0,-1 0 0,0 0 0,0-1 0,1 1 0,-1 0 0,0 0 0,1 0 0,-1 0 0,0-1 0,1 1 0,-1 0 0,0 0 0,1 0 0,-1 0 0,0 0 0,1 0 0,-1 0 0,1 0 0,-1 0 0,0 0 0,1 0 0,-1 0 0,0 0 0,1 0 0,-1 0 0,0 0 0,1 1 0,-1-1 0,0 0 0,1 0 0,-1 0 0,0 1 0,1-1 0,-1 0 0,5 2 0,-1 1 0,1-1 0,-1 1 0,0 0 0,1 0 0,-1 0 0,-1 0 0,1 1 0,-1 0 0,1 0 0,-1 0 0,0 0 0,0 0 0,3 7 0,2 5 0,0 1 0,10 30 0,-12-23 0,-2-1 0,0 1 0,-1 0 0,-2 0 0,-2 42 0,1-60 0,-1 0 0,0 0 0,0 0 0,0 0 0,-1-1 0,0 1 0,0-1 0,0 1 0,-1-1 0,-6 9 0,3-2 0,3-42 5,14-26-8,37-106-1,-40 137 6,0 0-5,1 1 1,24-47-1,-30 65 3,1 0-1,-1 0 1,1 0-1,1 1 1,-1 0-1,1 0 1,0 0-1,0 0 1,0 1-1,1-1 1,-1 1-1,1 1 1,0-1-1,0 1 1,1 0-1,11-3 1,-17 6 0,-1-1 0,1 1 0,0 0 0,-1 0 0,1 0 0,-1 0 0,1 0 0,0 0 0,-1 1 0,1-1 0,0 0 0,-1 0 0,1 0 0,0 1 0,-1-1 0,1 0 0,-1 0 0,1 1 0,-1-1 0,1 1 0,-1-1 0,1 0 0,-1 1 0,1-1 0,-1 1 0,1 0 0,8 22 0,-5 33 0,-4-48 0,-2 309 0,2-314 0,0 0 0,0 0 0,0 0 0,1 0 0,-1 0 0,1 0 0,-1 0 0,1 0 0,0-1 0,0 1 0,0 0 0,1 0 0,-1-1 0,1 1 0,-1-1 0,1 1 0,0-1 0,0 0 0,0 1 0,0-1-1,1 0 1,-1 0 0,0-1 0,1 1 0,-1 0 0,1-1 0,3 2 0,2 0 1,1-1-1,0 0 1,0 0-1,0-1 0,0 0 1,0-1-1,16 0 1,-22-1-1,1 1 1,0-1-1,0 0 1,0 0-1,-1-1 1,1 1 0,0-1-1,-1 0 1,0 0-1,1 0 1,-1 0-1,0 0 1,0-1-1,0 0 1,0 1 0,-1-1-1,1 0 1,-1 0-1,1-1 1,-1 1-1,0 0 1,0-1-1,-1 1 1,1-1 0,0-4-1,5-10 0,-2 0 0,0 0-1,-1 0 1,1-19 0,-2-2 0,-2-48 0,-2 62 0,1-1-1,0 1 1,2 0-1,2 0 1,9-42-1,-12 64 1,1 0 0,-1 0 0,1 0-1,-1 0 1,1 0 0,0 0-1,0 1 1,0-1 0,0 1 0,1-1-1,-1 1 1,1 0 0,0 0 0,-1 0-1,1 0 1,0 0 0,0 1-1,0-1 1,0 1 0,0 0 0,0 0-1,1 0 1,-1 0 0,0 0 0,1 1-1,-1 0 1,0 0 0,1 0-1,-1 0 1,0 0 0,5 1 0,-1 0-1,1 0 1,-1 1 0,0 0-1,1 0 1,-1 1-1,0 0 1,-1 0 0,1 1-1,-1-1 1,1 2 0,-1-1-1,10 10 1,-6-3 0,0 1 0,-1 0 0,-1 1 0,0 0 0,-1 0 0,0 1 0,-1 0 0,0 0 0,-1 0 0,-1 1 0,-1 0 0,0 0 0,0 0 0,-2 0 0,0 0 0,0 0 0,-4 26 0,1-32 0,0-1 0,0 1 0,-1-1 0,0 1 0,-1-1 0,0 0 0,0 0 0,-1-1 0,0 1 0,-1-1 0,1 0 0,-1-1-1,0 1 1,-1-1 0,0 0 0,-8 5 0,1 0 1,0-2-1,0 0 1,-1-1-1,0 0 0,-1-1 1,1-1-1,-30 8 1,38-12 0,1-1 1,-1 0-1,0 0 1,0 0-1,0-1 1,1 0-1,-1-1 1,-11-1-1,15 1-1,0 0 0,1 0 0,-1 0 0,0-1 0,1 1 0,-1-1 0,1 1 0,0-1 0,0 0 0,-1 0 0,1 0 0,0 0 0,0 0 0,1-1 0,-1 1 0,0-1 0,1 1 0,0-1 0,-1 1 0,1-1 0,0 0 0,0-3 0,-4-17-3,1 0 1,1 0-1,2 0 0,0 0 1,1-1-1,5-33 0,-4 52 2,-1 0 1,1 0-1,0 0 0,1 0 0,-1 0 0,1 0 0,0 1 0,0-1 0,0 1 0,1-1 0,0 1 0,0 0 1,0 0-1,4-4 0,-5 6 1,0 1 0,0-1 0,0 1 0,0 0 0,0 0 0,0 0 0,0 0 0,0 0 0,0 0 0,1 0 0,-1 1 0,0-1 0,1 1 0,-1 0 0,0 0 0,1 0 0,-1 0 0,1 0 0,-1 0 0,0 1 0,1-1 0,-1 1 0,0-1 0,0 1 0,1 0 0,-1 0 0,0 0 0,0 0 0,0 1 0,0-1 0,0 0 0,0 1 0,1 1 0,12 11 0,-1 0 0,0 0 0,-1 2 0,19 29 0,-16-23 0,33 38 0,-39-50 1,1 0 1,0-1-1,0 0 0,1-1 1,1 0-1,18 8 0,-22-12 0,0 0 0,-1-1 0,1-1-1,1 0 1,-1 0 0,0 0 0,0-1-1,1-1 1,-1 0 0,0 0 0,11-2 0,-17 2-1,0-1 1,0-1 0,0 1-1,0 0 1,0-1 0,0 1-1,-1-1 1,1 0-1,-1 0 1,1 0 0,-1 0-1,0 0 1,1-1 0,-1 1-1,0-1 1,-1 1 0,1-1-1,0 0 1,-1 1 0,0-1-1,2-6 1,2-4-1,-1 0-1,-1 0 1,4-26 0,-2-9 0,-3 0 0,-1 0 0,-7-53 0,5 92 0,0 0 0,0 0 0,-1 0 0,-1 1 0,1-1 0,-1 1 0,-5-10 0,8 18 0,0 0 0,0 0 0,0 0 0,0-1 0,-1 1 0,1 0 0,0 0 0,0 0 0,0 0 0,0 0 0,0 0 0,-1 0 0,1-1 0,0 1 0,0 0 0,0 0 0,0 0 0,0 0 0,-1 0 0,1 0 0,0 0 0,0 0 0,0 0 0,0 0 0,-1 0 0,1 0 0,0 0 0,0 0 0,0 0 0,0 0 0,-1 0 0,1 0 0,0 0 0,0 0 0,0 0 0,0 0 0,-1 0 0,1 1 0,0-1 0,0 0 0,0 0 0,0 0 0,0 0 0,0 0 0,-1 0 0,1 1 0,0-1 0,0 0 0,0 0 0,0 0 0,0 0 0,0 0 0,0 1 0,0-1 0,0 0 0,0 0 0,0 0 0,0 0 0,0 1 0,0-1 0,0 0 0,-5 13 0,2 20 0,1 0 0,3 39 0,0-16 0,0-36 0,0-1 0,1 1 0,1-1 0,1 1 0,8 26 0,-9-36 0,1 0 0,0-1 0,1 1 0,0-1 0,1 1 0,-1-1 0,2-1 0,-1 1 0,1-1 0,0-1 0,14 12 0,-19-17 1,1-1 0,-1 1-1,1-1 1,0 0 0,-1 0 0,1 0-1,0 0 1,0 0 0,0 0 0,0-1 0,0 1-1,-1-1 1,1 0 0,0 0 0,0 0-1,0-1 1,0 1 0,0 0 0,0-1 0,0 0-1,-1 0 1,1 0 0,0 0 0,-1 0 0,1-1-1,0 1 1,-1-1 0,0 1 0,1-1-1,-1 0 1,0 0 0,0 0 0,0 0 0,0-1-1,0 1 1,-1 0 0,1-1 0,-1 1-1,1-1 1,0-3 0,5-11-1,0 0 0,-1-1 0,-1 1 0,-1-1 0,-1-1 0,2-25 0,-3-116 0,-3 93 0,1 37 5,0-12-24,0 40 13,0 6 0,0 26 0,0-19 6,-1 42 0,2 0 0,2 1 0,3-2 0,17 75 0,-21-120 1,0 1-1,1-1 1,0 0-1,0 0 1,1 0-1,0-1 1,0 1-1,0-1 1,1 0-1,0 0 1,0 0-1,0-1 1,8 6-1,-9-8 2,1 0-1,1 0 1,-1 0-1,0-1 0,1 0 1,-1 0-1,1 0 0,0-1 1,-1 1-1,1-1 0,0-1 1,0 1-1,0-1 1,0 0-1,-1 0 0,1-1 1,10-2-1,-12 2-1,1 0 0,-1-1 0,0 0 0,1 0 0,-1 0 0,0-1 0,0 1 0,-1-1 0,1 0 0,0 0 0,-1 0 0,0 0 0,0-1 0,0 1 0,0-1 0,0 0 0,-1 0 0,1 0 0,-1 0 0,0-1 0,-1 1 0,1 0 0,1-8 0,1-7 0,0 1 0,-1 0 0,-1-1 0,-1-28 0,-1 24 0,-1 0 0,-2 0 0,0 1 0,-12-43 0,13 56 0,-1 0 0,-1 0 0,0 0 0,0 1 0,-1-1 0,0 1 0,0 0 0,-1 0 0,0 0 0,0 1 0,-1 0 0,0 1 0,0-1 0,-9-5 0,12 9 0,1 1 0,-1 0 0,0 0-1,0 0 1,0 0 0,0 1 0,0 0 0,0 0 0,-1 0 0,1 0 0,0 1-1,0-1 1,-1 1 0,1 0 0,0 0 0,0 1 0,-1-1 0,1 1-1,0 0 1,0 0 0,0 1 0,0-1 0,0 1 0,0 0 0,0 0-1,0 0 1,1 0 0,-1 1 0,1-1 0,-1 1 0,1 0 0,0 0-1,0 0 1,1 1 0,-1-1 0,1 1 0,-1-1 0,-1 5 0,0 3-3,1 0 0,-1 0 1,2 1-1,-1-1 1,2 1-1,0 0 0,0-1 1,1 1-1,0 0 0,3 14 1,-2-17 2,1 1 0,0-1 0,0 0 0,1-1 1,1 1-1,-1 0 0,1-1 0,1 0 0,-1 0 0,1 0 1,1 0-1,0-1 0,9 9 0,-7-8 2,1-1 0,0 0-1,1 0 1,0-1 0,0-1 0,0 1-1,1-2 1,0 1 0,0-2 0,0 1 0,0-2-1,0 1 1,1-1 0,-1-1 0,1 0-1,-1-1 1,22-2 0,-30 1-2,0 1 0,-1-2 0,1 1 0,0 0 0,-1 0 0,1-1 0,-1 1 0,1-1 0,-1 0 0,0 0 0,0 0 0,0 0 0,0 0 0,0 0 0,0 0 0,-1-1 0,1 1 0,-1-1 0,1 1 0,-1-1 0,0 0 0,1-4 0,3-7 0,-1 1 0,-1-1 0,2-18 0,1-35 0,-4 39-1,1 1-1,1 0 1,8-30 0,-10 53-2,-1 1 1,1 0 0,-1-1-1,1 1 1,0 0-1,0 0 1,1 0 0,-1 0-1,1 0 1,4-4 0,-6 6 2,0 1 0,0-1-1,0 0 1,0 1 0,0-1 0,0 0 0,0 1 0,0-1 0,1 1 0,-1 0 0,0-1 0,0 1 0,0 0 0,1 0 0,-1 0 0,0 0 0,0 0 0,1 0 0,-1 0 0,0 0 0,0 0 0,1 0 0,-1 1 0,0-1 0,0 0 0,0 1 0,0-1 0,0 1 0,1 0 0,-1-1 0,0 1 0,0 0 0,0 0 0,-1-1 0,1 1 0,2 2 0,2 5 0,0-1 0,0 1 0,-1 1 0,0-1 0,0 0 0,-1 1 0,5 17 0,10 69 0,-14-60 0,-2 1 0,-2-1 0,-1 0 0,-2 0 0,-8 42 0,21-116 0,2 0 0,33-71 0,-19 47 0,-18 44 0,2-9 0,2 0 0,0 1 0,2 0 0,29-41 0,-30 58 0,-6 13 0,-3 23 0,-19 338 32,14-337-32,1-19-9,0 1 1,-1 0 0,0 0-1,0-1 1,-1 1 0,0-1 0,-4 13-1,-1-16-215,-5-4-477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31.6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117 44 19913,'25'-18'10264,"6"-6"-7789,-54 22-2408,8 3-65,-1 1 0,1 0 0,-1 0 0,1 2 0,0 0 0,1 1 0,-20 8 0,33-11-3,0 0 0,0 0 0,0 0 0,0 0 0,0 0 0,0 0 0,1 0 0,-1 0 1,1 0-1,-1 0 0,1 1 0,0-1 0,0 0 0,0 0 0,0 0 0,0 0 0,0 1 0,2 3 0,-2 2 6,0 188-5,1-196 0,-1 1 0,0-1 0,0 0 1,1 0-1,-1 1 0,0-1 0,0 0 1,1 0-1,-1 0 0,0 0 0,1 1 1,-1-1-1,0 0 0,1 0 0,-1 0 1,0 0-1,1 0 0,-1 0 0,1 0 1,-1 0-1,0 0 0,1 0 0,-1 0 1,0 0-1,1 0 0,-1 0 0,0 0 1,1 0-1,-1 0 0,0 0 0,1-1 1,-1 1-1,0 0 0,1-1 0,12-4 5,11-18-5,-21 20 0,-1 0 0,1 0 0,0 0 0,0 0 0,0 0 0,0 1 0,0-1 0,1 1 0,-1 0 0,1 0 0,0 0 0,0 0 0,-1 1 0,1 0 0,0 0 0,0 0 0,0 0 0,0 0 0,6 1 0,-8-1 0,-1 1-1,1 0 1,0 0 0,0 0-1,0 1 1,0-1-1,0 0 1,-1 1 0,1-1-1,0 1 1,0-1 0,-1 1-1,1 0 1,0 0 0,-1 0-1,1 0 1,-1 0-1,1 0 1,-1 0 0,1 0-1,-1 1 1,0-1 0,0 0-1,0 1 1,0-1 0,0 1-1,0 0 1,0-1 0,0 1-1,0 0 1,-1-1-1,1 1 1,-1 0 0,1 0-1,-1 0 1,0 3 0,2 2 1,0 0 0,-1 0-1,0 0 1,0 0 0,-1 1 0,0-1 0,0 0 0,0 0 0,-1 0 0,-1 1 0,-1 7 0,1-11-1,0 1 0,0-1 0,-1 1 0,1-1 0,-1 0 1,0 0-1,0 0 0,0 0 0,-1-1 0,1 1 0,-1-1 0,0 0 0,0 0 1,0-1-1,0 1 0,-9 3 0,9-3-26,-1-1 0,1 0 0,-1 0 0,1-1 0,-1 1 0,1-1 0,-1 0 0,0 0 0,0-1 0,0 1 0,-8-1 0,11-2-735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32.0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 8 19913,'4'-7'11610,"7"6"-9650,14 10-2889,-17-2 942,0 0 1,-1 0 0,1 0-1,-1 1 1,-1 0 0,0 0 0,9 15-1,-1 2 7,18 43 0,-20-31-16,-1 0 0,-2 0 0,-1 1 0,-2 0 0,-2 1 0,-1-1 0,-5 68 0,2-97-3,-2-1 0,1 1 0,-1-1 0,0 1 0,-1-1 0,0 0 1,0 0-1,-1 0 0,0 0 0,0 0 0,-1-1 0,0 0 0,-1 0 0,1 0 0,-1-1 0,-10 9 0,-1-1-57,0-1-1,-1-1 0,0-1 0,0 0 0,-32 12 0,17-11-532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39.9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32511,'225'6'147,"-224"-6"-460,-5 0-1175,-15 2-2829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0.3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1 309 31054,'0'0'41,"0"1"-1,1-1 0,-1 1 0,1-1 1,-1 1-1,1-1 0,-1 1 1,1-1-1,-1 0 0,1 1 1,-1-1-1,1 0 0,0 1 1,-1-1-1,1 0 0,0 0 1,-1 1-1,1-1 0,0 0 1,-1 0-1,1 0 0,0 0 1,-1 0-1,1 0 0,1 0 1,24 0 72,-21 0-34,54 2 53,-30-1-132,1 0 1,48-7-1,-75 6 0,0-1 0,0 1-1,0-1 1,0 0 0,0-1 0,0 1-1,-1 0 1,1-1 0,0 1-1,-1-1 1,1 0 0,-1 0 0,0 0-1,1 0 1,-1 0 0,0-1 0,0 1-1,-1 0 1,1-1 0,0 0-1,-1 1 1,0-1 0,1 0 0,-1 0-1,0 0 1,0 0 0,-1 0 0,1 0-1,-1 0 1,1 0 0,-1 0-1,0 0 1,0 0 0,-1-4 0,-1-11 13,0-1 0,-1 2 0,-1-1 0,-9-26 0,10 35-5,-32-100 184,69 141-157,-32-29-35,20 23 3,-1 0-1,35 57 1,-51-74-2,0 1-1,-1 1 1,0-1-1,-1 1 1,0-1 0,0 1-1,-1 0 1,-1 0-1,0 0 1,0 1-1,-1-1 1,0 0-1,-3 13 1,0-14-17,0 0-1,-1-1 1,0 1 0,-1-1-1,0 1 1,-1-1-1,0-1 1,0 1 0,0-1-1,-1 0 1,-1-1 0,1 1-1,-1-2 1,-10 8 0,-1-3-892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1.3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136 17 32079,'-2'-14'276,"-5"11"-26,5 5-240,0-1-1,0 0 1,0 1-1,0-1 1,0 1-1,0 0 1,0-1-1,1 1 1,-3 3-1,-8 11-7,1 1-1,1 0 0,1 1 0,0-1 1,1 2-1,1-1 0,1 1 0,-6 26 1,4-4-1,2-1 1,2 1 0,0 46 0,4-72-2,1 0 0,0 0 0,1 0 0,1 0 0,0 0 0,1 0 0,7 16 0,-9-26 0,0 0 0,0 0 0,1 0 0,0 0 0,0-1 0,0 1 0,1-1 0,-1 0 0,1 0 0,0 0 0,0-1 0,0 1 0,1-1 0,-1 0 0,1 0 0,0 0 0,0-1 0,0 0 0,0 0 0,0 0 0,1-1 0,-1 1 0,6 0 0,-5-1 2,0-1 0,-1 0 0,1 1 1,0-2-1,0 1 0,0-1 0,6-1 0,-10 1-1,0 1 0,0-1 0,0 0 0,-1 0 0,1 0 0,0 0 0,-1 0 0,1 0 0,-1 0 0,1 0 0,-1-1 0,0 1 0,1 0 0,-1-1 0,0 0 0,0 1 0,0-1 0,0 1 0,0-1 0,-1 0 0,1 0 0,0 0 0,-1 1 0,1-1 0,-1-3 0,1-1 0,0 0 1,-1 0 0,1-1 0,-2 1-1,1 0 1,-1 0 0,0-1 0,0 1-1,0 0 1,-1 0 0,0 0 0,0 0 0,-1 1-1,0-1 1,0 0 0,0 1 0,0 0-1,-1 0 1,0 0 0,-6-6 0,4 5-27,0 1 1,0 0 0,0 1 0,-1-1 0,0 1 0,0 0 0,0 1-1,0 0 1,0 0 0,-1 0 0,0 1 0,1 0 0,-1 1-1,0-1 1,-15 1 0,21 1-1062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1.7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105 65 32239,'4'-7'72,"-1"-1"-1,2 1 1,-1 0 0,7-8-1,-10 14-64,1-1-1,-1 0 0,1 1 0,-1-1 0,1 1 0,0 0 0,-1-1 1,1 1-1,0 0 0,0 0 0,0 0 0,0 0 0,0 1 0,0-1 0,0 0 1,0 1-1,0 0 0,1-1 0,-1 1 0,0 0 0,4 0 0,-5 1-6,1-1 0,-1 1 1,1 0-1,-1 0 0,0 0 0,0 0 0,0 0 0,1 0 0,-1 0 0,0 0 0,0 0 0,0 0 0,0 1 1,-1-1-1,1 0 0,0 1 0,-1-1 0,1 1 0,0-1 0,-1 0 0,0 1 0,1 0 0,-1-1 0,0 1 1,0-1-1,0 3 0,2 3 0,1 7 0,0 0 0,-1 1 0,-1-1 0,0 1 0,-1 0 0,0-1 0,-2 1 0,1-1 0,-2 1 0,0-1 0,0 0 0,-2 0 0,1 0 0,-2 0 0,0-1 0,-14 23 0,-1-8 0,-1-2 0,-2 0 0,0-2 0,-33 27 0,57-51 0,0 0 0,0 0 0,-1 0 0,1 1 0,0-1 0,0 0 0,0 0 0,0 0 0,0 0 0,0 1 0,-1-1 0,1 0 0,0 0 0,0 0 0,0 0 0,0 0 0,-1 0 0,1 1 0,0-1 0,0 0 0,0 0 0,-1 0 0,1 0 0,0 0 0,0 0 0,0 0 0,-1 0 0,1 0 0,0 0 0,0 0 0,0 0 0,-1 0 0,1 0 0,0 0 0,0 0 0,0 0 0,-1 0 0,1 0 0,0-1 0,0 1 0,0 0 0,0 0 0,-1 0 0,1 0 0,0 0 0,0 0 0,0-1 0,0 1 0,0 0 0,-1 0 0,1 0 0,0 0 0,0-1 0,0 1 0,0 0 0,0 0 0,0 0 0,0-1 0,0 1 0,0 0 0,0 0 0,0 0 0,0-1 0,0 1 0,0 0 0,0 0 0,0 0 0,0-1 0,0 1 0,1-12 0,2 2-1,0 1 1,1 0-1,0 0 0,0 0 0,1 0 1,0 1-1,1-1 0,0 1 0,0 1 1,8-8-1,-12 13 1,0-1-1,1 1 1,-1-1 0,1 1 0,0 0 0,-1 0-1,1 0 1,0 0 0,0 1 0,1-1-1,-1 1 1,0 0 0,0 0 0,1 0-1,-1 0 1,0 1 0,1-1 0,-1 1-1,1 0 1,-1 0 0,1 0 0,-1 0-1,1 1 1,-1-1 0,0 1 0,1 0-1,-1 0 1,0 0 0,0 1 0,0-1-1,1 1 1,3 2 0,36 32-75,12 8-397,-36-33-486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2.2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183 34 31166,'0'-1'55,"0"0"0,0 0 0,0 0-1,0-1 1,0 1 0,0 0 0,0 0 0,-1 0 0,1-1-1,0 1 1,-1 0 0,1 0 0,-1 0 0,1 0-1,-1 0 1,1 0 0,-1 0 0,0 0 0,0 0-1,1 0 1,-1 0 0,0 0 0,0 0 0,0 1-1,0-1 1,0 0 0,-1 0 0,-2 0-63,-1 0 1,1 0-1,0 0 0,0 1 1,-1 0-1,-7 0 0,11 0 29,-12 0-20,1 1 0,0 0-1,-16 3 1,24-3-1,0 0 0,1 0 0,-1 0 0,0 0 0,1 1 0,-1 0 0,1 0 0,0 0 0,-1 0 0,1 0 0,0 0 0,0 1 0,1 0 0,-6 5 0,7-5 0,0-1 1,0 1-1,0 0 0,0 0 1,0 0-1,0-1 0,1 1 1,-1 0-1,1 0 0,0 0 0,0 0 1,0 0-1,0 0 0,1 0 1,-1 0-1,1 0 0,0-1 1,-1 1-1,1 0 0,1 0 1,1 4-1,4 6 3,1 1 0,16 22 0,-17-27-3,14 19 3,2-2 1,28 26-1,13 13 6,-62-61-9,1-1 1,0 1 0,-1 0 0,0-1 0,1 1-1,-2 0 1,1 0 0,0 0 0,-1 0 0,2 7-1,-3-10 0,0 0 1,0 0-1,0 1 0,0-1 0,0 0 0,0 0 0,0 0 0,0 0 0,-1 0 0,1 0 0,0 0 1,-1 0-1,1 0 0,-1 0 0,1 0 0,-1 0 0,1 0 0,-1 0 0,0 0 0,1 0 0,-1 0 1,0 0-1,0-1 0,0 1 0,0 0 0,0-1 0,1 1 0,-1-1 0,0 1 0,0-1 1,-1 1-1,1-1 0,0 0 0,0 1 0,0-1 0,0 0 0,0 0 0,0 0 0,0 0 0,0 0 1,-1 0-1,1 0 0,0 0 0,-1 0 0,-11 0-15,0-1 0,1 0 0,-1-1 0,0 0 0,1-1 0,-1 0 0,1-1 0,0 0-1,0-1 1,1-1 0,-1 0 0,1 0 0,-13-11 0,10 3-345,8 2-398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2.5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49 31759,'0'-8'512,"0"1"-192,3 1-240,17-1-64,9-2 0,2 3 0,2 2-16,-5 3 0,-1 1-16,-10 0-48,-9 0-288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3.1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96 28493,'7'-30'3878,"-3"18"-3786,0-1 1,1 1-1,7-16 0,-4 43-65,10 59-29,13 66 7,-28-118-12,0 0 0,-2 0 0,0 0 0,-4 32 0,2-52 7,1-1 0,-1 1 0,0-1 0,0 1 0,1-1 0,-1 0 0,0 0 0,0 1 0,-1-1 0,1 0 0,0 0 0,0 0 0,-1 0 0,1 0 0,0 0 0,-1 0 1,1-1-1,-1 1 0,1 0 0,-1-1 0,1 1 0,-1-1 0,0 0 0,1 1 0,-1-1 0,1 0 0,-1 0 0,-3 0 0,-48-2-14,34-4 11,19 6 3,-1 0 0,1-1 0,0 1 0,0 0 0,0 0 0,-1-1 0,1 1 0,0 0 0,0-1 0,0 1 0,0 0 0,0 0 0,-1-1 0,1 1 0,0 0 0,0-1 0,0 1 0,0 0 0,0-1 0,0 1 0,0 0 0,0-1-1,0 1 1,0 0 0,0 0 0,0-1 0,1 1 0,-1 0 0,0-1 0,0 1 0,0-1 0,2 0 0,-1-1 0,0 1 0,1-1 0,-1 1 1,1 0-1,-1 0 0,1-1 0,0 1 0,0 0 0,-1 0 0,1 1 0,0-1 0,0 0 0,3 0 0,25-5-40,54-5 1,-5 1-317,-43 4-634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3.5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20 32335,'6'-3'44,"1"0"0,0 0 1,-1 1-1,1 0 0,0 0 1,0 1-1,0 0 0,0 0 0,8 0 1,-12 1-46,0 0 1,-1 0 0,1 0-1,-1 1 1,1-1-1,-1 1 1,1 0 0,-1 0-1,0 0 1,1 0-1,-1 0 1,0 0 0,1 0-1,-1 1 1,0-1 0,0 1-1,0 0 1,0 0-1,-1-1 1,1 1 0,0 0-1,-1 1 1,0-1-1,1 0 1,-1 0 0,0 0-1,2 5 1,-1-2 0,-1 1-1,1 0 1,-1 0 0,0 0 0,0 0-1,0 0 1,-1 0 0,0 0 0,0 0-1,-1 0 1,1 0 0,-1 0 0,-1 0-1,1 0 1,-1-1 0,0 1 0,0 0-1,-1-1 1,-5 10 0,-4 0-6,0 0 0,0-1 0,-2-1 0,-27 23 0,-4 4-4,35-27 7,24-19 6,16-16 8,31-20-9,-55 39-2,0 0 0,0 0 0,0 1 0,0 0 0,0 0 0,0 0 0,0 1 0,1 0 0,9 0 0,-15 1-7,1 1 0,0 0 0,-1-1-1,1 1 1,0 0 0,-1 0 0,1 0 0,-1 0 0,1 0-1,-1 0 1,0 0 0,0 1 0,1-1 0,-1 1 0,0-1-1,0 0 1,1 4 0,12 11-520,6-4-850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1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21 32415,'-4'-1'6,"1"0"0,0-1 0,-1 1 0,1 0 0,-1 1 1,1-1-1,-1 0 0,1 1 0,-1 0 0,1 0 0,-1 0 0,1 0 0,-1 1 1,1-1-1,-1 1 0,1 0 0,-1 0 0,1 0 0,0 1 0,-1-1 0,1 1 1,0 0-1,0 0 0,0 0 0,0 0 0,1 0 0,-1 0 0,0 1 0,1 0 1,0-1-1,0 1 0,-1 0 0,2 0 0,-1 0 0,0 0 0,-2 6 0,2-5-5,0 1 0,1-1 0,-1 1 0,1-1 0,-1 1 0,2 0 0,-1 0 0,0-1 0,1 1 0,0 0 0,0 0 0,0 0 0,1 0 0,-1-1 0,1 1 0,1 0 0,-1 0 0,0-1 0,1 1 0,0-1 0,0 0 0,1 1 0,-1-1 0,1 0 0,0 0 0,4 4 0,-2-3 0,0-1-1,0-1 0,1 1 1,-1-1-1,1 0 0,0 0 0,0 0 1,0-1-1,0 0 0,9 2 1,-1-2 6,0-1 1,0 0 0,23-1 0,-35 0-7,0-1 0,0 1 0,1 0 0,-1-1-1,0 0 1,0 1 0,0-1 0,0 0 0,0 0 0,-1 0 0,1-1 0,0 1 0,0 0-1,-1-1 1,1 1 0,-1-1 0,1 1 0,-1-1 0,0 0 0,1 1 0,-1-1-1,0 0 1,0 0 0,0 0 0,-1 0 0,1 0 0,0 0 0,-1 0 0,1-4 0,2-7 0,-2 0 1,0 0-1,0-23 1,-2 24-3,2 6 1,-2-1 0,1 1 0,-1 0 0,0 0 0,0-1 0,-1 1 0,0 0 0,-3-8 0,4 11 0,-1 1 0,1-1 0,-1 1 0,1 0 0,-1 0-1,0 0 1,0-1 0,0 2 0,0-1 0,0 0 0,-1 0 0,1 1-1,0-1 1,-1 1 0,1 0 0,-1 0 0,0 0 0,1 0 0,-1 0 0,0 0-1,-5 0 1,-1 0-21,1 0 0,-1 1 0,0 0 0,0 1 1,0-1-1,-13 4 0,-23 16-326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4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124 129 32335,'0'0'12,"0"-1"1,0 0-1,0 0 1,0 1 0,-1-1-1,1 0 1,0 1-1,0-1 1,-1 0-1,1 1 1,0-1-1,-1 0 1,1 1-1,-1-1 1,1 1 0,-1-1-1,1 0 1,-1 1-1,1-1 1,-1 1-1,1 0 1,-1-1-1,0 1 1,1-1-1,-1 1 1,0 0 0,1 0-1,-1-1 1,-1 1-1,-1-1-4,-1 1-1,1-1 0,-1 1 1,1 0-1,0 0 0,-1 0 1,-4 1-1,3-1-10,0 1 0,0 0 0,1 0-1,-1 0 1,0 1 0,1-1 0,-1 1 0,1 0-1,-1 1 1,-7 5 0,10-5 3,-1 1 0,1 0 0,0-1 0,0 1 0,1 0 0,-1 0 0,1 0 0,0 1 0,0-1 0,1 0 0,-1 0 0,1 0 0,0 1 0,0-1 0,0 0 0,1 7 0,0-5 0,0 0 0,0 1 0,1-1 0,-1 0 0,1-1 0,1 1 0,-1 0 0,1-1 0,0 1 0,5 6 0,18 15 0,0-2 0,40 29 0,-19-16 0,-45-37 0,-1 0 0,0 0 0,0 0 0,0 0 0,0 0 0,0 0 0,0 0 0,0 0 0,0 0 0,0 1 0,-1-1 0,1 0 0,0 1 0,-1-1 0,1 0 0,-1 1 0,1-1 0,-1 1 0,0-1 0,0 0 0,1 3 0,-2-4-1,1 1 1,0-1-1,-1 1 1,1-1-1,0 0 1,-1 1-1,1-1 0,0 1 1,-1-1-1,1 0 1,-1 0-1,1 1 1,-1-1-1,1 0 0,-1 0 1,1 0-1,-1 1 1,1-1-1,-1 0 1,1 0-1,-1 0 0,1 0 1,-1 0-1,1 0 1,-1 0-1,0 0 1,-20 0-14,16 0 11,0 0-1,0 0-1,0-1 1,0 1-1,0-1 1,0 0 0,0-1-1,0 1 1,1-1-1,-1 0 1,0 0 0,1 0-1,-1-1 1,1 0-1,0 0 1,0 0 0,-5-5-1,3 2 2,1 0 0,0-1 0,0 0 0,0 0-1,1-1 1,0 1 0,1-1 0,-1 0 0,-2-9 0,1-3 0,1 0 1,1 0 0,0-1-1,1 1 1,2-1-1,0 1 1,4-31 0,-2 43 5,0 0 1,0 1 0,1-1-1,0 1 1,0-1 0,1 1-1,0 0 1,0 0 0,0 1-1,1-1 1,0 1 0,1 0 0,-1 0-1,1 1 1,0 0 0,0 0-1,1 0 1,0 1 0,0-1-1,0 2 1,0-1 0,0 1-1,1 0 1,-1 1 0,1-1-1,0 2 1,0-1 0,0 1 0,0 0-1,0 1 1,0 0 0,0 0-1,12 2 1,-17 0-7,1 0 1,0 0-1,-1 0 0,1 0 0,-1 1 1,0-1-1,0 1 0,0 0 0,0 0 1,0 0-1,-1 0 0,4 6 1,5 6-144,2-2-361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4.4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1 112 31294,'0'0'462,"8"0"216,118-6-527,159-28 1,-4-1-127,-17 22-24,105-10-509,-364 23 484,-6 0-355,-10 0-819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5.5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174 47 30942,'8'-11'659,"-6"9"-546,1-1 0,-1 0 0,0 1 1,-1-1-1,1 0 0,0 0 0,-1 0 0,1-1 0,0-3 0,-24 5-110,7 2 4,-6-1 1,0 2 0,-20 3 0,36-4-9,0 1 1,1 0 0,-1 0 0,0 1-1,1-1 1,0 1 0,-1 0 0,1 0-1,0 0 1,0 1 0,0-1-1,0 1 1,1 0 0,-7 7 0,8-7-3,0 1 1,1-1-1,0 1 1,-1 0-1,1 0 1,1-1-1,-1 1 1,1 0 0,-1 0-1,1 0 1,0 4-1,5 44 11,-2-28 13,2 7-18,2 51 0,-7-81-3,0-1 0,0 0 0,0 1 0,0-1 0,0 1 0,1-1 0,-1 1 0,0-1 0,0 1 0,0-1 0,1 0 0,-1 1 0,0-1 0,0 1 0,1-1 0,-1 0 0,0 1 0,1-1 0,-1 0 0,1 0 0,-1 1 0,0-1 0,1 0 0,-1 0 0,1 1 0,-1-1 0,0 0 0,1 0 0,-1 0 0,1 0 0,-1 0 0,2 0 0,22 0 0,19-13 0,-36 10 0,1 0 0,0 0 0,0 1 0,0-1 0,0 2 0,0-1 0,0 1 0,0 1 0,0-1 0,1 1 0,10 2 0,-16-2 0,1 1 0,-1 0 0,1 0 0,-1 0 0,0 0 0,1 0 0,-1 1 0,0-1 0,0 1 0,0 0 0,0 0 0,0 0 0,-1 0 0,1 1 0,0-1 0,-1 1 0,0 0 0,0-1 0,0 1 0,0 0 0,0 0 0,0 0 0,-1 1 0,1-1 0,-1 0 0,0 0 0,1 7 0,-1-5 0,0 1 0,0-1 0,0 1 0,-1 0 0,0-1 0,0 1 0,0 0 0,-1-1 0,0 1 0,0 0 0,0-1 0,-1 1 0,0-1 0,0 0 0,0 0 0,0 1 0,-1-2 0,-5 8 0,3-6 0,0-1 0,-1 0 0,0 0 0,0 0 0,0-1 0,-1 1 0,0-2 0,1 1 0,-1-1 0,0 0 0,-1 0 0,1-1 0,-9 2 0,10-2-1,-1-1-1,1 0 1,-1 0-1,1-1 1,-1 1-1,-10-2 1,15 1-4,1 0 0,-1-1 0,1 1 0,-1 0 0,1-1 0,-1 1 0,1-1 0,-1 0 0,1 1 0,0-1 0,-1 0 0,1 0 0,0 0 0,-1 0 0,1 0 0,0 0 0,0 0 0,0-1 0,0 1 0,0 0 0,0-1 0,1 1 0,-1 0 0,0-1 0,1 1 0,-1-1 0,1 1 0,-1-1 0,1 1 0,-1-3 0,0-19-502,1 1-1062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5.9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16 31743,'0'-1'24,"0"0"0,0 1 0,0-1 0,0 1 0,0-1 0,0 0 0,-1 1 0,1-1 0,0 1 0,0-1 0,-1 0 0,1 1 0,0-1 1,-1 1-1,1-1 0,0 1 0,-1-1 0,1 1 0,-1-1 0,1 1 0,-1 0 0,1-1 0,-1 1 0,1 0 0,-1-1 0,1 1 1,-1 0-1,1-1 0,-2 1 0,-23-1 148,21 2-170,-1 0-1,1 0 1,-1 0 0,1 1-1,0 0 1,-1-1 0,1 1 0,-7 5-1,4 2 2,0 0 0,0 0-1,1 0 1,0 1 0,1 0-1,0 0 1,1 0 0,0 1-1,0-1 1,1 1 0,1 0-1,0 0 1,0 0 0,1 0-1,0 1 1,1-1 0,1 0-1,2 20 1,-2-28-3,0 0 0,0 0 0,0 0 0,0 0 0,1 0 0,-1 0 0,1-1 0,0 1-1,0-1 1,0 1 0,0-1 0,0 1 0,0-1 0,1 0 0,-1 0 0,1 0 0,0 0 0,-1-1 0,1 1 0,0-1 0,0 0 0,0 0 0,6 2 0,1-1 2,0 0 1,0 0-1,1-1 1,-1 0-1,0-1 0,13-2 1,-21 2-2,0 0 0,0 0 1,0-1-1,0 1 0,-1-1 1,1 1-1,0-1 0,0 0 0,0 0 1,0 0-1,-1 0 0,1 0 0,0 0 1,-1 0-1,1-1 0,-1 1 0,1 0 1,-1-1-1,2-2 0,-1 1 1,0-1-1,-1 1 1,1 0 0,-1-1-1,0 1 1,0-1-1,0 1 1,-1-1 0,1 0-1,0-4 1,-1 1-2,0 0 1,-1-1-1,0 1 1,0 0-1,0 0 1,-1-1-1,0 1 1,0 1-1,-1-1 1,-5-11-1,2 9 1,-1 1-1,0-1 1,0 1 0,-1 1-1,0-1 1,-16-10-1,20 15-3,0 0 0,-1 0 0,1 0-1,-1 1 1,0 0 0,1 0 0,-1 0-1,0 1 1,0-1 0,0 1 0,-1 0 0,1 1-1,0-1 1,0 1 0,0 0 0,-7 1-1,11-1-28,0 1-1,0-1 1,0 1 0,1-1-1,-1 1 1,0-1-1,0 1 1,1 0-1,-1 0 1,0-1 0,1 1-1,-1 0 1,1 0-1,-1 0 1,1-1-1,-1 1 1,1 0 0,0 0-1,-1 0 1,1 0-1,0 0 1,0 0-1,0 0 1,0 0 0,0 0-1,0 0 1,0 0-1,0 1 1,0 1-404,-1 21-4668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46.3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40 32351,'-1'-2'6,"1"0"1,-1 0-1,1 0 1,-1 0-1,0 0 1,1 1-1,-1-1 1,0 0 0,0 1-1,0-1 1,0 0-1,-1 1 1,1-1-1,0 1 1,-1 0-1,1-1 1,-1 1-1,1 0 1,-1 0-1,0 0 1,1 0-1,-1 0 1,0 0-1,0 0 1,0 1-1,1-1 1,-1 1-1,0-1 1,0 1-1,0 0 1,0 0-1,0 0 1,0 0 0,0 0-1,0 0 1,0 0-1,0 1 1,0-1-1,0 1 1,1-1-1,-1 1 1,0 0-1,0 0 1,0 0-1,1 0 1,-1 0-1,1 0 1,-1 0-1,1 0 1,-1 1-1,1-1 1,-1 1-1,0 1 1,-3 7-7,0-1 0,1 1 0,1 0 0,0-1 0,0 2 0,1-1 0,0 0 0,1 0 0,0 1 0,0-1 0,1 1 0,1-1 0,2 13 0,-3-19 0,1 0 0,-1 0 0,1 0 0,0 0 0,1 0 0,-1 0 0,1 0 0,-1 0 0,1 0 0,1-1 0,-1 1 0,0-1 0,1 0 0,0 1 0,-1-1 0,1 0 0,0-1 0,1 1 0,-1 0 0,0-1 0,8 4 0,-4-2 0,1-1 0,0 0 1,0-1-1,0 0 0,0 0 0,1 0 1,-1-1-1,0 0 0,17-1 1,-22-1 0,-1 1 0,0 0 0,0-1 1,1 0-1,-1 1 0,0-1 1,0 0-1,0 0 0,0 0 0,0 0 1,0-1-1,0 1 0,-1 0 0,1-1 1,0 1-1,-1-1 0,1 0 1,-1 0-1,1 1 0,-1-1 0,0 0 1,0 0-1,0 0 0,0 0 0,0-1 1,-1 1-1,1 0 0,0 0 1,-1-3-1,3-8 5,-1 1-1,-1-1 1,0-23 0,-1 35-6,-1-6 0,0-1 1,0 0-1,-1 1 1,0-1-1,0 1 1,-1 0-1,0 0 1,0 0-1,0 0 0,-1 1 1,0-1-1,-1 1 1,0 0-1,0 0 1,0 0-1,-10-7 0,12 10-3,0 0 0,0 0-1,0 1 1,-1-1-1,0 1 1,1 0-1,-1 0 1,0 1-1,0-1 1,0 1-1,0 0 1,0 0 0,0 0-1,0 0 1,0 1-1,0-1 1,-1 1-1,1 0 1,0 1-1,0-1 1,0 1-1,0 0 1,0 0-1,0 0 1,0 0 0,0 1-1,0-1 1,0 1-1,0 0 1,1 0-1,-1 1 1,-4 3-1,-23 28-399,0 9-912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51.7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219 31 31294,'10'-12'657,"0"0"77,-10 11-731,0 1-1,-1-1 1,1 1-1,0-1 1,-1 1-1,1 0 1,0-1-1,-1 1 1,1 0-1,-1-1 1,1 1-1,0 0 1,-1 0-1,1-1 0,-1 1 1,1 0-1,-1 0 1,1 0-1,-1 0 1,1 0-1,-1-1 1,1 1-1,-1 0 1,1 0-1,-1 0 1,1 0-1,-1 0 1,1 1-1,-1-1 1,1 0-1,-1 0 1,0 0-1,-18 0-2,2 0 0,0 0 0,0 0 0,-1 2 0,1 0 0,-33 9 0,49-9 0,-1 0 0,1 0 0,0 0 0,0 0 0,0 0 0,0 0 0,0 0 0,1 0 0,-1 1 0,1-1 0,-1 0 0,1 0 0,0 1 0,0 3 0,-2 3 0,-4 21-1,1-1-1,1 1 1,1 52 0,20-94-26,-11 6 27,0 1 0,1 0 0,-1 1 0,1 0 0,0 0 0,0 0 0,0 1 0,0 0 0,1 0 0,-1 1 0,1 0 0,0 0 0,0 1 0,0 0 0,-1 0 0,1 1 0,0 0 0,0 0 0,0 1 0,9 2 0,-13-2 0,-1 0 0,0 0 0,0 1 0,0-1 0,0 1 0,0 0 0,0 0 0,-1 0 0,1 0 0,-1 1 0,1-1 0,-1 1 0,0-1 0,0 1 0,0 0 0,0 0 0,-1 0 0,1 0 0,-1 0 0,1 0 0,-1 0 0,0 1 0,-1-1 0,1 0 0,0 1 0,-1-1 0,0 0 0,0 7 0,0-4 0,0 0 0,0 0 0,0 0 0,-1 0 0,0 0 0,0 0 0,-1-1 0,0 1 0,0 0 0,0-1 0,-1 1 0,1-1 0,-1 0 0,0 0 0,-7 8 0,3-6 0,-1-1 0,1 0 0,-1 0 0,0-1 0,0 0 0,-1-1 0,1 0 0,-1 0 0,0 0 0,0-1 0,0-1 0,-1 0 0,1 0 0,-1-1 0,1 0 0,-1 0 0,1-1 0,-1 0 0,1-1 0,-11-2 0,18 2-7,-1 0-1,0 0 1,0 0 0,1 0-1,-1-1 1,1 1 0,-1-1-1,1 0 1,-1 0 0,1 0-1,-2-2 1,-1-1-94,-3-2-446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58.3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32383,'4'50'339,"5"-3"-334,-3 1-1,1 49 1,-6-59-5,2 0 0,2-1 0,1 1-1,15 51 1,-21-88-19,0-1 0,1 1 0,-1 0 0,0 0 0,1 0 0,-1 0 0,1-1 0,-1 1 0,1 0 0,-1 0 0,1-1 1,0 1-1,-1 0 0,1-1 0,0 1 0,-1-1 0,1 1 0,0-1 0,0 1 0,0-1 0,0 1 0,-1-1 0,1 0 0,0 0 0,0 1 0,0-1 0,0 0 0,0 0 0,0 0 0,0 0 0,0 0 0,-1 0 0,1 0 0,0 0 1,0 0-1,0-1 0,1 1 0,7-5-2046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58.8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41 32511,'4'-4'15,"0"0"1,0 0-1,0 1 0,1 0 0,-1 0 1,1 0-1,0 1 0,0-1 1,0 1-1,0 0 0,0 0 1,0 1-1,0 0 0,9-1 1,-9 1-17,-1 0 1,0 1 0,0 0 0,0 0-1,0 0 1,1 1 0,-1-1-1,0 1 1,0 0 0,0 0 0,0 1-1,0-1 1,-1 1 0,1 0-1,0 0 1,-1 0 0,1 0 0,-1 1-1,5 3 1,-3 0 1,-1-1 0,0 1-1,0 1 1,0-1 0,-1 0 0,0 1-1,0 0 1,-1-1 0,0 1 0,0 0-1,0 0 1,-1 1 0,0-1 0,-1 0 0,1 9-1,-2-7 2,1 0-1,-1-1 1,-1 1-1,1 0 1,-2-1-1,1 0 1,-1 1-1,0-1 1,-1 0-1,0-1 1,0 1-1,-7 10 1,-4 1-6,0-1 0,-1 0 1,-1-2-1,-1 1 0,0-2 0,-40 25 0,58-42 4,-1 0-1,1 0 1,-1-1-1,1 1 1,0 0-1,0-1 1,0 1-1,0 0 1,1-4-1,0-2 1,1 1 0,0-1 0,1 0 0,0 1 0,0 0 0,0-1 0,1 1 0,7-10 0,-9 14 0,1 0 0,-1 0 0,0 0 0,1 1 0,-1-1 0,1 1 0,0-1 0,0 1 0,0 0 0,0 0 0,0 0 0,0 1 0,1-1 0,-1 1 0,1 0 0,-1-1 0,1 2 0,-1-1 0,1 0 0,-1 1 0,5-1 0,-6 2 0,-1-1 0,1 1 0,-1-1 0,1 1 0,-1-1 0,1 1 0,-1 0 0,0 0 0,1 0 0,-1 0 0,0 0 0,0 0 0,0 0 0,0 0 0,0 0 0,0 0 0,0 1 0,1 2 0,17 32 0,-9-13 0,-5-16-14,-1 0-1,1 0 1,0 0 0,1-1-1,0 0 1,0 0 0,0 0 0,1-1-1,-1 0 1,1 0 0,1 0-1,-1-1 1,0 0 0,1-1-1,0 0 1,0 0 0,0-1-1,0 0 1,1 0 0,-1 0-1,11-1 1,7 0-760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6:59.9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50 10 31871,'0'-1'24,"0"1"0,-1-1 1,1 1-1,0-1 0,-1 1 1,1-1-1,-1 1 0,1-1 1,-1 1-1,1-1 0,-1 1 0,1 0 1,-1-1-1,1 1 0,-1 0 1,1-1-1,-1 1 0,0 0 1,1 0-1,-1-1 0,0 1 1,1 0-1,-1 0 0,1 0 1,-1 0-1,0 0 0,1 0 1,-1 0-1,0 0 0,-1 0-22,1 0 0,0 0 0,0 0 0,0 0 0,0 0 0,0 0 0,-1 1 0,1-1 0,0 0 0,0 1 0,0-1 0,0 0-1,0 1 1,0-1 0,0 1 0,0 0 0,0-1 0,0 1 0,0 1 0,-2 5 3,1 1-1,0-1 1,0 1-1,1 0 1,0 0 0,1 0-1,-1-1 1,2 1-1,-1 0 1,3 13 0,-2-19-5,-1-1 1,1 1-1,0 0 1,0-1-1,0 1 0,0-1 1,0 1-1,0-1 1,0 0-1,0 0 1,1 1-1,-1-1 1,0 0-1,1 0 1,-1 0-1,1 0 1,-1 0-1,1-1 1,0 1-1,-1 0 1,1-1-1,0 1 0,-1-1 1,1 0-1,0 1 1,0-1-1,-1 0 1,1 0-1,0 0 1,0 0-1,2-1 1,-1 1 0,0 0 0,0 0 0,0-1 0,-1 1-1,1-1 1,0 1 0,0-1 0,0 0 0,0 0 0,-1-1 0,1 1 0,0-1 0,-1 1 0,1-1 0,-1 0 0,0 0 0,4-3 0,-4 0 0,1 0 0,-1 1 1,-1-1-1,1 0 0,-1 0 1,0-1-1,0 1 0,0 0 1,-1 0-1,0-7 0,0 10-1,0 0 0,0 0 0,0 0 0,0 0 0,0 1 0,0-1 0,-1 0 0,1 0 0,-1 0 0,1 1 0,-1-1 0,0 0 0,0 0 0,0 1 0,0-1 0,0 1-1,0-1 1,0 1 0,0-1 0,0 1 0,-1 0 0,1-1 0,-1 1 0,1 0 0,-1 0 0,1 0 0,-1 0 0,0 0 0,1 1 0,-3-2 0,1 2 1,-1-1 1,1 0-1,0 1 0,-1 0 1,1-1-1,-1 1 1,1 1-1,0-1 0,-1 0 1,1 1-1,-6 1 0,8-1-13,0 0 0,-1 0-1,1 0 1,0 0 0,0 0 0,0 1-1,0-1 1,0 0 0,0 1-1,0-1 1,1 0 0,-1 1 0,0-1-1,1 1 1,-1-1 0,1 1-1,0-1 1,-1 1 0,1 0 0,0-1-1,0 1 1,0-1 0,0 1-1,1 2 1,-1 11-753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7:05.4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119 74 31646,'0'-1'23,"0"0"0,0 0-1,-1 0 1,1 0-1,0 0 1,0 0-1,0 1 1,-1-1-1,1 0 1,0 0-1,-1 0 1,1 0-1,0 1 1,-1-1 0,0 0-1,1 0 1,-1 1-1,1-1 1,-1 0-1,0 1 1,1-1-1,-1 1 1,0-1-1,0 1 1,1-1-1,-1 1 1,0-1-1,0 1 1,0 0 0,1-1-1,-1 1 1,0 0-1,0 0 1,0 0-1,0 0 1,0 0-1,-1 0 1,0 0-20,0 0 0,0 0 0,0 0 0,0 1 0,0-1 0,0 1 1,0 0-1,0-1 0,0 1 0,0 0 0,0 0 0,0 0 0,1 0 0,-1 1 1,0-1-1,1 0 0,-3 3 0,-2 5-1,0 0 1,0 0 0,1 1-1,0 0 1,0 0-1,1 0 1,1 0-1,0 1 1,0 0-1,-1 16 1,-1 11 7,1 63 0,4-86-10,0-3 0,0 1 0,0-1 0,1 0-1,1 0 1,4 20 0,-4-29 0,-1 0 1,0 0-1,1 0 0,0 0 0,-1 0 0,1 0 0,0 0 0,0-1 0,1 1 1,-1-1-1,1 1 0,-1-1 0,1 0 0,0 0 0,-1 0 0,1-1 0,0 1 1,0-1-1,1 1 0,-1-1 0,0 0 0,0 0 0,1 0 0,-1-1 0,5 1 1,-2 0 3,0 0 0,0-1 1,1 0-1,-1 0 0,0 0 1,0-1-1,0 0 0,0 0 1,0-1-1,0 1 0,0-1 0,-1 0 1,1-1-1,0 0 0,4-3 1,-3 1 0,0 0-1,-1-1 1,0 0 0,-1 0 0,1-1 0,-1 1 0,0-1 0,-1 0 0,0-1-1,6-12 1,-3 4-4,-1-1-1,-1 0 0,-1 0 0,0 0 1,-1-1-1,-1 1 0,0-1 1,-1 1-1,-3-32 0,1 39 0,0 0 0,-1 1 0,0-1 0,0 0 0,-1 1 0,0-1 0,-1 1 0,0 0 0,0 0 0,-1 1 0,0-1 0,0 1 0,-1 0 0,-1 0 0,1 1 0,-1 0 0,0 0 0,-14-10 0,18 15 3,1 1 0,-1-1 0,0 0 0,-1 1 0,1 0 0,0 0 0,0 0 0,-1 0 0,1 1 0,0-1 0,-1 1 0,1-1 0,0 1 0,-1 1 0,1-1 0,0 0 0,-1 1 0,1-1 0,0 1 0,-4 1 0,2 1-149,0-1-1,0 1 1,1-1 0,-1 1 0,1 1 0,0-1 0,-1 1-1,1-1 1,1 1 0,-1 0 0,-4 7 0,-15 25-6327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0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54 31775,'-3'-2'24,"0"0"0,1 1 1,-1-1-1,0 1 1,-1 0-1,1-1 1,0 2-1,0-1 0,0 0 1,-1 1-1,1-1 1,0 1-1,0 0 1,-1 0-1,1 0 1,0 1-1,-1-1 0,1 1 1,0-1-1,0 1 1,0 0-1,0 1 1,-1-1-1,2 0 0,-1 1 1,0 0-1,0-1 1,0 1-1,1 1 1,-1-1-1,1 0 0,0 0 1,-1 1-1,1-1 1,0 1-1,-3 5 1,0 2-29,0-1 0,1 1 1,-1 0-1,2 0 1,0 0-1,0 0 0,1 1 1,0-1-1,0 1 1,1 14-1,1-21 5,0 0 0,1-1 0,-1 1-1,1-1 1,0 1 0,0-1 0,0 0 0,1 1 0,-1-1 0,1 0-1,-1 0 1,1 0 0,0 0 0,0 0 0,1 0 0,-1 0-1,1-1 1,-1 1 0,1-1 0,0 0 0,0 0 0,0 0 0,0 0-1,0 0 1,0-1 0,0 1 0,1-1 0,-1 0 0,1 0 0,4 1-1,7 1 8,-1-1-1,1 0 0,0-1 1,-1 0-1,1-2 0,17-1 0,-27 1-6,0 0 0,0 0-1,0 0 1,-1-1 0,1 0-1,0 0 1,-1 0 0,0 0-1,1-1 1,-1 0 0,0 1-1,0-2 1,-1 1 0,1 0-1,-1-1 1,1 1 0,-1-1-1,0 0 1,0 0 0,-1-1-1,1 1 1,-1 0 0,0-1-1,0 0 1,-1 1 0,1-1-1,0-5 1,0 3-1,-1 0 0,0-1 0,0 1 0,-1 0 0,1-1 0,-2 1 0,1-1 0,-1 1 0,0 0 0,-1 0 0,1-1 0,-2 1 0,1 0 0,-1 1 0,0-1 0,0 0 0,-6-8 0,4 8 0,0 0 1,-1 1-1,0 0 0,0 0 0,-12-9 1,15 13-3,-1 0 0,1 0 1,-1 1-1,1-1 0,-1 1 1,0-1-1,0 1 0,0 0 1,0 1-1,0-1 1,0 1-1,1-1 0,-9 2 1,10-1-11,0 0 1,0 1 0,0 0 0,0-1 0,0 1 0,0 0-1,0 0 1,0 0 0,1 0 0,-1 0 0,0 1-1,1-1 1,-1 1 0,1-1 0,0 1 0,-1-1-1,1 1 1,0-1 0,0 1 0,0 0 0,0 0 0,0 0-1,0 0 1,1 0 0,-2 3 0,-11 33-653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13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73 31342,'-1'-4'72,"0"0"0,0 0-1,-1 0 1,1 0 0,-1 1 0,1-1-1,-1 1 1,-1-1 0,1 1 0,0 0-1,-1-1 1,1 1 0,-1 0-1,0 1 1,0-1 0,-7-4 0,6 5-64,-1 0 1,1 1-1,0-1 1,-1 1-1,1 0 1,-1 1-1,1-1 1,-1 1-1,0 0 1,1 0-1,-1 0 1,0 0 0,1 1-1,-9 2 1,8-2-9,0 1 1,0 0 0,0 0-1,0 0 1,1 1 0,-1 0-1,1-1 1,0 2 0,0-1 0,0 0-1,0 1 1,0 0 0,1 0-1,-1 0 1,1 0 0,0 0-1,1 1 1,-1-1 0,1 1-1,-3 6 1,0 2-1,1-1 0,1 1 0,0 0-1,0 0 1,2 0 0,-1 26 0,2-37 0,0 1 0,0-1 0,0 0 0,0 0 0,1 1 0,0-1 0,-1 0 0,1 0 0,0 0 0,0 0-1,0 0 1,0 0 0,0 0 0,0 0 0,1 0 0,-1 0 0,1-1 0,3 4 0,-2-3 0,1 1 1,0-1-1,0 0 0,0 0 0,0 0 0,0 0 1,0-1-1,1 0 0,4 1 0,4 0 4,-1 0 0,1-2 0,-1 1 0,1-2 0,-1 0 0,17-3 0,-25 3-3,0 0 0,0 0 0,0-1 0,0 1 0,0-1 0,0 0 0,0 0 0,-1-1 0,1 1 0,-1-1 0,1 0 0,-1 1 0,0-2 0,0 1 0,0 0 0,-1-1 0,1 1 0,-1-1 0,0 0 0,0 1 0,0-1 0,0 0 0,-1 0 0,1-1 0,-1 1 0,0 0 0,0-5 0,0 2-1,0 1 1,-1 0-1,0-1 0,0 1 1,-1-1-1,1 1 1,-1 0-1,-1-1 0,1 1 1,-1 0-1,0 0 1,-1 0-1,1 0 0,-1 0 1,-1 1-1,1-1 1,-7-7-1,6 8 2,-1 0 1,0 0-1,0 1 1,-1-1-1,1 1 1,-1 1-1,0-1 1,0 1-1,0 0 1,-1 0-1,-7-2 1,11 5-22,0-1 1,1 0-1,-1 1 1,0 0-1,1 0 1,-1 0-1,0 0 1,0 0-1,1 1 1,-1-1-1,0 1 1,1-1-1,-1 1 1,0 0-1,1 0 0,-1 0 1,1 1-1,0-1 1,-1 1-1,1-1 1,0 1-1,0 0 1,0 0-1,0 0 1,0 0-1,0 0 1,1 0-1,-1 0 1,1 0-1,-2 4 1,-14 26-1743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285 0 31182,'-247'0'1505,"247"23"-1489,0 1147 16,-2-1135-32,-2 1 0,-9 41 0,6-41 0,2-1 0,-1 45 0,8-37 0,8 51 0,-4-51 0,0 51 0,5 80 0,-11-48 5,33-126 22,-15 0-27,-6 1 0,0-1 0,0 0 0,0-1 0,0 0 0,0-1 0,0-1 0,21-6 0,-62 9-86,12-1-300,-11 2-1287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6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31935,'0'0'298,"12"7"-129,7-4-124,1 0 0,-1-1 1,1-1-1,-1 0 0,26-4 1,9 2-17,43 1-13,-96-1-16,-1 1 0,0 0-1,1 0 1,-1 0 0,0 0 0,1 0 0,-1 0-1,0 0 1,1 0 0,-1 0 0,1 1 0,-1-1-1,0 0 1,1 0 0,-1 0 0,0 0 0,1 0-1,-1 1 1,0-1 0,0 0 0,1 0 0,-1 0-1,0 1 1,0-1 0,1 0 0,-1 1 0,0-1-1,0 0 1,1 0 0,-1 1 0,0-1 0,0 0-1,0 1 1,0-1 0,0 0 0,0 1 0,1-1-1,-1 0 1,0 1 0,0-1 0,0 1 0,0-1-1,0 0 1,0 1 0,0-1 0,-1 0 0,1 1-1,0-1 1,0 0 0,0 1 0,0-1 0,0 0-1,0 1 1,-1-1 0,1 0 0,0 1 0,-1-1-1,1 1 0,-3 5 1,1-1 0,-1 0 0,0 0 1,0 0-1,0-1 0,-1 1 0,0-1 1,0 0-1,-6 5 0,-47 35 9,34-27-7,0-2-2,-22 19 0,42-32 0,0 0 0,1 1 0,-1-1 0,1 1 0,-1 0 0,1 0 0,0 0 0,0 0 0,1 0 0,-1 1 0,-1 4 0,2-7 0,1 0 0,0 0 0,0 0 0,0 0 0,0 1 0,0-1 0,0 0 0,0 0 0,0 0 0,0 0 0,1 0 0,-1 0 0,0 0 0,1 0 0,-1 0 0,1 0 0,-1 0 0,1 0 0,-1 0 0,1-1 0,0 1 0,-1 0 0,1 0 0,0 0 0,0-1 0,0 1 0,0 0 0,-1-1 0,1 1 0,0-1 0,0 1 0,2 0 0,39 10 0,-25-7 0,1 0 0,-3 0 0,1 0 0,-1 1 0,28 13 0,-40-16 0,0-1 0,0 1 0,0 0 0,0 0 0,0 0 0,0 1 0,-1-1 0,0 0 0,1 1 0,-1 0 0,0 0 0,0-1 0,0 1 0,0 0 0,-1 1 0,1-1 0,-1 0 0,0 0 0,0 1 0,0-1 0,0 0 0,-1 1 0,1 5 0,-1-5 1,0 1-1,0-1 1,0 0-1,-1 0 1,1 0-1,-1 0 1,0 0-1,-1 0 1,1 0-1,-1 0 1,1-1-1,-1 1 1,0-1-1,0 1 1,-1-1 0,1 1-1,-1-1 1,0 0-1,0 0 1,0-1-1,0 1 1,0 0-1,-1-1 1,1 0-1,-1 0 1,1 0-1,-1 0 1,0-1-1,-4 2 1,3-1 0,-1-1 1,1 1-1,-1-1 0,0 0 0,1-1 1,-1 0-1,0 0 0,0 0 1,1 0-1,-1-1 0,0 0 0,1 0 1,-1 0-1,1-1 0,-1 0 0,1 0 1,0-1-1,0 1 0,0-1 1,0 0-1,0 0 0,0-1 0,1 0 1,-5-4-1,-5-2-92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0 183 31871,'2'-9'76,"0"-1"0,0 0 1,1 1-1,0-1 1,1 1-1,0 0 0,1 0 1,-1 1-1,2-1 1,8-10-1,11-22-25,-8 11-46,-11 40-5,3 44 0,-2 0 0,-3 1 0,-4 100 0,-2-65 0,2-89 0,-1 0 0,0 0 0,0 0 0,-1 0 0,1-1 0,0 1 0,0 0 0,0-1 0,0 1 0,-1-1 0,1 0 0,0 1 0,0-1 0,-1 0 0,1 0 0,0 1 0,0-1 0,-1 0 0,1 0 0,-3-1 0,0 1 0,-11 3 4,7-2-8,0 1-1,0 0 1,1 0-1,-1 0 1,1 1-1,0 0 1,-8 5-1,42-7 5,145-13 33,-169 11-34,3 0-7,-5 1-56,-4 0-384,-12 0-1145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10 184 32431,'0'0'109,"20"0"-39,-16-1-65,0 1 1,0-1-1,0-1 1,0 1-1,-1 0 1,1-1-1,0 0 1,-1 0-1,0 0 1,1 0-1,-1-1 1,0 1-1,0-1 1,0 0-1,0 0 1,3-5-1,1-1 1,0 0 0,-1 0 0,0 0-1,8-21 1,-10 22-5,-1 0 0,0-1 0,-1 1 0,0-1 0,-1 0 0,0 0 0,1-10 0,-2 19 15,-1 22-32,-11 308 41,12-259-23,0-69-2,-1 1 0,1-1 0,-1 0 0,0 1 0,0-1 0,0 0 0,0 0 0,0 0 0,0 0 0,-1 0 0,1 0 0,-1 0 0,1 0 0,-1 0 0,0 0 0,0-1 0,0 1 0,0-1 0,0 0 0,0 1 0,0-1 0,0 0 0,0 0 0,-1 0 0,1-1 0,0 1 0,-4 0 0,-6 3-8,-1-1 0,1-1 0,-22 2 0,15-2 8,36 2 0,-1-1 0,1 0 0,0-2 0,0 0 0,-1 0 0,22-4 0,8 2 0,-29-3-366,-25 4-725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61 88 32159,'0'-6'111,"-1"1"-45,1-1 0,1 1 0,-1 0 0,1 0 0,-1-1 0,4-8 1,-3 12-66,0 0 1,0 0 0,1 0-1,-1 0 1,0 1 0,1-1 0,-1 0-1,1 1 1,0-1 0,0 1 0,-1 0-1,1-1 1,0 1 0,0 0-1,0 0 1,0 0 0,0 0 0,1 1-1,2-2 1,1 1-2,1-1 0,-1 1 0,1 0 0,-1 0 0,1 1 0,0 0 0,-1 0 0,1 0 0,-1 1 0,12 3 0,-15-4 0,1 1 0,-1 1 0,0-1 0,0 0 0,0 1 0,0 0 0,0-1 0,-1 1 0,1 0 0,0 1 0,-1-1 0,1 0 0,-1 1 0,0-1 0,0 1 0,0 0 0,0 0 0,-1-1 0,1 1 0,-1 0 0,1 1 0,0 4 0,0 1 0,-1 0 0,0 0-1,0 0 1,-1-1 0,0 1 0,-1 0 0,0 0 0,0 0-1,-1-1 1,0 1 0,-1-1 0,1 1 0,-2-1 0,1 0-1,-1 0 1,0 0 0,-1-1 0,0 1 0,-12 12 0,3-3-4,-1-2 0,-1 0 1,-1 0-1,0-2 1,-1 0-1,0-1 1,-20 10-1,30-17 4,7-4 1,-1 0-1,0 0 1,-1 0-1,1 0 0,0 0 1,0 0-1,0-1 0,0 1 1,-1-1-1,1 1 1,0-1-1,-5 0 0,11-11 27,-1 9-27,1 0 0,-1 0 0,1 0 0,0 0 0,0 0 0,0 1 0,0-1 0,0 1 0,0 0 0,0 1 0,1-1 0,-1 1 0,6-1 0,63 4 0,-64-3 0,-1 2 0,0-1-1,1 1 1,14 5-1,-16-4-5,0-1 0,0 0-1,0 0 1,1-1-1,11 1 1,16-2-610,-17 0-1113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14 31502,'123'-13'1201,"3"13"-1201,-126 1 1,1 0-1,0 0 1,-1 1-1,1-1 1,-1 0-1,1 1 1,-1-1 0,1 0-1,-1 1 1,0-1-1,0 0 1,0 1 0,0-1-1,0 0 1,0 1-1,0-1 1,0 1 0,-1 0-1,1 0 2,10 224 4,7 157 28,-13-195-23,1 94-11,4 102 0,-5-201 0,11-66 0,-15-99 0,-1-18 0,0 1 0,1-1 0,-1 1 0,0-1 0,0 0 0,0 1 0,1-1 0,-1 0 0,0 0 0,0 0 0,0 1 0,0-1 0,0 0 0,0 0 0,1 0 0,-1 0 0,0-1 0,0 1 0,-1 0 0,1 0 0,-51-2 0,26 1 0,0 0 0,-34 5 0,60-4-3,-1 0-1,1 0 1,0 0 0,-1 0-1,1 0 1,0 1 0,-1-1-1,1 0 1,0 0 0,0 0-1,-1 0 1,1 0 0,0 1-1,0-1 1,-1 0 0,1 0-1,0 0 1,0 1 0,0-1-1,-1 0 1,1 0 0,0 1-1,0-1 1,0 0 0,0 1-1,0-1 1,0 0 0,-1 0-1,1 1 1,0-1 0,0 0-1,0 1 1,0-1 0,0 0-1,0 1 1,0-1 0,0 0-1,0 0 1,0 1 0,1 0-1,-1-1-27,0 1-393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30718,'243'15'2049,"-239"-15"-2057,-4 0-67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80 183 31438,'7'-26'260,"-1"0"-1,-1 0 0,-2 0 1,1-52-1,9 311-227,-6 7-32,-7-239 0,0 0 0,0 0 0,-1 0 0,1 0 0,-1 0 0,1 0 0,-1 0 0,1 0 0,-1 0 0,0 0 0,1-1 0,-1 1 0,0 0 0,0 0 0,1-1 0,-1 1 0,0 0 0,0-1 0,0 1 0,0-1 0,0 1 0,0-1 0,0 1 0,0-1 0,0 0 0,0 0 0,0 1 0,0-1 0,0 0 0,0 0 0,-2 0 0,-43 0 0,35-1 0,-24 1 0,29 0 0,22 0 0,3 1 0,-4-1-1,1 1 0,-1-2 1,1 0-1,-1-1 0,0 0 1,0-1-1,22-8 1,-34 3-961,-3 3-2779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65 32383,'11'-11'192,"7"3"-112,7-1-32,4 2-32,-1 1 0,1-1-16,-4 3 0,-5 0 0,-3-1 0,-7 1-32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31967,'14'2'352,"13"2"-96,8-2-160,4-2-64,0 0-16,-4 0 0,-2 0-16,-8 0 0,-7 0 0,-3-6-16,-13 2-128,-2 1-1841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15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15 664 32463,'0'0'3,"0"0"1,0 0 0,0 0-1,0 0 1,-1-1-1,1 1 1,0 0-1,0 0 1,0 0-1,0 0 1,-1 0 0,1 0-1,0 0 1,0 0-1,0 0 1,0 0-1,-1 0 1,1 0-1,0 0 1,0-1 0,0 1-1,-1 1 1,1-1-1,0 0 1,0 0-1,0 0 1,-1 0-1,1 0 1,0 0 0,0 0-1,0 0 1,0 0-1,-1 0 1,1 0-1,0 0 1,0 0-1,0 1 1,0-1-1,0 0 1,-1 0 0,1 0-1,0 0 1,0 0-1,0 1 1,0-1-1,0 0 1,-4 14 36,1 18-45,3-31 14,0 17-5,0-1 1,1 1-1,0 0 1,2-1-1,0 0 1,8 24-1,-8-33-4,0 0 0,0 0 0,1-1 0,1 1 0,-1-1 0,1 0-1,0 0 1,1 0 0,0-1 0,0 0 0,0 0 0,1-1-1,0 1 1,0-1 0,9 4 0,-11-6 1,0-1 1,0 0-1,0 0 0,0 0 1,9 1-1,-13-3-1,1 0 1,-1 1-1,0-1 0,0 0 0,1 0 1,-1 0-1,0 0 0,1 0 0,-1 0 1,0 0-1,1 0 0,-1-1 0,0 1 1,0-1-1,0 1 0,1 0 0,-1-1 1,0 0-1,0 1 0,0-1 1,0 0-1,0 0 0,0 1 0,0-1 1,0 0-1,0 0 0,0 0 0,0 0 1,0-2-1,3-12 0,0-1 0,-1 0 0,-1 0 0,-1 0 0,0 0 0,-1 0 0,-3-19 0,2-5 0,-12-115 0,-1-12 0,15 165 0,-1-1 0,0 1 0,1 0 0,-1-1 0,1 1 0,0 0 0,0 0 0,0 0 0,0-1 0,0 1 0,0 0 0,0 0 0,1 0 0,-1 1 0,1-1 0,-1 0 0,1 0 0,0 1 0,0-1 0,0 1 0,0 0 0,0-1 0,0 1 0,0 0 0,0 0 0,0 0 0,0 1 0,1-1 0,-1 0 0,0 1 0,4-1 0,10-1 0,0 0 0,-1 1 0,27 1 0,-24 0 0,40 0 0,-58 0 1,0-1 0,0 1-1,0-1 1,-1 0 0,1 1 0,0-1-1,0 1 1,-1-1 0,1 1 0,0-1-1,-1 1 1,1-1 0,0 1 0,-1-1-1,1 1 1,-1 0 0,1-1 0,0 1-1,-1 0 1,0-1 0,-2-1-1,0 1 0,0 0 0,0 0 0,0-1 0,-1 2 0,1-1 0,0 0 0,0 1 0,-1 0 0,1-1 0,-4 2 0,5-1 0,0 0 0,0 0 0,1 0 0,-1 1 0,0-1 0,0 0 0,1 1 0,-1 0 0,0-1 0,1 1 0,-1 0 0,1 0 0,-1 0 0,1 0 0,-1 0 0,1 0 0,0 1 0,-1-1 0,1 0 0,0 1 0,0-1 0,-2 3 0,-2 8 0,1 1 0,0-1 0,0 1 0,1 0 0,1 0 0,-1 16 0,1 85 0,2-73 0,0-31 0,1 0 0,0-1 0,0 1 0,1 0 0,0-1 0,0 1 0,1-1 0,1 0 0,-1 0 0,2 0 0,4 8 0,-5-12 0,-1 0 0,1 0 0,0-1 0,0 0 0,0 0 0,0 0 0,1 0 0,-1-1 0,1 0 0,0 0 0,0 0 0,0 0 0,1-1 0,-1 0 0,0 0 0,1 0 0,0-1 0,-1 1 0,11-1 0,-6 0 0,-1 0 0,0-1 0,0 0 0,0-1 0,0 0 0,0-1 0,0 0 0,16-5 0,-20 5 0,0-1 0,0 0 1,-1 0-1,1 0 0,-1 0 1,0 0-1,0-1 0,0 0 1,-1 0-1,1 0 0,-1 0 1,0-1-1,0 1 0,0-1 1,-1 0-1,4-7 0,-2 1 3,-1 0-1,0-1 1,0 1-1,-1-1 0,-1 1 1,0-1-1,0 0 0,-1 0 1,-1 1-1,0-1 1,-2-12-1,-1 8-2,0 1 0,0-1-1,-1 1 1,-1-1 0,-1 1 0,0 1-1,-12-18 1,12 21 0,0 1 0,-1 0 0,-14-14 0,20 22 0,-1 0 0,1 0 0,-1 0 0,0 0 0,1 0 0,-1 0 0,0 1 0,0-1 0,0 1 0,-1 0 0,1 0 0,0 0 0,0 0 0,-1 1 0,1 0 0,0-1 0,-1 1 0,-3 0 0,6 1-1,0-1 1,0 0-1,0 1 0,0-1 1,0 1-1,0-1 0,0 1 0,0-1 1,0 1-1,0 0 0,1-1 1,-1 1-1,0 0 0,0 0 0,1-1 1,-1 1-1,0 0 0,1 0 1,-1 0-1,1 0 0,-1 0 1,1 0-1,-1 0 0,1 0 0,0 0 1,0 0-1,-1 0 0,1 2 1,-1 35-14,1-28 16,0-4-2,0 1 0,1-1 0,-1 1 0,2-1 0,-1 1 0,1-1 0,-1 0 0,2 0 0,-1 0 0,1 0 0,0 0 0,0 0 0,0-1 0,1 1 0,0-1 0,8 8 0,-6-8 0,0 0 0,1 0 0,-1 0 0,1-1 0,0 0 0,0-1 0,0 0 0,1 0 0,-1 0 0,1-1 0,0 0 0,0-1 0,13 2 0,-12-2 0,1 0 0,-1-1 0,0 0 0,1-1 0,-1 0 0,0 0 0,0-1 0,0 0 0,0-1 0,13-5 0,-16 5 0,1-1 0,-1-1 1,1 1-1,-1-1 1,0 0-1,-1 0 0,0-1 1,1 0-1,-2 1 1,1-2-1,-1 1 0,0-1 1,4-8-1,0-2 4,0-1 1,-2 0-1,0 0 0,-1-1 0,-1 1 0,2-32 0,-2-117-8,-4 140 6,0 26-2,-6-90 0,5 84 0,0 0 0,0 1 0,-1-1 0,0 0 0,0 0 0,-1 1 0,0-1 0,0 1 0,0 0 0,-7-8 0,10 13 0,0 1 0,-1-1 0,1 1 0,0 0 0,-1 0 0,1-1 0,0 1 0,-1 0 0,1 0 0,-1-1 0,1 1 0,0 0 0,-1 0 0,1 0 0,-1 0 0,1 0 0,-1-1 0,1 1 0,-1 0 0,1 0 0,0 0 0,-1 0 0,1 0 0,-1 0 0,1 1 0,-1-1 0,1 0 0,-1 0 0,1 0 0,0 0 0,-1 0 0,1 1 0,-1-1 0,1 0 0,0 0 0,-1 1 0,1-1 0,0 0 0,-1 1 0,1-1 0,0 0 0,-1 1 0,1-1 0,0 0 0,0 1 0,-1-1 0,1 1 0,-11 22 0,3 12 0,2-1 0,2 0 0,1 1 0,1 0 0,4 40 0,-2-21 0,50 705 0,-44-707 0,7 48 0,0 142 0,-13-238 0,0-1 0,0 0 0,-1 1 0,1-1 0,-1 0 0,0 1 0,0-1 0,-1 0 0,1 0 0,0 0 0,-1 0 0,0 0 0,0 0 0,0 0 0,0 0 0,0-1 0,-1 1 0,1-1 0,-1 0 0,1 0 0,-1 0 0,0 0 0,0 0 0,0 0 0,0-1 0,0 1 0,0-1 0,-5 1 0,2 0 0,1-1 0,0 0 0,0-1 0,-1 1 0,1-1 0,0 0 0,0-1 0,-1 1 0,1-1 0,0 0 0,0 0 0,0-1 0,0 1 0,0-1 0,0 0 0,0 0 0,0-1 0,-5-3 0,3 0 0,-1-1 0,1 1 0,1-1 0,-1-1 0,1 1 0,0-1 0,1 0 0,0 0 0,0-1 0,1 1 0,0-1 0,0 0 0,-2-11 0,0-1 0,2-1 0,0 0 0,2 0 0,0-38 0,2 48 0,1 0 0,1 0 0,0 0 0,1 0 0,0 0 0,1 1 0,0-1 0,1 1 0,0 0 0,1 0 0,0 1 0,9-12 0,11-12 0,2 1 0,35-32 0,-21 23 0,-27 25-6,53-49 19,-59 59-24,-1 1-1,1 0 0,-1 0 0,2 1 1,-1 0-1,19-7 0,-8 8-233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282 24 32351,'0'-1'10,"0"0"0,0 0 0,0 1 0,0-1 0,-1 0 0,1 0 0,0 0 0,-1 1 0,1-1 0,0 0 0,-1 0 0,1 1 0,-1-1 0,1 0 0,-1 1 0,1-1 0,-1 0 0,0 1 0,1-1 0,-1 1 0,0-1 0,1 1 0,-1-1 0,0 1 0,0 0 0,-1-1 0,-30-4 35,22 5-48,0 1 1,0 0 0,0 0 0,-16 6 0,19-5 3,0 0 1,1 0 0,0 1-1,-1 0 1,1 0-1,0 1 1,0 0-1,-6 5 1,10-6 0,0 0 0,0 0 0,0 0 0,0 0 0,0 1 0,0-1 0,1 1 0,0-1 0,0 1 0,0-1 0,0 1 0,0 0 0,1 0 0,-1-1 0,1 1 0,1 6 0,-1 178 20,-3 297 15,-5-384-34,-26 122 0,18-134-4,4 1 1,-2 93 0,14 122 0,1-304 0,-1 0 0,0 0 0,1 0 0,-1 0 0,0 0 0,1 0 0,0 0 0,-1 0 0,1 0 0,-1-1 0,1 1 0,0 0 0,0 0 0,-1 0 0,1-1 0,0 1 0,0-1 0,0 1 0,0 0 0,0-1 0,0 0 0,0 1 0,0-1 0,0 1 0,0-1 0,0 0 0,0 0 0,0 0 0,0 0 0,2 0 0,36 2 0,-34-2 0,157 0-5,-161 0-19,-13 2-256,-3-2-419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128 71 31534,'0'-2'65,"0"1"-1,0-1 0,0 0 0,0 1 1,0-1-1,-1 0 0,1 1 0,0-1 1,-1 0-1,1 1 0,-1-1 0,0 1 0,1-1 1,-1 1-1,0-1 0,-1-1 0,1 3-62,0 0 0,0-1 0,0 1 0,0 0 0,0 0 0,-1 0-1,1-1 1,0 1 0,0 0 0,0 1 0,0-1 0,0 0 0,0 0 0,0 0-1,0 1 1,0-1 0,0 0 0,0 1 0,0-1 0,0 1 0,0-1-1,0 1 1,0-1 0,1 1 0,-1 0 0,0 0 0,0-1 0,1 1 0,-1 0-1,0 1 1,-7 5 0,1 1 0,1 0-1,-1 1 1,2-1-1,-1 1 1,1 0 0,0 1-1,1-1 1,0 1-1,1 0 1,-4 13 0,1 5 3,0 0 0,-2 56 0,7-69-5,0-3 0,1-1 0,0 1 0,0 0-1,4 17 1,-4-27 0,1 0 1,-1 1-1,1-1 0,0 0 0,0 1 0,0-1 0,0 0 0,0 0 0,0 0 1,1 0-1,-1 0 0,1 0 0,-1-1 0,1 1 0,0 0 0,0-1 0,0 1 0,0-1 1,0 1-1,0-1 0,0 0 0,0 0 0,0 0 0,1 0 0,-1-1 0,0 1 1,4 0-1,-2 0 1,0-1 1,0 1 0,1-1 0,-1 0 0,0 0-1,0 0 1,1-1 0,-1 0 0,0 1 0,0-2-1,0 1 1,0 0 0,0-1 0,0 1 0,-1-1-1,1 0 1,0-1 0,-1 1 0,1-1 0,-1 1-1,3-5 1,0 1-1,0-2-1,-1 1 1,0-1 0,-1 1-1,0-1 1,0-1-1,-1 1 1,0 0-1,3-11 1,-1 0-1,-1-1 0,-1 0 0,0 0 0,-2 0 0,0 0 0,-2-26 0,0 35 0,0 1 0,-1-1 0,0 1 0,-1-1 0,0 1 0,-1 0 0,0-1 0,0 2 0,-1-1 0,0 1 0,-1-1 0,0 1 0,-9-9 0,13 16 0,0 0-1,1 0 1,-1 1 0,0-1-1,-1 1 1,1 0 0,0 0-1,0-1 1,-1 1 0,1 0-1,0 1 1,-1-1 0,1 0-1,-5 0 1,6 1-2,0 0 0,0 0 0,0 0 0,0 0 0,0 1-1,0-1 1,0 0 0,0 0 0,0 1 0,0-1 0,0 1 0,0-1 0,0 0 0,0 1 0,0 0-1,0-1 1,1 1 0,-1 0 0,0-1 0,0 1 0,1 0 0,-1 0 0,0-1 0,1 1 0,-1 0-1,1 0 1,-1 0 0,1 0 0,0 0 0,-1 0 0,1 0 0,0 0 0,0 0 0,0 0 0,-1 0-1,1 1 1,-1 27-337,1 4-872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25 32575,'-2'73'192,"3"-86"-395,0 0 1,6-21-1,-4 20-1558,1-9-8900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99 92 32143,'13'-22'206,"2"1"0,24-28 1,-52 83-202,-42 56-5,33-56 0,1 1 0,-25 59 0,44-87 0,0-1 0,1 1 0,-1-1 0,1 1 0,1-1 0,-1 1 0,1 6 0,0-12 0,1-1 0,-1 1 0,0-1 0,0 1 0,0 0 0,1-1 0,-1 1 0,0-1 0,1 0 0,-1 1 0,0-1 0,1 1 0,-1-1 0,1 1 0,-1-1 0,1 0 0,-1 1 0,1-1 0,-1 0 0,1 0 0,-1 1 0,1-1 0,-1 0 0,1 0 0,-1 0 0,1 0 0,0 0 0,-1 0 0,1 1 0,-1-1 0,2-1 0,24 2 0,-18-2 0,75-1 0,104-16 0,-173 16-237,-28 2-406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42 28573,'1'-34'4080,"0"26"-3967,-1 25-112,0 477-497,0-491-1249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31166,'37'1'1429,"-17"0"-1395,1-1 1,-1 0-1,0-2 1,38-7-1,-53 8-434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109 53 31743,'0'-1'27,"0"0"1,1 0 0,-1 0 0,0 0 0,0 0-1,0 0 1,0 0 0,0 0 0,-1 0 0,1 0 0,0 0-1,0 0 1,-1 0 0,1 0 0,-1 0 0,1 0 0,-1 0-1,1 0 1,-1 0 0,1 1 0,-1-1 0,0 0-1,1 0 1,-1 1 0,0-1 0,0 0 0,0 1 0,1-1-1,-1 1 1,0-1 0,-1 0 0,0 2-27,0-1 0,0 0 0,0 0 1,1 1-1,-1-1 0,0 1 0,0-1 0,1 1 0,-1 0 0,0 0 1,1 0-1,-1 0 0,1 0 0,-1 0 0,1 0 0,-1 1 1,1-1-1,-2 3 0,-3 3-1,0 0 1,0 1-1,1 0 0,0 0 1,1 0-1,0 1 0,0 0 1,0 0-1,1 0 0,1 0 1,-3 18-1,1 7 12,0 66-1,4-92-9,0-3-1,1 1 1,-1-1-1,1 0 0,0 0 0,1 0 0,-1 0 1,1 0-1,0-1 0,0 1 0,0 0 0,1-1 0,-1 1 1,1-1-1,0 0 0,1 0 0,-1 0 0,1-1 0,-1 1 1,1-1-1,0 0 0,1 0 0,-1 0 0,0 0 0,1-1 1,0 0-1,-1 0 0,1 0 0,0 0 0,0-1 0,0 0 1,0 0-1,0 0 0,0 0 0,0-1 0,1 0 0,-1 0 1,0-1-1,0 1 0,0-1 0,7-2 0,-8 1 1,0 0 0,1 0-1,-1 0 1,0-1 0,-1 0 0,1 1-1,0-1 1,-1-1 0,0 1-1,0 0 1,0-1 0,0 0-1,0 1 1,-1-1 0,1 0 0,-1-1-1,0 1 1,2-8 0,1-1-2,-1-1 0,-1 1 1,0-1-1,0 0 1,0-14-1,-2 4 0,0 1 0,-2-1 0,-4-28 0,4 44 0,-1-1 0,0 0 0,-1 1 0,0-1 0,0 1 0,-1 0 0,0 0 0,0 0 0,-1 0 0,0 1 0,-9-10 0,13 15 0,-1 0 0,1 1 0,0-1 0,-1 1 0,1 0 0,-1 0 1,0-1-1,1 1 0,-1 0 0,0 0 0,1 0 0,-1 1 0,0-1 0,0 0 0,0 1 0,0-1 0,0 1 0,0 0 0,0-1 1,0 1-1,0 0 0,0 0 0,0 0 0,0 1 0,-3 0 0,3 0-11,0 0-1,0 0 1,0 0 0,0 1 0,0-1-1,0 1 1,1-1 0,-1 1-1,0 0 1,1 0 0,-1-1-1,1 1 1,0 0 0,-1 1-1,1-1 1,0 0 0,0 0 0,1 0-1,-2 5 1,-5 27-629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 32479,'0'-2'288,"0"18"-288,0 9 0,0-1 0,0-4 0,0-3-32,0-6 32,0-6-16,0-3 0,0-4-288,2-18-1569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1 126 32063,'7'-10'35,"1"0"0,0 0 0,1 1 1,0 0-1,1 1 0,0 0 0,0 0 0,0 1 1,1 0-1,0 1 0,1 0 0,-1 1 0,1 1 1,0-1-1,0 2 0,0 0 0,1 0 1,0 1-1,19-1 0,-30 3-35,0 1 0,0-1 0,0 0 0,0 1 0,0-1 0,0 1 0,0 0 0,0-1 0,0 1 0,-1 0 0,1 0 0,0 0 0,0 0 0,-1 1 0,1-1 0,-1 0 0,1 1 0,-1-1 0,0 1 0,1 0 0,-1-1 0,0 1 0,0 0 0,0 0 0,0-1 0,0 1 0,-1 0 0,1 0 0,0 0 0,-1 0 0,0 0 0,1 0 0,-1 0 0,0 0 0,0 0 0,0 4 0,0 4 0,-1 0 0,0 0 0,0 0 0,-1 0 0,0 0 0,-6 16 0,2-11 0,-1 0 0,-1-1 0,0 0 0,-1-1 0,-20 25 0,-64 57 0,12-11 0,81-82 0,9-5 0,25-13 0,38-17 0,-55 29-5,0 1 0,1 1 0,-1 1 0,0 0-1,26 2 1,-5 0-252,-28-1-576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19 31470,'172'-10'1297,"-123"1"-1796,-54 9-507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1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22 349 32287,'0'0'109,"-6"5"-61,2 7-28,1-1-1,0 1 1,1 0-1,1 1 1,-1-1-1,2 0 1,0 0-1,0 1 0,4 17 1,-3-27-19,0-1 1,0 0 0,0 1-1,1-1 1,-1 0-1,1 0 1,-1 0-1,1 0 1,0 0-1,0 0 1,0 0-1,0-1 1,0 1 0,1-1-1,-1 1 1,0-1-1,1 0 1,-1 0-1,0 0 1,1 0-1,0 0 1,-1-1-1,1 1 1,-1-1 0,1 0-1,0 1 1,4-2-1,-3 2 1,0-1 0,0 0 0,0 0-1,0 0 1,0-1 0,-1 1 0,1-1 0,0 0-1,0 0 1,0 0 0,-1-1 0,1 1 0,0-1-1,-1 0 1,0 0 0,1 0 0,-1-1 0,4-2-1,-1-5 1,0 1-1,-1-1 0,0 0 0,-1 0 0,0 0 1,0-1-1,-1 0 0,-1 1 0,1-1 0,-1-13 1,1-17 1,-3-57 1,-2 41-6,2-70 23,-7 165-34,0-8 5,2 18 8,2 1 0,6 78 0,-3-119 0,1 0 1,0-1-1,1 0 1,-1 1-1,1-1 1,1 0-1,-1 0 1,1 0-1,1 0 1,-1 0-1,1-1 1,0 1-1,1-1 1,6 7-1,-6-8 1,0-1 1,0 1-1,0-2 1,1 1-1,-1-1 1,1 1-1,0-1 1,0-1-1,0 1 1,0-1-1,1-1 1,-1 1-1,1-1 1,-1 0-1,1 0 1,10 0-1,-12-1-1,1 0 0,-1 0 0,0-1 0,0 1 0,1-1 0,-1 0 0,0-1 0,0 1 0,6-4 0,-8 4 0,-1-1 0,1 0 0,-1 0 0,1 0 0,-1-1 0,0 1 0,0 0 0,0-1 0,0 0 0,-1 1 0,1-1 0,-1 0 0,1 0 0,-1 0 0,0 0 0,0 0 0,0-4 0,4-20 0,-1-1 0,-2 0 0,-1 1 0,-3-47 0,0 6 0,1 37 0,0 19 0,1-1 0,0 1 0,3-15 0,-3 26 0,1 0 0,0 0 0,-1 0 0,1 0 0,0 0 0,0 0 0,0 0 0,0 0 0,0 0 0,0 1 0,0-1 0,0 0 0,0 1 0,0-1 0,0 1 0,1-1 0,-1 1 0,0-1 0,0 1 0,1 0 0,-1 0 0,0 0 0,0-1 0,1 1 0,-1 0 0,2 1 0,0-1 0,-1 0 0,1 0 0,-1 0 0,0 0 0,1 0 0,-1 1 0,1-1 0,-1 1 0,0 0 0,0 0 0,1 0 0,-1 0 0,0 0 0,4 3 0,-2 1 0,-1 0 0,1 1 0,-1 0 0,0-1 0,-1 1 0,1 0 0,-1 0 0,-1 0 0,1 1 0,1 9 0,5 70 0,-7-73 0,1 169 0,-2-123 0,1-70 0,0 1 0,1 0 0,1 1 0,5-16 0,1-4 0,1-9 0,1-11 0,3 2 0,2 0 0,24-49 0,-37 91 0,0 0 0,1 1 0,0-1 0,-1 1 0,2 0 0,-1 0 0,6-4 0,-10 7 0,1 0 0,0 1 0,0-1 0,0 0 0,-1 1 0,1-1 0,0 0 0,0 1 0,0-1 0,0 1 0,0-1 0,0 1 0,0 0 0,0 0 0,0-1 0,0 1 0,0 0 0,0 0 0,1 0 0,-1 0 0,0 0 0,0 0 0,0 0 0,0 0 0,0 1 0,0-1 0,0 0 0,0 1 0,0-1 0,0 1 0,0-1 0,0 1 0,0-1 0,0 1 0,-1 0 0,1-1 0,0 1 0,0 0 0,0 0 0,-1-1 0,1 1 0,-1 0 0,1 0 0,0 0 0,-1 0 0,1 1 0,2 7 0,0 1 0,0-1 0,-1 1 0,-1 0 0,1-1 0,-1 11 0,-2 68 0,0-37 0,0-13 0,1 25 0,0-47 0,2-22 0,6-42 0,3 1 0,1 0 0,30-70 0,-40 110 0,26-57 0,-26 59 0,1 1 0,0-1 0,-1 1 0,2 0 0,-1 0 0,0 0 0,1 0 0,0 1 0,0-1 0,7-4 0,-10 7 0,-1 1 0,1 0 0,0-1 0,-1 1 0,1-1 0,0 1 0,-1 0 0,1 0 0,0-1 0,-1 1 0,1 0 0,0 0 0,-1 0 0,1 0 0,0 0 0,0 0 0,-1 0 0,1 0 0,0 0 0,0 0 0,-1 0 0,1 0 0,0 1 0,-1-1 0,1 0 0,0 0 0,-1 1 0,1-1 0,0 0 0,-1 1 0,1-1 0,-1 1 0,1-1 0,-1 1 0,1-1 0,-1 1 0,1-1 0,-1 1 0,1 0 0,-1-1 0,0 1 0,1 0 0,-1-1 0,0 1 0,0 0 0,1-1 0,-1 1 0,0 0 0,0 0 0,3 44 0,-3-35 0,-1 72 0,-1-52 0,2 0 0,1 0 0,1-1 0,8 36 0,-9-59 0,1 0 0,0 0 0,0 0 0,0-1 0,1 1 0,0-1 0,0 1 0,0-1 0,1 0 0,0 0 0,0-1 0,0 1 0,0-1 0,1 0 0,-1 0 0,1 0 0,0-1 0,1 0 0,5 3 0,-1-1 0,1-2 0,-1 0 0,1 0 0,0-1 0,0 0 0,0-1 0,0 0 0,0-1 0,19-1 0,-25 0 0,0 1 0,-1-1 0,1 0 0,0 0 0,0-1 0,-1 1 0,1-1 0,-1 0 0,1 0 0,-1-1 0,0 1 0,0-1 0,0 0 0,0 0 0,6-6 0,-5 2 0,0 1 0,-1-1 0,1 1 0,-1-1 0,-1 0 0,0-1 0,1 1 0,2-16 0,-1 2 0,-1 0 0,-2 0 0,0-1 0,-1 1 0,-2-1 0,-2-27 0,1 40 0,1-1 0,-2 1 0,1 0 0,-1 0 0,0 0 0,-1 0 0,0 0 0,-8-11 0,10 16 0,0 1 0,-1-1 0,1 1 0,-1 0 0,0 0 0,0 0 0,-1 0 0,1 0 0,-1 1 0,1-1 0,-1 1 0,0 0 0,1 0 0,-1 1 0,0-1 0,0 1 0,-1 0 0,1 0 0,0 0 0,0 0 0,-6 1 0,8 0 0,-1 0 0,1 0 0,0 0 0,-1 1 0,1 0 0,-1-1 0,1 1 0,0 0 0,-1 0 0,1 0 0,0 0 0,0 1 0,0-1 0,0 0 0,0 1 0,-3 3 0,2-1 0,-1 0 0,1 1 0,0-1 0,0 1 0,0 0 0,1 0 0,-3 6 0,0 3 0,1 0 0,1 0 0,0 1 0,0-1 0,1 16 0,1-19 0,1 0 0,0 0 0,1 0 0,0-1 0,0 1 0,1-1 0,1 1 0,4 12 0,-4-18 0,-1 0 0,1 0 0,0-1 0,1 1 0,-1 0 0,1-1 0,0 0 0,0 0 0,0 0 0,0 0 0,1-1 0,0 0 0,0 0 0,0 0 0,0 0 0,0-1 0,8 3 0,2-1 0,1 0 0,0-1 0,0 0 0,0-2 0,28 1 0,-41-2 0,0 0 0,0-1 0,0 1 0,0 0 0,0-1 0,0 0 0,0 0 0,0 0 0,0 0 0,0 0 0,-1 0 0,1-1 0,0 1 0,-1-1 0,1 0 0,-1 0 0,0 0 0,3-2 0,-2 0 0,0 0 0,0-1 0,-1 1 0,1-1 0,-1 1 0,0-1 0,0 0 0,-1 0 0,1 1 0,0-7 0,0-4 0,-1 0 0,0 0 0,-1-1 0,0 1 0,-2 0 0,-4-25 0,0 19 0,-1 0 0,0 1 0,-2-1 0,-1 1 0,0 1 0,-15-21 0,17 32 0,4 10 0,3 9 0,1-11 0,0 0 0,-2 32 0,2-1 0,1 0 0,4 33 0,-3-55 0,-1-1 0,1 0 0,0 0 0,1 0 0,-1 0 0,2 0 0,-1 0 0,1-1 0,0 0 0,1 0 0,0 0 0,0 0 0,0-1 0,1 1 0,0-1 0,0-1 0,8 6 0,-10-8 0,1-1 0,-1 1 0,1-1 0,0 0 0,0 0 0,0-1 0,0 1 0,1-1 0,-1-1 0,0 1 0,0 0 0,1-1 0,7-1 0,-10 1 0,1-1 0,-1 1 0,0-1 0,0 0 0,0 0 0,0 0 0,0 0 0,-1 0 0,1-1 0,0 1 0,0-1 0,-1 0 0,1 0 0,-1 0 0,0 0 0,1 0 0,-1 0 0,0-1 0,0 1 0,-1-1 0,1 1 0,0-1 0,1-3 0,1-6 0,-1 0 0,1 0 0,-2-1 0,0 1 0,1-19 0,-4-68 0,0 44 0,1 3 0,4 51 0,0 1 0,1-1 0,-1 0 0,1 1 0,-1 0 0,1 0 0,5 1 0,-3 0 0,0 1 0,0 0 0,-1 0 0,1 0 0,6 4 0,-7-4 0,0 1 0,0-1 0,-1 0 0,1-1 0,0 1 0,1-1 0,6 0 0,-13-2 0,1 0 0,-1 0 0,1-1 0,-1 1 0,0 0 0,0-1 0,1 1 0,-1 0 0,0-1 0,0 1 0,0 0 0,0-1 0,-1 1 0,1 0 0,0-1 0,-1 0 0,0 0 0,0 0 0,-1 0 0,1 0 0,0 0 0,-1 0 0,1 0 0,-1 1 0,1-1 0,-1 1 0,0-1 0,0 1 0,0 0 0,0-1 0,0 1 0,0 0 0,0 1 0,0-1 0,0 0 0,0 0 0,-1 1 0,1-1 0,0 1 0,0 0 0,-1 0 0,1 0 0,0 0 0,-3 0 0,1 0 0,1 1 0,0-1 0,0 0 0,0 1 0,0 0 0,0-1 0,0 1 0,1 0 0,-1 1 0,0-1 0,0 0 0,1 1 0,-1 0 0,1-1 0,-1 1 0,1 0 0,0 0 0,-1 1 0,-2 3 0,0 4 0,1 1 0,0-1 0,1 1 0,0 0 0,1-1 0,0 1 0,0 0 0,1 1 0,1-1 0,0 0 0,2 13 0,-2-14 0,2-1 0,-1 1 0,1 0 0,1 0 0,0-1 0,0 0 0,1 1 0,0-1 0,0-1 0,1 1 0,0 0 0,12 13 0,-13-18 0,1 0 0,-1-1 0,1 1 0,0-1 0,1 0 0,-1 0 0,0 0 0,1-1 0,-1 0 0,1 0 0,0 0 0,0-1 0,0 1 0,0-2 0,0 1 0,0-1 0,0 1 0,0-2 0,0 1 0,10-3 0,-13 2 0,-1 0 0,0 0 0,1 0 0,-1 0 0,0-1 0,0 1 0,0-1 0,0 0 0,0 0 0,0 0 0,0 0 0,-1 0 0,1 0 0,-1 0 0,1 0 0,-1 0 0,0-1 0,0 1 0,0-1 0,0 1 0,0-1 0,0-4 0,2-7 0,-1 1 0,1-27 0,-2-119 0,-15 338 0,0-1 0,19 362 0,-4-524 0,-2 0 0,0 0 0,0-1 0,-2 1 0,-5 21 0,6-31 0,-1 1 0,0 0 0,-1-1 0,1 0 0,-1 1 0,-1-2 0,1 1 0,-1 0 0,0-1 0,0 0 0,0 0 0,-1 0 0,-10 6 0,7-5 0,0-1 0,0 0 0,-1 0 0,0-1 0,0-1 0,0 1 0,0-2 0,-1 1 0,1-2 0,0 1 0,-1-1 0,0-1 0,1 0 0,-1 0 0,1-1 0,-1 0 0,1-1 0,-18-5 0,16 3 0,-1-1 0,1-1 0,0 0 0,0 0 0,1-1 0,0 0 0,0-1 0,0-1 0,1 1 0,1-2 0,-1 1 0,1-1 0,1-1 0,-10-15 0,14 20 0,1 0 0,0 0 0,1 0 0,-1 0 0,1-1 0,0 1 0,1-1 0,-1 1 0,1-1 0,0 0 0,1 1 0,0-1 0,0 0 0,1 0 0,2-12 0,-1 11 0,0-1 0,1 1 0,0 0 0,1 0 0,0 1 0,0-1 0,1 1 0,0 0 0,0 0 0,0 0 0,12-10 0,36-27 0,1 2 0,88-50 0,46-35 0,-126 78 0,87-90 0,-128 117 0,-2 0 0,0-2 0,-1-1 0,-2 0 0,0-1 0,-2 0 0,14-37 0,-25 53 0,0 0 0,-1-1 0,-1 1 0,1 0 0,-2-1 0,0-17 0,0 16 0,0 11 0,0 0 0,0-1 0,0 1 0,0 0 0,-1 0 0,1 0 0,0 0 0,-1-1 0,1 1 0,-1 0 0,1 0 0,-1 0 0,1 0 0,-1 0 0,0 0 0,0 0 0,1 1 0,-1-1 0,0 0 0,0 0 0,0 0 0,0 1 0,-2-2 0,1 1 0,-1 0 0,0 0 0,0 0 0,0 0 0,0 0 0,0 1 0,0-1 0,1 1 0,-7 0 0,5 0 0,-1 0 0,1 1 0,-1-1 0,1 1 0,-1 0 0,1 0 0,0 1 0,0-1 0,-1 1 0,1 0 0,0 0 0,1 0 0,-1 1 0,-4 3 0,3-1 0,1 1 0,0 0 0,1 0 0,-1 1 0,1-1 0,1 0 0,-1 1 0,1 0 0,0 0 0,0 0 0,1 0 0,-1 7 0,0 14 0,3 48 0,-1-59 0,1-8 0,0 1 0,0-1 0,1 0 0,0 1 0,0-1 0,1 0 0,0 0 0,1-1 0,0 1 0,0-1 0,1 0 0,0 0 0,1 0 0,0 0 0,0-1 0,0 0 0,1-1 0,14 12 0,-10-10 0,0-1 0,1 0 0,0-1 0,0-1 0,1 1 0,0-2 0,0 0 0,0 0 0,0-2 0,0 1 0,1-2 0,21 1 0,-27-2-1,-4 0 2,0 1-1,0-1 0,1-1 0,-1 1 0,0-1 1,0 0-1,8-2 0,-10 2 0,-1 0-1,0 0 1,1 0-1,-1 0 1,0 0-1,0 0 1,0 0-1,0-1 1,0 1-1,0 0 1,0-1-1,-1 1 1,1-1-1,0 1 1,-1-1 0,1 1-1,-1-1 1,0 0-1,1 1 1,-1-1-1,0 1 1,0-1-1,0 0 1,0-1-1,0-1-100,0 1 0,0-1 0,0 0-1,-1 1 1,0-1 0,1 1 0,-1-1 0,0 1-1,-1-1 1,1 1 0,0 0 0,-1 0-1,0-1 1,0 1 0,0 0 0,-4-5 0,-34-27-6508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48 30750,'1'-1'54,"-1"0"1,0-1-1,0 1 1,0 0-1,0-1 0,0 1 1,0 0-1,-1-1 0,1 1 1,0 0-1,-1 0 0,1-1 1,0 1-1,-1 0 0,0 0 1,1-1-1,-1 1 1,0 0-1,0 0 0,0 0 1,1 0-1,-1 0 0,-2-1 1,2 2-26,-1 0-1,1 0 1,-1 0 0,1 0 0,-1 0 0,1 1 0,-1-1 0,0 0 0,1 1-1,-1-1 1,1 1 0,0 0 0,-1-1 0,1 1 0,0 0 0,-1 0 0,1 0 0,0 0-1,0 0 1,-1 0 0,1 0 0,-1 2 0,-6 5-29,0 1 0,0 0 0,1 0 0,1 1 0,-1 0 0,1 0 0,1 1 0,0-1 0,1 1 0,0 0 0,-4 15 0,4-8 0,1 1 0,0-1 0,1 0 0,1 1 0,1-1 0,4 30 0,-3-42 1,0 0 0,1 0-1,0 0 1,0 0 0,1 0 0,-1-1 0,1 1 0,1-1-1,-1 1 1,1-1 0,0-1 0,0 1 0,0 0 0,1-1-1,-1 0 1,1 0 0,0 0 0,1-1 0,-1 1 0,10 3-1,-11-5 1,0 0 0,1 0 0,-1-1 0,0 0 0,0 0-1,1 0 1,-1 0 0,1-1 0,-1 1 0,0-1 0,1 0-1,-1-1 1,1 1 0,-1-1 0,1 0 0,-1 0 0,0 0 0,0 0-1,0-1 1,1 0 0,-1 0 0,-1 0 0,1 0 0,0-1-1,0 1 1,-1-1 0,0 0 0,1 0 0,3-5 0,0-2-1,0-1 0,-1 0 1,0 0-1,0 0 0,-1 0 1,-1-1-1,0 0 1,-1 0-1,0 0 0,-1 0 1,0 0-1,-1-1 0,0 1 1,-1-1-1,-2-21 0,1 24 0,-1-1 0,0 1 0,0 0 0,-1 0 0,0 0 0,-1 1 0,0-1 0,-1 1 0,1 0 0,-2 0 0,1 0 0,-2 1 0,1-1 0,-1 2 0,0-1 0,0 1 0,-1 0 0,0 0 0,-10-6 0,14 11 0,0 0 0,0 0 0,0 0 0,0 1 0,0 0 0,-1-1 0,1 1 0,-7 0 0,9 0-9,1 1 0,0 0 0,0 0 0,0 0 0,-1 1 1,1-1-1,0 0 0,0 0 0,-1 1 0,1-1 0,0 0 0,0 1 0,0-1 0,0 1 1,0 0-1,0-1 0,0 1 0,0 0 0,0 0 0,0 0 0,0-1 0,0 1 0,1 0 1,-1 0-1,0 0 0,0 0 0,1 0 0,-1 1 0,1-1 0,-1 0 0,1 0 0,-1 2 1,-2 19-691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21 32367,'-5'17'100,"0"1"0,2 0 0,-2 23 0,23-71-100,-13 21-44,-1-1 0,0 1 0,-1-1 0,0 0 0,2-16 0,-4 15-668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47 31102,'6'-5'96,"-1"0"0,1 1 0,0-1 0,0 1 0,1 1 0,-1-1-1,1 1 1,0 0 0,0 1 0,0 0 0,0 0 0,0 0 0,0 1 0,0 0 0,1 0-1,13 1 1,-19 0-96,-1 0 1,1 1-1,-1-1 0,1 0 0,-1 0 0,1 1 0,-1-1 0,0 1 0,1-1 0,-1 1 0,1-1 1,-1 1-1,0 0 0,0 0 0,1 0 0,-1 0 0,0 0 0,0 0 0,0 0 0,0 0 0,0 0 1,0 1-1,1 1 0,0 1 0,0 0 0,-1 0 0,0 0 0,0 0 0,0 0 0,0 0 0,-1 0 0,1 9 0,-1-3 0,-1-1 0,0 1 0,0 0 0,-1-1 0,0 1 0,-1-1 0,-6 14 0,-1-5 0,-1-2 0,-1 1 0,-15 14 0,16-18 0,0 1 0,0-1 0,2 2 0,0-1 0,-8 17 0,16-30 0,1 0 0,0-1 0,-1 1 0,1-1 0,0 1 0,-1 0 0,1-1 0,0 1 0,0 0 0,-1 0 0,1-1 0,0 1 0,0 0 0,0-1 0,0 1 0,0 0 0,0 0 0,0-1 0,1 1 0,-1 0 0,0-1 0,0 1 0,0 0 0,1-1 0,-1 1 0,0 0 0,1-1 0,-1 1 0,0 0 0,1-1 0,-1 1 0,1-1 0,-1 1 0,1-1 0,-1 1 0,1-1 0,0 1 0,-1-1 0,1 0 0,0 1 0,-1-1 0,1 0 0,0 0 0,-1 1 0,1-1 0,1 0 0,4 1 0,1-1 0,-1 1 0,1-1 1,11-2-1,2 0 4,-5 2-1,-1-2 0,1 0 0,-1 0 0,0-2 0,0 0 0,0 0 0,0-1 0,19-11 0,-25 9 159,-8 7-212,0 0 0,1-1-1,-1 1 1,0 0 0,0 0-1,0 0 1,0 0 0,0-1-1,1 1 1,-1 0 0,0 0-1,0 0 1,0-1 0,0 1-1,0 0 1,0 0 0,0 0-1,0-1 1,0 1 0,0 0-1,0 0 1,0 0 0,0-1-1,0 1 1,0 0 0,0 0-1,0 0 1,0-1 0,0 1-1,0 0 1,0 0 0,0 0-1,0-1 1,-1 1 0,1 0-1,0 0 1,0 0 0,0-1-1,0 1 1,0 0 0,-1 0-1,1 0 1,0 0 0,0 0-1,-1-1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126 97 31630,'0'-57'1073,"-2"56"-1071,0 1 0,-1-1 0,1 1 0,0-1 0,-1 1 0,1 0 0,0 0 0,0 0 0,-1 0 0,1 1 0,0-1 0,-1 0 0,1 1 0,0 0 0,-4 1 0,1 3-2,0 0 0,0 0 0,0 0 0,0 1 0,1 0 0,0 0 0,0 0 0,1 0 0,-1 1 0,1-1 0,-2 10 0,-3 9 0,-10 47 0,14-41 0,1 0 0,3 56 0,0-83 0,1 0 0,-1 0 0,1 0 0,0 0 0,1-1 0,-1 1 0,1 0 0,-1-1 0,1 1 0,0-1 1,0 1-1,1-1 0,-1 0 0,1 0 0,-1 0 0,1 0 0,0 0 0,0-1 0,0 1 0,1-1 0,-1 0 0,0 0 0,1 0 0,0-1 0,-1 1 0,1-1 0,0 0 0,6 2 0,-3-1 2,0-1 0,0 0 0,0 0 0,0 0 0,1-1 0,-1 0 0,0-1 0,0 1 0,0-1 0,0-1-1,0 1 1,0-1 0,0 0 0,-1-1 0,12-5 0,-10 2-2,0-1 0,0 1 0,-1-1 0,0-1 0,0 1 0,-1-1 0,0-1 0,0 1 0,-1-1 0,0 0 0,0 0 0,-1 0 0,-1-1 0,1 1 0,-2-1 0,1 0 0,-1 0 0,-1 0 0,1 0 0,-2 0 0,0-17 0,0 16 0,-1-1 0,0 1 0,0 0 0,-2 0 0,1 0 0,-1 0 0,-1 0 0,0 0 0,0 0 0,-1 1 0,0 0 0,-1 0 0,0 1 0,-1-1 0,0 1 0,-1 1 0,1-1 0,-1 1 0,-10-7 0,15 13 0,-1 0-1,1-1 1,-1 1-1,0 0 1,0 1 0,0-1-1,1 1 1,-1 0 0,-1 0-1,1 0 1,0 0-1,0 1 1,-8-1 0,11 1-2,0 0 1,0 1 0,0-1 0,0 0 0,0 0-1,1 0 1,-1 1 0,0-1 0,0 0-1,0 1 1,1-1 0,-1 1 0,0-1 0,1 1-1,-1-1 1,0 1 0,1 0 0,-1-1 0,1 1-1,-1 0 1,1-1 0,-1 1 0,1 0-1,-1-1 1,1 1 0,0 0 0,-1 0 0,1 0-1,0 0 1,-1 1 0,-2 32-698,3-27 227,0 29-3724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 0 32559,'-12'106'136,"13"-127"-731,1-3-1731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192 59 32495,'2'-13'46,"-1"9"-27,0 0 1,-1 0-1,1 0 0,-1 0 0,0 0 0,0 0 0,0-1 0,0 1 0,-1-4 0,-1 8-19,0 0 1,1 0-1,-1 0 0,0 0 0,1 0 0,-1 1 1,1-1-1,-1 1 0,0-1 0,1 1 0,-1-1 0,1 1 1,0 0-1,-3 2 0,-5 4 0,0 1 0,0 0 0,1 0 0,1 1 0,-1 0 0,1 0 0,1 1 0,-8 14 0,-4 11 0,-16 44 0,25-54 0,1 0 0,1 1 0,2-1 0,0 1 0,2 1 0,0 51 0,3-74 0,0 1 0,1-1 0,0 0 0,0 1 0,0-1 0,0 0 0,1 0 0,-1 0 0,1 0 0,0 0 0,0 0 0,1 0 0,-1-1 0,1 1 0,0-1 0,0 0 0,0 0 0,0 0 0,0 0 0,1 0 0,-1-1 0,1 1 0,0-1 0,5 3 0,-1-2 0,0 0 0,-1-1 1,1 0-1,0 0 1,0 0-1,0-1 1,0 0-1,0-1 1,0 0-1,1 0 0,-1-1 1,12-2-1,-17 2 1,0 0 0,-1 0 0,1 0 0,-1-1 0,0 1 0,1-1 0,-1 1 0,0-1 0,0 0 0,0 0 0,0 0 0,0 0 0,-1 0 0,1-1 0,0 1 0,-1 0 0,0-1 0,0 1 0,1-1 0,-2 1 0,1-1 0,0 0 0,0 1 0,-1-1 0,1 0 0,-1 0 0,0 1 0,0-5 0,0 3-1,0-1 0,0 1 0,0 0 0,0-1 0,-1 1 0,0 0-1,0-1 1,0 1 0,0 0 0,-1 0 0,1 0 0,-1 0 0,0 0-1,0 0 1,-1 1 0,1-1 0,-5-4 0,2 4 0,0 1 0,0 0 0,0 0 0,0 0 0,-1 1 0,1 0 1,-1 0-1,1 0 0,-1 1 0,-9-2 0,-61 0-101,59 3 30,-15 0-366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26.89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 31134,'346'-6'1569,"-271"5"-1553,-75 1-16,0 0 0,1 1 0,-1-1 0,0 0 0,0 1 0,1-1 0,-1 0 0,0 1 0,0-1 0,1 0 0,-1 1 0,0-1 0,0 0 0,0 1 0,1-1 0,-1 1 0,0-1 0,0 0 0,0 1 0,0-1 0,0 1 0,0-1 0,0 0 0,0 1 0,0-1 0,0 1 0,0-1 0,0 0 0,0 1 0,-1-1 0,1 1 0,0-1 0,0 1 0,-5 18 0,4-16 0,-9 53 4,3 0-1,2 1 1,3 81-1,2-58-1,18 580 30,-13-258-32,-6-242 0,-7 117 0,8-272 0,0-1 0,1 0 0,0 0 0,0 0 0,0 0 0,3 5 0,-3-5 0,1 0 0,-1 0 0,0 0 0,0 0 0,0 0 0,0 6 0,-3-9 0,1 0 0,-1 0 0,0-1 0,1 1 0,-1-1 0,0 1 0,0-1 0,1 0 0,-1 0 0,0 1 0,0-1 0,0-1 0,1 1 0,-4-1 0,3 1 0,-124 0-309,123 0-246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46.7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221 0 30638,'0'0'1435,"-26"0"-920,-1 1-501,-1 1-1,1 1 0,-30 7 1,56-10-14,-3 1 4,1-1 0,0 1 0,-1 0 0,1 0 1,0 0-1,-1 0 0,1 1 0,0-1 0,-3 3 0,5-2-2,0-1 0,-1 1 0,1 0 0,0-1 0,1 1 0,-1 0 0,0 0 0,0 0 0,1 0 0,-1 0 0,1 0 0,0 0 0,-1 0 0,1 0 0,0 0 0,0 0 0,1 3 0,-9 186 14,8-100-16,21-110 32,-16 14-32,0 0 0,1 1 0,-1-1 0,1 1 0,0 0 0,1 1 0,-1-1 0,1 1 0,-1 0 0,1 1 0,0 0 0,0 0 0,0 0 0,0 1 0,0 0 0,0 0 0,0 1 0,1 0 0,-1 0 0,0 1 0,9 1 0,-14-1 0,0 0 0,-1 0 0,1 0 0,0 0 0,0 0 0,-1 0 0,1 0 0,-1 1 0,1-1 0,-1 1 0,1-1 0,-1 1 0,0 0 0,0-1 0,0 1 0,0 0 0,0 0 0,0 0 0,0 0 0,-1 0 0,1 0 0,-1 0 0,1 3 0,1 7 0,-1-1 0,0 1 0,-1 12 0,-1-12 0,1-9 0,-1 0 0,1 0 0,-1 0 0,0 0 0,0 0 0,0 0 0,0 0 0,-1 0 0,1 0 0,-1-1 0,0 1 0,0-1 0,0 1 0,0-1 0,0 0 0,0 1 0,0-1 0,-1 0 0,1-1 0,-1 1 0,0 0 0,0-1 0,1 1 0,-6 1 0,3-1 0,0 0 0,0 0 0,0-1 0,0 0 0,0 0 0,-1 0 0,1 0 0,0-1 0,-1 0 0,1 0 0,0 0 0,-1-1 0,1 1 0,-6-3 0,8 2 0,1 0-1,-1-1 1,1 1-1,0-1 1,0 0-1,-1 0 1,1 1-1,0-1 1,0-1-1,-1-1 1,2 3-32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47.4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1 264 31646,'0'0'345,"7"-10"146,5-10-463,-2-1 1,0 0-1,0 0 1,-2-1-1,-1 0 1,-1 0-1,-1-1 1,0 1-1,1-37 1,-7 99-29,3 1 0,6 46 0,4 66 0,-11-119 0,0-21 0,-1 1 0,0-1 0,-3 17 0,3-29 0,0 0 0,-1-1 0,1 1 0,-1-1 0,1 1 0,-1-1 0,0 1 0,1-1 0,-1 1 0,0-1 0,1 1 0,-1-1 0,0 0 0,1 1 0,-1-1 0,0 0 0,0 1 0,1-1 0,-1 0 0,0 0 0,0 0 0,0 0 0,1 0 0,-1 0 0,-1 0 0,-27 0 0,21-1 0,-19 2 0,19 0 0,20-1 0,11-1-1,1-2 0,-1-1 1,0 0-1,43-15 0,-48 13-3,-17 6-60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1.3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412 32 31406,'3'-8'-63,"0"-8"623,-3 16-550,-1-1 1,1 1-1,0-1 0,0 1 1,0-1-1,-1 1 1,1 0-1,0-1 0,0 1 1,-1 0-1,1-1 0,0 1 1,-1 0-1,1-1 0,-1 1 1,1 0-1,0 0 0,-1 0 1,1-1-1,-1 1 0,1 0 1,0 0-1,-1 0 0,1 0 1,-1 0-1,1 0 0,-1-1 1,1 1-1,-1 0 0,1 0 1,0 1-1,-1-1 0,0 0 1,-6 0-8,1 1 0,-1 0-1,0 0 1,1 1 0,-1 0 0,1 0 0,0 0 0,-9 5 0,-50 32 5,24-13 3,9-9-7,20-12 9,1 1-1,0 0 1,0 0-1,-13 12 1,23-15 7,-1 1 1,1-1-1,0 1 1,0 0-1,0 0 1,1-1-1,-1 1 1,1 0-1,0 6 1,-1 3-5,-45 637 127,29-318-139,-7-51 27,-8 243-30,31-482-1,0-26 0,0-1 0,1 0 0,1 1 0,5 25 0,-5-39 0,-1 1 0,2-1 0,-1 0 0,0 1 0,0-1 0,1 0 0,-1 0 0,1 0 0,0 0 0,0 0 0,0 0 0,0 0 0,0-1 0,0 1 0,0-1 0,0 1 0,1-1 0,-1 0 0,0 0 0,1 0 0,-1 0 0,1 0 0,-1-1 0,6 1 0,6 1 0,-1 0 0,1-2 0,22-1 0,-20 0 0,11-1 0,1-2 0,-1 0 0,29-10 0,-31 7-1,1 1 0,-1 1-1,47-2 1,-61 7-181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18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88 32639,'-4'-3'3,"0"0"0,1 0 0,-1 0-1,0 1 1,-1-1 0,1 1 0,0 0 0,-1 1 0,1-1-1,-1 1 1,1-1 0,-1 1 0,1 1 0,-1-1 0,0 1 0,0 0-1,1 0 1,-1 0 0,0 1 0,0-1 0,1 1 0,-1 0 0,1 1-1,-1-1 1,1 1 0,-1 0 0,1 0 0,-6 4 0,5-4-4,1 1 0,0-1 1,0 1-1,0 0 0,0 1 1,1-1-1,-1 1 0,1-1 1,0 1-1,0 0 0,0 0 1,1 0-1,-1 1 0,1-1 1,0 1-1,0-1 0,1 1 1,-1 0-1,1-1 0,0 1 1,0 0-1,1 0 0,-1 0 1,1 0-1,0 0 0,1 0 1,0 7-1,1-9 1,-1 0 1,0 0-1,1 0 0,0 0 1,0 0-1,0-1 0,0 1 0,0-1 1,0 0-1,1 1 0,-1-1 1,1 0-1,0-1 0,-1 1 1,1 0-1,0-1 0,0 1 1,0-1-1,0 0 0,0 0 0,0 0 1,1 0-1,-1-1 0,0 1 1,5-1-1,7 2 2,1-1 0,0-1 0,29-2 0,-42 1-1,1 0 0,-1 1 0,0-1-1,1 0 1,-1 0 0,0-1 0,0 1 0,0-1 0,0 0 0,0 1-1,0-1 1,0-1 0,0 1 0,-1 0 0,1-1 0,-1 1 0,0-1-1,0 0 1,0 1 0,0-1 0,0 0 0,0-1 0,-1 1 0,1 0-1,-1 0 1,0 0 0,0-5 0,2-4 2,-1-1 1,0 1-1,-1-1 1,0 0-1,-1 1 1,-2-15-1,1 23-3,0 0 0,0 0 1,-1 1-1,1-1 0,-1 0 0,0 1 1,0-1-1,0 1 0,0-1 0,-1 1 1,1 0-1,-1 0 0,0 0 0,0 0 1,0 1-1,0-1 0,0 1 0,-1-1 1,1 1-1,-1 0 0,1 1 0,-1-1 1,0 1-1,-7-2 0,6 1-4,1 1 1,-1-1-1,0 1 0,0 1 0,0-1 0,1 1 0,-1-1 0,0 1 1,0 1-1,0-1 0,0 1 0,0 0 0,1 0 0,-1 0 0,0 1 1,1-1-1,-1 1 0,1 1 0,-1-1 0,-6 5 0,-10 22-177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49.7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75 129 31871,'-2'-27'827,"2"23"-824,1 0 0,0 0 0,0-1 0,1 1 0,-1 0 0,1 0 0,0 0 0,0 0 0,0 1 0,1-1 0,-1 0 0,1 1 0,0 0 1,0-1-1,0 1 0,0 0 0,0 1 0,1-1 0,0 1 0,-1-1 0,1 1 0,7-3 0,-5 2-3,1 0 0,-1 0 0,1 0 0,0 1 0,0 0 0,0 1 0,0-1-1,0 1 1,1 1 0,-1-1 0,0 1 0,0 1 0,10 1 0,-15-1 0,0 0 0,0 0 0,-1 0 0,1 1 0,0-1 0,-1 1 0,1-1 0,-1 1 0,1 0 0,-1-1 0,0 1 0,0 0 0,0 0 0,0 0 0,0 0 0,0 0 0,0 0 0,-1 0 0,1 0 0,-1 1 0,1-1 0,-1 0 0,0 0 0,0 0 0,0 5 0,0 3 0,0 1 0,0 0 0,-2 0 0,-2 13 0,0-9 0,-1-1 0,0 0 0,-2 0 0,1-1 0,-2 1 0,0-2 0,-11 16 0,-76 82 0,68-81 0,1-1 0,11-13 0,-22 30 0,37-45 0,0 0 0,0 1 0,-1-1 0,1 0 0,0 0 0,0 0 0,0 0 0,0 0 0,0 0 0,0 0 0,0 1 0,0-1 0,0 0 0,-1 0 0,1 0 0,0 0 0,0 0 0,0 0 0,0 1 0,0-1 0,0 0 0,0 0 0,0 0 0,0 0 0,0 0 0,0 1 0,0-1 0,0 0 0,0 0 0,0 0 0,0 0 0,0 0 0,0 1 0,0-1 0,1 0 0,-1 0 0,0 0 0,0 0 0,0 0 0,0 0 0,0 1 0,0-1 0,0 0 0,0 0 0,0 0 0,1 0 0,-1 0 0,0 0 0,0 0 0,0 0 0,0 0 0,0 0 0,1 0 0,11 0 0,12-7 0,-6-1-6,1 1 0,0 1 0,0 0 0,1 2 0,0 0 0,0 1 0,0 1 1,35 2-1,-53 0-87,-1 0 0,0 0 1,0 1-1,1-1 0,-1 0 1,0 1-1,0-1 0,0 1 1,0-1-1,0 1 0,1 0 1,-1-1-1,0 1 0,1 1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0.4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22 127 31646,'0'-5'45,"1"0"-1,-1 0 1,2 1-1,-1-1 1,0 0-1,1 1 1,0-1-1,0 1 1,0 0-1,1-1 1,-1 1-1,1 0 1,0 0-1,0 1 1,0-1-1,1 1 1,-1-1-1,1 1 0,0 0 1,0 1-1,0-1 1,0 0-1,5-1 1,1-1-43,1 0 1,-1 1-1,1 0 0,0 1 1,0 0-1,1 0 0,-1 2 1,22-2-1,-32 3-2,1 0 0,-1 0 0,0 0 0,1 0 0,-1 1 0,0-1 0,1 1 0,-1-1 0,0 0 0,0 1 0,1 0 0,-1-1 0,0 1 0,0 0 0,0 0 0,0-1 0,0 1 0,0 0 0,0 0 0,0 0 0,0 0 0,-1 0 0,2 2 0,0 1 0,-1-1 0,1 1 0,-1-1 0,0 1 0,0 0 0,-1 0 0,1-1 0,-1 8 0,0-2 0,0 0 1,-1 0 0,0 0-1,0 0 1,-1 0 0,-1 0 0,-3 10-1,-4-2 3,0 0 0,-2 0 0,0-1 1,-1-1-1,-1 0 0,0-1 0,-27 22 0,19-18-11,2 1 1,0 2-1,-18 23 1,37-43 7,1-1 0,0 0 0,-1 1 0,1-1 0,0 1 0,0-1 0,-1 1 0,1-1 0,0 0 0,0 1 0,-1-1 0,1 1 0,0-1 0,0 1 0,0-1 0,0 1 0,0-1 0,0 1 0,0-1 0,0 1 0,0-1 0,0 1 0,0-1 0,0 1 0,0-1 0,1 1 0,-1-1 0,0 2 0,15 4 11,32-6 12,-34-1-25,189-1-6,-200 2-59,-5 0-368,-11 0-1040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2.5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120 6 29261,'0'0'1566,"23"0"-285,253-5-686,-275 5-595,-1 0 0,1 0 0,-1 0 0,1 0 0,-1 0 0,1 0 0,-1 0 0,1 0 0,-1 1 0,0-1 0,1 0 0,-1 0 0,1 1 0,-1-1 0,0 0 0,1 0 0,-1 1 0,1-1 0,-1 0 0,0 1 0,0-1 0,1 1 0,-1-1 0,0 0 0,0 1 0,1-1 0,-1 1 0,0-1 0,0 1 0,0-1 0,0 1 0,0-1 0,0 1 0,0-1 0,0 0 0,0 1 0,0-1 0,0 1 0,0-1 0,0 1 0,0-1 0,0 1 0,0-1 0,0 1 0,-1-1 0,1 1 0,0 1 0,-19 287 36,1 2-8,20-51-28,-5 267 0,-53-66 0,53-425 0,-16 157 0,17-144 0,1-22 0,-1 0 0,0 0 0,0 0 0,-1-1 0,1 1 0,-2 0 0,1-1 0,-1 0 0,1 0 0,-9 8 0,-3 9 0,14-22 0,0 0 0,0 0 0,0 0 0,0-1 0,-1 1 0,1 0 0,0 0 0,0-1 0,-1 1 0,1-1 0,0 1 0,-1-1 0,1 0 0,0 1 0,-1-1 0,1 0 0,-1 0 0,1 0 0,-2 0 0,-32-3 0,24 2 0,-120-1-16,84 2-491,41 0-1179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3.0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17 31646,'0'0'769,"13"0"-625,11 0-112,9 0 0,-4 0-16,-2-1-16,-7-1 0,-5-4 0,-5 4-48,-8 0-272,-2-1-1745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3.5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63 160 31775,'26'-72'876,"-17"47"-821,11-38 1,-21 72-55,0 1 0,1-1 1,1 17-1,0 6-1,-3 162 0,-2 90 0,4-280 0,0 0 0,0 0 1,0 0-1,-1-1 0,0 1 0,0 0 0,0-1 1,0 1-1,-3 6 0,3-9-1,0 0-1,-1 1 1,1-1 0,0 0 0,-1 0-1,1 0 1,-1 0 0,1 0-1,-1 0 1,0 0 0,1 0-1,-1-1 1,0 1 0,1-1-1,-1 1 1,0-1 0,0 0 0,0 0-1,1 0 1,-1 0 0,-4 0-1,-58 0-3,93-11 5,11 8-20,53 2 0,-54 1-308,-25 0-1049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3.9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32287,'20'0'256,"19"0"-176,11 0 0,-1 0-80,-2 0 0,-3 0 0,-11-5-48,-11 1-208,-14 4-3826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4.2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17 32335,'31'0'176,"13"0"-16,7 0-128,0 0-16,-3 0-16,-9-4 0,-15-1-80,-13-3-752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6.2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299 8 31422,'0'0'1118,"-4"0"-1032,-185-7-41,189 35-29,-13 351 8,1 4 0,-19 280 8,-4-79-32,21-343 0,14-187 0,43-52 0,-32-3 0,0 0 0,1-1 0,14-4 0,17-3 0,72 5 0,-78 4 0,71-9 0,-105 8-5,-19-1-390,-7-2-934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6.8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170 31 31518,'-1'-2'47,"1"0"-1,-1 0 1,0 0-1,0 1 1,0-1-1,0 0 1,-1 1-1,1-1 1,0 1 0,-1 0-1,1-1 1,-1 1-1,1 0 1,-1 0-1,0 0 1,1 0-1,-1 0 1,0 0-1,0 0 1,0 1-1,1-1 1,-1 0-1,0 1 1,-4-1-1,3 2-44,0 0 1,0 0-1,0 0 0,0 0 0,0 1 0,1-1 1,-1 1-1,0-1 0,1 1 0,-1 0 0,1 0 1,0 0-1,0 1 0,0-1 0,-4 5 0,-5 8-2,1 0 1,1 1-1,0 0 0,1 0 0,1 1 0,1 0 0,0 0 1,1 1-1,1 0 0,0 0 0,2 0 0,0 0 0,1 0 1,0 0-1,3 20 0,-2-35 0,1 1 0,-1 0 1,1 0-1,0 0 0,0 0 0,0-1 0,0 1 0,0 0 1,1-1-1,0 1 0,0-1 0,0 1 0,0-1 1,0 0-1,1 0 0,-1 0 0,1 0 0,0-1 1,0 1-1,0-1 0,0 1 0,0-1 0,1 0 0,6 3 1,-1-2 0,-1 0-1,1-1 1,0 0 0,0 0 0,0-1 0,0 0 0,0-1 0,0 0-1,16-2 1,-21 2 1,0-1 0,-1 0-1,1 0 1,-1 0 0,1 0 0,-1 0-1,0-1 1,1 0 0,-1 1-1,0-1 1,0 0 0,0-1 0,0 1-1,0 0 1,3-5 0,-2 1-1,0 1 0,0-1 0,-1 0 0,0 0 0,0 0 0,0 0 0,3-13 0,-1-3-2,-2 0 1,0 0 0,-1 0 0,-1-23 0,-1 35 0,0 0 0,-1 0 0,1 1 0,-2-1 0,0 1 0,0-1 0,0 1 0,-1-1 0,-1 1 0,1 0 0,-2 1 0,1-1 0,-1 1 0,0-1 0,-1 1 0,0 1 0,-11-12 0,15 18 0,1-1-1,-1 1 1,1 0 0,-1-1-1,1 1 1,-1 0 0,0 0-1,0 0 1,0 1 0,0-1-1,1 0 1,-1 1 0,0-1-1,0 1 1,0-1 0,0 1-1,0 0 1,0 0 0,0 0-1,0 0 1,-1 0 0,1 1-1,0-1 1,1 1 0,-5 0-1,4 1-49,0-1-1,-1 1 0,1 0 1,0-1-1,0 1 1,0 0-1,1 0 0,-1 0 1,0 0-1,1 1 0,-1-1 1,1 0-1,0 1 0,0-1 1,0 1-1,0-1 0,-1 6 1,-4 26-2776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7.24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28 32159,'0'0'536,"0"6"-496,0 65-40,22-114-35,-9 13-432,1-2-1448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19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3 659 32575,'-2'5'134,"2"-2"-124,0 17-10,0 0 0,2-1 0,0 1 0,1-1 0,8 30 0,-10-44 0,1 0 0,0-1 0,0 0 0,0 1 0,0-1 0,1 0 0,0 0 0,-1 0 0,1 0 0,1-1 0,-1 1 0,1-1 0,-1 0 0,1 0 0,0 0 0,0 0 0,0-1 0,0 0 0,1 1 0,-1-2 0,1 1 0,-1 0 0,1-1 0,0 0 0,-1 0 0,1 0 0,0-1 0,9 0 0,-10 1 0,0-1 1,0 0 0,0-1-1,0 1 1,0-1-1,0 0 1,0 0-1,6-2 1,-8 2-1,0-1 1,0 1-1,0-1 1,0 1-1,-1-1 1,1 0-1,0 0 1,-1 0 0,1 0-1,-1 0 1,0 0-1,0 0 1,0 0-1,0 0 1,1-5-1,7-23 1,-2-1-1,-1 1 1,-1-1-1,1-47 1,1-10-1,-4 57 0,11-60 0,-13 84 0,1 1 0,-1 0 0,2-1 0,-1 1 0,1 0 0,0 0 0,0 1 0,0-1 0,1 1 0,7-10 0,-8 13 0,0 0 0,1 0 0,-1 0 0,0 0 0,1 0 0,-1 1 0,1 0 0,-1-1 0,1 1 0,-1 1 0,1-1 0,0 0 0,0 1 0,-1 0 0,5 0 0,-2 0 0,-1 0 0,0 1-1,1 0 1,-1 0 0,0 0-1,0 0 1,0 1 0,0 0 0,7 3-1,3 7-3,-26-11 39,-11-1-31,17 1-4,0 1-1,1-1 1,-1 1-1,1 0 1,-1 0-1,1 1 1,0-1-1,0 1 1,0 0-1,0 0 1,1 0-1,-1 1 1,1-1-1,0 1 1,0 0-1,0 0 1,0 0-1,1 0 1,-3 5-1,-4 9-4,0 0-1,2 0 1,-7 26-1,7-22 6,2 0 0,1 1 0,0-1 0,2 1 0,1 0 0,0 0 0,6 43 0,-3-59 0,-1-1 0,2 0 0,-1 0 0,1 0 0,0 0 0,0 0 0,0-1 0,1 1 0,0-1 0,0 0 0,0 0 0,1 0 0,0 0 0,-1-1 0,2 0 0,-1 0 0,0 0 0,1-1 0,0 0 0,0 0 0,11 4 0,-6-3 2,0-1 1,1 1 0,-1-2 0,1 0-1,0 0 1,0-1 0,0 0-1,0-1 1,-1-1 0,1 0-1,17-3 1,-24 2-3,1 0 0,-1 0 0,0 0 0,0 0 0,0-1 0,0 0 0,0 0 0,-1-1 0,1 1 0,-1-1 0,0 0 0,0 0 0,0 0 0,-1-1 0,1 1 0,-1-1 0,0 0 0,-1 0 0,1 0 0,-1 0 0,0 0 0,0-1 0,0 1 0,1-12 0,1-7 0,-1 0 0,-1 0 0,-2 0 0,-2-35 0,1 43 0,-1 0 0,-1 0 0,-1 0 0,-10-30 0,11 37 0,-1 0 0,-1 0 0,1 0 0,-1 1 0,-1 0 0,1 0 0,-1 0 0,-1 1 0,-11-11 0,17 16 0,-1 1 0,0-1 0,0 1 0,0-1-1,0 1 1,0 0 0,0-1 0,0 1 0,-1 0 0,1 0 0,0 1 0,-1-1 0,1 0-1,0 1 1,-1 0 0,1-1 0,-1 1 0,1 0 0,-1 0 0,1 0 0,0 1 0,-1-1-1,1 1 1,-1-1 0,1 1 0,0 0 0,0-1 0,-1 1 0,1 1 0,0-1 0,0 0 0,0 0-1,0 1 1,0-1 0,0 1 0,0 0 0,1-1 0,-1 1 0,1 0 0,-1 0 0,1 0-1,0 0 1,-1 0 0,1 1 0,0-1 0,0 0 0,1 0 0,-2 4 0,0 3-2,0 0 0,0-1-1,1 1 1,0 0 0,1 0 0,0 0 0,0 0 0,1 0 0,0 0 0,1-1 0,0 1 0,0 0 0,4 8 0,-3-10 2,1 0 0,0-1 0,0 1 0,0-1 0,1 0 1,0 0-1,0-1 0,0 1 0,1-1 0,0 0 0,0-1 0,0 1 1,1-1-1,-1 0 0,13 4 0,-7-3-1,0-1 0,1-1 0,-1 0 0,1 0 0,-1-1 0,20 0-1,-25-2 2,0 0 0,-1 0-1,1 0 1,0-1 0,-1 0-1,1 0 1,-1-1-1,1 0 1,-1 0 0,0 0-1,0-1 1,0 0-1,0 0 1,6-5 0,-4 0 1,0 0 0,-1-1 0,0 0 0,0-1 0,-1 1 0,-1-1 0,1 0 0,-1-1 0,-1 1 0,0-1 0,-1 0 0,0 0 0,3-19 0,-1-13-1,-1-1-1,-3-51 0,-1 68 2,0-3 0,-4-98-3,2 112 7,0 1-1,-1 1 1,-1-1 0,0 0 0,-1 1-1,-11-21 1,16 34-5,0 0 0,-1 0 0,1 1 0,-1-1 0,1 0 0,0 0 0,-1 1 0,0-1 0,1 0 0,-1 0 0,1 1 0,-1-1 0,0 1 0,1-1 0,-1 0 0,0 1 0,0 0 0,1-1 0,-1 1 0,0-1 0,0 1 0,0 0 0,0-1 0,0 1 0,-1 0 0,1 0 0,0 1 0,0 0 0,0-1 0,0 1 0,0 0 0,0 0 0,0 0 0,0-1 0,0 1 0,1 0 0,-1 0 0,0 0 0,1 0 0,-1 1 0,1-1 0,-1 0 0,1 0 0,-1 0 0,1 0 0,0 0 0,-1 3 0,-6 32 0,1 1 0,2-1 0,2 1 0,2 54 0,1-42 0,5 64 0,4-1 0,31 131 0,13 141 0,-54-378 0,4 53 0,-2 0 0,-11 104 0,7-147 0,-1 0 0,0-1 0,-1 1 0,-1 0 0,-1-1 0,0 0 0,-1-1 0,0 1 0,-1-1 0,-1-1 0,0 1 0,-1-1 0,0-1 0,-1 0 0,-12 11 0,21-22 0,0 1 0,1-1 0,-1 1 0,0-1 0,1 0 0,-1 0 0,0 0 0,0 0 0,0 0 0,0 0 0,0 0 0,-1 0 0,1-1 0,0 1 0,-3-1 0,4 0 0,0-1 0,-1 0 0,1 1 0,0-1 0,0 0 0,0 0 0,0 0 0,0 0 0,0 0 0,0 0 0,0 0 0,0 0 0,0 0 0,1 0 0,-1 0 0,0-1 0,1 1 0,-1 0 0,1-1 0,0 1 0,-1 0 0,1-1 0,0 1 0,-1-3 0,-46-150 0,-3-10 0,47 151 0,1-1 0,0 1 0,0-1 0,1 0 0,1 1 0,0-1 0,3-15 0,-1 20 0,0 0 0,0 0 0,1 0 0,1 1 0,-1-1 0,1 1 0,1-1 0,-1 1 0,1 1 0,1-1 0,7-8 0,10-8 1,1 0-1,1 2 1,2 1 0,50-32 0,-20 20-24,92-37-1,-122 59-336,-2-2-1110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7.5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93 31855,'2'-6'33,"1"1"1,-1-1 0,2 1 0,-1-1 0,0 1-1,1 0 1,0 0 0,0 1 0,1-1 0,-1 1-1,1 0 1,0 0 0,0 0 0,0 1-1,1 0 1,-1 0 0,1 0 0,-1 1 0,1-1-1,0 2 1,0-1 0,0 0 0,0 1 0,1 0-1,-1 1 1,10-1 0,-14 2-34,0-1 0,1 0 0,-1 1 0,0-1 0,0 1 0,1 0 0,-1 0 0,0-1 0,0 1 0,0 1 0,0-1 0,0 0 0,-1 0 0,1 1 0,0-1 0,0 1 0,-1 0 0,1-1 0,-1 1 0,0 0 0,1 0 0,-1 0 0,0 0 0,0 0 0,0 0 0,0 0 0,-1 0 0,1 1 0,0 3 0,2 8 0,0 0 0,-2 0 0,1 23 0,-2-35 0,0 10 0,-1 0 0,0 1 0,-1-1 0,0-1 0,-1 1 0,-1 0 0,1-1 0,-2 1 0,0-1 0,0 0 0,-13 19 0,-5 1 0,-1 0 0,-38 36 0,12-13 0,43-42 0,17-12 0,16-11 0,-21 7 0,3-1-1,-1 0 1,1 0 0,0 0-1,0 1 1,0 0 0,0 1-1,1 0 1,0 0-1,-1 1 1,1 0 0,0 0-1,0 1 1,10 0 0,24 0-1067,-29-2-1799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8:58.2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169 28 31999,'0'-1'14,"1"1"0,0 0 0,-1-1 0,1 1 1,-1-1-1,1 0 0,-1 1 0,1-1 1,-1 1-1,1-1 0,-1 0 0,0 1 0,1-1 1,-1 0-1,0 1 0,0-1 0,1 0 0,-1 0 1,0 1-1,0-1 0,0 0 0,0 0 0,0 1 1,0-1-1,0 0 0,0 0 0,0 1 0,-1-1 1,1 0-1,0 0 0,-25-2 264,22 3-276,-33-2-2,26 1 0,-1 0 0,0 1 0,0 0 0,1 1 0,-1 0 0,0 0 0,1 1 0,-12 4 0,21-5 0,1 0 0,-1 0-1,1 1 1,-1-1 0,1 0 0,-1 0 0,1 0 0,0 1-1,-1-1 1,1 0 0,0 0 0,0 1 0,0-1 0,0 0-1,0 0 1,0 1 0,1-1 0,-1 2 0,5 24 0,1 0 1,-2 0-1,-1 0 1,-1 0-1,-2 30 1,0-48-1,0-8 0,0 0 0,0 0 0,0 0 0,0-1 0,0 1 0,1 0 0,-1 0 0,0-1 0,1 1 0,-1 0 1,0 0-1,1-1 0,-1 1 0,1 0 0,-1-1 0,1 1 0,-1-1 0,1 1 0,0 0 0,-1-1 0,1 1 0,0-1 0,-1 0 0,2 1 0,25 6 3,31-7 6,-57-1-9,125-9 3,-125 10-3,1 0 0,-1 0 0,0 0 0,0 1-1,1-1 1,-1 0 0,0 1 0,0-1 0,0 1 0,0-1 0,0 1 0,1-1 0,-1 1 0,0 0-1,0 0 1,-1-1 0,1 1 0,0 0 0,0 0 0,0 0 0,0 0 0,-1 0 0,2 1-1,-1 2 1,1-1-1,-1 1 0,1 0 1,-1 0-1,0 0 0,0-1 1,0 8-1,0 1-1,-1 0 1,-1 0-1,1-1 1,-4 17-1,1-21 3,1 0-1,-1 0 1,0-1-1,0 1 1,-1-1-1,0 1 1,0-1-1,-1-1 1,0 1-1,0-1 1,0 1-1,0-1 1,-1-1-1,-11 8 1,6-4 0,0-1 0,-1-1 0,0 0 0,0 0 0,-1-2 0,1 1 0,-17 3 0,27-8-70,0 1-1,0-1 1,-1 1 0,1-1-1,0 0 1,0 0-1,0 0 1,0 0 0,0 0-1,0 0 1,0-1 0,0 1-1,0-1 1,0 1 0,0-1-1,0 0 1,-3-1-1,-2-15-4844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0.5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19 31695,'0'0'904,"26"0"-832,-11 0-66,-1-1 1,1 0-1,0-1 1,24-6-1,-37 3-401,-2 3-635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1.0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101 59 32351,'1'-7'36,"-1"3"-3,0-1 1,0 1-1,-1-1 0,1 0 1,-1 1-1,0-1 1,-1-4-1,1 8-29,1 0-1,0 1 1,-1-1-1,1 0 1,0 1-1,-1-1 1,1 1-1,-1-1 0,1 1 1,-1-1-1,1 1 1,-1-1-1,0 1 1,1 0-1,-1-1 1,1 1-1,-1 0 1,0-1-1,1 1 1,-1 0-1,-1 0 1,1-1-7,-1 1 1,0 1 0,1-1 0,-1 0 0,0 0 0,1 1 0,-1-1 0,0 1-1,1-1 1,-1 1 0,1 0 0,-4 1 0,1 1 2,1 0 0,-1 0 0,1 1 0,-1 0 0,1-1 0,0 1 0,1 0 0,-1 1 0,1-1 0,-1 0 0,1 1 0,0-1 0,1 1 0,-1 0 0,-1 8 0,-1 7 0,1 0 0,-2 30 0,4-43 0,-1 25 0,2-1 0,5 56 0,-4-79 0,1 1 0,-1-1 0,1 0 0,1 0 0,0 0 0,0 0 0,1 0 0,-1-1 0,2 1 0,-1-1 0,1 0 0,0 0 0,0-1 0,1 1 0,9 7 0,-12-12 1,-1 0-1,1 0 1,0 0-1,0 0 1,0 0 0,0 0-1,1-1 1,-1 0 0,0 0-1,1 0 1,-1 0 0,1 0-1,-1-1 1,1 1-1,-1-1 1,1 0 0,-1 0-1,1 0 1,-1-1 0,1 1-1,-1-1 1,6-1-1,-5 0 1,-1 0-1,1 0 0,-1 0 0,0 0 0,0-1 1,0 1-1,0-1 0,0 0 0,-1 0 0,1 0 1,-1 0-1,0 0 0,0 0 0,0-1 0,0 1 1,-1-1-1,1 1 0,-1-1 0,0 0 0,1-3 1,1-10 2,0 0 0,-1-1 0,-1 1 0,0 0 0,-1-1 0,-1 1 0,-1 0 0,-1 0 0,0 0 0,-6-18 0,-3 0 0,-1 1 0,-2 0 0,-31-51 0,37 73-7,9 12-1,-1 0 0,1 0 0,0 0 0,0 0 1,-1 1-1,1-1 0,0 0 0,-1 0 0,1 0 0,0 0 0,0 0 0,-1 1 0,1-1 0,0 0 0,0 0 0,0 0 0,-1 1 0,1-1 0,0 0 0,0 0 0,0 0 0,0 1 0,0-1 0,-1 0 0,1 1 0,0-1 0,0 0 0,0 0 0,0 1 0,0-1 0,0 0 0,0 0 0,0 1 0,0-1 0,0 0 0,0 1 0,0-1 0,0 0 0,0 0 0,0 1 0,0-1 0,1 0 0,-1 1 1,0-1-1,0 0 0,0 1 0,0 25-558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1.3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2 32367,'0'0'4,"0"0"1,-1 0 0,1-1-1,0 1 1,0 0-1,0 0 1,-1 0-1,1 0 1,0 0-1,0 0 1,-1 0 0,1-1-1,0 1 1,0 0-1,0 0 1,-1 0-1,1 0 1,0 0 0,0 0-1,-1 0 1,1 0-1,0 0 1,0 0-1,-1 0 1,1 0-1,0 1 1,0-1 0,0 0-1,-1 0 1,1 0-1,0 0 1,0 0-1,0 0 1,-1 0 0,1 1-1,0-1 1,0 0-1,0 0 1,0 0-1,-1 1 1,1-1-1,0 0 1,0 0 0,0 0-1,0 1 1,0-1-1,0 0 1,0 0-1,-1 1 1,-9 10 119,7-7-124,1 0 0,-1 0 0,1 1 0,0-1 0,1 0 0,-1 1 0,1 0 0,0-1 0,0 1 0,0 7 0,1-12 0,0 0 0,0 1 0,0-1 0,0 0 0,0 0 0,0 1 1,0-1-1,1 0 0,-1 0 0,0 1 0,0-1 0,0 0 0,0 0 0,1 1 0,-1-1 0,0 0 0,0 0 0,0 0 1,1 0-1,-1 1 0,0-1 0,0 0 0,1 0 0,-1 0 0,0 0 0,0 0 0,1 0 0,-1 0 0,0 0 0,0 0 1,1 0-1,-1 0 0,0 0 0,1 0 0,-1 0 0,0 0 0,0 0 0,1 0 0,-1 0 0,0 0 0,1 0 1,-1 0-1,0 0 0,0 0 0,1 0 0,-1-1 0,0 1 0,0 0 0,0 0 0,1 0 0,-1-1 0,0 1 0,0 0 1,1-1-1,11-7 8,-8 2-48,0 0 0,0 0 0,-1 0 0,0 0 0,4-13 0,-3 2-709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3.1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1 241 32015,'0'-15'90,"0"0"0,0 1 0,2-1 0,0 0 0,1 1 0,0-1 0,10-24 0,-11 33-89,3-8 5,1 0 1,1 0-1,0 0 0,17-22 0,-24 36-6,0 0 0,0 0 0,0 0 0,0 0 0,0-1 0,0 1 0,0 0 0,1 0 0,-1 0 0,0 0 0,0 0 0,0 0 0,0 0 0,0 0 0,0 0 0,0 0 0,1 0 0,-1 0 0,0 0 0,0 0 0,0 0 0,0 0 0,0 0 0,0 0 0,1 0 0,-1 0 0,0 0 0,0 0 0,0 1 0,0-1 0,0 0 0,0 0 0,0 0 0,0 0 0,0 0 0,1 0 0,-1 0 0,0 0 0,0 0 0,0 0 0,0 0 0,0 1 0,0-1 0,0 0 0,0 0 0,0 0 0,0 0 0,0 0 0,0 0 0,0 0 0,0 1 0,0-1 0,0 0 0,0 0 0,0 0 0,0 0 0,0 0 0,0 0 0,0 0 0,0 1 0,0-1 0,0 0 0,0 0 0,0 0 0,0 0 0,0 0 0,0 0 0,0 12 0,0-11 0,0 462-35,0-462 35,0 0 0,-1-1-1,1 1 1,-1-1-1,1 1 1,-1 0 0,1-1-1,-1 1 1,1-1 0,-1 0-1,1 1 1,-1-1 0,1 1-1,-1-1 1,0 0-1,1 1 1,-1-1 0,0 0-1,1 0 1,-1 1 0,0-1-1,0 0 1,1 0-1,-2 0 1,-26 4-10,14-3 5,39-2 13,9 2-1,-15 0-15,0-1 0,1-1 1,-1 0-1,37-8 0,-39 0-1198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3.5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77 23835,'16'-25'7262,"5"0"-5428,-19 23-1848,0-1 1,1 1 0,0 0-1,-1 0 1,1 0-1,0 0 1,0 0 0,0 1-1,0-1 1,0 1-1,0 0 1,0 0 0,1 0-1,-1 0 1,0 1-1,5-1 1,-7 1 13,0 0 0,1 1 1,-1-1-1,0 1 0,0-1 0,1 1 0,-1-1 1,0 1-1,0 0 0,0-1 0,0 1 1,0 0-1,0 0 0,0 0 0,0 0 0,0 0 1,0 0-1,0 0 0,-1 0 0,1 0 1,0 1-1,-1-1 0,1 0 0,-1 0 0,1 1 1,-1-1-1,0 0 0,1 1 0,-1-1 0,0 2 1,4 49 7,-4-42-7,0 11-1,0 0 0,-2 0 0,0 0 0,-2 0 0,0 0 0,-1-1 0,-2 0 0,0 0 0,0 0 0,-2-1 0,-1 0 0,-14 22 0,9-20-4,11-17 2,1 1 1,0 0-1,0-1 0,0 1 0,1 0 1,-5 11-1,7-16 2,0 0 0,0 0 0,0 0 0,0 0 0,1 0 0,-1 1 0,0-1 0,0 0 0,0 0 0,0 0 0,0 0 0,0 0 0,0 0 0,0 1 0,0-1 0,0 0 0,0 0 0,0 0 0,0 0 0,1 0 0,-1 0 0,0 0 0,0 0 0,0 0 0,0 0 0,0 1 0,0-1 0,1 0 0,-1 0 0,0 0 0,0 0 0,0 0 0,0 0 0,0 0 0,0 0 0,1 0 0,-1 0 0,0 0 0,0 0 0,0 0 0,0 0 0,0 0 0,1 0 0,-1 0 0,0-1 0,0 1 0,0 0 0,0 0 0,2 0 0,14-1 3,1-1-1,19-4 1,-18 3-37,-1 0 0,24 0 1,-26 2-392,-1-2-882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4.1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162 38 32335,'0'-2'13,"0"1"-1,0 0 1,0 0 0,0 0 0,-1 0 0,1 0-1,0 0 1,-1 0 0,1 0 0,-1 0 0,1 0-1,-1 0 1,0 0 0,1 0 0,-1 0 0,0 0 0,0 0-1,0 0 1,1 1 0,-1-1 0,0 0 0,-2 0-1,0-1-1,-1 0-1,0 0 1,0 1-1,0 0 1,0 0-1,-7-1 0,-9-1-39,-41 2-1,46 2 58,14-1-28,0 0 0,1 0 0,-1 0 0,0 0 0,0 1 0,0-1 0,1 0 0,-1 1 0,0-1 0,0 0 0,1 1 0,-1-1 0,0 1 0,1 0 0,-1-1 0,1 1 0,-1-1 0,1 1 0,-1 0 0,1-1 0,-1 1 0,1 0 0,-1 0 0,1-1 0,0 1 0,0 0 0,-1 0-1,1-1 1,0 1 0,0 0 0,0 0 0,0 0 0,0 0 0,0-1 0,0 1 0,0 0 0,0 0 0,0 0 0,0-1 0,1 1 0,-1 0 0,0 0 0,1 1 0,0 2 4,0 1 0,1-1-1,-1 0 1,1 0 0,0 0 0,0 0 0,4 5-1,5 3 4,1 0-1,1-1 1,17 12-1,-19-15-4,1 0-1,-2 1 1,1 0-1,-1 1 1,12 16-1,-8-9-1,0-1 0,21 20 0,-22-25 0,-1 1 0,-1 1 0,0 0 0,16 24 0,-26-35 0,1 1 0,-1-1 0,0 0 0,0 0 0,-1 1 0,1-1 0,0 0 0,-1 1 0,1-1 0,-1 1 0,0-1 0,0 1 0,0-1 0,0 1 0,0-1 0,0 1 0,-1-1 0,1 0 0,-1 1 0,0-1 0,0 1 0,0-1 0,0 0 0,0 0 0,0 0 0,-1 0 0,1 0 0,-1 0 0,1 0 0,-1 0 0,0 0 0,1 0 0,-1-1 0,0 1 0,0-1 0,0 0 0,-4 2 0,-7 4 0,0-1 0,0 0 0,-1 0 0,-27 5 0,28-8 0,-1-1 0,0 0 0,0-1 0,0-1 0,-19-1 0,32 1-1,0-1 1,0 1-1,0-1 0,0 1 1,0-1-1,0 0 1,0 1-1,0-1 0,0 0 1,1 1-1,-1-1 0,0 0 1,0 0-1,1 0 1,-1 0-1,1 0 0,-1 0 1,1 0-1,-1 0 0,1 0 1,-1 0-1,1 0 1,0 0-1,0 0 0,-1 0 1,1 0-1,0 0 0,0 0 1,0-2-1,0-43-58,1 34 4,2-26-812,14-2-2503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4.4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77 31310,'0'-2'59,"1"1"0,-1-1 0,1 0-1,-1 1 1,1-1 0,0 0 0,0 1 0,0-1-1,-1 1 1,2 0 0,-1-1 0,0 1-1,0 0 1,0 0 0,0-1 0,1 1 0,-1 0-1,1 0 1,-1 1 0,1-1 0,-1 0-1,1 0 1,-1 1 0,4-2 0,49-13-256,-38 12 317,15-6-142,-18 5-186,-1 0 0,1 1 0,-1 0 0,15 0 0,-38 3-2332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7.0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31582,'0'0'1057,"6"0"-993,206 0-5,-212 0-73,0 0 6,0 0 1,0 0 0,0-1-1,0 1 1,1 0 0,-1 0 0,0 0-1,0 0 1,0 0 0,0 0-1,0 0 1,0 0 0,1 0 0,-1 0-1,0 0 1,0 0 0,0 0-1,0 0 1,0 1 0,0-1 0,1 0-1,-1 0 1,0 0 0,0 0-1,0 0 1,0 0 0,0 0 0,0 0-1,0 0 1,0 0 0,0 0-1,1 1 1,-1-1 0,0 0 0,0 0-1,0 0 1,0 0 0,0 0 0,0 0-1,0 0 1,0 1 0,0-1-1,0 0 1,0 0 0,0 0 0,0 0-1,0 0 1,0 0 0,0 1-1,0-1 1,0 0 0,0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20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192 171 31839,'10'-42'582,"-7"32"-544,0 0 0,-1 0 0,0 0-1,0-1 1,-1 1 0,-1-1 0,1 0 0,-4-19 0,3 29-38,0 0 0,-1 0 0,1 1 1,-1-1-1,1 0 0,-1 0 0,0 0 1,1 1-1,-1-1 0,0 0 0,0 1 0,1-1 1,-1 0-1,0 1 0,0-1 0,0 1 1,0 0-1,0-1 0,1 1 0,-1 0 1,0-1-1,0 1 0,0 0 0,-2 0 1,-27-2-2,23 2 1,2 1 0,0-1 0,1 0 0,-1 1 0,0 0 0,0 0 0,0 0 0,1 1 0,-1 0 0,1 0 0,-1 0 0,1 0 0,0 1 0,-8 5 0,6-2 0,0-1 0,1 1 0,-1 0 0,1 0 0,1 1 0,-1 0 0,-6 14 0,4-6 0,1 0 0,1 1 0,0 0 0,1 0 0,1 0 0,1 0 0,-1 31 0,2-38 0,1 0 0,1-1 0,0 1 0,0-1 0,0 1 0,1-1 0,6 16 0,-6-20 0,0-1 0,0 0 0,0 0 0,0 0 0,0 0 0,1 0 0,0-1 0,-1 1 0,1-1 0,0 1 0,0-1 0,0 0 0,1 0 0,-1-1 0,0 1 0,1-1 0,-1 1 0,1-1 0,-1 0 0,8 1 0,-5-1 0,0 0 0,-1 0 0,1 0 0,0-1 0,0 0 0,0 0 0,0-1 0,0 1 0,0-1 0,8-3 0,-10 3 0,0-1 0,-1 0 0,0 0 0,1 0 0,-1 0 0,0-1 0,0 0 0,0 1 0,-1-1 0,1 0 0,-1 0 0,1 0 0,-1-1 0,0 1 0,0 0 0,2-6 0,2-7 0,0 0 0,-1-1 0,-1 1 0,-1-1 0,0 0 0,0-18 0,-1-97 0,-3 96 0,0 89 0,0-15 0,1-1 0,2 1 0,7 38 0,-8-66 0,1 0 0,1-1 0,0 1 0,0-1 0,1 0 0,0 1 0,0-2 0,1 1 0,0-1 0,1 1 0,0-1 0,0-1 0,1 1 0,0-1 0,0-1 0,14 11 0,-16-14 0,1 0 0,0 0 0,0 0 0,0-1 0,0 0 0,0 0 0,7 1 0,-11-3 0,0 1 0,0-1 0,0 0 0,0 0 0,-1 1 0,1-1 0,0 0 0,0-1 0,0 1 0,0 0 0,0 0 0,0-1 0,-1 0 0,1 1 0,0-1 0,0 0 0,-1 1 0,1-1 0,0 0 0,-1 0 0,1-1 0,-1 1 0,1 0 0,-1 0 0,0-1 0,1 1 0,-1-1 0,1-1 0,2-5 0,-1-1 0,-1 1 0,1-1 0,-1 1 0,-1-1 0,1-15 0,-1-58 0,-2 44 0,0-3 0,-1 29 0,1-1 0,1 1 0,0 0 0,1-1 0,0 1 0,1-1 0,0 1 0,7-18 0,-9 29 0,0 0 0,1 0 0,-1 0 0,0 0 0,1 0 0,-1 0 0,1 1 0,0-1 0,-1 0 0,1 0 0,0 1 0,-1-1 0,1 0 0,0 1 0,0-1 0,0 1 0,-1-1 0,1 1 0,0-1 0,0 1 0,0-1 0,0 1 0,0 0 0,0 0 0,0-1 0,0 1 0,0 0 0,0 0 0,0 0 0,0 0 0,0 0 0,0 0 0,0 1 0,0-1 0,0 0 0,0 0 0,0 1 0,0-1 0,0 0 0,-1 1 0,1-1 0,0 1 0,0-1 0,0 1 0,0 0 0,-1-1 0,1 1 0,0 0 0,-1 0 0,2 0 0,2 3 0,0 1 0,0 0 0,0-1 0,-1 1 0,0 1 0,5 9 0,2 13 0,-2 1 0,-1 0 0,-1 0 0,-2 1 0,1 39 0,7 40 0,-12-109 0,-1 0 0,1 0 0,0 0 0,0 1 0,0-1 0,0 0 0,0 0 0,0 0 0,0 0 0,0 0 0,0 1 0,0-1 0,1 0 0,-1 0 0,0 0 0,0 0 0,0 0 0,0 1 0,0-1 0,0 0 0,0 0 0,0 0 0,0 0 0,0 0 0,0 0 0,1 0 0,-1 1 0,0-1 0,0 0 0,0 0 0,0 0 0,0 0 0,0 0 0,1 0 0,-1 0 0,0 0 0,0 0 0,0 0 0,0 0 0,0 0 0,1 0 0,-1 0 0,0 0 0,0 0 0,0 0 0,0 0 0,0 0 0,1 0 0,-1 0 0,0 0 0,0 0 0,0 0 0,0 0 0,8-9 0,5-14 0,23-75 0,-22 56 0,2 0 0,1 1 0,33-54 0,-50 95 0,2-4 0,0 0 0,0 1 0,0-1 0,1 1 0,0-1 0,-1 1 0,1 0 0,1 0 0,-1 0 0,0 0 0,1 1 0,-1-1 0,1 1 0,0 0 0,5-3 0,-8 5 0,0 0 0,-1 0 0,1 0 0,0 0 0,-1 0 0,1 1 0,-1-1 0,1 0 0,0 0 0,-1 0 0,1 0 0,-1 1 0,1-1 0,0 0 0,-1 1 0,1-1 0,-1 0 0,1 1 0,-1-1 0,1 1 0,-1-1 0,1 1 0,-1-1 0,0 1 0,1-1 0,-1 1 0,0-1 0,1 1 0,-1-1 0,0 1 0,0 0 0,0-1 0,1 1 0,-1 0 0,4 27 0,-4-21 0,8 315-4,-10-209-93,2-104-218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7.5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74 48 31951,'0'-1'36,"-2"-14"423,2 15-450,-1 0-1,1 0 0,-1-1 0,1 1 1,-1 0-1,1 0 0,-1 0 1,1 0-1,-1 0 0,1 0 0,-1 0 1,1 0-1,-1 0 0,1 1 0,-1-1 1,1 0-1,-1 0 0,1 0 0,-1 0 1,1 1-1,-1-1 0,1 0 0,0 1 1,-1-1-1,1 0 0,-1 1 0,1-1 1,0 0-1,-1 1 0,1-1 0,0 1 1,-1 0-1,-4 4-9,0 1 1,0 1-1,0-1 1,1 1-1,-1-1 1,2 1-1,-1 1 1,1-1-1,0 0 1,1 1-1,-1-1 1,2 1-1,-1 0 1,0 8-1,-1 14-2,1-1 1,3 44-1,-1-67 4,1 0-1,0 0 1,0 0-1,1 0 1,0 0 0,0 0-1,0 0 1,0-1 0,1 1-1,0-1 1,0 0-1,5 6 1,-6-8-1,1 0 1,0 0-1,0 0 1,0 0-1,0-1 0,0 1 1,1-1-1,-1 0 1,1 0-1,-1 0 0,1 0 1,0-1-1,0 1 1,0-1-1,0 0 0,0 0 1,0-1-1,0 1 1,4-1-1,-5 1 0,0-1 1,0 0-1,0 0 1,0 0-1,0 0 0,-1-1 1,1 1-1,0-1 1,0 1-1,0-1 0,0 0 1,0 0-1,-1-1 0,1 1 1,-1 0-1,1-1 1,-1 1-1,1-1 0,-1 0 1,0 0-1,0 0 1,0 0-1,0-1 0,0 1 1,0 0-1,-1-1 1,1 1-1,-1-1 0,1 0 1,-1 1-1,0-1 1,0 0-1,0-3 0,5-15 3,-1 0 0,-1-1 0,0 1 0,-2-1 0,-1 0 0,-1 0 0,0 0 0,-2 0 0,-6-31 0,-7-1 2,14 51-5,-1 0 0,1-1 0,-1 1 0,1 0 0,-1 0 0,0 0 0,0 0 0,0 0 0,-1 0 0,1 1 0,-1-1 0,1 1 0,-5-3 0,6 4-3,1 1 0,-1 0 1,1 0-1,-1 0 0,1 0 0,-1 0 0,1 0 0,-1 0 0,1 0 1,0 0-1,-1 0 0,1 0 0,-1 0 0,1 0 0,-1 0 1,1 0-1,-1 0 0,1 0 0,-1 1 0,1-1 0,-1 0 1,1 0-1,0 1 0,-1-1 0,1 0 0,-1 0 0,1 1 1,0-1-1,-1 0 0,1 1 0,0-1 0,0 1 0,-1-1 1,1 1-1,0-1 0,0 0 0,-1 1 0,1-1 0,0 1 1,0-1-1,0 1 0,0-1 0,0 1 0,0-1 0,0 1 1,0-1-1,0 1 0,0 0 0,-1 30-343,1-27 193,0 29-1114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7.8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1 31871,'0'0'704,"0"2"-576,0 1-96,0 1 0,0 2-32,0 1-32,-6 8 32,0 0 0,-2-2 0,8-6 0,0-3 0,0-3 0,0-12-1457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8.2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 77 31967,'-1'-3'20,"1"0"0,0 0 0,0 1 0,1-1 0,-1 0-1,0 0 1,1 0 0,0 0 0,0 0 0,-1 1 0,2-1 0,-1 0 0,0 1 0,1-1 0,-1 1 0,1-1 0,-1 1 0,1 0 0,0-1 0,0 1 0,0 0 0,1 0 0,-1 1 0,0-1 0,1 0 0,-1 1 0,1-1 0,-1 1 0,1 0 0,0 0 0,0 0 0,-1 0 0,1 1 0,0-1 0,0 1 0,3-1 0,-4 1-20,0-1 1,1 1-1,-1 0 1,0 0-1,0 0 1,1 0-1,-1 0 1,0 0-1,0 1 1,1-1-1,-1 1 1,0 0-1,0-1 1,0 1-1,0 0 1,0 0-1,0 0 1,0 1-1,0-1 1,0 0-1,-1 1 1,1-1-1,0 1 1,-1 0-1,1-1 1,-1 1-1,2 2 1,0 2-1,0 1 0,-1-1 1,0 1-1,0 0 0,0-1 0,-1 1 0,1 14 1,0-9-1,-1 0 1,0 0 0,-1 0 0,-1 1 0,0-1-1,0 0 1,-1 0 0,-1 0 0,0-1-1,0 1 1,-1 0 0,-1-1 0,0 0 0,-1 0-1,0-1 1,-12 18 0,-24 16-1,33-36 0,0 2 0,0-1 0,1 1 0,-11 16 0,18-24-3,8-3-10,21-18 14,-20 12 0,2 1-1,-1 0 1,1 1 0,16-7 0,-24 11-2,1 0 1,0 0 0,-1 0 0,1 1 0,0-1-1,0 1 1,0 0 0,0 0 0,-1 0 0,1 0 0,0 1-1,0-1 1,0 1 0,-1-1 0,1 1 0,0 0-1,-1 0 1,1 0 0,0 1 0,-1-1 0,1 1-1,-1-1 1,3 3 0,1 2-23,-2-3-34,0 0 0,-1 1 0,2-1-1,-1-1 1,0 1 0,0-1 0,9 4 0,2-3-1064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8.6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106 28 32143,'0'0'17,"0"-1"0,0 0 0,0 0 1,0 1-1,0-1 0,0 0 0,0 1 0,0-1 1,0 0-1,0 1 0,0-1 0,0 0 0,-1 1 1,1-1-1,0 0 0,0 1 0,-1-1 0,1 0 1,-1 1-1,1-1 0,0 1 0,-1-1 0,1 1 1,-1-1-1,1 1 0,-1-1 0,0 0 0,-23-7 59,17 8-83,1-1 1,-1 1 0,1 0-1,-1 0 1,1 1-1,-10 2 1,14-2 5,1 0 1,0 0 0,-1 0-1,1 0 1,0 0-1,0 0 1,0 1-1,0-1 1,0 0-1,0 1 1,0-1-1,0 0 1,0 1-1,0-1 1,1 1 0,-1 0-1,1-1 1,-1 1-1,1-1 1,0 1-1,0 0 1,-1-1-1,1 1 1,0 0-1,1 2 1,4 46-1,-2-38 5,1 0 1,1 0 0,0-1 0,0 1 0,1-1 0,1-1 0,8 12-1,64 72 19,-17-22-20,-60-71-3,-1 0-1,0 0 1,0 0 0,-1 1 0,1-1 0,0 0 0,0 0 0,0 0 0,-1 1-1,1-1 1,-1 1 0,1-1 0,-1 0 0,1 1 0,-1-1 0,0 1 0,0-1-1,0 0 1,0 1 0,0-1 0,0 1 0,0-1 0,0 1 0,-1 1 0,0-2-1,0 0 1,0 0 0,0 0-1,0 0 1,0 0 0,0-1 0,-1 1-1,1 0 1,0-1 0,0 1 0,-1-1-1,1 1 1,0-1 0,0 0 0,-1 1-1,1-1 1,0 0 0,-1 0 0,1 0-1,-3 0 1,0 0-39,0-1 0,0 1 0,0-1 0,-1 1 0,1-1-1,0 0 1,0-1 0,1 1 0,-1-1 0,0 0 0,0 1 0,1-2 0,-1 1 0,1 0 0,0-1 0,-1 1-1,-2-4 1,-7-26-1273,0-6-2749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08.99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42 28957,'4'-15'1969,"0"7"-1056,0 5-465,2-3-256,9 2-112,3 3-48,7-3-16,2 4 0,-1 0-16,-3 0 0,-3 0-48,-5 9-80,-7 2-144,-8-2-337,0 1-2224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11.6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169 138 32479,'0'-6'17,"0"-1"1,0 0-1,0 1 1,-1-1-1,-1 1 1,1-1-1,-3-7 1,3 12-14,0 0-1,0 1 1,0-1 0,-1 0-1,1 0 1,0 1 0,-1-1 0,1 1-1,-1-1 1,1 1 0,-1 0-1,0-1 1,0 1 0,0 0 0,1 0-1,-1 0 1,0 0 0,0 1-1,0-1 1,0 1 0,0-1-1,-1 1 1,1 0 0,0-1 0,0 1-1,-4 1 1,3-2-4,-1 1 0,1 0 0,0 1 0,-1-1 0,1 1 0,0-1 0,0 1 0,0 0 0,0 0 0,0 1 0,0-1 0,0 0 0,0 1 0,0 0 0,-5 4 0,4-2 0,0 1 0,0 0 0,1 0 0,-1 1 0,1-1 0,0 1 0,-3 11 0,-1 4 0,2 0 0,1 0 0,0 0 0,2 0 0,0 1 0,1 0 0,2-1 0,0 1 0,4 22 0,-3-34 0,1 0 1,-1-1-1,1 1 1,1-1-1,0 1 1,0-1-1,1 0 0,0 0 1,1-1-1,9 11 1,-12-15-1,0 0 0,0 0 1,1-1-1,0 1 1,0-1-1,0 0 0,0 0 1,0 0-1,0-1 0,1 0 1,0 0-1,-1 0 1,1 0-1,0-1 0,0 1 1,0-1-1,0 0 0,-1-1 1,2 1-1,-1-1 1,0 0-1,6-1 0,-8 0 1,-1 0 0,1-1 0,0 1-1,-1 0 1,0-1 0,1 0 0,-1 1-1,0-1 1,0 0 0,0 0 0,0 0-1,0 0 1,0-1 0,-1 1 0,1 0-1,-1-1 1,1 1 0,-1-1-1,0 0 1,0 1 0,0-1 0,-1 0-1,2-3 1,1-10 5,0 1-1,2-31 1,-3 2-6,-2 0 0,-8-64 0,5 88 0,-1-1 0,-1 1 0,0 0 0,-2 0 0,0 1 0,-1 0 0,-15-26 0,23 45-2,0 0 0,0 0 0,-1-1 1,1 1-1,0 0 0,0 0 0,0-1 0,0 1 0,0 0 1,-1 0-1,1 0 0,0-1 0,0 1 0,0 0 0,-1 0 1,1 0-1,0 0 0,0 0 0,-1-1 0,1 1 0,0 0 0,0 0 1,-1 0-1,1 0 0,0 0 0,0 0 0,-1 0 0,1 0 1,0 0-1,0 0 0,-1 0 0,1 0 0,0 0 0,-1 0 0,1 0 1,0 0-1,0 0 0,-1 0 0,1 0 0,0 1 0,0-1 1,0 0-1,-1 0 0,1 0 0,0 0 0,0 1 0,-1-1 1,1 0-1,0 0 0,0 0 0,0 1 0,0-1 0,0 0 0,-1 0 1,1 0-1,0 1 0,0-1 0,0 0 0,0 0 0,0 1 1,0-1-1,0 0 0,0 1 0,0-1 0,0 0 0,0 0 0,0 1 1,-8 25-314,0 12-446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11.9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17 32207,'2'-9'352,"-2"5"-224,0 0-80,0 8-48,0 13 0,0-3 0,0-2 0,0-3 0,0-5 0,0-1-16,6-3-48,4 0-176,1 0-1265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12.2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24 31711,'1'0'39,"-1"-1"0,1 0 0,0 0 1,-1 1-1,1-1 0,-1 0 0,1 0 1,-1 0-1,1 0 0,-1 0 0,0 0 1,1 0-1,-1 0 0,0 0 0,0 0 1,0 0-1,0 0 0,0 0 0,0 0 0,0 0 1,0 0-1,0 0 0,-1-1 1,0 2-37,1 0 0,-1 0 0,0 0 0,0 0 0,0 0 0,0 0 0,0 1 0,0-1 0,0 0 0,0 1 0,1-1 0,-1 0 0,0 1 0,0-1 0,0 1 0,1-1 0,-1 1 0,0 0 1,1-1-1,-1 1 0,0 0 0,1-1 0,-1 1 0,1 0 0,-1 0 0,0 1 0,-7 9-3,1 0 0,0 1 0,1-1 0,0 1 0,0 1 1,1-1-1,1 1 0,0 0 0,1 0 0,-2 22 0,0 15-5,2 74 1,3-99-1,-1-20 5,1 0 0,1 0 1,-1 0-1,1 0 0,0 0 1,0 0-1,0 0 0,1 0 1,-1 0-1,1-1 1,0 1-1,1 0 0,-1-1 1,1 0-1,0 0 0,0 0 1,0 0-1,1 0 0,-1 0 1,1-1-1,0 0 0,0 0 1,0 0-1,1 0 0,-1 0 1,0-1-1,1 0 0,0 0 1,0 0-1,-1-1 1,1 1-1,0-1 0,0 0 1,0-1-1,0 1 0,1-1 1,6 0-1,-10 0 0,-1-1 0,0 1 1,0 0-1,0 0 0,0 0 1,1-1-1,-1 1 0,0 0 0,0-1 1,0 1-1,0-1 0,0 0 0,0 1 1,0-1-1,0 0 0,0 1 0,0-1 1,-1 0-1,1 0 0,0 0 0,0 0 1,0-1-1,1-1 2,-1 0 0,0 0 0,1 0 0,-1 0 0,0 0 0,-1 0 0,2-7 0,-1-1 0,-1 1 0,0-1 0,0 0 0,-3-12 0,2 17-13,-1 1-1,1-1 1,-1 1 0,0 0 0,-1-1-1,0 1 1,1 0 0,-1 1 0,-1-1-1,1 0 1,-1 1 0,0 0-1,0 0 1,0 0 0,0 0 0,-1 1-1,1-1 1,-1 1 0,0 0 0,0 1-1,0-1 1,-1 1 0,1 0-1,0 0 1,-1 1 0,1-1 0,-1 1-1,0 1 1,1-1 0,-11 1 0,7 0-841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12.6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27 32223,'1'-1'15,"-1"-1"-1,0 1 1,0 0 0,1 0 0,-1 0-1,1 0 1,-1 0 0,1 0 0,-1-1 0,1 1-1,0 1 1,0-1 0,-1 0 0,1 0 0,0 0-1,0 0 1,0 0 0,0 1 0,0-1-1,0 0 1,0 1 0,0-1 0,0 1 0,0-1-1,0 1 1,1 0 0,-1-1 0,0 1 0,0 0-1,0 0 1,2 0 0,46-2-51,-38 2 76,-9 0-40,1 0 1,-1 0-1,0 0 0,0 1 0,0-1 0,0 1 0,0-1 0,0 1 0,0 0 0,0 0 1,0 0-1,0 0 0,0 0 0,0 0 0,0 1 0,-1-1 0,1 1 0,0-1 1,-1 1-1,2 2 0,0 0 0,-1 0 0,1 0 0,-1 1 0,-1-1 0,1 1 0,-1-1 0,1 1 0,-1-1 0,0 7 0,1 0 0,-2-1 0,0 1 0,0-1 0,-1 1 0,0 0 0,0-1 0,-2 0 0,-4 17 0,-4-7 3,0 0-1,-1 0 1,-1-1 0,-29 33-1,6-7 1,35-45-3,1 0 0,-1 1 0,1-1 0,-1 1 0,1-1 0,0 1 0,-1-1 0,1 1 0,0-1 0,-1 1 0,1-1 0,0 1 0,0-1 0,-1 1 0,1-1 0,0 1 0,0 0 0,0-1 0,0 1 0,0-1 0,0 1 0,0 0 0,0-1 0,0 1 0,0-1 0,0 1 0,0 0 0,0-1 0,0 1 0,1-1 0,-1 1 0,0 0 0,0-1 0,1 1 0,-1-1 0,0 1 0,1-1 0,-1 1 0,1-1 0,-1 0 0,1 1 0,-1-1 0,0 1 0,1-1 0,0 0 0,-1 1 0,1-1 0,-1 0 0,1 0 0,-1 1 0,1-1 0,-1 0 0,1 0 0,0 0 0,-1 0 0,1 0 0,0 0 0,-1 0 0,1 0 0,-1 0 0,2 0 0,52-1 0,-37 0 0,-8 1-64,-1 0 0,0 0 1,1-1-1,-1 0 0,0 0 0,0-1 1,0 0-1,0-1 0,13-5 0,-12 2-1603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13.2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136 21 32079,'1'-1'25,"-1"1"1,1-1 0,0 0 0,-1 1-1,1-1 1,-1 0 0,1 1 0,0-1-1,-1 0 1,0 0 0,1 0 0,-1 1-1,1-1 1,-1 0 0,0 0 0,0 0-1,0 0 1,1 0 0,-1-1-1,-15 0 67,3 2-106,-99-2 27,110 4-13,0 0-1,0-1 0,1 1 0,-1 0 0,0 0 1,1 0-1,0-1 0,-1 1 0,1 0 1,0 0-1,0 0 0,0 0 0,0 0 1,0-1-1,1 4 0,-1-3 0,2 35 6,2 0 1,9 42-1,-11-70-5,-2-7 1,0 0-1,0-1 1,1 1-1,-1 0 1,1 0-1,-1-1 1,1 1-1,0 0 1,-1-1-1,1 1 1,0-1 0,0 1-1,0-1 1,0 1-1,1-1 1,-1 0-1,0 1 1,1-1-1,-1 0 1,0 0 0,1 0-1,2 1 1,-2-1 0,0-1-1,0 0 1,0 0 0,1 0 0,-1 0 0,0 0 0,0 0 0,0 0 0,0-1 0,0 1 0,0-1 0,0 1 0,0-1 0,0 0 0,0 0-1,0 0 1,4-3 0,2 0 0,0-1-1,1 1 0,0 1 0,0-1 1,0 1-1,1 1 0,-1 0 0,1 0 0,-1 1 1,19 0-1,-27 1 0,1 1 0,-1-1-1,0 0 1,1 1 0,-1-1 0,0 1-1,1 0 1,-1-1 0,0 1 0,0 0-1,1 0 1,-1 0 0,0-1 0,0 1 0,0 1-1,0-1 1,0 0 0,-1 0 0,1 0-1,0 0 1,0 1 0,-1-1 0,1 0 0,-1 1-1,1-1 1,-1 0 0,1 1 0,-1-1-1,0 1 1,0 2 0,4 51-9,-4-48 9,0 3 0,0 0 0,-1 0 0,0 0 0,-1-1 0,0 1 0,-1 0 0,-5 14 0,6-19 0,-1 0 0,0 0 0,0 0 0,0 0 0,-1-1 0,1 0 0,-1 1 0,0-1 0,0-1 0,-1 1 0,1-1 0,-1 1 0,0-1 0,1-1 0,-8 4 0,-3-2 69,14-3-112,1-1 0,-1 0 1,1 0-1,-1 0 0,1 0 1,-1 0-1,1 0 0,-1 0 1,1 0-1,-1 0 0,1 0 1,0 0-1,-1 0 0,1 0 1,-1 0-1,1 0 0,-1 0 1,1 0-1,-1-1 0,1 1 1,0 0-1,-1 0 0,1-1 1,-1 1-1,1 0 0,0-1 1,-1 1-1,1 0 0,0-1 1,-1 1-1,1 0 0,0-1 1,-1 0-1,1-16-3921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22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0 674 22314,'0'0'10261,"0"3"-10216,0 1-42,0 10 1,0-1-1,1 1 0,1 0 1,5 25-1,-6-36-3,0 0 0,0 0 0,0 0 0,0 0 0,1-1 1,-1 1-1,1 0 0,0-1 0,0 1 0,0-1 0,0 1 0,0-1 0,0 0 0,1 0 0,-1 0 0,1 0 0,-1 0 0,1-1 0,0 1 0,-1-1 0,1 1 0,0-1 0,0 0 0,0 0 0,0-1 0,0 1 1,1-1-1,3 1 0,-1-1 1,-1 0 0,0 0 0,0 0 0,1-1 0,-1 1 0,0-1 0,0-1 0,0 1 0,0-1-1,0 0 1,0 0 0,0 0 0,-1-1 0,1 0 0,-1 1 0,0-2 0,0 1 0,0 0 0,0-1 0,0 0 0,-1 0 0,1 0 0,-1 0 0,0 0 0,-1-1 0,4-5 0,4-11 0,0 0 1,-1 0-1,-1-1 0,-2 0 0,0-1 1,-1 0-1,3-35 0,-2-170 7,-6 158-7,-1 9 16,-16-112 1,12 158-9,0 13-5,4 3-4,-1 0 0,1 0 0,0 1 0,0-1 0,1 1 0,-1-1 0,0 1 0,0-1 0,1 1 0,-1-1 0,0 1 0,1 0 0,-1 1 0,-7 44 0,2 0 0,1 0 0,3 0 0,4 57 0,-1-25 0,-1-29 0,-1 3 0,10 88 0,-7-126 0,0-1 0,2 1 0,0-1 0,0 0 0,1 0 0,1-1 0,0 1 0,1-1 0,1 0 0,15 20 0,-17-26 0,1-1 0,-1-1 0,1 1 0,1-1 0,-1 0 0,1-1 0,-1 0 0,1 0 0,1 0 0,-1-1 0,0 0 0,1-1 0,-1 0 0,1 0 0,0-1 0,0 0 0,-1-1 0,1 0 0,0 0 0,0-1 0,15-3 0,-19 2 0,1 0 0,-1 0 0,0-1 0,0 0 0,0 0 0,0 0 0,-1-1 0,1 0 0,-1 1 0,0-2 0,0 1 0,0 0 0,-1-1 0,1 0 0,-1 0 0,0 0 0,-1 0 0,5-11 0,1-3 0,-1-1 0,-1 0 0,7-40 0,-7 2 0,-3-99 0,-3 110 0,-2 148 0,1 75 0,1-169 0,1 1 0,0-1 0,0 0 0,1 0 0,0 0 0,0 0 0,1-1 0,-1 1 0,2-1 0,-1 1 0,1-1 0,0 0 0,7 9 0,-7-11 0,1 0 0,-1 0 0,1 0 0,-1-1 0,1 0 0,0 0 0,0-1 0,1 1 0,-1-1 0,0 0 0,1 0 0,0-1 0,-1 0 0,1 0 0,0 0 0,-1 0 0,9-1 0,-11-1 0,0 1 0,0 0 0,0-1 0,0 0 0,-1 0 0,1 0 0,0 0 0,0 0 0,0-1 0,-1 1 0,1-1 0,-1 1 0,1-1 0,-1 0 0,0 0 0,1 0 0,-1 0 0,0-1 0,-1 1 0,1-1 0,0 1 0,-1-1 0,1 0 0,-1 1 0,0-1 0,1-3 0,4-9 0,-1-1 0,-1 0 0,4-26 0,-7 35 0,13-108 0,7-38 0,-20 150 0,0-1 0,0 1 0,0 0 0,0 0 0,1 0 0,-1 0 0,1 0 0,2-3 0,-4 6 0,0 0 0,1-1 0,-1 1 0,0 0 0,0 0 0,1-1 0,-1 1 0,0 0 0,1 0 0,-1-1 0,1 1 0,-1 0 0,0 0 0,1 0 0,-1 0 0,0 0 0,1-1 0,-1 1 0,1 0 0,-1 0 0,1 0 0,-1 0 0,0 0 0,1 0 0,-1 0 0,1 1 0,0-1 0,0 1 0,0-1 0,0 1 0,0 0 0,-1 0 0,1-1 0,0 1 0,-1 0 0,1 0 0,0 0 0,-1 0 0,1 0 0,-1 0 0,1 0 0,0 2 0,5 13 0,-1 2 0,0-1 0,-1 0 0,3 30 0,-2 76 0,1 0 0,1-97 0,0-22 0,4-16 0,3-17 0,-1-1 0,13-45 0,-14 37 0,21-46 0,-27 73 0,-1 0 0,2 0 0,0 1 0,0 0 0,1 0 0,0 1 0,0 0 0,14-11 0,-19 18-1,0 0 0,0-1 0,0 1 0,0 0 0,0 0 0,1 1 0,-1-1 0,0 1 0,1 0 0,0 0 1,-1 0-1,1 0 0,7 0 0,-11 1 1,1 0-1,-1 0 1,1 0 0,0 1 0,-1-1 0,1 0 0,-1 0 0,1 1 0,-1-1 0,1 1 0,-1-1-1,1 0 1,-1 1 0,0-1 0,1 1 0,-1-1 0,0 1 0,1-1 0,-1 1 0,0-1 0,1 1-1,-1-1 1,0 1 0,0 0 0,0-1 0,0 1 0,1-1 0,-1 1 0,0 0 0,0-1-1,0 2 1,0 26 1,0-20-1,-2 20 0,-1 0 0,-10 45 0,8-49 0,0 0 0,2 0 0,1 1 0,0 32 0,3-54 0,-1 1 1,1-1-1,0 0 0,0 0 0,0 0 1,0 0-1,1-1 0,-1 1 0,1 0 1,0 0-1,-1-1 0,1 1 0,0-1 1,1 0-1,-1 1 0,0-1 0,1 0 1,-1 0-1,1-1 0,0 1 1,-1 0-1,1-1 0,0 0 0,0 1 1,0-1-1,0-1 0,0 1 0,0 0 1,6 0-1,9 2 2,0-1 0,1-1 0,32-3 0,-51 2-2,6 0 0,0 0 0,-1-1 0,1 0 0,-1-1 0,0 1 0,1-1 0,-1 0 0,0 0 0,0 0 0,0-1 0,0 0 0,0 0 0,-1 0 0,5-5 0,-3 2 0,0 0 0,0-1 0,-1 0 0,1 0 0,-2-1 0,1 1 0,-1-1 0,4-10 0,-1-3 0,-1 0 0,-1 0 0,0 0 0,-2 0 0,0-1 0,-1-30 0,-2 46 0,0-13 0,0 1 0,-6-31 0,5 44 0,0 0 0,0 0 0,-1 1 0,0-1 0,0 0 0,0 0 0,0 1 0,-1-1 0,0 1 0,1 0 0,-2 0 0,1 0 0,0 0 0,-6-3 0,8 5 0,-1 1 0,1-1 0,-1 1 0,0 0 0,1 0 0,-1-1 0,0 1 0,0 1 0,0-1 0,0 0 0,0 0 0,0 1 0,0-1 0,0 1 0,0 0 0,0-1 0,0 1 0,-1 0 0,1 0 0,0 0 0,-3 1 0,3 0 0,0 0 0,0 0 0,0 1 0,0-1 0,1 0 0,-1 1 0,0-1 0,1 1 0,-1 0 0,1-1 0,0 1 0,-1 0 0,1 0 0,0 0 0,0 0 0,-1 3 0,-2 7 0,0-1 0,1 1 0,1 0 0,0-1 0,1 1 0,-1 12 0,2-1 0,0-1 0,2 0 0,0 0 0,10 42 0,-8-53 0,-1 0 0,2-1 0,-1 0 0,1 1 0,1-2 0,0 1 0,0-1 0,1 0 0,0 0 0,1-1 0,15 13 0,-16-14 0,1-1 0,0-1 0,0 1 0,0-1 0,1-1 0,0 1 0,0-2 0,0 1 0,0-1 0,1-1 0,-1 1 0,1-2 0,-1 1 0,1-1 0,0-1 0,13 0 0,-21-1 0,1 1 0,-1 0 0,0-1 0,1 0 0,-1 1 0,0-1 0,0 0 0,1 0 0,-1 0 0,0 0 0,0-1 0,0 1 0,-1 0 0,1-1 0,0 0 0,0 1 0,-1-1 0,2-2 0,1-1 0,-1 0 0,-1 0 0,1 0 0,-1 0 0,0-1 0,0 1 0,2-8 0,0-8 0,-1 0 0,0-43 0,-3 62 0,0-238 32,1 239-33,-1 0 1,1 0-1,-1-1 0,1 1 1,-1 0-1,1 0 0,-1 0 1,1 0-1,0 0 0,0 0 1,-1 0-1,1 0 0,0 1 1,0-1-1,0 0 0,0 0 1,0 1-1,0-1 0,0 1 1,1-1-1,-1 1 0,0-1 1,0 1-1,0 0 0,0-1 1,1 1-1,-1 0 0,0 0 1,0 0-1,0 0 0,1 0 1,-1 0-1,2 1 0,3-2 0,1 2-1,-1-1 1,1 1-1,-1 0 1,10 3-1,-9 0 2,0-1 0,0 2 0,0-1 0,-1 1 0,1 0 0,-2 1 0,1-1 0,0 1 0,4 7 0,19 17 0,-29-30 0,0 0 0,0 0 0,0 0 0,0 0 0,0 0 0,-1-1 0,1 1 0,0 0 0,0 0 0,0 0 0,0 0 0,0 0 0,0 0 0,0 0 0,0 0 0,0 0 0,0-1 0,0 1 0,0 0 0,0 0 0,0 0 0,0 0 0,0 0 0,0 0 0,0 0 0,0 0 0,0-1 0,0 1 0,0 0 0,0 0 0,0 0 0,0 0 0,0 0 0,0 0 0,0 0 0,0 0 0,1 0 0,-1-1 0,0 1 0,0 0 0,0 0 0,0 0 0,0 0 0,0 0 0,0 0 0,0 0 0,0 0 0,0 0 0,1 0 0,-1 0 0,0 0 0,0 0 0,0 0 0,0 0 0,0 0 0,0 0 0,0 0 0,0 0 0,1 0 0,-1 0 0,0 0 0,0 0 0,0 0 0,0 0 0,0 0 0,0 0 0,0 0 0,1 0 0,-6-10 0,1 9 0,0-1 0,0 1 0,1 0 0,-1 0 0,0 0 0,0 1 0,-1-1 0,1 1 0,0 0 0,0 0 0,0 0 0,0 1 0,0-1 0,0 1 0,0 0 0,0 0 0,0 1 0,1-1 0,-1 1 0,0 0 0,1 0 0,-5 3 0,2 1 0,0 1 0,1-1 0,0 1 0,1 1 0,-1-1 0,1 0 0,1 1 0,-1 0 0,1 0 0,1 0 0,-1 0 0,2 1 0,-2 9 0,-1 17 0,0 63 0,4-92 0,0 0 0,1 0 0,0 0 0,0-1-1,0 1 1,1 0 0,0 0 0,0 0 0,0-1 0,1 1 0,-1-1 0,1 0-1,1 0 1,-1 0 0,1 0 0,0 0 0,0-1 0,8 7 0,-8-8 1,0 0 1,0 0-1,0 0 1,1 0-1,-1-1 1,1 0 0,0 0-1,0 0 1,0 0-1,0-1 1,0 0-1,0 0 1,0 0 0,0-1-1,0 1 1,0-1-1,0-1 1,1 1-1,-1-1 1,0 0-1,8-2 1,-10 2-2,0-1 0,0 0 0,0 0 0,0 0 0,0 0 0,0 0 0,0-1 0,-1 0 0,1 1 0,-1-1 0,0 0 0,0 0 0,0 0 0,0 0 0,0 0 0,-1-1 0,1 1 0,0-5 0,4-9 0,-1-1 0,3-23 0,-6 34 0,13-139 0,1 3 0,-18 162-11,1 0 0,3 32 1,-1-4 10,-2-5 0,0-18 0,0-1 0,5 34 0,-3-52 0,-1 1 0,2 0 0,-1-1 0,1 1 0,-1-1 0,2 0 0,-1 0 0,0 1 0,1-1 0,0-1 0,0 1 0,1 0 0,-1-1 0,1 0 0,4 5 0,-6-8 1,-1 0-1,0 0 1,0 0 0,0 0-1,1 0 1,-1-1 0,0 1-1,1 0 1,-1-1 0,1 1-1,-1-1 1,1 1 0,-1-1 0,1 0-1,-1 1 1,1-1 0,-1 0-1,1 0 1,0 0 0,-1 0-1,1-1 1,-1 1 0,1 0-1,-1-1 1,1 1 0,-1-1-1,1 1 1,-1-1 0,0 1-1,1-1 1,-1 0 0,0 0-1,1 0 1,-1 0 0,0 0-1,0 0 1,0 0 0,0 0-1,0-1 1,2-1 0,2-5 0,-1 0-1,1 0 1,-1 0 0,-1 0-1,5-14 1,19-100-12,-22 95 6,0-1 1,2 0 0,1 1 0,22-50 0,-28 73 4,1 0 0,-1 0 0,1 1 0,0-1 0,1 1 0,5-5 0,-9 7 0,1 0 0,-1 1 0,1-1 0,0 1 0,-1 0 0,1-1 0,-1 1 0,1-1 0,0 1 0,-1 0 0,1-1 0,0 1 0,-1 0 0,1 0 0,0 0 0,0-1 0,-1 1 0,1 0 0,0 0 0,-1 0 0,1 0 0,0 0 0,0 0 0,-1 1 0,1-1 0,0 0 0,0 0 0,-1 0 0,1 1 0,0-1 0,-1 0 0,1 1 0,0-1 0,-1 0 0,1 1 0,-1-1 0,1 1 0,-1-1 0,1 1 0,-1 0 0,1-1 0,-1 1 0,1-1 0,-1 1 0,0 0 0,1-1 0,-1 1 0,0 0 0,0-1 0,1 1 0,-1 1 0,3 10 0,0 1 0,0 0 0,-1-1 0,0 27 0,-4 59 0,0-69 0,-1 14 8,1-27-5,0-1-1,1 1 1,1 0 0,0-1-1,2 1 1,-1-1 0,2 1-1,4 15 1,-5-27-3,1 1 0,0 0 0,0-1 0,1 0 0,-1 0 0,1 0 0,0 0 0,-1-1 0,2 1 0,-1-1 0,0 0 0,1-1 0,-1 1 0,1-1 0,10 4 0,-9-3 0,0-1 0,0-1-1,0 1 1,0-1-1,0 0 1,0 0 0,1-1-1,-1 1 1,0-2-1,1 1 1,-1-1 0,0 0-1,8-2 1,-13 3-2,1-1 0,-1 0 0,1 0-1,-1 1 1,1-1 0,-1 0 0,0 0 0,0-1 0,1 1 0,-1 0 0,0 0 0,0-1 0,0 1 0,0 0 0,-1-1 0,1 1 0,0-1 0,-1 1 0,1-1 0,0 0 0,-1 1 0,1-3-1,1-38-320,-2 39 253,-2-38-1197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14.7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29341,'317'0'3234,"-317"31"-3218,12 1290 128,-4-958-112,-8-287-32,-15 127 0,4-106 0,2 107 0,10-188 0,-2 0 0,0 1 0,-1-1 0,-5 22 0,6-37 0,-1-1 0,1 1 0,0 0 0,-1-1 0,1 0 0,0 1 0,-1-1 0,1 0 0,-1 0 0,1 0 0,0 0 0,-1 0 0,1 0 0,-1 0 0,-1-1 0,-1 1 0,-140 0-37,141 4-132,3-3 71,0 3-654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21.1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231 415 31614,'0'0'521,"5"-37"111,-5 35-632,-1 0 0,1 0 0,0 1 0,0-1 0,-1 0 0,1 1 0,-1-1 0,0 1 0,1-1 0,-1 1 0,0-1 0,0 1 0,0-1 0,0 1 0,0 0 0,0-1 0,0 1 0,0 0 0,-1 0 0,-1-2 0,-1 1 0,0 0 0,0 0 0,0 0 0,0 0 0,0 1 0,-1-1 0,1 1 0,-5-1 0,3 1 0,0 0 0,0 1 0,0-1 0,-1 1 0,1 1 0,0-1 0,0 1 0,0 0 0,0 0 0,0 1 0,0-1 0,-9 6 0,8-3 0,1 1 0,0 1 0,0-1 0,0 1 0,1 0 0,0 0 0,0 1 0,1-1 0,0 1 0,0 0 0,0 0 0,1 1 0,0-1 0,0 1 0,-1 8 0,0 1 0,1 1 0,0 0 0,1-1 0,2 1 0,1 33 0,0-47-1,-1 0 0,1-1 0,0 1-1,0 0 1,0-1 0,1 1 0,0-1 0,-1 0 0,1 1-1,0-1 1,0 0 0,1 0 0,-1 0 0,1 0 0,-1-1 0,1 1-1,0-1 1,0 1 0,0-1 0,0 0 0,0 0 0,1 0 0,-1-1-1,1 1 1,-1-1 0,8 2 0,-6-2 1,1 0 0,-1 0 1,1 0-1,-1 0 0,1-1 0,-1 0 1,1-1-1,-1 1 0,1-1 0,-1 0 0,1 0 1,-1 0-1,0-1 0,0 0 0,0 0 1,0-1-1,0 1 0,5-4 0,-1-2 2,0 0 0,-1 0 0,0 0 0,0-1 0,-1 0 0,-1-1 0,1 0 0,-1 0 0,-1 0 0,0 0 0,-1-1 0,0 0-1,0 0 1,4-22 0,-3-6-2,0 0-1,-3-1 1,-2-40-1,-3 53 1,0 0 0,-2 1 0,0-1 0,-19-49 0,-6-25 0,29 156 0,8 1 0,23 93 0,-7-44 0,-15-62 0,17 77 0,-21-107 0,1 1 0,0 0 0,0-1 0,1 0 0,1 0 0,10 13 0,-16-23 0,1-1 0,0 1 0,-1-1 0,1 0 0,0 0 0,1 0 0,-1 0 0,0 0 0,0 0 0,1-1 0,-1 1 0,1-1 0,0 0 0,-1 1 0,1-1 0,0 0 0,0-1 0,-1 1 0,1 0 0,0-1 0,0 0 0,0 0 0,0 1 0,0-2 0,0 1 0,0 0 0,0-1 0,-1 1 0,1-1 0,4-1 0,-1-1 0,-1 0 0,1 0 0,-1 0 0,1-1 0,-1 0 0,0 0 0,-1-1 0,1 1 0,-1-1 0,1 0 0,-2 0 0,7-10 0,-2 1 0,-1-1 0,-1 0 0,0 0 0,-1 0 0,0-1 0,-1 0 0,1-17 0,-1 2 0,-2 1 0,-3-57 0,0 81 0,1 1 0,-1-1 0,0 1 0,-1 0 0,1 0 0,-1-1 0,0 1 0,0 0 0,-4-6 0,5 9 0,0 1 0,0-1 0,0 1 0,-1 0 0,1 0 0,0-1 0,0 1 0,-1 0 0,1 0 0,-1 0 0,1 0 0,-1 0 0,1 1 0,-1-1 0,0 0 0,1 1 0,-1-1 0,0 1 0,1 0 0,-1-1 0,0 1 0,1 0 0,-1 0 0,0 0 0,0 0 0,1 1 0,-1-1 0,0 0 0,0 1 0,1-1 0,-1 1 0,1-1 0,-3 2 0,2 0 0,-1-1 0,1 1 0,-1 0 0,1 0 0,0 0 0,0 1 0,0-1 0,0 0 0,0 1 0,0-1 0,1 1 0,-1 0 0,1-1 0,0 1 0,0 0 0,0 0 0,0 0 0,0 0 0,1 0 0,-1 4 0,-1 11 0,0 0 0,1 22 0,1-30 0,0 5-3,1 1 1,0 0-1,1-1 0,0 0 1,1 1-1,1-1 0,8 21 1,-10-31 1,0 0 1,1-1 0,-1 1 0,1-1 0,0 0-1,0 0 1,1 0 0,-1 0 0,1 0 0,0-1-1,0 0 1,0 0 0,0 0 0,1 0 0,-1 0-1,1-1 1,0 0 0,-1 0 0,1 0 0,0-1-1,0 0 1,0 0 0,0 0 0,1 0 0,-1-1 0,7 0-1,-5 0 2,0 0 1,0 0-1,0-1 0,-1 0 0,1 0 0,0-1 0,0 0 0,-1 0 0,1 0 0,-1-1 1,1 0-1,-1 0 0,0-1 0,0 0 0,-1 0 0,1 0 0,-1-1 0,0 0 0,0 0 1,-1 0-1,1 0 0,-1-1 0,7-11 0,-2 2-1,-1-1 0,0 0 0,-1 0 0,-1 0 0,-1-1 0,0 0 0,2-17 0,-2-1 0,-1 0 0,-2-53 0,-2 78 0,0 1 0,-1 0 0,1 0 0,-2 0 0,0 0 0,0 0 0,0 0 0,-1 0 0,0 1 0,-1-1 0,0 1 0,0 0 0,-1 0 0,0 0 0,-1 1 0,-11-14 0,16 21 0,1-1 0,-1 0 0,0 1 0,1-1 0,-1 1 0,1-1 0,-1 1 0,0-1 0,0 1 0,1-1 0,-1 1 0,0 0 0,0-1 0,1 1 0,-1 0 0,0 0 0,0 0 0,0-1 0,0 1 0,1 0 0,-1 0 0,0 0 0,0 0 0,0 0 0,0 1 0,1-1 0,-1 0 0,0 0 0,0 0 0,0 1 0,1-1 0,-1 1 0,0-1 0,0 0 0,1 1 0,-1-1 0,0 1 0,1-1 0,-1 1 0,1 0 0,-1-1 0,1 1 0,-1 0 0,1-1 0,-1 1 0,1 0 0,-1-1 0,1 1 0,0 0 0,-1 0 0,1 0 0,0-1 0,0 1 0,0 0 0,0 0 0,0 0 0,0 1 0,-3 9 0,2 0 0,-1 0 0,1 15 0,1-18 0,0 33 0,1 0 0,2 0 0,2 0 0,2 0 0,1-1 0,2 0 0,2 0 0,25 55 0,-34-87-13,-2-6 1,0 0 0,-1 0 0,1 0 0,0 0 0,0 0 0,0 0 0,0 0 0,1 0 0,-1 0 1,0 0-1,1-1 0,-1 1 0,1-1 0,0 1 0,-1-1 0,1 0 0,0 1 0,3 0 0,-1-4-2627,-3-14-7864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21.4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32111,'0'0'336,"4"0"-272,23 0 48,10 0-80,6 0-16,-4 0-16,-2 0 0,-8 0-80,-5-1-656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27.6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 32127,'25'-18'640,"-11"12"-594,1 0-1,-1 1 1,1 1-1,0 1 1,27-4-1,78 3-3201,-115 4 2798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28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31775,'0'0'272,"0"2"-80,0 0 16,13-2-96,9 0-48,5 0-32,2 0 0,-5-2-32,1-6 0,-4 6 0,-5 1-32,-1 1-112,-5-4-656,-6 0-4515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28.4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189 8 32095,'-1'0'15,"1"-1"0,0 1 1,0 0-1,0 0 0,0-1 0,0 1 1,0 0-1,0-1 0,0 1 1,-1 0-1,1 0 0,0-1 0,0 1 1,0 0-1,-1 0 0,1 0 1,0-1-1,0 1 0,-1 0 1,1 0-1,0 0 0,0 0 0,-1-1 1,1 1-1,0 0 0,-1 0 1,1 0-1,0 0 0,0 0 0,-1 0 1,1 0-1,0 0 0,-1 0 1,1 0-1,0 0 0,-1 0 0,-23-2 78,-25 6-143,45-3 51,0 0 0,0-1 0,1 1 0,-1 1-1,0-1 1,1 0 0,-1 1 0,-6 4 0,9-5-1,0 1 1,0 0-1,0 0 1,0-1-1,0 1 1,0 0-1,0 0 1,0 0-1,1 0 0,-1 0 1,1 0-1,0 0 1,-1 0-1,1 1 1,0-1-1,0 0 1,1 3-1,0 1 1,1 0 0,0 0 0,0 0 1,0-1-1,1 1 0,0-1 0,0 1 0,1-1 0,-1 0 0,8 8 1,8 14 1,-5-5-3,-1 1 0,-1 1 0,-1 0 0,13 45 0,-24-69 0,0 1 0,0-1 0,0 0 0,1 1 0,-1-1 0,0 0 0,0 1 0,0-1 0,0 1 0,0-1 0,-1 0 0,1 1 0,0-1 0,0 0 0,0 1 0,0-1 0,0 0 0,0 1 0,-1-1 0,1 0 0,0 1 0,0-1 0,0 0 0,-1 1 0,1-1 0,0 0 0,-1 0 0,1 1 0,0-1 0,0 0 0,-1 0 0,1 0 0,0 0 0,-1 1 0,1-1 0,-1 0 0,-19 0 0,-19-12 0,24 2 0,1-1 0,0 0 0,1-1 0,0 0 0,1-1 0,-15-21 0,25 32-10,1 1 0,0 0 0,0-1 0,0 1 0,0-1 0,0 0 0,0 1 0,1-1 0,-1 0 0,0 1 0,1-1 0,-1 0 0,1 0 0,0 1 0,0-1 0,-1 0 0,1 0 0,0 0 0,1 1 0,-1-1 0,0 0 0,0 0 0,1 0 0,-1 1 0,1-1 0,0 0 0,-1 1 0,1-1 0,0 0 0,0 1 0,0-1 0,0 1 0,0-1 0,0 1 0,1 0 0,-1 0 0,0-1 0,1 1 0,-1 0 0,1 0 0,-1 0 0,1 0 0,2-1 0,28-15-959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28.8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30862,'41'-2'1868,"103"-2"-1871,-143 4-48,-4 0-906,-11 0-1405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1.8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164 390 30414,'7'-28'1440,"-4"18"-1242,0 0 0,-1 0 0,2-18 0,-4 26-193,0 0 0,0 0 0,0-1 0,0 1 0,-1 0 0,1 0 0,-1 0 0,1 0 0,-1-1 0,0 1 0,1 0 0,-1 0 0,0 0 0,-1 0 0,1 0 0,0 1 0,0-1 0,-1 0 1,1 1-1,-1-1 0,0 1 0,-2-3 0,-1 1-5,0 0 1,0 1-1,0-1 1,0 1-1,-1 0 1,1 0-1,-1 1 1,1 0-1,-1 0 0,0 0 1,-11 0-1,14 1 0,0 0 0,0 0 0,0 1 0,1-1 0,-1 1 0,0 0 0,0 0 0,0 0 0,1 0 0,-1 0 0,0 0 0,1 1 0,-1-1 0,1 1 0,-1 0 0,1 0 0,0 0 0,0 0 0,0 0 0,0 0 0,0 1 0,1-1 0,-4 6 0,1 3 0,-1 1 0,2 0 0,0 0 0,0 0 0,1 1 0,0-1 0,1 24 0,1-27 0,0 0 0,1 0 0,0 0 0,0-1 0,1 1 0,1 0 0,-1 0 0,1-1 0,0 0 0,1 1 0,7 10 0,-9-16 0,0 0 0,0 0 0,0 0 0,1-1 0,0 1 0,-1-1 0,1 0 0,0 1 0,0-1 0,0-1 0,0 1 0,0 0 0,1-1 0,-1 1 0,0-1 0,1 0 0,-1 0 0,1-1 0,-1 1 0,1-1 0,0 1 0,-1-1 0,1 0 0,-1-1 0,1 1 0,3-1 0,-1-1 0,-1 0 0,0 0 0,1 0 0,-1 0 0,0-1 0,0 0 0,0 0 0,-1 0 0,1-1 0,-1 0 0,0 0 0,0 0 0,0 0 0,0 0 0,4-8 0,-1-1 0,-1 1 0,0-1 0,0-1 0,-2 1 0,1-1 0,-2 0 0,0 0 0,2-26 0,-3 3 0,-1 1 0,-5-48 0,-1 56 0,0-1 0,-16-44 0,9 30 0,9 40 0,1 13 0,-2 48 0,2 1 0,8 72 0,-3-103 0,2 0 0,0-1 0,12 31 0,-14-47 0,1 0 0,1-1 0,-1 0 0,2 0 0,-1 0 0,2 0 0,-1-1 0,1 0 0,0-1 0,14 13 0,-17-18 0,-1 0 0,0-1 0,1 0 0,0 0 0,-1 0 0,1 0 0,0-1 0,0 1 0,0-1 0,0 0 0,0 0 0,0 0 0,1-1 0,-1 0 0,0 0 0,0 0 0,0 0 0,0 0 0,1-1 0,-1 0 0,0 0 0,0 0 0,5-2 0,-3 0 0,0 0 0,0 0 0,0-1 0,-1 0 0,1 0 0,-1-1 0,0 1 0,0-1 0,0 0 0,-1 0 0,0-1 0,0 1 0,5-10 0,-2 0 0,-1 1 0,-1-1 0,0-1 0,-1 1 0,-1-1 0,-1 0 0,0 1 0,0-1 0,-2 0 0,0 0 0,-4-27 0,4 41 0,0 0 0,-1 0 0,1 1 0,0-1 0,-1 0 0,0 0 0,1 1 0,-1-1 0,0 0 0,0 1 0,0-1 0,0 1 0,0-1 0,0 1 0,0-1 0,-1 1 0,1 0 0,-1 0 0,1-1 0,0 1 0,-3-1 0,0 1 0,1 0 0,-1 0 0,1 0 0,-1 0 0,1 1 0,-1-1 0,0 1 0,1 0 0,-8 0 0,10 1 0,-1-1 0,0 1 0,0 0 0,1-1 0,-1 1 0,1 0 0,-1 0 0,1 0 0,-1 0 0,1 0 0,-1 0 0,1 1 0,0-1 0,0 0 0,-1 1 0,1-1 0,0 1 0,0-1 0,1 1 0,-1-1 0,0 1 0,0 0 0,1-1 0,-1 1 0,1 0 0,0 0 0,-1 2 0,-5 55 0,6-48 0,0 1 0,1-1 0,0 1 0,0-1 0,2 1 0,-1-1 0,2 0 0,6 17 0,-8-23 0,0-1 0,1 0 0,-1 0 0,1 0 0,0 0 0,0 0 0,1 0 0,-1-1 0,1 1 0,-1-1 0,1 0 0,0 0 0,0 0 0,1-1 0,-1 0 0,1 1 0,-1-2 0,1 1 0,-1 0 0,1-1 0,0 0 0,10 1 0,-10-1 0,1 0 0,0-1 0,0 0 0,-1 0 0,1 0 0,0 0 0,0-1 0,-1 0 0,1-1 0,0 1 0,-1-1 0,1 0 0,-1 0 0,0-1 0,0 0 0,0 0 0,0 0 0,0 0 0,-1-1 0,1 1 0,-1-1 0,0 0 0,0-1 0,0 1 0,-1-1 0,0 0 0,0 0 0,3-6 0,1-3 0,-1 0 0,0-1 0,-1 1 0,-1-1 0,-1-1 0,0 1 0,0 0 0,-1-17 0,-1 8 0,-1 0 0,-1 0 0,-2 0 0,-7-35 0,5 39 0,0 0 0,-2 1 0,0-1 0,-13-21 0,20 41 0,0 0 0,1 0 0,-1 0 0,0 1 0,0-1 0,0 0 0,0 0 0,0 0 0,0 0 0,0 0 0,0 1 0,0-1 0,0 0 0,0 0 0,-1 0 0,1 0 0,0 0 0,0 1 0,0-1 0,0 0 0,0 0 0,0 0 0,0 0 0,0 0 0,0 0 0,0 1 0,0-1 0,-1 0 0,1 0 0,0 0 0,0 0 0,0 0 0,0 0 0,0 0 0,0 0 0,-1 0 0,1 0 0,0 0 0,0 0 0,0 0 0,0 1 0,0-1 0,-1 0 0,1 0 0,0 0 0,0 0 0,0 0 0,0-1 0,0 1 0,-1 0 0,1 0 0,0 0 0,0 0 0,0 0 0,0 0 0,0 0 0,-1 0 0,1 0 0,0 0 0,0 0 0,0 0 0,0 0 0,0-1 0,0 1 0,-1 0 0,-1 13 0,2 34 0,1-1 0,3 0 0,13 71 0,36 120 0,-46-220 12,-2-10-35,-2-9-113,-2-22-867,-1-14-3033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2.1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 31550,'-3'-2'1073,"3"0"-1025,9 2-32,13 0 16,5 0-16,2 0-16,-2 0 0,-5 0-16,1 0-96,-7 0-1041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2.4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4 30206,'0'2'2193,"19"-2"-2145,8 0 48,1 0-80,1-2-16,-4-2 0,-11 4-144,-8 0-352</inkml:trace>
  <inkml:trace contextRef="#ctx0" brushRef="#br0" timeOffset="1">1 111 31278,'18'0'689,"11"0"-225,6 0-352,0 0-80,0-3-32,-2-5 0,-9 3-192,-1-4-1473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23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19 32527,'-10'-4'11,"1"0"0,-1 2 0,0-1 0,0 1 0,0 0 0,0 1-1,0 1 1,-18 0 0,24 0-10,1 1 0,0-1 0,0 1 0,0-1 0,0 1 0,0 0 0,0 1 0,0-1 0,0 0 0,0 1 0,0 0 0,0 0 0,1-1 0,-1 1 0,1 1 0,0-1 0,-1 0 0,1 1-1,0-1 1,0 1 0,1 0 0,-1-1 0,0 1 0,1 0 0,0 0 0,0 0 0,0 0 0,0 0 0,0 0 0,0 6 0,-1-1 0,1 1 0,0 0 0,1 0-1,0-1 1,0 1 0,1 0 0,0 0 0,1-1 0,0 1 0,0 0-1,1-1 1,0 0 0,0 0 0,1 0 0,0 0 0,0 0 0,1-1 0,0 0-1,1 0 1,-1 0 0,1 0 0,0-1 0,1 0 0,0 0 0,0-1-1,0 0 1,0 0 0,1-1 0,0 0 0,0 0 0,0-1 0,0 0 0,1 0-1,-1-1 1,1 0 0,10 1 0,-11-2-1,3 0 5,-1 0-1,0-1 0,0 0 0,1 0 1,13-3-1,-22 3-3,0-1-1,1 0 1,-1 0 0,0 0 0,0 0 0,1 0-1,-1 0 1,0 0 0,0-1 0,0 1 0,0-1-1,-1 1 1,1-1 0,0 0 0,-1 0 0,1 0-1,-1 0 1,0 0 0,1 0 0,-1 0-1,0 0 1,0 0 0,0-1 0,-1 1 0,1 0-1,0-1 1,-1-3 0,2-5 1,-1 0 0,-1 0 0,0 0 1,-1 0-1,0 0 0,-1 0 0,0 0 0,0 0 0,-1 0 1,-1 1-1,0 0 0,0 0 0,-7-12 0,8 18-4,0-1 0,0 0 1,0 1-1,0 0 0,-1 0 0,0 0 0,0 0 0,0 1 0,0-1 0,0 1 1,-1 0-1,0 0 0,1 1 0,-1 0 0,0-1 0,0 1 0,0 1 1,-1-1-1,1 1 0,0 0 0,-1 0 0,1 1 0,0-1 0,-1 1 0,1 0 1,-1 1-1,1-1 0,-9 3 0,9-2-33,1 1 1,0-1-1,0 1 0,0 0 1,0 0-1,-7 5 0,-24 22-835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2.8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111 86 28061,'0'-69'4618,"-1"69"-4616,0-1 0,1 1 0,-1-1 1,0 1-1,1 0 0,-1 0 0,0 0 0,0-1 0,1 1 1,-1 0-1,0 0 0,0 0 0,1 0 0,-1 0 0,0 0 0,0 0 1,1 1-1,-1-1 0,0 0 0,0 0 0,1 0 0,-1 1 1,0-1-1,1 0 0,-2 2 0,-3 1 0,1 0 0,-1 1 0,1-1 0,0 1 0,0 1-1,0-1 1,0 0 0,1 1 0,0 0 0,0 0 0,0 0 0,0 0 0,-1 7 0,-3 5-1,1 1 1,-8 34 0,10-28-3,1 1 0,1 0 0,1-1 0,1 1 1,5 38-1,-5-60 0,1-1-1,-1 1 1,1 0 0,0-1 0,0 1 0,0-1 0,0 1-1,0-1 1,1 0 0,-1 1 0,1-1 0,0 0 0,-1 0-1,1 0 1,0 0 0,0 0 0,0-1 0,0 1 0,1-1-1,-1 1 1,0-1 0,1 0 0,2 2 0,2-1 1,-1-1 0,1 1 0,0-1 0,0 0 1,0-1-1,0 0 0,12-1 0,-16 1 1,0 0 1,0-1-1,0 0 1,0 1-1,0-1 1,0 0-1,0-1 0,-1 1 1,1 0-1,0-1 1,-1 1-1,1-1 1,-1 0-1,1 0 1,-1 0-1,2-3 0,0 1 0,0-1 0,-1 0 0,0 0 0,0 0 0,0 0 0,-1-1 0,4-10 0,-2-1-1,0-1 0,-1 0 0,-1 0 0,-1-28 0,-1 24 0,-1-1 0,-1 1 0,-5-23 0,5 36 0,0 1 0,0 0 0,-1 0 0,0 0 0,-1 1 0,0-1 0,0 1 0,0 0 0,-1 0 0,0 0 0,-8-8 0,12 14-8,0 0 0,1 0 0,-1 1 0,0-1 0,0 0 0,0 0 0,0 0 0,0 1-1,0-1 1,0 1 0,-1-1 0,1 1 0,0-1 0,0 1 0,0 0 0,0-1 0,-1 1 0,1 0 0,0 0 0,0 0 0,-1 0 0,1 0 0,0 0 0,0 0 0,-1 0-1,1 1 1,0-1 0,0 0 0,0 1 0,0-1 0,-1 1 0,1-1 0,0 1 0,0 0 0,0-1 0,0 1 0,0 0 0,0 0 0,0 0 0,1-1 0,-1 1-1,0 0 1,0 0 0,1 0 0,-1 0 0,0 2 0,-6 21-846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3.2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8 32015,'-4'26'797,"2"-24"-944,1-19-12,1-1-668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3.5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65 85 32143,'2'-6'63,"1"-1"1,0 0 0,0 1-1,0-1 1,1 1 0,0 0-1,1 0 1,6-7 0,-9 11-62,0 1-1,0-1 1,0 0 0,0 0 0,0 1-1,1-1 1,-1 1 0,1 0 0,-1 0-1,1-1 1,-1 2 0,1-1 0,0 0-1,0 1 1,-1-1 0,1 1 0,0 0 0,0 0-1,-1 0 1,1 0 0,0 0 0,0 0-1,-1 1 1,1 0 0,3 0 0,-4 1-2,0-1 0,1 1 0,-1 0 1,0-1-1,0 1 0,1 0 1,-2 0-1,1 0 0,0 1 0,0-1 1,-1 0-1,1 1 0,-1-1 0,0 1 1,1-1-1,-1 1 0,0 0 0,-1 0 1,1-1-1,0 1 0,-1 5 1,3 10-2,-2 0 1,0 22 0,-1-28 0,-1-1 0,0 0 0,-1 0 0,0-1 0,0 1 0,-1 0 0,-1-1 0,0 1 0,0-1 0,-1 0 0,0 0 0,-1-1 0,0 0 0,0 0 0,-8 9 0,-14 11 0,0 0 0,-48 36 0,72-62 0,-6 1 0,11-13 0,8-14 0,-4 15 0,0 1 0,1 0 0,0 0 0,0 1 0,0 0 0,12-10 0,-14 14 0,-1-1 0,1 1 0,0-1 0,-1 1 0,1 0 0,0 1 0,0-1 0,0 1 0,0 0 0,1 0 0,-1 0 0,0 0 0,0 1 0,1-1 0,7 2 0,-9 0 0,0 0 0,0 1 0,0 0 0,-1 0 0,1 0 0,-1 0 0,1 0 0,-1 0 0,0 0 0,1 1 0,-1-1 0,3 6 0,15 15 0,-12-18-24,1 0 0,-1-1 0,1 0 0,0 0 0,0 0 0,0-2 0,0 1 0,0-1 0,1 0 0,-1-1 0,1 0 0,16 0 0,-18-1-897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5.5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283 11 32431,'0'-1'9,"0"0"0,-1 1 1,1-1-1,0 1 0,-1-1 0,1 0 1,-1 1-1,1-1 0,-1 1 0,1-1 1,-1 1-1,1 0 0,-1-1 0,1 1 1,-1-1-1,0 1 0,1 0 0,-1-1 1,0 1-1,1 0 0,-1 0 0,0 0 1,1 0-1,-1-1 0,0 1 0,1 0 1,-1 0-1,0 0 0,1 0 1,-2 1-1,-31-1-45,25 1 57,-13 1-21,0 1 0,0 1 0,0 1 0,-31 12 0,-28 7 3,80-24-3,-1 1 0,1-1 1,-1 0-1,1 1 0,-1-1 1,1 0-1,-1 1 0,1-1 1,0 1-1,-1-1 0,1 1 1,-1-1-1,1 1 0,0-1 1,0 1-1,-1-1 0,1 1 1,0 0-1,0-1 0,0 1 1,0-1-1,-1 1 0,1 0 1,0-1-1,0 1 1,0 0-1,0-1 0,0 1 1,1-1-1,-1 1 0,0 0 1,0-1-1,0 1 0,0-1 1,1 1-1,-1-1 0,0 1 1,1 0-1,-1-1 0,6 17 1,-2 0 1,0 0-1,0 1 0,-2-1 1,0 1-1,-1-1 1,-3 36-1,1-22 1,5 44 1,-4-73-3,0-1 0,0 0-1,0 1 1,0-1 0,1 1 0,-1-1-1,0 1 1,1-1 0,-1 0 0,1 1 0,0-1-1,-1 0 1,1 1 0,0-1 0,0 0-1,0 0 1,0 0 0,0 0 0,0 0 0,0 0-1,0 0 1,0 0 0,0 0 0,1 0-1,-1-1 1,0 1 0,0 0 0,1-1 0,-1 1-1,1-1 1,-1 0 0,0 1 0,1-1-1,-1 0 1,1 0 0,-1 0 0,1 0 0,-1 0-1,1 0 1,-1 0 0,2-1 0,8-2 2,0 0 1,0-1 0,-1 0-1,17-9 1,4-2-7,-25 13 4,0 1 0,0-1 0,0 1 0,1 0 0,-1 0 0,0 1 0,0-1 0,0 2 0,1-1 0,-1 1 0,10 2 0,-13-2 0,1 0 0,-1 0 0,0 1 0,0 0 0,0-1 0,0 1 0,0 0 0,0 1 0,0-1 0,-1 0 0,1 1 0,-1-1 0,0 1 0,1 0 0,-1 0 0,-1 0 0,1 0 0,0 0 0,-1 1 0,0-1 0,2 5 0,1 8-2,0 0 0,-1 0-1,0 0 1,-2 1 0,1 21 0,-2-29 3,-1 0 0,1 0 0,-2 0 0,1 0 0,-1 0 0,0-1 0,-1 1 1,0 0-1,-1-1 0,1 0 0,-7 9 0,4-7-1,-2-1 0,1-1 0,-1 1 0,0-1 0,-1-1 0,-12 10 0,18-15 0,-1 1 0,0-1 0,1 0-1,-1 0 1,0-1 0,0 1 0,0-1-1,0 0 1,0 0 0,0 0-1,0 0 1,-1-1 0,1 0 0,0 0-1,0 0 1,0 0 0,-1 0-1,1-1 1,0 0 0,-7-2 0,9 1-17,-1 1 1,0-1 0,1 0 0,-1 0 0,1 0 0,0 0 0,0-1-1,0 1 1,0-1 0,0 1 0,0-1 0,1 1 0,-1-1-1,1 0 1,0 0 0,-2-5 0,-5-31-841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5.9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38 31550,'-2'-2'1153,"2"-4"-1137,8 1-16,13-2 16,1 1-16,-1 4 0,-5 0 0,-1 0 0,-9 2 0,0-1 0,-2 1 0,-4-4-4946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6.4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41 170 31358,'6'-31'699,"13"-36"0,1-5-723,-22 87 36,1 1 0,2 21-1,-1 3-11,2 310 0,-4-349 0,0-1 0,0 1 0,0-1 0,0 1 0,-1-1 0,1 0 0,0 0 0,0 0 0,0 0 0,-4-1 0,6 1 0,-5-1 0,-1 0 0,1 0 0,-1 0 0,1-1 0,0 0 0,0 0 0,0 0 0,0-1 0,-7-4 0,33 0 0,26 0-288,-1 3-1,64 2 1,-97 2-125,-1 0-4120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6.7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30846,'0'0'1777,"2"0"-1761,23 0 48,6 0-48,4-1 0,0-5-16,2 2 0,-4 1-16,-7 1-80,-9 2-720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7.1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31791,'4'0'704,"19"0"-576,7 0-80,5 0-48,0 0 0,0 0 0,-6 0-112,-10 0-752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8.7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158 104 31534,'1'-17'323,"-1"12"-232,1 0-1,-1-1 1,-1 1 0,1 0-1,-1 0 1,-2-9 0,3 12-86,-1 1 1,1 0 0,-1-1-1,0 1 1,0 0 0,0 0-1,0 0 1,0-1-1,0 1 1,0 0 0,0 0-1,0 1 1,-1-1 0,1 0-1,0 0 1,-1 0-1,1 1 1,0-1 0,-1 1-1,1-1 1,-1 1 0,1 0-1,-1-1 1,1 1-1,0 0 1,-1 0 0,1 0-1,-3 0 1,1 1-5,-1 0 0,1 0 0,0 0 0,0 0-1,0 0 1,1 1 0,-1-1 0,0 1 0,0 0 0,1 0 0,-1 0 0,1 0 0,0 0 0,0 0-1,-1 1 1,1-1 0,1 1 0,-1 0 0,0-1 0,1 1 0,-3 5 0,-4 10 3,0 0 0,-7 21 0,15-37-4,-8 25 0,1 1 0,1 0 0,2 0 0,0 0 0,2 1 0,2-1 0,2 34 0,-2-60 0,1 1 1,-1 0-1,1-1 1,-1 1-1,1 0 0,0-1 1,0 1-1,0-1 1,0 1-1,0-1 1,1 0-1,-1 1 0,1-1 1,-1 0-1,1 0 1,0 0-1,0 0 0,0 0 1,0-1-1,0 1 1,1 0-1,-1-1 0,0 0 1,1 0-1,-1 1 1,1-1-1,-1-1 1,1 1-1,-1 0 0,1-1 1,0 1-1,-1-1 1,1 0-1,0 0 0,0 0 1,4 0-1,-1-1 2,1 1-1,-1-1 0,1-1 0,-1 1 1,0-1-1,0 0 0,1 0 1,-1-1-1,-1 0 0,1 0 0,0-1 1,-1 1-1,1-1 0,4-5 1,-2 0 0,0 0 0,-1 0 0,0-1 1,0 1-1,-1-1 0,-1-1 1,0 1-1,7-20 0,-8 12 2,0 1 0,-1-1 1,0 1-1,-2-1 0,0-19 0,-1 28-4,-1 0 0,0 0 0,0 1 0,-1-1 0,0 0 0,0 1 0,-1 0 0,0-1 0,-1 1 0,0 0 0,0 1 0,-1-1 0,1 1 0,-7-7 0,6 8 0,0 1 0,0 0 0,0 1 0,-1-1 0,1 1 0,-1 0 0,0 0 0,0 1 0,-1 0 0,1 0 0,-1 0 0,1 1 0,-1 0 0,0 0 0,0 1 0,0 0 0,0 0 0,-8 0 0,14 1 0,0 0 0,-1 0-1,1 1 1,0-1 0,0 0 0,0 1 0,0-1 0,0 1-1,0-1 1,0 1 0,0-1 0,0 1 0,0-1 0,0 1-1,0 0 1,0 0 0,1 0 0,-1-1 0,0 1-1,0 0 1,1 0 0,-1 0 0,1 0 0,-1 0 0,1 0-1,-1 0 1,1 0 0,0 1 0,-1-1 0,1 0-1,0 0 1,0 2 0,-1 47-173,2-33-88,-1 25-1252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9.1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 32511,'0'99'224,"11"-162"-192,-11 20-67,-1 41-103,-4 2-377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29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11 655 29550,'-2'15'3240,"-6"83"-3295,8-98 55,-1 7 0,1 1 0,1-1 0,-1 0 0,1 0 0,4 13 0,-4-18 0,-1 0 0,1 0 0,0-1 0,0 1 0,0 0 0,1-1 0,-1 1 0,0 0 0,1-1 0,-1 0 0,0 1 0,1-1 0,0 0 0,-1 0 0,1 0 0,0 0 0,0 0 0,-1 0 0,1 0 0,0-1 0,0 1 0,0-1 0,0 1 0,0-1 0,0 0 0,2 0 0,4 1 0,0 0 0,0-1 0,-1 0 0,15-3 0,-18 3 0,-1-1 0,-1 0 0,1 0 0,0-1 0,0 1 0,0 0 0,0-1 0,-1 0 0,1 0 0,-1 1 0,1-2 0,-1 1 0,0 0 0,3-4 0,8-12 0,-2-1 1,0 0-1,-1-1 1,-1 0-1,-1 0 1,-1-1-1,0 0 1,6-42-1,-4-1 14,0-113 0,-7 101-14,1 33 0,-3-1 0,-1 1 0,-2-1 0,-11-52 0,8 81 0,6 14 0,0 1 0,-1 0 0,1 0 0,0 0 0,0 0 0,0 0 0,0 0 0,0 0 0,0-1 0,0 1 0,-1 0 0,1 0 0,0 0 0,0 0 0,0 0 0,0 0 0,0 0 0,-1 0 0,1 0 0,0 0 0,0 0 0,0 0 0,0 0 0,-1 0 0,1 0 0,0 0 0,0 0 0,0 0 0,0 0 0,0 0 0,-1 0 0,1 0 0,0 0 0,0 0 0,0 0 0,0 0 0,0 1 0,0-1 0,-1 0 0,1 0 0,0 0 0,0 0 0,0 0 0,-9 27 0,-3 69 0,4 0 0,7 148 0,3-111 0,-2-107 0,-1 2 0,2 1 0,8 55 0,-7-76 0,0 0 0,0 0 0,1 0 0,0 0 0,0-1 0,1 1 0,0-1 0,0 0 0,1 0 0,0 0 0,0 0 0,1-1 0,-1 0 0,11 8 0,-13-12 0,-1 0 0,1 0 0,0 0 0,0 0 0,0 0 0,-1-1 0,2 0 0,-1 0 0,0 1 0,0-2 1,0 1-1,0 0 0,1-1 0,-1 1 0,0-1 0,1 0 0,-1 0 0,0 0 0,4-1 0,-4 0-1,0 0-1,0-1 1,0 1 0,-1-1-1,1 1 1,-1-1 0,1 0-1,-1 0 1,0 0 0,1 0-1,-1 0 1,0 0 0,0-1 0,0 1-1,-1-1 1,1 1 0,-1-1-1,1 0 1,-1 1 0,1-5-1,5-13 1,-1 0 0,-1 0 0,-1-1 0,-1 0 0,1-22 0,-4-112 6,-2 75 18,2 79-23,0 0 0,1-1 0,-1 1 0,0 0 1,1 0-1,-1-1 0,1 1 0,0 0 0,-1 0 0,1 0 1,0 0-1,-1 0 0,1 0 0,0 0 0,0 0 0,0 0 1,0 0-1,0 0 0,0 1 0,0-1 0,0 0 0,0 1 1,1-1-1,-1 1 0,0-1 0,0 1 0,1 0 0,-1-1 1,0 1-1,0 0 0,1 0 0,-1 0 0,2 0 1,54 0-2,-37 1 1,34-3 0,-34 0 0,0 2 0,0 0 0,0 1 0,26 5 0,-44-6 0,-1 1 0,1-1 0,-1 1 0,1 0 0,-1-1 0,0 1 0,1 0 0,-1 0 0,0 0 0,0 0 0,1 0 0,-1 0 0,0 1 0,0-1 0,0 0 0,0 1 0,-1-1 0,1 0 0,0 1 0,0-1 0,-1 1 0,1-1 0,-1 1 0,1 0 0,-1-1 0,0 1 0,0-1 0,0 1 0,0 0 0,0-1 0,0 1 0,0-1 0,0 1 0,-1 0 0,1-1 0,0 1 0,-1-1 0,0 2 0,-1 5 0,-1 0 0,0 0 0,0 0 0,-1-1 0,0 1 0,-5 7 0,-2 0-2,0 0 0,1 1 0,1 1-1,0 0 1,2 0 0,0 0 0,0 1 0,2 0 0,0 0 0,2 1 0,0-1-1,0 1 1,2 0 0,1 19 0,0-35 2,0 0 0,1 0 0,-1 0 0,1-1 0,0 1 0,-1 0 0,1-1 0,1 1 0,-1-1 0,0 1 0,1-1 0,-1 1 0,1-1 0,0 0 0,-1 0 0,1 0 0,0 0 0,1 0 0,-1 0 0,0 0 0,0-1 0,1 1 0,-1-1 0,1 0 0,-1 0 0,1 0 0,0 0 0,-1 0 0,5 0 0,4 2 0,1-1 0,-1-1 0,1 0 0,0-1 0,-1 0 0,13-2 0,-20 2 0,1-1 0,-1 0 0,1-1 0,-1 1 0,1-1 0,-1 0 0,0 0 0,0 0 0,0-1 0,0 1 0,0-1 0,-1 0 0,1 0 0,-1 0 0,0-1 0,0 1 0,0-1 0,0 0 0,0 0 0,-1 0 0,0 0 0,0 0 0,0 0 0,0-1 0,1-5 0,3-12 0,0 0 0,-2-1 0,4-41 0,-7 52 0,0-2-1,1 0 0,0 1 0,1-1-1,1 1 1,0-1 0,9-20 0,-10 29 1,0 0-1,-1 1 1,1-1-1,1 1 1,-1 0 0,1 0-1,-1 0 1,1 1 0,0-1-1,1 1 1,-1 0-1,0 0 1,1 0 0,0 1-1,0 0 1,0 0 0,0 0-1,0 0 1,0 1-1,7-2 1,53 0-14,-43 3 9,-28 2 6,0-1-1,0 1 0,0 1 1,1-1-1,-1 1 1,1-1-1,-1 2 0,1-1 1,0 0-1,0 1 0,0 0 1,1 0-1,-5 6 1,-5 3-1,0 2 1,2-1 0,-1 2 0,2 0 0,0 0-1,1 1 1,0 0 0,2 1 0,0 0-1,1 0 1,0 1 0,2 0 0,0 0 0,2 0-1,0 1 1,-1 28 0,4-44-1,0-1 0,0 1 0,1 0 0,-1-1 0,1 1 0,0 0 0,0-1 0,0 1 0,0-1 0,1 1 0,-1-1 0,1 0 0,0 0 0,0 1 0,0-1 0,0 0 0,1-1 0,-1 1 0,1 0 0,0-1-1,0 0 1,0 1 0,0-1 0,0 0 0,0 0 0,0-1 0,6 3 0,2-1 1,1 1-1,0-2 1,-1 1-1,1-2 0,0 0 1,0 0-1,15-2 1,-24 1-1,1 0 1,-1 0 0,1-1-1,-1 1 1,1-1 0,-1 0 0,1 0-1,-1 0 1,0-1 0,0 1-1,0-1 1,0 0 0,0 0 0,0 0-1,0 0 1,4-4 0,-4 1-1,1 1 0,-1-1 0,0 0 1,0 0-1,0 0 0,-1 0 0,1 0 1,-1-1-1,2-8 0,0-10 0,-1 0-1,0 0 1,-2-47-1,-2 49 2,0-48-1,-1 34 0,1 0 0,7-53 0,-1 150 0,-6-8 0,-1-21 0,2 1 0,1 0 0,2-1 0,13 62 0,-15-89 0,1-1 0,0 0 0,0 0 0,0 1 0,0-1 0,1 0 0,-1-1 0,1 1 0,0 0 0,0-1 0,0 0 0,6 5 0,-6-6 0,-1-1 0,1 1 0,-1-1 0,1 0 0,-1 0 0,1 0 0,0 0 0,0 0 0,-1 0 0,1-1 0,0 1 0,0-1 0,0 0 0,0 0 0,0 0 0,-1 0 0,1 0 0,0-1 0,0 1 0,0-1 0,4-1 0,-5 1 0,0 0 0,-1-1 0,1 1 0,0 0 0,0-1 0,0 1 0,-1-1 0,1 0 0,-1 1 0,1-1 0,-1 0 0,0 0 0,0 0 0,0 0 0,0 0 0,2-4 0,9-38 0,-11 37 0,7-34 0,1-59 0,-8 71 0,2 0 0,1-1 0,1 1 0,14-45 0,-18 71 0,0 1 0,0 0 0,0 0 0,0 0 0,1 0 0,-1 0 0,0 0 0,1 0 0,0 0 0,-1 1 0,1-1 0,0 1 0,0-1 0,0 1 0,0 0 0,0-1 0,0 1 0,0 0 0,1 0 0,-1 1 0,0-1 0,1 0 0,-1 1 0,0-1 0,1 1 0,-1 0 0,1 0 0,-1 0 0,0 0 0,1 0 0,-1 1 0,0-1 0,1 1 0,-1-1 0,0 1 0,1 0 0,-1 0 0,0 0 0,0 0 0,0 0 0,0 1 0,0-1 0,0 1 0,0-1 0,0 1 0,-1 0 0,1-1 0,-1 1 0,1 0 0,1 4 0,6 8 0,-1 0 0,-1 1 0,-1 0 0,0 0 0,-1 1 0,0-1 0,-1 1 0,-1 0 0,1 24 0,0 23 0,-5 71 0,-1-48 0,2-86 0,0 0 0,0 1 0,0-1 0,0 0 0,0 1 1,0-1-1,0 0 0,0 0 0,0 1 0,0-1 0,0 0 0,0 1 0,0-1 0,0 0 0,0 0 1,1 1-1,-1-1 0,0 0 0,0 0 0,0 0 0,1 1 0,-1-1 0,0 0 0,0 0 0,0 0 1,1 1-1,-1-1 0,0 0 0,0 0 0,1 0 0,-1 0 0,0 0 0,1 0 0,-1 0 0,0 1 1,0-1-1,1 0 0,-1 0 0,0 0 0,1 0 0,-1 0 0,0 0 0,0 0 0,1-1 0,-1 1 0,0 0 1,1 0-1,-1 0 0,0 0 0,0 0 0,1 0 0,-1 0 0,0-1 0,0 1 0,1 0 0,-1 0 1,0 0-1,0-1 0,0 1 0,1 0 0,-1 0 0,0-1 0,0 1 0,0 0 0,16-16 21,-7-4-20,0 0 0,-2-1 0,0 0 0,7-42 0,-3 13-1,-3 15 0,25-83-2,-29 106-2,0 0 0,1 1 1,1 0-1,0 0 0,1 0 0,0 1 1,12-15-1,-17 23 4,0 0 0,0 0 0,0 1 0,0-1 0,1 0 0,-1 1 0,0 0 0,1-1 0,-1 1 0,1 0 0,-1 0 0,5-1 0,-6 2 0,0 0 0,0 0 0,0 0 0,0 0 0,0 0 0,0 0 0,0 1 0,0-1 0,-1 0 0,1 0 0,0 1 0,0-1 0,0 1 0,0-1 0,-1 1 0,1-1 0,0 1 0,0-1 0,-1 1 0,1 0 0,0-1 0,-1 1 0,1 0 0,-1-1 0,1 1 0,-1 0 0,1 0 0,-1 0 0,1 0 0,-1-1 0,0 1 0,0 0 0,1 0 0,-1 0 0,0 0 0,0 1 0,4 30 0,-2 0 0,0 0 0,-7 62 0,0 5 0,5-95 0,0 6 0,0 0 0,0-1 0,1 1 0,1-1 0,3 17 0,-4-23 0,0-1 0,0 1 0,1-1 0,-1 1 0,1-1 0,-1 0 0,1 0 0,0 1 0,0-1 0,0 0 0,0-1 0,0 1 0,0 0 0,0-1 0,1 1 0,-1-1 0,1 1 0,-1-1 0,1 0 0,-1 0 0,1 0 0,0-1 0,-1 1 0,6 0 0,-3 0 0,0 0 0,-1-1 0,1 0 0,0 0 0,-1 0 0,1 0 0,0-1 0,-1 1 0,1-1 0,0 0 0,-1-1 0,0 1 0,1-1 0,4-2 0,-5 1 0,0-1 0,0 1 0,0-1 0,0 0 0,-1 0 0,1 0 0,-1 0 0,0 0 0,0-1 0,-1 1 0,1-1 0,1-6 0,8-20 0,-2-1 0,-1 0 0,5-38 0,-9 37 0,3 0 0,0 1 0,14-32 0,-20 59 0,0 0 0,0 0 0,0 1 0,1-1 0,0 1 0,0-1 0,0 1 0,0 0 0,1 0 0,-1 1 0,1-1 0,0 1 0,0 0 0,0 0 0,1 0 0,-1 0 0,1 1 0,-1 0 0,1 0 0,0 0 0,0 0 0,0 1 0,0 0 0,0 0 0,0 0 0,0 1 0,8-1 0,-9 2 0,-1 0 0,0 0 0,0 0 0,0 0 0,0 0 0,0 1 0,0-1 0,0 1 0,-1 0 0,1 0 0,0 0 0,-1 0 0,1 0 0,-1 0 0,0 1 0,0-1 0,0 1 0,0 0 0,0-1 0,-1 1 0,1 0 0,-1 0 0,0 0 0,0 0 0,1 4 0,3 8 0,-1 0 0,-1 1 0,3 29 0,-4-28 0,-1 0 0,-1 0 0,-1 0 0,0-1 0,-2 1 0,0 0 0,0-1 0,-1 0 0,-12 29 0,11-35 0,0 0 0,-1-1 1,0 0-1,0 0 0,-1-1 1,0 1-1,0-2 0,-1 1 1,0-1-1,0 0 0,-1 0 1,0-1-1,0 0 0,0-1 1,-1 0-1,-14 5 0,15-7 3,0 0 0,-1-1 0,1 0 0,-1 0 0,0-1 0,1 0 0,-1-1 0,-15-1 0,23 1-3,0 0 0,0-1 0,1 1 0,-1-1 0,0 0 0,0 0 0,1 1 0,-1-1 0,0 0 0,1 0 0,-1-1 0,1 1 0,-1 0 0,1 0 0,0-1 0,0 1 0,-1-1 0,1 1 0,0-1 0,0 0 0,0 1 0,1-1 0,-1 0 0,0 0 0,1 1 0,-1-1 0,1 0 0,-1-2 0,-1-7 0,1 0 0,0 0 0,1-19 0,1 16 0,-2-3 5,1 4-10,-1-1 0,2 1 0,4-27 0,-5 38 5,1 0-1,-1-1 1,1 1-1,-1 0 1,1 0-1,0 0 1,0 0-1,0 0 1,0 0-1,0 0 0,0 0 1,1 1-1,-1-1 1,1 0-1,-1 1 1,1-1-1,-1 1 1,1-1-1,0 1 1,0 0-1,0 0 0,0 0 1,0 0-1,0 0 1,0 0-1,0 0 1,0 1-1,0-1 1,0 1-1,1 0 1,2-1-1,-3 2 1,0-1 0,0 0 0,0 1 0,0 0 0,0-1 0,0 1 0,0 0 0,0 0 0,0 0 0,0 1 0,0-1 0,0 0 0,-1 1 0,1-1 0,-1 1 0,1-1 0,1 4 0,26 37 0,-18-23 0,-5-10 0,0 0 0,1 0 0,0-1 0,0 0 0,1-1 0,0 0 0,0 0 0,0 0 0,1-1 0,0-1 0,0 1 0,1-2 0,0 1 0,0-1 0,0 0 0,0-1 0,0-1 0,1 1 0,-1-2 0,1 1 0,17-1 0,-15-1 0,0 0 0,0-1 0,0 0 0,0-1 0,0-1 0,17-5 0,-22 4 0,0 0 0,0 0 0,-1 0 0,1-1 0,-1 0 0,0-1 0,0 1 0,-1-1 0,0-1 0,8-9 0,-5 3 0,0 0 0,-1 0 0,0-1 0,-1 1 0,-1-2 0,0 1 0,-1-1 0,-1 0 0,0 0 0,2-22 0,-1-16 0,-2-91 0,-4 90 0,1-24 3,-14-113-1,14 190-1,0 0 0,0 0 0,0 0 0,0 0 0,-1 0 0,1 0 0,0 1 0,0-1 0,-1 0 0,1 0 0,-1 0 0,1 0 0,0 0 0,-1 1 0,0-1 0,1 0 0,-1 0 1,1 1-1,-1-1 0,0 0 0,0 1 0,1-1 0,-1 1 0,-1-1 0,1 1-1,0 0 0,0 0 0,0 1 0,1-1 0,-1 0 0,0 1 0,0-1 0,0 1 0,1-1 0,-1 1 0,0-1 0,1 1 0,-1-1 0,0 1 0,1 0 0,-1-1 0,1 1 0,-1 0 0,1 0 1,-1-1-1,1 1 0,0 0 0,-1 0 0,1 0 0,0 0 0,0-1 0,-1 1 0,1 1 0,-9 36 0,1 0 0,2 0 0,2 0 0,1 62 0,2-65 0,-4 385 0,-9 178 0,13-572 0,-1 9 0,-1 0 0,-1 0 0,-15 56 0,18-87 0,-1 0 0,1 1 0,-1-1 0,0 0 0,0 0 0,-1 0 0,1-1 0,-1 1 0,0-1 0,0 1 0,0-1 0,0 0 0,0 0 0,-1 0 0,0 0 0,1-1 0,-1 0 0,0 1 0,-7 2 0,6-4 0,-1 0 0,1 1 0,-1-2 0,1 1 0,-1-1 0,1 1 0,-1-1 0,0-1 0,1 1 0,-1-1 0,1 0 0,-1-1 0,1 1 0,0-1 0,-10-4 0,-3-5 0,0 0 0,1-1 0,0-1 0,1-1 0,0 0 0,1-1 0,0-1 0,-23-34 0,32 41 0,0 0 0,1-1 0,0 0 0,0 0 0,1 0 0,0-1 0,1 0 0,1 1 0,-3-18 0,4 21 0,1-1 0,0 1 0,0 0 0,0 0 0,1 0 0,0 0 0,1 0 0,0 0 0,0 0 0,0 0 0,1 1 0,0-1 0,0 1 0,1-1 0,6-8 0,163-172 0,-76 87 0,12-15 0,119-133 0,-168 176 0,79-122 0,-134 187 0,-3 3 0,0 1 0,1-1 0,-1 0 0,-1 0 0,1 0 0,2-7 0,-4 11 0,0 0 0,0 0 0,0 0 0,0-1 0,0 1 0,0 0 0,0 0 0,1 0 0,-1-1 0,0 1 0,0 0 0,0 0 0,0-1 0,0 1 0,0 0 0,0 0 0,0 0 0,0-1 0,-1 1 0,1 0 0,0 0 0,0 0 0,0-1 0,0 1 0,0 0 0,0 0 0,0 0 0,0-1 0,-1 1 0,1 0 0,0 0 0,0 0 0,0 0 0,0-1 0,0 1 0,-1 0 0,1 0 0,0 0 0,0 0 0,0 0 0,-1 0 0,1 0 0,0 0 0,0-1 0,0 1 0,-1 0 0,1 0 0,0 0 0,0 0 0,-1 0 0,1 0 0,0 0 0,0 0 0,0 0 0,-1 1 0,1-1 0,0 0 0,0 0 0,-1 0 0,1 0 0,-1 0 0,-2 0 0,-1 1 0,1-1 0,0 0 0,0 1 0,-1 0 0,1 0 0,0 0 0,0 0 0,0 0 0,0 1 0,0-1 0,1 1 0,-1 0 0,0 0 0,-2 3 0,0 0 0,0 0 0,1 0 0,-1 1 0,1-1 0,1 1 0,-7 12 0,1 5 0,0 1 0,-11 50 0,13-36 0,1 0 0,2 0 0,1 0 0,3 41 0,0-74 0,1 0 0,-1 0 0,1 0 0,1 0 0,-1 0 0,1 0 0,-1 0 0,1 0 0,1-1 0,-1 1 0,1-1 0,0 1 0,0-1 0,0 0 0,0 0 0,1 0 0,-1-1 0,1 1 0,0-1 0,0 0 0,1 0 0,-1 0 0,9 3 0,-5-2 0,1-1 0,-1 0 0,1-1 0,0 0 0,-1 0 0,1-1 0,0 0 0,0-1 0,0 0 0,0 0 0,0-1 0,0 0 0,10-2 0,-15 2 0,0 0 0,0-1 0,-1 1 0,1-1 0,-1 0 0,1 0 0,-1 0 0,1 0 0,-1 0 0,0-1 0,0 0 0,0 1 0,0-1 0,-1 0 0,4-5 0,-2 1 0,-1 0 0,1 1 0,-1-1 0,-1 0 0,1 0 0,-1-1 0,2-13 0,-2 4 0,-1 0 0,0-1 0,-2 1 0,0-1 0,0 1 0,-8-27 0,4 22 0,-2 1 0,-1 1 0,0-1 0,-2 1 0,0 1 0,-1 0 0,-1 0 0,-1 1 0,-20-22 0,30 37 0,0 1 0,1 0 0,-1 0 0,0 0 0,0 0 0,0 1 0,0-1 0,0 1 0,0-1 0,-1 1 0,1 0 0,0 1 0,-1-1 0,-5 0 0,7 1 0,0 0 0,0 0 0,0 0 0,0 1 0,-1-1 0,1 1 0,0-1 0,0 1 0,0 0 0,0 0 0,1-1 0,-1 2 0,0-1 0,0 0 0,0 0 0,1 0 0,-1 1 0,1-1 0,-1 1 0,1-1 0,-1 1 0,1 0 0,0 0 0,-2 3 0,-1 5 0,0 1 0,0-1 0,1 1 0,1 0 0,0 0 0,0 0 0,1 15 0,0-3 0,1 0 0,6 37 0,-4-51 0,0-1 0,0 0 0,1 0 0,0 0 0,0-1 0,1 1 0,0-1 0,0 0 0,1 0 0,0 0 0,0 0 0,1-1 0,0 0 0,0 0 0,0-1 0,1 1 0,0-1 0,0-1 0,0 1 0,0-1 0,1-1 0,-1 1 0,1-1 0,0 0 0,0-1 0,0 0 0,16 2 0,-16-4 0,0 1 0,-1-1 0,1-1 0,0 1 0,-1-1 0,1-1 0,0 1 0,-1-1 0,9-4 0,-12 4 0,0 0 0,0-1 0,-1 1 0,1-1 0,-1 0 0,1 0 0,-1 0 0,0-1 0,0 1 0,-1-1 0,1 0 0,-1 1 0,1-1 0,-1 0 0,0 0 0,-1-1 0,2-4 0,3-10 0,-2-1 0,-1 1 0,3-36 0,-5 37 0,0 1 0,1 0 0,2 0 0,-1 0 0,9-21 0,-11 35 0,0 1 0,0-1 0,0 1 0,1-1 0,-1 1 0,1-1 0,0 1 0,0 0 0,0 0 0,0 0 0,0 0 0,0 0 0,0 1 0,1-1 0,-1 1 0,0-1 0,1 1 0,0 0 0,-1 0 0,1 0 0,0 0 0,-1 0 0,1 1 0,0-1 0,0 1 0,0 0 0,-1 0 0,1 0 0,0 0 0,0 0 0,0 1 0,-1-1 0,1 1 0,0 0 0,0-1 0,-1 1 0,1 1 0,-1-1 0,1 0 0,-1 1 0,1-1 0,-1 1 0,0 0 0,0-1 0,0 1 0,0 0 0,0 0 0,0 1 0,0-1 0,-1 0 0,3 5 0,2 8 0,0 1 0,-2-1 0,0 1 0,0 0 0,-2 0 0,0 0 0,-1 0 0,0 0 0,-2 1 0,0-1 0,0 0 0,-2 0 0,0 0 0,-6 19 0,3-18 0,2 1 0,0 0 0,0 0 0,2 0 0,-1 35 0,3-51 0,0 0 0,0 0 0,0 0 0,0 1 0,1-1 0,-1 0 0,1 0 0,-1 0 0,1 0 0,0 0 0,0 0 0,0 0 0,0 0 0,0-1 0,0 1 0,0 0 0,1 0 0,-1-1 0,1 1 0,-1-1 0,1 1 0,-1-1 0,1 0 0,0 0 0,0 0 0,0 0 0,0 0 0,-1 0 0,4 1 0,4 0 0,0 0 0,1 0 0,-1-1 0,1-1 0,12 0 0,-19 0 0,1 0 0,1-1 0,-1 0 0,0 0 0,1 0 0,-1 0 0,0-1 0,1 1 0,-1-1 0,0 0 0,0-1 0,-1 1 0,1-1 0,0 1 0,-1-1 0,0 0 0,1 0 0,-1-1 0,0 1 0,-1-1 0,1 0 0,-1 1 0,1-1 0,-1 0 0,0 0 0,1-6 0,4-7 0,-1 0 0,-1 0 0,-1-1 0,0 1 0,1-21 0,-1-161 0,-5 122 0,1 77 0,1-1 0,-1 0 0,0 0 0,0 0 0,0 0 0,0 1 0,1-1 0,-1 0 0,0 0 0,1 1 0,-1-1 0,1 0 0,-1 0 0,0 1 0,1-1 0,0 1 0,-1-1 0,1 0 0,-1 1 0,1-1 0,0 1 0,-1-1 0,1 1 0,0 0 0,0-1 0,-1 1 0,1 0 0,0-1 0,0 1 0,0 0 0,-1 0 0,1 0 0,0-1 0,0 1 0,0 0 0,0 0 0,-1 1 0,1-1 0,0 0 0,0 0 0,0 0 0,-1 0 0,1 1 0,0-1 0,1 1 0,2 0 0,0 0 0,-1 0 0,1 1 0,0-1 0,-1 1 0,0 0 0,1 0 0,-1 0 0,4 4 0,1 4 0,0 0 0,-1 0 0,-1 0 0,0 1 0,0 0 0,-1 1 0,0-1 0,-1 1 0,0 0 0,-1 0 0,3 23 0,-2 0 0,-2 0 0,-4 70 0,0-94 0,0 0 0,0 0 0,-5 13 0,2-6 0,11-82 0,32-94 0,-30 134 0,1 0 0,1 1 0,0 0 0,19-29 0,-27 50 0,0-1 0,0 0 0,0 1 0,0-1 0,1 1 0,-1 0 0,1 0 0,-1 0 0,1 0 0,0 0 0,0 0 0,4-1 0,-5 2 0,-1 1 0,0 0 0,0 0 0,1 0 0,-1-1 0,0 1 0,0 0 0,1 0 0,-1 1 0,0-1 0,0 0 0,1 0 0,-1 1 0,0-1 0,0 1 0,0-1 0,0 1 0,0-1 0,1 1 0,-1 0 0,0-1 0,0 1 0,0 0 0,-1 0 0,1 0 0,0 0 0,0 0 0,0 0 0,-1 0 0,1 0 0,0 0 0,-1 0 0,1 0 0,0 2 0,6 15 0,-1-1 0,0 1 0,-1 0 0,-1 0 0,3 37 0,-3 99 0,-4-111 0,-10 46 0,10-89 0,0 0 0,0 1 0,0-1 0,0 0 0,0 1 0,0-1 0,1 0 0,-1 0 0,0 1 0,0-1 0,0 0 0,1 0 0,-1 1 0,0-1 0,0 0 0,1 0 0,-1 0 0,0 0 0,1 1 0,-1-1 0,0 0 0,0 0 0,1 0 0,-1 0 0,0 0 0,1 0 0,-1 0 0,0 0 0,1 0 0,-1 0 0,0 0 0,1 0 0,-1 0 0,0 0 0,1 0 0,-1 0 0,0 0 0,1 0 0,-1 0 0,0 0 0,0 0 0,1-1 0,-1 1 0,0 0 0,1 0 0,-1 0 0,0-1 0,0 1 0,1 0 0,-1-1 0,15-9 0,-9 3 0,0-1 0,-1 0 0,0-1 0,-1 1 0,0-1 0,0 0 0,3-16 0,15-73 0,-15 60 0,1 3 0,30-122 0,-38 155 0,0 1 0,1-1 0,0 1 0,-1-1 0,1 1 0,0-1 0,0 1 0,0-1 0,0 1 0,0 0 0,0 0 0,0-1 0,0 1 0,1 0 0,-1 0 0,2-1 0,-2 2 0,0 0 0,-1 0 0,1 0 0,0 0 0,0 0 0,-1 0 0,1 0 0,0 0 0,-1 0 0,1 1 0,0-1 0,0 0 0,-1 1 0,1-1 0,0 0 0,-1 1 0,1-1 0,-1 1 0,1-1 0,-1 1 0,1-1 0,-1 1 0,1-1 0,-1 1 0,1-1 0,-1 1 0,1 0 0,-1-1 0,0 1 0,0 0 0,1-1 0,-1 1 0,0 0 0,0 0 0,0-1 0,1 1 0,-1 0 0,0 0 0,8 33 0,-1 1 0,-2-1 0,-1 1 0,-2 0 0,-3 49 0,3 40 0,-2-121 0,1 1 0,-1-1 0,1 0 0,-1 0 0,1 0 0,0 0 0,1 0 0,-1 0 0,0 0 0,1 0 0,0 0 0,-1-1 0,1 1 0,0-1 0,0 1 0,1-1 0,-1 0 0,0 0 0,1 0 0,-1 0 0,1 0 0,0 0 0,0-1 0,0 1 0,0-1 0,0 0 0,0 0 0,0 0 0,4 1 0,10 0 0,-1 1 0,0-2 0,1 0 0,24-3 0,-27 2 0,-3-1 0,-1 0 0,1-1 0,-1 0 0,1 0 0,-1-2 0,0 1 0,0-1 0,0 0 0,0-1 0,-1 0 0,0-1 0,0 0 0,0 0 0,-1-1 0,0 0 0,0-1 0,-1 1 0,0-1 0,0-1 0,-1 1 0,0-1 0,0-1 0,-1 1 0,-1-1 0,1 0 0,-2 0 0,1 0 0,-1 0 0,3-20 0,-2 4 0,-1 0 0,-1-27 0,-1 45 0,-1-1 0,-1 1 0,0 0 0,0 0 0,0 0 0,-1 0 0,-1 0 0,1 0 0,-1 0 0,-6-10 0,7 15 0,0 0 0,0 0 0,0 1 0,0-1 0,0 1 0,-1 0 0,1-1 0,-1 1 0,1 0 0,-1 0 0,0 1 0,0-1 0,0 1 0,0-1 0,0 1 0,0 0 0,-1 0 0,1 0 0,0 1 0,0-1 0,-1 1 0,1 0 0,-1-1 0,1 2 0,0-1 0,-1 0 0,1 1 0,-6 1 0,3 0 0,1 0 0,-1 0 0,1 1 0,0 0 0,-1 0 0,1 0 0,1 0 0,-1 1 0,0 0 0,1 0 0,0 0 0,0 1 0,0-1 0,0 1 0,-2 5 0,-2 5 0,2 1 0,0-1 0,0 1 0,2 0 0,0 1 0,1-1 0,0 1 0,1-1 0,1 1 0,1 0 0,0 0 0,4 23 0,-2-34 0,0 0 0,0 0 0,0 0 0,0 0 0,1 0 0,0-1 0,1 1 0,-1-1 0,1 0 0,0 0 0,0 0 0,0-1 0,1 1 0,-1-1 0,1 0 0,0 0 0,1-1 0,-1 0 0,1 0 0,-1 0 0,9 3 0,-9-4 0,0 0 0,0 0 0,0 0 0,0-1 0,0 0 0,0 0 0,0 0 0,0-1 0,1 1 0,-1-1 0,0 0 0,0-1 0,1 0 0,-1 1 0,0-1 0,0-1 0,0 1 0,0-1 0,0 0 0,0 0 0,-1-1 0,1 1 0,-1-1 0,1 0 0,6-7 0,-5 4 0,0-1 0,-1 0 0,-1 0 0,1-1 0,-1 1 0,0-1 0,-1 0 0,0 0 0,0-1 0,0 1 0,1-11 0,-1-8 0,0-1 0,-2-32 0,-1 53 0,0 7 0,0-1 0,0 1 0,0-1 0,0 1 0,0 0 0,0-1 0,0 1 0,0-1 0,0 1 0,0-1 0,0 1 0,0-1 0,0 1 0,0-1 0,0 1 0,0 0 0,0-1 0,-1 1 0,1-1 0,0 1 0,0 0 0,-1-1 0,1 1 0,0-1 0,0 1 0,-1 0 0,1-1 0,0 1 0,-1 0 0,1 0 0,-1-1 0,1 1 0,0 0 0,-1 0 0,1 0 0,-1-1 0,1 1 0,0 0 0,-1 0 0,1 0 0,-1 0 0,0 0 0,0 0 0,0 1 0,0-1 0,0 1 0,0-1 0,0 1 0,0 0 0,0-1 0,1 1 0,-1 0 0,0 0 0,0 0 0,1 0 0,-1 0 0,1 0 0,-1-1 0,1 1 0,-1 0 0,1 1 0,-1 0 0,-3 16 0,0 0 0,2-1 0,0 1 0,1 0 0,1 25 0,1-21 0,-1-18 0,0 1 0,0 0 0,1 0 0,-1 0 0,1 0 0,0-1 0,1 1 0,-1 0 0,1-1 0,0 0 0,0 1 0,1-1 0,-1 0 0,1 0 0,0 0 0,0 0 0,0 0 0,0-1 0,1 0 0,6 6 0,-5-6 0,1 0 0,-1 0 0,1-1 0,-1 0 0,1 0 0,0 0 0,0 0 0,0-1 0,0 0 0,0-1 0,0 1 0,0-1 0,0 0 0,0 0 0,0-1 0,8-2 0,-11 3 0,0-1 0,0 0 0,0 0 0,0 0 0,0-1 0,-1 1 0,1-1 0,-1 1 0,1-1 0,-1 0 0,1 0 0,-1 0 0,0 0 0,0 0 0,3-5 0,-1 1 0,-1 1 0,0-2 0,0 1 0,0 0 0,-1-1 0,3-10 0,-1-6 0,0 0 0,-2 0 0,0-24 0,-2-47 0,-18-153 0,-7 16 0,23 223 0,-1 9 0,-2 16 0,-9 104 0,5 219 0,9-267 0,0-50 0,1 0 0,1-1 0,1 1 0,2-1 0,0 0 0,10 30 0,-11-43 0,0 0 0,0-1 0,1 0 0,0 0 0,0 0 0,1 0 0,12 12 0,-14-16 0,1 0 0,0 0 0,0-1 0,0 1 0,1-1 0,-1 0 0,1-1 0,0 1 0,0-1 0,0 0 0,0-1 0,11 3 0,-10-3 0,0 0 0,0-1 0,0 0 0,0 0 0,0 0 0,0-1 0,0 0 0,0-1 0,0 1 0,0-1 0,8-4 0,-11 4 0,1-1 0,-1 0 0,0 0 0,0 0 0,0 0 0,-1-1 0,1 1 0,-1-1 0,0 0 0,0 0 0,0-1 0,0 1 0,-1 0 0,1-1 0,-1 0 0,1-5 0,3-8 0,-1-1 0,0-1 0,-2 1 0,2-36 0,-5-83 0,-2 63 0,2 41 0,0 23 0,0 17 0,-1 91 0,3 129 0,-2-215 0,1 0 0,0 0 0,1-1 0,0 1 0,1-1 0,0 1 0,1-1 0,7 16 0,-9-22 0,0-1 0,1 1 0,-1 0 0,1-1 0,0 0 0,0 0 0,0 1 0,0-2 0,1 1 0,-1 0 0,1-1 0,0 1 0,0-1 0,-1 0 0,1-1 0,1 1 0,-1-1 0,0 1 0,0-1 0,0 0 0,1-1 0,-1 1 0,8-1 0,-6 0 0,-1 0 0,1-1 0,0 1 0,0-1 0,-1-1 0,1 1 0,0-1 0,-1 0 0,1 0 0,-1-1 0,0 1 0,0-1 0,0 0 0,0-1 0,6-5 0,-5 3 0,1-1 0,-1-1 0,-1 1 0,1-1 0,-1 0 0,0 0 0,-1-1 0,6-15 0,-2-2 0,-1-1 0,-1 0 0,-1 0 0,-2 0 0,1-42 0,-4-42 0,-1 102 0,-2 8 0,-3 7 0,2 3 0,1 0 0,0 0 0,1 0 0,0 1 0,0-1 0,0 14 0,1 64 0,2-50 0,-2-22 0,2 0 0,0 0 0,1-1 0,0 1 0,1 0 0,9 24 0,-10-33 0,1 0 0,0-1 0,0 0 0,0 0 0,0 0 0,1 0 0,0 0 0,0 0 0,0-1 0,0 0 0,1 0 0,0 0 0,-1-1 0,1 1 0,1-1 0,-1 0 0,0-1 0,1 1 0,9 2 0,-2-2 0,-1 0 0,1-1 0,0 0 0,0-1 0,0-1 0,-1 0 0,1 0 0,20-4 0,-27 3 0,0-1 0,0 1 0,0-1 0,0 0 0,0-1 0,0 1 0,-1-1 0,1 0 0,-1 0 0,0-1 0,0 0 0,0 0 0,0 0 0,-1 0 0,0-1 0,1 0 0,-2 0 0,1 0 0,3-6 0,-2 0 0,-1 0 0,0-1 0,-1 1 0,-1-1 0,1 0 0,-2 0 0,1-22 0,-2 14 0,-1 0 0,0 0 0,-10-39 0,8 47 0,-1-1 0,0 1 0,-1 0 0,0 0 0,-1 1 0,-1-1 0,1 1 0,-2 1 0,-13-17 0,15 21 0,1 1 0,-1 0 0,-1 0 0,1 0 0,-1 1 0,1 0 0,-1 0 0,-1 0 0,1 1 0,0 0 0,-1 1 0,1 0 0,-1 0 0,0 0 0,0 1 0,0 0 0,-8 1 0,13 0 0,-1 0 0,1 0 0,-1 1 0,0-1 0,1 1 0,-1 0 0,1 0 0,0 0 0,-1 1 0,1-1 0,0 1 0,0 0 0,0 0 0,0 0 0,-5 4 0,4-2 0,0 1 0,0 0 0,0 0 0,1 0 0,0 0 0,0 0 0,0 1 0,-3 9 0,1 2 0,1 1 0,0 0 0,2-1 0,0 1 0,0 27 0,2-38 0,1-1 0,-1 1 0,1 0 0,1-1 0,-1 1 0,1 0 0,0-1 0,1 0 0,0 0 0,0 0 0,0 0 0,0 0 0,1 0 0,0-1 0,0 0 0,1 1 0,0-2 0,-1 1 0,1 0 0,1-1 0,9 6 0,-6-5 0,1 0 0,-1 0 0,1-1 0,0 0 0,0-1 0,0 0 0,1-1 0,-1 0 0,1 0 0,-1-1 0,1-1 0,-1 0 0,14-1 0,-19 0 0,0 0 0,0-1 0,0 1 0,0-1 0,-1 0 0,1 0 0,-1 0 0,1-1 0,-1 0 0,0 1 0,0-2 0,0 1 0,0 0 0,-1-1 0,1 0 0,-1 0 0,0 0 0,0 0 0,0 0 0,-1 0 0,1-1 0,-1 1 0,0-1 0,0 0 0,0-5 0,5-14 0,-1 0 0,-2-1 0,4-43 0,-7 53 0,0-4 0,10-66 0,-10 77 0,1-1 0,1 0 0,-1 1 0,2-1 0,-1 1 0,1 0 0,6-10 0,-9 17 0,0-1 0,1 0 0,-1 1 0,0-1 0,1 1 0,-1-1 0,1 1 0,0 0 0,-1 0 0,1 0 0,0 0 0,0 0 0,0 0 0,0 0 0,0 0 0,0 1 0,0-1 0,0 1 0,0 0 0,0-1 0,0 1 0,0 0 0,0 0 0,0 0 0,0 1 0,0-1 0,0 0 0,0 1 0,0-1 0,0 1 0,2 1 0,1 0 0,-1 0 0,1 1 0,0-1 0,-1 1 0,0 0 0,0 1 0,0-1 0,0 1 0,0-1 0,5 9 0,-1 1 0,0 1 0,-1 0 0,0 0 0,-1 1 0,-1 0 0,0 0 0,-1 0 0,-1 0 0,2 25 0,-1 10 0,-6 83 0,1-118 0,-1-1 0,-1 1 0,0 0 0,-10 27 0,13-76 0,5 15 0,0 0 0,2 0 0,12-25 0,0-2 0,24-57 0,65-115 0,-103 209 0,-4 7 0,0-1 0,0 1 0,0-1 0,0 1 0,0 0 0,1-1 0,-1 1 0,1 0 0,0 0 0,0 0 0,0 0 0,0 1 0,0-1 0,0 0 0,0 1 0,0-1 0,0 1 0,5-2 0,-6 4 0,0-1 0,0 1 0,-1 0 0,1 0 0,0-1 0,0 1 0,0 0 0,-1 0 0,1 0 0,0 0 0,-1 0 0,1 0 0,-1 0 0,1 0 0,-1 0 0,1 0 0,-1 0 0,0 0 0,0 0 0,1 1 0,-1-1 0,0 0 0,0 2 0,4 37 0,-4-33 0,2 267 0,-5-130 0,3-144-3,0 0 1,0 0-1,0 0 0,0 1 0,0-1 1,0 0-1,0 0 0,0 0 1,0 1-1,-1-1 0,1 0 0,0 0 1,0 0-1,0 0 0,0 1 1,0-1-1,0 0 0,-1 0 0,1 0 1,0 0-1,0 0 0,0 0 1,-1 1-1,1-1 0,0 0 1,0 0-1,0 0 0,0 0 0,-1 0 1,1 0-1,0 0 0,0 0 1,0 0-1,-1 0 0,1 0 0,0 0 1,0 0-1,-1 0 0,1 0 1,0 0-1,0 0 0,0 0 0,0 0 1,-1 0-1,1 0 0,0-1 1,0 1-1,0 0 0,-1 0 0,1 0 1,0 0-1,0 0 0,0 0 1,0-1-1,0 1 0,-1 0 0,1 0 1,0 0-1,0-1 0,0 1 1,0 0-1,0 0 0,-14-19-530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39.5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18 129 9604,'1'-4'4943,"6"-15"4482,2-2-3686,12-21-2033,-19 39-3734,0 0 0,0 0 0,0 1-1,0-1 1,1 0 0,-1 1-1,1-1 1,-1 1 0,1 0 0,0 0-1,0 0 1,0 0 0,0 0 0,0 1-1,0-1 1,1 1 0,-1 0-1,0 0 1,1 0 0,-1 0 0,1 1-1,5-1 1,-6 2 28,0 0 0,-1 0 0,1 0 0,0 0 0,-1 0 0,1 0 0,-1 1 0,0-1 0,1 1 0,-1 0 0,0 0 0,0-1 0,0 1 0,0 1 0,0-1 0,-1 0 0,1 0 0,-1 1 0,1-1 0,-1 1 0,0-1 0,0 1 0,1 5 0,2 3 0,0 1 0,-1 0 0,0-1 0,1 18 0,-3-18 0,0 1 0,-1-1 0,0 0 0,-1 0 0,0 1 0,0-1 0,-1 0 0,-1 0 0,0 0 0,-1-1 0,0 1 0,0-1 0,-1 1 0,0-2 0,-1 1 0,-8 11 0,-1-2-5,0-1-1,-1 0 1,0-1 0,-2-1-1,-36 27 1,54-43 5,0 0 0,0 0 0,-1 0 0,1 0 0,0 0 0,0 0 0,0 0 0,-1 0 0,1 0 0,0 0 0,0 0 0,-1 0 0,1 0 0,0 0 0,0 0 0,0 0 0,-1 0 0,1 0 0,0 0 0,0 0 0,0 0 0,-1 0 0,1 0 0,0 0 0,0 0 0,0 0 0,-1-1 0,1 1 0,0 0 0,0 0 0,0 0 0,0 0 0,0 0 0,-1-1 0,1 1 0,0 0 0,0 0 0,0 0 0,0-1 0,0 1 0,0 0 0,0 0 0,0 0 0,0-1 0,0 1 0,0 0 0,-1 0 0,1 0 0,0-1 0,1 1 0,-3-21 0,3 15 0,-1 1 0,1-1 0,0 1 0,0-1 0,4-9 0,-4 12 1,1 0 0,0 0 1,-1 1-1,1-1 0,0 0 0,1 1 0,-1 0 0,0-1 1,1 1-1,-1 0 0,1 0 0,0 0 0,0 1 0,-1-1 1,1 0-1,0 1 0,1 0 0,-1 0 0,0 0 0,0 0 1,0 0-1,1 1 0,-1 0 0,0-1 0,1 1 0,-1 0 1,0 1-1,0-1 0,7 2 0,3 2-2,0 1 0,0 0 0,0 1 0,0 1 0,18 12 0,-13-7 4,-6-6-4,0 0 1,0-1-1,0 0 1,1-1-1,-1 0 0,1-1 1,0 0-1,0-1 0,1 0 1,-1-1-1,0-1 1,25-2-1,-19-4-82,-4-4-178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44.1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242 418 32383,'2'-11'46,"-1"1"1,-1-1-1,0 1 1,0-1 0,-1 1-1,-2-11 1,2 18-46,1 0 0,-1 0 0,0 0 0,-1 0 0,1 1 0,0-1 0,-1 1-1,1-1 1,-1 1 0,0-1 0,0 1 0,0 0 0,0 0 0,0 0 0,-1 0 0,1 0 0,0 0 0,-1 1 0,0-1 0,1 1 0,-1 0 0,0 0 0,0 0 0,1 0 0,-1 0 0,-3 0 0,-1-1 1,0 1 0,0 0 0,0 1-1,1-1 1,-1 1 0,0 0 0,0 1 0,0 0 0,0 0 0,0 0-1,1 1 1,-1 0 0,-9 4 0,11-3-3,0 1-1,0-1 1,1 1 0,-1 0 0,1 0-1,0 0 1,0 0 0,0 1-1,1 0 1,-1 0 0,1 0 0,0 0-1,1 0 1,-1 0 0,-3 12-1,2 0 2,0 0-1,2 1 0,-1-1 0,2 0 1,0 1-1,3 25 0,-1-38 1,-1-1 1,1 0-1,0 0 0,0 0 1,0 0-1,1-1 0,-1 1 1,1 0-1,0 0 0,0-1 0,0 1 1,1-1-1,-1 0 0,1 0 1,-1 0-1,1 0 0,0 0 1,1 0-1,-1-1 0,0 0 1,1 1-1,-1-1 0,1 0 1,0-1-1,-1 1 0,1-1 1,0 0-1,0 0 0,6 1 0,-2 0 2,-1-1-1,1 0 1,-1-1-1,1 1 1,-1-1-1,1-1 0,-1 0 1,1 0-1,-1 0 1,0-1-1,1 0 0,-1 0 1,0-1-1,0 0 1,10-7-1,-7 3-1,-1-1 0,-1 0 0,1 0 0,-1-1 0,-1 0 0,0 0 0,0-1 0,-1 0 0,0 0 0,0-1 0,-1 0 0,-1 0 0,0 0 0,0 0 0,-2-1 0,3-13 0,1-17 0,-2-1 0,-2 0 0,-3-46 0,0 69 0,-1 1 0,0-1 0,-2 1 0,0 0 0,-2 0 0,0 1 0,-11-26 0,17 44 0,0 0 0,0-1 0,-1 1 0,1-1 0,0 1 0,0-1 0,0 1 0,-1-1 0,1 1 0,0 0 0,0-1 0,-1 1 0,1 0 0,0-1 0,-1 1 0,1 0 0,0-1 0,-1 1 0,1 0 0,-1 0 0,1-1 0,0 1 0,-1 0 0,1 0 0,-1 0 0,1 0 0,-1-1 0,1 1 0,-1 0 0,0 0 0,-7 11 0,0 20 0,8-31 0,-7 47 0,3 0 0,1 0 0,3 0 0,6 59 0,-3-80 0,2 0 0,13 44 0,-15-59 0,1-1 0,0 0 0,0 0 0,1-1 0,1 1 0,0-1 0,0 0 0,0-1 0,12 12 0,-15-17 0,0 0 0,0-1 0,1 1 0,-1-1 0,0 0 0,1 0 0,-1-1 0,1 1 0,0-1 0,0 1 0,-1-1 0,1 0 0,0-1 0,0 1 0,0-1 0,0 0 0,0 1 0,0-2 0,0 1 0,0 0 0,0-1 0,6-2 0,-4 1 0,-1 0 0,0 0 0,0-1 0,0 0 0,0 0 0,0 0 0,-1-1 0,0 1 0,1-1 0,-1 0 0,0-1 0,-1 1 0,1 0 0,-1-1 0,3-5 0,0-3 0,0 1 0,-1-1 0,0-1 0,-1 1 0,0-1 0,-2 1 0,2-16 0,2-98 0,-6 119 0,0 5 0,0-1 0,0 1 0,0 0 0,-1 0 0,1 0 0,0 0 0,-1 0 0,0 0 0,-1-3 0,1 5 0,0 0 0,0 0 0,0 0 0,0 0 0,0 0 0,0 0 0,0 1 0,0-1 0,0 0 0,0 1 0,0-1 0,0 1 0,-1 0 0,1-1 0,0 1 0,0 0 0,0-1 0,-1 1 0,1 0 0,0 0 0,0 0 0,-1 0 0,0 1 0,0-1 0,1 0 0,-1 1 0,1-1 0,-1 1 0,1 0 0,-1-1 0,1 1 0,0 0 0,-1 0 0,1 0 0,0 0 0,0 0 0,0 0 0,0 0 0,0 0 0,0 1 0,0-1 0,0 0 0,0 1 0,0-1 0,1 1 0,-1-1 0,0 0 0,1 1 0,0 0 0,-1-1 0,1 1 0,0-1 0,0 1 0,0 1 0,-4 59 0,4-56 0,0 8 0,0 0 0,1 0 0,1-1 0,0 1 0,1-1 0,1 0 0,8 24 0,-9-32 0,-1 0 0,1 0 0,0-1 0,0 1 0,0-1 0,0 0 0,1 0 0,0 0 0,0 0 0,0-1 0,0 1 0,0-1 0,1 0 0,0 0 0,-1-1 0,1 1 0,0-1 0,0 0 0,0-1 0,0 1 0,1-1 0,-1 0 0,7 0 0,-8 0 0,1 0 0,-1-1 0,1 0 0,-1 0 0,1 0 0,-1-1 0,0 1 0,1-1 0,-1 0 0,1 0 0,-1-1 0,0 1 0,0-1 0,0 0 0,0 0 0,0 0 0,0-1 0,-1 1 0,1-1 0,-1 0 0,1 0 0,-1 0 0,0-1 0,0 1 0,-1-1 0,1 1 0,-1-1 0,0 0 0,3-6 0,4-8 0,0-1 0,-1-1 0,-1 0 0,0 0 0,-2 0 0,5-41 0,-6 21 0,-2 0 0,-4-67 0,2 101 0,0-1 0,-1 1 0,0 0 0,0-1 0,0 1 0,-1 0 0,0 0 0,0 0 0,-1 0 0,1 1 0,-1-1 0,0 1 0,-1-1 0,-4-5 0,7 10 0,1 1 0,-1-1 0,1 0 0,-1 1 0,1-1 0,-1 1 0,1-1 0,-1 1 0,0-1 0,1 1 0,-1-1 0,0 1 0,1 0 0,-1-1 0,0 1 0,0 0 0,1 0 0,-1 0 0,0-1 0,0 1 0,1 0 0,-1 0 0,0 0 0,0 0 0,0 0 0,1 0 0,-1 0 0,0 1 0,0-1 0,1 0 0,-1 0 0,0 1 0,1-1 0,-1 0 0,0 1 0,0-1 0,1 0 0,-1 1 0,1-1 0,-1 1 0,0 0 0,1-1 0,-1 1 0,1-1 0,0 1 0,-1 0 0,1-1 0,-1 1 0,1 0 0,0-1 0,-1 1 0,1 0 0,0 0 0,0-1 0,0 1 0,0 0 0,-1 0 0,1 0 0,-2 8 0,1 0 0,0 0 0,0 14 0,0 17 0,3-1 0,2 1 0,15 70 0,-5-38 0,-8-37 0,2-1 0,19 55 0,-26-88-55,4 10 229,-2-10-436,-1-10-1057,-2-21-3190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44.5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 30302,'0'-2'1601,"12"2"-1393,15 0 16,8 0-64,2 0-80,2 0-16,-2 0-48,-8 0-16,-4 0 0,-9 0 0,-4-2-96,-7-5-544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44.8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31903,'0'2'640,"14"2"-544,15-4-32,8 0-48,2 0-16,-4 0 0,-2 0 0,-8 0-32,-13 0-160,-8-6-769</inkml:trace>
  <inkml:trace contextRef="#ctx0" brushRef="#br0" timeOffset="1">54 106 31182,'0'2'1169,"15"-2"-993,12 0-48,3 1-80,3-1-32,-2 0-16,-2 0 0,-6 0 0,-11 0-32,-6-3-128,-6-5-1265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59:48.9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208 118 31775,'2'-10'354,"0"4"-252,0-1 0,-1 1 0,1-1 0,-2 0 0,1-12 0,-1 17-102,0 1 0,-1-1-1,1 1 1,0 0 0,-1-1 0,1 1 0,-1 0-1,0-1 1,1 1 0,-1 0 0,0 0 0,0 0 0,1 0-1,-1 0 1,0 0 0,0 0 0,0 0 0,-1 0-1,1 0 1,0 0 0,0 0 0,0 1 0,-1-1 0,1 0-1,0 1 1,-1-1 0,1 1 0,0 0 0,-1-1 0,1 1-1,-1 0 1,-2 0 0,-8-2 0,0 1 0,0 1 0,0 0 0,0 0 0,0 1 0,-22 5 0,30-5 0,-1 0 0,1 1 0,1 0 0,-1 0 0,0 0 0,0 0 0,1 0 0,-1 1 0,1 0 0,0 0 0,0 0 0,0 0 0,0 0 0,0 0 0,1 1 0,-1-1 0,1 1 0,0 0 0,0 0 0,0 0 0,1 0 0,-2 6 0,1-6 0,1 0 0,-1 1 0,1 0 0,1-1 0,-1 1 0,0-1 0,1 1 0,0 0-1,0 0 1,1-1 0,-1 1 0,1 0 0,0-1 0,0 1 0,1-1 0,-1 1 0,1-1 0,0 0 0,0 0 0,0 1 0,1-1 0,-1-1 0,5 6 0,4 0 3,-1 0 0,2 0 0,-1-2 0,1 1 0,0-1 0,17 6 1,-17-8-3,-1 1 0,1 0 0,-1 0 1,-1 1-1,1 0 0,-1 1 0,-1 0 1,13 14-1,-20-20-1,0 1 0,0 0 0,0-1 0,-1 1 0,1 0 0,-1 0 0,0 0 0,0 0 0,0 0 0,0 0 0,0 0 0,-1 0 0,1 1 0,-1-1 0,0 0 0,0 0 0,0 0 0,-1 1 0,1-1 0,-1 0 0,1 0 0,-1 0 0,0 0 0,0 0 0,-3 5 0,1-3 0,0-1 0,0 0 0,-1 0 0,1 0 0,-1 0 0,0-1 0,0 0 0,0 0 0,0 0 0,-1 0 0,1 0 0,-1-1 0,1 0 0,-10 3 0,1-1-4,0-1-1,-1-1 1,1 0-1,0-1 1,-16 0-1,28-1 5,-1 0 0,1 0 0,0 0 0,-1-1-1,1 1 1,0 0 0,0 0 0,-1-1 0,1 1 0,0-1-1,0 1 1,0-1 0,0 1 0,0-1 0,0 0 0,0 0-1,0 1 1,0-1 0,0 0 0,0 0 0,0 0 0,0 0-1,1 0 1,-1 0 0,0 0 0,1-1 0,-1 1 0,1 0-1,-1 0 1,1 0 0,0 0 0,-1-1 0,1-1-1,-1-5 2,1 0-1,-1 1 0,2-1 0,1-12 0,-1 11 0,1-7 0,1 1 0,1 0 0,0 0 0,1 1 0,11-23 0,42-68 0,-13 26 0,-43 75 1,0 1 1,0-1-1,-1 0 1,1 0-1,-1 0 1,0 0-1,0 0 0,-1-1 1,1 1-1,-1 0 1,0 0-1,0-1 1,0 1-1,0 0 1,-2-5-1,1 7-1,1-1 1,-2 1-1,1-1 0,0 1 1,0 0-1,-1 0 1,1 0-1,-1 0 0,0 0 1,0 0-1,0 0 0,1 0 1,-2 1-1,1-1 0,0 1 1,0 0-1,0-1 1,-1 1-1,1 0 0,-1 0 1,1 0-1,0 1 0,-1-1 1,-4 0-1,4 0-7,1 1-1,-1-1 1,1 1 0,0-1 0,0 1-1,-1-1 1,1 1 0,-1 0 0,1 0-1,0 1 1,-1-1 0,1 0 0,0 1-1,0-1 1,-1 1 0,1 0 0,-3 1-1,-6 12-325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2.1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270 422 31775,'0'-6'49,"-1"0"1,0 1-1,0-1 1,0 1 0,-1-1-1,1 1 1,-1-1 0,-1 1-1,1 0 1,-1 0-1,0 0 1,0 1 0,0-1-1,-1 0 1,0 1 0,0 0-1,0 0 1,0 0-1,-8-5 1,4 7-50,1 0 0,0 1 0,-1 0 0,1 0 0,-1 0 0,1 1 0,-1 0 0,1 0 0,-1 1 0,-13 3 0,15-2 0,0 0 0,0 1 0,0-1 0,1 1 0,-1 0 0,1 1 0,0-1 0,0 1 0,0 0 0,0 0 0,1 1 0,-1-1 0,1 1 0,0 0 0,1 0 0,-1 0 0,1 1 0,0-1 0,-4 12 0,3-8 0,1 1 0,0 0 0,1 0 0,0 0 0,0 0 0,1 0 0,0 0 0,1 0 0,0 1 0,0-1 0,4 17 0,-3-24 0,0 0 0,0 0 0,1 0 0,-1 0 0,1 0 0,0-1 0,0 1 0,0 0 0,0-1 0,0 0 0,0 1 0,1-1 0,-1 0 0,1 0 0,0 0 0,0 0 0,-1-1 0,1 1 0,0-1 0,0 0 0,0 0 0,1 0 0,-1 0 0,6 1 0,-4-1 0,-1 0 0,1-1 0,0 0 0,0 0 0,-1 0 0,1 0 0,0 0 0,-1-1 0,1 0 0,-1 0 0,1-1 0,-1 1 0,1-1 0,-1 0 0,0 0 0,0 0 0,5-4 0,-1-1 0,-1-1 0,0 0 0,0-1 0,-1 0 0,0 0 0,0 0 0,-1-1 0,0 1 0,-1-1 0,0 0 0,-1-1 0,0 1 0,2-15 0,1-14 0,-1 0 0,-2-51 0,-1 34 0,0 28 0,-1 1 0,-1-1 0,-2 1 0,0-1 0,-8-31 0,10 58 0,0 1 0,0-1 0,0 1 0,0-1 0,-1 1 0,1-1 0,0 1 0,0-1 0,0 1 0,0-1 0,-1 1 0,1-1 0,0 1 0,0 0 0,-1-1 0,1 1 0,0-1 0,-1 1 0,1 0 0,-1-1 0,1 1 0,0 0 0,-1-1 0,1 1 0,-1 0 0,1 0 0,-1-1 0,1 1 0,-1 0 0,0 0 0,1 0 0,-1 1 0,0-1 0,0 1 0,1 0 0,-1-1 0,0 1 0,1 0 0,-1-1 0,1 1 0,-1 0 0,1 0 0,-1 0 0,1-1 0,0 1 0,-1 0 0,1 0 0,0 0 0,0 1 0,-7 27 0,2 1 0,1 0 0,2 0 0,1 0 0,3 31 0,-2-8 0,0-25 0,1 0 0,1 0 0,1 0 0,1-1 0,2 0 0,1 0 0,1 0 0,18 41 0,-23-63 0,0 0 0,1 0 0,-1 0 0,1-1 0,0 1 0,1-1 0,-1 0 0,1 0 0,0 0 0,0-1 0,0 0 0,0 0 0,0 0 0,1 0 0,0-1 0,-1 0 0,1 0 0,0-1 0,0 1 0,0-1 0,0 0 0,0-1 0,0 0 0,0 0 0,0 0 0,0-1 0,0 1 0,0-2 0,0 1 0,0-1 0,0 1 0,0-2 0,-1 1 0,1 0 0,-1-1 0,0 0 0,0-1 0,0 1 0,0-1 0,0 0 0,-1 0 0,6-7 0,-2 2 0,-1-1 0,-1-1 0,1 1 0,-2-1 0,1 0 0,-2 0 0,1 0 0,-2-1 0,4-15 0,-2-1 0,-2 0 0,0-52 0,-3 75 0,0 1 0,0-1 0,-1 1 0,0-1 0,0 1 0,0-1 0,0 1 0,-1 0 0,-4-9 0,6 12 0,-1 0 0,0-1 0,0 1 0,0 0 0,0 0 0,0 0 0,-1-1 0,1 1 0,0 0 0,0 1 0,-1-1 0,1 0 0,-1 0 0,1 0 0,-1 1 0,1-1 0,-1 1 0,1-1 0,-1 1 0,1 0 0,-1 0 0,0-1 0,1 1 0,-1 0 0,1 0 0,-1 1 0,0-1 0,1 0 0,-1 0 0,1 1 0,-3 0 0,2 0 0,0 1 0,0-1 0,0 0 0,0 1 0,1-1 0,-1 1 0,1-1 0,-1 1 0,1 0 0,0 0 0,-1-1 0,1 1 0,0 0 0,0 0 0,1 0 0,-1 1 0,0-1 0,1 0 0,-1 0 0,1 0 0,-1 0 0,1 4 0,-2 57 0,2-50 0,0 1 0,0-1 0,1 1 0,1-1 0,0 1 0,1-1 0,1 1 0,10 23 0,-12-31 0,0-1 0,1 0 0,0-1 0,0 1 0,1 0 0,-1-1 0,1 0 0,0 0 0,0 0 0,1 0 0,-1-1 0,1 1 0,-1-1 0,1 0 0,0-1 0,0 1 0,0-1 0,1 0 0,-1 0 0,1-1 0,-1 0 0,6 1 0,-1 0 0,-1-1 0,1-1 0,-1 0 0,17-1 0,-23 0 0,1 0 0,-1 0 0,1 0 0,-1 0 0,0 0 0,0-1 0,1 1 0,-1-1 0,0 0 0,-1 0 0,1 0 0,0 0 0,0-1 0,-1 1 0,5-6 0,2-6 0,0-1 0,-1 0 0,-1 0 0,0-1 0,-1 0 0,0 0 0,-2-1 0,0 0 0,3-25 0,-1-19 0,-2-75 0,-4 102 0,2 22 0,-2 1 0,0 0 0,0 0 0,-1 0 0,0 0 0,-1 0 0,0 0 0,-6-16 0,0 18 0,3 16 0,1 20 0,4-27 0,-5 72 0,3-1 0,3 1 0,3-1 0,4 0 0,19 83 0,-26-147-5,9 28 15,-10-34-12,1 1 0,-1-1-1,1 0 1,-1 0 0,1 0 0,0 0-1,-1 0 1,1 0 0,0 0 0,0 0-1,-1-1 1,1 1 0,0 0 0,0 0-1,0-1 1,0 1 0,0 0 0,0-1-1,0 1 1,0-1 0,0 1 0,1-1-1,-1 0 1,0 1 0,2-1 0,5-4-305,-2-14-694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2.5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32063,'2'0'384,"21"0"-256,7 0-32,10 0-64,-3 0-16,-2 0-16,-7 0 0,-7 0 0,-7 0-48,-8 0-384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2.8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26 30846,'0'2'1617,"4"-2"-1441,19 0-112,10-4-48,4-3 0,0 1-16,-4 4 0,-2-1 0,-11-1 0,-5 2-16,-13 2-48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3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 31679,'6'1'480,"17"1"-144,7-2-192,3 0-80,2 0-48,0 0 0,-6 0-16,-2-3 0,-9-1-48,-3 0-208,-11-1-3986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3.6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144 58 32015,'-2'-3'19,"-1"1"1,0 0-1,0 1 1,0-1 0,0 0-1,-1 1 1,1 0-1,0 0 1,-1 0 0,1 0-1,0 0 1,-1 0-1,1 1 1,-1 0-1,0 0 1,1 0 0,-1 0-1,1 0 1,-1 1-1,1 0 1,0 0 0,-1 0-1,1 0 1,0 0-1,-1 0 1,1 1 0,0 0-1,0-1 1,0 1-1,0 0 1,1 1 0,-1-1-1,0 0 1,-2 4-1,0 3-18,1 1 0,0-1 0,0 0 0,1 1 0,1 0 0,-1-1 1,2 1-1,-1 0 0,1 0 0,1 18 0,0-16-1,1-1 1,0 0 0,0 0 0,1 1-1,1-1 1,0 0 0,0 0 0,1-1-1,7 13 1,-4-10-1,1 0 0,1-1 0,0 0 0,13 13 0,-20-23 0,0 0 0,0 1 0,0-1 0,0 0 0,1-1 0,-1 1 0,0 0 0,1-1 0,0 1 0,-1-1 0,1 0 0,0 0 0,-1 0 0,1 0 0,0 0 0,0-1 0,0 1 0,0-1 0,0 0 0,0 0 0,0 0 0,0 0 0,0-1 0,0 1 0,0-1 0,-1 1 0,1-1 0,5-2 0,-5 0 0,0 0 1,0 1-1,0-1 0,0 0 0,0 0 1,-1-1-1,0 1 0,1 0 0,-1-1 1,0 0-1,-1 1 0,1-1 1,-1 0-1,0 0 0,1 0 0,-1-5 1,3-11 3,2-40 0,-4 29-2,1-76-1,-3 98-1,0-1 0,-1 1 0,-1-1 0,0 1 0,0 0 0,-1-1 0,0 1 0,-7-14 0,8 20 3,0 1-1,0-1 1,-1 0 0,1 0-1,-1 1 1,1-1 0,-7-3-1,8 5-3,1 1 0,-1-1 0,0 1-1,1 0 1,-1-1 0,0 1 0,0-1 0,1 1 0,-1 0-1,0 0 1,0-1 0,0 1 0,1 0 0,-1 0 0,0 0-1,0 0 1,0 0 0,1 0 0,-1 0 0,0 0 0,0 0-1,0 1 1,1-1 0,-1 0 0,0 0 0,0 1-1,1-1 1,-1 0 0,0 1 0,0-1 0,1 1 0,-1-1-1,1 1 1,-1-1 0,0 1 0,1-1 0,-1 1 0,1 0-1,-1-1 1,1 1 0,-1 0 0,1 1 0,-7 20-218,3 6-557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3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74 31711,'-4'-4'51,"0"0"0,0 1 0,0-1 0,0 1 0,0 0 0,-1 0 0,0 1 0,1-1 1,-1 1-1,0 0 0,0 0 0,0 1 0,-1 0 0,1 0 0,0 0 0,0 0 1,-1 1-1,-6 0 0,9-1-51,-1 1 1,1 0 0,-1 0-1,1 1 1,-1-1 0,1 1-1,-1 0 1,1 0 0,0 0-1,-1 0 1,1 0-1,0 1 1,0 0 0,0-1-1,0 1 1,0 0 0,0 0-1,0 1 1,1-1 0,-1 1-1,1-1 1,0 1-1,0 0 1,0 0 0,0 0-1,0 0 1,1 0 0,-2 3-1,2-3 1,-1 0-1,2 0 0,-1 0 1,0 0-1,1 0 0,-1 0 0,1 0 1,0 1-1,0-1 0,0 0 1,0 0-1,1 0 0,-1 0 1,1 0-1,0 0 0,0 0 1,0 0-1,0 0 0,0 0 1,1-1-1,-1 1 0,1 0 0,0-1 1,0 1-1,0-1 0,0 0 1,3 3-1,0-2 2,1 1 0,0-1 0,0 0 0,0-1 0,1 1 0,-1-1 0,1-1 0,-1 1-1,1-1 1,0 0 0,11 0 0,-6-1 2,-3 1 0,-1 0 0,1-1 0,0 0 0,-1-1-1,1 0 1,9-2 0,-16 2-4,0 0 0,0 1 1,0-1-1,0-1 0,0 1 0,0 0 0,0 0 0,-1-1 0,1 1 1,0-1-1,-1 1 0,0-1 0,1 0 0,-1 1 0,0-1 0,0 0 0,1 0 1,-2 0-1,1 0 0,0 0 0,0 0 0,-1 0 0,1-1 0,-1 1 0,1 0 1,-1 0-1,0 0 0,0-5 0,0 1 0,0 0 0,0-1 0,0 1 0,-1-1 0,0 1 0,-1 0 0,1-1 0,-1 1 0,0 0 0,-5-9 0,5 11 0,-1 0 0,1 1 0,-1-1 0,0 0 0,-1 1 0,1 0 0,-1 0 0,1 0 0,-1 0 0,0 0 0,0 1 0,0 0 0,0-1 0,-1 2 0,-5-3 0,-1 1-14,0 1-1,0 0 1,0 0-1,0 1 1,0 1 0,0 0-1,-1 0 1,1 1-1,-21 5 1,-3 8-290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3.9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0 32543,'0'0'189,"-3"6"-154,0-2-35,0-1 0,0 1 0,1 0 0,0 0 0,0 0 0,0 0 0,0 0 0,0 0 0,1 0 0,0 0 0,0 1 0,-1 4 0,16-42-5,-12 11-166,-1 18-357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4.8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1 148 31278,'1'-7'127,"0"-1"1,0 1-1,1 0 0,0 0 0,1 0 0,0 0 0,0 1 0,0-1 0,0 1 0,7-8 0,9-21-65,-17 29-52,-1 4-8,0 0 0,0 0-1,0 0 1,0-1 0,1 2-1,-1-1 1,0 0 0,1 0 0,0 0-1,2-1 1,0 16-2,8 352 0,-12-364 0,0 0 0,0 0 0,0 0 0,0 0 0,0 0 0,0 0 0,0 0 0,-1 0 0,1 0 0,0 0 0,-1 0 0,1-1 0,0 1 0,-1 0 0,1 0 0,-1 0 0,0 0 0,1-1 0,-1 1 0,0 0 0,1 0 0,-1-1 0,0 1 0,0-1 0,0 1 0,1 0 0,-1-1 0,0 0 0,0 1 0,0-1 0,-2 1 0,-34 0 0,18-3 0,19 2 0,0 0 0,0 0 0,0 0 0,-1 0 0,1-1 0,0 1 0,0 0 0,0 0 0,-1-1 0,1 1 0,0 0 0,0 0 0,0-1 0,0 1 0,0 0 0,0 0 0,0-1 0,0 1 0,0 0 0,-1-1 0,1 1 0,0 0 0,0 0 0,1-1 0,-1 1 0,0 0 0,0-1 0,0 1 0,0 0 0,0 0 0,0-1 0,0 1 0,0 0 0,0 0 0,1-1 0,-1 1 0,0 0 0,0 0 0,0-1 0,0 1 0,1 0 0,-1 0 0,0 0 0,0 0 0,1-1 0,-1 1 0,0 0 0,0 0 0,1 0 0,8-3 1,0 0 0,0 1-1,0 1 1,0 0 0,1 0 0,15 1 0,37-6-314,-42 1-1658,-3 0-5435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5.2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97 31727,'3'-7'100,"0"0"1,0 1 0,1-1 0,-1 1 0,2 0-1,-1 1 1,1-1 0,0 1 0,6-6 0,-8 8-99,1-1 0,0 1 0,0 1 0,0-1 0,1 1 1,-1-1-1,0 1 0,1 1 0,0-1 0,-1 1 0,1-1 1,0 1-1,0 1 0,7-2 0,-11 3-2,1-1 0,-1 1 0,1-1 0,-1 1 0,1-1 0,-1 1 0,1 0 0,-1 0 0,0-1 0,0 1 0,1 0 0,-1 0 0,0 0 0,0 1 0,0-1 0,0 0 0,0 0 0,0 1 0,0-1 0,-1 0 0,1 1 0,0-1 0,-1 1 0,1-1 0,-1 1 0,1-1 0,-1 1 0,0 1 0,7 48 0,-5-42 0,-2 0 0,1 0 0,-1 0 0,-1 0 0,0-1 0,0 1 0,0 0 0,-1 0 0,-1-1 0,1 1 0,-2-1 0,1 0 0,-1 0 0,0 0 0,-8 11 0,-10 9 0,-1-1 0,-35 30 0,78-89 0,-15 26 0,0 1 0,1-1 0,0 2 0,0-1 0,0 1 0,8-5 0,-13 8 0,1 1 0,-1-1 0,1 0 0,0 1 0,-1-1 0,1 1 0,0 0 0,-1-1 0,1 1 0,0 0 0,0 0 0,-1 0 0,1 0 0,0 0 0,0 1 0,-1-1 0,1 0 0,0 1 0,-1-1 0,1 1 0,-1 0 0,1 0 0,0-1 0,-1 1 0,0 0 0,1 0 0,-1 0 0,1 1 0,-1-1 0,0 0 0,0 0 0,2 3 0,-1 0-92,1-1 1,0 1-1,0 0 0,0-1 1,1 0-1,-1 0 0,1 0 1,-1 0-1,1 0 0,0-1 1,0 0-1,1 1 0,3 0 1,9 0-2452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5.8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98 50 31903,'0'-1'26,"0"0"0,0 1 0,0-1 0,0 0 0,0 1 0,0-1 0,0 0 0,0 1 0,-1-1 1,1 1-1,0-1 0,-1 0 0,1 1 0,0-1 0,-1 1 0,1-1 0,0 1 0,-1-1 0,1 1 1,-1-1-1,1 1 0,-1 0 0,1-1 0,-1 1 0,0 0 0,1-1 0,-1 1 0,1 0 0,-2-1 0,-23 1 97,22 1-129,-1 0 1,0 0-1,1 0 1,0 0-1,-1 0 0,1 1 1,0 0-1,0-1 0,0 1 1,0 1-1,0-1 1,-5 5-1,6-4 6,0 0 1,0 0-1,1 0 0,-1 0 0,1 0 1,0 1-1,0-1 0,0 0 1,1 0-1,-1 1 0,1-1 0,-1 1 1,1-1-1,0 1 0,0-1 1,1 0-1,-1 1 0,1-1 0,0 0 1,1 6-1,1-3 3,0 0-1,0 0 1,0-1-1,1 1 1,0-1 0,0 1-1,0-1 1,0-1-1,9 8 1,34 23-3,-32-25 0,0 0 0,-1 2 0,24 23 0,-35-31 0,0-1 0,-1 1 0,1-1 0,-1 1 0,0 0 0,0 0 0,0 0 0,0 0 0,-1 1 0,1-1 0,-1 0 0,0 1 0,0-1 0,-1 0 0,0 1 0,1-1 0,-1 1 0,-1-1 0,1 1 0,-2 6 0,1-9 0,0 0 0,0 0 0,0 0 0,0 0 0,-1 0 0,1 0 0,-1 0 0,1-1 0,-1 1 0,0 0 0,1-1 0,-1 1 0,0-1 0,0 0 0,0 0 0,0 0 0,0 0 0,-1 0 0,-2 1 0,-48 12 0,46-13 0,-7 2 0,0-2 0,-25 0 0,32-1 0,6 0-1,1 0 0,-1 0 1,0 0-1,0-1 0,0 1 0,0 0 1,1-1-1,-1 1 0,0 0 0,0-1 1,0 1-1,1-1 0,-1 1 0,0-1 1,1 1-1,-1-1 0,1 0 0,-1 1 1,0-1-1,1 0 0,-1 1 0,1-1 1,0 0-1,-1 0 0,1 1 0,0-1 1,-1 0-1,1 0 0,0 0 0,0-1 0,-4-30-23,4 26 21,-1-48-414,8-74-1,-3 101 353,0 1 1,2 0-1,1 0 1,19-46-1,-25 70 116,0 0 0,1 0 0,-1 0-1,1 0 1,0 1 0,0-1-1,-1 0 1,1 1 0,0-1-1,0 1 1,1 0 0,-1 0-1,0 0 1,0 0 0,0 0-1,1 0 1,-1 1 0,0-1-1,1 1 1,-1-1 0,1 1-1,-1 0 1,3 0 0,11 0-91,-1 1 0,24 3 0,-26-2 117,167 7-325,-199-9-557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8.5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273 79 31999,'0'-12'311,"0"7"-257,0 1 0,0 0 0,0 0 0,0-1 1,-1 1-1,0 0 0,-2-7 0,2 9-53,0 0 0,0 1 0,0-1 0,0 1 0,0 0 0,0-1 0,-1 1 0,1 0 0,-1 0 0,1 0 0,-1 0 1,1 0-1,-1 0 0,1 0 0,-1 1 0,0-1 0,0 0 0,1 1 0,-1 0 0,0-1 0,0 1 0,-2 0 0,-7-2-1,-1 1 0,0 1 0,1 0 0,-1 0 0,0 1 0,1 1 0,-1 0 0,1 0 0,0 1 0,-1 1 0,1 0 0,-13 7 0,19-9 0,0 1 0,1 0 0,-1 0 0,1 1 0,0-1 0,0 1 0,0 0 0,0 0 0,1 0 0,-1 0 0,1 1 0,0-1 0,0 1 0,1 0 0,0 0 0,0 0 0,0 0 0,0 0 0,1 0 0,0 1 0,0-1 0,0 1 0,0-1 0,1 0 0,0 1 0,0-1 0,1 1 0,1 8 0,0-9 0,-1 1 0,1 0 0,0-1 0,1 0 0,-1 1 0,1-1 0,0 0 0,1 0 0,-1-1 0,1 1 0,0-1 0,4 5 0,10 7 0,33 23 0,-18-14 0,-13-10 0,-1 2 0,0 0 0,17 21 0,-31-32 0,-1 0 0,1 1 0,-1 0 0,0 0 0,-1 0 0,1 0 0,-1 1 0,-1-1 0,0 1 0,0 0 0,0 0 0,-1 0 0,1 14 0,-3-17 0,0-1 0,1 0 0,-2 0 0,1 0 0,0 0 0,-1 0 0,0 0 0,0 0 0,0 0 0,-1-1 1,1 1-1,-1-1 0,0 1 0,1-1 0,-2 0 0,1 0 0,0-1 0,-1 1 0,1 0 0,-1-1 0,1 0 0,-1 0 0,-8 3 0,4-2-2,1 0-1,-1 0 0,1-1 1,-1 0-1,0 0 1,0-1-1,0 0 1,0 0-1,0-1 1,0 0-1,0 0 1,-12-3-1,18 2 3,0 0 0,0 0 0,0 0 0,1 0 0,-1 0 0,1-1 0,-1 1 0,1 0 0,-1-1 0,1 1 0,0-1 0,0 0 0,0 0 0,0 1 0,0-1 0,0 0 0,0 0 0,0 0 0,1 0 0,-1 0 0,1 0 0,-1 0 0,1 0 0,0 0 0,0-3 0,-1-2 0,1 1 0,0-1 0,1 0 0,-1 1 0,1-1 0,3-12 0,0 11 0,-1 1 0,1-1 0,0 1 0,1 0 0,0 0 0,0 0 0,11-11 0,52-42 0,-41 36 0,-10 10 4,-1-1 0,-1-1 0,0 0-1,22-32 1,-33 40-3,1 0 0,-1 0 0,0-1 0,-1 1 0,0-1-1,0 0 1,-1 0 0,0 0 0,-1 0 0,0 0 0,0 0-1,-1 0 1,0 0 0,-2-10 0,1 14-1,0 0 0,-1 0 0,1 0 0,-1 1 0,0-1 0,-1 1 0,1-1 0,-1 1 0,0 0 0,0 0 0,0 0 0,-1 0 0,0 0 0,1 1 0,-1 0 0,0 0 0,0 0 0,-8-4 0,4 2 0,-1 1-1,1 0 1,-1 1-1,1 0 1,-1 0-1,0 1 0,0 0 1,0 0-1,-16 0 1,24 2-52,-1 0 1,1 0 0,0 1-1,-1-1 1,1 0 0,0 1-1,0-1 1,-1 1 0,1-1-1,0 1 1,0-1 0,0 1-1,0 0 1,0 0 0,0 0 0,0-1-1,0 1 1,0 0 0,0 0-1,0 0 1,1 0 0,-1 1-1,0-1 1,1 0 0,-1 0-1,1 0 1,-1 0 0,1 1-1,-1-1 1,1 0 0,0 1-1,0-1 1,0 0 0,0 0-1,0 1 1,0-1 0,0 2-1,-1 19-8253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8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32191,'0'0'528,"2"0"-512,18 0-16,9-2 0,0-4 32,0 4-32,-7 2 0,-5-1 0,-5 1 0,-4-2 0,1-2-48,-3 0-112,-4-5-1201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09.4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62 152 31711,'0'-21'176,"0"-1"0,2 1 0,1 0 0,1 0 0,7-25 0,-6 224-176,0-110 0,4 74 0,-9-142 0,0 0 0,0 1 0,0-1 0,-1 0 0,1 0 0,0 1 0,0-1 0,0 0 0,0 0 0,0 1 0,0-1 0,0 0 0,0 0 0,-1 0 0,1 1 0,0-1 0,0 0 0,0 0 0,-1 0 0,1 0 0,0 1 0,0-1 0,0 0 0,-1 0 0,1 0 0,0 0 0,0 0 0,-1 0 0,1 0 0,0 0 0,0 1 0,-1-1 0,1 0 0,0 0 0,0 0 0,-1 0 0,1 0 0,0 0 0,0-1 0,-1 1 0,1 0 0,0 0 0,0 0 0,-1 0 0,1 0 0,-12-5 0,11 5 0,0 0 0,-11-6-6,0 2-1,0 0 1,0 0-1,-17-2 1,170 7 17,-55-3-174,-86 2-277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15.4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35 30670,'0'-1'85,"1"1"1,-1-1-1,1 0 0,-1 0 1,1 0-1,0 1 0,-1-1 1,1 0-1,0 1 0,-1-1 1,1 0-1,0 1 0,0-1 1,0 1-1,0-1 0,-1 1 0,1 0 1,0-1-1,0 1 0,0 0 1,0 0-1,0-1 0,0 1 1,0 0-1,2 0 0,33-3-439,-28 2 536,58-6-179,64-4-6,-129 11-13,-4 0-1174,-12 2-1379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15.7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31438,'2'0'977,"14"0"-849,11 0-16,4 0-64,6 0-32,0 0 0,2 0-16,-2 0 0,-4 0 0,-7 0 0,-7 0-16,-7-2-16,-10 2-64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0.9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180 82 30798,'0'-10'386,"0"-20"619,1 29-988,-1 1 1,0-1 0,0 0-1,0 1 1,0-1 0,-1 0-1,1 1 1,0-1 0,0 0-1,0 1 1,0-1 0,-1 0-1,1 1 1,0-1 0,-1 0-1,1 1 1,0-1 0,-1 1-1,1-1 1,-1 1 0,1-1 0,-1 1-1,1-1 1,-1 1 0,1 0-1,-1-1 1,0 1 0,1-1-1,-2 1 1,-1 0-18,0 0 0,-1 0 0,1 0 0,0 1 1,0-1-1,-1 1 0,1 0 0,0 0 0,0 0 0,0 0 0,0 0 0,0 1 1,0 0-1,-4 2 0,2 1 1,-1-1-1,1 1 1,0 0 0,0 1-1,1-1 1,-6 9 0,-2 7 4,1 0-1,-17 45 1,22-50 0,1 1 0,0 1-1,2-1 1,-1 0-1,0 27 1,4-37-5,0 0 0,0 0 0,0-1 0,1 1 0,0 0 0,0 0 0,1 0-1,0-1 1,0 1 0,1-1 0,0 1 0,0-1 0,0 0 0,1 0 0,-1 0 0,9 8 0,-3-5 0,-1-1 0,1 0 0,1-1 0,0 0 0,0 0 0,0-1 0,1-1 0,-1 0 0,2 0 0,-1-1 0,0 0 0,1-1 0,-1 0 0,1-1 0,0 0 0,0-1 0,0-1 0,0 1 0,17-3 0,-27 1 0,1 0 0,-1 0 0,1 0 0,-1 0 0,0-1 0,1 1 0,-1-1 0,0 1 0,0-1 0,0 0 0,0 1 0,0-1 0,-1 0 0,1 0 0,0-1 0,-1 1 0,0 0 0,1-1 0,-1 1 0,0 0 0,0-1 0,0 1 0,-1-1 0,1 0 0,0-2 0,2-10 0,-1-1 0,-1 1 0,0-18 0,-1 24 0,1-42 0,-9-66 0,5 94 0,-1 1 0,-1 0 0,-1 0 0,-1 1 0,-14-31 0,19 47 0,-1 0 0,1 1 0,-1-1 0,0 1 0,0 0 0,-1-1 0,-4-3 0,6 7 0,0-1 0,0 0 0,0 1 0,0 0 0,-1 0 0,1-1 0,-1 1 0,1 1 0,0-1 0,-1 0 0,0 1 0,1-1 0,-1 1 0,1 0 0,-4 0 0,4 0 0,1 0 0,-1 1 0,0-1 1,1 1-1,-1 0 0,1 0 0,-1-1 0,1 1 0,-1 0 1,1 0-1,0 0 0,-1 1 0,1-1 0,0 0 0,0 0 0,0 1 1,0-1-1,0 1 0,0-1 0,0 1 0,0-1 0,1 1 1,-1-1-1,1 1 0,-1 0 0,1-1 0,0 1 0,-1 0 1,1-1-1,0 3 0,-2 11-39,1-1-1,0 22 1,1-28-21,0 35-487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0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30878,'0'0'1073,"14"0"-609,15 0-288,16 0-112,17 0-32,8 0-16,-3 0 0,-5 0 0,-8 0-16,-15 0 0,-15-8 0,-7 5-16,-17-1-64,0 0-480,-25-1-17641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30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27517,'113'0'4765,"7"2"-3724,114 0-3438,-255-2-3414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1.2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 32447,'4'-6'192,"-1"7"-83,0 17-62,0 26-75,-2-30 26,4-19 4,6-29-2,-4 14-19,-3 14-301,-2 4-926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1.8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46 188 32271,'9'-46'333,"-7"31"-313,1-1 1,1 1-1,0 0 0,0 0 1,2 0-1,0 1 1,13-23-1,-19 37-20,0 1 0,1-1 0,-1 1 0,0-1 0,1 1 0,-1-1 0,0 1 0,0-1 0,1 1 0,-1-1 0,0 1 0,0-1 0,0 1 0,0 0 0,0-1 0,0 1 0,0-1 0,0 1 0,0-1 0,0 1 0,0 0 0,0-1 0,-1 2 0,3 149 0,-4 171 0,2-319 0,0-1 0,0 0 0,0 1 0,0-1 0,-1 0 0,1 0 0,-1 1 0,1-1 0,-1 0 0,0 0 0,0 0 0,0 0 0,0 0 0,0 0 0,-1 0 0,1 0 0,0 0 0,-1-1 0,0 1 0,1 0 0,-1-1 0,0 1 0,0-1 0,0 0 0,0 0 0,-3 2 0,-3-1 0,1 0 0,-1-1 0,1 0 0,-1 0 0,0 0 0,-11-2 0,11 1 0,56 0 0,64 1 0,-111-1-14,-1-1-7,1 1 1,0 0 0,0 0 0,0 0-1,-1 0 1,1 1 0,0-1 0,0 0-1,-1 0 1,1 0 0,0 1 0,0-1-1,-1 0 1,1 1 0,0-1 0,-1 0-1,1 1 1,0-1 0,-1 1 0,1-1-1,-1 1 1,1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2.4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0 169 31118,'0'-7'69,"0"0"-1,0-1 1,1 1-1,0 0 1,0 0-1,1-1 1,0 1-1,0 0 1,1 0-1,-1 1 0,2-1 1,-1 0-1,1 1 1,0 0-1,0 0 1,0 0-1,1 0 1,0 1-1,0 0 1,1 0-1,-1 0 1,1 0-1,12-6 1,-15 9-69,0 1 0,0-1 1,0 1-1,0 0 1,1 0-1,-1 0 1,0 1-1,1-1 0,-1 1 1,0-1-1,1 1 1,-1 0-1,5 1 0,-6 0 0,-1-1 0,1 1 0,0-1 0,0 1 0,0 0 0,-1 0 0,1 0 0,-1 0 0,1 0 0,-1 0 0,1 0 0,-1 0 0,1 1 0,-1-1 0,0 0 0,0 1 0,0-1 0,0 1 0,0 0 0,0-1 0,0 1 0,0 0 0,0 2 0,3 9 0,0 0 0,-1 0 0,0 0 0,-1 1 0,-1-1 0,0 1 0,0-1 0,-2 1 0,0-1 0,0 1 0,-1-1 0,-1 1 0,0-1 0,-1 0 0,-1 0 0,0-1 0,0 1 0,-13 19 0,0-8 0,-29 28 0,26-31 0,-25 36 0,59-60 0,7-6 0,-11 4 0,0 1 0,1 0 0,-1 0 0,1 1 0,0 1 0,0-1 0,0 2 0,0-1 0,1 1 0,-1 1 0,0 0 0,1 0 0,-1 1 0,0 1 0,0 0 0,0 0 0,0 0 0,0 2 0,14 5 0,-5 0-20,-13-5-72,0-1-1,0-1 1,0 1-1,1-1 1,0 0-1,6 1 1,2-2-1386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2.8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113 27 32287,'0'-1'10,"0"0"0,0 0 0,0 0 0,0 0 0,0 0 0,0 0 0,0 0 0,0 0-1,0 0 1,-1 0 0,1 0 0,0 0 0,-1 0 0,1 0 0,-1 1 0,1-1 0,-1 0 0,1 0 0,-1 0 0,1 1 0,-1-1 0,0 0 0,1 1 0,-1-1 0,-1 0 0,-25-2 158,21 3-163,4 0-5,0 1 1,0-1-1,0 1 0,0-1 0,0 1 1,0 0-1,0 0 0,0 0 0,0 0 1,1 0-1,-1 1 0,1-1 0,-1 0 1,0 1-1,1-1 0,0 1 1,-1 0-1,1-1 0,0 1 0,0 0 1,0 0-1,0 0 0,0 0 0,1 0 1,-1 0-1,1 0 0,-1 0 0,1 0 1,-1 2-1,0 4 1,-1 0 0,1 0 0,1 1 1,-1-1-1,1 0 0,2 12 0,-1-16 0,0 0-1,1 0 1,-1 1-1,1-1 1,0-1-1,0 1 1,0 0 0,1 0-1,-1-1 1,1 1-1,0-1 1,0 0-1,5 4 1,49 35 23,-37-30-24,-2 1 0,0-2 0,-1 0 0,-1 2 0,28 27 0,-41-37 0,0 0 0,0 1 0,0 0 0,0-1 0,-1 1 0,1 0 0,-1 0 0,0 1 0,-1-1 0,1 0 0,-1 1 0,0-1 0,0 0 0,0 1 0,0 0 0,-1-1 0,0 1 0,0-1 0,0 1 0,0 0 0,-1-1 0,0 1 0,-1 5 0,0-6 0,0 0 0,0-1 0,-1 1 0,1 0 0,-1-1 0,0 0 0,0 1 0,0-1 0,-1 0 0,1-1 0,-1 1 0,1-1 0,-1 1 0,0-1 0,-7 3 0,-6 3 0,-1-2 0,-22 7 0,23-9-1,-1-1 0,1-1 0,-1 0 0,-23-1 0,39-1-1,1-1 0,-1 1 1,1 0-1,-1 0 0,1-1 0,-1 1 1,1-1-1,0 1 0,-1-1 0,1 1 1,0-1-1,-1 0 0,1 0 1,0 0-1,0 0 0,0 0 0,0 0 1,0 0-1,0 0 0,0 0 1,0 0-1,0-1 0,1 1 0,-1 0 1,0-1-1,1 1 0,-1 0 0,1-1 1,-1 1-1,1-1 0,0 1 1,-1-3-1,0-6-74,0-1 1,0 0 0,2-17-1,0 9-235,-1-36-1287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3.1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49 30702,'2'-4'111,"1"1"0,-1 0 0,1 0 0,0 0-1,0 0 1,0 0 0,1 0 0,-1 1 0,1-1 0,-1 1 0,1 0 0,0 0-1,0 1 1,0-1 0,0 1 0,0-1 0,0 1 0,8 0 0,8-2-184,0 2 0,36 2 0,-24 0 218,63-1-580,-120 0-555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8.2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13 32287,'0'0'8,"0"0"-1,0 0 1,0 1 0,-1-1 0,1 0 0,0 0-1,0 0 1,0 0 0,0 0 0,0 0 0,0 0-1,0 0 1,0 0 0,0 0 0,-1 0 0,1 0 0,0 0-1,0 0 1,0 0 0,0 0 0,0 0 0,0 0-1,0 0 1,0 0 0,-1 0 0,1 0 0,0 0-1,0 0 1,0 0 0,0 0 0,0 0 0,0 0-1,0 0 1,0-1 0,0 1 0,0 0 0,-1 0-1,1 0 1,0 0 0,0 0 0,0 0 0,0 0 0,0 0-1,0 0 1,0 0 0,0 0 0,0-1 0,0 1-1,0 0 1,0 0 0,0 0 0,0 0 0,-2 17 103,2 39-197,0-42 127,3 129-41,-1 74 0,-4-174 0,-2 0 0,-18 82 0,18-112 0,-2 13 0,9-88 0,16-87 0,-1 7 0,-1-208-32,-17 350 32,0 0 0,1 0 0,-1 0 0,0 0 0,0 0 0,0 0 0,0 1 0,0-1 0,0 0 0,0 0 0,0 0 0,0 0 0,0 0 0,0 0 0,1 0 0,-1 0 0,0 0 0,0 0 0,0 0 0,0 0 0,0 0 0,0 0 0,0 0 0,1 0 0,-1 0 0,0 0 0,0 0 0,0 0 0,0 0 0,0 0 0,0 0 0,0 0 0,1 0 0,-1 0 0,0 0 0,0 0 0,0 0 0,0 0 0,0 0 0,0 0 0,0 0 0,0 0 0,0 0 0,1 0 0,-1-1 0,0 1 0,0 0 0,0 0 0,0 0 0,0 0 0,0 0 0,0 0 0,0 0 0,0 0 0,0-1 0,0 1 0,0 0 0,0 0 0,0 0 0,0 0 0,0 0 0,0 0 0,7 9 0,101 225 32,-68-140-32,49 82 0,-88-174 0,0 1 0,1-1 0,-1 0 0,1 0 0,-1 0 0,1 0 0,0 0 0,0 0 0,0-1 0,0 1 0,0-1 0,0 1 0,1-1 0,-1 0 0,0 0 0,6 2 0,-7-3 0,1 0 0,-1 0 0,1 0 0,-1-1 0,1 1 0,-1 0 0,0-1 0,1 1 0,-1 0 0,1-1 0,-1 0 0,0 1 0,1-1 0,-1 0 0,0 0 0,0 1 0,0-1 0,0 0 0,1 0 0,-1 0 0,0-1 0,-1 1 0,1 0 0,0 0 0,0 0 0,0-1 0,-1 1 0,1 0 0,0-4 0,4-7 0,-1 0 0,0 0 0,-1-1 0,0 1 0,1-24 0,-2-68-15,-2 69 3,-6-106 7,4 120 5,-1-1 0,-2 1 0,0 1 0,-13-34 0,19 54 0,-1 0 1,0-1-1,0 1 1,0 0-1,0 0 1,0-1-1,0 1 0,0 0 1,-1-1-1,1 1 1,0 0-1,0 0 0,0-1 1,0 1-1,0 0 1,0-1-1,0 1 1,-1 0-1,1 0 0,0-1 1,0 1-1,0 0 1,-1 0-1,1 0 0,0-1 1,0 1-1,-1 0 1,1 0-1,0 0 1,0 0-1,-1 0 0,1-1 1,0 1-1,0 0 1,-1 0-1,1 0 1,0 0-1,-1 0 0,1 0 1,0 0-1,0 0 1,-1 0-1,1 0 0,0 0 1,-1 0-1,1 0 1,0 0-1,0 0 1,-1 1-1,-4 15 11,2 56-11,3 1 0,3-1 0,4 0 0,25 117 0,-29-177 3,0 3-7,0-1 0,10 25 0,-12-37 3,0 1 0,0-1 0,0 0 0,0 0 0,0 0 0,1 0 0,-1 0 0,1 0 0,-1 0 0,1 0 0,0 0 0,0 0 0,-1-1 0,1 1 0,1-1 1,-1 0-1,0 1 0,0-1 0,0 0 0,1 0 0,-1-1 0,0 1 0,4 0 0,-4-1 1,0 0 0,0 0 0,0-1 0,0 1 0,-1 0 0,1-1 0,0 0 0,0 0 0,0 1 0,-1-1 0,1 0 0,0 0 0,-1-1-1,1 1 1,-1 0 0,1 0 0,-1-1 0,0 1 0,1-1 0,-1 1 0,0-1 0,0 0 0,0 1 0,0-1 0,0 0 0,0-2 0,4-7-2,-1-1-1,0 1 1,1-14 0,-2 15-1,17-106-22,-16 85 14,1 0 0,1 1 0,2-1 0,21-56 0,-27 83 11,0 1-1,0-1 1,0 0 0,0 1 0,1-1 0,-1 1 0,1-1 0,0 1 0,0 0 0,0 0 0,0 1-1,1-1 1,-1 1 0,1-1 0,0 1 0,-1 0 0,1 0 0,0 1 0,0-1 0,0 1 0,0 0-1,1 0 1,-1 0 0,0 1 0,0-1 0,6 1 0,-9 1 0,-1 0 0,1 0 0,-1 0 0,1-1 0,-1 1 0,0 0 0,0 0 0,1 0 0,-1 0 0,0 0 0,0 0 0,0 0 0,0 0 0,0 0 0,0 0 0,0 0 0,0 0 0,0 0 0,-1 0 0,1 0 0,0-1 0,-1 3 0,-1 1 0,-1 1 0,1-1 0,-1 1 0,0-1 0,0 0 0,0 0 0,-1 0 0,-4 4 0,-17 20 0,18-17 4,1 1 1,-1 0-1,2 1 0,0 0 1,0-1-1,1 1 0,1 1 1,-3 21-1,1 9 9,3 57-1,2-97-12,-1 3 0,2-1 0,-1 0 0,1 0 0,0 0 0,0 0 0,0 0-1,1 0 1,0 0 0,0 0 0,1 0 0,0-1 0,0 1 0,4 5 0,-4-7 1,0-1-1,1 1 1,-1-1 0,1 0 0,-1-1-1,1 1 1,0-1 0,0 1 0,0-1 0,1 0-1,-1-1 1,0 1 0,1-1 0,-1 0-1,1 0 1,-1 0 0,1 0 0,8-1-1,-7 0 0,0 0 1,0 0-1,1-1 0,-1 0 0,0 0 0,0 0 0,0-1 0,0 0 0,-1 0 0,1 0 0,-1-1 1,1 0-1,-1 0 0,0 0 0,0-1 0,0 0 0,0 0 0,-1 0 0,1 0 0,-1-1 1,0 0-1,-1 0 0,1 0 0,5-10 0,-2 3 0,-1 0 0,0 0 0,-1-1 0,0 0 0,-1 0 0,5-26 0,-5 8 0,0-61 0,-4 84-1,0-1 1,-1 0-1,0 1 0,0-1 0,-1 1 1,0-1-1,-1 1 0,0 0 0,0 0 1,-5-9-1,5 13 1,0 0-1,0 0 1,0 0-1,0 0 1,-1 0-1,1 1 1,-1 0 0,0-1-1,0 1 1,-1 1-1,1-1 1,0 1-1,-1 0 1,0 0 0,1 0-1,-1 0 1,0 1-1,-10-2 1,6 2 0,0 0 0,0 0 0,0 0 0,0 1 0,0 1 0,0 0 0,0 0 0,0 0 0,0 1 0,-11 5 0,16-6 0,0 1 0,0 0 0,0 1 0,0-1 0,0 1 0,1 0 0,0 0 0,-1 0 0,1 0 0,0 0 0,0 1 0,1-1 0,-1 1 0,1 0 0,0 0 0,0 0 0,0 0 0,0 0 0,1 0 0,-1 1 0,1-1 0,-1 8 0,1-3 0,0 0-1,0 1 1,1-1-1,1 0 1,-1 0-1,1 1 1,1-1-1,0 0 1,0 0-1,1 0 1,0-1-1,0 1 1,1-1-1,0 1 1,0-1-1,11 14 1,-7-13-1,0 0 1,1 0-1,0 0 1,0-1-1,1-1 0,0 0 1,0 0-1,1-1 0,0 0 1,0-1-1,0 0 1,15 4-1,-15-5 2,0-1 1,0-1-1,-1 0 1,2 0-1,-1-1 1,0 0-1,0-1 1,0 0-1,0-1 1,19-3-1,-24 2 0,0 0-1,0 0 1,-1-1 0,1 0 0,-1 0 0,1 0-1,-1-1 1,0 0 0,0 0 0,-1 0-1,1 0 1,-1-1 0,0 0 0,0 0-1,0 0 1,-1 0 0,0 0 0,0-1-1,0 0 1,2-6 0,1-8-1,0 0 0,-1-1 0,-1 0 0,-1 0 0,0-27 0,-1 18 0,8-40 0,-10 70 0,0-1 0,0 1 0,0-1 0,0 1 1,0 0-1,0-1 0,0 1 0,0 0 0,0-1 0,1 1 0,-1 0 0,0-1 1,0 1-1,0 0 0,0-1 0,0 1 0,1 0 0,-1 0 0,0-1 0,0 1 1,1 0-1,-1 0 0,0-1 0,0 1 0,1 0 0,-1 0 0,0 0 0,1-1 0,-1 1 1,0 0-1,0 0 0,1 0 0,-1 0 0,0 0 0,1 0 0,-1 0 0,1 0 1,-1-1-1,0 1 0,1 0 0,-1 1 0,0-1 0,1 0 0,-1 0 0,0 0 1,1 0-1,-1 0 0,0 0 0,1 0 0,-1 0 0,0 1 0,1-1 0,-1 0 1,0 0-1,0 0 0,1 1 0,-1-1 0,0 0 0,0 0 0,1 1 0,-1-1 0,0 0 1,0 1-1,0-1 0,1 1 0,13 20 8,-8-3-8,0 1 0,-1 0 0,-1 0 0,-1 0 0,2 22 0,-3 103 0,-3-87 0,1-56 0,0 0 0,0 0 0,0 0 0,0 0 0,0 0 0,0 0 0,0 0 0,0 0 0,1 0 0,-1 0 0,0 0 0,0 0 0,1 0 0,-1 0 0,1 0 0,-1 0 0,1 0 0,-1-1 0,1 1 0,0 0 0,-1 0 0,1-1 0,0 1 0,0 0 0,-1-1 0,1 1 0,0-1 0,0 1 0,0-1 0,0 1 0,0-1 0,0 1 0,0-1 0,0 0 0,0 0 0,0 0 0,0 1 0,0-1 0,0 0 0,0 0 0,0 0 0,0 0 0,0-1 0,0 1 0,0 0 0,-1 0 0,1-1 0,0 1 0,0 0 0,0-1 0,0 1 0,0-1 0,1 0 0,1-1 0,0 0 0,0 0 1,-1 0-1,1-1 0,-1 1 0,0-1 0,0 1 0,0-1 1,0 0-1,0 1 0,2-5 0,16-38 16,-14 29-7,53-156-12,-26 70-21,-31 97 24,-2 2 0,1 1 0,0 0 0,0-1 0,0 1 0,0 0 0,0 0 0,0 0 0,1 0 0,-1 0 0,3-3 0,-4 5 0,0 0 0,1 0 0,-1 0 0,0 0 0,0 0 0,0 0 0,1 0 0,-1 0 0,0 0 0,0 1 0,0-1 0,0 0 0,0 0 0,1 0 0,-1 0 0,0 0 0,0 0 0,0 0 0,0 1 0,0-1 0,1 0 0,-1 0 0,0 0 0,0 0 0,0 0 0,0 1 0,0-1 0,0 0 0,0 0 0,0 0 0,0 0 0,0 1 0,0-1 0,0 0 0,0 0 0,0 0 0,0 0 0,0 1 0,0-1 0,0 0 0,0 0 0,0 0 0,0 1 0,0-1 0,0 0 0,0 0 0,0 0 0,0 0 0,0 1 0,0-1 0,-1 0 0,1 0 0,0 3 0,3 67 25,-3-30-25,2 0-1,1 0 1,3-1 0,0 1 0,17 49 0,-16-77-83,0-8-178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39.1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31919,'0'-5'736,"27"5"-720,12 0 16,12 0-16,5 2 0,-1 1-16,-5-1 0,-15 0 32,-11-2-32,-13 0 0,-9 0 0,-4 2-64,-23 0-64,-10 3-881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42.0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165 217 32079,'0'0'11,"0"0"0,0-1 0,0 1 0,0 0 0,0 0 0,0-1 0,0 1 0,0 0 0,0 0 0,0 0 0,0-1 0,0 1 0,0 0 0,0 0 0,0-1 0,0 1 0,0 0 0,0 0 0,1 0 0,-1-1 0,0 1 0,0 0 1,0 0-1,0 0 0,0 0 0,1-1 0,-1 1 0,0 0 0,0 0 0,0 0 0,0 0 0,1 0 0,-1 0 0,0 0 0,0 0 0,1-1 0,-1 1 0,0 0 0,0 0 0,0 0 0,1 0 0,-1 0 0,0 0 0,0 0 0,1 0 0,-1 0 0,0 0 0,0 0 0,0 1 1,1-1-1,2 16 145,-3 41-277,0-42 179,0 67-60,8 240 36,-5-205-39,-3-116 4,-1 0 0,1 0 0,0 0 0,0 0 0,0-1 0,0 1 0,-1 0 0,1 0 1,0 0-1,-1-1 0,1 1 0,-1 0 0,1 0 0,-1-1 0,1 1 0,-1 0 0,1-1 0,-1 1 1,1-1-1,-1 1 0,0-1 0,0 1 0,1-1 0,-1 1 0,0-1 0,0 0 0,-1 1 0,-1 0 1,-1 0 0,1 0-1,-1 0 1,0-1-1,1 0 1,-1 0-1,-4 0 1,-2-1 0,0 0 0,0 0 0,0-1-1,-16-6 1,14 3-3,0 0 0,-1 2-1,-17-4 1,30 7 3,0 0 0,0 0 0,0 0 0,-1 0 0,1 0 0,0 0 0,0 0 0,0 0 0,0 0 0,-1 0 0,1 0 0,0 0 0,0 0 0,0 0 0,0 0 0,-1 0 0,1 1 0,0-1 0,0 0 0,0 0 0,0 0 0,0 0 0,0 0 0,0 0 0,-1 1 0,1-1 0,0 0 0,0 0 0,0 0 0,0 0 0,0 1 0,0-1 0,0 0 0,0 0 0,0 0 0,0 0 0,0 1 0,0-1 0,0 0 0,0 0 0,0 0 0,0 0 0,0 1 0,0-1 0,0 0 0,0 0 0,0 0 0,0 0 0,0 1 0,1-1 0,-1 0 0,0 0 0,3 8 0,1-3 0,0 0 0,1-1 0,-1 0 0,1 0 0,0 0 0,0-1 0,0 1 0,1-1 0,-1-1 0,1 1 0,-1-1 0,1 0 0,0 0 0,0 0 0,9 1 0,7 0 0,1 0 0,41 0 0,-51-2-4,0-2 1,0 1-1,-1-2 1,1 0-1,0 0 1,13-5-1,-22 6 3,1-1 0,-1 0 0,0 0 0,0-1 0,-1 1 0,1-1 0,0 0 0,-1 0 0,0 0 0,0 0 0,0-1 0,0 1 1,0-1-1,0 0 0,-1 0 0,0 0 0,0 0 0,0 0 0,0 0 0,1-9 0,2-13 3,-1-1 0,-1 1 0,-1-1 1,-2 1-1,-3-27 0,3-55 1,0 106-2,0 0 0,1 0 0,-1 0 0,1 0 0,-1 0 0,1 0 0,0 0 0,0 0 0,0 0 0,0 0 0,0 1 0,0-1 0,1 0 0,-1 1 0,1-1 0,-1 1 0,1-1 0,-1 1 0,1 0 0,0-1 0,0 1 0,-1 0 0,1 0 0,0 0 0,0 1 0,0-1 0,0 0 0,0 1 0,0-1 0,3 1 0,-2-1 0,1 1-1,-1 0 1,1 0 0,-1 0 0,1 0-1,-1 0 1,0 1 0,1-1 0,-1 1-1,1 0 1,-1 0 0,0 0 0,0 1-1,0-1 1,1 1 0,-1 0 0,-1 0-1,5 2 1,-2 3-1,1-1 0,-1 1 0,-1 0 0,1 0 0,-1 1 0,-1-1 0,1 1 0,-1 0 0,-1 0 0,1 0 0,-1 0 0,-1 1 0,2 10 0,-1 7 0,-1 0 0,0 0 0,-5 29 0,-10 0 0,11-47 0,1 0-1,-1 0 1,1 1-1,1-1 1,-1 12-1,3-19-7,2-4 3,-3 2 5,15-22 0,-1-2 0,-1 1 0,-1-2 0,-1 0 0,14-52 0,-16 44 0,3 0 0,1 1 0,20-38 0,-32 69 0,0 1 0,0-1 0,0 0 0,0 0 0,0 1 0,1-1 0,-1 1 0,0-1 0,1 1 0,-1-1 0,1 1 0,0 0 0,-1 0 0,1 0 0,2-1 0,-3 2 0,-1 1 0,1-1 0,-1 1 0,1-1 0,-1 1 0,0 0 0,1-1 0,-1 1 0,0-1 0,0 1 0,0 0 0,1-1 0,-1 1 0,0 0 0,0 0 0,0-1 0,0 1 0,0 0 0,0-1 0,0 1 0,0 0 0,-1-1 0,1 2 0,0 1 0,0 212 0,1-208 0,0 0 0,0 0 0,0 0 0,1-1 0,0 1 0,0 0 0,1-1 0,0 1 0,0-1 0,0 0 0,1 0 0,0 0 0,0 0 0,1-1 0,-1 0 0,1 0 0,0 0 0,1 0 0,-1-1 0,1 0 0,0 0 0,12 6 0,-8-8 0,1 0 0,-1-1 0,1 0 0,-1-1 0,20-2 0,-1 1 0,-26 0 0,-1 1 0,0-1 0,1 1 1,-1-1-1,0 0 0,0 0 0,0 0 0,1 0 0,-1 0 0,0 0 1,0-1-1,0 1 0,-1 0 0,1-1 0,0 0 0,-1 0 1,1 1-1,-1-1 0,1 0 0,-1 0 0,0 0 0,0 0 0,0-1 1,0 1-1,0 0 0,0 0 0,0-1 0,-1 1 0,1 0 0,-1-4 1,3-9 1,-1 0 0,-1 0 0,0-20 0,-1 34-2,0-14 1,-4-99 1,2 98-2,0 0 0,-1 0 0,-1 1 0,-1 0 0,-7-17 0,-8-13 5,19 97 22,11-4-27,27 73 0,-24-84 0,-8-21 0,0-1 0,2 1 0,0-1 0,15 24 0,-19-34 0,0-1 0,0 0 0,1 0 0,-1-1 0,1 1 0,-1-1 0,1 1 0,0-1 0,0-1 0,1 1 0,-1 0 0,1-1 0,-1 0 0,1 0 0,0 0 0,0-1 0,-1 0 0,1 1 0,7-1 0,-5 0 0,0-1 0,0 0 0,0 0 0,0-1 0,0 0 0,0 0 0,0 0 0,-1-1 0,1 0 0,0 0 0,11-7 0,-13 6 0,-1-1 0,1 1 0,-1-1 0,0 0 0,0-1 0,-1 1 0,1-1 0,-1 1 0,0-1 0,0 0 0,0 0 0,-1-1 0,0 1 0,0 0 0,2-7 0,0-8 0,0-1 0,-2 1 0,0-1 0,-1 0 0,-3-24 0,2 25 0,0 7 0,-2 0 0,1-1 0,-1 1 0,-7-20 0,8 28 0,-1 0 0,1 1 0,-1-1 0,0 1 0,-1-1 0,1 1 0,-1 0 0,0-1 0,0 1 0,0 1 0,-1-1 0,1 0 0,-1 1 0,0 0 0,-5-3 0,9 5 0,-1 1 0,1 0 0,-1 0 0,1 0 0,-1-1 0,0 1 0,1 0 0,-1 0 0,1 0 0,-1 0 0,1 0 0,-1 0 0,0 0 0,1 0 0,-1 0 0,1 0 0,-1 0 0,0 1 0,1-1 0,-1 0 0,1 0 0,-1 0 0,1 1 0,-1-1 0,1 0 0,-1 1 0,1-1 0,-1 1 0,1-1 0,0 0 0,-1 1 0,1-1 0,0 1 0,-1-1 0,1 1 0,0-1 0,-1 1 0,1-1 0,0 1 0,0-1 0,0 1 0,-1 0 0,1-1 0,0 1 0,0-1 0,0 1 0,0-1 0,0 1 0,0 0 0,0 0 0,-1 38 0,1-32 0,0 6 0,1 0 0,0 0 0,0 0 0,2 0 0,-1-1 0,2 1 0,7 19 0,-7-25 0,-1 0 0,1 0 0,0 0 0,1-1 0,-1 0 0,1 0 0,1 0 0,-1 0 0,1-1 0,0 0 0,0 0 0,1 0 0,-1-1 0,9 4 0,-8-5 0,0 0 0,0-1 0,0 0 0,1 0 0,-1 0 0,0-1 0,1 0 0,-1-1 0,1 1 0,-1-1 0,0-1 0,1 0 0,-1 0 0,1 0 0,11-4 0,-14 3 0,0 0 0,0 0 0,0 0 0,-1-1 0,1 0 0,0 0 0,-1 0 0,0 0 0,0-1 0,0 1 0,0-1 0,0 0 0,-1-1 0,1 1 0,-1 0 0,-1-1 0,1 0 0,0 0 0,-1 1 0,0-1 0,0-1 0,1-4 0,-1-2 0,0-1 0,-1 1 0,-1 0 0,0 0 0,0-1 0,-1 1 0,-1 0 0,0 0 0,-5-17 0,6 24 0,0 1 0,0 0 0,-1 0 0,0 0 0,0 0 0,0 0 0,0 0 0,0 0 0,-1 0 0,0 1 0,0-1 0,0 1 0,0 0 0,0 0 0,-1 0 0,1 0 0,-1 1 0,0 0 0,0-1 0,0 1 0,0 0 0,0 1 0,0-1 0,0 1 0,-1 0 0,1 0 0,-1 0 0,-6 0 0,9 1 0,0 0 0,0 0 0,1 1 0,-1-1 0,0 0 0,1 1 0,-1-1 0,0 1 0,1-1 0,-1 1 0,0 0 0,1 0 0,-1 0 0,1 0 0,0 0 0,-1 0 0,1 0 0,0 0 0,0 1 0,-1-1 0,1 0 0,0 1 0,0-1 0,0 1 0,1-1 0,-1 1 0,0 0 0,1-1 0,-1 1 0,0 2 0,-1 6 0,1-1 0,-1 1 0,2-1 0,0 15 0,0-15 0,0 8 0,1 0 0,1 0 0,0-1 0,1 1 0,1-1 0,0 0 0,1 0 0,1 0 0,1-1 0,0 0 0,1 0 0,1-1 0,0 0 0,0 0 0,2-1 0,0 0 0,19 17 0,-23-23 0,1-1 0,0 1 0,0-2 0,0 1 0,1-1 0,0 0 0,0-1 0,0 0 0,0-1 0,1 1 0,-1-2 0,1 1 0,0-2 0,0 1 0,0-1 0,10-1 0,-17 0 0,0 0 0,1-1 0,-1 1 0,0-1 0,0 0 0,0 0 0,0 0 0,0-1 0,0 1 0,-1-1 0,1 1 0,0-1 0,-1 0 0,1 0 0,-1 0 0,0 0 0,0-1 0,0 1 0,0-1 0,0 1 0,0-1 0,0 0 0,-1 1 0,1-1 0,-1 0 0,0 0 0,0 0 0,0 0 0,0-4 0,2-10 0,0 0 0,-1-1 0,-1 1 0,-1-21 0,0 24 0,-2-21 0,-1 1 0,-10-38 0,7 38 0,1-1 0,-1-38 0,6 72 0,0 1 0,0-1 0,0 1 0,1-1 0,-1 0 0,0 1 0,0-1 0,1 1 0,-1-1 0,0 1 0,1-1 0,-1 1 0,0-1 0,1 1 0,-1-1 0,1 1 0,-1 0 0,1-1 0,-1 1 0,1 0 0,-1-1 0,1 1 0,-1 0 0,1 0 0,-1-1 0,1 1 0,0 0 0,-1 0 0,1 0 0,-1 0 0,2 0 0,21-1 0,-18 1 0,0 0 0,-1 1 0,1-1 0,0 1 0,0 1 0,-1-1 0,1 1 0,-1-1 0,1 1 0,-1 0 0,0 1 0,1-1 0,-1 1 0,-1 0 0,1 0 0,0 0 0,-1 1 0,1-1 0,-1 1 0,0 0 0,0 0 0,-1 0 0,1 0 0,-1 0 0,0 1 0,3 5 0,0 4 0,0 0 0,-1 0 0,0 1 0,-1-1 0,-1 1 0,0-1 0,0 20 0,-4 137 0,2-169-1,0-1 0,0 1 0,0-1 0,0 1 0,1-1 0,-1 1 0,1-1 0,-1 1 0,1-1 0,0 1 0,-1-1 0,1 0 0,0 1 0,0-1 0,0 0 0,0 0 1,0 1-1,0-1 0,0 0 0,1 0 0,-1 0 0,0 0 0,1-1 0,-1 1 0,0 0 0,1-1 0,-1 1 0,1 0 0,-1-1 0,1 0 0,-1 1 0,4-1 0,6 2 1,0-2 1,0 1-1,20-3 0,-8 1-1,-16 1 0,0 0 1,1-1-1,-1 0 1,0-1-1,0 1 0,0-1 1,0-1-1,0 1 0,-1-1 1,1 0-1,-1-1 1,0 0-1,10-7 0,-7 4 0,-1-2-1,1 1 0,-1-1 0,-1 0 1,0-1-1,0 0 0,9-18 0,-5 4 1,-1 0 0,-2 0 0,0-1 0,-1 0 0,-2 0-1,0-1 1,0-27 0,-3 23 3,-2 0 1,-1 0-1,-1 1 0,-2-1 1,-1 1-1,-1 0 0,-19-55 1,10 47 10,12 43-13,2 9 0,0 56 0,4 142 27,0-160-26,3 0 1,12 53 0,-15-94-2,0 0 0,1 0 0,1 0 0,0 0 0,0-1 0,1 0 0,0 0 0,14 17 0,-18-25 0,1 0 0,0 0 0,-1 0 0,1-1 0,1 1 0,-1-1 0,0 1 0,1-1 0,-1 0 0,1-1 0,-1 1 0,1 0 0,0-1 0,0 0 0,0 0 0,0 0 0,0 0 0,0-1 0,0 0 0,0 1 0,0-2 0,0 1 0,0 0 0,0-1 0,0 1 0,0-1 0,-1 0 0,1-1 0,0 1 0,0-1 0,3-1 0,0-2 0,0 1-1,-1-1 1,0 0-1,0-1 1,0 1-1,0-1 1,-1-1-1,0 1 1,-1-1-1,1 1 1,-1-1 0,0 0-1,-1-1 1,4-9-1,0-2-4,-1 0 0,0-1 0,-2 0 0,4-33 0,-8 49 5,5-87-1,-5 79 2,0 1 0,-1-1 0,0 1 0,-1 0 0,-5-20 0,7 31 0,-1-1 0,1 0 0,0 1 0,0-1 0,0 0 0,0 0 0,-1 1 0,1-1 0,0 0 0,0 1 0,-1-1-1,1 1 1,-1-1 0,1 1 0,-1-1 0,1 0 0,-1 1 0,1-1 0,-1 1 0,1 0 0,-1-1 0,1 1 0,-1-1 0,0 1 0,1 0 0,-2-1-1,1 2 1,1-1-1,-1 1 0,0 0 0,1-1 1,-1 1-1,1 0 0,-1-1 0,1 1 0,-1 0 1,1 0-1,0-1 0,-1 1 0,1 0 0,0 0 1,-1 0-1,1-1 0,0 2 0,-7 42-2,6-14 2,0-1 0,2 1 0,9 54 0,-8-75 0,0-1 0,0 1 0,0-1 0,1 1 0,0-1 0,1 0 0,0 0 0,0 0 0,1-1 0,0 0 0,0 1 0,1-2 0,0 1 0,0-1 0,0 0 0,1 0 0,11 8 0,-12-11 0,-1-1 0,1 1 0,0-1 0,0 0 0,0 0 0,1-1 0,-1 0 0,0 0 0,1 0 0,-1-1 0,0 0 0,1 0 0,-1-1 0,1 1 0,-1-1 0,0-1 0,0 1 0,0-1 0,0 0 0,0-1 0,0 1 0,0-1 0,-1 0 0,10-8 0,-3 3 0,-1-1 0,0-1 0,-1 0 0,-1 0 0,1-1 0,-1 0 0,-1 0 0,0-1 0,-1 0 0,6-15 0,-4 7 0,-2-1 0,0 0 0,-1 0 0,6-43 0,-8 16 0,-2-55 0,-3 84 0,1 0 0,-2 0 0,-1 1 0,0 0 0,-1-1 0,-1 1 0,-1 0 0,0 1 0,-2 0 0,0 0 0,-15-25 0,23 42 0,0 0 0,-1 0 0,1-1 0,0 1 0,0 0 0,0 0 0,0 0 0,0 0 0,0-1 0,-1 1 0,1 0 0,0 0 0,0 0 0,0 0 0,0 0 0,-1 0 0,1-1 0,0 1 0,0 0 0,0 0 0,-1 0 0,1 0 0,0 0 0,0 0 0,-1 0 0,1 0 0,0 0 0,0 0 0,0 0 0,-1 0 0,1 0 0,0 0 0,0 0 0,0 0 0,-1 0 0,1 0 0,0 0 0,0 1 0,0-1 0,-1 0 0,1 0 0,0 0 0,0 0 0,0 0 0,0 0 0,-1 1 0,1-1 0,0 0 0,0 0 0,0 0 0,0 0 0,0 1 0,0-1 0,0 0 0,-1 0 0,1 0 0,0 1 0,0-1 0,0 0 0,0 0 0,0 1 0,0-1 0,0 0 0,0 0 0,0 1 0,-3 16 0,1 318 0,3-329 0,14 188 0,-12-174 0,1-1 0,0 1 0,2-1 0,0 0 0,1 0 0,1-1 0,16 27 0,-22-42 0,0 0 0,0 0 0,0 0 0,0 0 0,1 0 0,-1-1 0,1 1 0,-1-1 0,1 0 0,0 0 0,0 0 0,0 0 0,0 0 0,1-1 0,-1 0 0,0 1 0,1-1 0,-1 0 0,1-1 0,-1 1 0,1 0 0,-1-1 0,1 0 0,-1 0 0,1 0 0,-1 0 0,1-1 0,-1 1 0,1-1 0,3-1 0,-1 0 0,0-1 0,0 0 0,-1 0 0,1 0 0,-1-1 0,0 0 0,1 0 0,-2 0 0,1-1 0,0 1 0,-1-1 0,0 0 0,0 0 0,-1-1 0,6-10 0,-3 1 0,0 0 0,-2-1 0,0 0 0,0 0 0,-2 0 0,0 0 0,-1 0 0,0 0 0,-2-1 0,0 1 0,0 0 0,-2 0 0,0 0 0,0 0 0,-2 1 0,0-1 0,-1 1 0,-11-21 0,16 34 0,-1 0 0,1-1 0,-1 1 0,0 0 0,0 0 0,0 0 0,0 0 0,0 1 0,0-1 0,0 0 0,-1 1 0,1 0 0,-6-3 0,7 4 0,1 0 0,-1 0 0,0-1 0,0 1 0,0 0 0,0 0 0,1 0 0,-1 0 0,0 0 0,0 0 0,0 1 0,0-1 0,1 0 0,-1 0 0,0 0 0,0 1 0,0-1 0,1 0 0,-1 1 0,0-1 0,1 1 0,-1-1 0,0 1 0,1-1 0,-1 1 0,0 0 0,1-1 0,-1 1 0,1 0 0,-1-1 0,1 1 0,0 0 0,-1 0 0,1-1 0,0 1 0,-1 0 0,1 0 0,0 0 0,0-1 0,0 1 0,0 0 0,0 0 0,0 0 0,0 1 0,-1 6 0,0 0 0,0 0 0,1 0 0,0 0 0,1 0 0,0 0 0,0 0 0,0-1 0,1 1 0,1 0 0,-1 0 0,6 10 0,-5-14 0,0 1 0,0-1 0,1 1 0,0-1 0,-1 0 0,2 0 0,-1-1 0,0 1 0,1-1 0,-1 0 0,1 0 0,0 0 0,0-1 0,0 1 0,0-1 0,1-1 0,-1 1 0,1-1 0,5 1 0,3 0 0,-1 0 0,1-1 0,0 0 0,0-1 0,-1-1 0,1-1 0,0 1 0,-1-2 0,1 0 0,-1-1 0,0 0 0,16-8 0,-21 9 0,-1-1 0,0-1 0,0 0 0,0 0 0,0 0 0,-1-1 0,1 0 0,-1 0 0,-1 0 0,1-1 0,-1 0 0,-1 0 0,1 0 0,-1-1 0,0 1 0,-1-1 0,0 0 0,0 0 0,-1-1 0,0 1 0,1-10 0,0-3 0,0-1 0,-2 1 0,-2-23 0,1 37 0,-1 0 0,0 1 0,-1-1 0,0 1 0,0-1 0,-3-6 0,4 10 0,0 1 0,-1-1 0,1 1 0,-1 0 0,1 0 0,-1-1 0,0 1 0,0 0 0,0 1 0,0-1 0,0 0 0,-1 0 0,1 1 0,0 0 0,-5-2 0,5 2 0,0 0 0,0 0 0,0 0 0,0 1 0,0-1 0,0 1 0,0-1 0,-1 1 0,1 0 0,0 0 0,0 0 0,0 0 0,0 0 0,-1 0 0,1 1 0,0-1 0,0 1 0,0 0 0,0-1 0,0 1 0,0 0 0,0 0 0,0 0 0,0 1 0,0-1 0,1 0 0,-1 1 0,0-1 0,1 1 0,-1-1 0,1 1 0,0 0 0,-1 0 0,1-1 0,0 1 0,0 0 0,0 0 0,-1 3 0,-1 6 0,0-1 0,0 1 0,1 0 0,0 0 0,0 0 0,1 13 0,0 14 0,1 1 0,2 0 0,10 54 0,-9-79 0,0 0 0,1 0 0,0-1 0,1 0 0,1 1 0,0-1 0,1-1 0,0 0 0,1 0 0,0 0 0,1-1 0,17 17 0,-20-23 0,0 0 0,1-1 0,-1 0 0,1 0 0,0-1 0,0 0 0,0 0 0,0-1 0,0 0 0,1 0 0,12 2 0,-16-4 0,1 1 0,-1-1 0,0 0 0,1 0 0,-1 0 0,0-1 0,1 1 0,-1-1 0,0 0 0,0 0 0,1-1 0,-1 1 0,0-1 0,0 0 0,-1 0 0,1 0 0,0-1 0,-1 1 0,1-1 0,-1 0 0,4-4 0,-2-1-8,0 0 0,-1 0-1,0-1 1,-1 1 0,0-1 0,0 0 0,-1 0-1,0 0 1,0 0 0,-1 0 0,0 0 0,-1-1-1,0-10 1,0-23-437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42.3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99 0 32479,'-4'0'6,"1"1"1,-1-1-1,0 1 0,0-1 1,1 1-1,-1 1 0,1-1 1,-1 0-1,1 1 0,-1-1 1,1 1-1,0 0 1,0 0-1,0 1 0,0-1 1,0 1-1,1-1 0,-1 1 1,1 0-1,-1 0 0,1 0 1,0 0-1,0 0 1,0 1-1,1-1 0,-1 0 1,-1 8-1,-1 3 2,0 1-1,1-1 1,1 1 0,0-1-1,0 28 1,3-38-7,-1 0 0,0 0 0,1 0-1,0 0 1,0 0 0,0 0 0,0-1 0,1 1 0,-1 0 0,1 0-1,0-1 1,0 1 0,1-1 0,-1 0 0,1 0 0,-1 0 0,1 0-1,0 0 1,0 0 0,0-1 0,1 1 0,-1-1 0,0 0 0,1 0-1,4 1 1,-1 0 2,1 0 0,-1 0 0,1-1-1,-1-1 1,1 1 0,0-1 0,0 0 0,-1-1-1,1 0 1,0 0 0,0-1 0,11-2 0,-16 2-3,0 0 0,0 0 0,0-1 1,0 1-1,-1-1 0,1 1 0,-1-1 1,1 0-1,-1 0 0,1 0 0,-1 0 0,0 0 1,0-1-1,0 1 0,0-1 0,-1 1 1,1-1-1,-1 0 0,0 0 0,1 0 1,-1 1-1,0-1 0,-1 0 0,2-6 0,0-6 0,0 1 0,-1-1 0,-1-24 0,0 39 0,0-3-1,0 0 0,0 1 1,0-1-1,0 0 0,-1 0 0,1 1 0,-1-1 1,0 0-1,0 1 0,0-1 0,0 1 0,0-1 1,0 1-1,-1 0 0,1-1 0,-1 1 0,0 0 1,-2-3-1,1 4-10,0-1 0,0 1 1,0-1-1,0 1 0,0 0 0,0 0 1,0 0-1,0 0 0,-1 1 1,1-1-1,0 1 0,-1 0 0,1 0 1,0 0-1,-5 1 0,-24 4-426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42.7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27 32655,'41'0'64,"16"0"-16,11 0-48,-2-6 0,-2 2 0,-13-1-64,-10-6-912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9:32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43 30254,'-35'0'2297,"35"0"-2177,6 0-101,165-15-6,-96 6-10,-16 1 8,-28 3-11,45-1-1,-75 6-28,-3 0-160,-12 0-390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45.8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0 395 29838,'4'-5'212,"0"-1"1,0 1-1,1 0 1,-1 0-1,1 0 1,0 1-1,0 0 1,1 0-1,-1 0 1,1 0-1,0 1 1,10-4 0,29-20-146,-29 14-55,1 0 0,-2-1 0,17-20 0,-26 27-10,0-1 0,0 0 0,-1 0 0,0-1 0,-1 1-1,0-1 1,0 0 0,-1 0 0,3-12 0,-2-4-2,-1 1 0,-1-1 0,-1-25 0,-1 49 1,0 0 0,-1 0 0,0 0 0,1 1 1,-1-1-1,0 0 0,1 1 0,-1-1 0,0 0 0,0 1 0,1-1 0,-1 1 0,0-1 1,0 1-1,0-1 0,0 1 0,0 0 0,0-1 0,0 1 0,0 0 0,0 0 0,0 0 1,0 0-1,0 0 0,1 0 0,-1 0 0,0 0 0,0 0 0,0 0 0,-2 1 0,0-1-1,-1 0 0,0 0 0,0 1-1,0 0 1,0-1 0,0 2-1,-5 1 1,4 1 0,1 0 0,-1 0 0,1 0 0,0 0 0,0 1 0,1 0 0,-1-1 0,1 2 0,0-1 0,1 0 0,-1 0 0,-2 11 0,0-2 0,1 0 0,0 1 0,1-1 0,-1 17 0,2-10 0,1 1 0,1-1 0,1 0 0,7 41 0,-6-52 0,1-1 0,0 0 0,0 0 0,1 0 0,1-1 0,-1 1 0,1-1 0,1 0 0,-1 0 0,1-1 0,1 1 0,-1-1 0,10 7 0,-10-10 0,0 0 0,0 0 0,0-1 0,1 1 0,-1-2 0,1 1 0,0-1 0,0 0 0,-1 0 0,1-1 0,12 2 0,-14-3 0,0 1 0,0-1 0,-1 0 0,1-1 0,0 1 0,0-1 0,-1 0 0,1 0 0,0 0 0,-1-1 0,1 1 0,-1-1 0,1 0 0,-1-1 0,0 1 0,0-1 0,6-5 0,-6 4-12,0 0 0,-1 0-1,0 0 1,0 0 0,0 0 0,0-1 0,-1 1 0,1-1-1,-1 0 1,0 0 0,-1 0 0,1 0 0,-1 0 0,0 0-1,0-6 1,-1-2-705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50.3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514 234 29213,'5'-9'704,"12"-17"728,21-50 1,-34 69-1435,-2-1 1,1 1 0,-1-1 0,0 0-1,0 0 1,-1 0 0,0 0 0,0-1 0,-1 1-1,0 0 1,-3-15 0,3 22 1,-1 0 0,0 0 0,1 0 0,-1 0 0,0 1 0,0-1 0,0 0 0,0 0 0,0 1 0,0-1 0,0 0 0,0 1 0,0-1 0,0 1 0,0 0 0,0-1 0,0 1 0,0 0 0,0-1 0,0 1 0,-1 0 0,1 0 0,0 0 0,0 0 0,0 0 0,0 0 0,-2 1 0,-35 5 0,27-1 0,0 1 0,0 0 0,0 1 0,0 0 0,1 0 0,1 1 0,-1 1 0,1 0 0,-8 10 0,-21 25 0,1 0 0,3 3 0,2 1 0,-35 69 0,23-26 0,-53 156 0,82-202 0,2 0 0,2 0 0,2 1 0,2 1 0,2-1 0,2 92 0,4-124 0,0 0 0,1 0 0,1 0 0,0 0 0,1 0 0,0-1 0,1 1 0,1-1 0,0 0 0,0-1 0,1 1 0,1-1 0,0-1 0,1 1 0,0-2 0,1 1 0,0-1 0,1-1 0,0 1 0,0-2 0,15 9 0,3 0-2,1-1 0,0-2 1,1-1-1,0-1 0,1-2 0,1-1 0,35 4 0,14-1-72,141 1 0,-41-15-817,-6-12-2585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48.8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12 152 31566,'-1'-51'597,"-4"-20"-44,1 107-502,2 656-51,14-753 0,-2-79-1,-9-142 0,-3 126-29,3 126 30,1 25 0,7 39 0,-5-15 0,7 24 0,2 0 0,1-1 0,3 0 0,1-1 0,2-1 0,49 74 0,-68-112 0,1 0 0,0 0 0,-1 0 0,1 0 0,0 0 0,0-1 0,0 1 0,0-1 0,0 1 0,3 1 0,-4-3 0,0 0 0,0 0 0,-1 0 0,1 0 0,0 0 0,0 0 0,-1 0 0,1 0 0,0 0 0,0 0 0,-1 0 0,1 0 0,0 0 0,0-1 0,-1 1 0,1 0 0,0-1 0,0 1 0,-1 0 0,1-1 0,-1 1 0,1-1 0,0 1 0,-1-1 0,1 1 0,-1-1 0,1 0 0,-1 1 0,1-1 0,-1 0 0,0 1 0,1-1 0,-1 0 0,0 1 0,1-1 0,-1 0 0,0 0 0,0 0 0,10-32-3,-2 1 1,-1-2-1,-2 1 0,2-41 0,-1 10 1,-4 47 2,0-5 0,0 1 0,2 0 0,1 0 0,0 0 0,10-24 0,-8 37 0,-3 13 0,-1 19 0,-3-20 0,7 64 1,38 245 14,-41-298-15,0-1 0,0 0 0,8 16 0,-11-26 0,1-1 0,-1-1 0,1 1 0,-1 0 0,1 0 0,0 0 0,0-1 0,1 1 0,-1-1 0,0 0 0,1 0 0,-1 0 0,1 0 0,0 0 0,0 0 0,0-1 0,-1 1 0,2-1 0,-1 0 0,0 0 0,3 1 0,0-1 0,0-1 0,-1 0 0,1 0 0,0-1 0,-1 0 0,1 0 0,0 0 0,-1 0 0,1-1 0,-1 0 0,0 0 0,7-4 0,-3 1 0,-1-1 0,1 0 0,-1 0 0,0-1 0,0 0 0,8-11 0,-3 1 0,0 0 0,-1-1 0,-1 0 0,-1-1 0,-1 0 0,8-23 0,-10 22 0,-1-1 0,0 0 0,-2 0 0,0 0 0,-1 0 0,-2-1 0,-1-30 0,0 51 0,0 0 0,0 0 0,0 0 0,0 0 0,-1 0 0,1 0 0,0 0 0,-1 0 0,1 0 0,-1 0 0,1 1 0,-1-1 0,1 0 0,-1 0 0,0 0 0,1 1 0,-1-1 0,0 0 0,0 1 0,1-1 0,-1 1 0,0-1 0,-2 0 0,1 0 0,-1 0 0,1 0 0,-1 1 0,1-1 0,-1 1 0,0 0 0,1 0 0,-1 0 0,-3 0 0,1 1 0,0-1 0,-1 1 0,1 0 0,0 1 0,-1 0 0,1-1 0,0 2 0,-9 4 0,8-2 0,1 0 0,-1 1 0,1 0 0,0 0 0,1 0 0,-1 1 0,1-1 0,0 1 0,1 0 0,0 0 0,0 0 0,0 1 0,1-1 0,0 1 0,-1 9 0,-1 12 0,2 1 0,1 49 0,1-69 0,2-1 0,-1 1 0,1-1 0,0 1 0,1-1 0,0 0 0,1 1 0,0-2 0,0 1 0,1 0 0,0-1 0,0 0 0,1 0 0,7 8 0,-9-12 0,0 0 0,1 0 0,-1 0 0,1 0 0,-1-1 0,1 1 0,0-1 0,0 0 0,1-1 0,-1 1 0,1-1 0,-1 0 0,1-1 0,-1 1 0,1-1 0,0 0 0,0-1 0,0 1 0,0-1 0,-1 0 0,1-1 0,0 1 0,0-1 0,10-3 0,-11 2 0,-1 0 0,0-1 0,0 1 0,-1-1 0,1 0 0,0 0 0,-1 0 0,0 0 0,1-1 0,-1 1 0,-1-1 0,1 0 0,-1 0 0,1 0 0,-1 0 0,0 0 0,0 0 0,-1-1 0,1 1 0,-1-1 0,1-7 0,2-9 0,-1-1 0,-1 1 0,-1-27 0,-1 22 0,1 13 0,0 0 0,-1 0 0,-1 0 0,0 0 0,-1 1 0,0-1 0,-1 0 0,-6-15 0,9 28 0,0-1 0,0 1 0,-1-1 0,1 1 0,0-1 0,0 1 0,0 0 0,-1-1 0,1 1 0,0-1 0,0 1 0,-1 0 0,1-1 0,0 1 0,-1-1 0,1 1 0,-1 0 0,1 0 0,0-1 0,-1 1 0,1 0 0,-1 0 0,1-1 0,-2 1 0,-3 9 0,3 18 0,1 1 0,2 1 0,0-1 0,8 36 0,-6-50 0,1 1 0,0-1 0,1 0 0,1-1 0,0 1 0,0-1 0,2-1 0,9 15 0,-14-23 0,0-1 0,0 0 0,1 0 0,-1-1 0,0 1 0,1-1 0,-1 0 0,1 0 0,0 0 0,0 0 0,0-1 0,0 1 0,0-1 0,0 0 0,0 0 0,1 0 0,-1-1 0,0 0 0,0 0 0,1 0 0,-1 0 0,0-1 0,0 1 0,1-1 0,-1 0 0,0 0 0,0-1 0,0 1 0,0-1 0,0 0 0,-1 0 0,1 0 0,0 0 0,-1-1 0,0 0 0,1 1 0,-1-1 0,3-5 0,3-6 0,-2 0 0,1-1 0,-2 0 0,0 0 0,-1 0 0,0-1 0,-1 0 0,-1 0 0,1-16 0,1-29 0,-4-64 0,-1 78 0,-4-117 32,10 300-32,27 153 0,-31-274 0,1 1 0,0-1 0,1 0 0,9 21 0,-12-33 0,1 0 0,0 0 0,0 0 0,0 0 0,0 0 0,0 0 0,0-1 0,1 1 0,-1-1 0,1 1 0,4 2 0,-5-4 0,0 0 0,0 0 0,0 0 0,0-1 0,0 1 0,0-1 0,1 1 0,-1-1 0,0 0 0,0 0 0,0 0 0,0 0 0,1 0 0,-1 0 0,0-1 0,0 1 0,0-1 0,0 0 0,0 1 0,4-3 0,-3 1-2,0 0 1,-1 0-1,1 0 1,0-1-1,-1 1 1,1-1-1,-1 1 0,0-1 1,0 0-1,0 0 1,0 0-1,0 0 1,-1-1-1,0 1 0,2-6 1,15-60-16,-14 51 14,4-23 2,16-61-2,-21 89 5,1 1 1,1 0-1,0 0 0,1 1 1,12-20-1,-17 29-2,0 1 1,-1 0-1,1-1 0,0 1 0,0 0 0,0 0 0,0 0 0,0 0 0,0 0 0,0 0 0,0 0 0,1 0 1,-1 0-1,0 0 0,0 1 0,1-1 0,-1 0 0,1 1 0,-1-1 0,0 1 0,1 0 0,-1-1 0,1 1 1,-1 0-1,1 0 0,-1 0 0,1 0 0,-1 0 0,1 0 0,2 1 0,-2 0 0,0 1 0,0-1 0,0 1 0,-1 0 0,1-1 0,-1 1 0,1 0 0,-1 0 0,1 0 0,-1 0 0,0 0 0,0 0 0,0 1 0,0-1 0,0 0 0,-1 0 0,1 5 0,7 38 0,-3 1 0,-2-1 0,-3 58 0,0-53 0,0-47 0,0 0 0,0 0 0,0-1 0,0 1 0,1 0 0,0 0 0,-1-1 0,1 1 0,0 0 0,0-1 0,1 1 0,-1-1 0,0 0 0,1 1 0,0-1 0,-1 0 0,1 0 0,0 0 0,0 0 0,0 0 0,1 0 0,-1 0 0,0-1 0,0 1 0,1-1 0,-1 0 0,1 0 0,0 0 0,-1 0 0,1 0 0,0 0 0,-1-1 0,1 1 0,0-1 0,4 0 0,-1 1 0,0-1 0,0-1 0,0 1 0,-1-1 0,1 0 0,0 0 0,0 0 0,-1-1 0,1 0 0,-1 0 0,0-1 0,1 1 0,-1-1 0,0 0 0,-1 0 0,8-7 0,-2 0 0,-2-1 0,0 0 0,0 0 0,-1-1 0,0 0 0,-1 0 0,0 0 0,-1-1 0,0 0 0,-1 0 0,3-21 0,-1-7 0,-2-1 0,-1-60 0,-3 97 0,-1-15 0,1 19 0,-1 1 0,1-1 0,0 1 0,0-1 0,0 1 0,0 0 0,0-1 0,-1 1 0,1-1 0,0 1 0,0-1 0,-1 1 0,1 0 0,0-1 0,-1 1 0,1-1 0,0 1 0,-1 0 0,1 0 0,-1-1 0,1 1 0,-1 0 0,1 0 0,0-1 0,-1 1 0,1 0 0,-1 0 0,1 0 0,-1 0 0,1 0 0,-2-1 0,2 2 0,-1-1 0,0 1 0,0-1 0,0 1 0,1 0 0,-1-1 0,0 1 0,1 0 0,-1-1 0,1 1 0,-1 0 0,0 0 0,1 0 0,0-1 0,-1 1 0,1 0 0,0 0 0,-1 0 0,1 0 0,0 0 0,0 0 0,0 0 0,-1 0 0,1 0 0,0-1 0,0 1 0,1 2 0,-2 33 0,1-29 0,0 18 0,-1 9 0,2 0 0,7 46 0,-6-70 0,0-1 0,0 0 0,1 0 0,0 0 0,0 0 0,1-1 0,0 1 0,1-1 0,0 0 0,0 0 0,1-1 0,0 1 0,11 9 0,-11-12 0,-1-2 0,2 1 0,-1-1 0,0 0 0,1 0 0,-1-1 0,1 0 0,0 0 0,0-1 0,0 1 0,0-1 0,0-1 0,0 0 0,0 0 0,10-1 0,-15 1 1,0 0 0,0-1 1,0 1-1,0-1 0,0 1 0,1-1 1,-1 0-1,0 1 0,0-1 0,0 0 1,-1-1-1,1 1 0,0 0 0,0 0 1,-1-1-1,1 1 0,2-4 1,-1 0-1,0 1 0,0-1 0,0 1 0,-1-1 0,0 0 0,0 0 0,2-6 0,0-8 0,-1 0-1,3-39 0,-5 13 2,-2 28-7,2 1 0,-1 0 0,2-1 1,0 1-1,1 0 0,8-26 0,-10 41 5,0-1 0,0 0 0,0 1 0,0-1 0,0 1 0,0-1 0,0 1 0,0 0 0,1-1 0,-1 1 0,0 0 0,1 0 0,-1 0 1,1 0-1,-1 0 0,1 0 0,0 0 0,-1 0 0,1 1 0,0-1 0,0 1 0,-1-1 0,1 1 0,0 0 0,0-1 0,0 1 0,0 0 0,-1 0 0,1 1 0,0-1 0,0 0 0,0 0 0,-1 1 0,4 1 0,2 0-2,0 1-1,-1 0 1,0 0-1,1 0 1,-1 1-1,-1 0 1,10 8-1,-19-13 2,1 1-1,-1-1 1,1 1-1,-1 0 0,1 0 1,-1 1-1,-4 0 1,0-1 0,5 1 2,1-1-1,-1 1 1,0-1-1,1 1 1,-1 0 0,1 0-1,-1 0 1,1 0 0,0 1-1,-1-1 1,1 1-1,0-1 1,0 1 0,0 0-1,0 0 1,0 0 0,1 0-1,-1 0 1,1 0 0,-1 0-1,1 1 1,-1-1-1,0 4 1,-3 4 2,1 1 0,0-1 0,1 1-1,-3 15 1,3-10-2,0 0-1,1 0 0,1 0 1,0 0-1,2 0 0,0 0 1,0 0-1,6 23 0,-5-33 0,0-1 0,0 1 0,0-1 0,1 1 0,-1-1 0,1 0 0,1 0 0,-1 0 0,1 0 0,0-1 0,0 1 0,0-1 0,0 0 0,1 0 0,0-1 0,-1 1 0,2-1 0,-1 0 0,0 0 0,0-1 0,1 0 0,0 0 0,-1 0 0,1 0 0,9 1 0,-4-2 0,0 1 0,0-1 0,0-1 0,-1 0 0,1 0 0,0-1 0,0 0 0,13-4 0,-16 2 0,0 0 0,0 0 0,-1 0 0,0-1 0,0 0 0,0-1 0,0 1 0,0-2 0,-1 1 0,0-1 0,7-7 0,-5 3 0,-1 0 0,0-1 0,-1 1 0,-1-1 0,1-1 0,-2 1 0,1-1 0,-2 1 0,1-1 0,-2 0 0,1-1 0,-1-12 0,1-20 0,-6-84 0,3 124 0,-5-37 0,5 40 0,-1 1 0,1-1 0,0 1 0,-1 0 0,1-1 0,-1 1 0,1 0 0,-1-1 0,1 1 0,-1 0 0,0 0 0,0 0 0,0 0 0,0 0 0,0 0 0,0 0 0,0 0 0,0 0 0,0 0 0,0 0 0,0 0 0,-1 1 0,1-1 0,0 0 0,-2 0 0,2 2 0,-1-1 0,1 0 0,-1 1 0,1-1 0,-1 0 0,1 1 0,0 0 0,-1-1 0,1 1 0,0 0 0,-1 0 0,1-1 0,0 1 0,0 0 0,0 0 0,0 0 0,0 1 0,0-1 0,0 0 0,0 0 0,0 1 0,0-1 0,1 0 0,-1 1 0,1-1 0,-1 0 0,0 2 0,-13 44 0,14-46 0,-5 26 0,2-1 0,1 1 0,2 40 0,0-35 0,0-22 0,1 0 0,0 0 0,0-1 0,1 1 0,0 0 0,1-1 0,0 0 0,0 1 0,1-1 0,0-1 0,7 11 0,-8-14 0,1 0 0,-1 0 0,1-1 0,0 0 0,0 0 0,1 0 0,-1 0 0,1-1 0,0 1 0,0-1 0,0-1 0,0 1 0,1-1 0,-1 1 0,0-2 0,1 1 0,0 0 0,-1-1 0,1 0 0,6 0 0,-2-1 3,-1 1 1,0-1-1,1-1 1,-1 0-1,1 0 0,13-4 1,-18 3-4,0 0 1,-1 0 0,1-1-1,0 0 1,-1 0-1,0 0 1,0 0-1,0-1 1,0 1 0,0-1-1,-1 0 1,1 0-1,2-6 1,2-1-1,-1-1 0,-1 0 0,0 0 0,-1 0 0,0-1 0,-1 0 0,0 0 0,3-22 0,-3-4 0,-1-63 0,-4 60 0,8-51 0,-8 93 0,1-1-1,0 1 1,0-1 0,0 1-1,0-1 1,0 1 0,0 0-1,0-1 1,0 1-1,1-1 1,-1 1 0,0 0-1,0-1 1,0 1 0,0-1-1,0 1 1,1 0 0,-1-1-1,0 1 1,0 0 0,1-1-1,-1 1 1,0 0 0,1 0-1,-1-1 1,0 1-1,1 0 1,-1 0 0,0-1-1,1 1 1,-1 0 0,0 0-1,1 0 1,-1 0 0,1-1-1,-1 1 1,0 0 0,1 0-1,-1 0 1,1 0-1,-1 0 1,1 0 0,-1 0-1,0 0 1,1 0 0,-1 0-1,1 1 1,-1-1 0,0 0-1,1 0 1,-1 0 0,1 0-1,-1 1 1,0-1 0,1 0-1,-1 0 1,0 1-1,1-1 1,-1 1 0,19 19-11,-7 0 16,0 1 0,-2 0-1,0 1 1,-2 0 0,0 1 0,6 31 0,-7-14-6,-2 1 1,1 76-1,-6-110 7,-1-1 0,0 1 0,0 0 0,0-1 1,-1 0-1,0 1 0,0-1 0,-1 0 0,0 0 0,0 0 0,0 0 0,-6 8 1,7-12-15,1-1 0,-1 1 0,0 0 0,1-1 0,-1 1 0,0-1 1,0 0-1,0 1 0,0-1 0,0 0 0,0 0 0,-1 0 0,1-1 1,0 1-1,0 0 0,-4 0 0,4-1-39,-1-1-1,0 1 1,1 0-1,-1-1 1,0 0 0,1 1-1,-1-1 1,0 0-1,1 0 1,-1 0 0,1-1-1,0 1 1,-1-1-1,1 1 1,0-1 0,0 0-1,-2-2 1,-28-31-4168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49.2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161 24 32623,'-2'-2'4,"0"0"1,0 0 0,0 0-1,0 0 1,0 1-1,0-1 1,-1 1-1,1-1 1,0 1-1,-1 0 1,0 0-1,1 0 1,-1 0-1,1 0 1,-1 1-1,0-1 1,1 1 0,-1 0-1,0 0 1,0 0-1,1 0 1,-1 0-1,0 1 1,0-1-1,1 1 1,-1-1-1,0 1 1,1 0-1,-1 0 1,1 0 0,-1 1-1,1-1 1,-2 2-1,-2 1-5,0-1 1,1 1-1,-1 0 0,1 0 0,1 1 0,-1 0 1,0 0-1,1 0 0,0 0 0,0 0 1,1 1-1,-6 11 0,7-14 1,1 0 0,0 1 0,0-1 0,0 1 0,0 0 0,0-1 0,1 1 0,0 0 0,-1 0 0,1-1 0,1 1 0,-1 0 0,0 0 0,1-1 0,0 1 0,0-1 0,0 1 0,0 0 0,1-1 0,-1 0 0,1 1 0,4 5 0,-2-5 0,0 0 0,1 0 0,-1-1 0,1 1 0,0-1 0,0 0 0,0-1 0,0 1 0,0-1 0,1 0 0,-1 0 0,1-1 0,10 2 0,-4 0 0,-1-1 0,0-1 0,1 0 0,-1 0 0,1-1 0,19-3 0,-28 2 0,0 0 0,0 1 0,0-1 0,0-1 0,-1 1 0,1 0 0,0-1 0,-1 1 0,1-1 0,-1 0 0,0 0 0,1 0 0,-1 0 0,0 0 0,0-1 0,0 1 0,-1 0 0,1-1 0,-1 0 0,1 1 0,-1-1 0,0 0 0,0 0 0,0 0 0,0 1 0,0-1 0,-1 0 0,0 0 0,1 0 0,-1-5 0,0 1 0,1 1 0,-1-1 0,-1 0 0,1 1 0,-1 0 0,0-1 0,-1 1 0,0-1 0,0 1 0,0 0 0,-6-10 0,6 12 0,0 1 0,-1-1 0,0 1-1,0 0 1,0-1 0,0 2-1,-1-1 1,1 0 0,-1 1 0,0-1-1,1 1 1,-1 0 0,0 0-1,0 1 1,0-1 0,-1 1 0,1 0-1,0 0 1,-5 0 0,3 0-29,0 0 0,0 1 0,0 0-1,0 0 1,0 1 0,0 0 0,0 0 0,0 0 0,0 1 0,1 0 0,-1 0 0,0 0 0,1 1 0,-1-1 0,1 1 0,0 1 0,-9 7 0,-23 22-1028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49.56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 32367,'0'0'256,"4"0"-160,27 0-80,13 0-16,5-6 32,0 4-32,-1 2 0,-11 0-32,-15 0-256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51.2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81 19 32047,'-6'-3'33,"-7"-7"381,11 6-230,10 3-146,-3 0-37,1 1 0,-1 1 0,1-1-1,-1 1 1,1-1 0,-1 2 0,0-1 0,0 0-1,0 1 1,1 0 0,-2 1 0,1-1-1,0 1 1,0-1 0,-1 2 0,1-1 0,-1 0-1,0 1 1,0 0 0,-1 0 0,1 0-1,-1 0 1,5 7 0,28 41 3,-1 1-1,-4 1 1,-1 2-1,-3 1 1,-3 1-1,-2 1 1,-2 1-1,16 92 1,-27-97-4,-3 1 0,-2 1 0,-3-1 0,-8 81 0,2-105 0,-1-1 0,-1 0 0,-2 0 0,-1-1 0,-1 0 0,-2-1 0,-23 39 0,15-33 0,-2-1 0,-1-1 0,-2-1 0,-1-1 0,-41 36 0,55-54-11,-1-2 1,-1 0-1,0 0 0,0-2 1,-27 13-1,-16-3-117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57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0 389 32591,'0'0'48,"0"3"-8,0 12-38,1-1 0,0 1 0,1-1 0,1 1 1,0-1-1,1 0 0,0 0 0,1 0 0,11 20 0,-15-33-1,0 0-1,-1 0 0,1 0 1,0 0-1,0 0 0,0 0 0,0 0 1,0-1-1,0 1 0,0 0 1,0 0-1,0-1 0,1 1 1,-1-1-1,0 1 0,0-1 0,1 1 1,-1-1-1,0 0 0,0 0 1,1 0-1,-1 1 0,0-1 1,1 0-1,-1-1 0,0 1 0,1 0 1,-1 0-1,0 0 0,1-1 1,-1 1-1,0-1 0,0 1 1,0-1-1,1 0 0,-1 1 1,0-1-1,0 0 0,0 0 0,0 1 1,0-1-1,0 0 0,0 0 1,-1 0-1,1 0 0,0-1 1,0 1-1,-1 0 0,1 0 0,-1 0 1,1 0-1,0-2 0,7-27 0,-1 0 0,5-49 0,-10 55-2,1 0 0,2 0 0,0 1-1,1 0 1,12-27 0,-17 47 1,1 0 1,0 0-1,0 0 1,0 0-1,0 0 1,1 1-1,-1-1 1,1 1-1,0 0 1,-1 0-1,1 0 1,0 0-1,0 0 0,4-1 1,-5 2 0,0 0-1,0 1 1,-1-1 0,1 1 0,0-1-1,0 1 1,0 0 0,0-1-1,0 1 1,0 0 0,0 1 0,0-1-1,0 0 1,-1 0 0,1 1-1,0-1 1,0 1 0,0 0 0,0-1-1,-1 1 1,1 0 0,0 0-1,-1 0 1,1 0 0,-1 1 0,1-1-1,1 2 1,3 6 0,0 0 0,0 0 0,-1 0 0,0 1 0,0 0 0,-1 0 0,-1 0 0,0 1 0,0-1 0,1 12 0,-3-18 3,-10-49 26,7 41-29,0 1-1,-1 0 1,1 0 0,-1 0-1,1 0 1,-1 1 0,0-1-1,0 1 1,0 0 0,0 0-1,0 0 1,-1 0-1,1 0 1,-1 1 0,1-1-1,-1 1 1,0 0 0,1 0-1,-1 0 1,0 1 0,0-1-1,0 1 1,1 0 0,-1 0-1,0 0 1,0 1 0,0-1-1,1 1 1,-1 0 0,0 0-1,1 0 1,-1 1 0,0-1-1,1 1 1,0 0-1,-1 0 1,1 0 0,0 0-1,0 1 1,0-1 0,1 1-1,-1 0 1,0 0 0,1 0-1,-4 6 1,1 0 0,1 1 0,1-1 0,-1 1 0,1 0 0,1 0 0,0 0 0,0 1 0,1-1 0,1 0 0,-1 1 0,2-1 0,-1 0 0,5 19 0,-5-24 0,1 0 0,1 0 0,-1 0 0,1 0 0,-1 0 0,1-1 0,1 1 0,-1-1 0,1 1 0,-1-1 0,1 0 0,0 0 0,1 0 0,-1 0 0,1-1 0,0 1 0,0-1 0,0 0 0,0 0 0,0-1 0,1 1 0,-1-1 0,1 0 0,0 0 0,-1 0 0,1-1 0,0 1 0,0-1 0,7 0 0,-8 0 0,0-1 0,0 1 0,0-1 0,0 0 0,1 0 0,-1-1 0,0 1 0,0-1 0,0 0 0,-1 0 0,1 0 0,0-1 0,0 1 0,-1-1 0,1 0 0,0 0 0,-1 0 0,0 0 0,0-1 0,1 1 0,-1-1 0,-1 0 0,1 0 0,0 0 0,-1 0 0,0-1 0,1 1 0,1-6 0,4-5 1,-1-1 0,-1 1-1,-1-1 1,0 0 0,-1-1 0,-1 1 0,3-29-1,-3-112 9,-4 113-8,1 26 1,0 0 1,-1 1-1,-1-1 0,-1 1 0,0-1 1,-8-21-1,1 24 11,1 16 1,7 0-14,0 0 1,1 0-1,-1 0 1,1 1-1,0-1 1,0 0-1,0 0 1,0 1-1,0-1 1,0 3-1,-4 27 0,1 0 0,2 1 0,2 51 0,1-59 0,0-2 0,1 0 0,1 0 0,1 0 0,1 0 0,1 0 0,1-1 0,1 0 0,1-1 0,20 35 0,-27-52 0,1 0 0,-1 0 0,1 0 0,0-1 0,0 0 0,1 1 0,-1-1 0,1 0 0,0-1 0,-1 1 0,1-1 0,0 1 0,0-1 0,1 0 0,-1-1 0,0 1 0,1-1 0,-1 0 0,1 0 0,-1 0 0,9 0 0,-9-1 0,0-1 0,0 1 0,-1-1 0,1 0 0,0 0 0,0 0 0,0 0 0,0-1 0,-1 1 0,1-1 0,-1 0 0,1 0 0,-1-1 0,0 1 0,0-1 0,0 1 0,0-1 0,0 0 0,-1 0 0,1 0 0,-1-1 0,0 1 0,0 0 0,0-1 0,1-4 0,2-4 0,-1 0 0,-1-1 0,0 1 0,-1-1 0,0 1 0,0-14 0,-1 19 0,-1 0 0,0 0 0,-1 1 0,1-1 0,-1 0 0,0 1 0,-1-1 0,0 0 0,0 1 0,0 0 0,-1-1 0,-6-9 0,8 14-1,-1 0-1,0 0 1,1 0 0,-1 0 0,0 1-1,0-1 1,0 1 0,-1-1 0,1 1-1,0 0 1,0 0 0,-1 0-1,1 0 1,-1 0 0,1 0 0,-1 1-1,1-1 1,-1 1 0,-3 0 0,4 0 0,0 0 1,1 0 0,-1 1 0,0-1-1,1 0 1,-1 1 0,0-1 0,1 1 0,-1 0-1,1 0 1,-1 0 0,1-1 0,-1 1-1,1 0 1,0 1 0,0-1 0,-1 0-1,1 0 1,0 0 0,0 1 0,0-1 0,0 1-1,0-1 1,1 1 0,-1-1 0,0 1-1,1-1 1,-2 4 0,0 5 0,0-1 0,0 2 0,1-1 0,0 0 0,1 0 0,0 0 0,1 0 0,0 0 0,0 0 0,1 0 0,1 0 0,0 0 0,7 16 0,-8-20 0,1 0 0,1 0 0,-1-1 0,1 1 0,0-1 0,0 0 0,1 0 0,-1-1 0,1 1 0,0-1 0,0 0 0,1 0 0,-1-1 0,1 0 0,0 0 0,0 0 0,0 0 0,0-1 0,0 0 0,1-1 0,-1 1 0,10 0 0,-9-1 0,0 0 0,-1-1 0,1 0 0,0 0 0,0-1 0,0 1 0,0-1 0,-1-1 0,1 0 0,0 0 0,-1 0 0,1 0 0,-1-1 0,0 0 0,0-1 0,0 1 0,0-1 0,-1 0 0,1-1 0,-1 1 0,0-1 0,-1 0 0,1 0 0,-1-1 0,0 1 0,0-1 0,0 0 0,-1 0 0,0 0 0,0-1 0,-1 1 0,3-10 0,-1-4 0,-1 1 0,0 0 0,-1-1 0,-3-38 0,1 28 0,0 7 3,-2 1 0,0 0 1,-2 0-1,0 0 0,-2 1 0,0-1 0,-1 1 1,-1 1-1,-16-29 0,18 42-3,6 13 0,0-5 0,-3 62 0,3-1 0,2 1 0,4 0 0,14 64 0,-20-121 0,2-1 0,-1 0 0,0-1 0,1 1 0,0 0 0,0 0 0,1-1 0,-1 1 0,1-1 0,0 0 0,0 0 0,0 0 0,1 0 0,-1 0 0,6 4 0,-3-5 0,-1 0 0,1-1 0,-1 1 0,1-1 0,0 0 0,0 0 0,0-1 0,0 0 0,0 0 0,0 0 0,0-1 0,7 0 0,-5 0-4,0 0 1,0 0-1,0-1 0,0 0 0,0-1 1,14-3-1,-19 3 3,1 0 1,0 0 0,-1-1-1,1 1 1,-1-1 0,0 1-1,1-1 1,-2 0-1,1 0 1,0-1 0,0 1-1,-1 0 1,0-1-1,4-7 1,-1 1 0,-1-1 0,0 1 0,-1-1-1,0 0 1,-1 0 0,2-23 0,-3-70 7,-2 57 14,2 35-18,-4-19-1,3 31-2,-1-1 0,1 0 0,-1 0 0,0 0 0,1 0 0,-1 1 0,0-1 0,0 0 0,1 1 0,-1-1 0,0 0 0,0 1 0,0-1 0,0 1 0,0-1 0,0 1 0,1 0 0,-1-1 0,0 1 0,0 0 0,0 0 0,0 0 0,0 0 0,0 0 0,0 0 0,-1 0 0,0 0 0,0 0 0,0 1 0,0 0 0,0-1 0,-1 1 0,1 0 0,0 0 0,0 0 0,0 1 0,1-1 0,-1 0 0,0 1 0,0-1 0,1 1 0,-1 0 0,1-1 0,-1 1 0,1 0 0,0 0 0,0 0 0,0 0 0,0 0 0,0 0 0,0 0 0,0 0 0,1 1 0,-1 1 0,-3 8 0,1 0 0,1 0 0,-2 21 0,3-17 0,0 1 0,1-1 0,1 1 0,0-1 0,6 27 0,-6-39 0,0 0 0,1 0 0,-1 0 0,1 0 0,0 0 0,0 0 0,0-1 0,1 1 0,-1 0 0,1-1 0,0 0 0,0 0 0,0 0 0,0 0 0,0 0 0,1-1 0,-1 1 0,1-1 0,0 0 0,0 0 0,0 0 0,0-1 0,0 1 0,0-1 0,0 0 0,8 1 0,-5-1 0,1 0 0,-1 0 0,1-1 0,-1 1 0,1-2 0,0 1 0,-1-1 0,13-4 0,-17 4 0,0 0 0,0-1 0,0 1 0,-1-1 0,1 0 0,0 0 0,-1 0 0,0 0 0,1 0 0,-1-1 0,0 1 0,0-1 0,0 1 0,-1-1 0,1 0 0,-1 0 0,1 0 0,-1 0 0,0 0 0,0 0 0,0 0 0,-1 0 0,1-4 0,3-25 0,-1 1 0,-4-60 0,0 36 0,1 53-1,0 0 1,0-1-1,0 1 0,0 0 1,1-1-1,-1 1 0,1 0 0,-1 0 1,1-1-1,0 1 0,-1 0 1,1 0-1,1 0 0,-1 0 0,0 0 1,0 0-1,1 0 0,-1 1 1,1-1-1,-1 0 0,1 1 1,2-3-1,-1 3 0,0 0 0,-1 0 0,1 0 1,0 1-1,0-1 0,0 1 0,-1-1 0,1 1 0,0 0 1,0 0-1,0 0 0,0 0 0,-1 1 0,1-1 0,0 1 1,0 0-1,-1 0 0,4 1 0,-2 0 1,0 0 0,0 0 0,0 1 0,0-1 0,-1 1 0,1 0 0,-1 0 0,0 0 0,0 1 0,0-1 0,0 1 0,0-1 0,-1 1 0,1 0 0,-1 0 0,0 0 0,-1 0 0,1 1 0,-1-1 0,0 0 0,1 7 0,2 9 0,-1 1 0,-1-1 0,-2 27 0,1 82 0,-1-127 0,1 0 0,-1 0 0,1 1 0,0-1 0,0 0 0,-1 0 0,2 0 0,-1 0 0,0-1 0,0 1 0,1 0 0,-1 0 0,0-1 0,1 1 1,0-1-1,-1 1 0,1-1 0,0 0 0,0 1 0,0-1 0,0 0 0,0 0 0,0-1 0,0 1 0,0 0 0,0-1 0,0 1 0,5 0 0,-4-1-1,1 1 0,0 0 1,-1-1-1,1 0 0,0 0 0,-1 0 0,1 0 1,0-1-1,-1 0 0,1 1 0,-1-1 0,1 0 1,-1-1-1,1 1 0,-1-1 0,0 1 0,6-5 1,-5 1-1,1 0 1,-1-1 0,0 1 0,-1-1 0,1 0-1,-1 0 1,0 0 0,-1-1 0,0 1 0,0-1-1,0 1 1,1-14 0,1-7-1,-1-50-1,-3-107 5,14 184 13,-10 1-16,1 0 0,-1 1 0,1 0 0,-1 0 0,0 0 0,0 1 0,1-1 0,-2 1 0,1 0 0,0 0 0,-1 0 0,1 1 0,-1-1 0,0 1 0,0 0 0,4 6 0,3 5 0,-1 1 0,-1 0 0,8 19 0,-12-18 0,-1 0 0,0 0 0,-1 0 0,-1 0 0,-2 32 0,1-39 0,0-43 0,2 1 0,9-49 0,-8 66 0,0 1 0,1 0 0,1 0 0,0 0 0,1 1 0,0 0 0,1 0 0,9-12 0,-13 21 0,1 1 0,-1-1-1,0 1 1,1 0 0,0 0 0,0 1 0,0-1 0,9-3-1,-12 5 2,1 0 0,-1 0 1,1 1-1,0-1 0,0 1 0,-1-1 0,1 1 0,0-1 0,0 1 0,0 0 0,-1 0 0,1 0 0,0 0 0,0 1 0,0-1 0,-1 0 0,1 1 0,0-1 0,0 1 0,-1-1 0,1 1 0,0 0 0,-1 0 1,1 0-1,-1 0 0,2 1 0,0 2-1,0 0 1,0 0-1,-1 0 0,0 1 1,0-1-1,0 1 1,0-1-1,-1 1 1,1 0-1,-1-1 1,0 1-1,0 6 1,2 65-2,-3-63 1,-2 151 0,7-192 0,0-1 0,3 1 0,13-36 0,-5 13 0,-12 38 0,-3 6 0,1 0 0,0 0 0,0 0 0,1 1 0,0-1 0,0 1 0,0 0 0,1-1 0,0 2 0,0-1 0,7-8 0,-11 14 0,0 0 0,0 1 0,0-1 0,0 0 0,0 0 0,0 0 0,0 0 0,0 0 0,0 0 0,0 0 0,0 0 0,0 0 0,0 0 0,0 1 0,0-1 0,0 0 0,0 0 0,0 0 0,0 0 0,0 0 0,0 0 0,0 0 0,0 0 0,0 0 0,0 0 0,0 1 0,0-1 0,0 0 0,0 0 0,0 0 0,0 0 0,0 0 0,0 0 0,0 0 0,0 0 0,1 0 0,-1 0 0,0 0 0,0 0 0,0 1 0,0-1 0,0 0 0,0 0 0,0 0 0,0 0 0,0 0 0,0 0 0,0 0 0,1 0 0,-1 0 0,0 0 0,0 0 0,0 0 0,0 0 0,0 0 0,0 0 0,0 0 0,0 0 0,0 0 0,1 0 0,-1 0 0,0 0 0,0 0 0,0 0 0,0 0 0,0 0 0,0-1 0,0 76 0,-1-49 0,1 0 0,4 31 0,-3-53 0,0-1 0,-1 0 0,1 0 0,1 0 0,-1 0 0,0 0 0,1 0 0,-1 0 0,1 0 0,0-1 0,0 1 0,0 0 0,0-1 0,1 0 0,-1 1 0,0-1 0,1 0 0,0 0 0,0 0 0,-1-1 0,1 1 0,0-1 0,0 0 0,0 1 0,4 0 0,2 0 0,-1-1 0,1 1 0,0-1 0,0-1 0,0 0 0,0 0 0,0 0 0,10-3 0,-15 2 0,0 0 0,0 0 0,0-1 0,0 1 0,-1-1 0,1 0 0,-1 0 0,1 0 0,-1-1 0,0 1 0,0-1 0,0 1 0,0-1 0,0 0 0,-1 0 0,1-1 0,-1 1 0,0 0 0,0-1 0,0 0 0,-1 1 0,1-1 0,-1 0 0,0 0 0,2-7 0,1-8 0,-1-1 0,-1 0 0,-1-36 0,-1 49 0,0 0 0,0 0 0,-1 1 0,0-1 0,0 0 0,0 1 0,-1 0 0,0-1 0,-5-10 0,6 15 0,0 0 0,-1-1 0,1 1 0,-1 0 0,1 0 0,-1 0 0,0 0 0,0 0 0,0 0 0,0 1 0,0-1 0,0 1 0,-1-1 0,1 1 0,0 0 0,-1 0 0,1 0 0,-1 0 0,1 0 0,-1 1 0,0-1 0,1 1 0,-1-1 0,-4 1 0,6 1 0,-1-1 0,1 1 0,-1-1 0,1 1 0,-1 0 0,1-1 0,-1 1 0,1 0 0,0 0 0,-1 0 0,1 0 0,0 1 0,0-1 0,0 0 0,0 0 0,0 1 0,0-1 0,0 1 0,0-1 0,0 0 0,1 1 0,-1 0 0,1-1 0,-1 1 0,1-1 0,0 1 0,-1 0 0,1-1 0,0 4 0,-4 56 0,4-57 0,0 15 0,-1 1 0,2 0 0,0 0 0,6 30 0,-6-45 0,0 0 0,0-1 0,1 1 0,-1-1 0,1 1 0,0-1 0,1 0 0,-1 0 0,1 1 0,0-2 0,0 1 0,0 0 0,0-1 0,0 1 0,1-1 0,0 0 0,0 0 0,0-1 0,0 1 0,5 2 0,-5-3 0,-1-1 0,1 0 0,0 0 0,0 0 0,-1 0 0,1 0 0,0-1 0,0 1 0,0-1 0,0 0 0,-1-1 0,1 1 0,0-1 0,0 1 0,0-1 0,-1 0 0,1 0 0,0-1 0,-1 1 0,1-1 0,-1 0 0,0 0 0,1 0 0,-1 0 0,0-1 0,0 1 0,0-1 0,-1 0 0,1 1 0,-1-1 0,1-1 0,-1 1 0,0 0 0,3-7 0,0-4 0,-2 0 0,1 1 0,-1-1 0,-1-1 0,-1 1 0,0 0 0,-2-24 0,1 16 0,5-42 0,-5 62-1,1-1 0,-1 1-1,1 0 1,0-1 0,0 1 0,0 0-1,0 0 1,0 0 0,1 0 0,-1 0-1,1 0 1,-1 0 0,1 0 0,2-2-1,-3 3 2,0 1-1,0-1 1,0 0 0,1 1-1,-1-1 1,0 1-1,0-1 1,0 1-1,0 0 1,1-1 0,-1 1-1,0 0 1,0 0-1,0 0 1,1 0-1,-1 0 1,0 0 0,0 0-1,1 0 1,-1 1-1,0-1 1,0 0-1,0 1 1,0-1 0,1 1-1,-1-1 1,0 1-1,0 0 1,0-1-1,1 3 1,4 2 2,-1 0 0,0 1 0,-1 0 0,1 0-1,-1 0 1,0 0 0,-1 1 0,0 0 0,0 0 0,0 0 0,-1 0 0,3 11 0,-1 2-7,-1 1 0,0-1 0,-1 29 0,-2-30 5,-1 19 23,2-30-15,2-18-12,56-223-23,-59 231 27,0 0 0,1 0 0,-1 0 0,1 0-1,-1 0 1,1 0 0,0 1 0,0-1 0,0 0-1,0 0 1,0 1 0,0-1 0,0 1 0,1-1 0,-1 1-1,0-1 1,1 1 0,-1 0 0,1 0 0,0 0-1,-1 0 1,1 0 0,0 0 0,-1 0 0,1 0 0,0 1-1,0-1 1,4 0 0,-5 2 0,-1 0 0,1 0 0,0 0 0,0-1 0,-1 1 0,1 0 0,0 0 0,-1 0 0,1 1 0,-1-1 0,1 0 0,-1 0 0,0 0 0,0 0 0,1 0 0,-1 0 0,0 1 0,0-1 0,0 0 0,0 2 0,1 26 0,-1 206 32,0-234-51,0 0 1,0 0-1,1 0 0,-1-1 1,0 1-1,0 0 0,0 0 1,1 0-1,-1 0 0,0 0 1,1-1-1,-1 1 0,1 0 1,-1 0-1,1-1 0,-1 1 1,1 0-1,0-1 0,-1 1 1,1 0-1,0-1 0,-1 1 0,1-1 1,0 1-1,0-1 0,0 1 1,-1-1-1,1 0 0,0 0 1,0 1-1,0-1 0,1 0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58.2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96 7 32319,'-3'-2'12,"0"1"1,-1 0 0,1 0-1,0 1 1,0-1-1,0 1 1,-1-1-1,1 1 1,0 0 0,-1 0-1,1 1 1,0-1-1,0 1 1,-1-1-1,1 1 1,0 0 0,0 0-1,0 0 1,0 1-1,-3 1 1,3-1-7,1 0 0,0 0 0,0 0 0,0 1 0,1-1-1,-1 0 1,0 1 0,1-1 0,0 1 0,-1-1 0,1 1 0,0 0 0,0-1 0,1 1 0,-1 0 0,0 0-1,1 0 1,0 0 0,0-1 0,0 1 0,0 0 0,1 5 0,-1-5-6,1 0 1,0-1-1,1 1 0,-1-1 0,0 1 1,1-1-1,-1 1 0,1-1 1,0 0-1,0 1 0,0-1 1,0 0-1,0 0 0,0-1 0,0 1 1,1 0-1,-1-1 0,1 1 1,-1-1-1,1 0 0,-1 0 1,1 0-1,0 0 0,0 0 0,-1-1 1,6 1-1,2 1 1,-1-1 0,1 0 0,-1 0 0,1-1 0,-1 0 0,1-1 0,10-1 0,-18 1 0,-1 1 0,0-1 0,0 1 0,1-1-1,-1 1 1,0-1 0,0 0 0,0 0 0,0 1 0,0-1 0,0 0 0,0 0-1,0 0 1,0 0 0,0 0 0,0 0 0,-1-1 0,1 1 0,0 0 0,-1 0 0,1 0-1,-1-1 1,1 1 0,-1 0 0,0-1 0,0 1 0,1 0 0,-1-1 0,0 1 0,0 0-1,0-1 1,0 1 0,-1-2 0,1 1-1,0 0 0,-1 0 0,1 0 0,0 0 0,-1 1 1,0-1-1,1 0 0,-1 0 0,0 1 0,0-1 0,0 0 0,0 1 0,0-1 0,0 1 0,-1-1 0,1 1 0,0-1 1,-1 1-1,1 0 0,-1 0 0,1 0 0,-3-1 0,0 0 4,0 1-1,0 0 1,0 0-1,0 0 1,0 0-1,0 1 1,0 0-1,-1 0 1,1 0-1,0 0 1,0 0-1,0 1 1,0 0-1,-7 2 1,8-2-61,0 1 0,0 0 0,1 0 1,-1 0-1,0 0 0,1 0 0,-1 0 0,1 1 0,0-1 0,0 1 1,-1 0-1,2 0 0,-1 0 0,0-1 0,1 2 0,-1-1 1,1 0-1,-1 3 0,-7 30-4134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59.3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168 426 31823,'2'-7'88,"0"1"0,0 0 1,-1-1-1,0 1 0,0-1 1,0 0-1,-1 1 0,0-1 1,0 1-1,-2-8 0,2 12-88,0 0-1,-1 0 0,0-1 0,1 1 0,-1 0 0,0 0 0,0 0 1,0 0-1,0 0 0,-1 0 0,1 0 0,0 1 0,-1-1 0,1 0 1,-1 1-1,0-1 0,1 1 0,-1-1 0,0 1 0,0 0 0,0 0 1,0 0-1,0 0 0,0 0 0,-1 0 0,1 1 0,0-1 1,0 1-1,0-1 0,-1 1 0,-2 0 0,1 0 1,1 0 0,-1 0 0,1 0 0,-1 1 0,0 0 0,1-1 0,0 1 0,-1 0 0,1 1 0,0-1 0,-1 1 0,1-1 0,0 1 0,0 0 0,0 0 0,-3 3 0,2 0 0,-1-1 0,1 2 0,0-1 0,0 0 0,0 1 0,1-1 0,0 1 0,-3 8 0,0 2 0,1 0 0,1 0 0,0 0 0,1 1 0,1-1 0,0 26 0,2-40 0,0 1 0,0-1 0,0 1 0,1 0 0,-1-1 0,1 1 0,-1-1 0,1 1 0,0-1 0,0 0 0,0 1 0,1-1 0,-1 0 0,0 0 0,1 1 0,-1-1 0,1 0 0,0-1 0,0 1 0,0 0 0,0 0 0,0-1 0,0 1 0,0-1 0,0 0 0,0 0 0,1 1 0,2 0 0,3 0 0,-1 0 0,1-1 0,-1 0 0,1 0 0,0 0 0,-1-1 0,1 0 0,11-2 0,-16 1 0,0 1 0,0-1 0,0 0 0,0 0 0,0-1 0,0 1 0,0-1 0,0 1 0,0-1 0,-1 0 0,1 0 0,-1 0 0,1 0 0,-1 0 0,0-1 0,0 1 0,0-1 0,0 0 0,0 1 0,-1-1 0,1 0 0,-1 0 0,0 0 0,0 0 0,0 0 0,0 0 0,1-6 0,1-10 0,-1 1 0,-1 0 0,0-32 0,-2 31 0,1 11 0,0-28 0,-1 26 0,0 16 0,-3 112 0,4-92 0,0-22 0,0-1 0,0 1 0,0 0 0,0 0 0,1-1 0,0 1 0,-1-1 0,1 1 0,1 0 0,-1-1 0,0 0 0,1 1 0,0-1 0,0 0 0,0 0 0,0 0 0,0 0 0,1 0 0,-1 0 0,1-1 0,-1 1 0,1-1 0,0 0 0,0 0 0,1 0 0,-1 0 0,0 0 0,0-1 0,1 1 0,-1-1 0,1 0 0,0 0 0,-1 0 0,1-1 0,-1 1 0,1-1 0,0 0 0,0 0 0,-1 0 0,1-1 0,5 0 0,-7 0 0,1 0 0,-1-1 0,1 1 0,-1-1 0,0 1 0,0-1 0,0 0 0,0 1 0,0-1 0,0 0 0,0 0 0,-1-1 0,1 1 0,-1 0 0,1 0 0,-1-1 0,0 1 0,0-1 0,1-4 0,14-53 0,-15 56 0,8-61 0,-7 47 0,0 0 0,1 0 0,1 1 0,11-34 0,-10 45 0,-2 10 0,0 15 0,-3-18 0,2 42 0,-2-22 0,1 1 0,1-1 0,1 0 0,0 1 0,2-1 0,1-1 0,10 29 0,-15-49 0,-1 1 0,0 0 0,0-1 0,1 1 0,-1-1 0,0 1 0,0-1 0,1 1 0,-1-1 0,1 1 0,-1-1 0,1 1 0,-1-1 0,1 1 0,-1-1 0,1 0 0,-1 1 0,1-1 0,-1 0 0,1 1 0,-1-1 0,1 0 0,0 0 0,-1 0 0,1 1 0,-1-1 0,1 0 0,0 0 0,-1 0 0,1 0 0,0 0 0,-1 0 0,1 0 0,0 0 0,-1-1 0,1 1 0,-1 0 0,1 0 0,0 0 0,-1-1 0,1 1 0,-1 0 0,1-1 0,-1 1 0,1 0 0,-1-1 0,1 1 0,-1-1 0,1 1 0,-1-1 0,0 1 0,1-2 0,3-1 0,-1-1 0,0-1 0,0 1 0,-1 0 0,4-8 0,25-76 0,-24 63 0,1 1 0,1 0 0,18-32 0,-21 49 0,-3 12 0,-3 18 0,0-15 0,-1 43 0,3 74 0,-2-120 0,0-1 0,1 0 0,0 1 0,0-1 0,0 0 0,1 0 0,-1 0 0,1 0 0,0 0 0,0 0 0,0 0 0,1-1 0,-1 1 0,1-1 0,0 1 0,0-1 0,0 0 0,0 0 0,1-1 0,-1 1 0,1-1 0,0 1 0,4 1 0,0-1 0,0 0 0,-1-1 0,1 0 0,0 0 0,0-1 0,1 0 0,-1 0 0,0-1 0,0 0 0,0-1 0,16-2 0,-20 2 0,1 0 0,0 0 0,-1-1 0,1 1 0,-1-1 0,0 0 0,1-1 0,-1 1 0,0-1 0,0 1 0,-1-1 0,1 0 0,-1-1 0,5-4 0,-3 2 0,-1-1 0,0 0 0,0 1 0,0-2 0,-1 1 0,0 0 0,4-16 0,-1-4 0,-2-1 0,-1 0 0,-2-50 0,-1 72 0,1-31 0,-2-1 0,-1 1 0,-2-1 0,-2 1 0,-1 1 0,-18-53 0,25 88 0,-1 0 0,1 0 0,-1 0 0,1 0 0,0 0 0,-1 0 0,1 0 0,-1 1 0,0-1 0,1 0 0,-1 0 0,0 1 0,0-1 0,1 0 0,-1 1 0,-1-1 0,1 1 0,1 0 0,-1 0 0,1 0 0,-1 0 0,1 0 0,-1 0 0,1 0 0,-1 0 0,1 0 0,-1 1 0,1-1 0,0 0 0,-1 0 0,1 1 0,-1-1 0,1 0 0,0 1 0,-1-1 0,1 0 0,0 1 0,-1-1 0,1 0 0,0 1 0,-1-1 0,1 1 0,0-1 0,0 1 0,0-1 0,-1 1 0,1-1 0,0 1 0,0-1 0,0 1 0,0-1 0,0 1 0,-5 22 0,1 0 0,2 1 0,0-1 0,1 1 0,3 28 0,-1 1 0,0 141 0,0-185 3,0-1-1,0 1 1,1-1-1,0 0 1,0 0-1,1 0 1,5 12-1,-7-18-12,1 1-1,-1-1 1,0 0 0,1 1-1,0-1 1,-1 0 0,1 0 0,0 0-1,0 0 1,0 0 0,0-1-1,0 1 1,1-1 0,-1 1-1,0-1 1,1 0 0,-1 0-1,1 0 1,-1 0 0,1 0-1,0 0 1,-1-1 0,1 0 0,0 1-1,5-1 1,3-2-814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0:59.7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36 32655,'18'-2'64,"28"2"-16,9 0-48,13 0 0,6-5 0,2 3 0,-4-6 0,-6 1 0,-19 2 0,-14 1 0,-19 2 0,-28 2-224,-29 0-1153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16.5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1 30750,'-2'125'2042,"6"189"-2067,6-255 54,-6-43-198,-2 1 0,3 25 0,-5-51-906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0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 32287,'25'0'256,"16"-6"-144,15-1-64,12 3-16,2 1-32,0 1 0,-5 2 0,-9 0 0,-13-2-48,-14-6-192,-17 3-3266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1.0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32575,'0'0'64,"2"2"0,27-2-32,12 0 0,9 0-32,-3 0 0,0 0 0,-10 0 0,-8 0 0,-15 0 0,-9 0 0,-24 5-224,-22 6-913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1.3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32335,'0'0'288,"0"2"-208,19-2-48,13 0 0,8 0-32,3 0 0,-2 0 0,0 0 0,-6 0 0,-8 0-32,-11 0-96,-10 0-1329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1.6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173 126 18104,'1'-14'8741,"-1"-18"-2824,0 32-5918,0-1 1,-1 0-1,1 0 0,0 0 0,0 1 1,0-1-1,-1 0 0,1 1 0,0-1 1,-1 0-1,1 1 0,-1-1 1,1 0-1,-1 1 0,1-1 0,-1 1 1,1-1-1,-1 1 0,1-1 0,-1 1 1,0-1-1,1 1 0,-1-1 0,0 1 1,1 0-1,-1-1 0,0 1 0,0 0 1,1 0-1,-1 0 0,0 0 0,0-1 1,-4 1 2,1 0 0,-1 0 0,1 0 0,0 1 0,-1 0 0,1-1 0,0 1 0,-1 1 0,1-1 0,0 1-1,0-1 1,0 1 0,0 0 0,1 1 0,-6 2 0,3 1-2,1 0 0,-1 0-1,1 1 1,0-1 0,0 1 0,1 0-1,-6 12 1,3-4 0,1 0 0,0 0 0,1 1 0,1-1 0,0 1 0,1 1 0,1-1 0,1 0 0,0 0 0,1 1 0,2 16 0,0-25 0,-1 1 0,1-1 0,0 0 0,0 0 0,1 0 0,1 0 0,-1 0 0,1-1 0,0 1 0,6 6 0,-6-9 0,0 0 0,0-1 0,0 0 0,1 0 0,0 0 0,0-1 0,0 1 0,0-1 0,0 0 0,1-1 0,0 1 0,-1-1 0,1 0 0,0-1 0,7 2 0,-4-1 0,0-1 0,0 0 0,0 0 0,1-1 0,-1 0 0,0-1 0,0 0 0,13-3 0,-17 2 0,0 1 0,-1-1 0,1 0 0,-1-1 0,0 1 0,1-1 0,-1 0 0,0 0 0,-1 0 0,1 0 0,0-1 0,-1 1 0,0-1 0,0 0 0,0 0 0,0 0 0,2-5 0,-1-2 0,0 1 0,-1-1 0,0 0 0,0 0 0,-1 0 0,-1 0 0,0 0 0,0-1 0,-1 1 0,0 0 0,-3-15 0,0 7 0,0 0 0,-2 0 0,0 1 0,-1-1 0,-14-29 0,14 33 0,-2 0 0,0 0 0,-1 0 0,0 2 0,-1-1 0,-1 1 0,0 0 0,-16-13 0,26 24 0,-1 1-1,0 0 1,0 0-1,0 0 1,0-1-1,0 2 1,-1-1-1,1 0 1,0 0-1,0 1 1,-3-1-1,4 1 1,0 0 0,1 0 0,-1 0 0,0 0 0,0 0 1,0 1-1,0-1 0,1 0 0,-1 0 0,0 1 0,0-1 0,0 0 0,1 1 0,-1-1 0,0 1 0,1-1 0,-1 1 0,0-1 0,1 1 0,-2 1 0,0 1-28,1 1 0,-1-1 0,1 1 0,-1-1 0,1 1 0,0-1 0,1 1 0,-1 0 0,1 0 0,-1-1 0,1 7 0,0 38-1072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2.1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32319,'0'-10'416,"4"10"-384,15 0-32,3 0 0,1 17 0,-5 9 0,-3 4 0,-9 3 0,-6-2 0,0-1 0,-12 1 0,-15-1 0,-4-6-48,0-9-400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2.8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62 32335,'0'-1'18,"0"0"0,0 0 0,0-1 0,0 1 0,0 0 0,0 0 0,0 0 0,-1 0 0,1 0 0,0-1 0,-1 1 0,1 0 0,0 0 0,-1 0 0,0 0 0,1 0 0,-1 0 0,1 0 0,-2-1 0,0 1-15,0 0 0,0 1 0,0-1 0,0 0 0,0 1 1,0 0-1,0-1 0,0 1 0,0 0 0,0 0 0,-3 0 0,1 1-2,0-1-1,0 1 1,1 0-1,-1 0 1,0 0-1,0 0 1,1 1-1,-1-1 1,1 1-1,0 0 1,-1 0-1,1 0 0,0 1 1,0-1-1,0 1 1,1-1-1,-1 1 1,1 0-1,-1 0 1,1 1-1,0-1 1,0 0-1,0 1 1,1-1-1,-1 1 1,-1 5-1,-2 6 4,0 1 1,1 0-1,1 1 1,-3 31-1,5-35-4,1 0 0,0 0 0,0 0 0,2 1 0,0-1 0,0 0 0,1-1 0,0 1 0,8 17 0,-7-22 0,0-1 0,0 0 0,1 0 0,0 0 0,0-1 0,0 1 0,1-1 0,0-1 0,0 1 0,1-1 0,-1 0 0,1 0 0,0-1 0,1 0 0,-1 0 0,10 3 0,-10-4 0,1-1 0,-1 0 0,1 0 0,0 0 0,-1-1 0,1 0 0,0 0 0,0-1 0,15-2 0,-19 2 0,-1-1 0,0 0 0,0 1 0,0-2 0,0 1 0,0 0 0,0 0 0,0-1 0,-1 0 0,1 1 0,0-1 0,-1 0 0,0-1 0,1 1 0,-1 0 0,0-1 0,0 1 0,0-1 0,0 1 0,-1-1 0,1 0 0,-1 0 0,1 0 0,-1 0 0,0 0 0,0 0 0,0-3 0,3-13 0,-2 0 0,0 0 0,-1-1 0,-1 1 0,-1 0 0,-1 0 0,0-1 0,-1 1 0,-1 1 0,-1-1 0,-1 1 0,-1-1 0,0 2 0,-1-1 0,-1 1 0,0 0 0,-2 1 0,-20-25 0,27 37 2,0 0-1,0 1 1,0 0 0,-1 0-1,1 0 1,-1 0 0,0 1-1,1 0 1,-1 0 0,0 0-1,-1 0 1,-4 0 0,8 1-9,1 1-1,-1 0 1,0-1 0,1 1 0,-1 0 0,0 0-1,1 0 1,-1 0 0,0 0 0,1 0 0,-1 0-1,0 1 1,1-1 0,-1 1 0,1-1 0,-1 1-1,1 0 1,-1-1 0,1 1 0,-1 0 0,1 0-1,0 0 1,-1 0 0,1 0 0,0 0 0,0 1 0,0-1-1,0 0 1,0 1 0,0-1 0,0 0 0,0 1-1,0-1 1,1 1 0,-1 0 0,1-1 0,-1 1-1,0 2 1,0 24-903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3.4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0 24715,'-2'2'1681,"2"9"-1681,0-3-1345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4.1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97 30126,'0'-2'141,"0"0"0,0 0-1,0 0 1,0-1 0,-1 1 0,1 0 0,-1 0 0,1 0-1,-1 0 1,0 0 0,1 0 0,-1 0 0,0 0 0,-1 0 0,1 0-1,-2-2 1,-3-5-57,5 6-71,0 1 0,0-1-1,0 1 1,1-1 0,-1 0 0,1 1-1,-1-1 1,1 0 0,0 1-1,0-1 1,1-4 0,-1-5-3,-9 10 1,6 2-93,6 0-226,8 0-850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4.6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31839,'4'1'79,"0"0"0,-1 0-1,1 0 1,0 0 0,0-1 0,0 0 0,0 0 0,0 0 0,5-1 0,-2 1-4,145-4-123,-165 4-670,2 0-2070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5.3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88 164 26060,'0'0'5541,"4"-31"-4434,-2 15-1097,1 1-1,0-1 0,1 1 0,7-19 1,0 0 2,-11 31-12,-4 7 0,-6 9 0,5 1 0,0 0 0,1 0 0,1 0 0,0 1 0,1-1 0,-1 21 0,2-1 0,6 57 0,-3-76 0,2 0 0,-1-1 0,7 15 0,6 29 0,-16-57 0,0 0 0,0-1 0,-1 1 0,1 0 0,0 0 0,0-1 0,-1 1 0,1 0 0,0-1 0,-1 1 0,1-1 0,0 1 0,-1-1 0,1 1 0,-1 0 0,1-1 0,-1 0 0,1 1 0,-1-1 0,0 1 0,1-1 0,-1 0 0,0 1 0,1-1 0,-1 0 0,0 0 0,1 1 0,-1-1 0,0 0 0,1 0 0,-1 0 0,0 0 0,0 0 0,1 0 0,-1 0 0,0 0 0,0 0 0,-38-1-13,29 1-1,-32 0 9,27 0 5,27 0 0,232 0 32,-236-3-574,-18 2-1349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0.7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0 150 31118,'1'-2'40,"-1"1"-1,0-1 0,1 0 1,-1 0-1,1 0 1,0 1-1,-1-1 0,1 0 1,0 1-1,0-1 1,0 1-1,0-1 0,0 1 1,1-1-1,-1 1 0,0 0 1,1-1-1,-1 1 1,0 0-1,1 0 0,2-1 1,40-19 109,-29 15-7,14-5-93,-1 2 0,2 0 0,-1 2 0,1 1 0,0 2 0,1 0 0,53 2 0,-76 3-49,-1-1 1,0 2-1,1-1 0,-1 1 0,0-1 0,0 2 0,0-1 1,0 1-1,-1 0 0,1 1 0,-1 0 0,0 0 1,0 0-1,0 0 0,0 1 0,-1 0 0,0 1 0,0-1 1,0 1-1,-1 0 0,1 0 0,-1 0 0,3 8 0,1 1-1,-1 1-1,-1 0 1,0 0-1,-1 0 1,-1 0 0,-1 1-1,0-1 1,-1 1-1,0 21 1,-2-21 0,0 0 1,-2 1 0,0-1 0,-7 29 0,6-36 1,-1 0 1,0-1-1,-1 1 1,0-1-1,0 0 0,-1 0 1,0-1-1,0 1 1,-10 7-1,1-1-1,0 0 0,-2-1 0,0-1 0,0-1 0,-1 0 0,-1-2 0,0 0 0,0-1 0,-1 0 0,0-2 0,0-1 0,-40 8 0,9-13 3,51-2-3,-1 1-1,1-1 1,0 0 0,0 1 0,0-1 0,0 1 0,0-1 0,0 0 0,0 1 0,0-1-1,0 0 1,0 1 0,1-1 0,-1 1 0,0-1 0,0 1 0,1-1 0,-1 0 0,0 1-1,0-1 1,1 1 0,-1-1 0,1 1 0,0-1 0,10-4 0,1 1 0,-1 0 0,1 1 0,0 0 0,0 1 0,0 0 0,0 1 0,24 1 0,2-2 0,-24 1-1,50-3 2,0-2 0,110-27 1,-154 27-3,0-1 0,0-1 0,-1-1 0,0 0 1,20-14-1,-28 15-2,-1 0 0,0 0 1,0-1-1,-1 0 0,0-1 1,0 0-1,-1 0 0,-1-1 0,9-14 1,-12 17 1,-1 0 1,0 1 0,-1-1 0,0 0-1,0 0 1,0-1 0,-1 1-1,-1 0 1,1-17 0,-2 24 0,0 0 0,1 0 0,-1 0 0,0 0 0,0 0 0,0 0 0,0 0 0,0 0 0,0 0 0,0 0 0,0 1 0,0-1 0,0 0 0,0 1 0,0-1 0,0 1 0,-1-1 0,1 1 0,0-1 0,0 1 0,-1 0 0,1 0 0,0 0 0,-1-1 0,1 1 0,0 0 0,-3 1 0,0-1 0,1-1 0,-1 1 0,0 0 0,1 1 0,-1-1 0,1 1 0,-1-1 0,1 1 0,-1 0 0,-3 2 0,5-1 0,-1 1 0,1-1 0,0 1 0,0 0 0,0-1 0,0 1 0,0 0 0,1 0 0,-1 0 0,1 0 0,0 1 0,0-1 0,0 0 0,0 1 0,1-1 0,-1 5 0,-1 62 0,3-48 0,-1-17 1,0 1-1,1-1 1,0 1-1,0-1 1,0 0 0,0 1-1,1-1 1,0 0-1,0 0 1,1 0 0,-1 0-1,1 0 1,0-1-1,1 1 1,-1-1 0,1 0-1,-1 0 1,1 0-1,0-1 1,1 1 0,-1-1-1,10 6 1,-6-5 0,0 0 1,1-1-1,-1 0 1,1 0-1,-1-1 1,1 0-1,0 0 1,0-1-1,0 0 1,0-1-1,0 0 1,0 0-1,14-3 1,-19 2-2,-1 0 1,0-1 0,0 1-1,0-1 1,0 0-1,-1 0 1,1 0 0,0 0-1,-1 0 1,1-1 0,-1 1-1,0-1 1,0 0 0,0 1-1,0-1 1,0 0-1,0 0 1,-1 0 0,0 0-1,1-1 1,-1 1 0,0-4-1,4-10 4,0 0 0,3-33 0,-1-204-1,-5 54-3,-1 557 0,-1-344 0,0 10 0,0 1 0,1 0 0,2 0 0,0-1 0,7 24 0,-9-42 0,1 0 0,0 0 0,0-1 0,0 1 0,0 0 0,1-1 0,-1 0 0,1 0 0,0 0 0,0 0 0,1 0 0,-1 0 0,1-1 0,0 0 0,0 0 0,0 0 0,0 0 0,1 0 0,-1-1 0,1 0 0,0 0 0,-1 0 0,1-1 0,0 1 0,0-1 0,0 0 0,0 0 0,0-1 0,9 0 0,-9 0 1,-1 0 0,1-1 0,-1 1 0,1-1 0,-1 0 0,0 0 0,1-1 0,-1 1 0,0-1 0,0 0 0,0 0 0,0 0 0,0-1 0,0 1 0,4-6 0,-2 3-1,-1-1 0,0 0 0,0 0 0,-1 0 0,0-1-1,0 0 1,-1 1 0,5-12 0,-2-2-5,0 0 0,-2 0 1,0-1-1,-1 1 0,0-42 1,-3 49 2,-3-38 0,3 48 2,0 1 0,-1 0 0,0-1 0,0 1 0,0-1 1,0 1-1,0 0 0,0 0 0,0 0 0,-1 0 0,1 0 0,-1 0 0,0 0 0,1 0 0,-1 0 0,0 1 0,-3-3 0,4 4 0,1 0 0,0-1 0,-1 1 0,1 0 0,0 0 0,-1 0 0,1 0 0,0 0 0,-1 0 0,1 0 0,0 0 0,-1 0 0,1 0 0,0 0 0,-1 0 0,1 0 0,0 0 0,-1 0 0,1 0 0,0 0 0,-1 0 0,1 0 0,0 0 0,-1 0 0,1 1 0,0-1 0,-1 0 0,1 0 0,0 0 0,0 1 0,-1-1 0,1 0 0,0 0 0,0 1 0,-1-1 0,1 0 0,0 1 0,0-1 0,0 0 0,-6 16 0,5-13 0,-4 17-2,2 0 0,0 0 0,1 1 0,1-1 0,1 1 0,1-1 0,3 22 0,-3-37 2,0 1 1,1-1-1,-1 1 0,1-1 1,0 0-1,1 0 1,-1 0-1,1 0 0,0-1 1,0 1-1,1-1 0,-1 1 1,1-1-1,0 0 0,0-1 1,0 1-1,0-1 1,1 1-1,0-1 0,-1-1 1,8 4-1,0-1 1,0-1 0,0 0 0,0-1 0,1 0-1,0-1 1,-1 0 0,1-1 0,13 0 0,-24-1-1,0 0 0,-1-1 1,1 1-1,0 0 0,-1 0 0,1-1 1,-1 1-1,1-1 0,0 0 0,-1 1 0,1-1 1,-1 0-1,0 0 0,1 0 0,-1 0 1,0 0-1,1 0 0,-1-1 0,0 1 0,0 0 1,0-1-1,0 1 0,0 0 0,0-1 1,-1 1-1,1-1 0,0 0 0,-1 1 0,1-1 1,-1 1-1,1-3 0,1-6 2,-1 0-1,0-1 0,-1 1 1,0-12-1,-1 7-2,1-149-12,0 162 13,0 0 0,0-1 0,0 1 0,1 0 0,-1 0 0,0-1 0,1 1 0,-1 0 0,1 0 0,0 0 0,0 0 0,0 0 0,0 0 0,0 0 0,0 0 0,1 0 0,-1 0 0,1 1 0,-1-1 0,1 0 0,-1 1 0,1 0 0,0-1 0,0 1 0,0 0 0,0 0 0,0 0 0,0 0 0,3-1 0,4 0 0,0 0 0,1 0 0,-1 1 0,1 1 0,15 0 0,-15 0 0,-6 0-1,-1 1 1,1-1-1,0 1 1,-1 0-1,1 0 1,-1 0-1,1 0 1,-1 1-1,0-1 1,0 1-1,0 0 1,0 0-1,0 0 1,0 1-1,0-1 1,0 1-1,-1-1 1,0 1-1,1 0 1,-1 0-1,0 0 1,0 0-1,0 0 1,-1 0-1,1 1 1,-1-1-1,0 1 1,0-1-1,0 1 0,0 4 1,1-1-1,-1 1 0,0 0 0,0 0-1,0 0 1,-1 0 0,-1 0 0,1-1 0,-1 1 0,-1 0 0,1 0-1,-1-1 1,-1 1 0,-4 10 0,-23 48 15,28-61-15,0 1 0,0 0 0,1 0-1,0 0 1,0 0 0,1 0 0,0 1 0,0-1 0,1 11 0,0-15 0,0 0 1,0 0 0,0 0 0,0-1 0,1 1 0,-1 0 0,0-1 0,1 1-1,-1-1 1,1 0 0,-1 1 0,1-1 0,0 0 0,-1 0 0,1 0 0,0 0-1,0 0 1,0 0 0,0-1 0,0 1 0,0-1 0,2 1 0,48 7 0,-45-7 0,-1 0 0,0-1 0,1 0 0,-1 0 0,0-1 0,1 0 0,-1 0 0,0 0 0,1-1 0,6-2 0,-10 2 0,0 0 0,0-1 0,0 1 0,0 0-1,0-1 1,0 0 0,-1 1 0,0-1 0,1 0 0,-1 0 0,0-1-1,0 1 1,0 0 0,-1-1 0,1 1 0,-1-1 0,0 1-1,1-7 1,3-15-11,-2-1 0,-1 0 0,0 0 0,-6-52 1,1 1 78,4 76-68,-1 0 1,0 0-1,1 0 0,-1 0 1,1 1-1,-1-1 1,1 0-1,-1 0 1,1 0-1,0 1 1,-1-1-1,1 0 1,0 0-1,0 1 0,0-1 1,-1 1-1,1-1 1,0 1-1,0-1 1,0 1-1,0 0 1,0-1-1,0 1 1,0 0-1,0 0 1,0-1-1,0 1 0,0 0 1,0 0-1,0 0 1,1 1-1,2-2 1,0 1 0,0 0 0,-1 0-1,1 1 1,0-1 0,0 1-1,0 0 1,3 1 0,-4 0-1,0 1-1,1-1 1,-1 1-1,-1-1 1,1 1 0,0 0-1,-1 0 1,0 0-1,1 1 1,-1-1 0,0 1-1,-1-1 1,1 1 0,-1-1-1,1 1 1,-1 0-1,0 0 1,-1 0 0,1 5-1,2 13-2,-1-1 1,-1 26-1,-1-44 3,-1 14 2,-1-1 0,-1 1 0,0 0 0,-1-1 0,-11 27 1,-2 9 0,101-333 13,-81 273-16,18-44 0,-21 50 0,1 1 0,0-1 0,0 1 0,0-1 0,-1 1 0,1-1 0,1 1 0,-1 0 0,0-1 0,0 1 0,0 0 0,1 0 0,-1 0 0,0 0 0,1 0 0,-1 0 0,1 0 0,0 1 0,-1-1 0,1 0 0,-1 1 0,1-1 0,0 1 0,-1 0 0,4-1 0,-4 2-1,0 0 1,0-1 0,0 1-1,-1 0 1,1 0-1,0 0 1,0 0-1,-1 0 1,1 0-1,0 0 1,-1 0-1,1 0 1,-1 0-1,0 0 1,1 0-1,-1 0 1,0 0-1,0 0 1,1 1-1,-1-1 1,0 0-1,0 2 1,0 3-2,6 43 1,-2-1 0,-6 85 0,1-44 1,0-81 4,0-7-3,1 1 0,0-1 0,0 1-1,0-1 1,0 1 0,0-1 0,0 0 0,0 1 0,0-1 0,0 1 0,1-1 0,0 2 0,-1-3-1,0 0 0,1 0 0,-1 0 0,0 0 0,0 0 0,1 0 0,-1 0 0,0 0 0,0 0 0,1 0 0,-1 0 0,0 0 0,0 0 0,1 0 0,-1-1 0,0 1 0,0 0 0,0 0 0,1 0 0,-1 0 0,0-1 0,0 1 0,0 0 0,0 0 0,1 0 0,-1-1 0,0 1 0,0 0 0,0 0 0,0-1 0,0 1 0,0 0 0,0 0 0,0-1 0,0 1 0,0 0 0,0 0 0,0-1 0,40-126-7,-32 96-5,1 1 1,1 0 0,1 1-1,22-41 1,-31 67 10,-1-1-1,1 1 1,1 0 0,-1-1 0,0 1-1,1 0 1,0 0 0,0 0-1,0 1 1,0-1 0,0 1 0,0 0-1,1-1 1,-1 2 0,1-1-1,-1 0 1,1 1 0,0-1 0,0 1-1,-1 0 1,1 0 0,0 1-1,0-1 1,5 1 0,-7 0 1,-1 0 1,1 1-1,-1-1 0,1 1 1,-1-1-1,1 1 0,-1 0 1,1-1-1,-1 1 0,1 0 1,-1 0-1,0 0 0,0 0 0,0 0 1,1 1-1,-1-1 0,0 0 1,0 0-1,0 1 0,-1-1 1,1 1-1,0-1 0,0 0 1,-1 1-1,1 0 0,-1-1 1,0 1-1,1-1 0,-1 1 1,0 1-1,2 9 3,0 0 0,0 23 0,-2-27-3,-1 78 1,-1-43 13,6 54 0,-3-93-14,0 0 1,1 0-1,-1 0 1,1 0-1,-1-1 0,1 1 1,0 0-1,1-1 1,-1 0-1,1 0 0,-1 1 1,1-1-1,0-1 0,0 1 1,0 0-1,1-1 1,-1 0-1,0 1 0,1-1 1,0-1-1,-1 1 1,1 0-1,0-1 0,0 0 1,0 0-1,6 1 1,-3-1 0,-1 1 0,0-1 0,1-1 0,-1 1 0,0-1 0,1 0 0,-1-1 0,1 1 1,-1-1-1,0-1 0,1 1 0,-1-1 0,0 0 0,0 0 0,0-1 0,8-5 0,-7 2-2,0 0 1,-1-1-1,0 0 0,-1 0 0,1-1 0,-1 0 0,-1 1 1,1-2-1,-1 1 0,-1 0 0,0-1 0,0 0 1,0 0-1,-1 0 0,1-10 0,2-20-14,-2 0 0,-2-47-1,-1 60 14,0 16-1,-2-24 20,2 34-16,0-1-1,0 0 1,-1 1-1,1-1 0,0 0 1,0 1-1,-1-1 1,1 1-1,0-1 0,-1 1 1,1-1-1,-1 1 1,1-1-1,-1 1 1,1-1-1,-1 1 0,1-1 1,-1 1-1,1 0 1,-1-1-1,1 1 1,-1 0-1,0 0 0,1-1 1,-1 1-1,1 0 1,-1 0-1,0 0 0,1 0 1,-1 0-1,0 0 1,1 0-1,-1 0 1,0 0-1,1 0 0,-1 0 1,0 0-1,1 0 1,-1 0-1,1 1 1,-2-1-1,1 1 0,0 0 0,0 0 0,0 1 0,0-1 0,0 0 0,0 0 0,0 0 0,0 1 0,1-1 0,-1 0 0,0 1 0,1-1 0,0 1 0,-1-1 0,1 0 0,0 1 0,-1-1 0,1 1 0,0-1 0,0 1 0,1 1 0,-2 4 0,-3 31 0,1-1 0,3 39 0,1-33 3,-1-33-2,0 1 0,1 0 0,1-1 1,0 1-1,0-1 0,1 0 1,0 0-1,1 0 0,0 0 0,1 0 1,0-1-1,11 16 0,-12-20 0,1 1 0,0-1-1,0 0 1,0 0-1,1 0 1,-1-1 0,1 0-1,0 0 1,1-1 0,-1 1-1,0-1 1,1-1 0,0 1-1,0-1 1,-1 0-1,1-1 1,1 1 0,-1-1-1,11 0 1,-16-2-1,1 1 1,-1 0-1,0-1 0,0 0 1,0 1-1,0-1 0,0 0 0,0 0 1,0 0-1,0 0 0,0 0 1,-1-1-1,1 1 0,0-1 1,-1 1-1,1-1 0,-1 1 1,1-1-1,-1 0 0,0 0 0,0 0 1,0 0-1,0 1 0,0-2 1,0 1-1,0 0 0,0-3 1,3-8 0,-2 1 0,1 0 0,0-20 0,-1-164-30,-5 91 29,3 104 0,0 0 0,0 1 0,0-1 0,0 0 0,0 0 0,0 0 0,1 0 0,-1 0 0,0 0 0,1 1 0,-1-1 0,0 0 0,1 0 0,-1 0 0,1 1 0,-1-1 0,1 0 0,-1 1 0,1-1 0,0 0 0,-1 1 0,1-1 0,0 1 0,-1-1 0,1 1 0,0-1 0,0 1 0,0-1 0,-1 1 0,1 0 0,0 0 0,0-1 0,0 1 0,0 0 0,0 0 0,0 0 0,0 0 0,-1 0 0,1 0 0,0 0 0,0 0 0,0 0 0,0 0 0,0 1 0,0-1 0,-1 0 0,1 1 0,0-1 0,1 1 0,3 1 0,-1-1 0,0 1 0,1 0 0,-1 1 0,0-1 0,0 1 0,-1 0 0,8 6 0,-3 1 0,0 0 1,-1 0 0,-1 1-1,1 0 1,-2 1-1,1-1 1,-2 1-1,1 0 1,-2 1-1,5 22 1,-3 6 7,-2 0 1,-2 42-1,-1-79-7,0 1-1,0 1 0,0-1 0,-1 1 0,0-1 0,0 1 0,0-1 0,-1 1 0,0-1 0,-2 5 0,2-19 13,3-30-24,1 0 0,13-62 1,-11 79 1,1 1 0,2 1 1,0-1-1,1 1 0,1 0 1,15-25-1,-21 41 9,-1 0 0,1 0 0,0 0-1,1 0 1,-1 1 0,0-1 0,1 1 0,0 0 0,0 0 0,0 0 0,0 0-1,1 1 1,-1-1 0,1 1 0,-1 1 0,1-1 0,0 0 0,0 1 0,-1 0 0,1 0-1,10 0 1,-13 1 0,-1 1 0,1-1 1,-1 1-1,1-1 0,-1 1 0,0 0 0,1-1 0,-1 1 0,0 0 0,1 0 0,-1 0 0,0 0 1,0 0-1,0 0 0,0 0 0,0 1 0,0-1 0,0 0 0,0 0 0,0 1 0,-1-1 1,1 1-1,0-1 0,-1 1 0,1-1 0,-1 1 0,0-1 0,1 4 0,6 52 0,-6-46 0,-2 131 18,0 4 15,2-143-33,0 0 1,-1-1 0,1 1-1,0-1 1,0 1 0,0-1-1,1 1 1,-1-1 0,0 0-1,1 1 1,0-1 0,-1 0 0,1 0-1,0 0 1,0 0 0,0-1-1,0 1 1,1 0 0,-1-1-1,0 0 1,1 1 0,-1-1-1,1 0 1,-1 0 0,1-1-1,4 2 1,5 1 4,0-1 0,0 0 0,0 0-1,20-1 1,-23-1-4,1 0 0,-1-1 0,0 0-1,1-1 1,-1 0 0,0 0 0,0-1-1,0 0 1,0 0 0,-1-1 0,1 0-1,-1-1 1,0 0 0,0 0 0,-1-1-1,0 0 1,0 0 0,0-1-1,0 1 1,-1-2 0,0 1 0,-1-1-1,0 1 1,8-17 0,-6 10-4,-2 0 1,0 0-1,0-1 0,-2 0 0,1 1 1,1-23-1,-5 29 2,1 0 0,-1 0 0,0 0 0,0 0 0,-1 0 0,0 0 0,0 1 0,-1-1 1,0 0-1,0 1 0,-1-1 0,0 1 0,-7-12 0,6 15 1,1 1 0,0 0 0,-1-1 0,0 1 0,0 1 0,0-1 0,0 1 0,0-1 0,0 1 0,-1 0 0,1 1 0,-1-1 0,-8-1 0,9 2 0,0 1 0,1-1 0,-1 1 0,0-1 0,1 1 0,-1 0 0,0 1 0,1-1 0,-1 1 0,0-1 0,1 1 0,-1 0 0,1 0 0,-1 1 0,1-1 0,0 1 0,-1 0 0,-5 4 0,4-1 0,1 1 0,-1 0 0,1 0 0,0 1 0,0-1 0,0 1 0,1 0 0,0 0 0,1 0 0,0 1 0,0-1 0,0 0 0,-1 15 0,1 11 0,1 59 0,1-84 0,0-4 0,1 0 0,-1 0 0,0 0 1,1 1-1,0-1 0,0 0 0,0 0 0,1 0 0,-1 0 1,1-1-1,0 1 0,0 0 0,0-1 0,1 1 0,-1-1 0,1 0 1,0 0-1,0 0 0,0 0 0,0 0 0,6 3 0,-3-3 2,1 1-1,-1-2 0,1 1 0,0-1 1,0 0-1,0 0 0,0-1 1,0 0-1,1 0 0,-1-1 0,11 0 1,-15 0-2,-1-1 1,1 1-1,-1-1 1,1 0-1,-1 0 1,0 0-1,1 0 1,-1 0 0,0-1-1,0 1 1,0 0-1,0-1 1,0 0-1,0 1 1,0-1-1,-1 0 1,1 0 0,-1 0-1,1 0 1,-1 0-1,0-1 1,0 1-1,0 0 1,0-1-1,1-2 1,2-6-1,0-1-1,-1 0 1,2-23 0,-2 14 0,0 0 0,-2-1 0,-1 1 0,-1 0 0,0-1 0,-9-40 0,9 59-1,-1-1 0,0 1 1,1 0-1,-1 0 0,0-1 0,-1 1 0,1 1 1,0-1-1,-6-4 0,8 6 1,-1 1-1,1-1 1,-1 1 0,1 0 0,-1-1 0,0 1-1,1 0 1,-1-1 0,1 1 0,-1 0-1,0 0 1,1-1 0,-1 1 0,0 0-1,1 0 1,-1 0 0,0 0 0,1 0-1,-1 0 1,0 0 0,1 0 0,-2 1-1,1-1 1,0 1 0,0 0 0,1 0 0,-1-1 0,0 1 0,1 0 0,-1 0-1,0 0 1,1 0 0,-1 0 0,1 0 0,-1 0 0,1 0 0,0 0 0,0 0-1,-1 0 1,1 0 0,0 0 0,0 2 0,-3 19 0,1 1 0,2-1 0,0 1 0,1 0 0,6 33 0,-4-44 0,-1 1 0,2-1 0,-1 1 0,2-1 0,0 0 0,0-1 0,1 1 0,0-1 0,1 0 0,0 0 0,12 11 0,-17-19 0,1-1 1,0 1-1,0-1 1,0 0-1,0 0 1,0 0-1,0 0 1,1 0-1,-1-1 1,1 0-1,-1 1 1,1-1-1,0-1 1,-1 1-1,5 0 1,-6-1-1,0 0 1,0 0-1,0 0 0,0 0 0,0-1 1,0 1-1,0-1 0,0 0 1,0 1-1,0-1 0,0 0 1,0 0-1,0 0 0,0 0 0,-1 0 1,1-1-1,-1 1 0,1 0 1,-1-1-1,1 1 0,-1-1 1,0 0-1,1 1 0,-1-1 0,0 0 1,1-2-1,3-9 0,0-1 0,-1 1 0,0-1 0,-1 0 0,0 0 0,0-15 0,-2-86 0,-2 81 0,1-1 0,5-36 0,-5 68 0,1 0 0,0 0 0,-1 0 0,1 0 0,0 1 0,1-1 0,-1 0 0,0 1 0,1-1 0,-1 1 0,1 0 0,0-1 0,0 1 0,0 0 0,0 0 0,0 0 0,0 0 0,1 0 0,-1 1 0,0-1 0,4-1 0,-4 3 0,0-1 0,0 0 0,0 1 0,1-1 0,-1 1 0,0 0 0,0 0 0,0 0 0,0 0 0,0 0 0,1 0 0,-1 0 0,0 1 0,0-1 0,0 1 0,0 0 0,0 0 0,0-1 0,0 1 0,0 0 0,0 1 0,0-1 0,-1 0 0,1 0 0,0 1 0,-1-1 0,1 1 0,2 3 0,2 3 0,-1 1 0,0-1 0,0 1 0,0 0 0,-1 0 0,-1 1 0,0 0 0,0-1 0,0 1 0,0 14 0,1 14 0,-2 54 0,-2-67 0,-1-7 0,-1-1 0,-1 0 0,0 0 0,-1 0 0,-1 0 0,-11 25 0,15-40 0,2-5 0,0-1 0,-1 0 0,1 1 0,-1-1 0,0 1 0,0-1 0,-1-3 0,0-15 0,4-16-4,3 0 0,1 1-1,1 0 1,3 0 0,0 0 0,21-40 0,-27 65 1,1 0 0,0 1 0,14-19 0,-18 27 3,0 1-1,1-1 1,-1 0 0,1 1-1,0-1 1,0 1-1,0 0 1,0 0 0,0 0-1,0 0 1,0 1-1,1-1 1,-1 1 0,1 0-1,-1 0 1,1 0-1,5-1 1,-8 2 0,1 1 0,-1-1 0,0 0 0,1 0 0,-1 1 0,0-1 0,0 1 0,1-1 0,-1 1 0,0-1 0,0 1 0,0 0 0,1-1 0,-1 1 0,0 0 0,0 0 0,0 0 0,-1 0 0,1 0 0,0 0 0,0 0 0,0 0 0,-1 1 0,1-1 0,-1 0 0,1 0 0,-1 1 0,1-1 0,-1 0 0,1 2 0,6 49 0,-6-41 0,2 138-1,-1-18 5,-2-126-3,0 1 0,1-1 0,0 0 0,0 1 0,0-1 0,1 0 0,-1 0 0,1 0 0,0 0 1,1-1-1,-1 1 0,6 7 0,-5-9-1,0-1 0,0 1 0,0-1 0,0 1 0,0-1 0,1 0 0,-1 0-1,1 0 1,-1-1 0,1 1 0,0-1 0,0 0 0,0 0 0,-1-1 0,1 1 0,0-1 0,7 1 0,-6-1 1,1 1-1,-1-1 1,1 0 0,-1-1-1,1 1 1,-1-1-1,0 0 1,1 0 0,-1-1-1,0 0 1,0 0 0,0 0-1,0 0 1,0-1 0,-1 0-1,1 0 1,-1 0 0,0 0-1,1-1 1,-2 0-1,1 0 1,0 0 0,-1 0-1,6-9 1,-2 0-3,0 0 0,0-1 0,-2 1 0,0-1 0,0-1 0,-2 1 0,1-1 0,-2 1 0,1-17 0,0-26-11,-5-58 0,1 71 11,-1 16 6,0 1-1,-2 0 1,-1 0 0,-2 0-1,0 0 1,-2 1 0,-15-33-1,19 123 3,15 400 55,-11-415-61,-1-28-1,2 0-1,1 1 1,5 35 0,-4-50 4,-2-7-9,0 0 1,0 0-1,0 0 0,0 0 0,0 0 1,0 0-1,1 0 0,-1 0 0,0 0 1,0 0-1,0 0 0,0-1 1,0 1-1,0 0 0,0 0 0,0 0 1,0 0-1,0 0 0,0 0 0,0 0 1,0 0-1,0 0 0,0 0 0,0 0 1,0 0-1,0 1 0,1-1 1,-1 0-1,0 0 0,0 0 0,0 0 1,0 0-1,0 0 0,0 0 0,0 0 1,0 0-1,0 0 0,0 0 0,0 0 1,0 0-1,0 0 0,0-18-503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6.2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38 31518,'0'-1'43,"-1"1"-1,0 0 1,1 0-1,-1 0 1,1-1-1,-1 1 1,1 0-1,-1-1 0,1 1 1,-1-1-1,1 1 1,-1 0-1,1-1 1,-1 1-1,1-1 1,0 1-1,-1-1 0,1 1 1,0-1-1,-1 0 1,1 1-1,0-1 1,0 1-1,0-1 1,-1 0-1,1 0 1,15-5 71,-6 4-126,14-4-53,-1 2 1,1 1-1,-1 1 1,31 1-1,-53 1-839,-4 5-1102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6.5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30878,'0'3'945,"6"-1"-417,14 0-320,5 2-128,6-1-16,4-3-48,-2 0 0,0 0-16,-7 0 0,-3 0 0,-4 0-32,-9 0-96,-6 0-1105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7.5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93 31775,'-1'-3'141,"1"0"-61,-1-1 0,0 1 0,0 0 0,-1 0 0,1 0 0,-1 0 0,1 0 0,-1 1 0,-3-5 0,5 8-79,-1 0 0,1-1 0,-1 1 0,1 0-1,-1 0 1,1-1 0,-1 1 0,1 0 0,0 0 0,-1 0 0,1-1-1,0 1 1,0 0 0,0 0 0,0 0 0,-1 0 0,1 0-1,0-1 1,1 1 0,-1 1 0,-1 5 0,-11 322 36,12-256-42,0-71 5,0-1 0,0-1 0,0 1 0,-1 0 0,1-1 0,0 1 0,0 0 0,0-1 0,0 1 0,0 0 0,0-1 0,0 1 0,1 0 0,-1-1 0,0 1 0,0 0 0,0-1 0,1 1 0,-1 0 0,0-1 0,1 1 0,0 0 0,-1-1 0,0 0 0,0 0 0,1 0 0,-1 0 0,0 0 0,0 0 0,0 0 0,1 0 0,-1 0 0,0 0 0,0 0 0,1 0 0,-1-1 0,0 1 0,0 0 0,0 0 0,1 0 0,-1 0 0,0 0 0,0-1 0,0 1 0,1 0 0,-1 0 0,0 0 0,0-1 0,0 1 0,0 0 0,0 0 0,0 0 0,1-1 0,-1 1 0,0 0 0,0 0 0,0-1 0,0 1 0,0 0 0,0 0 0,0-1 0,0 1 0,0 0 0,0-1 0,5-27-7,-1-1 0,-1 0 1,-2 0-1,-2-46 0,0-15 6,1 66-2,0 10 2,0 0-1,1 0 1,1 0-1,0 0 1,0 0-1,6-15 1,-8 29 1,0 0 0,0-1 0,0 1-1,0 0 1,0 0 0,0 0 0,1-1 0,-1 1 0,0 0 0,0 0 0,0-1-1,0 1 1,0 0 0,0 0 0,1 0 0,-1-1 0,0 1 0,0 0-1,0 0 1,0 0 0,1 0 0,-1 0 0,0-1 0,0 1 0,1 0 0,-1 0-1,0 0 1,0 0 0,1 0 0,-1 0 0,0 0 0,0 0 0,0 0-1,1 0 1,-1 0 0,0 0 0,0 0 0,1 0 0,-1 0 0,0 0 0,0 0-1,1 0 1,-1 0 0,0 0 0,0 0 0,1 1 0,-1-1 0,0 0-1,0 0 1,0 0 0,1 0 0,-1 0 0,0 1 0,0-1 0,0 0 0,0 0-1,0 0 1,1 1 0,-1-1 0,8 15-8,12 40 9,50 117 8,-61-154-9,1 0 1,2 0 0,-1-1 0,2 0 0,0-2-1,1 1 1,17 13 0,-29-26-1,1-1 0,0 0 0,0 0 0,0-1 0,0 1 0,0 0 0,0-1 0,0 0 0,1 0 0,5 2 0,-8-3 0,0 0 0,0 0 0,0 0 0,0 0 0,0 0 0,0 0 0,0 0 0,1 0 0,-1-1 0,0 1 0,0 0 0,0-1 0,0 1 0,0-1 0,0 1 0,0-1 0,-1 1 0,1-1 0,0 0 0,0 1 0,0-1 0,-1 0 0,1 0 0,0 0 0,-1 0 0,1 1 0,0-1 0,-1 0 0,1 0 0,-1 0 0,0 0 0,1 0 0,-1 0 0,0 0 0,1-2 0,2-17-3,-1 0 1,0-1-1,-2 1 0,-1-23 1,0-3-1,1-2 9,-2-1 0,-2 1 0,-2 0-1,-13-50 1,17 151-3,2-41-3,5 163 0,-3-150 0,2 1 0,0-1 0,2 0 0,16 43 0,-21-65 0,0 0 0,0 0 0,0 0 0,1 0 0,-1 0 0,1 0 0,0-1 0,0 1 0,0-1 0,0 1 0,0-1 0,1 0 0,-1 0 0,1 0 0,-1 0 0,1 0 0,0-1 0,0 1 0,0-1 0,0 0 0,0 1 0,0-1 0,0-1 0,0 1 0,0 0 0,0-1 0,6 1 0,-9-2 0,1 1 0,-1 0-1,0 0 1,1 0 0,-1-1 0,0 1 0,0 0 0,1 0-1,-1-1 1,0 1 0,0 0 0,0 0 0,1-1 0,-1 1-1,0 0 1,0-1 0,0 1 0,0 0 0,0-1-1,0 1 1,0 0 0,1-1 0,-1 1 0,0 0 0,0-1-1,0 1 1,0 0 0,-1-1 0,1 1 0,0 0-1,0-1 1,0 1 0,0 0 0,0-1 0,0 1 0,0 0-1,-1-1 1,1 1 0,0 0 0,0-1 0,-6-12-81,-15-7-231,21 25-280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8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157 237 31614,'0'-5'176,"1"1"-85,-1 0 0,0 0 0,0 0 0,0 0-1,-1 0 1,0 0 0,0 0 0,0 0 0,-1-4-1,0 6-88,1 1 0,0-1-1,-1 1 1,1 0-1,-1 0 1,1 0 0,-1 0-1,1 0 1,-1 0-1,0 0 1,0 0-1,1 1 1,-1-1 0,0 1-1,0-1 1,0 1-1,0 0 1,0-1 0,0 1-1,1 0 1,-1 0-1,-4 1 1,3-1-2,-1 0 0,0 0 0,0 1 0,1-1 0,-1 1 0,0 0 0,0 0 0,1 0 0,-1 0 0,1 1 0,-1 0 0,1-1 0,0 1 0,-4 3 0,3-1 0,0 0 0,0 0 0,1 0 0,0 0 0,0 1 0,0 0 0,0-1 0,1 1 0,-4 10 0,2 1 4,0 0 0,1 1 0,1-1 0,0 1 0,1 0 0,1 0 0,4 31 0,-4-43-4,1 0 0,0 0 0,0-1 0,1 1 0,-1 0 0,1-1 0,0 1 0,1-1 0,-1 0 0,1 0 0,-1 0 0,1 0 0,0 0 0,1 0 0,-1-1 0,1 0 0,0 1 0,-1-1 0,1-1 0,1 1 0,-1 0 0,0-1 0,1 0 0,5 2 0,3 0 0,0 0 0,0-1 0,0-1 0,1 0 0,-1 0 0,0-2 0,22-1 0,-32 1 0,0 0 0,0 0 1,0-1-1,-1 1 0,1-1 0,0 0 0,0 0 0,-1 0 1,1 0-1,-1-1 0,1 1 0,-1-1 0,1 1 1,-1-1-1,0 0 0,0 0 0,3-3 0,-2 1-1,0-1 0,0 1 1,-1 0-1,0-1 0,0 0 0,0 1 0,0-1 0,-1 0 0,2-6 1,-1-9-6,0 0 1,-1 1 0,-1-1-1,-3-21 1,1 32 5,1 0 0,-1 0 0,0 1 0,-1-1 0,0 1 0,0 0 0,-1 0 0,0 0 0,0 0 0,-9-11 0,11 16 0,-1 0 0,1 0 0,-1 0 0,0 0 0,1 0 0,-1 1-1,0-1 1,-1 1 0,1 0 0,0 0 0,-1 0 0,1 1 0,-1-1 0,1 1 0,-1-1 0,0 1-1,0 1 1,1-1 0,-1 0 0,0 1 0,0 0 0,0 0 0,0 0 0,0 0 0,0 1-1,-5 1 1,7-2 0,-1 1-1,1 0 1,0 1-1,0-1 0,0 0 1,0 1-1,0-1 1,1 1-1,-1-1 0,0 1 1,1 0-1,-1 0 1,1 0-1,0 0 1,-1 0-1,1 0 0,0 0 1,0 0-1,0 0 1,1 0-1,-1 1 0,0-1 1,1 4-1,-2 6 1,0 0 0,1 0 0,1 16 0,0-20-2,0-3 1,1 0 0,-1 0 0,1 0 0,0 0 0,0 0 0,1 0 0,-1-1 1,1 1-1,0 0 0,1-1 0,-1 0 0,1 1 0,0-1 0,0 0 0,0 0 0,0 0 0,1-1 0,-1 1 0,1-1 0,0 0 0,0 0 0,0 0 0,1-1 0,-1 0 0,1 1 0,7 1 0,1 1-1,0-1 0,0 0 0,1-2 0,-1 1-1,1-2 1,0 1 0,-1-2 0,25-2 0,-35 2 2,-1 0 1,1-1-1,-1 0 1,1 1 0,-1-1-1,0 0 1,1 0-1,-1-1 1,0 1-1,0 0 1,0-1-1,0 1 1,0-1-1,0 0 1,0 0-1,0 0 1,-1 1-1,1-2 1,-1 1-1,1 0 1,-1 0-1,0 0 1,0-1-1,0 1 1,0 0-1,0-1 1,-1 1-1,1-4 1,2-8 1,-1 0 1,-1 0-1,-1-27 1,0 24 1,-1-13 0,-1-1 0,-2 1 0,-1 0 0,-1 0 0,-2 1 0,-1 0 0,-15-36 0,20 62-1,3 12-3,1 14 1,-1 24 7,2 1-1,2 0 1,18 92 0,-20-139-9,7 31-26,1 0 0,1 0 0,24 46 0,-34-77-414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8.6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32431,'0'0'176,"10"0"-144,19 0-16,8 0-16,6 0-128,-2 0-1025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9.0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81 31598,'-3'17'293,"1"1"-1,1-1 0,1 23 0,1 58-292,-3 112 0,-7-146 0,5-122 0,4-319 0,0 376 0,-1-10 0,2-1 1,-1 1-1,2 0 1,4-20-1,-6 29 0,0 1-1,1-1 0,-1 0 0,1 1 0,-1-1 1,1 1-1,0-1 0,0 1 0,0 0 0,0-1 1,-1 1-1,2 0 0,-1 0 0,0-1 1,0 1-1,0 0 0,1 0 0,-1 0 0,0 0 1,1 1-1,-1-1 0,1 0 0,-1 1 1,1-1-1,-1 1 0,1-1 0,-1 1 0,1-1 1,-1 1-1,1 0 0,0 0 0,-1 0 1,1 0-1,0 0 0,-1 0 0,1 1 0,-1-1 1,1 0-1,0 1 0,-1-1 0,1 1 1,-1 0-1,2 1 0,3 1 3,0 1 0,-1 0 0,0 0 1,0 0-1,0 0 0,0 1 0,-1 0 0,1 0 0,-2 1 0,1-1 1,0 1-1,4 9 0,4 11 0,14 39 0,-18-40-2,-1 1 0,-1 0 0,-1 0 0,-2 1 0,-1-1 0,-1 44 0,-1-65 0,-1 0 1,1 0-1,-1 0 1,0 0-1,-1 0 0,1 0 1,-1 0-1,0 0 0,0 0 1,0-1-1,-1 1 1,1-1-1,-1 0 0,0 0 1,-1 0-1,1 0 1,-1 0-1,1-1 0,-1 0 1,0 1-1,-1-2 0,1 1 1,0 0-1,-8 3 1,-1-1-15,0 0 1,0-1 0,0-1 0,0 0-1,-1 0 1,1-1 0,-1-1 0,-13-1 0,21-2-372,5-9-658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09.6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0 554 29021,'60'-1'2525,"-41"1"-2324,0 0 0,0-1 0,-1-1 1,29-6-1,-42 6-200,0 1 1,0-1-1,-1 0 1,1 0-1,-1-1 1,1 1 0,-1-1-1,0 0 1,0 0-1,0 0 1,0-1-1,-1 1 1,1-1-1,-1 0 1,0 0-1,0 0 1,0-1-1,-1 1 1,1-1-1,-1 1 1,2-8 0,1-8 4,-1 0 1,-1 0 0,-1 0-1,0 0 1,-2-1 0,0 1-1,-4-25 1,4 43-5,0 0 0,0 1 0,0-1-1,0 1 1,-1-1 0,1 0 0,-1 1 0,1-1 0,-1 1 0,1-1-1,-1 1 1,0-1 0,0 1 0,0-1 0,0 1 0,0 0 0,0 0-1,0-1 1,0 1 0,0 0 0,-1 0 0,1 0 0,0 0 0,-1 0-1,1 1 1,-1-1 0,1 0 0,-1 1 0,1-1 0,-1 1 0,1-1-1,-4 1 1,5 0-2,-1 0 1,0 1-1,0-1 0,0 1 0,0-1 0,0 1 0,1 0 0,-1-1 0,0 1 0,1 0 1,-1 0-1,0-1 0,1 1 0,-1 0 0,1 0 0,-1 0 0,1 0 0,0 0 0,-1-1 0,1 1 1,0 0-1,0 0 0,-1 0 0,1 0 0,0 0 0,0 1 0,-4 32 0,4-29 0,-2 14 1,1 1 1,1-1-1,0 0 0,2 1 1,6 30-1,-7-45-1,0 0 1,0 0-1,1-1 0,0 1 0,0-1 1,0 0-1,1 0 0,-1 1 0,1-2 1,0 1-1,0 0 0,0 0 1,1-1-1,-1 0 0,1 0 0,0 0 1,0 0-1,0 0 0,0-1 0,0 0 1,1 1-1,-1-2 0,1 1 1,-1 0-1,1-1 0,0 0 0,-1 0 1,8 0-1,-9-1 0,0 1 0,-1-1 1,1 0-1,-1 0 0,1 0 0,0 0 0,-1 0 1,1-1-1,0 1 0,-1-1 0,1 0 1,-1 1-1,1-1 0,-1-1 0,0 1 0,1 0 1,-1 0-1,0-1 0,0 1 0,0-1 0,2-2 1,-1-1 0,0 0 0,0 0 0,0 0 0,-1 0-1,0-1 1,0 1 0,-1-1 0,2-10 0,8-54 1,-4-1 0,-3 1-1,-6-79 1,1 49 26,-9 232-28,10 82 0,3-61 0,-30 250 0,18-374 0,8-28 0,1-1 0,0 0 0,0 1 0,-1-1 0,1 0 0,0 0 0,0 1 0,-1-1 0,1 0 0,0 0 0,-1 1 0,1-1 0,0 0 0,-1 0 0,1 0 0,0 1 0,-1-1 0,1 0 0,0 0 0,-1 0 0,1 0 0,-1 0 0,1 0 0,0 0 0,-1 0 0,0 0 0,-12-13 0,8 2 0,0 0 0,0 0 0,1 0 0,1-1 0,-1 0 0,2 0 0,-2-18 0,2 10 0,1-1 0,1 1 0,4-36 0,-3 51-21,0 0 0,1 1 0,0-1 1,-1 0-1,1 0 0,1 1 0,-1 0 0,1-1 0,0 1 0,0 0 0,0 0 1,0 0-1,1 1 0,-1-1 0,1 1 0,5-4 0,17-10-1001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10.0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17 32575,'0'-7'160,"0"1"-128,0 3-32,-4 3 0,-4 0 0,-2 0-80,-7 9-2017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11.9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15 381 31855,'-15'95'848,"15"-94"-848,0-1 1,1 1 0,-1 0-1,0-1 1,0 1-1,0-1 1,0 1-1,0-1 1,0 1-1,1-1 1,-1 1-1,0-1 1,1 1-1,-1-1 1,0 1-1,1-1 1,-1 0-1,0 1 1,1-1-1,-1 1 1,1-1 0,-1 0-1,0 1 1,1-1-1,-1 0 1,1 0-1,-1 1 1,1-1-1,-1 0 1,1 0-1,0 0 1,0 0-1,24-1 11,-19 0-10,0 0-1,-1-1 1,1 0-1,-1 0 1,0-1-1,10-5 1,0-7 3,0-1 1,0 0-1,-2-1 0,0 0 1,-1-1-1,-1 0 0,12-28 1,-9 15-6,-1-1 0,-2 0 1,13-64-1,-20 79 1,-2-1 0,0 0 0,-2 0 0,0-19 0,-1 36 0,0 0 0,0 1 0,1-1 0,-1 1 0,0-1 0,0 1 0,0-1 0,1 1 0,-1 0 0,0-1 0,0 1 0,0 0 0,0 0 0,0 0 0,0 0 0,0-1 0,0 1 0,0 1 0,0-1 0,0 0 0,1 0 0,-1 0 0,0 0 0,0 1 0,-1-1 0,0 1 0,-2-1 0,-1 2 0,1-1 0,0 0 0,0 1 0,0 0 0,0 0 0,0 0 0,0 0 0,0 1 0,0-1 0,1 1 0,0 0 0,-1 0 0,1 1 0,0-1 0,1 0 0,-1 1 0,0 0 0,1 0 0,0 0 0,0 0 0,0 0 0,1 0 0,-1 0 0,1 1 0,-1 6 0,-1-1 0,1 0 0,1 0 0,0 0 0,0 0 0,1 0 0,0 0 0,1 0 0,0 0 0,1 1 0,0-2 0,4 14 0,1-9 0,1 0 0,0 0 0,1-1 0,0 0 0,1 0 0,16 14 0,-10-9 0,28 39 0,-40-51 0,-1 0 0,1 1 0,-1-1 0,0 1 0,-1 0 0,0-1 0,0 1 0,-1 0 0,1 0 0,-1 0 0,0 8 0,-2-12 0,1 0 0,-1 0 0,0 0 0,0 0 0,0 0 0,0 0 0,0-1 0,0 1 0,-1 0 0,1-1 0,-1 1 0,0-1 0,0 1 0,0-1 0,0 0 0,0 0 0,-1 0 0,1 0 0,0 0 0,-1 0 0,0-1 0,1 1 0,-1-1 0,0 0 0,-4 2 0,-4 1 0,-1 0 0,-1 0 0,1-1 0,-25 2 0,29-4 0,-56 2 0,61-3 0,-1 0 0,1 0 0,-1-1 0,1 1 0,0-1 0,-1 0 0,1 0 0,0 0 0,0 0 0,-1 0 0,1-1 0,0 0 0,1 1 0,-1-1 0,-3-3 0,6 5 0,0-1 0,0 1 0,0 0 0,0 0 0,0-1 0,0 1 0,1 0 0,-1 0 0,0 0 0,0-1 0,0 1 0,1 0 0,-1 0 0,0 0 0,0-1 0,0 1 0,1 0 0,-1 0 0,0 0 0,0 0 0,1 0 0,-1 0 0,0-1 0,0 1 0,1 0 0,-1 0 0,0 0 0,0 0 0,1 0 0,-1 0 0,0 0 0,1 0 0,-1 0 0,0 0 0,0 0 0,1 0 0,-1 1 0,0-1 0,0 0 0,1 0 0,-1 0 0,91 3-1,-36-1-14,59-5-1,-107 3 16,0-2 0,-1 1 0,1-1 0,-1 0 0,1 0 0,-1-1 0,0 0-1,0 0 1,0 0 0,0-1 0,0 0 0,-1 0 0,0 0 0,0-1 0,0 0 0,0 0 0,-1 0 0,0-1 0,0 1 0,0-1 0,-1 0-1,1 0 1,-2 0 0,4-9 0,4-13 6,-2 0 1,-1 0-1,-1-1 0,2-35 0,-8 59-3,1 0-3,5-29 0,-6 33 0,1 0 0,-1 0 0,0 0 0,1 0 0,-1 0 0,0 0 0,1 0 0,-1 0 0,1 0 0,0 1 0,-1-1 0,1 0 0,-1 0 0,1 0 0,0 1 0,0-1 0,0 0 0,-1 1 0,1-1 0,0 1 0,0-1 0,0 1 0,0-1 0,0 1 0,0 0 0,0-1 0,1 1 0,-1 1 0,-1 0 0,1 0 0,0 0 0,-1 0 0,1 0 0,-1 0 0,0 0 0,1 0 0,-1 0 0,0 0 0,0 0 0,0 0 0,0 0 0,0 1 0,0-1 0,0 0 0,0 0 0,0 0 0,-1 1 0,1 1 0,-1 12 0,-1 1 0,-1-1 0,0 0 0,-1 0 0,-12 28 0,10-26 0,0 0 0,1 0 0,0 1 0,-2 25 0,6-36 0,0 1 0,1-1 0,0 0 0,1 1 0,0-1 0,0 0 0,0 1 0,1-1 0,4 12 0,-3-15 0,-1 0 0,1 0 0,0 0 0,0 0 0,0 0 0,1-1 0,-1 0 0,1 1 0,0-1 0,0-1 0,0 1 0,0 0 0,1-1 0,-1 0 0,7 2 0,4 0 0,-1 0 0,1-1 0,0-1 0,0 0 0,0-1 0,0 0 0,28-4 0,-39 3 0,1-1 0,-1 1 0,0-1 0,0 0 0,0 0 0,0 0 0,0 0 0,0-1 0,0 0 0,0 0 0,0 0 0,-1 0 0,1-1 0,-1 1 0,0-1 0,1 0 0,-1 0 0,-1 0 0,1 0 0,0 0 0,-1-1 0,1 1 0,-1-1 0,0 0 0,-1 0 0,1 0 0,0 0 0,-1 0 0,0 0 0,0 0 0,0 0 0,-1 0 0,1-7 0,0 1 0,-1 0 0,-1 0 0,1 0 0,-2 0 0,1 0 0,-1 0 0,-1 0 0,0 0 0,0 1 0,-1-1 0,0 1 0,0 0 0,-7-9 0,-2 0-5,0 1 1,0 1-1,-23-21 0,32 33 6,0 1 0,0-1 0,0 1 0,-1 0 0,1 0 0,-1 0 0,0 0 0,1 1 0,-1 0 0,-1 0 0,1 0-1,0 1 1,0 0 0,0 0 0,-1 0 0,1 0 0,-1 1 0,1 0 0,-6 1 0,10-1-1,0 1 0,-1-1 0,1 1 0,0-1-1,0 1 1,0 0 0,0 0 0,0-1 0,0 1 0,0 0 0,1 0 0,-1 0-1,0 0 1,0 0 0,1 0 0,-1 0 0,1 0 0,-1 0 0,1 1 0,-1-1-1,1 0 1,-1 0 0,1 0 0,0 1 0,0 1 0,-2 36-18,2-31 12,0 4 9,0-1-1,1 1 1,0-1-1,1 1 1,0-1-1,1 0 1,0 0-1,7 16 1,-7-22-3,-1-1 0,1 1 1,0-1-1,0 0 0,1 0 0,-1 0 0,1-1 0,0 1 1,-1-1-1,2 0 0,-1 0 0,0 0 0,1-1 1,-1 1-1,1-1 0,0 0 0,-1 0 0,1-1 0,0 0 1,0 0-1,10 1 0,-2 0 0,0-1 0,0 0 0,0-1 0,0-1 0,0 0 0,26-6 0,-36 6 0,1 0 0,0 0 0,-1-1 0,1 1 0,-1-1 0,1 0 0,-1 0 0,0 0 0,0 0 0,0-1 0,0 1 0,0-1 0,0 0 0,-1 1 0,1-1 0,-1-1 0,0 1 0,0 0 0,0 0 0,0-1 0,-1 1 0,1-1 0,-1 0 0,0 1 0,0-1 0,0 0 0,0-6 0,-1 4-121,1 3 14,-1 1 0,1-1 0,-1 1 0,0-1 0,0 0 0,0 1 0,0-1 0,0 0 0,-1 1 0,0-1-1,1 0 1,-3-4 0,-4 3-6256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12.8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1 107 31807,'0'-3'75,"-1"0"0,1 0 0,0 1 0,1-1 0,-1 0 1,0 0-1,1 1 0,0-1 0,-1 0 0,1 1 0,0-1 1,2-3-1,-1 5-76,-1-1 0,1 1 0,0 0 0,0 0 0,-1 0 0,1 0 1,0 0-1,0 1 0,0-1 0,0 0 0,0 1 0,0 0 0,0-1 0,0 1 1,0 0-1,0 0 0,0 0 0,3 1 0,-2-2 1,1 1 0,-1 0 0,0 0 0,1 1 0,-1-1 0,0 1 0,0-1 0,1 1 0,-1 0 0,0 0 0,0 1 0,0-1 0,0 1 0,0-1 0,0 1 0,0 0 0,-1 0 0,1 0 0,-1 0 0,1 1 0,-1-1 0,0 1 0,0-1 0,0 1 0,0 0 0,0 0 0,-1 0 0,1 0 0,-1 0 0,0 0 0,0 0 0,1 7 0,1 4 0,0 1-1,-1 0 1,-1-1-1,-1 1 1,0 0-1,0 0 1,-2 0-1,0 0 1,0-1 0,-2 1-1,-5 15 1,2 0-25,6-19 14,6-17 1,3-13 14,-1-1 0,-1 0 0,-1 0 0,5-37 0,-7 36-4,0 0 0,2 1-1,1-1 1,14-34 0,-19 52 0,0 0 0,0 1 0,0-1 0,1 1 0,-1 0 0,1-1 0,0 1 0,0 0 0,0 0 0,0 0 0,0 0 0,0 0 0,0 0 0,0 1 0,1-1 0,-1 1 0,1 0 0,-1-1 0,1 1 0,0 0 0,-1 1 0,1-1 0,4 0 0,-6 1 0,-1 1 0,1-1 0,0 0 0,0 1 0,0-1 0,0 1 0,0 0 0,0-1 0,-1 1 0,1 0 0,0 0 0,-1-1 0,1 1 0,0 0 0,-1 0 0,1 0 0,-1 0 0,1 0 0,-1 0 0,0-1 0,1 1 0,-1 0 0,0 0 0,0 0 0,1 2 0,4 31 0,-4-31 0,1 81 0,-3-67 3,1 0 1,0-1-1,2 1 0,-1-1 1,2 1-1,0-1 0,10 28 1,-12-42-5,0 0 1,1 0-1,-1 0 1,0 0 0,1 0-1,-1 0 1,1 0-1,0 0 1,0-1-1,-1 1 1,1-1 0,0 0-1,0 1 1,1-1-1,-1 0 1,0 0 0,0 0-1,0 0 1,1-1-1,-1 1 1,0-1-1,1 1 1,-1-1 0,1 0-1,-1 0 1,0 0-1,1 0 1,-1 0 0,1-1-1,-1 1 1,0-1-1,1 1 1,-1-1-1,0 0 1,0 0 0,0 0-1,1 0 1,-1 0-1,0-1 1,0 1 0,-1 0-1,1-1 1,0 0-1,0 1 1,-1-1-1,1 0 1,-1 0 0,1 0-1,-1 0 1,2-3-1,5-18-6,-1 0 0,-1-1 0,-1 0 0,2-32 0,-5 35 8,1 0-1,1 0 0,1 0 0,0 0 0,17-37 0,-18 54 27,-4 16-23,-5 19-6,-1-9 7,1 0-1,1 0 1,1 1-1,0 0 1,2-1-1,2 32 1,0-50-5,0 0 0,1 0 0,-1 0 0,1 0 0,-1 0 0,1 0 0,0 0 0,1-1 0,-1 1 0,1-1 0,-1 1 0,1-1 0,0 0 0,0 0 0,1 0 0,-1-1 0,0 1 0,1-1 0,0 0 0,0 0 0,-1 0 0,1 0 0,0-1 0,0 1 0,6 0 0,1 1 0,0 0 0,1-1 0,0-1 0,-1 0 0,1 0 0,0-1 0,-1-1 0,13-2 0,-20 3 0,0-1 0,-1-1 0,1 1 0,-1 0 0,0-1 0,1 0 0,-1 0 0,0 0 0,0 0 0,0 0 0,0-1 0,0 1 0,-1-1 0,1 0 0,-1 0 0,0 0 0,0 0 0,0 0 0,0 0 0,0-1 0,-1 1 0,1-1 0,-1 1 0,0-1 0,0 1 0,0-1 0,-1 0 0,1-6 0,0 2 0,0-1 0,-1 0 0,0 0 0,-1 0 0,0 0 0,0 0 0,-1 0 0,0 1 0,-1-1 0,0 1 0,-4-9 0,1 7 0,0 0 0,0 0 0,-1 1 0,-1 1 0,1-1 0,-1 1 0,-1 0 0,0 1 0,0 0 0,0 0 0,-1 1 0,0 0 0,0 1 0,0 0 0,-1 0 0,0 1 0,0 1 0,0 0 0,-15-2 0,24 4 0,1 1 0,-1 0 0,1 0 0,-1 0 0,1 0 0,-1 0 0,1 0 0,-1 0 0,1 1 0,-1-1 0,1 0 0,-1 1 0,1-1 0,-1 1 0,1 0 0,0-1 0,-1 1 0,1 0 0,0 0 0,0 0 0,0 0 0,-1 0 0,1 0 0,0 0 0,0 0 0,1 0 0,-1 1 0,0-1 0,-1 3 0,0 1 0,1 1 0,0 0 0,0-1 0,1 1 0,0 0 0,1 10 0,-1-11 0,1 1 0,0 0 0,0-1 0,0 1 0,1-1 0,0 0 0,0 1 0,0-1 0,1 0 0,-1 0 0,1-1 0,1 1 0,-1 0 0,1-1 0,-1 0 0,1 0 0,0 0 0,1 0 0,-1-1 0,1 1 0,-1-1 0,1 0 0,0-1 0,0 1 0,7 1 0,5 2 0,-1 0 0,1-1 0,0-2 0,0 1 0,0-2 0,0 0 0,19-1 0,-35-1 0,-1 0 0,1 0 0,0 0 0,-1 0 1,1 0-1,0 0 0,0 0 0,-1 0 0,1-1 0,0 1 0,-1 0 0,1 0 0,0-1 0,-1 1 1,1 0-1,0-1 0,-1 1 0,1 0 0,-1-1 0,1 1 0,-1-1 0,1 1 0,-1-1 0,1 0 1,-1 1-1,1-1 0,1-19-212,-2 18 160,0-22-1000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1.0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31566,'35'2'145,"10"0"287,4 2-128,7-4-160,1 0-80,1 0-16,-7 0-32,-10 0 0,-14 0-16,-12 0 0,-13-4 0,-2 2 0,0 0-48,-25 2-176,-14-4-464,-13-1-4467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15.2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0 258 32623,'0'0'99,"0"6"-54,0 6-45,0-1 0,1 1 0,0-1 0,1 1 0,0-1 0,6 16 0,-7-24 0,1 1 0,-1-1 0,1 0 0,0 1 0,0-1 0,0 0 0,0 0 0,1-1 0,-1 1 0,1 0 0,0-1 0,-1 0 0,1 1 0,0-1 0,1 0 0,-1-1 0,0 1 0,0 0 0,1-1 0,-1 0 0,1 0 0,-1 0 0,1 0 0,7 0 0,-9 0 0,0-1 0,0 0 0,0 0 0,0 0 0,1 0 0,-1 0 0,0 0 0,0 0 0,0-1 0,0 1 0,0-1 0,0 0 0,0 0 0,0 1 0,0-1 0,0-1 0,0 1 0,0 0 0,-1 0 0,1-1 0,0 1 0,-1 0 0,1-1 0,1-2 0,0-2 0,0 0 0,0 0 0,-1 0 0,0 0 0,0-1 0,2-12 0,0-11 0,0 1 0,-2-1 0,-3-35 0,3-41 0,-4 134 0,-1 0 0,2 1 0,1 0 0,4 29 0,-4-51 0,1 0 0,0-1 0,1 1 0,-1 0 0,1-1 0,1 0 0,-1 0 0,1 1 0,0-1 0,1-1 0,-1 1 0,1-1 0,0 1 0,1-1 0,-1 0 0,1 0 0,0-1 0,0 1 0,6 3 0,-9-7 0,0 0 0,0 1 0,0-1 0,0 0 0,1 0 0,-1-1 0,0 1 0,0 0 0,1-1 0,-1 1 0,0-1 0,1 0 0,-1 0 0,0 0 0,1 0 0,-1 0 0,1 0 0,-1 0 0,0-1 0,0 0 0,1 1 0,-1-1 0,0 0 0,0 0 0,0 0 0,1 0 0,-1 0 0,0-1 0,-1 1 0,1-1 0,0 1 0,0-1 0,-1 0 0,1 0 0,-1 1 0,1-1 0,-1 0 0,0 0 0,0 0 0,0-1 0,0 1 0,1-4 0,3-15 0,-2 0 0,-1-1 0,0 1 0,-3-34 0,1 29 0,0 0 0,5-31 0,-5 54 0,1 0 0,0 0 0,0 0 0,0 0 0,0 0 0,1 1 0,-1-1 0,1 0 0,-1 0 0,1 1 0,3-4 0,-4 5 0,-1 1 0,1-1 0,0 0 0,0 1 0,0-1 0,0 1 0,0-1 0,0 1 0,0-1 0,0 1 0,0 0 0,0-1 0,0 1 0,0 0 0,0 0 0,0 0 0,0 0 0,0 0 0,0 0 0,0 0 0,0 0 0,0 0 0,0 0 0,0 0 0,0 1 0,0-1 0,0 0 0,0 1 0,0-1 0,0 1 0,0 0 0,0-1 0,0 1 0,0-1 0,-1 1 0,1 0 0,0 0 0,0 1 0,6 5 0,-1 1 0,0 0 0,0 0 0,-1 0 0,0 1 0,-1 0 0,6 16 0,-3-6 0,-1 0 0,6 39 0,-8 8 0,-2-26 0,-1-32 0,1-13 0,61-242 0,-62 245 0,-1 0 0,1 1 0,-1-1 0,0 0 0,1 1 0,-1-1 0,1 0 0,0 1 0,0-1 0,0 1 0,0-1 0,0 1 0,0-1 0,0 1 0,0 0 0,0 0 0,1-1 0,-1 1 0,0 0 0,2-1 0,-2 3 0,0 0 0,-1 0 0,1 0 0,-1 1 0,0-1 0,1 0 0,-1 0 0,0 0 0,1 0 0,-1 1 0,0-1 0,0 0 0,0 0 0,0 3 0,0-1 0,3 51 0,-2-19 0,1 1 0,11 47 0,-12-79 0,0 1 0,1-1 0,-1 0 0,1 0 0,0-1 0,0 1 0,0 0 0,1-1 0,-1 1 0,1-1 0,0 0 0,0 1 0,0-1 0,0-1 0,0 1 0,1 0 0,-1-1 0,1 0 0,0 0 0,0 0 0,6 2 0,3 0 0,-1-1 0,1-1 0,-1 0 0,1 0 0,24-1 0,-33-1 0,-1 0 0,0-1 0,0 1 0,0-1 0,1 1 0,-1-1 0,0 0 0,0 0 0,0 0 0,0-1 0,0 1 0,-1-1 0,1 1 0,0-1 0,-1 0 0,1 0 0,-1 0 0,0-1 0,1 1 0,-1 0 0,0-1 0,0 0 0,-1 1 0,1-1 0,-1 0 0,1 0 0,-1 0 0,0 0 0,0 0 0,0 0 0,1-5 0,1-10 0,-1 0 0,0-1 0,-2 1 0,-1-27 0,0 13 0,1 18 0,1-5 0,-2 1 0,0 0 0,-1 0 0,-8-34 0,5 77 0,5 171 0,0-189 0,1 0 0,0 0 0,0 0 0,0 0 0,1 0 0,0-1 0,1 1 0,-1-1 0,1 1 0,0-1 0,8 11 0,-8-13 0,0-1 0,0 1 0,0-1 0,1 0 0,-1 0 0,1 0 0,0 0 0,-1-1 0,1 1 0,1-1 0,-1 0 0,0 0 0,0-1 0,1 1 0,-1-1 0,1 0 0,-1 0 0,10 0 0,-4-1 0,-3 1 0,1-1 0,0 0 0,-1 0 0,13-3 0,-17 2 0,-1 1 0,0-1 0,0 0 0,1 0 0,-1 0 0,0 0 0,0-1 0,0 1 0,0 0 0,0-1 0,0 0 0,-1 1 0,1-1 0,-1 0 0,1 0 0,-1 0 0,1 0 0,1-4 0,2-5 0,-1-1 0,1 0 0,-2-1 0,0 1 0,0-1 0,1-24 0,-3 10 0,-1 1 0,-5-35 0,4 54 0,0 0 0,-1-1 0,0 1 0,0 0 0,-1 0 0,-4-9 0,6 14 0,0 0 0,0-1 0,0 1 0,-1 0 0,1 1 0,-1-1 0,1 0 0,-1 0 0,1 1 0,-1-1 0,0 1 0,0-1 0,0 1 0,0 0 0,0-1 0,0 1 0,0 0 0,0 1 0,-1-1 0,1 0 0,0 1 0,-5-1 0,7 1 0,-1 0 0,1 0 0,-1 0 0,0 0 0,1 1 0,-1-1 0,1 0 0,-1 1 0,1-1 0,0 0 0,-1 1 0,1-1 0,-1 0 0,1 1 0,-1-1 0,1 1 0,0-1 0,-1 1 0,1-1 0,0 1 0,0-1 0,-1 1 0,1-1 0,0 1 0,0-1 0,0 1 0,0 0 0,0-1 0,0 1 0,0-1 0,0 2 0,-1 22 0,1-19 0,0 2 0,0 0 0,0 0 0,1-1 0,0 1 0,0 0 0,0-1 0,1 1 0,0-1 0,0 0 0,1 1 0,0-1 0,0 0 0,0 0 0,1-1 0,0 1 0,0-1 0,0 0 0,1 0 0,0 0 0,0 0 0,0-1 0,0 0 0,1 0 0,-1-1 0,1 1 0,0-1 0,0 0 0,1-1 0,-1 1 0,13 2 0,-6-3 0,0 1 0,1-2 0,-1 0 0,0-1 0,0 0 0,1-1 0,16-2 0,-27 2 0,1 0 0,0 0 0,0 0 0,0 0 0,-1-1 0,1 1 0,-1-1 0,1 0 0,-1 0 0,0 0 0,0-1 0,0 1 0,0-1 0,0 0 0,0 1 0,-1-1 0,1-1 0,-1 1 0,0 0 0,0 0 0,0-1 0,0 1 0,-1-1 0,1 0 0,-1 1 0,0-1 0,0 0 0,1-7 0,-1-2 0,0 1 0,-1-1 0,0 0 0,0 1 0,-4-18 0,3 27 0,1 1 0,0 0 0,-1-1 0,0 1 0,1 0 0,-1 0 0,0-1 0,0 1 0,0 0 0,-1 0 0,1 0 0,0 0 0,-1 0 0,1 1 0,-1-1 0,0 0 0,1 1 0,-1-1 0,0 1 0,0-1 0,0 1 0,0 0 0,0 0 0,-1 0 0,1 0 0,0 0 0,0 1 0,-1-1 0,1 0 0,0 1 0,-1 0 0,1 0 0,0 0 0,-1 0 0,1 0 0,-4 1 0,5-1 0,0 0 0,0 1 0,0-1 0,0 1 0,0-1 0,0 1 0,0 0 0,0-1 0,0 1 0,0 0 0,0 0 0,1 0 0,-1 0 0,0 0 0,0 0 0,1 0 0,-1 0 0,1 0 0,-1 0 0,1 0 0,-1 0 0,1 0 0,0 0 0,-1 0 0,1 1 0,0 0 0,-3 38 0,3-34 0,-1 9 0,0 22 0,6 60 0,-4-86 0,1 0 0,0 0 0,1 0 0,0 0 0,1-1 0,0 0 0,1 1 0,0-2 0,12 20 0,-14-26 0,-1-1 0,1 1 0,0 0 0,0-1 0,0 1 0,0-1 0,0 0 0,1 0 0,-1 0 0,1 0 0,-1-1 0,1 0 0,0 1 0,-1-1 0,1 0 0,0-1 0,0 1 0,6-1 0,-7 0 0,-1 0 0,1 0 0,0 0 0,-1 0 0,1-1 0,0 0 0,-1 1 0,1-1 0,-1 0 0,1 0 0,-1 0 0,1-1 0,-1 1 0,0-1 0,0 1 0,1-1 0,-1 0 0,0 1 0,-1-1 0,1 0 0,0-1 0,0 1 0,-1 0 0,1 0 0,-1-1 0,2-4 0,2-11 0,0 0 0,-1 0 0,-2-1 0,1 0 0,-2 1 0,-2-29 0,1 27 0,0 0 0,1 0 0,1 0 0,1 0 0,6-23 0,-8 41 0,0-1 0,1 0 0,-1 1 0,1 0 0,-1-1 0,1 1 0,0 0 0,0 0 0,0 0 0,0 0 0,0 0 0,0 0 0,0 0 0,5-1 0,-6 2 0,0 0 0,1 0 0,0 0 0,-1 1 0,1-1 0,-1 1 0,1-1 0,0 1 0,-1 0 0,1 0 0,0 0 0,-1 0 0,1 0 0,0 0 0,0 0 0,-1 0 0,1 0 0,0 1 0,-1-1 0,1 1 0,-1 0 0,1-1 0,-1 1 0,1 0 0,2 1 0,-1 2 0,1 0 0,-1 0 0,0 0 0,0 1 0,0-1 0,-1 1 0,0 0 0,1-1 0,-2 1 0,1 0 0,1 9 0,10 59 0,-10 45 0,-3-79 0,0-36 0,0 0 0,0 0 0,1-1 0,0 1 0,-1 0 0,1-1 0,0 1 0,0 0 0,0-1 0,1 1 0,-1-1 0,1 0 0,-1 1 0,1-1 0,0 0 0,0 0 0,0 0 0,0 0 0,0 0 0,0 0 0,0-1 0,1 1 0,-1-1 0,1 0 0,-1 0 0,1 1 0,-1-2 0,1 1 0,0 0 0,5 0 0,3 1 0,0 0 0,-1-1 0,1 0 0,0-1 0,0-1 0,21-2 0,-28 2 0,0-1 0,0 1 0,0-1 0,0 1 0,0-1 0,0 0 0,0-1 0,-1 1 0,1-1 0,-1 0 0,0 0 0,0 0 0,0 0 0,0 0 0,0-1 0,-1 1 0,1-1 0,-1 1 0,0-1 0,0 0 0,2-7 0,4-10 0,-2 0 0,-1 0 0,4-26 0,-4 15 0,-3 25 0,2-12 0,0 0 0,1 1 0,12-29 0,-16 44 0,1-1 0,0 1 0,-1 0 0,1-1 0,0 1 0,1 0 0,-1 0 0,0 0 0,1 1 0,0-1 0,-1 1 0,1-1 0,0 1 0,0 0 0,1 0 0,-1 0 0,0 0 0,1 1 0,-1-1 0,1 1 0,-1 0 0,1 0 0,0 0 0,-1 1 0,5-1 0,-6 1 0,0 1 0,1-1 0,-1 1 0,0 0 0,0 0 0,1 0 0,-1 0 0,0 0 0,0 0 0,0 0 0,0 1 0,0-1 0,-1 1 0,1 0 0,0-1 0,-1 1 0,1 0 0,-1 0 0,0 0 0,1 0 0,-1 0 0,0 0 0,0 0 0,0 0 0,0 4 0,4 5 0,-2 1 0,1 1 0,2 18 0,-4-16 0,0 1 0,-1 0 0,0 0 0,-1 0 0,-4 25 0,3-34 0,-1-1 0,0 1 0,0 0 0,-1-1 0,1 1 0,-1-1 0,-1 0 0,1 0 0,-1 0 0,0 0 0,-1-1 0,1 1 0,-1-1 0,-10 8 0,8-7 0,0-1 0,0 0 0,0 0 0,0 0 0,-1-1 0,0-1 0,0 1 0,0-1 0,0 0 0,-1-1 0,1 0 0,-1-1 0,-11 2 0,19-3 0,-1-1 0,1 1 0,-1 0 0,1-1 0,-1 1 0,1-1 0,0 1 0,-1-1 0,1 0 0,0 1 0,0-1 0,-1 0 0,1 0 0,0 0 0,0 0 0,0 0 0,0 0 0,0 0 0,0 0 0,1-1 0,-1 1 0,0 0 0,1 0 0,-1-1 0,0 1 0,1-1 0,0 1 0,-1 0 0,1-1 0,0 1 0,-1-3 0,0-7 0,0 0 0,0 0 0,1-14 0,1 13 0,-2 0 0,2 1 0,0-1 0,0 0 0,1 1 0,0-1 0,1 1 0,0 0 0,1 0 0,0 0 0,10-18 0,-14 29 0,1-1 0,-1 0 0,0 1 0,0-1 0,0 1 0,1-1 0,-1 1 0,0-1 0,1 0 0,-1 1 0,0-1 0,1 1 0,-1 0 0,1-1 0,-1 1 0,0-1 0,1 1 0,-1 0 0,1-1 0,0 1 0,-1 0 0,1-1 0,-1 1 0,1 0 0,-1 0 0,1 0 0,0 0 0,-1-1 0,1 1 0,-1 0 0,1 0 0,0 0 0,-1 0 0,1 0 0,-1 0 0,1 1 0,0-1 0,-1 0 0,1 0 0,-1 0 0,1 0 0,0 1 0,-1-1 0,1 0 0,-1 1 0,1-1 0,-1 0 0,1 1 0,-1-1 0,0 1 0,1-1 0,-1 1 0,1-1 0,-1 1 0,0-1 0,1 1 0,-1 0 0,19 43 0,-13-27 0,-1-7 0,0 0 0,0 0 0,1-1 0,0 1 0,1-1 0,0 0 0,0-1 0,1 0 0,0 0 0,0 0 0,1-1 0,0-1 0,1 1 0,-1-2 0,1 1 0,0-1 0,0-1 0,1 1 0,0-2 0,21 5 0,-8-3 0,-1-2 0,1-1 0,0-1 0,-1 0 0,44-7 0,-61 6 0,-1-2 0,1 1 0,-1 0 0,1-1 0,-1 0 0,0-1 0,0 1 0,0-1 0,0 0 0,-1 0 0,1 0 0,-1-1 0,1 0 0,-1 0 0,0 0 0,-1 0 0,1 0 0,-1-1 0,0 0 0,0 1 0,0-1 0,-1-1 0,1 1 0,-1 0 0,2-8 0,1-9 0,-1 0 0,-1 0 0,-1-1 0,-1-41 0,-1 56 0,0-1 0,-1 0 0,0 0 0,0 0 0,0 0 0,-6-15 0,6 22 0,1 1 0,-1-1 0,1 1 0,-1-1 0,1 1 0,-1-1 0,0 1 0,1 0 0,-1-1 0,0 1 0,0 0 0,0 0 0,0 0 0,-1 0 0,1 0 0,0 0 0,0 0 0,0 0 0,-1 0 0,1 0 0,-1 1 0,1-1 0,0 0 0,-1 1 0,1 0 0,-1-1 0,1 1 0,-1 0 0,0 0 0,1-1 0,-1 1 0,1 0 0,-1 1 0,1-1 0,-1 0 0,1 0 0,-1 1 0,1-1 0,-1 1 0,1-1 0,-3 2 0,1 0 0,0 0 0,1 1 0,-1-1 0,1 1 0,-1-1 0,1 1 0,0 0 0,0 0 0,0 0 0,1 0 0,-1 0 0,1 0 0,0 0 0,-1 0 0,1 1 0,1-1 0,-1 1 0,0-1 0,1 4 0,-3 14 0,1 38 0,2-53 0,0 4 0,0 7 0,0-1 0,4 23 0,-3-33 0,1 0 0,0 0 0,0 0 0,0 0 0,0 0 0,1-1 0,0 1 0,0-1 0,8 10 0,-7-11 0,-1 0 0,1-1 0,0 1 0,0-1 0,0 0 0,0 0 0,0 0 0,1 0 0,-1-1 0,1 1 0,0-1 0,0-1 0,0 1 0,0-1 0,0 1 0,0-1 0,0-1 0,0 1 0,1-1 0,7 0 0,-12 0 1,0-1-1,0 1 1,1 0 0,-1-1 0,0 1-1,0 0 1,0-1 0,0 1 0,0-1-1,0 1 1,-1-1 0,1 0 0,0 1-1,0-1 1,0 0 0,0 0-1,-1 0 1,1 1 0,0-1 0,-1 0-1,1 0 1,-1 0 0,1 0 0,-1 0-1,1 0 1,-1 0 0,0 0-1,0 0 1,1-1 0,-1 1 0,0 0-1,0 0 1,0-2 0,0-2-137,0 0 0,0 0-1,0 0 1,-1 0 0,0 0 0,1 1 0,-4-8 0,-16-25-3986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15.6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154 25 31038,'-1'-1'87,"0"0"0,0-1 0,-1 1 0,1 0 1,0 0-1,-1 0 0,1 0 0,-1 1 0,1-1 0,-1 0 0,0 1 0,1-1 0,-1 1 0,0-1 0,1 1 0,-1 0 0,0 0 0,1 0 0,-1 0 0,-3 0 1,-39 4-220,40-2 133,-1 0 0,1 0 0,0 0 0,0 0 0,0 1 0,0 0 0,0 0 0,0 0 0,1 0 0,-1 0 0,1 1 0,0 0 0,0-1 0,0 1 0,0 0 0,1 1-1,0-1 1,0 0 0,0 1 0,0-1 0,1 1 0,0-1 0,-1 1 0,2 0 0,-1 0 0,1 0 0,-1-1 0,1 1 0,1 0 0,-1 0 0,1 0 0,1 6 0,-1-9-1,-1 0 0,1 0 0,0 0 0,0 0 0,0-1 0,1 1 0,-1 0 0,0 0 0,1-1 0,-1 1 0,1-1 0,0 1 0,-1-1 0,1 1 0,0-1 0,0 0 0,0 0 0,0 0 0,0 0 0,0 0 0,0-1 0,0 1 0,0-1 0,0 1 0,3-1 0,8 2 0,1-1 0,-1 0 0,15-1 0,-11-1 0,-14 1 0,-1 0 0,0 0 0,1-1 0,-1 1 0,1-1 0,-1 1 0,1-1 0,-1 0 0,0 0 0,0 0 0,1 0 0,-1 0 0,0-1 0,0 1 0,0-1 0,0 1 0,-1-1 0,1 0 0,0 1 0,2-4 0,-2 1 0,0 0 0,1 0 0,-2 0 0,1-1 0,0 1 0,-1 0 0,0-1 0,0 1 0,0 0 0,0-1 0,-1-4 0,0 3 0,0 0 0,0 1 0,0-1 0,-1 1 0,0-1 0,-1 1 0,1-1 0,-1 1 0,-2-6 0,3 8 0,-1 1 0,1-1 0,-1 0 0,0 1 0,0-1 0,0 1 0,0 0 0,0-1 0,0 1 0,0 0 0,-1 0 0,1 1 0,-1-1 0,1 0 0,-1 1 0,-4-2 0,2 1-6,-1 1 1,1 0-1,-1 0 0,0 0 1,1 1-1,-1 0 0,0 0 1,1 0-1,-1 0 0,0 1 1,1 0-1,-1 1 1,1-1-1,0 1 0,-1 0 1,-5 3-1,-28 22-282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1.8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362 492 31470,'0'-4'66,"-1"0"0,1 0 0,-1 0-1,0 0 1,0 1 0,0-1-1,0 0 1,-1 1 0,0-1 0,0 1-1,0-1 1,0 1 0,0 0-1,0 0 1,-1 0 0,0 0 0,1 0-1,-1 1 1,-4-3 0,3 1-70,-1 1 0,0 0 0,0 0 0,-1 1 1,1-1-1,0 1 0,-1 0 0,1 0 0,-1 1 0,0 0 1,0 0-1,-6 0 0,4 0 4,0 1 0,0 0 0,0 1 0,0 0 0,1 0 0,-1 1 0,0 0 0,0 0 0,1 0 0,-1 1 0,1 1 0,0-1 0,0 1 0,0 0 0,1 1 0,-1-1 0,1 1 0,0 1 0,0-1 0,1 1 0,-7 8 0,1 1 0,1-1 0,1 1 0,0 0 0,1 1 0,1 0 0,1 0 0,0 1 0,1 0 0,0 0 0,1 0 0,2 0 0,-1 1 0,2-1 0,1 34 0,0-48 0,1 0 0,-1-1 0,0 1-1,1 0 1,0 0 0,-1 0 0,1-1 0,0 1 0,0 0-1,1-1 1,-1 1 0,0-1 0,1 1 0,0-1 0,-1 0-1,1 0 1,0 1 0,0-1 0,4 2 0,-2-1 1,0-1-1,1 1 1,0-1 0,-1 0 0,1 0-1,0 0 1,0-1 0,0 1-1,0-1 1,7 0 0,-1 0 1,-1-1 1,1 0-1,-1 0 1,1-1-1,-1-1 1,0 0-1,1 0 1,-1-1-1,0 0 1,16-8-1,-13 3-2,-1 0 0,0-1 0,0 0 0,-1-1 0,0-1 0,0 1 0,-1-2 0,-1 1 0,0-1 0,0-1 0,-1 0 0,-1 0 0,0 0 0,-1-1 0,-1 0 0,0 0 0,4-19 0,0-16 0,-1-1 0,-3 0 0,-2-90 0,-3 113 0,-1 0 0,-1 0 0,-1 1 0,-2-1 0,0 1 0,-13-36 0,10 50 0,1 15 0,-1 24 0,0 73 0,9 178 0,1-238 0,2-1 0,12 51 0,-12-75 0,0 0 0,1 0 0,0-1 0,1 0 0,1 0 0,0 0 0,1-1 0,18 24 0,-22-32 0,0-1 0,1 0 0,-1 0 0,1-1 0,0 1 0,0-1 0,0 0 0,1 0 0,-1-1 0,1 1 0,-1-1 0,1 0 0,0-1 0,0 0 0,0 0 0,0 0 0,0 0 0,0-1 0,0 0 0,8-1 0,-6 0 0,-1-1 0,0 1 0,0-1 0,0-1 0,0 1 0,0-1 0,0 0 0,0-1 0,-1 0 0,0 0 0,0 0 0,0-1 0,0 0 0,-1 0 0,10-11 0,-6 3 0,-1 1 0,0-2 0,-1 1 0,0-1 0,-1 0 0,-1 0 0,0-1 0,-1 1 0,2-17 0,0-4-1,-3 0-1,-1-62 0,-2 91-1,0 0 0,0 0 0,-1 0 1,0 1-1,0-1 0,0 0 1,-1 0-1,-3-7 0,4 11 3,0 1 0,0-1 0,0 1 0,-1-1 0,1 1 0,0-1 0,-1 1 0,1 0-1,0 0 1,-1 0 0,0 0 0,1 0 0,-1 0 0,1 0 0,-1 0 0,0 1 0,0-1 0,0 1 0,1-1 0,-1 1 0,0 0 0,0-1-1,0 1 1,0 0 0,0 0 0,1 1 0,-1-1 0,0 0 0,-2 1 0,2-1 0,0 1 0,0-1 0,0 1 0,0 0 0,0 0 0,0 0 0,0 0 0,1 0 0,-1 0 0,0 0 0,1 0 0,-1 1 0,1-1 0,-1 1 0,1-1 0,0 1 0,-2 2 0,0 0 0,1 1 0,-1 0 0,1 0 0,0 0 0,1 0 0,-3 8 0,1 7 0,1 0 0,0 33 0,2-50 0,1 13 0,-1-1 0,2 1 0,0-1 0,1 1 0,0-1 0,2 0 0,-1 0 0,2-1 0,0 1 0,1-1 0,14 22 0,-16-28 0,1-1 0,0 1 0,0-1 0,1-1 0,0 1 0,0-1 0,1 0 0,-1-1 0,1 0 0,1 0 0,-1 0 0,1-1 0,-1-1 0,1 1 0,0-2 0,1 1 0,-1-1 0,0 0 0,1-1 0,12 0 0,-13-1 0,0 0 0,0 0 0,-1-1 0,1-1 0,-1 0 0,1 0 0,-1 0 0,1-1 0,-1 0 0,14-8 0,-11 4 0,-1 0 0,0-1 0,-1 0 0,1-1 0,-2 0 0,1 0 0,7-11 0,-1-3 1,-1 0 0,0 0-1,-2-1 1,-1-1 0,-1 0 0,-1-1 0,-1 0 0,-1 0-1,5-40 1,-5-3 7,-2-1 0,-6-100 0,0 164-8,-4-52 0,4 55 0,1 0 0,-1 0 0,0 0 0,0 0 0,0 0 0,0 0 0,-1 0 0,1 1 0,-1-1 0,1 0 0,-1 1 0,0-1 0,0 1 0,0 0 0,-4-3 0,6 4 0,-1 1 0,1 0 0,-1-1 0,1 1 0,-1 0 0,1-1 0,-1 1 0,1 0 0,-1 0 0,1 0 0,-1-1 0,1 1 0,-1 0 0,1 0 0,-1 0 0,1 0 0,-1 0 0,1 0 0,-1 0 0,0 0 0,1 0 0,-1 1 0,1-1 0,-1 0 0,1 0 0,-1 0 0,1 1 0,-1-1 0,1 0 0,-1 0 0,1 1 0,-1-1 0,1 0 0,0 1 0,-1-1 0,1 1 0,0-1 0,-1 1 0,1-1 0,0 0 0,-1 1 0,1-1 0,0 1 0,-1 0 0,-6 28 0,7-28 0,-5 41 0,2 0 0,2 1 0,7 67 0,28 128 0,-34-234 0,15 112 0,4 24-5,-17-136-374,-2-17-742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2.2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16424,'0'0'16023,"29"0"-15927,14 0 0,6 0-48,1 0-32,-1 2-16,-8 1 0,-12-3-96,-8 0-1329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339 85 30926,'0'-10'10,"-1"-42"1117,1 51-1115,0 0 0,0 0-1,0 0 1,0 1 0,0-1-1,0 0 1,0 0 0,-1 0 0,1 0-1,0 1 1,0-1 0,-1 0-1,1 0 1,-1 0 0,1 1-1,-1-1 1,1 0 0,-1 1-1,1-1 1,-1 0 0,1 1 0,-1-1-1,0 1 1,1-1 0,-1 1-1,0-1 1,0 1 0,1-1-1,-1 1 1,0 0 0,0-1-1,0 1 1,1 0 0,-1 0 0,0 0-1,0 0 1,0 0 0,0 0-1,0 0 1,1 0 0,-1 0-1,0 0 1,0 0 0,0 0 0,0 0-1,1 1 1,-1-1 0,-1 1-1,0 0-11,1 0 1,-1 0-1,1 1 0,-1-1 0,1 0 0,0 1 1,-1-1-1,1 1 0,0 0 0,0-1 0,0 1 0,0 0 1,0 0-1,1-1 0,-1 1 0,0 0 0,1 0 1,-1 3-1,-3 7 2,-102 345 62,48-146-48,-22 104-2,65-235-15,-8 161 1,21-163 0,4 0 0,21 146 0,-17-194 0,1 0 0,1 0 0,2 0 0,1-1 0,1 0 0,2-1 0,0-1 0,2 0 0,1-1 0,24 27 0,-34-45-5,-1 0 1,2-1-1,-1 0 0,1 0 0,0-1 1,1 0-1,-1 0 0,1-1 1,0 0-1,1-1 0,-1 0 1,1 0-1,0-1 0,0 0 0,0-1 1,0 0-1,0-1 0,0 0 1,0 0-1,16-2 0,20-7-296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4.5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216 37 32351,'-68'150'368,"-64"276"-368,117-344 0,29-103 0,6-28 0,-3-2 0,-2 1 0,14-91 0,-16 72 0,-4 23 0,1-6 0,1 1 0,31-81 0,-42 130 0,1 0 1,-1 0-1,1 1 0,0-1 0,0 0 1,0 1-1,0-1 0,0 1 1,0-1-1,0 1 0,0-1 0,0 1 1,1 0-1,-1-1 0,1 1 1,-1 0-1,1 0 0,-1 0 1,1 0-1,-1 0 0,1 1 0,3-2 1,-3 2-1,0 1 1,-1-1 0,1 1-1,0 0 1,0-1-1,-1 1 1,1 0 0,-1 0-1,1 0 1,0 0 0,-1 1-1,0-1 1,1 0 0,-1 0-1,0 1 1,0-1 0,0 1-1,1-1 1,-2 1-1,1 0 1,0-1 0,1 4-1,14 28 10,-1 1 0,19 69-1,10 78-12,-41-167 4,17 96-1,-14-69-1,1-1 0,2 1 0,2-2 0,28 67 0,-26-88-322,-13-29-373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4.9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 31855,'4'3'304,"29"-1"-80,14-2-48,7 0-128,1 0-16,1 0-32,-9 0 0,-6-2-96,-12-9-961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5.2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37 0 31534,'-18'0'417,"3"0"-17,11 0-80,27 0-304,12 0 0,8 0 0,-2 0-16,-8 0 0,-6 0-48,-9 0-272,-10 0-993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5.6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114 202 32415,'6'-10'41,"-2"0"1,1-1-1,-2 0 1,1 0-1,-1 0 0,-1 0 1,0 0-1,0-18 1,0-56-78,-2 84 51,-14 368-15,14-134 0,0-232 0,-1 0 0,1-1 0,0 1 0,-1 0 0,1 0 0,0-1 0,-1 1 0,1 0 0,-1 0 0,1-1 0,-1 1 0,0 0 0,1-1 0,-1 1 0,0-1 0,1 1 0,-1-1 0,0 1 0,1-1 0,-1 0 0,0 1 0,0-1 0,0 0 0,1 1 0,-1-1 0,0 0 0,0 0 0,0 0 0,0 0 0,0 0 0,1 0 0,-2 0 0,-37 0 0,28-1 0,-45 1 0,51-2 0,6 1 0,7-2 0,35 1 10,45 2-1,34-2-231,-112-1-1130,-3-6-3672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6.3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42 31502,'-3'-8'104,"0"-15"732,3 23-828,0-1 0,0 1-1,0-1 1,0 1-1,1-1 1,-1 1 0,0-1-1,0 1 1,1-1-1,-1 1 1,0-1 0,1 1-1,-1-1 1,1 1-1,-1 0 1,1-1 0,-1 1-1,1 0 1,-1-1 0,1 1-1,-1 0 1,1 0-1,-1-1 1,1 1 0,-1 0-1,1 0 1,-1 0-1,1 0 1,-1 0 0,1 0-1,0 0 1,-1 0-1,1 0 1,-1 0 0,2 0-1,6-1-5,1 1-1,-1 0 1,1 1-1,0-1 1,-1 2-1,1-1 1,-1 1-1,1 0 1,-1 1-1,0 0 1,0 0-1,0 1 1,-1 0-1,1 1 1,13 10-1,6 9 2,-2 1 0,0 2-1,-2 0 1,-1 2 0,-1 0-1,-2 1 1,-1 2-1,-1-1 1,-2 2 0,17 49-1,-14-24-2,-2 1 0,-3 1-1,-3 0 1,-2 0-1,0 88 1,-7-100 0,-3 1 0,-1 0 0,-3-1 0,-2 0 0,-2 0 0,-16 47 0,-15 12 0,-3-1 0,-103 175 0,144-276-18,-21 30 57,23-34-44,1-1 0,0 1 0,-1-1 0,1 1 0,0-1-1,-1 1 1,1 0 0,-1-1 0,1 0 0,-1 1 0,0-1-1,1 1 1,-1-1 0,1 0 0,-1 1 0,0-1 0,1 0-1,-1 1 1,0-1 0,1 0 0,-1 0 0,0 0 0,1 0-1,-1 0 1,0 0 0,1 0 0,-1 0 0,0 0 0,1 0-1,-1 0 1,0 0 0,0 0 0,1 0 0,-1-1-1,1 1 1,-1 0 0,0-1 0,1 1 0,-1 0 0,1-1-1,-1 1 1,0-1 0,1 1 0,-1-1 0,1 1 0,-1-1-1,1 0 1,-12-21-648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1.6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167 80 29550,'1'-3'261,"0"0"0,0-1 0,0 1 0,-1 0 0,1-1 0,-1 1 0,0-7 0,0 9-229,0 0 0,0 0 0,-1 0 0,1 1-1,0-1 1,-1 0 0,1 0 0,-1 0-1,1 1 1,-1-1 0,1 0 0,-1 1 0,1-1-1,-1 1 1,0-1 0,1 0 0,-1 1 0,0-1-1,1 1 1,-1 0 0,0-1 0,0 1-1,0 0 1,1-1 0,-1 1 0,0 0 0,0 0-1,0 0 1,0-1 0,0 1 0,0 0-1,1 0 1,-2 1 0,-3-2-32,1 1 0,0 0 0,-1 0 0,1 0 0,-1 1 0,1 0 0,0 0 0,0 0 0,-1 0 0,1 0 0,-5 3 0,7-2 0,0 0 0,0 0 0,0 0 0,0 0 0,0 0 0,0 0 0,0 0 0,1 0 0,-1 1 0,1-1 0,0 1 0,-1-1 0,1 1 0,0-1 0,1 1 0,-1 0 0,0 0 0,1-1 0,-1 4 0,0 1 0,0-1 0,1 1 0,0-1 0,0 1 0,0-1 0,1 1 0,-1-1 0,2 1 0,1 8 0,-1-12 0,0 1 0,0 0 0,0-1 0,0 0 0,0 0 0,0 1 0,1-1 0,0 0 0,0-1 0,-1 1 0,2-1 0,-1 1 0,0-1 0,0 0 0,1 0 0,5 2 0,0 0 2,1-1 0,0 0-1,0-1 1,0 0 0,1-1 0,-1 0-1,0 0 1,20-2 0,-29 1-2,1 0 0,0-1 0,-1 1 0,1 0 0,0-1 0,-1 1 0,1-1 0,0 0 0,-1 1 0,1-1 0,-1 0 0,1 0 0,-1 0 0,0 0 0,1 0 0,-1 0 0,0 0 1,0-1-1,1 1 0,0-3 0,0 0-1,0 1 1,0-1 0,-1 0 0,1 1 0,-1-1 0,0 0 0,-1 0-1,1 0 1,0-4 0,-1 0 3,0 1 0,0 0-1,0-1 1,-1 1 0,0-1 0,-1 1-1,1 0 1,-1 0 0,-6-14 0,4 16-3,0-1 0,0 1 0,0 0 0,-1 0 0,1 0 0,-1 0 0,0 1 0,-1 0 0,1 0 0,-1 0 0,0 1 0,1-1 0,-2 2 0,1-1 1,-12-3-1,4 2-57,-1 1 1,1 1-1,-1 1 0,1 0 1,-1 0-1,-20 3 1,-9 4-1049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6.8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31791,'0'2'672,"9"0"-672,21-2 112,18 0-80,5 1-16,3 3-16,-11 0-16,-12 0-128,-15-1-496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7.1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31646,'33'4'769,"12"-4"-641,15 0-48,6 0-80,-4 0 0,-5 0 0,-16 0-144,-16-5-576,-15 1-4931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8.5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70 242 32079,'0'0'403,"1"-4"-230,59-88-104,-43 70-66,-2 0-1,0-2 0,-2 1 0,13-32 0,-27 92-2,-7 55 0,-13 229 0,21-266 0,-5 115 0,5-167-1,0 0 0,0 0 0,-1-1 0,0 1 0,1 0 0,-1-1 0,0 1 0,0-1 0,0 1 0,-1-1 0,1 1 0,-1-1 0,1 0 0,-1 0 0,0 0 0,0 0 1,0 0-1,0 0 0,0 0 0,0 0 0,0-1 0,-1 1 0,-3 1 0,-2 0-9,0-1 0,-1 0 0,1 0 1,-1-1-1,-16 1 0,-3 0-4,19-2 6,6 0 8,1 0-1,-1 0 1,1 0-1,-1 0 1,1 1-1,-1-1 1,1 1-1,-1-1 1,1 1-1,0 0 1,-1 0-1,1 0 1,0 0-1,0 0 0,-3 2 1,5-2 0,0-1 0,0 1 0,1-1 1,-1 1-1,0-1 0,0 1 0,1-1 0,-1 1 1,0-1-1,0 0 0,1 1 0,-1-1 0,0 1 1,1-1-1,-1 0 0,1 1 0,-1-1 0,1 0 0,-1 1 1,0-1-1,1 0 0,-1 0 0,1 0 0,-1 1 1,1-1-1,-1 0 0,1 0 0,0 0 0,-1 0 1,1 0-1,-1 0 0,1 0 0,-1 0 0,1 0 0,-1 0 1,1 0-1,28 3 19,-26-3-16,253 6-159,-253-6 142,-1 0-1374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38.9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354 13 32095,'1'-12'404,"-4"33"-184,-29 177-217,-72 376 10,-46 118-13,135-624-7,-35 106 1,49-174-120,1-3-247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40.0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333 566 32383,'-1'-8'8,"0"1"0,0 0 0,0 0 0,-1 0 0,0 0 0,0 0 0,-1 0 0,0 1 0,0-1 0,0 1 0,-1-1 0,0 1 0,0 1 0,-1-1 0,0 0 0,0 1 0,0 0 0,0 0 0,-1 1 0,0 0 0,0 0 0,0 0 0,-9-4 0,10 5-3,0 1-1,0 0 1,-1 0 0,1 0-1,-1 1 1,1 0-1,-1 0 1,1 0 0,-1 1-1,1-1 1,-1 1 0,0 1-1,1-1 1,-1 1 0,1 0-1,-1 0 1,1 0 0,-1 1-1,1 0 1,0 0-1,0 1 1,0-1 0,0 1-1,0 0 1,1 0 0,-1 1-1,1-1 1,0 1 0,0 0-1,-5 6 1,1 2-5,0 0 0,1 0 0,0 0 0,1 0 0,0 1 0,1 0 0,1 1 0,-6 23 0,6-12 0,1 0 0,2 0 0,0 0 0,3 27 0,-2-48 0,1 0 0,-1 0 0,1 0 0,0 0 0,1 0 0,-1 0 0,1 0 0,-1 0 0,1-1 0,1 1 0,-1 0 0,0-1 0,1 0 0,0 0 0,-1 1 0,1-1 0,0-1 0,1 1 0,-1 0 0,0-1 0,1 0 0,0 0 0,-1 0 0,1 0-1,0 0 1,0-1 0,0 0 0,0 0 0,0 0 0,0 0 0,0-1 0,6 1 0,-1 0 1,1-1-1,0 0 0,-1 0 0,1-1 0,-1 0 1,1-1-1,-1 0 0,0 0 0,1-1 1,-1 0-1,0-1 0,-1 0 0,12-7 1,-9 3 0,0-1-1,-1-1 1,-1 1 0,1-2 0,-2 1 0,1-1 0,-1-1 0,-1 1 0,0-1 0,-1 0 0,0-1 0,-1 0 0,0 0-1,-1 0 1,4-23 0,0-14-1,-3-1-1,-1-95 0,-4 122 2,1-24-1,0 26 1,0-1 0,-1 1-1,-2-1 1,0 1-1,-1-1 1,-2 1 0,-8-29-1,11 51 25,0 5-21,1 11-6,1 417 2,1-401 0,2-1 0,1-1 0,1 1 0,13 42 0,-14-64 0,-1 0 0,1 0 0,1 0 0,0-1 0,0 0 0,0 0 0,13 15 0,-13-19 0,-1 0 0,1 0 0,-1-1 0,1 1 0,0-1 0,1 0 0,-1-1 0,0 1 0,1-1 0,0 0 0,-1 0 0,1-1 0,0 1 0,6-1 0,-3 0 0,0 0 0,0-1 0,0 0 0,0-1 0,0 0 0,0 0 0,0-1 0,-1 0 0,1-1 0,0 0 0,-1 0 0,0-1 0,13-7 0,-11 4 0,-1 0 0,0-1 0,0 0 0,0 0 0,-1-1 0,-1 0 0,1-1 0,-2 1 0,12-22 0,-11 15 0,0 0 0,-1-1 0,-1 0 0,-1 0 0,0 0 0,-1-1 0,-1 1 0,-1-1 0,-1-26 0,0 37 0,0 0 0,-1 1 0,0-1 0,0 1 0,0-1 0,-1 1 0,1-1 0,-2 1 0,-5-12 0,7 16 0,-1-1 0,0 1 0,0 0 0,0 0 0,0 0 0,0 0 0,0 0 0,-1 0 0,1 0 0,-1 1 0,1-1 0,-1 1 0,0 0 0,1 0 0,-1 0 0,0 0 0,0 0 0,0 1 0,0-1 0,0 1 0,0 0 0,0-1 0,-4 2 0,3-1 0,1 0 0,0 1 0,0-1 0,0 1 0,0 0 0,0-1 0,0 1 0,0 1 0,1-1 0,-1 0 0,0 1 0,1-1 0,-1 1 0,1 0 0,-1 0 0,1 0 0,-3 3 0,2-1 0,-1 1 0,1 0 0,0 0 0,0 0 0,0 1 0,1-1 0,-1 1 1,-1 7-1,0 7-6,0 1 1,1-1-1,1 1 1,1 24-1,1-32 9,0 1-1,1-1 0,1 0 0,0 0 1,1 0-1,4 16 0,-4-23-1,0 1 0,1-1 0,-1 1-1,1-1 1,0 0 0,0 0 0,1-1-1,0 1 1,0-1 0,0 0 0,1 0-1,0-1 1,6 5 0,0-3-1,1 0 0,0 0 0,0-2 0,0 1 0,1-2 0,0 0 0,-1 0 0,1-1 0,0-1 0,0 0 0,0-1 0,0-1 0,27-4 0,-34 4 0,0-1 0,1 1 0,-1-2 0,0 1 0,-1-1 0,1 0 0,0 0 0,-1-1 0,0 0 0,0 0 0,10-9 0,-7 5 0,-1-1 0,0 0 0,-1-1 0,0 0 0,0 0 0,8-17 0,-4 2 0,-1-1 0,-1-1 0,-1 0 0,-2 0 0,6-41 0,-8 27 0,-1-1 0,-2 1 0,-8-81 0,4 98 0,-2 0 0,-1 0 0,0 0 0,-2 1 0,-1 0 0,0 1 0,-26-43 0,34 63 0,-1-1 0,0 0 0,0 1 0,0-1 0,0 1 0,0-1 0,0 1 0,-1 0 0,1 0 0,-1 0 0,1 0 0,-1 1 0,-4-3 0,7 4 0,-1 0 0,0 0 0,1 0 0,-1 0 0,1 0 0,-1 0 0,1 0 0,-1 0 0,0 0 0,1 0 0,-1 0 0,1 0 0,-1 0 0,1 1 0,-1-1 0,1 0 0,-1 0 0,1 1 0,-1-1 0,1 0 0,-1 1 0,1-1 0,-1 1 0,1-1 0,0 0 0,-1 1 0,0 2 0,-1-1 0,1 0 0,0 0 0,1 0 0,-1 1 0,0-1 0,1 0 0,-1 1 0,0 3 0,-2 40 0,2 0 0,2-1 0,2 1 0,2-1 0,12 53 0,70 223 0,-76-286 0,-5-13 0,-5-15 0,1 0 0,0 0 0,0 0 0,1-1 0,0 1 0,7 12 0,-10-19-12,0 0 8,0 0 0,0-1 0,0 1-1,0 0 1,0 0 0,0 0 0,0 0 0,0 0 0,0 0 0,0-1 0,0 1 0,0 0 0,0 0 0,1 0 0,-1 0 0,0 0-1,0 0 1,0 0 0,0-1 0,0 1 0,0 0 0,0 0 0,0 0 0,0 0 0,0 0 0,1 0 0,-1 0 0,0 0 0,0 0 0,0 0-1,0 0 1,0 0 0,0-1 0,0 1 0,1 0 0,-1 0 0,0 0 0,0 0 0,0 0 0,0 0 0,0 0 0,0 0 0,1 0-1,-1 0 1,0 0 0,0 1 0,0-1 0,0 0 0,0 0 0,0 0 0,1 0 0,-1-25-668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40.3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1 108 32191,'0'-4'256,"0"-2"-80,14 1-96,17-3-64,12-3 0,9-2-16,-3 6 0,3-4 0,-5 0-16,-8-4-320,-6-2-7620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40.7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328 4 32079,'-2'0'24,"1"-1"-1,0 0 1,-1 1 0,1 0 0,-1-1 0,1 1 0,-1 0 0,0-1 0,1 1-1,-1 0 1,1 0 0,-1 0 0,1 1 0,-1-1 0,1 0 0,-1 0 0,1 1-1,-1-1 1,1 1 0,-3 1 0,-27 19 19,15-4-30,0 0 0,2 1-1,0 1 1,1 0 0,-20 39 0,-39 114 9,51-107-20,3 1-1,3 0 1,3 1 0,3 1 0,3 0 0,3 74 0,3-121-2,1-1 0,1 1 0,1-1 0,1 1 0,0-1 0,2 0 1,0-1-1,9 20 0,-9-27-1,1 0 0,0 0 1,0-1-1,1 1 1,1-2-1,0 1 0,0-1 1,1-1-1,0 0 0,1 0 1,0-1-1,0 0 1,13 6-1,-11-8-39,0 0 1,0-1-1,1 0 0,0-1 1,0-1-1,0 0 1,0-1-1,17 0 0,31-5-5875,-37-2-2323,12-5-8818,-35 10 15895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41.0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122 83 31983,'-42'159'784,"42"-157"-784,-54 253 0,43-188 0,-4 128 0,15-195 0,1 0 0,-1 0 0,0 0 0,0 0 0,0 0 0,0 0 0,0-1 0,0 1 0,0 0 0,0 0 0,0 0 0,0 0 0,0 0 0,1 0 0,-1 0 0,0 0 0,0 0 0,0 0 0,0 0 0,0 0 0,0 0 0,0 0 0,0 0 0,1 0 0,-1 0 0,0 0 0,0 0 0,0 0 0,0 0 0,0 0 0,0 0 0,0 0 0,1 0 0,-1 0 0,0 0 0,0 0-1,0 0 1,0 0 0,0 0 0,0 0 0,0 1 0,0-1 0,0 0 0,0 0 0,1 0 0,-1 0 0,0 0 0,0 0 0,6-13-4,18-72-10,23-157 1,-18 72 13,-20 127 0,13-61 0,-18 92 0,0-1 0,1 1 0,0-1 0,1 1 0,11-17 0,-17 28 1,0 0-1,1 1 1,-1-1 0,1 0-1,-1 0 1,1 1-1,-1-1 1,1 1 0,-1-1-1,1 0 1,-1 1 0,1-1-1,0 1 1,-1-1 0,1 1-1,0 0 1,0-1-1,-1 1 1,1 0 0,0-1-1,0 1 1,0 0 0,-1 0-1,1 0 1,0 0-1,0 0 1,0 0 0,-1 0-1,1 0 1,0 0 0,0 0-1,0 0 1,-1 0 0,1 1-1,0-1 1,0 0-1,0 0 1,-1 1 0,1-1-1,0 1 1,-1-1 0,1 1-1,0-1 1,-1 1 0,1-1-1,0 2 1,3 2-1,-1 0 1,0 1-1,0-1 0,0 1 1,3 9-1,24 63 0,-4 2 0,22 112 0,-13-47 0,-26-111-7,-2-11-8,-1 0 0,-1 1 0,-1 0 0,1 25-1,-8-55-435,-13-17-1192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41.4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56 32031,'0'-2'512,"15"1"-432,20-1-48,16-4-16,9-1 0,0-1-16,1 1 0,-7-2-32,-13-4-560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1:41.7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157 17 30030,'3'-15'2227,"6"13"-1660,18 22-651,-6 1 90,-2 1 0,0 1 0,-1 1-1,29 51 1,-25-34-7,-2 2 1,22 67-1,-29-67 1,-3 0 0,-1 1 0,-2 0 0,-2 0 0,-2 1 0,-6 86 0,1-112 0,-2 0 0,0-1 0,-1 1 0,-1-1 0,0 0 0,-2-1 0,0 0 0,-1 0 0,0-1 0,-2 0 0,-15 19 0,-2-2-1,-2-1 0,-1-1-1,-64 47 1,80-66-81,0-1 0,-1-1 1,-1-1-1,-34 15 0,-1-10-1505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2.5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90 67 30526,'-3'-15'1587,"3"15"-1574,0-1 1,0 1-1,0-1 0,0 1 0,0-1 0,0 0 0,-1 1 0,1-1 1,0 1-1,0-1 0,0 1 0,-1-1 0,1 1 0,0-1 0,0 1 1,-1 0-1,1-1 0,0 1 0,-1-1 0,1 1 0,-1 0 0,1-1 1,-1 1-1,1 0 0,0-1 0,-1 1 0,1 0 0,-1 0 0,1-1 1,-1 1-1,1 0 0,-1 0 0,0 0 0,1 0 0,-1 0 0,1 0 1,-1 0-1,1 0 0,-2 0 0,-70-11-40,115 9 76,55-10 0,-56 6-333,52-2 1,-110 8-502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19.8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260 372 31791,'0'-14'345,"1"1"1,6-23 0,-4 23-366,-1 0-1,1-24 1,-3 36 20,0 0 0,0 0 0,0 0 0,-1 0 0,1 0 0,0 0 0,0 0 0,-1 0 0,1 0 0,-1 0 0,1 0 0,-1 0 0,1 0 0,-1 1 0,1-1 0,-1 0 0,0 0 0,1 1 0,-1-1 0,0 0 0,0 1 0,1-1 0,-3 0 0,0-1 0,0 1 0,0 0 0,0 0 0,0 0 0,0 0 0,-1 1 0,-4-1 0,-3 0 0,0 1 0,1 1 0,-21 3 0,23-2 0,0 0 0,0 1 0,0 1 0,1-1 0,-1 1 0,1 1 0,0-1 0,0 1 0,0 0 0,1 1 0,-1 0 0,1 0 0,1 0 0,-1 1 0,-8 13 0,7-9 0,1 0 0,0 0 0,0 1 0,1-1 0,1 1 0,0 1 0,0-1 0,1 0 0,1 1 0,-1 12 0,2-16 0,1-1 0,0 1 0,1 0 0,-1-1 0,1 0 0,1 1 0,0-1 0,0 0 0,5 12 0,-4-15 0,-1-1 0,1 0 0,0 0 0,0 0 0,1-1 0,-1 1 0,1-1 0,-1 0 0,1 0 0,0 0 0,0 0 0,1-1 0,-1 1 0,1-1 0,-1 0 0,1-1 0,8 3 0,-5-1 0,0-1 0,0-1 0,1 1 0,-1-1 0,0 0 0,1-1 0,-1 0 0,1-1 0,-1 0 0,14-3 0,-17 3 0,0-1 0,0 0 0,0 0 0,0-1 0,-1 1 0,1-1 0,-1 0 0,1 0 0,-1-1 0,0 1 0,0-1 0,-1 0 0,1 0 0,-1 0 0,0 0 0,0-1 0,4-7 0,0-5 0,0 0 0,-1-1 0,0 1 0,-2-1 0,0 0 0,2-32 0,-4-115 0,-3 59 0,2 91 0,-1-1 0,0 0 0,2-1 0,0 1 0,5-21 0,-12 59 0,0 2 0,2-1 0,-2 34 0,3 90 0,2-124 0,0-4 0,1 0 0,0-1 0,2 1 0,0 0 0,1-1 0,1 0 0,1 0 0,9 20 0,-12-31 0,1 0 0,-1-1 0,1 1 0,1-1 0,-1 0 0,1 0 0,0-1 0,0 1 0,1-1 0,-1 0 0,1-1 0,0 1 0,1-1 0,-1 0 0,1-1 0,0 1 0,0-2 0,0 1 0,0-1 0,0 0 0,0 0 0,15 1 0,-13-2 0,0 0 0,0-1 0,0 0 0,0 0 0,0-1 0,0-1 0,10-2 0,-16 3 0,1-1 0,-1 1 0,0-1 0,0 0 0,0 0 0,0 0 0,0 0 0,0-1 0,-1 1 0,1-1 0,-1 0 0,1 0 0,-1 0 0,0 0 0,0 0 0,-1 0 0,1 0 0,0-1 0,-1 1 0,2-6 0,2-12 0,-1-1 0,-1 0 0,-1 0 0,-1 0 0,-1 0 0,-1 0 0,-4-26 0,5 45 0,0 1 0,-1-1 0,1 0 0,-1 0 0,0 1 0,0-1 0,0 0 0,0 1 0,0-1 0,-1 1 0,1-1 0,-1 1 0,0 0 0,1-1 0,-1 1 0,0 0 0,0 0 0,0 0 0,-1 1 0,1-1 0,0 0 0,-1 1 0,1 0 0,-1-1 0,0 1 0,1 0 0,-1 0 0,0 1 0,1-1 0,-1 0 0,0 1 0,0 0 0,0-1 0,-4 2 0,5-1 0,1 0 0,-1 0 0,0 1 0,0-1 0,0 1 0,1-1 0,-1 1 0,0 0 0,0 0 0,1 0 0,-1 0 0,1 0 0,-1 0 0,1 0 0,-1 0 0,1 1 0,0-1 0,0 1 0,-1-1 0,1 1 0,0-1 0,0 1 0,1-1 0,-1 1 0,0 0 0,0 0 0,1-1 0,-1 1 0,1 0 0,-1 3 0,-1 7 0,0 1 0,1-1 0,1 19 0,0-26 0,0 6 0,0 0 0,1 0 0,1 0 0,0-1 0,0 1 0,1 0 0,1-1 0,0 1 0,0-1 0,1 0 0,0-1 0,0 1 0,1-1 0,1 0 0,0 0 0,0-1 0,0 0 0,1 0 0,0-1 0,10 7 0,-10-7 0,1-1 0,1 0 0,-1 0 0,1-1 0,0-1 0,0 1 0,0-2 0,1 1 0,-1-1 0,1-1 0,0 0 0,0-1 0,0 0 0,0 0 0,11-2 0,-18 1 0,1-1 0,-1 1 0,0-1 0,1 0 0,-1-1 0,0 1 0,0-1 0,0 0 0,0 0 0,0 0 0,0 0 0,-1-1 0,1 1 0,-1-1 0,0 0 0,1 0 0,-2 0 0,1-1 0,0 1 0,0-1 0,-1 0 0,0 1 0,0-1 0,3-8 0,2-4 0,-1-1 0,-1 0 0,0 0 0,-2 0 0,3-19 0,0-45 0,-6-157 0,-1 226 0,2 7 0,-1 0 0,0-1 0,0 1 0,-1-1 0,0 1 0,0 0 0,0 0 0,-1-1 0,1 1 0,-1 0 0,-5-8 0,2 14 0,2 10 0,-2 40 0,2 0 0,4 60 0,0-32 0,-1-44 0,2-1 0,1 1 0,2-1 0,1 1 0,2-1 0,13 38 0,-17-64-24,-4-11-189,0-20-398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0.1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32079,'0'-3'592,"18"3"-544,11 0-32,8 0 16,2 3-32,-2 7 0,0-5-32,-4-1-128,-6-4-2049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0.4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188 82 31887,'0'-76'875,"0"76"-875,0 0 0,0 0 0,0 0 0,0-1 0,0 1 0,0 0 0,0 0 1,0 0-1,0-1 0,0 1 0,0 0 0,0 0 0,-1 0 0,1-1 0,0 1 0,0 0 0,0 0 1,0 0-1,0 0 0,0-1 0,0 1 0,-1 0 0,1 0 0,0 0 0,0 0 0,0 0 1,0-1-1,0 1 0,-1 0 0,1 0 0,0 0 0,0 0 0,0 0 0,-1 0 0,1 0 1,0 0-1,0 0 0,0 0 0,-1 0 0,1 0 0,0 0 0,0 0 0,0 0 0,-1 0 1,1 0-1,0 0 0,0 0 0,0 0 0,-1 0 0,1 0 0,0 0 0,0 0 0,0 1 0,-10 4 0,-2 8 0,1 0 0,0 1 0,1 1 0,0-1 0,1 1 0,1 1 0,-9 22 0,12-26 0,-10 21 0,2 1 0,2 0 0,0 1 0,3 0 0,1 0 0,1 1 0,3 0 0,0 40 0,2-68-16,1-1-1,1 1 1,0-1 0,0 0-1,0 1 1,1-1 0,0 0-1,0 0 1,1 0-1,0 0 1,0-1 0,1 1-1,-1-1 1,1 1 0,1-1-1,-1-1 1,1 1 0,0-1-1,1 1 1,-1-1 0,1-1-1,0 1 1,0-1 0,0 0-1,1-1 1,0 1 0,-1-1-1,1-1 1,0 1-1,10 1 1,25 1-1318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0.8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80 32175,'0'-9'151,"0"-12"130,0 16-175,-1 10-52,-7 74-54,-3 0 0,-38 133 0,44-194 0,1 1 0,1-1 0,-1 35 0,5-53 0,-1 0 0,0 0 0,0 0 0,0-1 0,0 1 0,1 0 0,-1 0 0,0 0 0,0 0 0,1 0 0,-1 0 0,0 0 0,0-1 0,1 1 0,-1 0 0,0 0 0,0 0 0,1 0 0,-1 0 0,0 0 0,0 0 0,1 0 0,-1 0 0,0 0 0,0 0 0,1 0 0,-1 1 0,0-1 0,0 0 0,0 0 0,1 0 0,-1 0 0,0 0 0,0 0 0,0 1 0,1-1 0,-1 0 0,0 0 0,0 0 0,0 0 0,1 1 0,-1-1 0,0 0 0,0 0 0,0 0 0,0 1 0,0-1 0,0 0 0,0 0 0,0 1 0,1-1 0,-1 0 0,0 0 0,0 1 0,0-1 0,0 0 0,0 0 0,0 1 0,0-1 0,0 0 0,-1 0 0,1 1 0,0-1 0,0 0 0,0 0 0,0 1 0,0-1 0,0 0 0,-1 1 0,2-2 0,2-1 0,-1 1 0,0-1 0,1 0 0,-1-1 0,0 1 0,0 0 0,0 0 0,-1-1 0,1 1 0,0-1 0,-1 0 0,0 0 0,2-4 0,13-45 0,-12 33 0,53-276 0,-39 180 0,-18 114 0,0 1 0,0-1 0,0 0 0,0 0 0,1 1 0,-1-1 0,0 0 0,0 0 0,0 1 0,1-1 0,-1 0 0,0 0 0,1 1 0,-1-1 0,0 1 0,1-1 0,-1 0 0,1 1 0,-1-1 0,1 1 0,-1-1 0,1 1 0,0-1 0,0 0 0,0 2 0,0-1 0,0 0 0,-1 1 0,1-1 0,0 1 0,0 0 0,-1-1 0,1 1 0,0 0 0,-1-1 0,1 1 0,0 0 0,-1 0 0,1-1 0,-1 1 0,0 0 0,1 0 0,-1 0 0,0 0 0,1 1 0,23 63 0,26 110 0,-26-82 0,-9-44-4,-8-29-9,-1 0-1,0 1 0,-2 0 1,4 39-1,-10-59-378,-5-1-921</inkml:trace>
  <inkml:trace contextRef="#ctx0" brushRef="#br0" timeOffset="1">29 371 31759,'0'0'736,"19"0"-624,12 0-48,6 0-64,2 0 0,0 0-48,-2 0-528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1.4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21 138 31935,'-2'-18'578,"1"10"-424,0 9-54,-7 50-100,3 0 0,2 1 0,4 58 0,0-39 0,-2-60 0,1 1 0,0-1 0,1 1 0,1-1 0,0 1 0,0-1 0,1 0 0,1 0 0,4 12 0,-8-23 0,1 0 0,-1-1 0,0 1 0,0 0 0,0 0 0,0 0 0,0 0 0,0 0 0,0-1 0,0 1 0,0 0 0,1 0 0,-1 0 0,0 0 0,0 0 0,0 0 0,0 0 0,0-1 0,1 1 0,-1 0 0,0 0 0,0 0 0,0 0 0,0 0 0,1 0 0,-1 0 0,0 0 0,0 0 0,0 0 0,0 0 0,1 0 0,-1 0 0,0 0 0,0 0 0,0 0 0,0 0 0,1 0 0,-1 0 0,0 0 0,0 0 0,0 0 0,0 1 0,0-1 0,1 0 0,-1 0 0,0 0 0,0 0 0,0 0 0,0 0 0,0 0 0,0 1 0,1-1 0,-1 0 0,0 0 0,0 0 0,0 0 0,0 0 0,0 1 0,0-1 0,0 0 0,3-17 0,-3 17 0,5-278 0,-8 155 0,2 80 0,0 26 0,0 0 0,2 0 0,3-23 0,-4 39 0,0 0 0,1 0 0,0-1 0,-1 1 0,1 0 0,0 0 0,-1 0 0,1 0 0,0 0 0,0 0 0,0 0 0,0 1 0,0-1 0,0 0 0,0 0 0,0 1 0,0-1 0,0 0 0,1 1 0,-1 0 0,0-1 0,0 1 0,0-1 0,1 1 0,-1 0 0,0 0 0,1 0 0,-1 0 0,0 0 0,0 0 0,1 0 0,-1 0 0,0 1 0,0-1 0,1 0 0,1 2 0,2-1 0,-1 0 0,0 0 0,1 1 0,-1-1 0,0 1 0,0 0 0,0 0 0,0 1 0,5 3 0,-4 0 0,0 0 0,0 0 0,-1 0 0,0 0 0,0 1 0,-1 0 0,1-1 0,-2 1 0,1 1 0,-1-1 0,2 8 0,0 5 0,-2 0 0,0 41 0,-2-55 0,-1 1 0,1-1 0,-2 0 0,1 0 0,-1 0 0,0 0 0,0 0 0,0 0 0,-7 9 0,-8 24 0,17-38 0,-1 1 0,1-1 0,0 0 0,-1 1 0,1-1 0,0 1 0,0-1 0,0 1 0,0-1 0,0 1 0,0-1 0,0 1 0,1-1 0,-1 1 0,0-1 0,1 0 0,-1 1 0,1-1 0,0 0 0,-1 1 0,1-1 0,0 0 0,0 0 0,0 1 0,0-1 0,0 0 0,0 0 0,0 0 0,0 0 0,2 1 0,4 2 0,0-1 0,1 1 0,-1-1 0,15 3 0,10 6 0,-30-11 0,1 0 0,-1 0 0,0 1 0,1-1 0,-1 1 0,0 0 0,0 0 0,0 0 0,-1 0 0,1 0 0,0 0 0,-1 0 0,1 0 0,-1 1 0,0-1 0,0 1 0,0-1 0,0 1 0,0-1 0,0 1 0,-1 0 0,1-1 0,-1 1 0,0 0 0,0-1 0,0 1 0,0 0 0,0-1 0,0 1 0,-1 0 0,1-1 0,-1 1 0,0-1 0,0 1 0,0-1 0,0 1 0,0-1 0,-1 1 0,1-1 0,-1 0 0,1 0 0,-1 0 0,-3 3 0,-15 10 0,0-1 0,-1-1 0,-1-1 0,0-1 0,0-1 0,-38 12 0,59-22 0,-1 1 0,1-1 1,-1 1-1,1-1 0,-1 0 0,1 1 1,-1-1-1,0 0 0,1 0 0,-1 0 0,1 0 1,-1 0-1,1-1 0,-3 0 0,3 1-7,0-1 0,1 0-1,-1 0 1,1 0 0,-1 0 0,1 0-1,-1 0 1,1 0 0,-1 0 0,1 0-1,0 0 1,-1 0 0,1 0-1,0 0 1,0 0 0,0 0 0,0 0-1,0 0 1,0 0 0,0-2 0,0-21-484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1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31294,'0'0'899,"9"1"-416,-4 0-479,1 1 1,-1 0-1,0 0 0,0 1 0,-1 0 0,1-1 1,0 2-1,-1-1 0,0 0 0,0 1 0,0 0 0,0 0 1,-1 0-1,7 9 0,4 8 7,22 43 1,-21-28-12,0 0 1,-3 1-1,0 0 1,-3 1-1,-1 0 1,-2 0-1,-2 1 1,-1-1-1,-4 67 1,0-92 4,0 0 0,-2 0 0,1 0-1,-2 0 1,1 0 0,-2-1 0,0 0 0,0 0 0,-11 17 0,4-10-126,-2 1 0,0-2 0,-1 0 1,-24 23-1,21-24-2205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2.2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26 32719,'18'-7'16,"15"1"16,4 1-32,-2 3 0,2-2 0,-8 2 0,-7 2 0,-13 0-32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2.5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31887,'8'6'576,"21"-3"-384,6-1-128,2-2-48,-2 0-16,-2 0 0,-7 0 0,-9 0-48,-9 0-560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4.1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284 417 28957,'0'-2'137,"0"-1"0,-1 1-1,1-1 1,-1 1-1,0-1 1,0 1 0,0 0-1,0-1 1,0 1 0,0 0-1,-1 0 1,1 0-1,-1 0 1,0 0 0,1 0-1,-1 0 1,0 0 0,0 1-1,0-1 1,0 1-1,0-1 1,-1 1 0,1 0-1,0 0 1,-1 0 0,1 0-1,-4 0 1,-3-2-159,-1 0 1,0 1 0,0 0 0,-1 1-1,-15 0 1,20 1 23,0 0 0,0 1 0,0 0 0,0 1 0,0-1-1,0 1 1,1 0 0,-1 1 0,0-1 0,1 1 0,0 0 0,0 1 0,0-1 0,0 1 0,0 0 0,1 0-1,-1 0 1,1 1 0,0 0 0,1-1 0,-1 1 0,1 1 0,0-1 0,-4 10 0,0 1-2,1-1 0,1 1 0,0 0 0,1 0 0,1 0 0,1 1 0,0-1 0,1 18 0,1-29 0,0 0 1,0 0-1,1 0 1,0-1-1,0 1 1,0 0-1,0 0 1,1-1-1,0 1 0,0-1 1,0 1-1,0-1 1,1 0-1,0 0 1,0 0-1,0 0 1,5 5-1,-3-6 1,0 1-1,0-1 1,0 1-1,0-1 1,0-1-1,1 1 1,0-1 0,-1 0-1,1 0 1,0-1-1,0 1 1,0-1-1,11 0 1,-9 0 0,-1-1-1,0 0 1,1 0 0,-1-1 0,1 0 0,-1 0-1,0-1 1,0 0 0,0 0 0,0 0-1,0-1 1,0 0 0,-1-1 0,0 1-1,1-1 1,-1-1 0,0 1 0,-1-1-1,1 0 1,-1 0 0,0 0 0,0-1-1,-1 0 1,0 0 0,0 0 0,0-1 0,3-7-1,1-3 4,-1-2 1,-1 1-1,-1-1 0,0 1 0,-1-1 0,2-33 0,-5-118-8,-2 133 6,1 15-2,-1 1 0,-1-1 0,-1 1 0,-1 0 0,-1 0 0,-1 0 0,-15-36 0,21 56 0,0 1 0,0-1 0,0 1 0,0-1 0,0 0 0,-1 1 0,1-1 0,0 1 0,-1-1 0,1 1 0,0-1 0,-1 1 0,1-1 0,0 1 0,-1-1 0,1 1 0,-1 0 0,1-1 0,-1 1 0,1 0 0,-1-1 0,1 1 0,-1 0 0,0-1 0,1 1 0,-1 0 0,1 0 0,-1 0 0,0 0 0,1 0 0,-1 0 0,1 0 0,-1 0 0,0 0 0,1 0 0,-1 0 0,-1 1 0,1 0 0,0 0 0,0 0 0,0 0 0,0 0 0,1 0 0,-1 0 0,0 1 0,0-1 0,1 0 0,-1 0 0,1 1 0,-1-1 0,1 1 0,-1 1 0,-5 30 0,2 0 0,1 1 0,1-1 0,4 35 0,-1-12 0,-1-14 0,10 62 0,-7-85 0,0 0 0,2 0 0,1 0 0,0 0 0,13 26 0,-15-40 0,0 1 0,0 0 0,1-1 0,0 1 0,0-2 0,0 1 0,0 0 0,1-1 0,0 0 0,0 0 0,0-1 0,0 1 0,0-1 0,1-1 0,0 1 0,-1-1 0,1 0 0,7 1 0,-7-2 0,0 0 0,1 0 0,-1 0 0,0-1 0,0 0 0,0 0 0,0-1 0,0 0 0,0 0 0,0-1 0,0 0 0,0 0 0,0-1 0,-1 0 0,1 0 0,-1 0 0,11-7 0,-11 4 0,1 0 0,-1-1 0,-1 1 0,1-1 0,-1 0 0,0-1 0,-1 1 0,1-1 0,-2 0 0,1 0 0,-1 0 0,4-17 0,-3 4 0,-1 0 0,0 0 0,-2-1 0,-1-22 0,0 40 0,-1 1 0,1-1 0,-1 1 0,0-1 0,0 1 0,0-1 0,0 1 0,-1 0 0,0-1 0,1 1 0,-1 0 0,0 0 0,0 0 0,-1 0 0,1 1 0,0-1 0,-5-3 0,5 4 0,0 1 0,0-1 0,0 1 0,-1 0 0,1 0 0,0 0 0,-1 0 0,1 0 0,-1 0 0,1 1 0,-1-1 0,1 1 0,-1-1 0,1 1 0,-1 0 0,1 0 0,-1 0 0,1 1 0,-1-1 0,1 0 0,-1 1 0,1 0 0,-1-1 0,1 1 0,-5 3 0,4-2 0,1 0 0,-1 0 0,1 0 0,0 1 0,-1 0 0,1-1 0,1 1 0,-1 0 0,0 0 0,0 0 0,1 0 0,0 0 0,0 0 0,0 0 0,0 0 0,0 1 0,0-1 0,1 0 0,-1 6 0,0 6 0,1 0 0,0 0 0,3 16 0,-1-21 0,0-1 0,1 0 0,0 0 0,1 0 0,-1 0 0,2-1 0,-1 0 0,1 0 0,1 0 0,-1 0 0,1-1 0,0 0 0,14 12 0,-14-13 0,1 0 0,1 0 0,-1-1 0,1 0 0,0 0 0,0-1 0,0 0 0,1 0 0,0-1 0,-1 0 0,1-1 0,0 0 0,0 0 0,13 0 0,-18-2 0,0-1 0,1 0 0,-1 0 0,0 0 0,0-1 0,0 1 0,1-1 0,-2 0 0,1 0 0,0-1 0,0 1 0,-1-1 0,1 1 0,-1-1 0,0-1 0,0 1 0,0 0 0,0-1 0,-1 1 0,1-1 0,-1 0 0,0 0 0,2-4 0,4-8 0,-1 0 0,-1-1 0,0 0 0,4-26 0,-3-3 0,-2 0 0,-3-81 0,-2 94 0,1 11 0,-2 0 0,0-1 0,-1 2 0,-1-1 0,-1 0 0,-1 1 0,-1-1 0,-15-34 0,14 47 0,2 10 0,2 17 0,2 32 0,1 0 0,14 88 0,-1-46-7,-4 1 0,-3 111 0,-6-202-183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4.4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32239,'0'-3'320,"0"1"-224,8 2-80,21 0 0,4 0-16,6 0 0,0 0-48,-4 0-560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4.2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5 227 31807,'-2'48'892,"0"3"-890,5 65 0,-3-112-2,1 0 0,-1-1 0,1 1 0,0-1 0,0 1 0,0-1 0,0 1 0,1-1 0,0 0 0,-1 1 0,1-1 0,0 0 0,1 0 0,-1 0 0,0-1 0,1 1 0,0-1 0,3 3 0,-2-2 0,1-1 0,0 1 0,0-1 0,-1 0 0,1-1 0,1 1 0,-1-1 0,0 0 0,0-1 0,0 1 0,10-1 0,-12-1 0,0 1 1,0-1-1,-1 0 0,1 0 0,0 0 1,0 0-1,-1 0 0,1-1 0,-1 1 1,1-1-1,-1 0 0,0 0 1,0 0-1,1 0 0,-1 0 0,-1 0 1,1 0-1,0-1 0,0 1 1,-1-1-1,0 1 0,1-1 0,-1 1 1,0-1-1,1-4 0,4-11 3,0 0 0,4-33 0,-8 43-3,11-104 0,-12 82 0,2 0 0,2 1 0,13-53 0,-16 79 0,-1-1-1,1 1 1,0 0-1,0 0 1,0 0 0,0 0-1,0 0 1,1 0-1,-1 0 1,1 1 0,0 0-1,0-1 1,0 1-1,0 0 1,0 0 0,0 0-1,0 1 1,1-1-1,4 0 1,-2 0-1,0 1 1,-1-1-1,1 1 0,0 1 1,0-1-1,0 1 0,0 0 1,-1 1-1,1-1 0,0 1 1,9 3-1,-20-5 0,1 1 0,0-1 0,-1 1 0,1 0 1,-1 1-1,1-1 0,-1 1 0,1 0 0,0 0 0,0 0 0,-1 1 0,1-1 0,0 1 1,0 0-1,0 0 0,1 0 0,-5 4 0,0 4 1,1 0-1,0 0 1,1 1-1,0 0 1,0 0-1,1 1 1,1 0 0,0 0-1,0 0 1,-2 16-1,1 6-2,1 1 1,0 53-1,4-84 3,0 0 0,0 1 0,0-1 0,1 0 0,-1 1 0,1-1 0,0 0 0,1 0 0,-1 0 0,1 0 0,-1 0 0,1 0 0,1 0 0,-1 0 0,0-1 0,1 1 0,0-1 0,-1 0 0,1 1 0,1-2 0,-1 1 0,0 0 0,1 0 0,0-1 0,-1 0 0,1 0 0,0 0 0,0 0 0,0-1 0,0 1 0,0-1 0,1 0 0,-1 0 0,0-1 0,0 1 0,6-1 0,-5 1 0,1-1 0,-1 0 1,0 0-1,1 0 1,-1 0-1,0-1 1,0 0-1,0 0 0,0-1 1,0 1-1,0-1 1,0 0-1,0 0 0,0-1 1,-1 1-1,1-1 1,-1 0-1,0 0 1,0-1-1,0 1 0,0-1 1,-1 0-1,1 0 1,-1 0-1,0-1 0,0 1 1,-1-1-1,1 1 1,-1-1-1,0 0 1,2-7-1,2-10 0,-1-1 0,0 0 0,-2 0 0,0 0 0,-2 0 0,-1-1 0,0 1 0,-2 0 0,-1 0 0,0 0 0,-2 0 0,-1 0 0,0 1 0,-14-29 0,20 50 0,0 1 0,0 0 0,0 0 0,0 0 0,0 0 0,0-1 0,0 1 0,0 0 0,0 0 0,0 0 0,0 0 0,0 0 0,0-1 0,0 1 0,0 0 0,0 0 0,-1 0 0,1 0 0,0 0 0,0-1 0,0 1 0,0 0 0,0 0 0,0 0 0,-1 0 0,1 0 0,0 0 0,0 0 0,0-1 0,0 1 0,0 0 0,-1 0 0,1 0 0,0 0 0,0 0 0,0 0 0,0 0 0,-1 0 0,1 0 0,0 0 0,0 0 0,0 0 0,0 0 0,-1 0 0,1 0 1,0 0-1,0 0 0,0 0 0,0 0 0,0 0 0,-1 1 0,1-1 0,0 0 0,-4 12-4,1 26 5,1 1-1,2-1 0,2 1 1,1-1-1,2 0 1,11 40-1,-13-66 0,1 1 0,1 0 0,1-1 0,-1 0 0,15 21 0,-18-29 0,1-1 0,0 1 0,0 0 0,1-1 0,-1 0 0,1 1 0,0-2 0,0 1 0,0 0 0,0-1 0,0 1 0,0-1 0,1-1 0,-1 1 0,1 0 0,-1-1 0,1 0 0,-1 0 0,9 0 0,-10 0 0,0-1 1,1 0-1,-1 0 1,1-1-1,-1 1 1,0-1-1,1 1 1,-1-1-1,0 0 1,0 0-1,1 0 1,-1-1-1,0 1 1,0-1-1,5-3 1,-5 1 0,0 1-1,0-1 1,-1 0 0,1 1-1,-1-1 1,0 0 0,0-1-1,0 1 1,0 0 0,-1-1-1,2-6 1,4-27-8,-2-1 0,-1 1 0,-2-1 1,-5-63-1,2 18 9,0 72-3,1 9 2,0 0-1,0-1 0,0 1 0,0 0 0,1 0 0,-1-1 0,2-4 0,-1 7 0,-1 0-1,1 0 1,0 0-1,-1 1 1,1-1-1,0 0 1,-1 1-1,1-1 1,0 0 0,0 1-1,0-1 1,0 1-1,-1 0 1,1-1-1,0 1 1,0 0-1,0-1 1,0 1 0,0 0-1,0 0 1,0 0-1,0 0 1,0 0-1,0 0 1,0 0-1,0 0 1,0 0-1,0 0 1,1 1 0,2 0-1,0 0 1,-1 0 0,1 0 0,-1 0 0,1 1-1,-1 0 1,0-1 0,0 1 0,0 1 0,0-1-1,0 0 1,0 1 0,3 3 0,31 43 0,-29-39 0,5 11 0,0 0 0,0 1 0,-2 0-1,12 35 1,-18-43 2,-1 0 0,-1 0 0,0 0 0,-1 1 0,-1-1 0,0 0 0,-1 1 0,0-1 0,-4 18 0,3-26-1,-1-1 0,0 1 1,0-1-1,0 0 0,-1 0 0,1 0 1,-1 0-1,-1 0 0,1 0 1,-1-1-1,1 0 0,-1 0 0,0 0 1,-1 0-1,1 0 0,-1-1 1,0 0-1,0 0 0,0 0 0,-6 2 1,2-1-3,-1 0 1,0 0 0,0-1 0,0-1-1,-1 0 1,1 0 0,-1-1-1,1 0 1,-1-1 0,-10-1 0,20 1-9,0 0 0,0 0 0,0 0 0,0-1 0,0 1 1,0 0-1,1-1 0,-1 1 0,0-1 0,0 1 0,0-1 0,1 1 1,-1-1-1,0 1 0,0-1 0,1 0 0,-1 1 0,1-1 1,-1 0-1,1 0 0,-1 0 0,1 1 0,-1-1 0,1 0 0,0 0 1,-1 0-1,1 0 0,0 0 0,0 0 0,-1 0 0,1 0 1,0 0-1,0 0 0,0 0 0,0 1 0,1-1 0,-1-1 0,-1-28-1026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4.8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172 65 31759,'6'-61'973,"-6"61"-972,0 0-1,0-1 1,0 1-1,0 0 0,0 0 1,0 0-1,0 0 1,0 0-1,0 0 1,0 0-1,0 0 1,0 0-1,0-1 0,0 1 1,0 0-1,0 0 1,0 0-1,0 0 1,0 0-1,0 0 0,0 0 1,0 0-1,0 0 1,0-1-1,-1 1 1,1 0-1,0 0 0,0 0 1,0 0-1,0 0 1,0 0-1,0 0 1,0 0-1,0 0 0,0 0 1,0 0-1,0 0 1,-1 0-1,1 0 1,0 0-1,0 0 0,0 0 1,0 0-1,0 0 1,0 0-1,0 0 1,0 0-1,0 0 0,-1 0 1,1 0-1,0 0 1,0 0-1,0 0 1,0 0-1,0 0 0,0 0 1,0 0-1,0 0 1,0 0-1,-1 0 1,1 0-1,0 0 1,0 0-1,0 0 0,0 0 1,0 0-1,0 1 1,-5 1-1,1 1 1,0-1-1,0 1 1,0 1-1,0-1 1,0 0-1,1 1 1,-1 0-1,1 0 0,0 0 1,-3 5-1,-28 55 0,16-22 0,2 2 0,2 0 0,2 1 0,2 0 0,2 0 0,1 1 0,1 86 0,6-123 0,0-1 1,1 0-1,0 0 1,0 1-1,1-1 1,0 0-1,0 0 0,1-1 1,0 1-1,0 0 1,1-1-1,5 9 0,-5-12-12,0 1 0,0 0-1,0-1 1,1 0-1,-1 0 1,1 0-1,0-1 1,0 0-1,1 0 1,-1 0-1,1 0 1,-1-1 0,1 0-1,0 0 1,0 0-1,0-1 1,7 1-1,38 0-430,2-2 33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5.1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87 57 28909,'-1'-1'194,"1"0"0,0-1 0,-1 1-1,1 0 1,-1-1 0,0 1 0,1 0 0,-1 0 0,0 0-1,0-1 1,0 1 0,0 0 0,0 0 0,0 0-1,0 1 1,0-1 0,0 0 0,0 0 0,-2 0-1,1 25-266,1 15 128,-35 156-55,10-69 0,24-110-11,1 0 0,0 22 0,1-20 9,6-22-8,3-15 11,0 0 1,-2 0 0,0-1 0,-1 0-1,-1 0 1,3-26 0,-1 10-1,9-51 0,-9 44 7,2 0 1,23-69 0,-32 111-9,0 0 0,0 0 0,1 0 1,-1 0-1,0 0 0,1 0 0,-1 0 0,1 0 1,-1 0-1,1 0 0,-1 1 0,1-1 1,0 0-1,-1 0 0,1 1 0,0-1 0,0 0 1,0 1-1,-1-1 0,1 1 0,2-1 1,-3 1-1,1 0 0,0 0 0,-1 1 0,1-1 0,0 0 0,-1 0 0,1 1 0,0-1 0,-1 1 0,1-1 0,-1 0 0,1 1 0,-1-1 0,1 1 0,-1-1 0,1 1 0,-1 0 0,1-1 0,-1 1 0,0-1 0,1 1 0,-1 0 1,18 49-2,-16-46 1,32 140 0,9 29 0,-41-168-7,3 10-14,0 1 0,-1-1 0,-1 0 0,0 1 0,0 17 0,-4-32-364,-2-1-570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5.4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17 31262,'-2'-2'1377,"14"2"-1361,15 0 16,8 0-32,2 0 0,-4-9-352,-5 3-5619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5.8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43 31550,'0'-10'329,"1"-11"347,0 20-669,-1 0 0,0 1 0,1-1 0,-1 0 0,1 1 0,-1-1 0,1 0 0,0 1 0,-1-1 0,1 1 0,0-1 0,-1 1 0,1-1 0,0 1 1,-1 0-1,1-1 0,0 1 0,0 0 0,0 0 0,-1-1 0,1 1 0,0 0 0,0 0 0,0 0 0,1 0 0,2 0-6,1 0 1,-1 1-1,0 0 0,0 0 1,0 0-1,1 0 1,-1 0-1,0 1 1,0 0-1,-1 0 1,1 0-1,0 0 1,-1 1-1,1-1 0,-1 1 1,0 0-1,0 0 1,0 0-1,0 0 1,0 1-1,4 6 1,4 9-3,0 0 0,-1 1 0,7 21 1,-16-39 0,14 36 0,-2 0 0,-2 1 0,-2 0 0,-1 1 0,-2 0 0,-2 0 0,-1 43 0,-3-72 3,-1-1 0,0 0 0,-1 0 0,0 0 0,0 0 0,-1 0 0,-1-1-1,1 1 1,-2-1 0,1 0 0,-1 0 0,-9 12 0,4-8-69,-1-1 1,1 0-1,-2-1 0,0-1 0,0 1 0,-1-2 1,-18 12-1,-1-4-1575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7.0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280 478 32287,'-2'-8'42,"0"0"0,-1 0 0,0 0 0,0 0 0,-1 0 0,0 1 0,-1 0 1,1-1-1,-1 2 0,-8-10 0,9 13-43,1 1 1,-1-1-1,0 1 0,1-1 1,-1 1-1,0 0 0,0 0 0,-1 1 1,1-1-1,0 1 0,-1 0 1,1 0-1,0 1 0,-1-1 1,1 1-1,-1 0 0,1 0 1,-1 0-1,1 1 0,-1 0 1,-5 1-1,4 0 1,-1 0 0,1 1 0,0 0 0,0 0 0,0 0 0,0 1 0,1 0 0,-1 0 0,1 0 0,0 1 0,0 0 0,1 0 0,-1 0 0,1 0 0,0 1 0,0-1 0,1 1 0,0 0 0,-3 7 0,0 1 0,1 0 0,0 0 0,1 1 0,0-1 0,2 1 0,-1 0 0,1 24 0,2-35 0,0 0 0,0 0 0,0 0 0,1 0 0,0 0 0,0 0 0,0 0 0,0 0 0,1 0 0,-1 0 0,1-1 0,0 1 0,0-1 0,0 1 0,1-1 0,-1 0 0,1 0 0,0 0 0,0 0 0,0 0 0,0-1 0,0 1 0,0-1 0,1 0 0,-1 0 0,8 3 0,-1-2 0,0 1 0,1-2 0,0 0 0,-1 0 0,1-1 0,0 0 0,0 0 0,0-2 0,11 0 0,-16 0 0,-1 0 0,0 0 0,0 0 0,0 0 0,0-1 0,0 0 0,-1 0 0,1 0 0,0 0 0,-1-1 0,0 0 0,0 0 0,8-7 0,-6 4 0,-1 0 0,0-1 0,0 0 0,0 0 0,-1 0 0,0 0 0,6-16 0,-3 0 0,-1-1 0,0 1 0,-2-1 0,-1 0 0,0-25 0,2-150 11,-7 158-4,-1 0 0,-15-72 0,17 108-7,1 3 0,-1 0 0,1 0 0,0 0 0,-1 0 0,1 0 0,-1 0 0,1 0 0,-1 0 0,0 1 0,0-1 0,0 0 0,0 1 0,0-1 0,0 0 0,0 1 0,-3-2 0,4 4 0,-1 0 0,0 0 0,0 1 0,0-1 0,1 0 0,-1 1 0,1-1 0,-1 0 0,1 1 0,-1-1 0,1 1 0,0-1 0,0 1 0,0-1 0,0 1 0,0 2 0,0 1 0,-8 403 0,10-340 0,-2-56 0,0 0 0,1 0 0,1-1 0,0 1 0,0-1 0,1 1 0,4 10 0,-5-18 0,0-1 0,0 1 0,0-1 0,0 0 0,0 0 0,0 0 0,1 0 0,0 0 0,-1-1 0,1 1 0,0-1 0,0 1 0,0-1 0,1 0 0,-1 0 0,1-1 0,-1 1 0,1-1 0,-1 0 0,1 0 0,0 0 0,-1 0 0,1 0 0,7-1 0,-5 1 0,0 0 0,0-1 0,0 0 0,0 0 0,-1-1 0,1 1 0,0-1 0,0-1 0,-1 1 0,1-1 0,-1 0 0,1 0 0,-1 0 0,0-1 0,0 0 0,0 0 0,0 0 0,0-1 0,-1 1 0,0-1 0,0 0 0,0-1 0,0 1 0,0-1 0,-1 1 0,4-8 0,2-4 0,-2-1 0,0 0 0,0 0 0,-2-1 0,0 0 0,-2 0 0,1 0 0,-2 0 0,-1 0 0,-1-34 0,1 47 0,-2-1 0,1 0 0,0 1 0,-1-1 0,0 1 0,-1-1 0,1 1 0,-4-9 0,4 13 0,0-1 0,0 0 0,0 1 0,0-1 0,0 1 0,-1-1 0,1 1 0,-1 0 0,1 0 0,-1-1 0,1 1 0,-1 0 0,1 0 0,-1 1 0,0-1 0,0 0 0,1 0 0,-1 1 0,0-1 0,0 1 0,0 0 0,0-1 0,0 1 0,0 0 0,1 0 0,-1 0 0,-3 1 0,3-1 0,0 1 0,0-1 0,1 1 0,-1 0 0,0 0 0,0 0 0,0 0 0,1 0 0,-1 0 0,1 0 0,-1 0 0,1 1 0,-1-1 0,1 0 0,-1 1 0,1-1 0,0 1 0,0 0 0,0-1 0,0 1 0,0 0 0,1 0 0,-1 0 0,0 0 0,1-1 0,-1 1 0,1 0 0,-1 3 0,-1 8 0,1 1 0,0-1 0,1 15 0,0-20 0,0 4 0,0 0 0,1 0 0,1 0 0,0 0 0,0-1 0,1 1 0,1-1 0,9 20 0,-11-26 0,1 0 0,0 0 0,0-1 0,0 1 0,1-1 0,0 0 0,-1 0 0,2 0 0,-1 0 0,0-1 0,1 0 0,-1 0 0,1 0 0,0 0 0,0-1 0,0 0 0,1 0 0,-1 0 0,0-1 0,1 1 0,5 0 0,-2-1 0,0 0 0,0-1 0,-1 1 0,1-2 0,0 1 0,-1-1 0,14-3 0,-18 2 0,0 1 0,0-1 0,0 0 0,0 0 0,0-1 0,0 1 0,-1-1 0,1 1 0,-1-1 0,0 0 0,1-1 0,-2 1 0,1-1 0,0 1 0,-1-1 0,4-5 0,3-11 0,-1 1 0,0-1 0,-1-1 0,-2 1 0,0-1 0,-1 0 0,2-39 0,-8-149 0,2 201 0,-4-36 0,4 41 0,-1 1 0,1 0 0,-1 0 0,1 0 0,-1 0 0,0 0 0,0 0 0,0 0 0,0 0 0,0 0 0,0 0 0,-1 1 0,1-1 0,-1 0 0,1 1 0,-3-3 0,4 4 0,-1 0 0,1 0 0,0-1 0,-1 1 0,1 0 0,-1 0 0,1-1 0,-1 1 0,1 0 0,-1 0 0,1 0 0,-1 0 0,1 0 0,-1 0 0,1 0 0,-1 0 0,1 0 0,-1 0 0,1 0 0,-1 0 0,1 0 0,0 0 0,-1 0 0,1 0 0,-1 1 0,1-1 0,-1 0 0,1 0 0,-1 1 0,1-1 0,0 0 0,-1 1 0,1-1 0,0 0 0,-1 1 0,1-1 0,0 0 0,-1 1 0,-6 21 0,2 18 0,3 0 0,3 61 0,0-31 0,-1-61 0,0 79-3,16 139 1,-15-226-20,0 5 62,0-10-448,-1-21-734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7.3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8 31246,'-2'-4'1137,"2"1"-849,14 3-288,15 0 32,8 0-32,2 7-16,0-7-224,4 0-2513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7.6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45 31903,'6'-42'813,"-7"42"-810,0-1 0,-1 1 0,1 0 0,0-1 0,0 1 0,-1 0 0,1 0 0,0 0 0,-1 0 0,1 0 0,0 0 0,0 1 0,-1-1 0,1 0 0,0 1 0,-2 0 0,-1 1-3,0 0 0,0 0 0,0 0 0,0 1 0,1 0 0,-1 0 0,1 0 0,0 0 0,0 1 0,0-1 0,0 1 0,-4 7 0,-24 54 0,30-63 0,-12 35 0,1 1 0,2 0 0,2 0 0,2 1 0,1 0 0,1 78 0,4-106 2,0 1-1,1-1 1,1 0-1,0 0 1,0-1-1,1 1 1,1 0 0,5 12-1,-6-17-19,1 1-1,-1-1 1,1 0-1,1 0 0,-1 0 1,1-1-1,0 1 1,1-1-1,-1-1 1,1 1-1,0-1 1,0 0-1,10 5 1,18 4-729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8.0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 59 32111,'-18'-19'502,"18"19"-500,0 0 0,-1-1 0,1 1 0,-1 0 1,1 0-1,0-1 0,-1 1 0,1 0 0,-1 0 0,1 0 0,-1-1 1,1 1-1,-1 0 0,1 0 0,0 0 0,-1 0 0,1 0 0,-1 0 1,1 0-1,-1 0 0,1 0 0,-1 0 0,1 0 0,-1 0 0,1 1 1,-1-1-1,1 0 0,-1 0 0,1 0 0,0 1 0,-1-1 0,1 0 1,-1 0-1,1 1 0,0-1 0,-1 0 0,1 1 0,0-1 0,-1 1 1,1-1-1,0 0 0,0 1 0,-1-1 0,1 1 0,0-1 0,0 1 1,0-1-1,0 0 0,0 1 0,-1-1 0,1 1 0,0-1 0,0 1 1,0-1-1,0 1 0,1 0 0,-5 27-2,2 0 0,1 1 0,3 30 0,0 2 5,-4 40 21,5 112-25,2-181-1,-5-31 0,0 0 0,0-1 0,0 1 0,0 0 0,0-1 0,0 1 0,0-1 0,0 1 0,1 0 0,-1-1 0,0 1 0,0-1 0,1 1 0,-1-1 0,0 1 0,1-1 0,-1 1 0,1-1 0,-1 1 0,1-1 0,-1 1 0,0-1 0,1 1 0,0-1 0,-1 0 0,1 1 0,-1-1 0,1 0 0,-1 0 0,1 0 0,0 1 0,-1-1 0,1 0 0,-1 0 0,1 0 0,0 0 0,-1 0 0,1 0 0,0 0 0,-1 0 0,1 0 0,0 0 0,0-2-1,0 1 0,0 0 0,0-1-1,-1 1 1,1-1 0,-1 1 0,1-1 0,-1 1 0,1-1 0,-1 0 0,0 1-1,0-1 1,1 1 0,-1-1 0,-1 0 0,1 1 0,0-1 0,0-1-1,-1-5-3,2-116 1,2-58 2,-1 143 4,3 1 0,14-62 0,-17 94 1,-1-1-1,2 1 1,-1 0-1,1-1 0,-1 1 1,2 1-1,-1-1 1,1 0-1,-1 1 0,10-10 1,-10 13-3,0-1 0,0 1 0,0 1 0,0-1 0,0 0 0,0 1 0,0 0 0,1-1 0,-1 1 0,0 1 0,1-1 0,-1 0 0,1 1 0,-1 0 0,0-1 0,1 1 0,-1 1 0,1-1 0,-1 1 0,1-1 0,-1 1 0,5 2 0,-3-2 0,-1 1 0,-1 1 0,1-1 0,0 0 0,0 1 1,-1 0-1,0 0 0,1 0 0,-1 0 0,0 1 0,-1-1 0,1 1 0,0-1 0,-1 1 0,0 0 0,0 0 1,0 0-1,-1 1 0,1-1 0,-1 0 0,1 6 0,0-3-2,-1 0 0,1 0 0,-2 0 0,1 0 0,-1 0 0,0 0 0,0 0 0,-1 0 0,0 0 0,0 0-1,0 0 1,-1 0 0,-3 7 0,1-8 2,0 0-1,0-1 1,-1 0 0,1 0-1,-1 0 1,0-1-1,-1 1 1,1-1-1,-1 0 1,1-1 0,-1 0-1,-10 5 1,8-5 0,1 1 0,-1 1 0,1-1 0,0 1 0,0 1 0,0-1 0,-6 8 0,12-12 0,1 0 0,-1 0 0,0 0 0,0 0 0,1 0 0,-1 0 0,1 0 0,-1 0 0,1 0 0,-1 0 0,1 1 0,0-1 0,-1 0 0,1 0 0,0 0 0,0 1 0,0-1 0,0 0 0,0 0 0,0 0 0,0 1 0,1-1 0,-1 0 0,0 0 0,1 0 0,-1 0 0,1 1 0,-1-1 0,1 0 0,-1 0 0,1 0 0,0 0 0,0 0 0,-1 0 0,1-1 0,0 1 0,0 0 0,2 1 0,3 3 0,1 0 0,0-1 0,0 0 0,13 5 0,-10-5 0,34 15 0,-32-15 0,1 1 0,-1 1 0,0 0 0,0 0 0,0 1 0,-1 1 0,0 0 0,13 12 0,-23-18 0,1-1 1,-1 1-1,1 0 0,-1 0 0,0 0 1,1 0-1,-1 0 0,0 0 1,0 0-1,-1 1 0,1-1 0,0 0 1,-1 0-1,1 1 0,-1-1 1,0 1-1,0-1 0,0 0 0,0 1 1,-1 3-1,0-3 1,0-1 1,0 1-1,-1 0 0,1 0 0,-1 0 1,0-1-1,0 1 0,0-1 0,0 1 0,0-1 1,0 0-1,-1 0 0,-3 3 0,-6 3 1,-2-1-1,1 0 1,-1-1-1,0 0 1,-15 4-1,-105 33-1,133-43-1,1 0 1,0 0-1,0 0 0,0 0 1,0 0-1,-1 0 0,1 0 1,0 0-1,0 0 0,0 0 1,-1 0-1,1 0 1,0 0-1,0 0 0,0 0 1,-1-1-1,1 1 0,0 0 1,0 0-1,0 0 0,0 0 1,-1 0-1,1 0 0,0 0 1,0-1-1,0 1 0,0 0 1,0 0-1,0 0 0,-1 0 1,1 0-1,0-1 0,0 1 1,0 0-1,0 0 1,0 0-1,0-1 0,0 1 1,0 0-1,0 0 0,0 0 1,0-1-1,0 1 0,0 0 1,0 0-1,0 0 0,0 0 1,0-1-1,0 1 0,0 0 1,0 0-1,0 0 0,0-1 1,0 1-1,1 0 1,-1-2-15,2-23-825,10-9-2879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28.3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11 31983,'0'0'16,"0"-1"0,0 1 0,0-1 0,0 1 0,0 0 0,0-1 0,0 1 0,0-1 0,1 1 0,-1 0 0,0-1 0,0 1 0,0-1 0,0 1 0,1 0 0,-1-1 0,0 1 0,0 0 0,1-1 0,-1 1 0,0 0 0,1-1 0,-1 1 0,0 0 0,1 0 0,-1-1 0,0 1 0,1 0 0,-1 0 0,1 0 0,-1-1 0,0 1-1,1 0 1,-1 0 0,1 0 0,-1 0 0,1 0 0,-1 0 0,0 0 0,1 0 0,-1 0 0,1 0 0,-1 0 0,1 0 0,-1 0 0,0 1 0,1-1 0,-1 0 0,1 0 0,0 1 0,27 6-52,-21-3 36,-1 1 1,1 0-1,-1 0 1,0 0-1,0 1 1,-1 0-1,0 0 1,0 0-1,0 1 0,-1 0 1,6 11-1,0 3 0,-1 0 0,12 42 0,-11-13 0,-2 0 0,-3 0 0,-1 0 0,-4 53 0,0-90 0,0 0 0,-1 1 0,-1-1 0,0 0 0,-1 0 0,0 0 0,-1-1 0,0 1 0,-1-1 0,-1 0 0,0 0 0,0-1 0,-1 1 0,-1-2 0,-17 21 0,6-11-120,-1-1 1,-1-1-1,-1-1 0,0-1 0,-2-1 1,0-1-1,-41 18 0,0-7-3196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1.0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212 406 30590,'4'-14'1088,"-2"7"-961,0 0-1,0 0 0,-1 0 0,1-1 0,-2 1 0,1-1 0,-1-10 0,-1 16-125,1 1-1,-1-1 1,0 1 0,0-1-1,0 1 1,0-1 0,0 1 0,0-1-1,0 1 1,0 0 0,0 0-1,-1 0 1,1 0 0,0-1-1,-1 2 1,1-1 0,-1 0-1,1 0 1,-1 0 0,0 1 0,1-1-1,-1 1 1,0-1 0,1 1-1,-1 0 1,0 0 0,-1-1-1,-52-2 13,53 3-13,-2 0 0,-1 0 0,1 0 0,0 1 1,-1-1-1,1 1 0,0 1 0,-1-1 0,1 0 0,0 1 1,0 0-1,0 0 0,0 0 0,1 1 0,-1-1 0,-3 4 0,2-1 1,1 0 0,-1 0-1,1 0 1,0 1 0,0-1-1,1 1 1,0 0-1,-5 13 1,2-2 0,2-1 0,0 1 0,1 0 1,0 0-1,2 1 0,1 33 0,0-46-1,1 0 0,0 1 0,1-1 0,0 0 0,0 1 0,0-1 0,0 0 0,1 0-1,-1-1 1,1 1 0,1 0 0,-1-1 0,1 0 0,-1 0 0,1 0 0,0 0 0,1-1 0,-1 1 0,0-1 0,1 0 0,0 0 0,0-1 0,0 1 0,8 2-1,-7-3 3,-1 0-1,1-1 1,-1 1-1,1-1 0,0 0 1,0 0-1,-1-1 1,1 1-1,0-1 0,0-1 1,0 1-1,-1-1 1,1 0-1,0 0 0,-1-1 1,1 0-1,-1 0 1,1 0-1,-1 0 0,0-1 1,0 0-1,0 0 1,7-6-1,-6 2-1,0 0 0,0 0 0,-1 0 0,0-1 0,-1 0 0,1 0 0,-2 0 0,1 0 0,-1-1 0,0 1 0,-1-1 0,0 0 0,1-8 0,0-16 0,-1 0 0,-2-41 0,-1 25 0,-8-124 0,2 68 0,5 89 0,1 14 0,-1 12 0,-3 88 0,8 108 0,-2-189 0,1 0 0,1 0 0,1-1 0,1 1 0,0-1 0,1 0 0,0 0 0,14 22 0,-17-31 0,1-1 0,0 1 0,1-1 0,-1 0 0,1-1 0,0 1 0,1-1 0,-1 0 0,1 0 0,0-1 0,1 1 0,-1-1 0,1-1 0,-1 1 0,1-1 0,0 0 0,0-1 0,0 0 0,1 0 0,-1 0 0,11 0 0,-13-2 0,1 1 0,-1-1 0,0-1 0,1 1 0,-1-1 0,0 0 0,1 0 0,-1-1 0,7-2 0,-9 2 0,0 0 0,0 0 0,0-1 0,0 1 0,0-1 0,0 1 0,-1-1 0,1 0 0,-1 0 0,0 0 0,0 0 0,0-1 0,-1 1 0,3-6 0,1-5 0,0 1 0,-2-1 0,1 0 0,-2 0 0,0 0 0,0-29 0,-1 37 0,-1 0 0,-1 0 0,1 0 0,-1 0 0,0-1 0,0 1 0,-1 0 0,1 0 0,-1 1 0,-1-1 0,1 0 0,-1 1 0,0-1 0,0 1 0,-1 0 0,0 0 0,-8-9 0,10 13 0,1-1 0,-1 1 0,1-1 0,-1 1 0,0 0 0,0 0 0,0 0 0,0 0 0,1 0 0,-1 1 0,-1-1 0,1 0 0,0 1 0,0 0 0,0-1 0,0 1 0,0 0 0,0 0 0,0 0 0,-4 1 0,4 0 0,1 0 0,-1 0 0,1 0 0,-1 0 0,1 0 0,-1 0 0,1 1 0,0-1 0,-1 0 0,1 1 0,0-1 0,0 1 0,0-1 0,0 1 0,0 0 0,1 0 0,-1-1 0,0 3 0,-3 8 0,2 1 0,0-1 0,0 0 0,1 1 0,1 14 0,-1-16 0,2-1 0,0 1 0,0-1 0,1 1 0,0-1 0,1 0 0,0 0 0,1 0 0,0 0 0,5 9 0,-6-13 0,1 0 0,0 0 0,1-1 0,-1 0 0,1 0 0,0 0 0,0 0 0,1-1 0,0 0 0,-1 0 0,1 0 0,0-1 0,1 0 0,-1 0 0,0 0 0,10 1 0,-7-1 0,1-1 0,0 0 0,0-1 0,0 0 0,0 0 0,-1-1 0,1-1 0,0 1 0,0-2 0,19-4 0,-22 4 0,0-1 0,0 0 0,-1 0 0,0 0 0,1-1 0,-1 0 0,-1 0 0,1 0 0,0-1 0,-1 0 0,0 0 0,0-1 0,-1 1 0,0-1 0,7-11 0,-5 5 0,0-1 0,-1 0 0,0 0 0,-1-1 0,-1 1 0,0-1 0,1-18 0,0-99 0,-4 120 0,0-9 0,-1-1 0,-1 1 0,-1 0 0,-1 0 0,0 0 0,-2 1 0,0 0 0,-1 0 0,-1 0 0,-11-18 0,7 21 0,4 14 0,7 3 0,0 1 0,1-1 0,-1 1 0,0 0 0,1 0 0,-1-1 0,1 1 0,-1 0 0,1 0 0,0-1 0,0 1 0,0 0 0,0 0 0,0 2 0,0 44 0,3 0 0,1 0 0,3-1 0,21 84 0,29 88 0,-53-209-131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5.3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180 139 31646,'-1'-122'988,"1"121"-986,0 0 0,0 0 0,-1 0 0,1 0 0,-1 1 0,1-1 0,-1 0 0,1 0 0,-1 0 0,0 1 0,1-1 0,-1 0 0,0 1 0,1-1 0,-1 1 0,0-1 0,0 1 0,0-1 0,1 1 0,-1-1 0,0 1 0,0 0 0,0-1 0,0 1 0,0 0 0,0 0 0,0 0 0,0 0 0,0 0 0,0 0 0,0 0 0,0 0 0,1 0 0,-1 0 0,-1 1 0,-2-1-2,0 0 0,0 1-1,1 0 1,-1 0 0,1 0-1,-1 0 1,1 0-1,-6 4 1,2 1-1,0 0 1,0 0-1,1 1 0,0 0 0,0 0 1,1 1-1,0-1 0,0 1 0,1 0 1,-6 15-1,1 3-2,0 0 1,-7 36-1,11-28 3,1-1 0,2 62 0,2-91 0,0 0 0,0 1 0,1-1 0,0 0 0,0 1 0,0-1 0,0 0 0,0 1 0,1-1 0,0 0 0,0 0 0,0 0 0,0-1 0,1 1 0,0 0 0,-1-1 0,1 0 0,1 1 0,-1-1 0,0 0 0,1-1 0,-1 1 0,1-1 0,0 1 0,0-1 0,0 0 0,8 2 0,-7-2 0,0 0 0,0-1 0,1 0 0,-1 0 0,1 0 0,-1-1 0,0 0 0,1 0 0,-1 0 0,1 0 0,-1-1 0,1 0 0,-1 0 0,0-1 0,1 0 0,-1 1 0,0-2 0,0 1 0,0-1 0,-1 1 0,9-7 0,-7 3 0,0-1 0,0 1 0,0-1 0,-1-1 0,0 1 0,0-1 0,-1 0 0,0 0 0,-1 0 0,1-1 0,-2 1 0,1-1 0,-1 1 0,1-13 0,1-14 0,-1 0 0,-3-46 0,-1 38 0,-3-46 29,-2 104-25,0 15-5,1 32 1,4 87 0,1-140 0,1-1 0,0 0 0,0 0 0,0 0 0,1 0 0,1 0 0,-1 0 0,1-1 0,1 1 0,-1-1 0,7 10 0,-7-13 0,0 0 0,0-1 0,0 1 0,1-1 0,-1 0 0,1 0 0,0 0 0,0 0 0,0-1 0,0 1 0,0-1 0,0 0 0,1-1 0,-1 1 0,1-1 0,-1 1 0,1-1 0,-1-1 0,1 1 0,8 0 0,-11-2 0,1 1 0,-1 0 0,0-1 0,1 0 0,-1 1 0,0-1 0,1 0 0,-1 0 0,0 0 0,0-1 0,0 1 0,0 0 0,0-1 0,0 0 0,0 1 0,0-1 0,-1 0 0,1 0 0,0 0 0,-1 0 0,0 0 0,1 0 0,0-2 0,4-9 0,-1 1 0,0-1 0,4-14 0,-6 14 0,9-31 0,9-71 0,0-2 0,-21 116 0,0-1 0,0 1 0,0 0 0,1-1 0,-1 1 0,0-1 0,1 1 0,-1 0 0,1 0 0,0-1 0,-1 1 0,1 0 0,0 0 0,0 0 0,0 0 0,0 0 0,1-2 0,-1 3 0,0 0 0,-1 1 0,1-1 0,-1 0 0,1 0 0,-1 0 0,1 0 0,0 1 0,-1-1 0,1 0 0,-1 1 0,1-1 0,-1 0 0,1 1 0,-1-1 0,0 1 0,1-1 0,-1 0 0,1 1 0,-1-1 0,0 1 0,0-1 0,1 1 0,-1 0 0,0-1 0,1 2 0,18 52 0,-17-46 0,9 41 0,-3 1 1,-1 0 0,-3 0-1,-3 77 1,-1-125-1,0-8 2,1 0 1,0-1-1,1 1 1,3-11 0,1-2-3,48-153 1,-45 148-4,2 1 0,0-1 0,1 2 1,29-40-1,-39 60 3,-1-1-1,1 1 1,0 0 0,0 0 0,0 0 0,0 0 0,1 0 0,-1 0-1,1 1 1,-1-1 0,1 1 0,-1-1 0,1 1 0,0 0 0,-1 0 0,1 0-1,0 1 1,0-1 0,4 0 0,-6 1 0,0 1 0,0-1 0,-1 0 0,1 1 0,0-1 0,0 1 0,0-1 0,-1 1 0,1-1 0,0 1 0,-1-1 0,1 1 0,0 0 0,-1-1 0,1 1 0,-1 0 0,1-1 0,-1 1 0,1 0 0,-1 0 0,1 0 0,-1 0 0,0-1 0,0 1 0,1 0 0,-1 0 0,0 0 0,0 1 0,4 31 0,-4-28 0,1 91 4,-2-74-6,0 1 1,2-1-1,0 1 0,1-1 0,2 0 1,7 26-1,-3-30-163,2-7-446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1.3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31967,'0'-5'592,"0"3"-464,6 0-96,23 2-16,14 0-16,6 0 0,9 0 0,0 0-16,-5 0-96,-4-9-4546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1.7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204 51 22218,'3'-8'4828,"2"-6"-287,-1-9-3396,-4 23-1144,0 0 0,0-1 0,0 1 0,0 0 0,0-1 0,0 1 0,-1 0 0,1-1 0,0 1-1,0 0 1,0 0 0,-1-1 0,1 1 0,0 0 0,0 0 0,-1 0 0,1-1 0,0 1 0,-1 0 0,1 0 0,0 0-1,-1 0 1,1-1 0,0 1 0,-1 0 0,1 0 0,0 0 0,-1 0 0,1 0 0,0 0 0,-1 0 0,1 0 0,0 0-1,-1 0 1,1 0 0,0 0 0,-1 0 0,1 1 0,-1-1 0,-12 3-3,8 0 2,0 0 0,-1 0 0,1 1 0,1-1 0,-1 1 0,0 0 0,1 0 0,0 0 0,0 1 0,0 0 0,1 0 0,-4 5 0,-5 11 0,-15 36 0,27-56 0,-19 47 0,2 0 0,3 2 0,1 0 0,3 0 0,2 1 0,2 0 0,2 84 0,4-125-4,1 0 0,0 0 0,1 0 1,0-1-1,1 1 0,0 0 0,0-1 0,1 0 0,0 0 0,1 0 1,0 0-1,0-1 0,1 0 0,0 0 0,0 0 0,1-1 0,0 0 0,0 0 1,1-1-1,0 0 0,0 0 0,0-1 0,1 0 0,0 0 0,0-1 1,0 0-1,0-1 0,20 5 0,36 2-140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2.0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151 128 32111,'0'-39'656,"-1"49"-656,0 0 0,-1-1 0,1 1 0,-2 0 0,1-1 0,-6 12 0,-29 61 0,15-39 0,3 1 0,-15 46 0,29-72 0,0-1 0,1 1 0,2 0 0,-1 0 0,2 35 0,1-51 0,0-1 0,1 1 0,-1-1 0,1 1 0,-1-1 0,1 0 0,-1 1 0,1-1 0,0 0 0,0 1 0,0-1 0,0 0 0,-1 0 0,2 0 0,-1 0 0,0 0 0,0 0 0,0 0 0,0 0 0,1-1 0,-1 1 0,0 0 0,1-1 0,-1 1 0,0-1 0,1 1 0,-1-1 0,1 0 0,-1 1 0,1-1 0,-1 0 0,1 0 0,-1 0 0,1 0 0,-1 0 0,0-1 0,1 1 0,-1 0 0,1-1 0,-1 1 0,1-1 0,-1 1 0,0-1 0,1 0 0,-1 0 0,0 1 0,0-1 0,0 0 0,0 0 0,1 0 0,0-2 0,2-3 0,-1 0 0,-1 0 0,1-1 0,-1 1 0,0 0 0,0-1 0,-1 1 0,1-9 0,2-62 0,-3 35 0,2-12 0,3 0 0,1 0 0,3 1 0,23-71 0,-12 81 0,-20 41 0,-1 1 0,1 0 0,0 0 0,0-1 0,0 1 0,0 0 0,0 0 0,0 0 0,0 0 0,1 0 0,-1 0 0,0 1 0,0-1 0,1 0 0,-1 1 0,1-1 0,-1 1 0,0-1 0,1 1 0,-1 0 0,1-1 0,-1 1 0,1 0 0,-1 0 0,1 0 0,-1 0 0,3 1 0,-2-1 0,-1 1 0,1 0 0,-1 0 0,0 0 0,1 0 0,-1 0 0,0 1 0,0-1 0,0 0 0,0 1 0,0-1 0,0 0 0,0 1 0,0-1 0,0 1 0,-1 0 0,1-1 0,0 1 0,-1-1 0,0 1 0,1 3 0,2 3 0,16 59 0,-3 0 0,8 81 1,21 86-7,-44-232-24,-1-3-76,0-2-249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2.3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 31711,'0'0'720,"19"0"-608,11 0-48,10 0-48,1 0-16,-2-1-288,-2-11-6547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2.7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64 101 31743,'1'-20'982,"-4"42"-940,-17 99-42,4-35 0,4 1 0,-2 91 0,14-178 0,0 0 0,0 0 0,0-1 0,1 1 0,-1 0 0,0 0 0,0 0 0,0 0 0,0 0 0,0 0 0,0 0 0,0-1 0,0 1 0,0 0 0,0 0 0,0 0 0,0 0 0,1 0 0,-1 0 0,0 0 0,0 0 0,0 0 0,0 0 0,0 0 0,0 0 0,0 0 0,1 0 0,-1 0 0,0 0 0,0 0 0,0 0 0,0 0 0,0 0 0,0 0 0,0 0 0,1 0 0,-1 0 0,0 0 0,0 0 0,0 0 0,0 0 0,0 0 0,0 0 0,0 0 0,1 0 0,-1 0 0,0 0 0,0 0 0,0 0 0,0 0 0,0 1 0,0-1 0,0 0 0,0 0 0,0 0 0,1 0 0,5-16 0,0-1 0,0 0 0,-2 0 0,0 0 0,-1-1 0,2-24 0,-2 12 0,10-106 0,-8 73 0,22-115 0,-26 177 0,-1 0 0,0-1 0,0 1 0,0 0 0,1 0 0,-1 0 0,1 0 0,-1 0 0,1 0 0,-1 0 0,1 0 0,-1 0 0,1 0 0,0 0 0,0 0 0,-1 0 0,1 0 0,0 0 0,0 1 0,0-1 0,1 0 0,-1 0 0,0 2 0,0-1 0,0 0 0,-1 0 0,1 0 0,0 0 0,0 0 0,0 1 0,-1-1 0,1 0 0,0 1 0,-1-1 0,1 1 0,0-1 0,0 1 0,-1-1 0,1 1 0,-1-1 0,1 1 0,-1-1 0,1 1 0,0 1 0,4 5 0,0 0 0,-1 0 0,0 0 0,4 12 0,49 140 0,-40-103 0,3-1 0,2 0 0,3-2 0,32 52 0,-50-89-123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3.0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31887,'0'0'448,"12"-2"-256,17 2-144,6 0-32,8 0-16,-2-2 0,0-4-240,0-3-3906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3.3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22010,'0'-3'7251,"0"1"-7075,8 0-31,1 2-145,1 0 432,-2 0-32,2 0-400,1 0-80,1 0-368,2 0-10405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4.0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45 123 30446,'0'-5'185,"0"0"-1,1 0 1,0 0 0,0-1-1,0 1 1,1 0 0,0 1-1,0-1 1,0 0 0,0 0-1,6-7 1,8-19-115,-11 14-52,-4 9 0,0 19-19,1 79 1,0-21 0,-8 74 0,6-142-1,0 0 1,0 1-1,0-1 0,-1 1 0,1-1 1,0 0-1,-1 1 0,1-1 0,-1 0 1,1 1-1,-1-1 0,0 0 0,0 0 1,1 1-1,-1-1 0,0 0 0,0 0 1,0 0-1,0 0 0,0 0 0,-1 0 1,1-1-1,0 1 0,0 0 0,-2 0 1,1 0-1,-1-1 0,1 1 0,-1-1 0,1 0 0,-1 0 1,1 0-1,-1 0 0,1-1 0,-1 1 0,1-1 0,0 1 1,-1-1-1,1 0 0,-3-1 0,-1 0 1,-15-8-1,19 6 3,14 2 2,147 0-1108,-145 1-3079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4.4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20 32303,'0'-1'23,"0"0"0,0 0 0,0 0 0,0 0 0,0 0 0,0 0 0,0 0 0,1 0 0,-1 0 0,0 0 0,0 0 0,1 1 0,-1-1-1,1 0 1,-1 0 0,1 0 0,-1 0 0,2 0 0,-2 0-20,0 1 0,1 0 0,-1 0-1,1 0 1,-1 0 0,1-1 0,-1 1-1,1 0 1,-1 0 0,1 0-1,-1 0 1,1 0 0,-1 0 0,1 0-1,-1 0 1,1 0 0,-1 1 0,1-1-1,-1 0 1,1 0 0,-1 0 0,1 1-1,-1-1 1,1 0 0,2 3-8,1-1 1,-1 0-1,-1 1 1,1-1-1,0 1 1,-1 0-1,1 0 1,2 4-1,8 16 5,-1 1 0,0 1 0,-2 0 0,-1 0 0,-1 1 0,-1 0 0,5 46 0,-3 7 0,-3 105 0,-5-169 0,-2 1 0,0-1 0,0 0 0,-2 0 0,0 0 0,0 0 0,-1 0 0,-1-1 0,-1 0 0,0 0 0,-1 0 0,0 0 0,-1-1 0,0-1 0,-1 1 0,-21 20 0,25-27-31,0 0 0,-1-1 0,0 1 0,0-1 0,0-1 0,0 1 0,-1-1 0,0 0-1,0-1 1,0 0 0,0 0 0,-1 0 0,-10 2 0,-8-4-1887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4.9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47 32463,'0'-2'176,"0"0"-96,2-3-64,20-3 16,11-1-32,8 0 0,0 3 0,-1 1 0,-10 5 0,-9 0-32,-13 0-64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7.1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6 248 32079,'-2'7'405,"0"29"-348,1-12-39,0-1 1,4 25 0,-3-43-18,1 0 1,-1 0-1,1-1 1,0 1-1,1 0 1,-1-1-1,1 1 0,0-1 1,0 1-1,1-1 1,-1 0-1,1 0 1,0 0-1,0 0 1,7 6-1,-8-8 0,0-1 0,0 1 0,0-1 0,0 0 1,1 0-1,-1 0 0,0 0 0,1 0 0,-1 0 0,1-1 0,-1 1 0,1-1 0,-1 0 0,1 1 0,-1-1 0,1 0 0,-1-1 0,1 1 0,0 0 0,-1-1 0,1 1 0,-1-1 0,5-2 0,-4 1 1,1 0 0,0 0-1,-1 0 1,1-1 0,-1 1-1,0-1 1,0 0 0,0 0-1,0 0 1,-1-1-1,1 1 1,-1-1 0,3-3-1,6-20-1,0 0 0,-2 0 0,-1-1 0,8-49 0,-9 39-7,20-62 1,-25 95 5,0-1 0,0 1-1,1 0 1,0 0 0,0 0 0,0 0-1,0 0 1,1 1 0,-1 0 0,1-1 0,0 1-1,1 1 1,5-5 0,-6 5 0,1 1 0,0 0 0,0 0 0,0 0 0,0 1 0,0 0 0,0 0 0,0 0 0,1 0 0,-1 1 0,0 0 0,0 0 0,1 1 0,6 0 0,-8 0 1,0 0 0,-1 0 0,1 0 0,0 1 0,-1-1 0,1 1 0,-1 0 0,0 0 0,1 0 0,-1 1 0,0-1 0,0 1 0,-1-1 0,1 1 0,0 0 0,-1 0 0,0 0 0,3 5 0,24 25-8,-40-60 64,9 25-56,-1 0 1,0-1-1,0 2 0,0-1 1,0 0-1,0 1 0,0-1 1,0 1-1,0 0 0,0 0 1,-1 0-1,1 0 0,-1 1 1,1-1-1,0 1 0,-1 0 1,1 0-1,-1 0 0,1 1 1,-1-1-1,1 1 0,0 0 1,-1 0-1,1 0 0,0 0 1,0 0-1,0 1 0,0-1 1,0 1-1,0 0 0,0 0 1,1 0-1,-1 1 0,0-1 1,1 0-1,0 1 0,0 0 1,0-1-1,-3 6 0,-2 4-2,0 1 1,1-1-1,0 1 0,1 0 0,0 1 1,1-1-1,-3 26 0,4-13 2,1 1 0,1-1 1,3 34-1,-1-53 0,0-1 0,0 1 0,0-1 0,1 1 0,0-1 0,0 0 0,1 0 0,0 0 0,0 0 0,0 0 0,1 0 0,0-1 0,0 0 0,5 5 0,-6-7 0,0 0 0,0 0 0,1 0 0,0-1 0,-1 1 0,1-1 1,0 0-1,0 0 0,0-1 0,0 1 0,0-1 0,0 0 0,1 0 0,-1 0 1,0-1-1,1 1 0,-1-1 0,0 0 0,1 0 0,-1-1 0,1 1 1,4-2-1,-6 1 0,0-1 1,0 1-1,0 0 0,0-1 1,-1 0-1,1 0 1,0 0-1,-1 0 1,0 0-1,1 0 0,-1-1 1,0 1-1,0-1 1,-1 1-1,1-1 1,0 0-1,-1 0 0,0 0 1,2-5-1,2-5 1,-1-1 1,0 0-1,1-14 0,2-45-1,-3-117-1,-4 152-1,-2 112-11,0-29 13,2-1 0,7 57 0,-5-92 0,1 1 0,-1-1 0,1 1 0,1-1 0,0 0 0,0 0 0,9 13 0,-11-19 0,-1-1 0,1 1 0,0-1 0,-1 0 0,1 1 0,1-1 0,-1 0 0,0 0 0,0 0 0,1-1 0,-1 1 0,1 0 0,-1-1 0,1 0 0,0 1 0,0-1 0,-1 0 0,1-1 0,0 1 0,0 0 0,0-1 0,0 0 0,0 1 0,0-1 0,0 0 0,0-1 0,0 1 0,4-1 0,-5 0 0,-1 0 0,1 0-1,0 0 1,-1 0 0,1 0 0,-1-1 0,1 1-1,-1 0 1,0-1 0,1 1 0,-1-1 0,0 1-1,0-1 1,0 0 0,0 1 0,0-1 0,-1 0 0,1 0-1,0 0 1,0-2 0,7-41-25,-8 42 22,3-40-38,-3-45 1,-1 53 36,1-1 0,7-46 0,-7 77 4,1 1 1,0-1 0,0 0-1,1 1 1,-1-1 0,1 1-1,0 0 1,0-1 0,1 1 0,-1 0-1,1 0 1,4-5 0,-4 6-2,0 1 0,0 0 1,0 0-1,0 0 0,1 0 1,-1 1-1,0-1 0,1 1 0,-1 0 1,1 0-1,-1 0 0,1 1 1,0-1-1,-1 1 0,1-1 1,4 2-1,-1-2 3,-1 2 1,1-1-1,-1 1 1,1 0-1,-1 0 0,0 0 1,1 1-1,-1 0 1,10 6-1,-12-6-1,0 1-1,0-1 1,-1 1-1,1 0 1,-1 1-1,0-1 1,0 1-1,0-1 1,0 1-1,-1 0 1,1 0-1,-1 0 1,0 0-1,2 7 1,0 0 1,-2 0 0,1 0 0,-1 1 0,-1-1 0,0 0 1,0 1-1,-1-1 0,-2 17 0,-3 7 27,-14 46 0,18-73-28,-1-1-1,0 0 0,1 0 0,1 1 1,-1-1-1,1 1 0,1-1 1,1 13-1,-1-16 1,0 0-1,0-1 1,0 1 0,1-1-1,0 0 1,-1 1 0,1-1 0,1 0-1,-1 0 1,0 0 0,1 0-1,-1-1 1,1 1 0,0-1-1,0 1 1,0-1 0,0 0 0,4 2-1,5 1 2,0 0-1,0-1 1,0-1-1,0 0 1,0-1-1,1 0 0,-1-1 1,1 0-1,0-1 1,18-2-1,-26 2-1,0 0 1,1-1-1,-1 1 0,0-2 0,0 1 0,0 0 0,0-1 0,0 0 0,0 0 1,-1 0-1,1-1 0,-1 0 0,1 0 0,5-5 0,-4 2 0,-1 1 1,1-1-1,-2-1 0,1 1 0,-1-1 1,0 0-1,0 0 0,5-13 0,-3-1-2,0-1-1,-1 1 1,-1-1-1,-1 0 1,-1-44 0,-2 51 3,-1-1-1,0 1 1,-1 0 0,-6-21 0,6 29 0,0 0 0,-1 0-1,0 0 1,0 1 0,0-1 0,-1 1-1,0 0 1,0 0 0,-1 0 0,0 1-1,-7-8 1,11 12-1,0 0 0,-1-1 0,1 1-1,0 0 1,-1 0 0,0 0 0,1 0 0,-1 0 0,1 0-1,-1 0 1,0 0 0,0 1 0,0-1 0,1 1 0,-1-1 0,0 1-1,0 0 1,0 0 0,0-1 0,0 1 0,0 1 0,0-1 0,1 0-1,-1 0 1,0 1 0,0-1 0,0 1 0,0 0 0,1-1-1,-4 3 1,3-1 0,0 0-1,0 0 1,-1 1-1,2-1 1,-1 1-1,0 0 1,0-1-1,1 1 1,0 0-1,-1 0 1,1 0 0,0 0-1,1 0 1,-1 0-1,0 0 1,1 0-1,-1 5 1,-1 14-1,1-1 1,0 1 0,2-1 0,0 0-1,2 1 1,0-1 0,1 0 0,2 0-1,0 0 1,11 25 0,-10-32 0,0-1 0,1 0 0,0 0 0,1-1 0,1 0 0,12 12 0,-17-19 1,0 0 0,1-1 0,-1 0 0,1 0 1,0 0-1,0-1 0,1 0 0,-1 0 0,0-1 0,1 1 1,0-1-1,0-1 0,-1 1 0,1-1 0,12 0 1,-15-1-1,1 0 1,-1 0 0,0 0 0,1 0 0,-1-1 0,0 0 0,0 0-1,1 0 1,-1 0 0,7-4 0,-9 3-2,1 0 1,-1-1-1,0 1 1,1 0-1,-1-1 0,0 0 1,0 1-1,-1-1 1,1 0-1,-1 0 0,1 0 1,-1 0-1,0-1 0,0 1 1,0-4-1,5-18-3,-2 0 0,-1 0-1,-1-43 1,-1 34 1,7-51 1,-6 75-4,0 0 1,0 1-1,1 0 1,0-1-1,1 1 1,0 1-1,1-1 1,0 0-1,10-13 1,-12 18 3,1 1-1,0-1 1,-1 1 0,1 0-1,0 0 1,1 0-1,-1 1 1,0 0 0,1 0-1,0 0 1,7-2 0,-10 3 1,0 0 0,0 1 0,0-1 0,0 1 0,0 0 0,0-1 0,0 1 0,0 0 0,1 1 0,-1-1 0,0 0 0,0 0 0,0 1 0,0-1 0,0 1 0,0 0 0,0 0 0,0 0 0,0 0 0,-1 0 0,1 0 0,0 0 0,0 0 0,-1 1 0,1-1 0,-1 1 0,1-1 0,1 4 0,-1-1-2,1 0 1,-1 0-1,0 0 0,-1 0 0,1 0 1,-1 1-1,0-1 0,0 1 1,0-1-1,0 9 0,-1-13-24,-2 0 26,0 0 0,0-1 0,0 1 1,0 0-1,1-1 0,-1 0 0,0 1 1,0-1-1,0 0 0,1 0 0,-1 0 1,-1-2-1,-15-6 10,14 8-10,0 1 0,0-1 0,0 0 0,0 1 1,0 0-1,0 0 0,0 0 0,0 1 0,0-1 0,0 1 0,0 0 1,0 0-1,0 0 0,0 1 0,1-1 0,-1 1 0,0 0 0,1 0 0,-1 0 1,1 1-1,0-1 0,0 1 0,0 0 0,0 0 0,1 0 0,-1 0 1,1 0-1,-1 0 0,1 1 0,0-1 0,0 1 0,1 0 0,-1-1 0,-1 7 1,-2 9 0,0-1 0,1 1 1,1 0-1,1 0 1,0 36-1,2-48 0,0-1 0,1 1 0,-1-1 0,1 1 0,0-1 0,1 0 1,0 1-1,0-1 0,0 0 0,1 0 0,0 0 0,0-1 0,0 1 0,1 0 0,-1-1 0,1 0 0,1 0 0,-1 0 0,1-1 0,0 0 0,0 0 0,0 0 0,0 0 0,1-1 0,0 1 0,-1-2 0,1 1 0,0 0 0,0-1 0,1-1 0,-1 1 0,0-1 1,1 0-1,-1 0 0,13 0 0,-16-1-1,0 0 1,0 0 0,0 0 0,0 0 0,0-1 0,0 1 0,0-1-1,-1 0 1,1 0 0,0 0 0,0 0 0,-1 0 0,1 0 0,0-1-1,-1 1 1,5-5 0,-4 3 0,-1-1 0,1 0 0,-1 0 0,0 0 0,0 0 0,0 0 0,-1 0 0,0-1 0,1 1 0,-2 0 0,2-6 0,4-43 1,-1-1-1,-6-94 0,0 56 30,-6 152-28,0-17-3,4 6 6,1 0 0,6 51 0,-3-93-3,0 1 0,1-1 0,0 1 0,0-1 0,1 0-1,0 0 1,0 0 0,1 0 0,0-1 0,9 13 0,-10-15-5,0-1 0,0 1 0,1-1-1,-1 0 1,1 0 0,-1 0 0,1 0 0,0-1 0,0 1 0,1-1 0,-1 0 0,0-1 0,1 1 0,-1-1 0,1 1 0,-1-1-1,1-1 1,6 1 0,0-2-80,-6-7-153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5.3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32415,'37'0'208,"10"0"-112,5 0-80,-3 0 16,-4 0-32,-8 0 0,-10 0 0,-11 0-32,-9 0-16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6.8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347 582 31646,'0'-23'442,"1"8"-294,-1 0 0,-1 0-1,-3-19 1,2 28-146,1 0 0,-1 1 0,0-1 0,-1 1 0,1 0 0,-1 0 0,0 0 0,0 0 0,-1 0 0,1 1 0,-9-9 0,5 7 0,0 1 1,0 0-1,0 0 0,-1 0 0,1 1 1,-1 0-1,0 0 0,0 1 1,-1 0-1,1 1 0,-1 0 1,1 0-1,-18-1 0,20 2-2,0 1 0,0 0 0,-1 1 0,1-1 0,0 1 0,0 0 0,0 1 0,0 0 0,0-1 0,1 2 0,-1-1 0,0 1 0,1 0 0,0 0 0,0 0 0,0 1 0,0 0 0,0 0 0,1 0 0,-6 6 0,3 0 0,1 0 0,0 0 0,1 0 0,0 1 0,0-1 0,1 1 0,1 1 0,-1-1 0,2 0 0,0 1 0,-1 18 0,2-24 0,1 1 0,0-1 0,0 0 0,1 1 0,0-1 0,0 0 0,0 1 0,1-1 0,0 0 0,0 0 0,0 0 0,1 0 0,0 0 0,0-1 0,1 0 0,-1 1 0,1-1 0,0 0 0,1-1 0,-1 1 0,1-1 0,7 6 0,-3-5 0,0 0 0,1-1 0,-1 0 0,1 0 0,0-1 0,0-1 0,0 1 0,16 0 0,2-1 2,51-3 1,-73 1-2,0-1 0,0 1 0,0-1 0,0-1 0,0 1 0,0-1 0,-1 0 0,1 0 0,-1-1 0,1 0 0,-1 0 0,0 0 0,0 0 0,0-1 0,-1 0 0,1 0 0,-1 0 0,0 0 0,0-1 0,0 0 0,-1 0 0,0 0 0,0 0 0,0 0 0,0-1 0,-1 1 0,0-1 0,2-7 0,2-14-1,-1 0-1,-1 0 0,-2-1 1,-1-50-1,-1 64 2,-20-286-1,17 290 0,0 18 0,-3 28 0,5-31 0,-7 53 0,2 1 0,2-1 0,8 107 0,-3-156 0,1 1 0,0-1 0,0 1 0,1-1 0,0 0 0,1 0 0,0 0 0,0 0 0,1-1 0,0 1 0,1-1 0,-1 0 0,1-1 0,1 0 0,0 0 0,0 0 0,12 8 0,-10-9 0,1 0 0,-1-1 0,1 0 0,0 0 0,1-2 0,-1 1 0,1-1 0,-1 0 0,1-1 0,0-1 0,0 0 0,0 0 0,0-1 0,0 0 0,12-2 0,-18 1 0,1-1 0,-1 1 0,0-1 0,0 0 0,0 0 0,0-1 0,0 1 0,0-1 0,0 0 0,-1 0 0,1-1 0,-1 1 0,0-1 0,0 0 0,-1 0 0,1-1 0,-1 1 0,0-1 0,0 0 0,0 1 0,-1-1 0,1 0 0,-1-1 0,0 1 0,1-9 0,1-1 0,-1 1 0,0-1 0,-1 0 0,-1 0 0,-1-1 0,0 1 0,-1 0 0,-3-19 0,4 31 0,-1 0 0,0 0 0,1 0 0,-1 0 0,0 0 0,-1 0 0,1 0 0,0 1 0,-1-1 0,0 0 0,1 1 0,-1-1 0,0 1 0,-1-1 0,1 1 0,0 0 0,-1 0 0,1 0 0,-1 0 0,1 1 0,-1-1 0,0 1 0,0-1 0,0 1 0,0 0 0,0 0 0,0 0 0,0 1 0,0-1 0,0 1 0,0-1 0,-5 1 0,6 1 0,0-1 0,1 1 0,-1-1 0,0 1 0,1-1 0,-1 1 0,1 0 0,-1 0 0,1 0 0,-1 0 0,1 0 0,0 0 0,-1 0 0,1 1 0,0-1 0,0 0 0,0 1 0,0-1 0,0 1 0,0-1 0,0 1 0,1-1 0,-1 1 0,1 0 0,-1-1 0,1 1 0,-1 0 0,1 0 0,0 1 0,-2 10 0,0-1 0,1 25 0,1-32 0,0 2 0,0-1 0,1 1 0,-1-1 0,1 1 0,0-1 0,1 0 0,-1 1 0,2-1 0,-1 0 0,0 0 0,6 8 0,-5-10 0,0 1 0,1-1 0,0 0 0,0-1 0,0 1 0,0 0 0,1-1 0,0 0 0,-1 0 0,1-1 0,0 1 0,0-1 0,11 3 0,-6-2 0,0 0 0,1 0 0,-1-1 0,1-1 0,0 0 0,0 0 0,0-1 0,17-2 0,-23 1 0,0 0 0,1 0 0,-1 0 0,0-1 0,0 0 0,0 0 0,-1-1 0,1 1 0,0-1 0,-1 0 0,0 0 0,0 0 0,0-1 0,0 0 0,0 1 0,-1-2 0,1 1 0,-1 0 0,3-7 0,1-1 0,-2-1 0,0 0 0,0 0 0,-1-1 0,-1 1 0,0-1 0,2-25 0,-4-104 0,-3 90 0,2 31 0,-1-1 0,-1 1 0,-1-1 0,-1 1 0,-1 0 0,0 0 0,-2 1 0,-12-28 0,7 36 0,12 13 0,-1-1 0,1 1 0,0 0 0,-1 0 0,1 0 0,0 0 0,-1 0 0,1 0 0,0 0 0,-1 0 0,1 0 0,0 0 0,-1 0 0,1 0 0,0 0 0,-1 0 0,1 0 0,0 0 0,-1 0 0,1 0 0,0 1 0,-1-1 0,1 0 0,0 0 0,-1 0 0,1 1 0,0-1 0,0 0 0,-1 0 0,1 0 0,0 1 0,0-1 0,0 0 0,-1 1 0,1-1 0,0 0 0,0 1 0,0-1 0,0 0 0,0 0 0,-1 1 0,1-1 0,0 0 0,0 1 0,0-1 0,0 0 0,0 1 0,0-1 0,0 1 0,0-1 0,0 0 0,0 1 0,1-1 0,-1 1 0,-4 57 0,2 1 0,8 78 0,4-41 0,29 122 0,-36-204-1,-2-8 0,0 0-1,0-1 0,0 0 1,1 1-1,0-1 1,0 0-1,3 6 1,-1-9-151,-3-2-355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7.1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31999,'0'-3'592,"8"1"-480,21 2-96,12 0-16,4 0 0,0 0 0,-1 0-64,-9-8-544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7.5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22 31743,'2'-4'209,"0"-12"606,-2 16-815,-1 0 0,1-1 0,0 1 0,-1 0 0,1 0 0,0 0 0,-1 0 0,1 0 0,0-1 0,-1 1 0,1 0 0,0 0 0,-1 0 0,1 0 0,0 0 0,-1 0 0,1 0 0,0 0 0,-1 0 0,1 1 0,-1-1 0,1 0 0,0 0 0,0 0 0,-1 0 0,1 0 0,0 0 0,-1 1 0,-2 1 0,-1 0 0,1 0 0,0 0 0,0 0 0,1 1 0,-1-1 0,0 1 0,1-1 0,-1 1 0,1 0 0,-2 4 0,-21 39 0,19-35 0,-9 22 0,2 0 0,1 1 0,2 0 0,1 1 0,1 0 0,3 0 0,0 1 0,2 57 0,3-85 2,0 1 0,1 0 0,0-1-1,0 1 1,1-1 0,1 1 0,-1-1 0,1 0 0,1 0-1,-1 0 1,1 0 0,1-1 0,-1 1 0,10 9 0,-9-11-22,0-1 0,0 0 0,1-1 0,-1 0 0,1 1 0,0-2 0,1 1 0,-1-1 0,1 0 0,-1 0 1,1-1-1,0 1 0,0-2 0,0 1 0,0-1 0,1 0 0,12 0 0,11-1-1026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7.9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70 32207,'5'-22'504,"-12"42"-438,-6 18-76,-19 42 10,4 2 0,-20 95 0,44-132 0,4-45 0,0 0 0,0 0 0,0 0 0,0 0 0,0 1 0,0-1 0,0 0 0,1 0 0,-1 0 0,0 0 0,0 0 0,0 0 0,0 0 0,0 1 0,0-1 0,1 0 0,-1 0 0,0 0 0,0 0 0,0 0 0,0 0 0,1 0 0,-1 0 0,0 0 0,0 0 0,0 0 0,0 0 0,1 0 0,-1 0 0,0 0 0,0 0 0,0 0 0,0 0 0,1 0 0,-1 0 0,0 0 0,0 0 0,0 0 0,0 0 0,1 0 0,-1-1 0,0 1 0,0 0 0,0 0 0,0 0 0,0 0 0,0 0 0,1 0 0,-1-1 0,0 1 0,0 0 0,0 0 0,0 0 0,0 0 0,0-1 0,5-3 0,-1-1 0,0-1 0,0 1 0,-1 0 0,0-1 0,0 0 0,0 0 0,4-11 0,13-57 0,-15 55 0,21-109 0,11-42 0,-24 139 0,-12 31 0,-1-1 0,0 1 0,1-1 0,-1 1 0,1 0 0,-1-1 0,0 1 0,1-1 0,-1 1 0,1 0 0,-1-1 0,1 1 0,-1 0 0,1 0 0,-1 0 0,1-1 0,0 1 0,-1 0 0,1 0 0,-1 0 0,1 0 0,-1 0 0,1 0 0,-1 0 0,1 0 0,0 0 0,-1 0 0,1 0 0,-1 0 0,1 0 0,-1 1 0,1-1 0,-1 0 0,1 0 0,-1 1 0,1-1 0,-1 0 0,1 1 0,-1-1 0,1 0 0,-1 1 0,1-1 0,-1 1 0,0-1 0,1 1 0,-1-1 0,0 1 0,0-1 0,1 1 0,-1-1 0,0 1 0,0-1 0,1 2 0,12 22 0,-1 1 0,-1 1 0,-2 0 0,8 28 0,-6-18 0,0-1-12,-2 1-1,-2 0 1,-1 0-1,-2 0 1,0 44-1,-4-79-374,-2-1-848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8.3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24427,'0'0'8052,"0"-2"-7892,8 1-112,15 1-32,9-2-16,-1 2 0,-2 0-192,-2-8-2834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38.7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 32063,'0'-2'592,"5"2"-560,21 15-16,9 11 16,8 12-32,1 12 32,-7 10-32,-7 10 0,-9 4 0,-11 2 0,-8-4 0,-2-5 0,-2-8 0,-18-7 0,-7-8 0,-6-5-48,-4-8-224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0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195 560 31598,'4'-10'150,"0"-1"0,-1 0-1,0 0 1,-1-1-1,0 1 1,0 0-1,-1-13 1,-1 21-151,0 0 0,0-1 0,-1 1 0,1 0 0,-1-1 0,1 1 0,-1 0 0,0 0 0,0 0 0,0 0 0,-1 0 0,1 0 0,-1 0 0,0 0 0,0 0 0,0 0 0,0 1 0,0-1 0,-1 1 0,1 0 0,-1 0 0,1 0 0,-1 0 0,0 0 0,0 0 0,0 1 0,-5-3 0,3 2 1,0 1 0,0-1 0,0 1 0,0 0 0,0 0 0,0 1 0,0-1 0,0 1 0,0 0 0,-1 0 0,1 1 0,0 0 0,0 0 0,0 0 0,0 0 0,0 1 0,0 0 0,1 0 0,-1 0 0,-7 5 0,8-3 0,-1 0 0,1 1 0,0-1 0,0 1 0,1 0 0,-1 0 0,1 0 0,0 0 0,0 0 0,1 1 0,0-1 0,0 1 0,0 0 0,0 0 0,1-1 0,0 1 0,0 11 0,-1-3 0,2 0 0,-1 0 0,2 0 0,0 0 0,5 25 0,-5-34 0,0-1 0,1 1 0,0-1 0,0 1 0,0-1 0,0 0 0,1 0 0,0 0 0,0 0 0,0 0 0,0-1 0,0 1 0,1-1 0,0 0 0,-1 0 0,1 0 0,0 0 0,1-1 0,-1 0 0,8 3 0,-2-1 0,-1-1 0,1 0 0,0-1 0,0 0 0,1 0 0,-1-1 0,0-1 0,0 0 0,1 0 0,17-4 0,-23 4 0,0-2 0,0 1 0,-1 0 0,1-1 0,0 0 0,-1 0 0,1-1 0,-1 1 0,0-1 0,0 0 0,0 0 0,0 0 0,0-1 0,-1 1 0,1-1 0,-1 0 0,0 0 0,0 0 0,-1 0 0,1-1 0,-1 1 0,0-1 0,2-6 0,2-12 0,-2-1 0,-1 0 0,-1 0 0,-1-1 0,-4-38 0,2 4 0,1-259 0,-10 557 0,10-210 0,1-1 0,1 0 0,2 0 0,7 29 0,-9-47 0,2 1 0,-1-1 0,1 0 0,1 0 0,0-1 0,0 1 0,1-1 0,0 0 0,0-1 0,1 1 0,0-1 0,1-1 0,15 14 0,-15-17 0,0 0 0,1-1 0,-1 1 0,1-2 0,-1 1 0,1-1 0,0 0 0,0-1 0,0 0 0,0-1 0,0 0 0,0 0 0,13-2 0,-19 2 0,-1-1 0,1 1 0,0-1 0,0 1 0,0-1 0,-1 0 0,1 0 0,0 0 0,-1 0 0,1-1 0,-1 1 0,1-1 0,-1 0 0,0 1 0,0-1 0,0 0 0,3-4 0,-1 2 0,-1-1 0,-1 1 0,1-1 0,-1 0 0,1 0 0,-1 0 0,-1 0 0,3-10 0,-2-1 0,0-1 0,0 0 0,-2 0 0,0 0 0,-3-17 0,2 26 0,-1 0 0,0 0 0,0 1 0,0-1 0,-1 1 0,-7-13 0,9 18 0,0 0 0,0 0 0,0 0 0,0 0 0,0 0 0,-1 1 0,1-1 0,-1 0 0,1 1 0,-1-1 0,0 1 0,1 0 0,-1-1 0,0 1 0,0 0 0,0 0 0,0 0 0,0 1 0,0-1 0,0 0 0,0 1 0,-1-1 0,1 1 0,0 0 0,0 0 0,0-1 0,-1 2 0,-2-1 0,4 1 0,0-1 0,0 1 0,0 0 0,0-1 0,0 1 0,0 0 0,0 0 0,1 0 0,-1 0 0,0 0 0,0 0 0,1 0 0,-1 0 0,1 0 0,-1 0 0,1 0 0,-1 0 0,1 0 0,0 1 0,-1-1 0,1 0 0,0 0 0,0 0 0,0 3 0,0 36 0,0-30 0,0 2 0,0-1 0,1 0 0,1 0 0,0 0 0,0 0 0,1 0 0,0 0 0,1-1 0,6 12 0,-7-16 0,1 1 0,0-1 0,1 0 0,0 0 0,-1-1 0,2 1 0,-1-1 0,1 0 0,0-1 0,0 1 0,0-1 0,0 0 0,1-1 0,13 6 0,-10-6 0,0 0 0,0-1 0,1-1 0,-1 0 0,0 0 0,18-1 0,-16 0 0,-9 0 0,1 0 0,-1-1 0,0 1 0,0-1 0,0 1 0,0-1 0,-1 0 0,1 0 0,0 0 0,0-1 0,0 1 0,-1-1 0,1 1 0,-1-1 0,1 0 0,-1 0 0,0 0 0,3-3 0,-1 0 0,0 0 0,-1 0 0,0-1 0,0 1 0,0-1 0,-1 0 0,0 0 0,3-9 0,0-10 0,-1 0 0,-2 0 0,0-36 0,-2 56 0,2-55 0,-4 0 0,-2-1 0,-2 1 0,-22-88 0,22 134 0,1 13 0,-1 26 0,2 78 0,5-1 0,4 1 0,28 153 0,-23-211-144,-10-45-320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0.3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 29646,'0'-3'2865,"9"-1"-2721,17 2-112,7 2-16,6 0-16,0 0 0,2 0-16,1 0-96,-5 0-304,-4 0-1281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0.6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147 33 32495,'0'-31'267,"-1"31"-267,1 0 0,-1 0 0,1-1 0,-1 1 1,1 0-1,-1 0 0,0 0 0,1 0 0,-1 0 1,1-1-1,-1 1 0,1 0 0,-1 0 0,0 1 1,1-1-1,-1 0 0,1 0 0,-1 0 0,1 0 0,-1 0 1,0 1-1,1-1 0,-1 0 0,1 0 0,-1 1 1,1-1-1,-1 1 0,-4 3 0,0 0 0,0 0 0,0 1 0,1 0 0,0-1 0,0 2 0,0-1 0,0 0 0,1 1 0,-3 6 0,-24 63 0,16-28 0,2 1 0,3 0 0,2 1 0,2-1 0,1 71 0,4-108 4,0-1 1,1 0-1,0 0 0,1 0 0,0 0 1,5 15-1,-5-20-49,0-1-1,0 1 1,1-1-1,-1 0 1,1 0 0,0 0-1,0 0 1,1 0-1,-1 0 1,1-1 0,0 0-1,0 1 1,0-2-1,8 6 1,25 7-2009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1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95 137 17864,'-2'-25'11254,"-5"8"-7828,6 15-3426,-1 1 0,0 0 0,1 0-1,-1-1 1,0 1 0,1 0 0,-1 0 0,0 0 0,0 1 0,0-1 0,0 0 0,0 1 0,0 0 0,0-1 0,0 1 0,0 0 0,0 0 0,0 0 0,-4 0 0,5 1 1,-1-1 0,1 0 0,-1 1 0,1-1 0,-1 1 0,1-1 0,0 1 0,-1 0 0,1 0 0,0-1 0,0 1 0,-1 0 0,1 0 0,0 0 0,0 0 0,0 1 0,0-1 0,0 0 0,0 0 0,1 1 0,-1-1 0,0 0 0,1 1 0,-1-1 0,1 1 0,-1-1 0,1 0 0,0 1 0,-1-1 0,1 1 0,0 0 0,0 1 0,-1 10 1,0 0 0,2 23 0,0-24 7,-1-7-8,0-1 0,1 1 0,0-1 0,-1 1 1,2-1-1,-1 1 0,0-1 0,1 0 0,0 1 0,0-1 0,0 0 1,1 0-1,-1-1 0,1 1 0,0 0 0,0-1 0,0 0 0,1 0 1,-1 0-1,1 0 0,6 4 0,-2-3 4,0 0 0,0 0 0,0-1 0,1 0 0,-1-1 0,1 0 0,0 0 0,0-1 0,-1 0 0,13 0 0,-17-1-2,-1 0 0,1-1 0,-1 1 0,1-1 0,-1 0 0,0 0 1,0 0-1,1 0 0,-1 0 0,0-1 0,0 1 0,0-1 0,0 0 0,0 0 0,4-4 0,-3 1-1,1 0 0,-1 0-1,-1 0 1,1 0-1,-1-1 1,0 1 0,0-1-1,2-7 1,0 0-1,-1 0-1,-1-1 1,0 0 0,-1 0-1,-1 1 1,0-1 0,-1-19-1,-1 28 2,1 0-1,-1 1 0,0-1 0,-1 1 1,1-1-1,-1 1 0,0-1 0,0 1 1,0 0-1,0 0 0,-1 0 0,0 0 1,0 0-1,0 1 0,0-1 0,0 1 1,-1 0-1,0 0 0,1 0 0,-1 1 1,0-1-1,0 1 0,-1 0 0,-5-3 1,4 3-4,0 0 0,0 1 0,0-1 0,0 1 0,0 0 0,-1 1 0,1 0 0,0 0 0,0 0 0,-1 0 0,1 1 0,0 0 1,0 1-1,0-1 0,0 1 0,0 0 0,0 1 0,-9 4 0,-28 26-78,2 5-192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29.6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0 104 30462,'1'0'77,"-1"1"-1,1 0 1,-1-1-1,1 1 1,-1 0 0,1-1-1,0 1 1,0-1-1,-1 1 1,1-1 0,0 0-1,0 1 1,-1-1-1,1 0 1,0 1 0,0-1-1,0 0 1,-1 0-1,1 0 1,0 0 0,0 0-1,0 0 1,0 0 0,0 0-1,1 0 1,33-1-211,-25 1 330,82-8-64,-9 0-125,152-10 7,40 0 4,-89 19-16,559-10 12,-530 0-14,384-9 0,257 6 8,-3 0 0,-278 29-8,-528-15 0,233 19 7,64 2 2,362 17-9,-687-39 0,682 71 0,55-37 0,-520-33 0,62 12 0,51 0 0,173-12-109,-562-1-518,9-1-1102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1.5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74 32175,'-2'-12'396,"2"12"-230,0 16-136,0 38-30,13 341 0,-11-386 0,1-15 0,0-17 0,-18-169 0,1 1 0,14 179 0,0 5 0,0 0 0,0 0 0,0 0 0,1 0 0,0 0 0,3-8 0,-3 13 0,0-1 0,1 0 0,-1 1 0,1 0 0,-1-1 0,1 1 0,0 0 0,0 0 0,0 0 0,0 0 0,1 0 0,-1 1 0,0-1 0,1 1 0,0-1 0,-1 1 0,1 0 0,3-1 0,6-2 0,1 0 0,-1 1 0,1 0 0,0 1 0,0 1 0,0 0 0,14 1 0,-25 0 0,0 0 0,-1 0 0,1 0 0,0 1 0,0-1 0,0 0 0,-1 1 0,1 0 0,0-1 0,-1 1 0,1 0 0,0 0 0,-1 0 0,1 0 0,-1 0 0,1 0 0,-1 0 0,0 0 0,0 0 0,3 4 0,-2-2 0,-1 0 0,1 0 0,-1 0 0,1 1 0,-1-1 0,0 1 0,0-1 0,-1 0 0,1 1 0,0 4 0,-1 1 0,0 0 0,-1-1 0,0 1 0,0-1 0,-1 1 0,0-1 0,0 0 0,-6 14 0,2-11 0,-1 0 0,0-1 0,-11 13 0,10-15 0,1 2 0,0-1 0,0 1 0,-6 13 0,13-23 0,0 0 0,0 0 0,1 0 0,-1-1 0,0 1 0,0 0 0,0 0 0,0 0 0,1 0 0,-1 0 0,0-1 0,0 1 0,0 0 0,1 0 0,-1 0 0,0 0 0,0 0 0,0 0 0,1 0 0,-1 0 0,0 0 0,0 0 0,1 0 0,-1 0 0,0 0 0,0 0 0,0 0 0,1 0 0,-1 0 0,0 0 0,0 0 0,1 1 0,-1-1 0,0 0 0,0 0 0,0 0 0,0 0 0,1 0 0,-1 0 0,0 1 0,0-1 0,0 0 0,0 0 0,0 0 0,1 1 0,-1-1 0,0 0 0,0 0 0,0 0 0,0 1 0,0-1 0,0 0 0,0 0 0,0 0 0,0 1 0,0-1 0,0 0 0,0 0 0,0 1 0,1-5 0,7-10 0,-6 14-5,-2 0-19,0 3-833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2.2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30894,'0'0'52,"1"-1"1,-1 0-1,1 0 0,-1 0 1,1 0-1,0 1 0,0-1 0,-1 0 1,1 0-1,0 1 0,0-1 1,0 1-1,0-1 0,-1 1 1,1-1-1,0 1 0,0 0 0,0-1 1,0 1-1,0 0 0,0 0 1,0-1-1,0 1 0,0 0 0,0 0 1,1 0-1,-1 0 0,0 1 1,0-1-1,0 0 0,0 0 1,0 1-1,0-1 0,1 1 0,0 0-54,1 0-1,-1 1 0,1-1 0,-1 1 0,0-1 0,0 1 0,0 0 0,0 0 0,0 0 1,0 0-1,-1 0 0,3 3 0,2 8 8,0-1 1,-1 2-1,0-1 0,-1 0 1,0 1-1,-2 0 0,3 26 1,-3 106 0,-4-81-2,3 96 23,6-128-27,-6-32-6,-1-1-1,0 1 0,0 0 1,0 0-1,1 0 0,-1-1 1,0 1-1,1 0 0,-1 0 1,0-1-1,1 1 1,-1 0-1,1-1 0,-1 1 1,1 0-1,0-1 0,-1 1 1,1-1-1,0 1 0,-1-1 1,1 1-1,0-1 1,-1 1-1,1-1 0,0 0 1,0 1-1,0-1 0,-1 0 1,1 0-1,0 0 0,0 0 1,0 0-1,0 0 1,-1 0-1,1 0 0,1 0 1,0-4-1478,-2-12-4166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2.5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 30862,'0'-2'768,"0"-4"-303,0 3-209,8 1-144,5-4-32,1 1-32,3 1-16,3 0 0,-1 3-16,1-1-16,-1 0 16,-1 2-16,-1 0 0,-7 0-32,-4 0-16,-4 0-80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3.0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28157,'0'0'4434,"8"0"-4386,8 0 0,7 0-32,-2 0-16,-1 0 16,-3 0-16,-5 0-16,-4 0-32,-2 0-144,-4-2-801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3.4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83 121 32127,'8'-23'211,"0"0"1,6-34 0,-9 40-207,-2 28-4,-2 32-2,-1-42 1,0 95 0,-1 111 0,2-204 0,-1-1 0,0 1 0,-1 0 1,1 0-1,0-1 0,-1 1 0,0 0 0,1 0 0,-1-1 0,0 1 0,-1-1 1,1 1-1,-3 4 0,2-6-2,0 0 0,0 1 1,0-1-1,0 0 0,0 0 1,0 0-1,0 0 0,0-1 1,0 1-1,0-1 0,-1 1 1,1-1-1,0 0 0,0 0 1,0 0-1,-5 0 0,2 0-1,-1 0 1,1-1-1,-1 0 0,1 0 0,0 0 0,-7-2 0,11 2 4,-1 1-1,1-1 0,0 1 1,-1-1-1,1 0 1,-1 0-1,1 1 1,0-1-1,0 0 0,0 0 1,0-1-1,-1 1 1,1 0-1,0 0 1,1 0-1,-1-1 1,0 1-1,0 0 0,1-1 1,-1 1-1,0-1 1,1 1-1,-1-1 1,1 1-1,0-1 0,0 1 1,-1-3-1,4 3 1,0 0-1,-1 0 0,1 0 0,0 0 1,0 1-1,-1-1 0,1 1 0,0 0 1,5-1-1,-7 1 0,150 0-267,-128 0-474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3.8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73 30638,'0'-5'431,"-1"0"-191,1 0-1,1 0 1,-1-1-1,1 1 1,-1 0 0,4-10-1,-3 14-238,0-1 0,0 1 0,-1 0-1,1-1 1,0 1 0,1 0 0,-1 0-1,0 0 1,0-1 0,0 1 0,1 0-1,-1 1 1,0-1 0,1 0-1,-1 0 1,1 1 0,-1-1 0,1 0-1,-1 1 1,1 0 0,0-1 0,-1 1-1,1 0 1,0 0 0,-1 0 0,1 0-1,1 0 1,0 0-1,-1 1 0,0-1 0,0 1 0,1 0 0,-1 0 0,0 0 0,0 0 0,0 0 0,0 0 0,0 0 0,0 1 0,0-1 0,-1 1 0,1-1 0,0 1 0,-1 0 0,1 0 0,-1 0 0,2 2 0,25 47 0,-23-41 0,8 19 0,-2 1 0,-1 0 0,-1 1 0,-1 0 0,5 46 0,-1 161 0,-12-225 0,0-1 0,-1 1 0,0 0 0,-1 0 0,0-1 0,-1 1 0,-1-1 0,0 1 0,0-1 0,-1-1 0,-1 1 0,0-1 0,-1 0 0,0 0 0,-1 0 0,0-1 0,0-1 0,-14 13 0,5-5-27,-2-1 1,0-1-1,0-1 0,-2-1 1,-30 16-1,3-10-581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7.1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276 560 32047,'0'-16'244,"1"-1"-147,-1-1 1,-1 0 0,-1 1-1,-7-32 1,8 46-99,0-1 1,0 1 0,0-1-1,-1 1 1,1 0-1,-1-1 1,0 1 0,0 0-1,0 0 1,0 0 0,-1 1-1,1-1 1,-1 0-1,0 1 1,1 0 0,-1-1-1,0 1 1,-1 0-1,1 1 1,0-1 0,0 0-1,-1 1 1,1 0-1,-1 0 1,1 0 0,-1 0-1,0 1 1,1-1-1,-5 1 1,1 0 0,0 1 0,0 0 0,1 0 0,-1 0 0,0 1 0,1 0 0,0 0 0,-1 1 0,1-1 0,0 1 0,0 1 0,0-1 0,1 1 0,-1 0 0,1 1 0,0-1 0,0 1 0,1 0 0,-1 0 0,1 0 0,0 1 0,-5 8 0,3-2 0,-1 0 0,1 1 0,1 0 0,0-1 0,1 2 0,0-1 0,1 0 0,1 1 0,0-1 0,0 18 0,1-27 0,1 0 0,0 0 0,0-1 0,1 1 0,-1 0 0,1-1 0,0 1 0,0 0 0,0-1 0,0 1 0,1-1 0,-1 1 0,1-1 0,0 0 0,0 0 0,0 0 0,0 0 0,1 0 0,-1 0 0,1 0 0,0-1 0,-1 0 0,1 1 0,1-1 0,-1 0 0,0 0 0,0-1 0,1 1 0,-1-1 0,1 1 0,-1-1 0,1 0 0,0 0 0,-1-1 0,8 1 0,-3 0 0,0 0 0,1-1 0,0 0 0,-1 0 0,1-1 0,-1 0 0,0 0 0,1-1 0,-1-1 0,0 1 0,12-6 0,-14 4 0,0 0 0,0 0 0,0 0 0,0-1 0,-1 0 0,0 0 0,0-1 0,0 1 0,-1-1 0,0 0 0,0 0 0,0-1 0,-1 1 0,3-8 0,2-6 0,-1-1 0,-1-1 0,-1 1 0,-1-1 0,2-37 0,-4-115 0,-4 91 0,2 56 0,1 12 0,0 1 0,-2-1 0,0 1 0,0-1 0,-1 1 0,-1 0 0,-7-23 0,9 36 0,1 1 0,0 0 0,0 0 0,0-1 0,0 1 0,0 0 0,0 0 0,0 0 0,-1-1 0,1 1 0,0 0 0,0 0 0,0-1 0,0 1 0,-1 0 0,1 0 0,0 0 0,0 0 0,-1 0 0,1-1 0,0 1 0,0 0 0,-1 0 0,1 0 0,0 0 0,0 0 0,-1 0 0,1 0 0,0 0 0,0 0 0,-1 0 0,1 0 0,0 0 0,-1 0 0,1 0 0,0 0 0,0 0 0,-1 0 0,1 0 0,0 0 0,0 1 0,-1-1 0,1 0 0,0 0 0,0 0 0,0 0 0,-1 0 0,1 1 0,0-1 0,0 0 0,-1 0 0,-8 14 0,4 2 0,1 0 0,1 0 0,0 1 0,-1 27 0,3 76 0,2-61 0,0-30 0,0-1 0,1 1 0,2-1 0,1 0 0,2 0 0,13 40 0,-15-58 0,0 1 0,0 0 0,1-1 0,0 0 0,1-1 0,0 1 0,0-1 0,10 8 0,-11-12 0,0 0 0,1 0 0,-1 0 0,1-1 0,1 0 0,-1 0 0,0-1 0,1 0 0,-1 0 0,1-1 0,0 0 0,14 1 0,-16-2 0,1 0 0,0-1 0,-1 0 0,1 0 0,-1-1 0,1 1 0,-1-2 0,1 1 0,-1-1 0,0 0 0,1 0 0,-1 0 0,0-1 0,6-4 0,-6 3 0,0-1 0,-1 0 0,1 0 0,-1 0 0,0-1 0,0 0 0,-1 0 0,0 0 0,0 0 0,0-1 0,-1 1 0,3-9 0,-1-2 0,0 0 0,-1 0 0,-1 0 0,-1 0 0,-1 0 0,0 0 0,-2-18 0,1 24 0,0 4 0,0 0 0,0 0 0,-1-1 0,0 1 0,-1 0 0,0 0 0,-3-9 0,4 14 0,0-1 0,0 1 0,0 0 0,-1 0 0,1 0 0,-1 0 0,1 0 0,-1 0 0,0 0 0,0 1 0,0-1 0,0 0 0,0 1 0,0 0 0,0-1 0,0 1 0,-1 0 0,1 0 0,0 0 0,-1 1 0,1-1 0,-1 0 0,1 1 0,-3 0 0,2-1 0,0 1 0,1-1 0,-1 1 0,0 0 0,0 0 0,1 1 0,-1-1 0,0 0 0,1 1 0,-1 0 0,0 0 0,1 0 0,-1 0 0,1 0 0,-1 0 0,-3 3 0,4-2 0,1 1 0,-1-1 0,0 1 0,0-1 0,1 1 0,0 0 0,-1 0 0,1 0 0,0 0 0,0 0 0,1 0 0,-1 0 0,1 0 0,-1 6 0,0 6 0,0 0 0,1 0 0,1 1 0,0-1 0,1 0 0,1 0 0,0-1 0,1 1 0,0 0 0,8 14 0,-9-22 0,0-1 0,1 1 0,0-1 0,0 0 0,1 0 0,-1 0 0,1 0 0,0-1 0,1 0 0,-1 0 0,1-1 0,0 1 0,0-1 0,1 0 0,-1-1 0,1 0 0,0 0 0,0 0 0,0-1 0,0 0 0,0 0 0,14 1 0,-9-2 0,0 0 0,1 0 0,-1-2 0,0 1 0,0-2 0,14-2 0,-21 2 0,0 0 0,1 0 0,-1 0 0,0-1 0,-1 1 0,1-1 0,0 0 0,-1-1 0,1 1 0,-1-1 0,0 0 0,0 0 0,-1 0 0,1 0 0,4-9 0,-2 2 0,0 0 0,-1 0 0,-1 0 0,0-1 0,-1 0 0,0 0 0,0 0 0,0-16 0,-1-103 0,-3 79 0,2 32 0,-2 1 0,0-1 0,-1 0 0,-1 1 0,-1-1 0,-1 1 0,-12-31 0,8 37 0,8 14 0,1-1 0,-1 0 0,1 1 0,0-1 0,-1 0 0,1 1 0,0-1 0,-1 0 0,1 1 0,0-1 0,-1 1 0,1-1 0,0 0 0,0 1 0,-1-1 0,1 1 0,0-1 0,0 1 0,0-1 0,0 1 0,0-1 0,0 1 0,0-1 0,0 1 0,0-1 0,0 1 0,0-1 0,0 1 0,0-1 0,0 2 0,1 159-3,37 278 1,-38-437-2245,0-13-8019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7.4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22602,'0'-2'9909,"2"2"-9797,23-1-48,8-1-48,6 0-16,-2 2 0,-2-2-96,-7-3-1281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7.8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229 64 31967,'3'-16'322,"-2"12"-279,0 1 0,-1-1 0,1 0 0,-1 0 0,0 0 0,0 1 0,0-1 0,0 0 0,-1 0 0,0-4 0,-1 8-43,0-1 0,1 1 1,-1 0-1,0 0 0,0-1 1,1 1-1,-1 0 1,0 1-1,0-1 0,1 0 1,-1 0-1,0 1 0,0-1 1,-2 2-1,-2 0 0,1 1 0,0 0 0,0 0 0,0 0 0,0 0 0,0 1 0,1 0 0,0 0 0,0 0 0,-7 8 0,-32 53 0,39-60 0,-11 22 0,2 0 0,0 1 0,2 1 0,1-1 0,1 2 0,1-1 0,2 1 0,1 0 0,1 1 0,2-1 0,1 1 0,1-1 0,5 31 0,-4-54 9,0 1 0,1-1 0,0 0 0,0-1 0,1 1 0,-1 0 0,1-1 0,1 1 0,0-1 0,-1 0 0,2 0 0,-1 0 0,1-1 0,0 0 0,0 0 0,0 0 0,9 6 0,-5-5-182,0-1 1,0-1-1,0 0 0,0 0 1,1 0-1,-1-1 0,1-1 1,0 0-1,0 0 0,0-1 0,19 0 1,10-1-7795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8.3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25 31630,'-1'0'24,"1"-1"-1,0 1 0,0 0 1,-1-1-1,1 1 0,0 0 1,0-1-1,-1 1 0,1-1 1,0 1-1,0 0 0,0-1 1,0 1-1,0-1 0,-1 1 1,1-1-1,0 1 0,0 0 1,0-1-1,0 1 0,0-1 1,1 1-1,-1-1 0,0 1 1,0 0-1,0-1 0,0 1 1,0-1-1,1 1 0,-1 0 1,0-1-1,0 1 0,0-1 0,1 1 1,-1 0-1,0-1 0,1 1 1,-1 0-1,0 0 0,1-1 1,-1 1-1,0 0 0,1 0 1,-1-1-1,1 1 0,-1 0 1,0 0-1,1 0 0,-1 0 1,1 0-1,-1 0 0,1-1 1,29 2-214,-18-1 280,62 2-90,-34 0 0,1-2 0,66-9 0,-151 7-728,10 2-1425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48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42 102 25660,'0'0'5520,"0"-39"-4349,1 38-1169,-1 0 1,0 0-1,0 1 1,0-1 0,1 0-1,-1 0 1,0 0-1,0 1 1,0-1-1,0 0 1,-1 0 0,1 1-1,0-1 1,0 0-1,0 0 1,-1 1-1,1-1 1,0 0-1,-1 0 1,1 1 0,0-1-1,-1 1 1,1-1-1,-1 0 1,1 1-1,-1-1 1,1 1 0,-1-1-1,0 1 1,1-1-1,-1 1 1,0-1-1,1 1 1,-1 0-1,0-1 1,0 1 0,1 0-1,-1 0 1,0 0-1,0-1 1,1 1-1,-1 0 1,0 0-1,0 0 1,1 0 0,-1 0-1,0 0 1,0 1-1,-1-1 1,1 2-6,0-1 1,0 0 0,1 1-1,-1-1 1,0 1-1,1 0 1,-1-1 0,1 1-1,0 0 1,-1-1-1,1 1 1,0 0 0,0-1-1,0 1 1,0 0-1,0-1 1,1 1 0,-1 0-1,1 2 1,5-2 13,0-1 0,1 0 0,-1 0 0,0 0 0,1-1-1,-1 0 1,1 0 0,-1 0 0,7-2 0,-12 1-8,0 0-1,0 1 0,0-1 1,0 0-1,0 0 0,-1 1 1,1-1-1,0 0 0,0 0 1,-1 0-1,1 0 1,0 0-1,-1 0 0,1 0 1,-1 0-1,0-1 0,1 1 1,-1 0-1,0 0 0,0 0 1,1 0-1,-1 0 0,0-1 1,0 1-1,0 0 1,0 0-1,-1 0 0,1-3 1,0 2-2,-1-1 0,1 1 0,0-1 0,0 1 0,-1-1 0,0 1 0,1-1 0,-1 1 1,0-1-1,0 1 0,-1 0 0,-1-4 0,1 5-1,0-1-1,0 1 1,1 0-1,-1 0 1,0 0-1,-1 1 1,1-1 0,0 0-1,0 1 1,0-1-1,0 1 1,0 0-1,-1-1 1,1 1 0,0 0-1,0 1 1,0-1-1,-4 1 1,5-1 0,0 0-1,-1 1 1,1-1 0,0 1 0,0 0-1,-1-1 1,1 1 0,0 0 0,0-1-1,0 1 1,0 0 0,0 0 0,0 0-1,0 0 1,0 0 0,0 0 0,1 0-1,-1 1 1,0-1 0,1 0 0,-1 0-1,1 0 1,-1 1 0,1-1-1,0 0 1,-1 1 0,1-1 0,0 0-1,0 1 1,0 1 0,0 5-1,-1-4 0,1-1 0,0 1-1,0-1 1,1 1 0,-1 0-1,1-1 1,0 0 0,1 5-1,-1-6 2,0-1 0,0 0 0,0 0-1,0 0 1,0 0 0,0 0 0,0 0-1,0-1 1,0 1 0,0 0 0,1 0-1,-1-1 1,0 1 0,1-1 0,-1 1-1,0-1 1,1 1 0,-1-1 0,0 0-1,1 0 1,-1 0 0,1 0 0,-1 0 0,3 0-1,38 0 17,-41-1-15,-1 0 0,1 1 0,-1-1 0,0 0 0,1 0-1,-1 0 1,0 0 0,0 1 0,0-1 0,0 0 0,0 0-1,0 0 1,0 0 0,0 0 0,0 0 0,0 1 0,0-1 0,0 0-1,0 0 1,-1 0 0,0-1 0,0 1-2,-1 1 0,1-1 0,-1 0 0,0 1 0,1-1 1,-1 1-1,0 0 0,0 0 0,1 0 0,-1 0 0,0 0 0,1 0 0,-1 0 0,0 0 0,0 0 1,1 1-1,-1-1 0,0 1 0,1 0 0,-1-1 0,1 1 0,-1 0 0,1 0 0,-1 0 0,1 0 1,-1 0-1,1 0 0,0 0 0,0 0 0,0 1 0,-1-1 0,1 0 0,0 1 0,1-1 0,-1 1 1,0-1-1,0 1 0,1 0 0,-1-1 0,0 3 0,-2 7-3,1-1-1,0 1 1,1 0-1,0-1 0,1 14 1,2-23 4,1 0 0,-1 0 0,0 0 0,0-1 1,1 1-1,-1-1 0,0 1 0,1-1 0,-1 0 0,0 0 0,1 0 0,-1 0 0,0 0 1,4-1-1,-1 1-2,-2 0 3,-1 0 0,1 0 0,-1-1 1,0 1-1,1-1 0,-1 1 0,0-1 1,1 0-1,-1 1 0,0-1 0,0 0 0,0-1 1,0 1-1,0 0 0,0 0 0,0-1 0,0 0 1,0 1-1,-1-1 0,1 0 0,0 0 0,-1 0 1,0 1-1,1-2 0,-1 1 0,0 0 0,0 0 1,0 0-1,-1 0 0,1-1 0,0 1 0,-1 0 1,1-1-1,-1 1 0,0-1 0,0 1 0,0 0 1,0-1-1,-1-3 0,0 4-1,1 1 0,-1-1 0,0 1 0,0 0 0,0 0 0,0-1 0,0 1 0,0 0 0,0 0 0,-1 0 0,1 0 0,0 0 0,0 0 0,-1 1 0,1-1 0,-1 0 0,1 1 0,-1-1 0,1 1 0,-1-1 0,1 1 0,-1 0 0,1-1 0,-2 1 0,-44-1 0,38 1 0,7 0 0,-1 0-2,0-1 1,0 1-1,0 0 0,0 1 1,0-1-1,0 1 0,0-1 1,0 1-1,-3 1 1,5-1 0,0 0 0,0 0 1,1 0-1,-1 0 0,0 0 0,0 0 1,1 0-1,-1 0 0,0 0 1,1 1-1,-1-1 0,1 0 1,0 0-1,-1 1 0,1-1 1,0 0-1,0 1 0,0-1 1,0 0-1,0 1 0,0-1 1,0 2-1,32 10-490,-31-9-875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8.8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120 4 32079,'0'0'14,"0"-1"1,0 1 0,1 0 0,-1 0-1,0 0 1,0-1 0,0 1 0,1 0-1,-1 0 1,0 0 0,0-1-1,1 1 1,-1 0 0,0 0 0,0 0-1,1 0 1,-1 0 0,0 0 0,1 0-1,-1 0 1,0-1 0,1 1-1,-1 0 1,0 0 0,0 0 0,1 1-1,-1-1 1,0 0 0,1 0 0,-1 0-1,0 0 1,1 0 0,-1 0 0,0 0-1,0 0 1,1 1 0,-1-1-1,1 0 1,3 16 163,-4 37-298,-1-32 176,1 274-56,-3-295 0,-1 1 0,1 0 0,-1-1 0,1 1 0,-1-1 0,1 0 0,-6-1 0,7 1 0,-63 0 0,38 0 0,21 0 0,7 0 0,49-2 0,52-10 1,-52 5-6,55 0 1,-105 7-73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9.2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32287,'1'0'34,"1"1"1,0 0-1,-1-1 1,1 1-1,-1 0 1,1 0-1,-1 0 1,1 0-1,-1 0 1,0 0-1,1 1 1,0 1-1,15 14-31,-1 1 0,-1 0 0,-1 1 0,-1 1 0,0 0 0,-2 1 0,0 0 0,-1 1 0,11 37 0,-12-25-2,0 0-1,-3 1 0,0 0 0,-3 0 1,0 68-1,-4-95-3,0 0 0,-1 0-1,0 0 1,0 0 0,-1-1 0,0 1-1,0 0 1,0-1 0,-1 0 0,0 0-1,-1 0 1,0 0 0,0-1 0,0 0 0,-1 0-1,1 0 1,-1-1 0,-8 6 0,-8 5-176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9.5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32543,'2'0'144,"25"0"-112,8 0-16,4 0 16,0 0-32,-4 0 0,-8 0 0,-9 0-32,-12 0-144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49.8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32431,'0'2'208,"10"0"-144,21-2-32,10 0 0,6 0-32,-2 0 0,-5 0 0,-6-6 0,-11 3-32,-11-1-112,-9-2-1425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1.8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208 476 32415,'2'-28'244,"-2"22"-229,1-1-1,-1 1 1,0 0-1,0-1 1,-1 1 0,-1-9-1,1 13-14,0 0 1,0 1-1,0-1 0,0 0 0,0 0 1,0 1-1,0-1 0,0 0 0,-1 1 1,1-1-1,-1 1 0,1 0 0,-1-1 0,0 1 1,1 0-1,-1 0 0,0 0 0,0 0 1,0 0-1,0 1 0,0-1 0,0 1 1,0-1-1,-2 0 0,-4 0 0,-1-1 0,1 1 0,-1 0 0,1 1 0,-1 0 0,-8 1 0,14-1 0,-1 1 0,1 0 0,-1 0 0,1 0 0,0 0 0,0 0 0,-1 1 0,1-1 0,0 1 0,0 0 0,0 0 0,0 0 0,1 0 0,-1 1 0,1-1 0,-5 6 0,1 2 0,0 1 0,1-1 0,0 1 0,1 1 0,0-1 0,0 0 0,2 1 0,-1 0 0,1 0 0,1 0 0,0 0 0,1 0 0,0 0 0,2 12 0,-2-20 0,1 0 0,-1 0 0,1 0 0,0 0 0,0 0 0,0 0 0,1 0 0,-1-1 0,1 1 0,0 0 0,0-1 0,0 1 0,0-1 0,1 0 0,0 0 0,-1 0 0,6 5 0,-2-4 0,0-1 0,-1 1 0,1-1 0,0 0 0,0 0 0,1-1 0,-1 1 0,0-2 0,1 1 0,8 1 0,-5-2 0,0 0 0,0 0 0,1-1 0,-1-1 0,0 0 0,0 0 0,1 0 0,-1-2 0,0 1 0,-1-1 0,1-1 0,0 1 0,-1-2 0,13-7 0,-16 7 0,0 0 0,0 0 0,-1-1 0,0 0 0,0 0 0,0-1 0,-1 1 0,0-1 0,0 0 0,0 0 0,-1-1 0,0 1 0,-1 0 0,0-1 0,2-12 0,0-9 0,-1 0 0,-2-56 0,-2 46 0,0-16 0,-2 1 0,-2 0 0,-19-79 0,24 134 0,0-1 0,0 0 0,0 0 0,0 0 0,0 0 0,0 0 0,0 0 0,0 0 0,0 0 0,-1 0 0,1 0 0,0 0 0,0 0 0,0 0 0,0 0 0,0 0 0,0 0 0,0 0 0,0 0 0,0 0 0,0 0 0,-1 0 0,1 0 0,0 0 0,0 0 0,0 0 0,0 0 0,0 0 0,0 0 0,0 0 0,0 0 0,0 0 0,0 0 0,0 0 0,-1 0 0,1 0 0,0 0 0,-1 14 0,0 57 0,-1-11 0,10 98 0,-6-141 0,1-1 0,0 0 0,1 0 0,1 0 0,0-1 0,1 1 0,1-1 0,0-1 0,1 1 0,20 25 0,-24-35 0,1-1 0,0 0 0,0 0 0,0 0 0,0 0 0,1-1 0,0 0 0,-1 0 0,1-1 0,0 0 0,1 0 0,-1 0 0,0 0 0,8 0 0,-10-1 0,1-1 0,0 1 0,0-1 0,0 0 0,0 0 0,0-1 0,0 1 0,-1-1 0,1 0 0,0-1 0,0 1 0,-1-1 0,1 0 0,-1 0 0,0 0 0,1 0 0,-1-1 0,7-5 0,-6 2 0,0 0 0,0 0 0,-1 0 0,1-1 0,-2 0 0,1 0 0,-1 0 0,0 0 0,0 0 0,0 0 0,2-16 0,-2-1 0,-1 0 0,-1-36 0,-1 42 0,0 9 0,0 0 0,-1 0 0,0 0 0,-1 0 0,1 0 0,-4-9 0,4 16 0,0-1 0,0 1 0,0 0 0,0 0 0,0 0 0,0 0 0,-1 0 0,1 0 0,-1 0 0,1 0 0,-1 1 0,0-1 0,0 0 0,1 1 0,-1 0 0,0-1 0,0 1 0,-1 0 0,1 0 0,0 0 0,0 0 0,-1 0 0,1 1 0,0-1 0,0 1 0,-1-1 0,-4 1 0,5 0 0,1 1 0,-1-1 0,0 1 0,1-1 0,-1 1 0,0 0 0,1 0 0,-1 0 0,1 0 0,-1 0 0,1 0 0,-1 0 0,1 0 0,0 0 0,-1 1 0,1-1 0,0 0 0,0 1 0,0-1 0,0 1 0,0 0 0,1-1 0,-1 1 0,0 0 0,1-1 0,-1 1 0,1 0 0,0 0 0,-1 3 0,-1 9 0,0 0 0,1 24 0,0-30 0,1 6 0,0 0 0,1 0 0,0 0 0,1-1 0,0 1 0,1 0 0,9 23 0,-9-31 0,0 0 0,0 0 0,1 0 0,-1-1 0,1 0 0,1 1 0,-1-2 0,1 1 0,0 0 0,0-1 0,0 0 0,0 0 0,1 0 0,0-1 0,0 0 0,0 0 0,0 0 0,11 2 0,-7-2 0,-1 0 0,1-1 0,-1-1 0,1 0 0,0 0 0,-1 0 0,1-2 0,0 1 0,0-1 0,-1 0 0,13-4 0,-15 3 0,-1-1 0,1 1 0,-1-1 0,0-1 0,0 1 0,0-1 0,0 0 0,-1 0 0,0-1 0,0 1 0,0-1 0,0-1 0,-1 1 0,0 0 0,0-1 0,6-11 0,-3 2 0,-1 0 0,-1 0 0,0 0 0,-1-1 0,0 0 0,-2 0 0,2-18 0,-3-116 0,-2 132 0,1 2 0,-1-1 0,0 0 0,-2 1 0,0-1 0,0 1 0,-2 0 0,0 0 0,-1 0 0,-10-19 0,16 35 0,0 1 0,1-1 0,-1 0 0,0 0 0,0 0 0,0 0 0,-1 0 0,1 1 0,0-1 0,0 0 0,0 0 0,0 0 0,0 0 0,0 0 0,0 1 0,0-1 0,0 0 0,0 0 0,0 0 0,0 0 0,0 0 0,0 0 0,-1 0 0,1 1 0,0-1 0,0 0 0,0 0 0,0 0 0,0 0 0,0 0 0,-1 0 0,1 0 0,0 0 0,0 0 0,0 0 0,0 0 0,0 0 0,0 0 0,-1 0 0,1 0 0,0 0 0,0 0 0,0 0 0,0 0 0,-1 0 0,1 0 0,0 0 0,0 0 0,0 0 0,0 0 0,0 0 0,0 0 0,-1 0 0,1 0 0,0 0 0,0 0 0,0-1 0,0 1 0,0 0 0,-1 67 0,4-1 0,2 0 0,22 103 0,6 49 0,-33-210-197,0-13-534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2.2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32239,'0'0'336,"14"0"-256,19 0-32,8 0-32,2 0-16,-2 0 0,-6 0-16,-10-6-336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2.5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203 36 32239,'1'-2'40,"-1"0"-1,0-1 1,0 1 0,-1 0 0,1 0 0,0 0 0,-1-1-1,1 1 1,-1 0 0,0 0 0,1 0 0,-3-3 0,2 4-40,0 1 0,0-1 1,0 1-1,0-1 0,0 1 1,0 0-1,0-1 0,0 1 1,0 0-1,0 0 0,0 0 1,-1 0-1,1 0 0,0 0 1,0 0-1,0 0 0,0 0 1,0 0-1,0 1 1,0-1-1,0 0 0,-1 1 1,1-1-1,0 1 0,0-1 1,0 1-1,1 0 0,-1-1 1,-1 2-1,-4 2 0,-1 0 0,1 0 0,1 1 0,-1 0 0,1 0 0,-1 1 0,2-1 0,-9 13 0,-1 4 0,-15 32 0,17-26 0,1 1 0,1 1 0,2 0 0,1 0 0,1 0 0,2 1 0,0 0 0,3 0 0,3 53 0,-2-78-18,0 1 0,1 0 0,0 0 0,0 0 0,1 0 1,0-1-1,0 1 0,1-1 0,-1 1 0,1-1 0,1 0 0,-1 0 0,1-1 0,0 1 0,0-1 0,1 1 0,0-1 1,0-1-1,0 1 0,0-1 0,1 0 0,-1 0 0,1 0 0,0-1 0,1 0 0,-1 0 0,0 0 0,1-1 1,-1 0-1,1 0 0,0-1 0,0 0 0,0 0 0,13-1 0,18 0-1852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2.9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114 0 32351,'-4'39'92,"-1"-1"1,-3 0 0,-14 46-1,17-63-51,-22 71-36,-12 53-5,36-126 0,3-18 0,0-1-1,0 1 1,0-1-1,0 1 1,0-1-1,0 1 1,0-1-1,0 1 1,0-1-1,1 1 1,-1-1-1,0 0 1,0 1-1,0-1 1,1 1-1,-1-1 1,0 0-1,1 1 1,-1-1-1,0 1 1,1-1-1,-1 0 1,0 0-1,1 1 1,-1-1-1,1 0 1,-1 1-1,1-1 1,-1 0-1,0 0 1,1 0-1,-1 0 1,1 0-1,-1 1 1,1-1-1,-1 0 1,1 0-1,-1 0 1,1 0-1,-1 0 1,1 0-1,-1-1 1,1 1-1,-1 0 1,1 0-1,-1 0 1,0 0-1,2-1 1,-2 1-3,4 0 3,-1-1 0,0 0 0,0 1-1,-1-1 1,1 0 0,0-1 0,0 1 0,0 0-1,-1-1 1,1 0 0,0 1 0,-1-1-1,0 0 1,1 0 0,-1-1 0,0 1-1,0 0 1,0-1 0,-1 1 0,1-1 0,0 0-1,-1 1 1,1-4 0,6-11-2,-1 0 1,8-30 0,-14 44 0,13-49-1,-3-1-1,-2-1 1,-3 1 0,0-83 0,3 153 18,-4-2-16,35 103 16,82 171 0,-121-288-17,0 1 1,0 0-1,0 0 0,0 0 0,0-1 1,0 1-1,1 0 0,-1 0 0,0-1 0,1 1 1,0-1-1,-1 1 0,4 1 0,-5-8-482,-4-16-768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3.2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0 420 31791,'7'0'496,"19"0"-256,11 0-176,2 0-32,1-7-32,-3-4-64,-7 0-913</inkml:trace>
  <inkml:trace contextRef="#ctx0" brushRef="#br0" timeOffset="1">307 9 28717,'0'0'132,"1"-1"0,-1 1 0,1-1 1,-1 0-1,1 1 0,-1-1 0,1 1 0,-1-1 0,1 1 0,-1-1 0,1 1 0,0 0 0,-1-1 0,1 1 1,0 0-1,-1-1 0,1 1 0,0 0 0,0 0 0,-1 0 0,1-1 0,0 1 0,0 0 0,-1 0 1,1 0-1,0 0 0,0 0 0,-1 1 0,1-1 0,0 0 0,-1 0 0,3 1 0,29 7-468,-22-2 339,0 0-1,0 0 0,0 1 0,-1 1 0,0 0 1,-1 0-1,0 1 0,0 0 0,0 0 1,-1 1-1,-1 0 0,10 19 0,-5-7-2,-1 1 0,-1 0-1,-1 0 1,-1 1-1,5 32 1,-7-13 0,-2 72 0,-4-90 0,1-15-57,0-1 0,-1 1 0,0-1 1,-1 0-1,0 1 0,0-1 0,-1 0 0,0 0 0,-1-1 0,0 1 0,0-1 1,-1 0-1,0 0 0,-1 0 0,1-1 0,-1 1 0,-1-1 0,1-1 0,-1 1 1,-1-1-1,-8 5 0,-12 4-5527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5.0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208 467 32239,'0'-21'237,"1"11"-199,-1 1 0,0-1 1,-1 1-1,0 0 1,0 0-1,-3-11 1,3 18-39,0-1 1,-1 1 0,1-1 0,0 1 0,-1 0 0,1 0-1,-1 0 1,0 0 0,0 0 0,0 0 0,0 0 0,0 0-1,0 1 1,0-1 0,0 1 0,-1 0 0,1-1 0,0 1-1,-1 0 1,1 0 0,-1 1 0,0-1 0,1 1 0,-1-1-1,0 1 1,-2 0 0,-3-1-1,1 0 0,0 1 0,0 0 0,-1 0 0,1 1 0,-13 2 0,17-2 0,0 1 0,0-1 0,0 0 0,0 1 0,0 0 0,0-1 0,1 1 0,-1 0 0,0 0 0,1 1 0,0-1 0,-1 1 0,1-1 0,0 1 0,0 0 0,-2 4 0,-2 8 0,0-1 0,1 1 0,1 0 0,0 0 0,1 1 0,0-1 0,2 1 0,0-1 0,0 1 0,4 27 0,-2-38 0,-1 0 0,2 0 0,-1 0 0,0 0 0,1 0 0,0 0 0,0-1 0,0 1 0,1 0 0,-1-1 0,1 0 0,0 0 0,1 0 0,-1 0 0,1 0 0,0 0 0,-1-1 0,1 0 0,1 0 0,-1 0 0,0 0 0,1-1 0,0 0 0,6 3 0,-2-2 0,0 0 0,0 0 0,1-1 0,0 0 0,-1 0 0,1-1 0,0-1 0,0 0 0,-1 0 0,1-1 0,0 0 0,12-3 0,-17 2 0,1 0 0,0 0 0,-1-1 0,1 0 0,-1 0 0,0-1 0,0 1 0,0-1 0,-1 0 0,1 0 0,-1-1 0,0 1 0,0-1 0,-1 0 0,1 0 0,-1 0 0,0-1 0,-1 1 0,1-1 0,-1 1 0,0-1 0,1-6 0,3-12 0,-1 1 0,-1-1 0,-1 0 0,-1-30 0,-2-72 0,-2 73 0,2 0 0,13-95 0,-18 231 0,2-63 0,-6 23 0,3 0 0,2 1 0,1-1 0,5 58 0,-1-93 0,1 1 0,0-1 0,0 0 0,1 0 0,0 0 0,0 0 0,1 0 0,0-1 0,1 1 0,0-1 0,0 0 0,0-1 0,1 1 0,0-1 0,0 0 0,0 0 0,1-1 0,0 0 0,0 0 0,0-1 0,1 0 0,-1 0 0,1 0 0,0-1 0,0 0 0,1-1 0,-1 0 0,0 0 0,1-1 0,-1 0 0,12 0 0,-7 0 0,1-1 0,-1 0 0,1-1 0,-1-1 0,17-3 0,-25 4 0,0-1 0,0 0 0,-1 0 0,1 0 0,-1-1 0,0 1 0,0-1 0,0 0 0,0 0 0,0-1 0,0 1 0,-1-1 0,0 0 0,0 0 0,0 0 0,0 0 0,3-7 0,-1-3 0,0 0 0,0-1 0,-1 0 0,-1 0 0,-1 0 0,0 0 0,-1 0 0,0 0 0,-3-24 0,1 9 0,2 23 0,-1 1 0,-1 0 0,1-1 0,-1 1 0,0 0 0,-1-1 0,0 1 0,1 0 0,-7-11 0,7 15 0,-1 0 0,0-1 0,1 1 0,-1 0 0,-1 0 0,1 0 0,0 0 0,0 0 0,-1 1 0,1-1 0,-1 0 0,1 1 0,-1 0 0,0 0 0,1 0 0,-1 0 0,0 0 0,0 1 0,0-1 0,0 1 0,0-1 0,0 1 0,-4 1 0,6-1 0,-1 0 0,0 0 0,0 1 0,1-1 0,-1 1 0,0-1 0,1 1 0,-1 0 0,1 0 0,-1 0 0,1 0 0,-1 0 0,1 0 0,0 0 0,-1 0 0,1 0 0,0 1 0,0-1 0,0 0 0,0 1 0,0-1 0,0 1 0,0-1 0,1 1 0,-1 0 0,1-1 0,-1 1 0,1 0 0,-1-1 0,1 5 0,-2 6 0,0 0 0,1 1 0,1 15 0,0-19 0,0 2 0,1 1 0,0-1 0,1 0 0,0 0 0,0 0 0,1 0 0,1-1 0,0 1 0,0-1 0,1 0 0,0 0 0,11 15 0,-12-19 0,1 0 0,0-1 0,1 1 0,-1-1 0,1 0 0,0-1 0,0 0 0,0 0 0,1 0 0,-1 0 0,1-1 0,0 0 0,0-1 0,0 1 0,0-2 0,1 1 0,-1-1 0,0 0 0,14 0 0,-14 0 0,0-1 0,0-1 0,-1 1 0,1-1 0,0 0 0,-1-1 0,10-3 0,-12 3 0,0 0 0,0-1 0,-1 1 0,1-1 0,-1 0 0,1 0 0,-1 0 0,0 0 0,0-1 0,0 1 0,-1-1 0,4-5 0,1-4 0,-1 1 0,-1-1 0,0 0 0,0-1 0,-1 1 0,-1-1 0,3-25 0,-1-102 0,-5 114 0,0 10 0,0-13 0,-4-34 0,3 55 0,-1 1 0,1 0 0,-1-1 0,-1 1 0,0 0 0,0 0 0,0 1 0,-9-14 0,11 20 0,-2-2 0,2 10 0,1 70 0,14 104 0,-7-113 0,-5-42 0,0-1 0,2 0 0,1 0 0,11 33 0,-16-56-9,1-1 0,0 1-1,0 0 1,-1 0 0,1-1 0,0 1-1,1-1 1,-1 1 0,0-1 0,0 1-1,1-1 1,-1 0 0,1 1 0,2 0-1,-4-2-427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16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27244,'0'-20'4812,"0"28"-3865,0 34-1282,0 9 348,2 0-1,12 69 1,-3-39-3,-4 0 0,-2 86 0,1 36-11,5 222 1,-12-359 0,4-32 0,1 1 0,1-1 0,2 0 0,2 0 0,13 34-1,-9-27 3,-1 1 0,10 69 0,-16 30 27,-6-86-30,9 62 0,58 458 1,-51-441 0,5 118 0,-21-175 0,-1 19 0,15 128 0,7 67 0,-9-79 0,17 168 0,-8-217 0,-11-98 0,4 103 0,-10 540 0,-3-686 0,2-1 0,0 0 0,2 0 0,0 0 0,11 27 0,-8-25 0,-1 1 0,-1-1 0,6 45 0,-12 94 0,-2-99 0,6 69 0,6 58 0,0-133 0,-44-91 0,26 19 0,0 1 0,2-2 0,-1 1 0,2-1 0,-4-16 0,7 19 0,-1 1 0,-1 0 0,0 1 0,0-1 0,-1 1 0,-1-1 0,0 2 0,0-1 0,-1 1 0,-14-17 0,-25-14 0,44 37 0,6 15 0,1 0 0,0-1 0,0 1 0,1-1 0,0-1 0,15 19 0,0-4 0,33 30 0,-50-51 0,0-1 0,0 1 0,0 0 0,1-1 0,-1 0 0,1 0 0,-1 0 0,1-1 0,0 1 0,0-1 0,0 0 0,-1-1 0,1 1 0,0-1 0,0 0 0,0 0 0,5-1 0,-1 1 0,-7-1 0,0 1 0,0-1 0,-1 1 0,1-1 0,0 0 0,-1 0 0,1 0 0,-1 0 0,1 0 0,-1 0 0,1 0 0,-1-1 0,0 1 0,0 0 0,1-1 0,0-2 0,21-32 0,-16 25 0,-2 3 0,0 2 0,-1-1 0,0 0 0,0 0 0,0 0 0,-1 0 0,0-1 0,0 0 0,-1 1 0,3-14 0,-3 14-379,-2 2-1259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5.3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32063,'0'-3'592,"17"3"-592,18 0 32,8 0-32,4 0 0,-3 0-480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5.7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202 26 32191,'0'-1'25,"0"0"1,0 0-1,0 0 1,0 0-1,0-1 1,0 1-1,0 0 0,-1 0 1,1 0-1,0 0 1,-1 0-1,1 0 1,-1 0-1,1 0 1,-1 0-1,1 0 1,-1 0-1,0 0 1,0 0-1,-1-1 0,1 2-23,0-1 0,-1 1 0,1-1 0,0 1 0,-1 0 0,1 0 0,-1 0 0,1 0 0,0 0 0,-1 0 0,1 0 0,0 0 0,-1 1 0,1-1 0,0 0 0,-1 1 0,1-1 0,0 1 0,0-1 0,-2 2 0,-2 1-2,0 0 0,1 0 0,-1 0 0,1 1 0,-1 0 0,1 0 0,0 0 0,1 0 0,-1 1 0,-5 8 0,-26 54 0,33-63 0,-13 32 0,2 1 0,2 0 0,1 0 0,1 1 0,3 0 0,1 1 0,2-1 0,1 1 0,4 45 0,-1-78 5,-1 1-1,1-1 1,0 1 0,1-1-1,-1 0 1,1 1 0,0-1 0,1 0-1,0 0 1,0 0 0,0-1-1,1 1 1,-1-1 0,1 1-1,0-1 1,1-1 0,7 8-1,-5-7-85,-1-1 0,1 0 0,0 0-1,1 0 1,-1-1 0,1 0-1,-1 0 1,1-1 0,0 0-1,0-1 1,0 0 0,0 0-1,14 0 1,24-1-3987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6.0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3 32383,'-3'39'83,"-2"0"0,-2 0 1,-13 41-1,8-33-37,-3 12-44,5-23-8,1 1 0,2 0 0,-4 66 0,12-108 6,0 0-1,0 0 0,0 0 0,0 0 0,1 0 1,2-5-1,6-20 1,9-117-14,-16 106 14,2 0 0,2 0 0,1 1 1,24-67-1,-32 105 1,1 1 0,-1-1 0,1 0 1,0 0-1,0 1 0,0-1 0,0 1 1,0-1-1,0 1 0,0-1 0,0 1 0,1 0 1,-1-1-1,1 1 0,-1 0 0,1 0 1,-1 0-1,1 0 0,-1 0 0,1 1 1,0-1-1,0 0 0,-1 1 0,1-1 1,0 1-1,0 0 0,0-1 0,-1 1 0,1 0 1,4 0-1,-4 1-1,1 0 1,0 0-1,0 0 0,0 0 1,-1 1-1,1-1 1,-1 1-1,1-1 0,-1 1 1,0 0-1,1 0 1,-1 0-1,0 0 0,0 0 1,0 1-1,-1-1 1,4 5-1,5 13 0,-1 1 0,0 0 0,11 43 0,8 73 0,-18-82 0,-4-24-2,-1-10-10,-1 0 0,1 35 1,-5-55-112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6.4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1 324 32431,'12'0'144,"17"0"-64,8 0-48,4 0-32,-2 0 0,-2-3-64,-6-5-1041</inkml:trace>
  <inkml:trace contextRef="#ctx0" brushRef="#br0" timeOffset="1">408 4 31566,'0'0'1169,"0"-4"-1137,4 4-32,13 0 0,5 0 0,-1 0 0,1 0-32,-5 0-64,-5 0-832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6.9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53 152 23179,'26'-35'8867,"-12"-1"-7380,-12 20-1679,0 1 1,-1 0-1,0-19 1,-1 35 191,-1 79 0,4-1 0,15 95 0,-16-167 0,1 22 0,-3-29 0,-1 1 0,1 0 0,0 0 0,0-1 0,0 1 0,-1 0 0,1 0 0,0-1 0,-1 1 0,1-1 0,0 1 0,-1 0 0,1-1 0,-1 1 0,1-1 0,-1 1 0,0-1 0,1 1 0,-1-1 0,1 1 0,-1-1 0,0 1 0,1-1 0,-1 0 0,0 0 0,1 1 0,-1-1 0,0 0 0,0 0 0,1 0 0,-1 0 0,-1 0 0,0 1 1,-51 1-44,49-2 43,0 0-1,1 0 1,-1 0-1,1-1 1,-1 1-1,1-1 1,-1 0-1,1 0 1,-1 0-1,1-1 1,0 1-1,-5-4 1,8 5 0,0 0 1,0 0-1,0 0 0,0 0 0,0 0 1,0 0-1,0 0 0,0-1 0,0 1 1,0 0-1,0 0 0,0 0 0,0 0 1,0 0-1,0 0 0,0 0 1,0 0-1,0 0 0,0-1 0,0 1 1,0 0-1,0 0 0,0 0 0,0 0 1,0 0-1,0 0 0,0 0 0,0 0 1,0 0-1,0 0 0,1 0 0,-1-1 1,0 1-1,0 0 0,0 0 1,0 0-1,0 0 0,0 0 0,0 0 1,0 0-1,0 0 0,0 0 0,1 0 1,-1 0-1,0 0 0,0 0 0,0 0 1,0 0-1,0 0 0,0 0 1,0 0-1,0 0 0,1 0 0,-1 0 1,0 0-1,0 0 0,0 0 0,0 0 1,0 0-1,0 0 0,0 0 0,0 1 1,0-1-1,0 0 0,0 0 1,1 0-1,-1 0 0,0 0 0,0 0 1,1 0 1,15 0 9,10 1-16,1-1-1,-1-2 1,0-1 0,29-6-1,-38 2-194,-4-1-469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2:57.2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80 4 32095,'3'-4'611,"5"8"-550,1 6-61,0-1 0,0 2 0,-1-1 0,0 1 0,0 0 0,-1 1 0,5 13 0,2 6 0,18 56 0,-23-53 0,-1 1 0,-2 0 0,-2 1 0,-1-1 0,-1 1 0,-6 65 0,2-90 0,0 1 1,-1 0-1,-1-1 1,1 0-1,-2 0 0,1 0 1,-1 0-1,-1-1 1,0 0-1,-1 0 0,-13 16 1,9-14-9,0 0 1,-1-1-1,-1 0 0,0-1 1,-1 0-1,1-1 1,-28 13-1,1-6-144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1.6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14 137 29822,'9'2'2777,"17"-2"-3077,-23 0 544,0 0-237,-1 0 1,0-1-1,0 1 0,0 0 1,0-1-1,1 0 1,-1 1-1,0-1 0,0 0 1,0 0-1,0 0 0,-1 0 1,1 0-1,0-1 1,0 1-1,-1-1 0,1 1 1,-1-1-1,1 1 1,1-4-1,0 0-1,0 0 0,0 0-1,0 0 1,-1-1 0,0 0 0,3-10 0,-3 2 3,1 1 1,0-27-1,13 399-9,-12-251 0,-4-107 0,0-1 0,0 1 0,-1 0 0,1 0 0,0-1 0,-1 1 0,1 0 0,-1-1 0,1 1 0,0 0 0,-1-1 0,1 1 0,-1-1 0,0 1 0,1-1 0,-1 1 0,0-1 0,1 0 0,-1 1 0,0-1 0,1 1 0,-1-1 0,0 0 0,1 0 0,-1 0 0,0 1 0,0-1 0,0 0 0,1 0 0,-2 0 0,-31 1 0,25-1 0,-48 5 0,33-2 0,19-2 0,6-1 0,44-2 0,0-3 0,56-12 0,-101 17 0,4-1-71,-1 0 0,0 0 0,1 0 0,-1-1 0,0 0 0,0 0 0,0 0 0,0 0 0,0-1 0,0 1 0,-1-1 0,1 0 0,-1 0 0,6-6 1,1-6-4581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2.1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31791,'0'0'928,"18"0"-912,11 0 16,10 0-32,2 0 0,-4 0 0,0 0 0,-6 0 0,-10 0 0,-7-2-32,-12 2-32,-14 0-3122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2.5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41 30174,'0'0'2257,"12"0"-2097,25 0-48,10 0-80,9 0 0,-1-8-32,-3-6 0,-7 4 0,-12 7 0,-10-1-32,-13 2-48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3.6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183 512 31630,'20'-47'982,"-15"39"-965,-1 0 0,-1-1-1,0 1 1,0-1-1,0 1 1,-1-1-1,0 0 1,0-10 0,-1 14-17,-1-1 1,0 1-1,0-1 1,-1 1 0,1 0-1,-1-1 1,0 1-1,-1 0 1,-1-6-1,2 9 0,-1 0 0,1 0 0,-1 0 0,1 1 0,-1-1 0,0 0 0,0 1 0,1-1 0,-1 1 0,0-1 0,0 1 0,0 0 0,-1 0 0,1 0 0,0 0 0,0 1 0,-1-1 0,1 0 0,0 1 0,-1 0 0,1-1 0,0 1 0,-4 0 0,-2 0 0,0-1 0,0 1 0,1 1 0,-1 0 0,0 0 0,0 0 0,1 1 0,-1 0 0,1 0 0,-13 7 0,15-6 0,0 0 0,0 0 0,1 1 0,-1 0 0,1 0 0,0 0 0,0 0 0,0 1 0,1-1 0,0 1 0,0 0 0,0 0 0,0 0 0,1 0 0,-3 10 0,2-7 0,0 0 0,1 0 0,1 0 0,-1 0 0,1 1 0,1-1 0,-1 1 0,2-1 0,-1 1 0,1-1 0,0 0 0,1 1 0,0-1 0,3 9 0,-3-12 0,1 1 0,-1-1 0,1 0 0,1-1 0,-1 1 0,0-1 0,1 1 0,0-1 0,0 0 0,1 0 0,-1-1 0,1 1 0,-1-1 0,1 0 0,0 0 0,0-1 0,1 0 0,-1 0 0,0 0 0,1 0 0,8 1 0,-4-1 0,0 0 0,-1-1 0,1 0 0,-1-1 0,1 0 0,0 0 0,0-1 0,-1 0 0,1-1 0,-1 0 0,11-4 0,-15 4 0,1-1 0,0 0 0,-1-1 0,0 1 0,0-1 0,0 0 0,0 0 0,0-1 0,-1 1 0,0-1 0,0 0 0,0 0 0,0 0 0,-1-1 0,0 1 0,0-1 0,4-12 0,-3 3 0,1-1 0,-2 0 0,0 0 0,-1 0 0,0-19 0,-5-81 0,0 85 0,-14-55 0,10 55 0,-5-49 0,12 205 0,1 28 0,0-135 0,1-1 0,1 0 0,1 1 0,0-1 0,2 0 0,10 25 0,-13-38 0,0 1 0,0 0 0,1-1 0,-1 1 0,1-1 0,0 0 0,0 0 0,0-1 0,0 1 0,1-1 0,0 0 0,0 0 0,-1-1 0,1 1 0,1-1 0,-1 0 0,0 0 0,1-1 0,-1 0 0,0 0 0,1 0 0,7 0 0,-5-1 0,-1 0 0,0 0 0,0 0 0,0-1 0,0 0 0,0-1 0,0 1 0,-1-1 0,1-1 0,0 1 0,-1-1 0,0-1 0,1 1 0,-1-1 0,0 0 0,-1 0 0,8-7 0,-7 4 0,0 0 0,0 0 0,0-1 0,-1 0 0,0 0 0,-1-1 0,0 1 0,0-1 0,-1 0 0,4-13 0,-4 2 0,0 0 0,-1 1 0,-2-39 0,0 53 0,0 0 0,-1 1 0,1-1 0,-1 0 0,0 1 0,0-1 0,-1 1 0,1-1 0,-1 1 0,0 0 0,0 0 0,-3-4 0,3 5 0,0 1 0,0 0 0,0 0 0,-1 0 0,1 0 0,0 1 0,-1-1 0,1 0 0,-1 1 0,1 0 0,-1-1 0,0 1 0,1 0 0,-1 1 0,0-1 0,0 0 0,0 1 0,0 0 0,0-1 0,-3 1 0,5 1 0,-1-1 0,1 1 0,0-1 0,-1 1 0,1-1 0,0 1 0,0 0 0,-1 0 0,1-1 0,0 1 0,0 0 0,0 0 0,0 0 0,0 0 0,0 1 0,0-1 0,0 0 0,1 0 0,-1 0 0,0 1 0,1-1 0,-1 0 0,1 1 0,-1-1 0,1 1 0,0-1 0,0 0 0,-1 1 0,1-1 0,0 4 0,-2 56 0,3-48 0,-1-4 0,1 0 0,0 0 0,1 0 0,0 0 0,0-1 0,1 1 0,0-1 0,1 0 0,0 0 0,0 0 0,0 0 0,1-1 0,0 1 0,9 8 0,-9-10 0,1 0 0,0-1 0,0 0 0,0 0 0,0 0 0,1-1 0,0 0 0,0 0 0,0 0 0,0-1 0,0 0 0,1-1 0,0 0 0,-1 0 0,1 0 0,12 0 0,-13-1 0,1-1 0,-1 0 0,0-1 0,0 0 0,0 0 0,-1 0 0,1-1 0,0 0 0,0 0 0,12-7 0,-14 6 0,0-1 0,0 0 0,0 0 0,-1-1 0,0 1 0,1-1 0,-2 0 0,1 0 0,0 0 0,-1-1 0,0 1 0,4-12 0,-2 2 0,0-1 0,0 0 0,-2 0 0,0-1 0,-1 1 0,0-21 0,-2 9 0,0-1 0,-10-50 0,8 66 0,-1 0 0,0 0 0,-1 1 0,0 0 0,-1-1 0,0 1 0,-1 1 0,-14-22 0,20 33 0,0 1 0,0-1 0,0 0 0,0 0 0,0 1 0,0-1 0,0 0 0,0 0 0,0 1 0,0-1 0,0 0 0,0 0 0,0 1 0,0-1 0,0 0 0,0 0 0,-1 1 0,1-1 0,0 0 0,0 0 0,0 1 0,0-1 0,0 0 0,-1 0 0,1 0 0,0 0 0,0 1 0,0-1 0,-1 0 0,1 0 0,0 0 0,0 0 0,-1 0 0,1 1 0,0-1 0,0 0 0,-1 0 0,1 0 0,0 0 0,0 0 0,-1 0 0,1 0 0,0 0 0,0 0 0,-1 0 0,1 0 0,0 0 0,0 0 0,-1 0 0,1 0 0,0-1 0,0 1 0,-1 0 0,1 0 0,0 0 0,0 0 0,0 0 0,-1 0 0,1-1 0,0 1 0,0 0 0,0 0 0,-1 0 0,1-1 0,0 1 0,0 0 0,0-1 0,-1 29 0,1-21 0,2 75 0,4 0 0,3-1 0,26 106 0,-33-176 0,0 0 0,2 0 0,-1 0 0,1 0 0,1 0 0,0-1 0,0 0 0,8 11 0,0-11 8,-12-10-10,-1 1 0,0-1 0,0 0 0,0 0-1,1 1 1,-1-1 0,0 0 0,1 0 0,-1 0-1,0 0 1,0 0 0,1 1 0,-1-1 0,0 0-1,1 0 1,-1 0 0,0 0 0,1 0 0,-1 0-1,0 0 1,1 0 0,-1 0 0,0 0 0,0 0-1,1 0 1,-1 0 0,0-1 0,1 1 0,-1 0-1,0 0 1,1 0 0,-1 0 0,0 0 0,0-1 0,1 1-1,-1 0 1,0 0 0,0 0 0,0-1 0,1 1-1,-1 0 1,0 0 0,0-1 0,0 1 0,1 0-1,-1-1 1,0 1 0,0 0 0,0-1 0,1-22-377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18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28 29053,'4'-14'2257,"-8"19"-1113,-6 11-1263,-97 157 215,106-182-55,0-1 1,1 1 0,0 0-1,1-10 1,3 7-42,0 1 0,1 0 0,0 0 0,0 0 0,1 1 0,1-1 0,11-13 0,-15 19 0,1 1 0,0 0 0,0 0 0,0 1 0,1-1 0,-1 1 0,1 0 0,0 0 0,0 0 0,0 0 0,0 1 0,0 0 0,1 0 0,-1 1 0,0-1 0,1 1 0,0 0 0,5 1 0,-6 0 1,-1 0 0,0 1 0,1-1 0,-1 1 0,0 0 0,0 1 0,0-1 0,1 1 0,-2 0 0,1 0 0,0 0 0,0 0 0,-1 1-1,5 3 1,4 5 1,0 1 0,16 21 0,-21-24-7,0 0-1,1 0 1,0-1-1,0 0 1,0 0-1,1-1 1,15 9-1,-5-8-704,-6-7-2078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3.9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31759,'0'0'960,"8"0"-944,17 0 16,8 0-32,6 0 0,0 0 0,0 0 0,-2 0 0,-6 0 0,-9 0 0,-5-2 0,-7-3-96,-10-1-977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4.4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18 31630,'0'-1'29,"0"0"-1,0 1 0,0-1 0,0 1 1,0-1-1,0 0 0,0 1 0,0-1 1,0 1-1,0-1 0,0 0 0,-1 1 1,1-1-1,0 1 0,0-1 0,-1 1 1,1-1-1,0 1 0,-1-1 0,1 1 1,0-1-1,-1 1 0,1-1 0,-1 1 1,1 0-1,-1-1 0,1 1 0,-1 0 0,1-1 1,-1 1-1,1 0 0,-1 0 0,1-1 1,-1 1-1,0 0 0,0 0 0,0 0-26,-1 0 0,0 1 0,1-1-1,-1 0 1,0 1 0,1 0-1,-1-1 1,1 1 0,-1 0 0,1 0-1,-1-1 1,1 1 0,-1 1 0,1-1-1,-2 1 1,-5 7 1,-1 1 0,1 0-1,1 0 1,0 1 0,0-1 0,1 2 0,-7 16 0,-1 8 4,-12 46 0,14-32-1,2 1-1,3 0 0,2 0 1,1 82-1,4-130-4,0 1 0,0-1 0,1 1 0,-1-1 0,1 0 0,-1 1 0,1-1 0,0 0 0,0 1 0,1-1 0,-1 0 0,1 0 0,0 0 0,-1 0 0,1 0 0,1 0 0,-1-1 0,0 1 0,1 0 0,-1-1 0,1 0 0,-1 0 0,1 0 0,6 3 0,-1-2-72,0 0 0,1 0 0,-1-1 0,1-1 0,-1 1 0,1-1 0,0-1 0,15 0 0,17-2-2052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4.9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57 32479,'-7'61'288,"-8"35"-288,-49 166 0,53-224 0,5-18 0,6-31 0,1-10 0,1-8 0,1-1 0,1 1 0,10-31 0,31-88 0,-21 72 0,-18 54 0,-2 7 0,1 0 0,0 1 0,0-1 0,2 1 0,10-18 0,-17 32 0,0 0 0,0 0 0,0 0 0,0-1 0,1 1 0,-1 0 0,0 0 0,0 0 0,0 0 0,0 0 0,1-1 0,-1 1 0,0 0 0,0 0 0,0 0 0,1 0 0,-1 0 0,0 0 0,0 0 0,0 0 0,1 0 0,-1-1 0,0 1 0,0 0 0,1 0 0,-1 0 0,0 0 0,0 0 0,0 1 0,1-1 0,-1 0 0,0 0 0,0 0 0,1 0 0,-1 0 0,0 0 0,0 0 0,0 0 0,0 0 0,1 0 0,-1 1 0,0-1 0,0 0 0,0 0 0,0 0 0,1 0 0,-1 1 0,0-1 0,0 0 0,0 0 0,0 0 0,0 1 0,0-1 0,0 0 0,1 0 0,-1 0 0,0 1 0,0-1 0,0 0 0,0 0 0,0 1 0,0-1 0,0 0 0,4 19 0,-3-18 0,29 181 0,17 80 0,-36-243-1003,-11-33-1820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5.3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12 32287,'-4'-2'432,"19"2"-432,13 0 16,9 0-16,2 0 0,1-2-48,-6-6-496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5.6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32063,'24'39'704,"-7"-7"-704,-1 0 0,-1 2 0,-1-1 0,-3 2 0,0 0 0,-2 0 0,-2 1 0,-1 0 0,1 61 0,-7-88-8,1 27 17,-2-1 1,-5 38-1,5-63-29,-1 0 0,0 0 0,-1-1 1,0 1-1,-1 0 0,0-1 0,0 0 0,-1 0 0,0 0 0,-1-1 0,-12 15 0,1-8-817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6.5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253 362 31182,'0'-6'91,"-1"0"0,0 1 0,0-1 0,0 0 0,0 0 0,-1 1 0,0-1 0,0 1 0,-1 0 0,1-1 0,-1 1 0,-5-7 0,5 9-77,0 0-1,-1 0 0,1 0 0,-1 0 1,1 1-1,-1-1 0,0 1 1,0 0-1,0 0 0,0 0 0,0 1 1,0-1-1,0 1 0,-1 0 0,1 0 1,0 1-1,-5-1 0,0 0-8,1 1 1,0 0-1,0 0 0,-1 1 0,1 0 0,0 0 0,0 1 0,0 0 0,-14 6 1,18-7-5,1 1 0,-1 1 1,1-1-1,-1 1 1,1-1-1,0 1 1,0 0-1,1 0 0,-1 0 1,1 0-1,-1 1 1,1-1-1,0 1 1,0-1-1,0 1 0,1 0 1,0 0-1,-1 0 1,1 0-1,0 0 1,0 7-1,-1-2 0,1 1-1,1-1 1,0 1 0,0 0-1,0 0 1,2-1 0,-1 1-1,1-1 1,0 1 0,1-1-1,7 16 1,-7-19-1,0-1 1,0 0-1,1 0 0,-1 0 1,1-1-1,1 1 1,-1-1-1,0 0 0,1 0 1,0-1-1,0 1 1,0-1-1,0 0 0,1-1 1,-1 1-1,1-1 0,0 0 1,-1 0-1,1-1 1,6 1-1,-2 0 1,-1 0 0,0-1-1,1 0 1,-1-1 0,1 0 0,-1-1 0,1 0-1,-1 0 1,19-5 0,-24 4-1,1 0 1,-1-1-1,1 1 1,-1-1-1,0 0 0,0 0 1,0 0-1,0 0 0,-1-1 1,1 0-1,-1 1 1,0-1-1,0 0 0,0-1 1,0 1-1,-1-1 0,0 1 1,0-1-1,0 1 1,1-7-1,2-13 0,0-1 0,-2 0 0,-1-1 0,-1 1 0,-3-36 1,1 24 1,0 9 1,-1 0 0,-2 0 0,-1 0 0,-1 0 0,-14-38 0,11 49 17,9 17-19,0 0-1,0 0 0,-1 0 0,1 0 0,0 0 0,0 0 0,0 0 1,0 0-1,-1 0 0,1 0 0,0 0 0,0 0 0,0 0 0,0 0 1,-1 0-1,1 0 0,0 0 0,0 0 0,0 0 0,0 0 0,-1 0 1,1 1-1,0-1 0,0 0 0,0 0 0,0 0 0,0 0 0,0 0 0,-1 0 1,1 0-1,0 1 0,0-1 0,0 0 0,0 0 0,0 0 0,0 0 1,0 1-1,0-1 0,0 0 0,0 0 0,0 0 0,0 0 0,0 1 1,0-1-1,0 0 0,0 0 0,-5 35 0,5-30 0,-2 32 0,2-1 0,1 0 0,2 0 0,14 66 0,-13-89 0,3 16 0,2-1 0,0 0 0,2 0 0,28 49 0,-36-72 0,1 1 0,-1-1 0,1 0 0,1 0 0,-1 0 0,1-1 0,-1 1 0,1-1 0,1 0 0,-1-1 0,1 1 0,-1-1 0,1 0 0,0 0 0,0-1 0,0 0 0,0 0 0,1 0 0,-1-1 0,0 0 0,1 0 0,-1 0 0,1-1 0,-1 0 0,1-1 0,-1 1 0,1-1 0,8-2 0,-9 1 0,0 0 0,0-1 0,0 0 0,-1 0 0,1 0 0,-1 0 0,0-1 0,0 0 0,0 0 0,-1 0 0,1-1 0,-1 1 0,0-1 0,0 0 0,-1 0 0,1-1 0,-1 1 0,0-1 0,-1 1 0,1-1 0,-1 0 0,2-9 0,2-7 0,-2 1 0,0-2 0,-1 1 0,0-41 0,-3 58 0,0 0 0,0 1 0,-1-1 0,1 1 0,-1-1 0,0 1 0,0-1 0,0 1 0,-1 0 0,0 0 0,1-1 0,-1 1 0,-5-7 0,5 9 0,-1 0 0,1 0 0,0 1 0,0-1 0,-1 0 0,1 1 0,-1 0 0,0-1 0,1 1 0,-1 0 0,0 0 0,0 1 0,1-1 0,-1 0 0,0 1 0,0 0 0,0 0 0,0 0 0,0 0 0,0 0 0,1 0 0,-5 2 0,6-2 0,-1 1 0,0-1 0,1 1 0,-1 0 0,1 0 0,-1 0 0,1 0 0,-1 0 0,1 0 0,0 0 0,0 0 0,-1 0 0,1 1 0,0-1 0,0 0 0,0 1 0,0-1 0,0 1 0,1 0 0,-1-1 0,0 1 0,1-1 0,-1 1 0,1 0 0,-1 0 0,1-1 0,0 4 0,-2 7 0,1 1 0,1 22 0,1-21 0,-1-7 0,0 0 0,0 0 0,1 0 0,0 0 0,1 0 0,-1-1 0,1 1 0,1 0 0,-1-1 0,1 1 0,1-1 0,-1 0 0,1 0 0,4 5 0,-4-6 0,0-1 0,0 0 0,1 0 0,-1-1 0,1 1 0,0-1 0,0 0 0,0-1 0,0 1 0,1-1 0,-1 0 0,1 0 0,0 0 0,-1-1 0,1 0 0,0 0 0,8 0 0,-5-1 0,1 1 0,-1-1 0,1-1 0,-1 0 0,1 0 0,-1-1 0,16-4 0,-21 4 0,1 0 0,-1-1 0,0 1 0,0-1 0,0 0 0,-1 0 0,1 0 0,-1 0 0,0-1 0,0 1 0,0-1 0,0 0 0,0 0 0,-1 0 0,0 0 0,0 0 0,3-8 0,1-6 0,-1-1 0,-1 1 0,0-1 0,-2 1 0,1-27 0,-6-95 0,-4 68 0,6 65 0,-1 0 0,1-1 0,-1 1 0,-1 0 0,0 1 0,1-1 0,-7-9 0,9 15 0,0 1 0,0 0 0,-1 0 0,1 0 0,0-1 0,0 1 0,0 0 0,0 0 0,0 0 0,-1 0 0,1-1 0,0 1 0,0 0 0,0 0 0,-1 0 0,1 0 0,0 0 0,0 0 0,0 0 0,-1-1 0,1 1 0,0 0 0,0 0 0,-1 0 0,1 0 0,0 0 0,0 0 0,-1 0 0,1 0 0,0 0 0,0 0 0,0 0 0,-1 0 0,1 1 0,0-1 0,0 0 0,-1 0 0,1 0 0,0 0 0,0 0 0,0 0 0,0 0 0,-1 1 0,1-1 0,0 0 0,0 0 0,0 0 0,0 1 0,-1-1 0,1 0 0,0 0 0,0 0 0,0 1 0,0-1 0,0 0 0,0 0 0,0 0 0,0 1 0,-6 15 0,2 33 0,3 0 0,4 59 0,-2-95 0,2 34 0,2-1 0,2 0 0,26 87 0,-32-127-5,10 22 16,-10-27-14,-1 0 0,1 0 0,-1 0 1,1 0-1,-1 0 0,1 0 0,0-1 0,0 1 1,-1 0-1,1 0 0,0-1 0,0 1 0,0 0 1,0-1-1,0 1 0,0-1 0,0 1 0,0-1 1,0 1-1,0-1 0,0 0 0,2 1 0,-1-5-213,-2-14-469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6.9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 32095,'0'-3'608,"19"1"-592,16 2 0,12-2-16,0 0 0,1 2 0,-3-2 0,-6-3-16,-4-5-176,-6 1-1297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7.2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265 56 32511,'0'-12'70,"0"9"-54,1 0 0,-1 1 0,0-1 0,-1 0 0,1 0 0,0 1 0,-1-1 0,1 0 0,-3-4 0,2 6-14,0 0-1,0 0 0,0 0 0,0 0 0,0 0 0,0 1 0,0-1 0,0 0 0,-1 0 1,1 1-1,0-1 0,-1 1 0,1-1 0,0 1 0,-1 0 0,1-1 0,-1 1 0,1 0 1,0 0-1,-1 0 0,1 0 0,-3 1 0,-2-1-1,0 1 0,1 0 0,-1 0 0,0 1 0,1 0 0,-1 0 0,1 0 0,0 0 0,0 1 0,0 0 0,0 0 0,0 0 0,1 1 0,-1 0 0,1 0 0,0 0 0,-4 5 0,-8 10 0,2 1 0,-23 38 0,26-37 0,1 1 0,1 0 0,0 0 0,2 1 0,1 0 0,0 1 0,2-1 0,1 1 0,1 0 0,1 45 0,2-60 1,-1 1 0,1-1 0,1 0 0,0 1 0,0-1 0,1 0 0,0 0 0,1 0 0,0-1 0,0 1 1,1-1-1,0 0 0,0 0 0,1 0 0,0-1 0,1 0 0,-1 0 0,12 8 0,-7-7-21,0 0 1,1-1 0,0-1-1,0 0 1,1 0 0,-1-1-1,1-1 1,0 0-1,1-1 1,-1 0 0,1-1-1,16 0 1,28-1-757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7.6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124 105 32079,'9'-16'516,"-9"16"-512,0 0 0,-1 0 0,1 0-1,0-1 1,0 1 0,0 0-1,0 0 1,0 0 0,0 0 0,-1 0-1,1 0 1,0 0 0,0 0 0,0 0-1,0-1 1,0 1 0,-1 0-1,1 0 1,0 0 0,0 0 0,0 0-1,0 0 1,-1 0 0,1 0 0,0 0-1,0 0 1,0 0 0,0 0 0,-1 0-1,1 0 1,0 0 0,0 1-1,0-1 1,0 0 0,-1 0 0,1 0-1,0 0 1,0 0 0,0 0 0,0 0-1,0 0 1,-1 1 0,1-1 0,0 0-1,0 0 1,-3 2-4,0 0 0,0 0 0,0 0 0,1 1 0,-1-1 0,1 1 0,0-1 0,-3 5 0,-5 10 0,2-1 0,0 1 0,1 1 0,1-1 0,-4 22 0,-15 96 0,7-26 0,14-89 0,2-5 0,1-29 0,3-29 0,1-1 0,16-69 0,31-85 0,-47 184 0,24-72 0,-27 86 0,1-1 0,-1 1 0,0 0 0,0 0 0,0-1 0,0 1 0,0 0 0,1 0 0,-1 0 0,0-1 0,0 1 0,0 0 0,1 0 0,-1 0 0,0 0 0,0-1 0,1 1 0,-1 0 0,0 0 0,0 0 0,1 0 0,-1 0 0,0 0 0,0 0 0,1 0 0,-1 0 0,0 0 0,1 0 0,-1 0 0,0 0 0,0 0 0,1 0 0,-1 0 0,0 0 0,1 0 0,-1 0 0,0 0 0,0 0 0,1 0 0,-1 1 0,0-1 0,0 0 0,1 0 0,-1 0 0,0 1 0,11 10 0,0 8 0,-1-1 0,-1 1 0,0 1 0,8 31 0,17 90 0,-18-68 0,15 64 0,-31-135-325,0-8-791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7.9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0 246 31967,'0'0'720,"19"0"-704,14 0 0,8-9-16,0 3 0,0-3 0,-4 0-224,-2-2-4210</inkml:trace>
  <inkml:trace contextRef="#ctx0" brushRef="#br0" timeOffset="1">432 8 24427,'0'0'8228,"0"-2"-8228,6 2 0,13-2-64,1 2-656,1-4-9781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21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0 485 27325,'247'0'4388,"125"-2"-3000,247 0-1834,-348-14 454,1-1 0,-104 17-8,633-15 0,-489-11 0,176-7 0,-100 19 0,19 0 0,85-20 0,-56 2 0,492-25 0,-343 30 12,-321 22-8,-237 4-4,368-17 0,300 3 30,-565 16-28,-130-1-2,1 0 0,-1 0 0,1 0 1,0-1-1,-1 1 0,1 0 0,-1 0 0,1 0 0,-1 0 0,1-1 1,0 1-1,-1 0 0,1 0 0,-1-1 0,1 1 0,-1 0 1,1-1-1,-1 1 0,0-1 0,1 1 0,-1 0 0,1-1 0,-1 1 1,0-1-1,1 1 0,-1-1 0,0 0 0,0 1 0,1-1 1,-1 1-1,0-1 0,0 1 0,0-1 0,0 0 0,0 1 0,0-1 1,0 1-1,0-1 0,0 0 0,0 1 0,0-1 0,0 1 0,0-1 1,0 0-1,0 1 0,-1-1 0,1 1 0,0-1 0,-1 1 1,1-1-1,0 1 0,-1-1 0,-17-30 8,3 15-8,-1 0 0,-25-19 0,36 30 0,0 1 0,-1 0 0,1 1 0,-1-1 0,0 1 0,0 0 0,0 0 0,0 1 0,0 0 0,-8-2 0,23 5 2,0 0-1,0 1 1,0 0 0,0 1-1,-1 0 1,1 0 0,-1 0-1,0 1 1,0 1 0,0-1 0,-1 1-1,1 0 1,-1 1 0,0 0-1,-1 0 1,1 1 0,-1-1-1,7 11 1,-12-13-2,1 0 0,-1 0 0,0 0 0,1 0 0,-2 0 0,1 0 0,0 0 0,-1 0 0,0 0 0,0 1 0,0-1 0,-1 0 0,1 0 0,-1 0 0,0 0 0,0 0 0,0 0 0,-1 0 0,1 0 0,-1-1 0,0 1 0,0 0 0,-1-1 0,1 0 0,-1 1 0,-5 4 0,-3 4-7,3-3-21,-1 1 0,0-2 1,0 1-1,-1-1 0,-18 10 1,8-9-488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8.4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81 165 32111,'-1'-42'531,"-1"22"-491,2-1 0,3-27 0,-2 46-40,-1 0 0,1 0 1,0 0-1,-1 0 0,1 0 0,0 0 1,0 0-1,0 1 0,0-1 1,0 0-1,1 0 0,-1 1 1,1-1-1,-1 1 0,1-1 0,-1 1 1,4-2-1,-5 3 0,0 1 0,1-1 0,-1 0 0,0 0 0,1 1 0,-1-1 0,0 0 0,1 1 0,-1-1 0,0 1 0,0-1 0,0 0 0,1 1 0,-1-1 0,0 1 0,0-1 0,0 0 0,0 1 0,0-1 0,0 1 0,0-1 0,0 1 0,0-1 0,0 0 0,0 1 0,0-1 0,0 1 0,0-1 0,0 1 0,-1 1 0,1 395 0,0-395-1,0 0 0,0 0 0,-1 0 0,1 0 0,-1 0-1,0-1 1,1 1 0,-1 0 0,0 0 0,0-1 0,0 1 0,0-1 0,-1 1 0,1-1 0,0 1 0,-1-1-1,1 0 1,-1 1 0,1-1 0,-1 0 0,1 0 0,-1 0 0,0 0 0,0-1 0,1 1 0,-1 0 0,0-1-1,0 1 1,0-1 0,-4 1 0,3 0 1,0-1 0,-1 0 0,1 1 1,-1-1-1,1 0 0,-1-1 0,1 1 0,-1 0 0,1-1 0,0 0 0,-1 0 0,1 0 0,0 0 1,0-1-1,0 1 0,-1-1 0,-3-3 0,38-2 0,41-2 28,-45 6-308,43-9 1,-46 6-1607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08.8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58 30 31230,'2'-23'1070,"-2"23"-1054,0-1 0,0 1-1,0 0 1,0-1 0,1 1 0,-1 0 0,0-1 0,1 1 0,-1 0-1,0-1 1,0 1 0,1 0 0,-1-1 0,1 1 0,-1 0 0,0 0-1,1-1 1,-1 1 0,0 0 0,1 0 0,-1 0 0,1 0 0,-1 0-1,1-1 1,-1 1 0,1 0 0,2 1-13,-1 0-1,0-1 0,0 1 1,0 0-1,1 0 1,-1 0-1,0 1 1,0-1-1,0 0 0,-1 1 1,1-1-1,0 1 1,-1 0-1,1 0 1,1 2-1,14 16-2,-2 1 0,0 1 0,-1 1 0,-1 0 0,-1 1 0,-2 0 0,15 48 0,-16-37 0,-2 0 0,-1 0 0,-1 1 0,-3-1 0,-2 49 0,-1-67-2,-1 0-1,0 0 1,-2-1-1,0 0 1,-1 1-1,0-2 1,-1 1 0,-1-1-1,-1 1 1,0-2-1,-1 1 1,0-1-1,-1-1 1,-1 0 0,0 0-1,0-1 1,-2-1-1,1 0 1,-2 0-1,1-1 1,-28 14 0,-4-4-137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0.1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66 19 31166,'-11'-5'442,"7"4"-350,0-1 1,1 0-1,-1 1 1,0-1 0,0 1-1,0 0 1,0 1 0,0-1-1,0 1 1,0-1-1,-8 2 1,12-2-80,21 0-5,21 3 7,41 7-1,28 2-16,86-9 2,-197-2-1,0 0 0,1 0 0,-1 0-1,0 0 1,0 0 0,0 0 0,0 0 0,0 0 0,1 0-1,-1 0 1,0 0 0,0 0 0,0 0 0,0 0 0,0 0-1,0 1 1,0-1 0,1 0 0,-1 0 0,0 0 0,0 0 0,0 0-1,0 0 1,0 0 0,0 0 0,0 1 0,0-1 0,0 0-1,0 0 1,0 0 0,0 0 0,0 0 0,0 1 0,0-1-1,0 0 1,0 0 0,0 0 0,0 0 0,0 0 0,0 0 0,0 1-1,0-1 1,0 0 0,0 0 0,0 0 0,0 0 0,0 0-1,0 1 1,0-1 0,0 0 0,0 0 0,0 0 0,0 0-1,0 0 1,-1 0 0,1 0 0,0 0 0,0 1 0,0-1 0,0 0-1,-7 7-212,-11 0-1347,-5 2-4132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0.6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0 439 31711,'64'2'316,"-37"0"-217,-1-1 0,1-1-1,-1-1 1,0-2 0,1 0 0,25-8 0,-49 10-99,-1 0 1,1-1-1,-1 1 0,1-1 1,-1 1-1,0-1 0,1 0 0,-1 0 1,0 0-1,0 0 0,0 0 1,-1-1-1,1 1 0,0 0 1,-1-1-1,0 1 0,1-1 0,-1 0 1,0 1-1,0-1 0,-1 0 1,1 0-1,0 0 0,-1 1 1,0-5-1,1-7 2,-1 0 0,0 0 0,-5-25 0,5 38-2,-4-17 0,0 0 0,-1 1 0,-1 0 0,-13-28 0,-40-63 0,50 92 0,0 1 0,-7-11 24,17 23-15,12 15-10,18 19 1,-1 2 0,-2 1 0,35 54 0,-54-73 0,-1-1 0,-1 2 0,0-1 0,-1 1 0,-1 0 0,0 0 0,-1 0 0,-1 1 0,0-1 0,-2 1 0,0 0 0,-1 26 0,-1-37 0,-1 0 0,1 0 0,-1 0 0,0 0 0,0-1 0,-1 1 0,1 0 0,-1-1 0,-1 0 0,1 0 0,-1 0 0,-7 8 0,-7 6 0,-38 29 0,10-9 0,-19 17-328,34-31-801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1.8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81 31454,'60'9'1229,"-20"-1"-1241,96 8 36,157-3 0,-293-13-24,0 0 0,0 0 0,0 0 0,0 0 0,0 0 0,0-1 0,-1 1 0,1 0 0,0 0 0,0 0 0,0 0 0,0-1 0,0 1 0,0 0 0,0 0 0,0 0 0,0 0 0,0-1 0,0 1 0,0 0 0,0 0 0,0 0 0,0-1 0,0 1 0,0 0 0,0 0 0,0 0 0,0 0 0,0-1 0,1 1 0,-1 0 0,0 0 0,0 0 0,0 0 0,0 0 0,0-1 0,0 1 0,0 0 0,1 0 0,-1 0 0,0 0 0,0 0 0,0 0 0,0 0 0,1 0 0,-1 0 0,0-1 0,0 1 0,0 0-1,0 0 1,1 0 0,-1 0 0,0 0 0,0 0 0,0 0 0,0 0 0,1 0 0,-1 0 0,0 0 0,0 0 0,0 1 0,0-1 0,1 0 0,-1 0 0,0 0 0,0 0 0,0 0 0,1 0 0,-10-7 3,9 7-2,-14-8 2,0 1-1,0 0 1,-1 1 0,-16-5 0,15 6-3,1 0 0,0-1-1,0-1 1,-15-10 0,23 13 0,5 4 1,1-1-1,-1 0 0,1 0 0,-1 1 1,0-1-1,1 0 0,-1 0 0,1-1 0,0 1 1,-1 0-1,1 0 0,0-1 0,0 1 1,0-1-1,0 1 0,0-1 0,0 1 0,0-1 1,0 0-1,1 1 0,-1-3 0,38 3 27,-34 1-40,-2 0 9,-1 0 0,1 0-1,-1 0 1,0 0-1,1-1 1,-1 1 0,0 0-1,1 0 1,-1 0-1,1 0 1,-1 0-1,0 0 1,1 0 0,-1 0-1,1 0 1,-1 1-1,0-1 1,1 0-1,-1 0 1,0 0 0,1 0-1,-1 0 1,1 1-1,-1-1 1,0 0 0,0 0-1,1 1 1,-1-1-1,0 0 1,1 0-1,-1 1 1,0-1 0,0 0-1,0 1 1,1-1-1,-1 1 1,0 7-620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3.1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18 347 30430,'-18'0'1235,"24"0"-510,32 0-511,434 0-214,-475-3-22,1 1-1,0-1 0,0 1 1,0-1-1,0 0 0,0 0 1,0 0-1,1 0 0,-1 0 1,1 0-1,-1-4 0,2 6 26,-21-57 75,10 27 9,-29-59 1,36 83-82,-1-5 8,-2 0 0,1 1 0,-2 0 0,1 0-1,-1 0 1,-1 1 0,0 1 0,-20-18 0,28 27-9,1 0-3,-1 0-1,1 0 0,0 0 0,0 0 0,-1-1 0,1 1 0,0 0 0,0 0 1,-1 0-1,1 0 0,0 0 0,0-1 0,-1 1 0,1 0 0,0 0 0,0-1 1,0 1-1,0 0 0,-1 0 0,1-1 0,0 1 0,0 0 0,0 0 0,0-1 1,0 1-1,0 0 0,0-1 0,0 1 0,0 0 0,0 0 0,0-1 1,0 0-1,6 2 4,8 8-5,0 1 0,-1 0 0,20 20 0,16 13 0,-5-11 0,59 47 0,-91-68 0,-1 0 0,0 0 0,-1 1 0,0 0 0,-1 1 0,8 14 0,-15-23 0,0 1 0,0-1 0,0 0 0,-1 0 0,1 1 0,-1-1 0,0 1 0,-1 0 0,1-1 0,-1 1 0,0-1 0,0 1 0,0 0 0,0-1 0,-1 1 0,0-1 0,-3 9 0,2-8 0,-1 1 0,1-1 0,-1 1 0,-1-1 0,1 0 0,-1-1 0,0 1 0,0 0 0,-1-1 0,1 0 0,-1 0 0,-7 4 0,-107 61 5,48-30-90,40-23-1209,2-4-4375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4.0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31534,'35'-2'1169,"154"14"-1137,0 0-32,-166-13 0,-17 1-1,1-1 0,-1 1 0,0 0 0,1 1 1,8 1-1,-14-2-3,-1 0 1,0 0 0,0 0-1,0 0 1,0 1 0,0-1-1,1 0 1,-1 0 0,0 0-1,0 0 1,0 1 0,0-1-1,0 0 1,0 0 0,0 0-1,0 1 1,1-1 0,-1 0 0,0 0-1,0 0 1,0 1 0,0-1-1,0 0 1,0 0 0,0 0-1,0 1 1,0-1 0,0 0-1,-1 0 1,1 0 0,0 0-1,0 1 1,0-1 0,0 0-1,0 0 1,0 0 0,0 1-1,0-1 1,0 0 0,-1 0-1,1 0 1,0 0 0,0 0-1,0 1 1,0-1 0,-1 0-1,1 0 1,0 0 0,0 0-1,0 0 1,0 0 0,-1 0-1,1 0 1,0 0 0,0 0 0,-1 0-1,-22 6-441,-17 0-372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4.4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1 307 31438,'5'3'974,"157"26"-683,-125-21-291,0-2 0,0-2 0,0-1 0,1-2 0,48-4 0,-84 2 0,1 1-1,-1-1 1,1 0 0,-1 0 0,0 0 0,1 0-1,-1 0 1,0 0 0,0-1 0,0 1-1,0-1 1,0 0 0,0 1 0,0-1-1,0 0 1,-1 0 0,1 0 0,-1 0-1,1-1 1,-1 1 0,0 0 0,0-1-1,0 1 1,0 0 0,0-1 0,-1 1-1,1-1 1,-1 1 0,0-1 0,1 0-1,-1 1 1,-1-4 0,2-4-1,-2 0 0,1 0 0,-1 1 0,-1-1 0,0 1 0,0-1 0,-5-13 0,-1 4 4,0 0 0,-2 0 1,0 1-1,-1 0 0,-1 1 1,-1 0-1,0 1 0,-28-26 0,39 40-2,-1 0-1,0 0 0,0 0 0,1 0 1,-1 1-1,-1-1 0,1 1 0,0 0 0,0 0 1,-6-1-1,0 3 0,9 3 0,0-3 0,1 4 1,-1-1 0,1 0 0,0 1 0,1-1 0,-1 0 0,1 0 0,-1 0 0,1 0 0,1 0 0,-1-1 0,0 1 1,6 6-1,42 42 22,-35-38-17,0 2-5,11 8 0,-1 1 0,-2 2 0,29 41 0,-47-60-1,0 0 0,-1 0 0,1 1 0,-2-1 0,1 1 0,-1 0 0,0 0 0,-1 0 0,0 1 0,-1-1 0,0 0 0,0 1 0,-1-1 0,0 1 0,-1-1 0,0 1 0,0-1 0,-4 10 0,2-11 1,-1 0-1,0-1 1,0 1-1,-1-1 1,0 0 0,-1-1-1,1 1 1,-1-1-1,-1 0 1,1 0 0,-1-1-1,0 0 1,0 0-1,-12 6 1,-11 5-86,-1-1 0,-41 14 1,12-8-727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5.2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1 32143,'-23'0'387,"22"0"-289,7 0-42,421 9-56,-458-5-853,-5 0-1204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3:25.7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0 286 32255,'365'0'461,"-364"0"-461,-1-1-1,1 0 1,0 1-1,-1-1 1,1 0-1,-1 0 0,0 0 1,1 0-1,-1 1 1,1-1-1,-1 0 1,0 0-1,0 0 1,0 0-1,0 0 1,1 0-1,-1 0 1,0 0-1,0 0 0,-1 0 1,1 0-1,0 0 1,0 0-1,-1-1 1,1 0-3,-1-1 2,0-1 0,0 1-1,0-1 1,0 1 0,-1-1-1,1 1 1,-1 0 0,0 0-1,0 0 1,-4-5 0,-32-34 5,10 11 6,-2-10-6,14 18 2,-1 0 0,-37-37 0,78 63 12,-14 2-13,0 0 0,0 1-1,0 0 1,-1 1 0,15 13 0,43 47-8,-57-56 4,7 8-1,-1 0 0,0 1 0,-2 0 0,21 38 0,-29-47 0,-1 1 0,0 0 0,-1 0 0,-1 1 0,1-1 0,-2 1 0,0-1 0,0 1 0,-1 0 0,-1 0 0,-1 14 0,-1-19 0,0-1 0,0 1 1,-1-1-1,0 0 0,0 0 0,-1 0 1,0 0-1,0-1 0,-1 1 0,1-1 0,-1 0 1,-1-1-1,1 1 0,-1-1 0,-8 7 1,-14 9-28,-62 34 0,80-49 10,-52 27-188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22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11 31887,'0'0'4,"0"-1"0,0 1 0,1 0 0,-1 0 0,0 0 0,0 0 0,0 0 0,0-1 0,1 1 0,-1 0 1,0 0-1,0 0 0,0-1 0,0 1 0,0 0 0,0 0 0,0 0 0,1-1 0,-1 1 0,0 0 0,0 0 1,0-1-1,0 1 0,0 0 0,0 0 0,0-1 0,0 1 0,0 0 0,0 0 0,0 0 0,0-1 0,-1 1 1,1 0-1,0 0 0,0-1 0,0 1 0,0 0 0,0 0 0,0 0 0,0-1 0,-1 1 0,1 0 0,0 0 1,0 0-1,0 0 0,0-1 0,-1 1 0,1 0 0,0 0 0,0 0 0,0 0 0,-1 0 0,1 0 0,0 0 1,0 0-1,-1-1 0,-22 3 259,-27 13 41,40-11-304,-114 53 0,109-49 0,1 0 0,0 1 0,0 1 0,1 0 0,1 1 0,-14 14 0,26-24 0,-1-1 0,1 1 0,0 0 0,-1 0 0,1-1 0,0 1 0,0 0 0,-1 0 0,1-1 0,0 1 0,0 0 0,0 0 0,0 0 0,0-1 0,0 1 0,0 0 0,0 0 0,0 0 0,0-1 0,1 1 0,-1 0 0,0 0 0,0-1 0,1 1 0,-1 0 0,1-1 0,-1 1 0,1 0 0,-1-1 0,1 1 0,-1 0 0,1-1 0,-1 1-1,1-1 1,-1 1 0,1-1 0,0 1 0,0-1 0,-1 0 0,1 1 0,0-1 0,-1 0 0,1 0 0,1 1 0,42 16 2,-38-15 0,48 13-13,-40-12-45,0 0 0,0 1-1,-1 0 1,1 1 0,-1 1-1,0 0 1,-1 1-1,19 13 1,-22-12-1094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4:17.3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3 31983,'-1'-2'413,"0"5"-179,-1 17-133,-2 32-161,3 118 76,28 223 0,-24-363-16,-3-19-2,1-1 1,0 0 0,1 0 0,0 1 0,0-1 0,6 12 0,-8-22-11,0 0 0,0 1 0,0-1 0,0 1 0,0-1 0,1 0 0,-1 1 0,0-1 0,0 0-1,1 1 1,-1-1 0,0 0 0,1 1 0,-1-1 0,0 0 0,1 1 0,-1-1 0,0 0 0,1 0 0,-1 0 0,1 1 0,-1-1 0,0 0 0,1 0 0,-1 0 0,1 0 0,-1 0 0,1 0 0,-1 0 0,1 0-1,7 0-886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4:19.5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1 106 31326,'0'-3'40,"1"0"0,-1 0 1,1 0-1,0 0 0,0 1 0,0-1 0,0 0 0,0 1 0,1-1 0,-1 1 0,1-1 0,0 1 0,-1 0 0,1-1 0,0 1 1,1 0-1,-1 0 0,0 1 0,0-1 0,1 0 0,-1 1 0,6-3 0,7-3-7,0 0 0,30-7-1,-37 11-6,9-2-13,0 1 1,0 1-1,1 0 0,-1 1 0,1 1 0,0 0 1,-1 2-1,27 3 0,-37-3-15,0 0 1,-1 1-1,1 0 0,-1 0 1,0 0-1,1 1 0,-1 0 0,0 0 1,-1 0-1,1 1 0,0 0 1,-1 0-1,0 0 0,0 1 1,0 0-1,-1 0 0,0 0 0,0 0 1,0 1-1,0 0 0,-1 0 1,0 0-1,0 0 0,-1 0 1,3 7-1,-3-2 2,0-1 0,-1 0 0,0 1 0,0-1 0,-2 1 0,1-1 0,-1 1 0,0-1 0,-1 0 1,0 1-1,-1-1 0,0 0 0,-1 0 0,0-1 0,0 1 0,-1-1 0,-1 0 0,-7 11 0,-6 5-16,0-1 0,-2-2-1,-1 0 1,-47 38 0,61-54-3,-4 4-20,-1 0 0,0-1 1,-26 13-1,38-22-9,5 0-45,43 0 79,-15-1 47,0 1 1,0 2-1,44 7 0,-67-7-28,1 0-1,-1 1 0,0 1 0,0-1 1,0 1-1,0 1 0,0-1 0,-1 2 0,0-1 1,0 1-1,0 0 0,-1 1 0,0 0 0,0 0 1,9 13-1,-11-13-5,-1 0 1,0 0 0,0 1-1,0 0 1,-1 0-1,0 0 1,-1 0 0,0 0-1,0 1 1,-1-1-1,0 1 1,0-1 0,-1 1-1,0-1 1,0 1-1,-3 13 1,0-11 5,0 0 0,0 0 0,-1-1 0,-1 1 0,1-1 0,-2 0 0,1 0 0,-1-1 0,-1 0 0,0 0 0,0 0 0,-9 8 0,-2 0 2,-1-1 0,-1 0 0,0-2 0,-1 0 0,-28 14 0,34-22-2,1 1-1,-2-2 1,1 0 0,0 0-1,-1-2 1,0 0 0,0 0-1,0-2 1,-19 0-1,32-1-2,0 0 0,1-1 0,-1 1 0,0-1 0,1 0 0,-1 1 0,1-1 0,-1-1 0,1 1 0,-1 0 0,1-1 0,-1 1 0,1-1 0,0 1 0,0-1 0,0 0-1,0 0 1,0 0 0,1 0 0,-1 0 0,0-1 0,1 1 0,0-1 0,-1 1 0,1 0 0,0-1 0,0 0 0,1 1 0,-1-1 0,1 0 0,-1 1 0,1-5 0,1 6-2,0 0 1,0 1 0,0-1 0,1 1 0,-1 0-1,0-1 1,0 1 0,1 0 0,-1 0 0,0 0 0,1 0-1,-1 0 1,0 0 0,2 1 0,-2-1 0,187 13-1,-166-13 2,0-1 1,-1-1 0,1 0-1,-1-2 1,27-8 0,-37 8-2,1 0 0,-1-1 1,0-1-1,-1 0 0,1 0 1,-1-1-1,0 0 0,-1-1 1,0 0-1,0 0 1,7-11-1,-8 10-1,-2 0 1,1-1-1,-2 0 1,1 0-1,-1 0 1,-1-1-1,0 1 1,0-1-1,4-22 1,-3-1 3,0-67 0,0 5-1,-5 92-5,0 0 1,1 0-1,0 0 1,0 0 0,0 1-1,0-1 1,0 0-1,1 0 1,0 1-1,0-1 1,0 1-1,0-1 1,3-3-1,-3 5 1,1 0-1,-1 1 1,1-1-1,0 0 1,-1 1 0,1-1-1,0 1 1,0 0-1,0 0 1,0 0-1,0 0 1,0 1-1,0-1 1,0 1-1,0 0 1,7 0 0,-3 0-1,48 3-15,-51-2 16,-1-1 0,0 1 0,1 0 0,-1 0 0,0 0 0,0 1-1,0-1 1,0 1 0,0 0 0,0 0 0,0 0 0,-1 0 0,1 0 0,2 3 0,-3-2 6,-2-3 83,-25-1 0,22 0-87,1 1-1,-1-1 0,0 1 1,0 0-1,1 0 0,-1 0 0,0 0 1,0 0-1,1 0 0,-1 1 1,0 0-1,1-1 0,-1 1 0,0 0 1,1 0-1,-1 0 0,1 1 1,-1-1-1,1 1 0,0-1 1,0 1-1,0 0 0,-1 0 0,2 0 1,-1 0-1,-2 3 0,-4 6-3,1 1 0,1 1-1,0-1 1,1 1 0,0 0-1,1 0 1,1 0 0,0 0-1,-2 27 1,2 1-6,2-1 1,4 45 0,-2-78 6,-1-1 1,1 0 0,1 1-1,-1-1 1,1 0 0,0 0-1,1 0 1,-1 0 0,1 0 0,4 5-1,-5-8 2,0 0 0,0-1 0,0 1-1,1-1 1,-1 1 0,1-1 0,0 0 0,0 0-1,0 0 1,0 0 0,0-1 0,0 1 0,0-1-1,0 0 1,1 0 0,-1 0 0,0 0 0,1 0-1,-1-1 1,4 1 0,-3-1 2,0 0 1,0 0-1,0 0 0,0 0 1,0-1-1,0 0 0,0 0 1,0 0-1,0 0 1,0 0-1,0-1 0,-1 0 1,1 0-1,4-3 0,-4 1 4,0 0-1,0 0 1,0-1 0,0 0-1,0 1 1,-1-2-1,0 1 1,0 0-1,2-8 1,1-1-2,0-2 0,-2 1 0,0 0 1,0-1-1,-2 0 0,2-18 0,-4-101 4,-2 67-8,2 68 0,0 0 0,0 0 0,0 0 0,0 0 0,0 0 0,0 0-1,0 0 1,-1 0 0,1 0 0,0 0 0,0 0 0,0 0 0,0 0 0,0 0 0,0 0 0,0 0 0,0 0 0,0 0 0,-1 0 0,1 0-1,0 0 1,0 0 0,0 0 0,0 0 0,0 0 0,0 0 0,0 0 0,0 0 0,0 0 0,0-1 0,0 1 0,0 0 0,0 0 0,0 0-1,-1 0 1,1 0 0,0 0 0,0 0 0,0 0 0,0 0 0,0 0 0,0-1 0,0 1 0,0 0 0,0 0 0,0 0 0,0 0 0,0 0-1,0 0 1,0 0 0,0 0 0,0 0 0,0 0 0,0-1 0,0 1 0,0 0 0,1 0 0,-1 0 0,0 0 0,0 0 0,-4 9-12,-1 38 11,2 0 1,1 0-1,7 56 0,-4-92 0,1 1 0,0-1 0,1 1 0,0-1 0,0 0 0,1 0 0,1 0-1,0-1 1,1 0 0,0 0 0,7 10 0,-10-15 2,0-2-1,0 1 1,1 0 0,-1-1-1,1 1 1,0-1 0,0 0-1,0 0 1,0 0-1,0-1 1,1 0 0,-1 0-1,1 0 1,-1 0 0,1 0-1,0-1 1,0 0 0,-1 0-1,1-1 1,0 1-1,0-1 1,0 0 0,0 0-1,0 0 1,0-1 0,0 0-1,0 0 1,6-2 0,-6 0 0,0 1 0,-1-1 0,1 0 0,-1-1 0,1 1 0,-1-1-1,0 1 1,0-1 0,-1 0 0,1-1 0,-1 1 0,0-1 0,0 1 0,-1-1 0,1 0 0,1-6 0,5-11 4,-1-1-1,6-30 0,1-31-4,2-13 0,-14 86 0,0 0 0,1 0 0,0 1 0,0-1 0,2 1 0,7-12 0,-11 18 0,0 1 0,1 0 0,-1 0 0,1 0 0,-1 0 0,1 0 0,0 1 0,0-1 0,1 1 0,-1 0 0,0 0 0,1 0 0,-1 0 0,1 0 0,0 1 0,-1 0 0,1 0 0,0 0 0,0 0 0,0 1 0,0-1 0,0 1 0,0 0 0,0 0 0,0 0 0,-1 1 0,1-1 0,0 1 0,5 2 0,-2-1 0,-1 1 0,0 0 0,0 0 0,0 1 0,0 0 0,0 0 0,-1 0 0,0 1 0,0 0 0,0 0 0,0 0 0,-1 1 0,0-1 0,0 1 0,5 9 0,-4-4-1,0 1 1,-1-1-1,0 1 1,0 0-1,-1 0 1,-1 0-1,0 0 0,-1 0 1,0 1-1,-1-1 1,0 0-1,-1 1 1,-3 15-1,0-14 0,0 1 1,-1-1-1,0 0 0,-1-1 0,0 0 1,-1 1-1,-1-2 0,0 1 0,-1-1 1,-16 17-1,12-15-2,-1 0 0,-21 16-1,30-26 2,0-1 0,1 0-1,-1 0 1,-1 0 0,1-1-1,0 0 1,-1 0 0,1 0-1,-1 0 1,1-1 0,-1 0-1,-8 0 1,14-1-1,-1 0 1,0 0-1,0 0 1,0 0-1,0-1 1,0 1-1,0 0 1,0-1-1,0 1 1,1-1-1,-1 1 1,0-1-1,0 1 1,0-1-1,1 1 1,-1-1-1,0 0 1,1 1-1,-1-1 0,1 0 1,-1 0-1,1 0 1,-1 1-1,1-1 1,-1 0-1,1 0 1,0 0-1,-1 0 1,1 0-1,0 0 1,0 0-1,0-1 1,-2-36-100,3 27 87,0 10 15,-1 0 0,1 0 0,0 1 0,0-1 0,0 0 0,-1 1 0,1-1 0,0 1 0,0-1 0,0 1 0,0-1 0,0 1 0,0 0 0,0-1 0,0 1 0,1 0 0,-1 0 0,0 0 0,0 0 0,0 0 0,0 0 0,0 0 0,0 0 0,0 0 0,2 1 0,32 3 0,-23-1 0,4 2 0,1-1 0,-1 0 0,1-1 0,29 1 0,-13-4 9,-18 1 3,0 0 0,0-1 1,0-1-1,0 0 0,0-1 0,-1-1 1,1 0-1,-1-1 0,1-1 1,14-6-1,-14 2-9,-1 0 1,0-1-1,-1-1 1,0 0-1,0 0 1,-1-2 0,-1 1-1,0-2 1,-1 1-1,0-1 1,-1-1-1,-1 0 1,0 0-1,-1 0 1,0-1-1,-2 0 1,0-1-1,-1 1 1,0-1-1,-1 0 1,0-20-1,-2 29-2,0-6-3,-1 0 1,0 0-1,0 0 1,-1 0-1,-5-19 0,6 30 2,-1 0 0,0 0 0,-1 0 0,1 0 0,0 0 0,-1 1-1,0-1 1,1 0 0,-1 1 0,0-1 0,0 1 0,-1 0-1,1 0 1,0-1 0,-1 1 0,1 1 0,-1-1 0,0 0 0,1 1-1,-1-1 1,0 1 0,0 0 0,0 0 0,0 0 0,0 0 0,0 1-1,-1-1 1,1 1 0,-4 0 0,3 0 0,1-1 0,-1 1 0,0 1 0,1-1 0,-1 1 0,0-1 0,1 1 0,-1 0 0,0 0 0,1 0 0,0 1 0,-1 0 0,1-1 0,0 1 0,0 0 0,-5 4 0,4-2-1,1 0 1,-1 0-1,1 0 0,0 0 1,0 1-1,0 0 0,1-1 1,0 1-1,0 0 0,-2 8 0,-1 8 0,1 1-1,1 0 0,2 0 0,0 32 0,1-47 3,1 8-1,0 0 0,0 0 0,2-1 0,0 1-1,1 0 1,0-1 0,1 0 0,1 0 0,0 0 0,14 22 0,-15-29 1,0 1-1,0 0 1,1-1 0,0 0 0,1-1-1,-1 1 1,1-1 0,1 0 0,-1-1-1,1 0 1,0 0 0,0-1 0,0 0-1,1 0 1,-1-1 0,1 0 0,0 0 0,14 2-1,-16-4 2,1-1-1,-1 1 1,1-1-1,-1 0 0,0-1 1,1 0-1,-1 0 1,0 0-1,1-1 1,6-3-1,-9 2 0,0 1 0,0-1 0,0-1 1,0 1-1,0-1 0,-1 0 0,0 0 0,0 0 0,0-1 1,0 1-1,0-1 0,-1 0 0,3-6 0,4-7 0,-1-1-1,-1 0 1,0-1-1,-2 0 1,8-34-1,6-106 0,-9 53 3,-10 99-2,1 0 1,0 0-1,0 0 1,1 0-1,0 0 1,0 1-1,1-1 1,0 1-1,0 0 1,1 0-1,6-8 1,-9 12-2,0 1 0,1 0 1,-1 0-1,1 0 0,-1 0 1,1 0-1,0 1 0,0-1 1,-1 1-1,1 0 0,0-1 1,0 1-1,0 1 0,1-1 1,-1 0-1,0 1 0,0-1 1,0 1-1,0 0 1,1 0-1,-1 1 0,0-1 1,0 0-1,0 1 0,0 0 1,0 0-1,0 0 0,0 0 1,0 0-1,0 1 0,0-1 1,4 4-1,3 2 0,-1 1 0,0 0 0,0 0 0,-1 1 0,0 0 0,0 0 0,-1 1 0,6 11 0,0 1 0,-1 1 0,17 45 0,-25-57 0,0 1 0,-1-1 0,0 1 0,-1 0 0,0 0 0,-1-1 0,0 1 0,-1 0 0,-1 0 0,0 0 0,0 0 0,-1 0 0,0 0 0,-1-1 0,-1 1 0,0-1 0,0 0 0,-1 0 0,-1 0 0,1-1 0,-2 1 0,0-1 0,0-1 0,0 0 0,-1 0 0,-13 11 0,5-5 2,-1-1 0,0-2 0,-20 12 0,28-18-1,-1-1 0,0-1 0,0 1 0,0-2-1,0 1 1,-1-2 0,1 1 0,-13 0 0,22-3-1,-1 0-1,0 0 1,1 0 0,-1 0 0,1 0-1,-1 0 1,0-1 0,1 1-1,-1-1 1,1 1 0,-1-1 0,1 0-1,-1 1 1,1-1 0,0 0-1,-1 0 1,1 0 0,0 0 0,0 0-1,-1 0 1,1 0 0,0-1 0,0 1-1,0 0 1,1-1 0,-1 1-1,0-1 1,0 1 0,1-1 0,-1 1-1,1-1 1,-1 1 0,1-3-1,-2-6-2,0-1-1,1 1 1,0-1-1,2-12 0,-1 7 0,-1-5-3,4-113-16,-1 121 23,-1 0 0,2 0 0,0 1 0,0-1 0,1 1 0,1 0 0,0 0 1,7-13-1,-12 25 0,0 0 0,0-1 0,1 1 0,-1 0 1,0 0-1,0-1 0,0 1 0,0 0 0,1 0 1,-1 0-1,0-1 0,0 1 0,0 0 0,1 0 1,-1 0-1,0 0 0,0 0 0,1 0 0,-1-1 1,0 1-1,0 0 0,1 0 0,-1 0 0,0 0 1,0 0-1,1 0 0,-1 0 0,0 0 0,0 0 1,1 0-1,-1 0 0,0 0 0,0 0 0,1 0 1,-1 0-1,0 1 0,0-1 0,1 0 0,-1 0 1,0 0-1,0 0 0,0 0 0,1 1 0,-1-1 1,0 0-1,0 0 0,0 0 0,1 0 0,-1 1 1,9 13-11,-9-14 10,30 56 3,1-2 1,53 67 0,-72-106-1,1 0-1,0-1 1,1 0 0,0-1-1,1-1 1,1 0-1,0-1 1,0 0 0,1-2-1,1 0 1,-1-1-1,21 7 1,8-5 40,-43-9-95,-1-1 0,1 0 1,0 1-1,0-1 1,-1 0-1,1-1 1,0 1-1,-1 0 0,1-1 1,0 1-1,-1-1 1,1 0-1,-1 0 1,5-2-1,5-18-2563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4:20.4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50 30174,'351'1'1906,"1151"-19"-1315,-922-11-588,-563 30 3,-13-1-7,0 1 0,0-1 0,-1 0 0,1 0 0,0-1 1,0 1-1,-1-1 0,1 0 0,6-1 0,-10 1-20,17 1-292,-9 3 116,-11 4-264,-11-2-537,-14 2-1574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4:21.6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95 29133,'0'0'3357,"22"0"-3355,245 2 27,325-6 57,-29-5-79,50-2 2,-542 4-1,74-17 1,-2 0 22,-124 21-33,150-11-4,-192 21-261,-8 2-210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17.1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229 65 31166,'-5'-5'62,"0"0"-1,0 0 1,0 1-1,0-1 0,-1 1 1,-12-6-1,16 9-41,0 0-1,0 0 1,-1 0-1,1 0 0,0 0 1,-1 1-1,1-1 1,-1 1-1,1 0 0,0 0 1,-1 0-1,1 0 1,-1 0-1,1 0 0,-1 1 1,1-1-1,0 1 1,-1 0-1,1 0 0,0 0 1,-1 0-1,1 0 1,0 0-1,-2 2 0,-3 3 3,0 1-1,1-1 1,0 2-1,1-1 0,-1 0 1,2 1-1,-1 0 1,1 0-1,-5 12 0,-26 83 124,33-98-143,-5 26 6,1 1 1,1-1 0,1 1 0,2 0 0,3 42 0,-1-70-10,0 0 0,0 0 0,1 0 0,-1 0 0,1-1 0,0 1 1,0 0-1,0 0 0,1-1 0,-1 1 0,1-1 0,0 1 0,0-1 0,0 0 0,0 0 0,1 0 1,4 5-1,-4-6 2,0 0 0,0 0 1,0 0-1,1-1 1,-1 0-1,0 1 1,1-1-1,-1 0 0,0-1 1,1 1-1,-1-1 1,1 1-1,-1-1 0,1 0 1,-1 0-1,1-1 1,-1 1-1,1-1 0,-1 0 1,4-1-1,-1 0 3,-1 0 1,1-1-1,-1 0 0,0 0 1,0 0-1,0-1 0,0 1 0,-1-1 1,1 0-1,-1-1 0,0 1 1,0-1-1,-1 0 0,1 0 0,-1 0 1,0 0-1,-1-1 0,4-7 0,0-4 5,0 1-1,-1-1 0,0 0 0,-2 0 1,2-20-1,0-30 0,-7-112 0,1 166-4,-1 0 0,0 0 0,-5-16 0,7 59 13,-2-10-15,2 23 0,1 0 1,2-1 0,2 0-1,11 46 1,-12-70-3,2 0-1,0-1 1,1 1-1,0-2 1,18 30-1,-24-45 1,-1 0 0,0 0 0,1 0 0,-1 0 0,1 0 0,0 0 0,-1 0 0,1 0 0,0 0 0,-1 0 0,1-1 0,0 1-1,0 0 1,0-1 0,0 1 0,0 0 0,0-1 0,0 1 0,0-1 0,0 1 0,0-1 0,0 0 0,0 0 0,0 1 0,0-1 0,0 0 0,0 0-1,0 0 1,0 0 0,1 0 0,-1 0 0,0 0 0,0 0 0,0-1 0,0 1 0,0 0 0,0-1 0,0 1 0,0-1 0,0 1 0,0-1 0,0 1-1,0-1 1,0 0 0,0 0 0,-1 1 0,1-1 0,1-1 0,2-3 1,-1 0 0,1-1-1,-1 1 1,1-1 0,-2 0 0,1 0-1,2-7 1,3-19-1,0-1 0,5-64 0,-10 65 0,1-1 0,2 1 0,11-36 0,2 32 0,-19 36 0,1-1 0,-1 1 0,0-1 0,1 1 0,-1-1 0,0 1 0,1-1 0,-1 1 0,1-1 0,-1 1 0,1-1 0,-1 1 0,1 0 0,-1-1 0,1 1 0,0 0 0,-1-1 0,1 1 0,-1 0 0,1 0 0,0 0 0,-1 0 0,1 0 0,0-1 0,-1 1 0,1 0 0,0 0 0,-1 0 0,1 1 0,0-1 0,-1 0 0,1 0 0,-1 0 0,1 0 0,0 1 0,-1-1 0,1 0 0,-1 1 0,1-1 0,0 0 0,-1 1 0,1-1 0,-1 1 0,0-1 0,1 0 0,-1 1 0,1-1 0,-1 1 0,1 0 0,-1-1 0,0 1 0,0-1 0,1 1 0,-1-1 0,0 1 0,0 1 0,9 20 0,-1 0 0,-1 1 0,-1 0 0,-1 1 0,3 47 0,3 7 13,-8-58-12,-2-12-2,0 0 0,0 1 0,1-1 0,0 0-1,1 0 1,0 0 0,0 0 0,0 0 0,6 8 0,-9-16 1,0 0 0,0 0 0,1 0 0,-1 1 0,0-1 0,0 0 0,1 0 0,-1 0 0,0 0 0,0 0 0,1 1 0,-1-1 0,0 0 0,0 0 0,1 0 0,-1 0 0,0 0 0,1 0 0,-1 0 0,0 0 0,0 0 0,1 0 0,-1 0 0,0 0 0,1 0 0,-1 0 0,0 0 0,0-1 0,1 1 0,-1 0 0,0 0 0,0 0 0,1 0 0,-1 0 0,0-1 0,0 1 0,1 0 0,-1 0 0,0 0 0,1-1 0,7-12 10,8-29-8,18-72 0,-25 77-3,2 0 1,1 2 0,21-45 0,-22 66-1,-11 14 1,1 0 0,-1 0 0,0 0 0,0 0 0,0 0 0,0 0 0,1 0 0,-1 0 0,0 0-1,0 0 1,0 0 0,1 0 0,-1 0 0,0 0 0,0 0 0,0 0 0,0 0 0,0 0 0,1 0 0,-1 1 0,0-1 0,0 0 0,0 0 0,0 0 0,0 0 0,0 0 0,1 0 0,-1 1-1,0-1 1,0 0 0,0 0 0,0 0 0,0 0 0,0 1 0,0-1 0,0 0 0,0 0 0,0 0 0,0 1 0,0-1 0,0 0 0,0 0 0,0 1 0,0 33-7,0-22 4,0 188 0,0-196 3,0 1 0,0 0 0,0 0 0,1-1 0,0 1 0,0 0 0,0-1 0,0 1 0,1-1 0,0 1 0,0-1 0,0 0 0,0 1 0,1-1 0,-1 0 0,6 5 0,-4-6 0,0 0 0,0 0 0,0-1 0,0 1 0,0-1 0,1 0 0,-1 0 0,1 0 0,-1-1 0,1 0 0,0 0 0,-1 0 0,1 0 0,0-1 0,0 0 0,5 0 0,-6 0 0,0 0 0,1-1 0,-1 1 1,0-1-1,0 0 0,1 0 0,-1-1 0,0 1 0,0-1 1,-1 0-1,1 0 0,0 0 0,-1-1 0,6-4 0,-3 2 1,0-1 0,0-1 0,-1 1-1,0-1 1,0 0 0,-1 0-1,4-8 1,1-5 1,-1-1-1,-1 1 1,-1-1-1,7-41 1,-7-41 14,-9 121-16,-1 10 0,0 0 0,1 53 0,3-76 0,0 1 0,1 0 0,-1 0 0,1 0 0,0 0 0,1-1 0,-1 1 0,1-1 0,0 1 0,1-1 0,-1 1 0,1-1 0,0 0 0,1 0 0,-1-1 0,1 1 0,0-1 0,0 1 0,0-1 0,7 4 0,-8-6 0,0 0 0,0 0 0,0-1 0,1 0 0,-1 1 0,1-1 0,-1 0 0,1-1 0,-1 1 0,1-1 0,-1 0 0,1 1 0,0-1 0,-1-1 0,1 1 0,-1-1 0,1 1 0,-1-1 0,1 0 0,-1 0 0,1-1 0,-1 1 0,0-1 0,0 1 0,1-1 0,-1 0 0,-1 0 0,1 0 0,0-1 0,0 1 0,3-5 0,4-5 0,0 0 0,-1 0 0,-1-1 0,0 0 0,0 0 0,6-17 0,-5 8 4,0 0 0,-2-1 0,0-1 0,-2 1 0,0-1 0,-2 0 0,2-38 0,-5 62-4,-1 0 0,1 0 0,0 0 0,0 0 0,0 0 0,0-1 0,0 1 0,0 0 0,0 0 0,0 0 0,0 0 0,0 0 0,-1 0 0,1 0 0,0 0 0,0-1 0,0 1 0,0 0 0,0 0 0,0 0 0,-1 0 0,1 0 0,0 0 0,0 0 0,0 0 0,0 0 0,0 0 0,-1 0 0,1 0 0,0 0 0,0 0 0,0 0 0,0 0 0,0 0 0,-1 0 0,1 0 0,0 0 0,0 0 0,0 0 0,0 0 0,0 1 0,0-1 0,-1 0 0,1 0 0,0 0 0,0 0 0,0 0 0,0 0 0,0 0 0,0 0 0,0 1 0,0-1 0,-1 0 0,1 0 0,0 0 0,0 0 0,0 0 0,0 0 0,0 1 0,0-1 0,0 0 0,0 0 0,0 0 0,0 0 0,0 0 0,0 1 0,0-1 0,0 0 0,0 0 0,-8 13 0,-3 11 0,1 0 0,1 0 0,1 1 0,-7 42 0,-8 108 0,10 137 0,-3 25 0,15-331 0,0 7 0,0 0 0,-1 0 0,-1 0 0,0 0 0,0-1 0,-2 1 0,-6 15 0,11-28 0,0 0 0,0-1 0,0 1 0,0 0 0,0 0 0,0 0 0,-1 0 0,1 0 0,0 0 0,0-1 0,0 1 0,0 0 0,0 0 0,0 0 0,0 0 0,0 0 0,0 0 0,0 0 0,-1 0 0,1 0 0,0-1 0,0 1 0,0 0 0,0 0 0,0 0 0,0 0 0,-1 0 0,1 0 0,0 0 0,0 0 0,0 0 0,0 0 0,0 0 0,0 0 0,-1 0 0,1 0 0,0 0 0,0 0 0,0 0 0,0 0 0,0 0 0,-1 0 0,1 0 0,0 1 0,0-1 0,0 0 0,0 0 0,0 0 0,0 0 0,0 0 0,0 0 0,-1 0 0,1 0 0,0 0 0,0 1 0,0-1 0,0 0 0,-1-19 0,1 16 0,0-50 0,2-1 0,2 1 0,2 1 0,18-68 0,42-64 0,-18 55 0,-47 128 6,-1 0 0,0 0-1,1 0 1,-1 0 0,1 0 0,0 0 0,-1 0 0,1 0-1,0 0 1,-1 0 0,1 0 0,0 0 0,0 0 0,0 0-1,0 1 1,0-1 0,0 0 0,0 1 0,0-1 0,0 1-1,0-1 1,0 1 0,0-1 0,0 1 0,0 0 0,1 0-1,1-1 1,12 1-2540,-8 0 15,11 0-17562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17.6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148 212 31871,'1'-10'41,"0"-1"0,1 0 0,0 1 0,1-1 0,0 1 0,0 0 0,1 0 0,0 0 0,1 0 0,0 1 0,1 0 0,0 0 0,0 0 0,1 1 0,0 0 0,1 0 0,0 1 0,0-1 0,0 2 0,12-8 0,-17 12-40,0 0-1,0 1 0,0-1 0,1 1 1,-1-1-1,0 1 0,1 0 1,-1 0-1,5 0 0,-7 1 0,0 0 0,0 0 0,0 1 0,0-1 0,0 0 0,0 0 0,0 1 0,0-1 0,-1 0 0,1 1 0,0-1 0,0 1 0,0-1 0,0 1 0,-1 0 0,1-1 0,0 1 0,-1 0 0,1-1 0,0 1 0,-1 0 0,1 0 0,-1 0 0,1-1 0,-1 1 0,1 0 0,-1 0 0,0 0 0,1 0 0,-1 0 0,0 0 0,0 0 0,0 0 0,0 0 0,0 0 0,0 0 0,0 1 0,0 12 0,0 0 0,-1 0 0,-1 1 0,0-1 0,-1-1 0,-1 1 0,0 0 0,0-1 0,-2 1 0,1-2 0,-2 1 0,0 0 0,0-1 0,-15 17 0,-13 15 0,-3-2 0,-54 49 0,85-85 0,1 0 0,-44 41 0,32-29 0,14-15 0,6-5 0,11-9 0,0 0 0,0 1 0,24-14 0,-31 21 0,-1 1 0,1-1 0,-1 1 0,1 0 0,0 0 0,0 1 0,0-1 0,0 1 0,0 1 0,0-1 0,0 1 0,0 0 0,0 1 0,7 0 0,-11 0-2,1 1 0,-1-1 0,1 1 0,-1-1 0,0 1 0,1 0 0,-1 0 0,0 0 0,0 0 0,0 0 0,0 0 0,-1 0 0,1 1 0,2 4 0,16 18-323,-9-18-1202,-3-3-2834,2-1-4190,5 0-9152,-14-3 17465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19.8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12 266 30702,'2'-45'1717,"-3"38"-1389,-4 30-340,2 2 15,0 0 1,2 0-1,0 0 1,2 0-1,5 30 1,-5-45-3,1 0-1,0 0 1,1 0 0,0 0-1,1-1 1,0 1 0,0-1-1,1 0 1,0 0 0,1-1 0,0 1-1,0-1 1,0-1 0,1 1-1,14 11 1,-18-17-1,-1 0 0,1 0 0,0 0 0,0 0 0,0 0 0,0-1 0,0 1 0,0-1 0,0 0 0,0 0 0,1 0 0,-1 0 0,0-1 0,1 1 0,-1-1 0,1 0 0,-1 0 0,0 0 0,1 0 0,-1-1 0,0 1 0,1-1 0,-1 0 0,0 0 0,1 0 0,-1 0 0,0-1 0,0 1 0,0-1 0,0 0 0,-1 0 0,1 0 0,0 0 0,-1-1 0,1 1 0,-1 0 0,0-1 0,0 0 0,0 0 0,0 1 0,0-1 0,-1 0 0,1 0 0,-1-1 0,0 1 0,0 0 0,1-5 0,5-24-6,-1-1 0,-2 0 0,-1 0 1,-1 0-1,-4-38 0,1 15 9,2 55-3,-1 0 0,0 0 0,0 0 0,0 0 0,0 0 0,0 0 0,-1 0 0,1 0 0,0-1 0,0 1 0,-1 0 0,1 0 0,-1 0 0,1 0 0,-1 0 0,1 1 0,-1-1 0,0 0 0,1 0 0,-2-1 0,1 2 0,0 0 0,1 0 0,-1 0 0,1 1 0,-1-1 0,0 0 0,1 0 0,-1 1 0,1-1 0,-1 1 0,0-1 0,1 0 0,-1 1 0,1-1 0,-1 1 0,1-1 0,0 1 0,-1-1 0,1 1 0,0 0 0,-1-1 0,1 1 0,0-1 0,-1 1 0,1 0 0,0-1 0,0 1 0,0 0 0,0-1 0,0 1 0,0 0 0,0-1 0,0 2 0,-4 16 0,1 0 0,0 0 0,2 1 0,0-1 0,1 0 0,1 0 0,0 0 0,7 28 0,-7-42 0,0 0 0,1 0 0,0-1 0,-1 1 0,1-1 0,1 1 0,-1-1 0,0 1 0,1-1 0,0 0 0,0 0 0,0-1 0,0 1 0,0 0 0,0-1 0,1 0 0,-1 0 0,1 0 0,0 0 0,4 1 0,0-1 0,1 1 0,0-2 0,0 1 0,0-2 0,0 1 0,0-1 0,0 0 0,10-2 0,-15 2 0,1-1 0,-1 0 0,0 0 0,0 0 0,0 0 0,1-1 0,-1 0 0,0 0 0,-1 0 0,1 0 0,0 0 0,-1-1 0,1 0 0,-1 0 0,3-3 0,-1 1 0,-1-1 0,0 1 0,-1-1 0,1 0 0,-1 0 0,0 0 0,-1-1 0,4-11 0,-1-6 0,-1 0 0,-1-1 0,-1 0 0,-2-27 0,0 49 0,0 1 1,0 0-1,0 1 1,0-1 0,0 0-1,0 1 1,0-1-1,0 0 1,-1 1 0,1-1-1,-1 1 1,1-1 0,-1 0-1,0 1 1,1-1 0,-1 1-1,0 0 1,0-1 0,0 1-1,0 0 1,0-1-1,-1 1 1,1 0 0,0 0-1,-1 0 1,1 0 0,0 0-1,-1 1 1,1-1 0,-1 0-1,1 0 1,-1 1-1,1-1 1,-1 1 0,0 0-1,1-1 1,-1 1 0,0 0-1,1 0 1,-1 0 0,0 0-1,1 0 1,-1 0 0,0 1-1,1-1 1,-1 1-1,1-1 1,-1 1 0,1-1-1,-3 2 1,1 0-2,0 0 1,0-1-1,0 1 1,1 0-1,-1 1 1,1-1-1,-1 0 1,1 1-1,0-1 1,0 1-1,0 0 0,0 0 1,1 0-1,-1 0 1,1 0-1,0 0 1,-1 0-1,1 0 1,1 0-1,-1 1 1,0 3-1,-2 12-6,1-1 0,-1 28 0,3-43 8,0 16-1,0 0 0,1-1 0,1 1 0,0 0 0,6 18 0,-7-32 0,0 0 0,1-1 0,0 1 0,0 0 0,0-1 0,1 1 0,-1-1 0,1 0 0,0 0 0,0 0 0,1 0 0,-1-1 0,1 1 0,0-1 0,0 0 0,0 0 0,0 0 0,0 0 0,1-1 0,-1 0 0,1 0 0,-1 0 0,1 0 0,6 0 0,-5 0 3,1-1-1,1 0 1,-1 0 0,0-1 0,0 1-1,0-2 1,0 1 0,0-1-1,9-2 1,-12 2-3,0-1 1,0 0-1,0 1 0,-1-1 0,1 0 1,-1-1-1,1 1 0,-1-1 1,0 1-1,0-1 0,0 0 0,0 0 1,-1-1-1,1 1 0,-1 0 0,0-1 1,3-4-1,2-10 0,-1-1 0,0 1 0,-1-1 0,-1 0 0,-1 0 0,0-1 0,-2 1 0,0-23 0,5-49 0,-6 90 0,0 0 0,0 0-1,0 0 1,0 0 0,1 0 0,-1 0-1,0 0 1,1-1 0,-1 1 0,0 0-1,1 1 1,-1-1 0,1 0 0,-1 0-1,1 0 1,0 0 0,-1 0 0,1 0-1,0 1 1,0-1 0,0 0 0,0 1-1,-1-1 1,1 0 0,0 1 0,1-1-1,0 1 0,0 0 0,-1 0 0,1 0 0,0 0 0,-1 0 0,1 0-1,0 0 1,-1 1 0,1-1 0,0 1 0,-1-1 0,1 1-1,-1 0 1,3 1 0,5 4-1,-1 0 0,1 0 0,13 15 0,8 12 2,-58-32 0,24-2 0,0 0 0,0 1 0,-1 0 0,1 0 0,0 0 0,-1 1 0,1-1 0,0 1 0,0 0 0,0 0 0,-6 2 0,8-1 0,-1 0 0,1 0 0,-1 0 0,1 0 0,0 1 0,0-1 0,0 1 0,0-1 0,0 1 0,1 0 0,-1-1 0,1 1 0,-1 0 0,1 0 0,-1 5 0,-3 10 0,2-1 0,-1 0 0,2 1 0,1 0 0,1 31 0,-1-47 0,2 1 0,-1 0 0,0 0 0,1 0 0,-1 0 0,1-1 0,0 1 0,0 0 0,0 0 0,0-1 0,0 1 0,1-1 0,-1 1 0,1-1 0,-1 0 0,1 1 0,0-1 0,0 0 0,3 2 0,-1-1 0,0 0 0,1-1 0,-1 1 0,1-1 0,0 0 0,0 0 0,0-1 0,0 1 0,0-1 0,6 1 0,-1-1 0,0 0 1,1-1-1,-1 0 1,0-1-1,0 0 1,0 0-1,0-1 1,0-1-1,0 0 1,18-7-1,-20 5 2,0 0-1,-1-1 1,1 1-1,-1-1 1,0-1 0,-1 0-1,0 0 1,0 0-1,0-1 1,-1 1-1,0-1 1,0-1-1,-1 1 1,0-1-1,-1 1 1,0-1-1,0 0 1,2-14 0,1-14-4,-1-1 1,-3 1 0,-1-48 0,-1 55 3,0 0-2,1 18 0,0 1 0,-1 0 0,0-1 0,-1 1 0,0 0 0,-1-1 0,0 1 0,-1 0 0,-5-13 0,6 37 0,5 118 0,24 166 0,-26-289 0,0 1 0,1 0 0,0-1 0,0 0 0,1 1 0,8 14 0,-10-20 0,1-1 0,0 1 0,0-1 0,0 0 0,0 0 0,0 0 0,0 0 0,1 0 0,-1 0 0,1 0 0,0-1 0,-1 1 0,1-1 0,0 0 0,0 0 0,-1 0 0,1 0 0,0 0 0,0-1 0,0 1 0,0-1 0,0 0 0,4 0 0,-4 0 0,0 0 0,1-1 0,-1 1 0,0-1 0,0 1 0,0-1 0,0 0 0,0 0 0,0 0 0,0-1 0,0 1 0,0-1 0,-1 0 0,1 1 0,0-1 0,2-3 0,-1 1 0,0-1 0,-1 0 0,1 0 0,-1 0 0,0 0 0,0 0 0,-1 0 0,3-8 0,2-9 0,-2-1 0,0 0 0,2-35 0,-7 50 0,11-136 0,-11 343 0,1-194 0,-1 1 0,1-1 0,0 1 0,0-1 0,0 0 0,1 1 0,0-1 0,0 0 0,0 0 0,0 0 0,1 0 0,0-1 0,0 1 0,1-1 0,-1 0 0,1 1 0,6 4 0,-4-5 0,-1 0 0,1 0 0,0-1 0,0 0 0,1 0 0,-1-1 0,0 0 0,1 0 0,0 0 0,-1-1 0,1 0 0,0 0 0,12-1 0,-16 0 0,0 0 0,0-1 0,0 1 0,0-1 0,0 0 0,0 0 0,0 0 0,0 0 0,0 0 0,-1-1 0,1 1 0,0-1 0,-1 0 0,1 1 0,-1-1 0,0-1 0,1 1 0,-1 0 0,0 0 0,0-1 0,-1 1 0,1-1 0,0 0 0,-1 1 0,1-1 0,-1 0 0,0 0 0,0 0 0,0-5 0,3-6 0,-1-1 0,-1 0 0,0-1 0,-1-25 0,-1 22 0,-1-1 0,-1 1 0,-1 0 0,-8-32 0,9 42 0,-2 0 0,1 1 0,-1-1 0,0 1 0,0 0 0,-1 0 0,0 0 0,-1 0 0,0 1 0,0 0 0,-12-10 0,17 15 0,0 1 0,0 0 0,-1 0 0,1 0 0,0 0 0,0 0 0,-1 0 0,1 0 0,0 0 0,-1 1 0,1-1 0,-1 1 0,1-1 0,-1 1 0,0-1 0,1 1 0,-1 0 0,1 0 0,-1 0 0,0 0 0,1 0 0,-1 0 0,1 0 0,-1 0 0,1 1 0,-1-1 0,0 0 0,1 1 0,-1 0 0,1-1 0,0 1 0,-1 0 0,1 0 0,-1 0 0,1 0 0,0 0 0,0 0 0,0 0 0,0 0 0,0 0 0,-1 2 0,-2 2 0,2 0 0,-1 0 0,0 0 0,1 1 0,0-1 0,0 1 0,1 0 0,0-1 0,-1 11 0,0-1 0,1 0 0,1 0 0,0 0 0,2 1 0,-1-1 0,2 0 0,0 0 0,5 15 0,-6-25 0,0 0 0,0-1 0,0 1 0,0-1 0,1 0 0,0 1 0,0-1 0,0 0 0,0-1 0,1 1 0,-1 0 0,1-1 0,0 0 0,0 0 0,0 0 0,1-1 0,-1 1 0,1-1 0,-1 0 0,1 0 0,0 0 0,-1-1 0,1 0 0,0 0 0,0 0 0,0-1 0,10 1 0,-13-1 0,0-1 0,0 1 0,0-1 0,0 1 0,0-1 0,0 1 0,0-1 0,0 0 0,0 0 0,-1 0 0,1 0 0,0 0 0,-1-1 0,1 1 0,-1 0 0,1-1 0,-1 1 0,0-1 0,1 0 0,-1 1 0,0-1 0,0 0 0,0 0 0,0 0 0,-1 1 0,1-1 0,0 0 0,-1 0 0,1-2 0,2-10 0,-1 1 0,0-1 0,1-17 0,-2 18 0,1-33 0,-1 26 0,0-1 0,1 0 0,1 1 0,9-32 0,-12 50 0,1 1 0,-1 0 0,0-1 0,1 1 0,0 0 0,-1-1 0,1 1 0,0 0 0,-1 0 0,1-1 0,0 1 0,0 0 0,0 0 0,0 0 0,0 0 0,0 0 0,0 0 0,1 1 0,-1-1 0,0 0 0,0 1 0,1-1 0,-1 1 0,0-1 0,1 1 0,-1-1 0,1 1 0,-1 0 0,1 0 0,-1 0 0,0 0 0,1 0 0,-1 0 0,1 0 0,-1 0 0,0 0 0,1 1 0,-1-1 0,1 1 0,-1-1 0,0 1 0,3 1 0,1 1 0,1 0 0,-1 0 0,0 1 0,-1-1 0,1 1 0,-1 1 0,1-1 0,4 8 0,-1-1 0,-1 0 0,0 0 0,-1 1 0,-1 1 0,0-1 0,0 1 0,-1-1 0,3 18 0,-2 7 0,2 60 0,-6-66 0,-1-29 0,0 0 0,0 0 0,0 0 0,0 0 0,1 0 0,-1 0 0,1 0 0,-1 0 0,1 0 0,0 0 0,0-1 0,-1 1 0,1 0 0,1-1 0,-1 1 0,0 0 0,0-1 0,1 1 0,-1-1 0,0 0 0,1 0 0,0 1 0,-1-1 0,1 0 0,0 0 0,-1 0 0,1 0 0,0-1 0,4 2 0,2-1 0,0 1 0,1-2 0,-1 1 0,1-1 0,14-2 0,-20 2 0,3-2 0,-1 1 0,1 0 0,-1-1 0,0 0 0,0-1 0,1 1 0,-1-1 0,-1 0 0,1 0 0,0 0 0,-1-1 0,0 0 0,1 0 0,-1 0 0,-1 0 0,1 0 0,-1-1 0,0 0 0,0 0 0,0 0 0,2-5 0,5-10 0,-2-1 0,0 0 0,-1 0 0,5-24 0,17-140-27,-29 184 28,0 0 0,0 0-1,1 0 1,-1 0 0,0 0 0,0 0-1,1 0 1,-1 0 0,1 0-1,-1 0 1,1 1 0,-1-1 0,1 0-1,0 0 1,-1 0 0,1 1-1,0-1 1,0 0 0,-1 1-1,1-1 1,0 1 0,0-1 0,0 1-1,0-1 1,0 1 0,0-1-1,0 1 1,0 0 0,0 0 0,0-1-1,0 1 1,0 0 0,0 0-1,0 0 1,0 0 0,0 0-1,0 0 1,0 0 0,0 1 0,1-1-1,2 2 0,0-1 0,-1 0 0,1 1-1,-1 0 1,0 0 0,1 0 0,-1 0-1,0 0 1,5 6 0,0 0 0,-1 1 0,0 1 0,-1 0 0,0 0 0,0 0 0,-1 0 0,-1 1 0,0 0 0,0 0 0,3 16 0,-3-9 0,-2 0 0,0 0 0,-1 0 0,0 0 0,-2 0 0,-2 19 0,1-29 0,1 0 0,-1 1 0,-1-1 0,0 0 0,0-1 0,0 1 0,-1-1 0,0 1 0,-1-1 0,0 0 0,0-1 0,0 1 0,-1-1 0,0 0 0,0 0 0,-8 5 0,6-5 0,-1 0 0,1-1 0,-1 0 0,-1-1 0,1 0 0,0 0 0,-1-1 0,0 0 0,0 0 0,0-1 0,0-1 0,-18 1 0,27-2 0,0 0 0,-1 0 0,1 0 0,0-1 0,-1 1 0,1 0 0,0-1 0,-1 1 0,1-1 0,0 1 0,0-1 0,0 1 0,0-1 0,-1 0 0,1 0 0,0 0 0,0 0 0,0 1 0,1-1 0,-1 0 0,0-1 0,0 1 0,0 0 0,1 0 0,-1 0 0,0 0 0,1 0 0,-1-1 0,1 1 0,0 0 0,-1-1 0,1-1 0,-1-5 0,0 0 0,0-1 0,1 1 0,1-11 0,0 1 0,-1 0-7,1 0-1,6-32 1,-6 43 6,1-1 0,0 1 0,1 0 0,0 0 0,0 1 0,0-1 0,1 0 0,0 1 0,8-10 0,-12 16 2,0-1-1,1 1 1,-1-1 0,1 1-1,-1 0 1,1-1-1,-1 1 1,1 0 0,-1 0-1,1 0 1,-1-1 0,1 1-1,-1 0 1,1 0 0,0 0-1,-1 0 1,1 0 0,-1 0-1,1 0 1,-1 0-1,1 0 1,0 0 0,-1 0-1,1 0 1,-1 0 0,1 1-1,-1-1 1,1 0 0,-1 0-1,1 1 1,-1-1-1,1 0 1,-1 0 0,1 1-1,15 14 12,-14-12-14,16 17 2,1-1 0,1-1 0,1-1 0,39 26 0,-48-36 0,1 0 0,1-1 0,-1 0 0,1-1 0,0-1 0,0 0 0,0-1 0,1-1 0,-1 0 0,23 0 0,-32-2 8,0-1 1,1 0-1,-1 0 1,0 0-1,-1-1 1,1 0-1,0 0 1,0 0-1,-1 0 0,1-1 1,-1 0-1,0 0 1,0 0-1,0 0 1,0-1-1,0 0 1,-1 1-1,0-1 0,6-9 1,-6 8-150,0 0 1,0 1-1,0-1 0,-1-1 1,1 1-1,-2 0 1,1-1-1,0 1 0,-1-1 1,0 1-1,0-1 1,-1 0-1,0 1 1,0-1-1,0 0 0,0 1 1,-1-1-1,-2-7 1,-10-9-7619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0.1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31967,'37'0'176,"13"0"80,5 0-80,3 0-112,-7 0-32,-5 0-32,-7 0-16,-9 2-80,-11-2-1041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3.0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1 245 31438,'6'-24'1204,"-7"53"-1105,0 6-105,1-29 6,1 0 0,-1 0 0,1 0 0,1 1 0,-1-1 0,1 0 0,0 0 0,0-1 0,5 10 0,-6-13 0,1 0 0,0 1 0,-1-1 0,1 0 0,0 0 0,0 0 0,0 0 0,1-1 0,-1 1 0,0 0 0,1-1 0,-1 0 0,1 1 0,-1-1 0,1 0 0,-1 0 0,1-1 0,0 1 0,-1 0 0,1-1 0,0 0 0,5 0 0,-6 1 0,0-1 0,1 0 0,-1 0 0,0 0 0,1 0 0,-1 0 0,0 0 0,1-1 0,-1 1 0,0-1 0,1 1 0,-1-1 0,0 0 0,0 0 0,0 0 0,0-1 0,0 1 0,0 0 0,0-1 0,0 1 0,0-1 0,-1 1 0,1-1 0,0 0 0,-1 0 0,0 0 0,1 0 0,-1 0 0,0 0 0,0 0 0,0 0 0,0-1 0,0-3 0,6-16 0,-2 0 0,-1-1 0,-1 0 0,-1 0 0,0-31 0,-1 22 0,7-50 0,-8 79 0,1 0 0,-1 0 0,1 0 0,0 0 0,0 0 0,0 0 0,1 0 0,-1 0 0,1 0 0,-1 1 0,1-1 0,0 1 0,0-1 0,0 1 0,0-1 0,5-3 0,-3 5 0,-1-1 0,1 0 0,0 1 0,0 0 0,-1 0 0,1 0 0,0 0 0,0 1 0,0-1 0,0 1 0,0 0 0,5 1 0,-6-1-1,0 1 1,0 0-1,0 0 1,0 0-1,0 0 0,0 0 1,-1 1-1,1-1 1,-1 1-1,1 0 0,-1 0 1,1 0-1,-1 0 1,0 0-1,0 0 0,0 0 1,0 1-1,-1-1 1,1 1-1,-1-1 1,1 1-1,-1 0 0,0 0 1,0 0-1,0 0 1,1 3-1,-4-8 1,1-1 0,-1 0 0,0 1 0,0-1 0,0 1 0,0 0 0,0 0 0,0 0 0,-1 0 0,1 0 0,-1 0 0,1 0 0,-1 1 0,0-1 0,1 1 0,-1 0 0,0 0 0,0 0 0,0 0 0,0 0 0,0 1 0,0-1 0,0 1 0,-1 0 0,1 0 0,0 0 0,0 1 0,0-1 0,0 0 0,0 1 0,0 0 0,0 0 0,0 0 0,0 0 0,1 1 0,-1-1 0,0 0 0,1 1 0,-1 0 0,1 0 0,-1 0 0,-2 3 0,-2 5 0,0 1 0,1-1 0,0 1 0,1 0 0,1 0 0,0 1 0,0-1 0,1 1 0,-3 19 0,1 7 0,2 66 0,2-96 0,2 0 0,-1-1 0,1 1 0,0-1 0,1 1 0,0-1 0,0 1 0,1-1 0,3 8 0,-4-12 0,-1 0 0,1 0 0,0-1 0,0 1 0,0 0 0,1-1 0,-1 0 0,1 1 0,-1-1 0,1 0 0,0 0 0,0 0 0,0-1 0,0 1 0,0-1 0,0 1 0,0-1 0,1 0 0,-1-1 0,0 1 0,1 0 0,4-1 0,-4 1 0,0 0 1,0-1-1,0 0 1,0 0-1,0 0 1,0 0-1,0-1 0,0 0 1,0 1-1,0-2 1,0 1-1,0 0 1,0-1-1,-1 1 0,1-1 1,-1 0-1,1-1 1,-1 1-1,0 0 1,0-1-1,0 0 0,0 0 1,0 0-1,0 0 1,-1 0-1,0 0 1,1-1-1,-1 1 0,-1-1 1,4-6-1,0-3 1,0 1-1,-1-1 1,-1 0-1,0-1 0,0 1 1,0-23-1,-5-82 0,1 103 0,-1 0 0,0 0 0,-6-20 0,7 32 0,1 1 0,-1-1 0,0 0 0,0 1 0,0-1 0,0 1 0,0-1 0,0 1 0,-1 0 0,1-1 0,-1 1 0,0 0 0,0 0 0,0 0 0,0 0 0,0 1 0,0-1 0,0 0 0,0 1 0,-1-1 0,1 1 0,-1 0 0,1 0 0,-1 0 0,1 0 0,-4 0 0,4 1 0,1 0 0,-1 0 0,0 0-1,0 0 1,1 1 0,-1-1 0,0 1 0,0-1 0,1 1 0,-1 0 0,1 0-1,-1-1 1,1 1 0,-1 0 0,1 0 0,-1 1 0,1-1 0,-2 3-1,-1 0 1,1 0-1,1 0 0,-1 0 0,1 1 1,-1-1-1,-2 9 0,0 4-2,1 0 1,-5 34-1,7-33 2,0 0 0,2 0 0,0 0-1,0-1 1,2 1 0,5 27 0,-6-40 1,1 0-1,-1-1 1,1 1 0,0-1 0,0 1-1,0-1 1,0 0 0,1 0 0,0 0-1,0 0 1,0-1 0,0 1-1,1-1 1,-1 1 0,1-1 0,0-1-1,0 1 1,0 0 0,0-1 0,1 0-1,-1 0 1,0 0 0,1 0 0,0-1-1,-1 0 1,1 0 0,0 0-1,0 0 1,4-1 0,-4 0 0,-1 1 0,1-2 0,-1 1 0,1 0 1,-1-1-1,1 0 0,-1 0 0,0 0 0,0-1 0,1 1 0,-1-1 0,0 0 1,0 0-1,0-1 0,4-3 0,-2 2 1,-1-1-1,0 0 1,-1-1-1,1 1 1,-1-1-1,0 0 1,-1 0-1,7-13 1,-1-9 1,0 1 0,-1-2 0,6-53 0,-8 47-1,-4 24-1,9-45 0,-10 54 0,-1 0 0,1 0 0,0 0 0,0 0 0,-1 0 0,1 0 0,1 0 0,-1 0 0,0 0 0,0 0 0,1 1 0,-1-1 0,1 0 0,-1 1 0,1-1 0,0 1 0,-1 0 0,1-1 0,0 1 0,2-1 0,-3 2 0,0 0 0,0 0 0,0 0 0,0 0 0,0 0 0,0 0 0,0 0 0,0 0 0,0 1 0,0-1 0,0 0 0,0 1 0,0-1 0,0 0 0,0 1 0,-1-1 0,1 1 0,0-1 0,0 1 0,0 0 0,-1-1 0,1 1 0,0 0 0,-1 0 0,1-1 0,-1 1 0,2 2 0,11 26 0,-11-24 0,9 32 0,-2 0 0,-1 0 0,3 43 0,-1-7 0,-10-73 0,0 1 0,0-1 0,0 1 0,0-1 0,0 1 0,0-1 0,0 1 1,0-1-1,0 1 0,0-1 0,0 1 0,0-1 0,1 1 0,-1-1 0,0 0 0,0 1 0,1-1 0,-1 1 0,0-1 0,1 1 0,-1-1 0,0 0 1,1 1-1,-1-1 0,0 0 0,1 0 0,-1 1 0,1-1 0,-1 0 0,1 0 0,-1 1 0,0-1 0,1 0 0,-1 0 0,1 0 0,0 0 0,16-12 6,10-29 2,-12 11-8,19-56 0,-26 60 0,2 1 0,0 0 0,26-41 0,-36 66 0,0 0 0,0 0 0,0 0 0,0 0 0,0 1 0,0-1 0,0 0 0,0 0 0,0 0 0,1 0 0,-1 1 0,0-1 0,0 0 0,0 0 0,0 0 0,0 0 0,0 1 0,0-1 0,0 0 0,1 0 0,-1 0 0,0 0 0,0 0 0,0 0 0,0 0 0,0 1 0,1-1 0,-1 0 0,0 0 0,0 0 0,0 0 0,0 0 0,1 0 0,-1 0 0,0 0 0,0 0 0,0 0 0,1 0 0,-1 0 0,0 0 0,0 0 0,0 0 0,0 0 0,1 0 0,-1 0 0,0 0 0,0 0 0,0 0 0,0-1 0,1 1 0,-1 0 0,0 0 0,0 0 0,0 0 0,0 0 0,0 0 0,1 0 0,-1-1 0,0 1 0,0 0 0,0 0 0,0 0 0,1 21 0,-1-17 0,0 65 0,-1-26 0,6 47 0,-4-78 0,1 0 0,0-1-1,1 1 1,0 0 0,1-1-1,1 1 1,0-1 0,10 17-1,-14-27-19,-1 1-1,1 0 0,1-1 0,-1 1 1,0-1-1,0 0 0,0 1 0,1-1 1,-1 0-1,1 0 0,-1 0 0,1 1 1,-1-2-1,1 1 0,0 0 0,0 0 1,1 0-1,10 0-1140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3.5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213 111 31486,'6'-12'277,"-2"3"-148,0 0 1,-1 0-1,0 0 0,0 0 1,-1 0-1,2-20 0,-4 29-127,0-1 0,0 0-1,-1 0 1,1 1 0,0-1 0,0 0-1,-1 0 1,1 1 0,0-1 0,-1 1-1,1-1 1,-1 0 0,1 1 0,-1-1-1,1 1 1,-1-1 0,1 1-1,-1-1 1,0 1 0,1-1 0,-1 1-1,0 0 1,1-1 0,-1 1 0,0 0-1,1 0 1,-1-1 0,0 1 0,0 0-1,1 0 1,-1 0 0,0 0-1,0 0 1,1 0 0,-2 0 0,-30 4 2,24-2-4,0 1 0,0 1 0,0-1 0,0 1 0,0 1 0,1-1 0,0 1 0,0 1 0,0-1 0,1 1 0,0 0 0,0 1 0,1 0 0,-1 0 0,1 0 0,-4 8 0,-2 4 0,0 0 0,2 1 0,0 0 0,1 1 0,-6 27 0,12-40-2,0 1 0,0 0 0,1 0 0,0 0 0,1 0 0,0 0 0,2 13 0,-1-20 2,0-1 1,0 1-1,0-1 0,1 1 1,-1-1-1,0 0 0,1 0 1,-1 0-1,1 0 0,0 0 1,-1 0-1,1 0 0,0-1 0,-1 1 1,1-1-1,0 1 0,0-1 1,0 1-1,0-1 0,-1 0 1,1 0-1,0 0 0,0 0 1,4-1-1,4 1 2,0 0 0,0-1 0,15-3 0,-19 2-2,0 0 0,-1-1 0,1 0 0,0 0 0,-1 0 0,0 0 0,0-1 0,0 0 0,0 0 0,-1 0 0,1-1 0,-1 1 0,0-1 0,-1 0 0,1-1 0,-1 1 0,0 0 0,0-1 0,0 0 0,-1 1 0,0-1 0,2-12 0,2-8 0,-2 1 0,-1-1 0,-1 0 0,-2-26 0,1 49 0,-1 0 1,0 1-1,-1-1 1,1 1-1,0-1 0,-1 1 1,1-1-1,-1 1 1,0-1-1,-2-3 0,3 5 2,-1 0-1,0 0 0,0 1 0,0-1 0,1 0 0,-1 0 0,0 1 0,0-1 0,0 1 0,0-1 1,0 1-1,0-1 0,0 1 0,0 0 0,0-1 0,0 1 0,-1 0 0,1 0 0,0 0 0,0 0 1,0 0-1,0 0 0,0 0 0,-2 1 0,2-1-1,0 0 0,0 1 0,0-1 0,0 1 0,1-1 0,-1 1 0,0 0 0,0-1 0,0 1 0,1 0 0,-1 0 0,0-1 0,1 1 0,-1 0 0,1 0 0,-1 0 0,1 0 0,-1 0 0,1 0 0,-1 0 0,1 0 0,0 0 0,0 0 0,0 0 0,-1 0 0,1 1 0,-3 34 0,3-32 0,0 1-1,-1 19 2,1 0 1,6 41-1,-5-59-4,0 1 1,0-1-1,1 0 1,0 0-1,0 0 1,1 0-1,0 0 1,0 0-1,0 0 1,1-1-1,0 0 1,0 0-1,0 0 1,0 0-1,9 6 1,-9-8-64,0-1 0,1 0 1,0 0-1,-1-1 0,1 1 1,0-1-1,0 0 0,0-1 1,0 1-1,0-1 0,0 0 1,9-1-1,16 0-1668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33.9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223 2 31903,'-29'-1'739,"-157"4"-710,185-3-27,1 1 1,-1-1-1,1 0 1,-1 1-1,1-1 0,0 1 1,-1-1-1,1 0 1,-1 1-1,1-1 1,0 1-1,-1-1 0,1 1 1,0-1-1,-1 1 1,1-1-1,0 1 0,0-1 1,0 1-1,-1 0 1,1-1-1,0 1 1,0-1-1,0 1 0,0 0 1,0-1-1,0 1 1,0 0-1,1 26-13,-1-20 16,30 547-5,-23-461 0,7 93-5,27 299 42,-33-452-37,-6-27 0,0 0 0,0 0 0,-1 0 0,1 12 0,-2-16 0,2-2 0,21 1 0,0-2 0,-1 0 0,1-1 0,-1-1 0,32-9 0,-42 8-68,-17 6 96,-40 10-951,19-12-1988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5.2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1 306 31518,'0'-64'1220,"11"383"-1188,0 18-35,-11-455 3,21-157 0,-16 240 0,3-25 0,30-107 0,-37 166 0,-1-1 0,1 1 0,0-1 0,0 1 0,0 0 0,0-1 0,0 1 0,0 0 0,0 0 0,0 0 0,0 0 0,1 0 0,-1 0 0,0 0 0,1 0 0,-1 0 0,1 1 0,-1-1 0,1 1 0,-1-1 0,1 1 0,-1-1 0,1 1 0,0 0 0,-1 0 0,1 0 0,-1 0 0,1 0 0,0 0 0,-1 0 0,1 0 0,2 2 0,0-2 0,0 1 0,0 0 0,0 1 0,0-1 0,0 1 0,0-1 0,0 1 0,0 1 0,-1-1 0,1 0 0,4 5 0,-1 2 0,-1 0-1,1 0 1,-1 1 0,-1 0-1,0 0 1,0 0 0,-1 1-1,-1 0 1,1-1 0,-2 1 0,0 1-1,0-1 1,-1 0 0,0 0-1,-1 1 1,-2 21 0,1-28-2,0 0 1,0 0 0,0-1 0,-1 1 0,1 0-1,-1-1 1,-1 0 0,1 1 0,-1-1 0,1 0-1,-1 0 1,0 0 0,0-1 0,-1 1 0,1-1-1,-1 0 1,-6 5 0,-8 3 4,-1 0 0,-38 16 0,36-18-20,52-10-12,-13 2 29,-4-2 1,0-1-1,0 0 1,0-1 0,0-1-1,-1 0 1,0-1 0,0 0-1,0-1 1,-1 0 0,1-1-1,17-14 1,-21 14 0,0 0-1,-1-1 1,0 0-1,0-1 1,-1 0-1,0 0 1,0 0-1,-1-1 1,-1 0-1,1 0 1,-2 0-1,1-1 1,-2 1-1,6-21 1,-3-22 0,-1 0-1,-3 1 1,-7-79 0,5 121 1,-1 1 0,0 0 0,-1 0 1,0-1-1,-5-12 0,1 46-2,6 271 0,1-281 0,-1 0 0,2 0 0,0-1 0,1 1 0,0-1 0,10 26 0,-11-34 0,0-1 0,1 1 0,-1-1 0,1 0 0,0 0 0,0 0 0,1 0 0,-1 0 0,1-1 0,0 0 0,0 0 0,0 0 0,0 0 0,1 0 0,-1-1 0,1 0 0,-1 0 0,1 0 0,0 0 0,0-1 0,9 2 0,-3-1 2,1-1 0,-1 0 0,1 0 0,0-1 0,0-1 0,-1 0 0,1 0 0,13-5 0,-18 4-1,-1 0-1,1-1 1,-1 0 0,1 0 0,-1-1 0,-1 0 0,1 0 0,0 0 0,-1-1 0,0 0 0,0 0 0,0 0 0,-1 0 0,7-11 0,-5 6-3,0 0 0,-2 0 0,1-1 0,-1 0 0,-1 0 0,1 0 0,-2 0 0,0-1 0,0 1 0,-1 0 0,-1-1 0,0 1 0,0-1 0,-1 1 0,-3-18 0,2 25 2,1 0 0,-1 0 0,0 1 0,0-1 0,0 0 0,-1 1 0,1-1 0,-1 1 0,0 0 0,0 0 0,0 0 0,0 0 0,0 1 0,-1-1 0,1 1 0,-1 0 0,0 0 0,1 0 0,-1 0 0,0 1 0,0-1 0,0 1 0,0 0 0,-1 0 0,1 1 0,0-1 0,0 1 0,0 0 0,-7 1 0,10-1 0,-1 0 0,0 0 0,0 0 0,1 0 0,-1 1 0,0-1 0,0 1 0,1-1 0,-1 1 0,0 0 0,1 0 0,-1-1 0,1 1 0,-1 0 0,1 0 0,-1 1 0,1-1 0,0 0 0,0 0 0,-2 3 0,0 0 0,1-1 0,1 1 0,-1 0 0,0-1 0,1 1 0,0 0 0,0 0 0,-1 8 0,0 6 0,1-1 0,1 1 0,3 22 0,-2-36 0,0 5 0,0 0 0,1-1 0,0 1 0,0-1 0,1 0 0,0 0 0,1 0 0,-1 0 0,2-1 0,-1 1 0,1-1 0,8 9 0,-10-12 0,1 0 0,-1-1 0,1 1 0,0-1 0,0 0 0,0 0 0,1 0 0,-1-1 0,1 0 0,-1 0 0,1 0 0,0 0 0,0-1 0,0 0 0,0 0 0,0 0 0,0 0 0,0-1 0,0 0 0,0 0 0,0 0 0,6-2 0,-9 2 0,0-1 0,0 0 0,0 0 0,0 0 0,0 0 0,0-1 0,0 1 0,0-1 0,-1 1 0,1-1 0,-1 1 0,1-1 0,-1 0 0,1 0 0,-1 0 0,0 0 0,0 0 0,0 0 0,0 0 0,0 0 0,-1 0 0,1 0 0,-1 0 0,1-1 0,-1-1 0,3-10 0,-1-1 0,-1-23 0,0 33 0,-1-12 0,1 6 0,0 0 0,-1-1 0,-1 1 0,1-1 0,-2 1 0,0 0 0,0 0 0,-1 0 0,-7-19 0,2 21 0,5 14 0,1 19 0,2-22 0,0 13 0,0-1 0,1 1 0,1-1 0,1 1 0,0-1 0,7 21 0,-7-28 0,0 0 0,0-1 0,0 0 0,1 0 0,0 0 0,1 0 0,-1-1 0,1 1 0,0-1 0,0 0 0,1-1 0,-1 1 0,1-1 0,0 0 0,10 5 0,-12-7 0,0 0 0,0-1 0,1 1 0,-1-1 0,0 0 0,0 0 0,6 0 0,-9 0 0,0-1 0,0 0 0,0 0 0,0-1 0,0 1 0,0 0 0,0 0 0,0 0 0,0-1 0,0 1 0,0 0 0,0-1 0,0 1 0,0-1 0,0 1 0,0-1 0,0 0 0,0 1 0,0-1 0,-1 0 0,1 0 0,0 0 0,-1 1 0,1-1 0,0 0 0,-1 0 0,1 0 0,-1 0 0,1 0 0,-1 0 0,0 0 0,1 0 0,-1-1 0,4-20 0,-1 1 0,0-29 0,-3 37 0,0-1 0,1 1 0,1 0 0,0 0 0,0 0 0,1 0 0,1 0 0,0 1 0,10-20 0,-12 29 1,1 0 0,-1 0 0,0 0 0,1 1-1,-1 0 1,1-1 0,-1 1 0,1 0 0,0 0 0,0 0 0,0 1 0,0-1 0,4-1 0,-5 3-1,-1-1 1,1 1 0,0-1-1,-1 1 1,1 0 0,0 0-1,0 0 1,-1 0 0,1 0-1,0 0 1,0 0 0,-1 1-1,1-1 1,0 0 0,-1 1-1,1 0 1,0-1 0,-1 1-1,1 0 1,-1 0 0,1 0-1,-1 0 1,0 0 0,1 0-1,-1 0 1,0 0 0,0 0-1,2 3 1,4 6-1,-2 1 0,1 0 0,-1-1 0,-1 2 0,0-1 0,-1 0 0,4 19 0,7 85-5,-10-146 5,1-1 1,2 1 0,1 0 0,1 1-1,2 0 1,17-36 0,-27 64-1,0 1 0,-1-1 0,1 1 0,0-1 0,0 1 0,0-1 0,0 1 0,0 0 0,0 0 0,1-1 0,-1 1 0,0 0 0,0 0 0,1 0 0,-1 0 0,1 1 0,-1-1 0,1 0 0,-1 1 0,3-2 0,-3 3-1,-1 0 0,0 0-1,1-1 1,-1 1 0,0 0 0,1 0-1,-1 0 1,0-1 0,0 1 0,0 0-1,0 0 1,0 0 0,0 0 0,0 0-1,0-1 1,0 1 0,0 1 0,0 2-4,-2 77 0,4 100 5,-2-179 0,1 0 0,-1 0 0,1 0 0,-1 0 0,1-1 0,0 1 0,-1 0 0,1-1 0,0 1 0,0 0 0,0-1 0,1 1 0,-1-1 0,0 1 0,0-1 0,1 0 0,-1 0 0,1 1 0,-1-1 0,1 0 0,0 0 0,-1 0 0,1-1 0,0 1 0,-1 0-1,1-1 1,0 1 0,3 0 0,6 1 4,-1-1 0,1 0-1,21-1 1,-17-1 9,-8 1-13,0-1 0,0 0 0,0 0 1,0-1-1,-1 0 0,1 0 0,-1-1 1,1 1-1,-1-1 0,0-1 0,0 1 1,-1-1-1,1 0 0,-1-1 0,1 1 1,-1-1-1,-1 0 0,1 0 0,-1 0 1,0-1-1,0 0 0,0 0 0,3-7 0,0-2 0,0 0 0,-1 0 0,0-1 0,-2 1 0,1-1 0,-2-1 0,0 1 0,0-28 0,-2 35 3,-1 2-5,0-1 0,0 0 1,0 1-1,-1-1 1,0 0-1,-3-9 0,3 15 2,1 0-1,-1 0 0,0 0 1,-1 1-1,1-1 0,0 0 1,0 1-1,-1-1 0,1 1 1,-1-1-1,0 1 0,1 0 1,-1-1-1,0 1 0,0 0 1,1 0-1,-1 0 0,0 0 1,0 1-1,0-1 0,0 1 1,0-1-1,-1 1 0,1-1 1,0 1-1,-4 0 0,3 0 2,-1 0-1,1 0 1,0 0-1,0 0 1,-1 1-1,1-1 1,0 1-1,0 0 1,0 0-1,0 0 1,0 0-1,0 0 1,0 1-1,0 0 1,0-1-1,1 1 0,-1 0 1,0 0-1,1 0 1,0 1-1,-1-1 1,1 1-1,0-1 1,0 1-1,1 0 1,-1 0-1,1-1 1,-1 1-1,1 0 1,0 0-1,0 1 1,-1 3-1,-2 10-2,1 0 1,1 1-1,1 0 0,1 30 0,0-30 17,0-12-15,0 0 0,0 0 1,1-1-1,0 1 0,0 0 0,0-1 1,1 1-1,0 0 0,0-1 1,0 0-1,1 1 0,0-1 1,0 0-1,0 0 0,1-1 1,-1 1-1,1-1 0,7 6 0,-5-5 0,1 0 0,-1-1 0,1 0 0,0-1 0,0 0 0,0 0 0,1 0 0,-1-1 0,1 0 0,0 0 0,-1-1 0,1 0 0,11 0 0,-1 0 0,-11-1 0,0 1 0,0-1 0,0 0 0,0 0 0,12-3 0,-19 3-2,1-1 0,-1 1 0,0 0 0,1 0 0,-1-1 0,0 1 0,1 0 0,-1-1 0,0 1 0,1 0 0,-1-1 0,0 1 0,1 0 0,-1-1 0,0 1-1,0-1 1,0 1 0,1 0 0,-1-1 0,0 1 0,0-1 0,0 1 0,0-1 0,0 1 0,0-1 0,0 1 0,0 0 0,0-1 0,0 1 0,0-1 0,0 1 0,0-1 0,0 1 0,0-1 0,-1 1 0,1 0 0,0-1 0,0 1 0,0-1 0,-1 1 0,1-1 0,-14-7-297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6.9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9 384 31887,'-4'24'169,"1"0"1,2 0 0,1 32 0,0-28-132,0-24-38,0 1 0,1 0 1,0 0-1,0-1 0,0 1 0,0-1 0,1 1 0,0-1 0,0 0 0,0 1 0,0-1 1,1 0-1,3 4 0,-5-6 0,1 0 1,0 0 0,-1-1-1,1 1 1,0 0-1,0-1 1,0 0-1,0 1 1,0-1 0,0 0-1,0 0 1,0 0-1,1 0 1,-1-1 0,0 1-1,0-1 1,1 1-1,-1-1 1,1 0 0,-1 0-1,0 0 1,1 0-1,-1 0 1,0 0 0,1-1-1,-1 1 1,0-1-1,4-1 1,-3 0 1,1-1 0,-1 1 1,0-1-1,0 1 0,0-1 0,0 0 1,-1 0-1,1-1 0,-1 1 0,0 0 1,0-1-1,0 0 0,0 1 0,0-1 1,1-7-1,17-63 26,-11 7-25,-2-1 1,-3 0-1,-7-78 1,1 34 1,1 81 14,-2 38-10,-3 49-8,1 255-1,6-197 0,-1-103 0,0 0 0,1-1 0,1 1 0,0-1 0,0 1 0,1-1 0,6 16 0,-7-22 0,-1 0 0,1 0 0,1-1 0,-1 1 0,0-1 0,1 0 0,0 1 0,0-1 0,0 0 0,0-1 0,0 1 0,0 0 0,1-1 0,-1 0 0,1 0 0,0 0 0,0 0 0,-1-1 0,1 1 0,0-1 0,0 0 0,5 1 0,-4-1 0,1 0 0,-1-1 0,1 0 0,-1 1 0,1-1 0,-1-1 0,0 1 0,1-1 0,-1 0 0,0-1 0,1 1 0,-1-1 0,0 0 0,0 0 0,0 0 0,0-1 0,-1 0 0,1 0 0,-1 0 0,1 0 0,-1-1 0,0 0 0,-1 0 0,1 0 0,0 0 0,-1 0 0,0-1 0,0 0 0,-1 1 0,1-1 0,-1 0 0,0 0 0,2-7 0,0-3 0,0 1 0,-1-1 0,-1 0 0,0 0 0,-1 0 0,0 0 0,-2-17 0,0 24 0,0-1 0,0 1 0,0 1 0,-1-1 0,0 0 0,0 0 0,-1 1 0,0-1 0,-1 1 0,1 0 0,-1 0 0,-1 0 0,1 0 0,-12-11 0,15 17 0,0 0 0,0 0 0,0 0 0,0 0 0,0 1 0,0-1 0,-1 0 0,1 0 0,0 1 0,-1-1 0,1 0 0,-1 1 0,1 0 0,0-1 0,-3 1 0,3 0 0,1 0 0,-1 0 0,1 0 0,-1 1 0,0-1 0,1 0 0,-1 0 0,1 1 0,-1-1 0,1 0 0,-1 1 0,1-1 0,-1 1 0,1-1 0,0 0 0,-1 1 0,1-1 0,-1 1 0,1-1 0,0 1 0,0 0 0,-1-1 0,1 1 0,0-1 0,0 2 0,-2 4 0,1 1 0,0 0 0,0 0 0,1 0 0,1 8 0,-1-6 0,0 4 0,1 0 0,0 1 0,1-1 0,0 0 0,2 0 0,-1 0 0,1 0 0,1 0 0,0-1 0,1 0 0,1 0 0,0-1 0,0 1 0,1-1 0,0-1 0,1 0 0,18 17 0,-24-25 0,-1 1 0,0-1 0,1 0 0,-1-1 0,1 1 0,0 0 0,0-1 0,0 0 0,0 1 0,0-1 0,0 0 0,0-1 0,0 1 0,0 0 0,0-1 0,0 0 0,0 1 0,0-1 0,1-1 0,-1 1 0,0 0 0,0-1 0,0 0 0,0 1 0,0-1 0,0 0 0,0-1 0,0 1 0,0-1 0,0 1 0,-1-1 0,1 0 0,-1 0 0,1 0 0,-1 0 0,0 0 0,1 0 0,2-5 0,2-3 0,0-1 0,0 1 0,-1-1 0,0-1 0,-1 1 0,-1-1 0,0 1 0,5-20 0,-5 2 0,-1 1 0,-2-55 0,-2 53 0,1 30 0,0 0 0,0 0 0,0 0 0,0 0 0,0 0 0,0 0 0,0 0 0,0 0 0,0 0 0,0 0 0,0 0 0,0 0 0,0 0 0,0 0 0,0 0 0,0 0 0,-1 0 0,1 0 0,0 0 0,0 0 0,0 0 0,0 0 0,0 0 0,0 0 0,0 0 0,0 0 0,0 0 0,0 0 0,0 0 0,0 0 0,0 0 0,0 0 0,0 0 0,-1 0 0,1 0 0,0 0 0,0 0 0,0 0 0,0 0 0,0 0 0,0 0 0,0 0 0,0 0 0,0-1 0,0 1 0,-6 13 0,-3 19 0,5-10 0,2 0 0,1 0 0,0 1 0,5 35 0,-3-51 0,0 0 0,0 0 0,1-1 0,0 1 0,0 0 0,1-1 0,-1 1 0,2-1 0,-1 0 0,1 0 0,0 0 0,0 0 0,0-1 0,1 1 0,0-1 0,0-1 0,0 1 0,11 6 0,-14-9 0,0 0 0,0-1 0,1 1 0,-1-1 0,1 0 0,-1 0 0,1 0 0,0 0 0,-1 0 0,1 0 0,0-1 0,0 1 0,-1-1 0,1 0 0,0 0 0,0 0 0,-1 0 0,1-1 0,0 1 0,0-1 0,-1 1 0,1-1 0,0 0 0,-1 0 0,1 0 0,-1-1 0,1 1 0,-1 0 0,1-1 0,-1 0 0,0 1 0,0-1 0,0 0 0,0 0 0,0 0 0,-1-1 0,1 1 0,0 0 0,-1-1 0,0 1 0,1-1 0,0-3 0,4-8 0,-1-1 0,0 1 0,-1-1 0,-1 0 0,0-1 0,1-18 0,-1-69 0,-5 155 0,0-30 0,1 1 0,1-1 0,2 0 0,6 42 0,-6-60 0,0 1 0,0-1 0,0 0 0,0 0 0,0 0 0,1 0 0,0-1 0,0 1 0,0-1 0,0 0 0,0 0 0,1 0 0,0 0 0,-1 0 0,1-1 0,0 1 0,0-1 0,0 0 0,1-1 0,-1 1 0,0-1 0,1 1 0,-1-1 0,9 0 0,-7 0 0,0 0 0,0-1 0,0 0 0,0 0 0,0 0 0,0-1 0,0 0 0,0 0 0,0-1 0,0 1 0,0-1 0,0 0 0,-1-1 0,1 0 0,-1 0 0,0 0 0,10-7 0,-7 0 2,1 0 0,-1 0-1,-1-1 1,0 0 0,0 0 0,-1-1-1,-1 0 1,0 0 0,0 0 0,-2-1 0,1 1-1,2-21 1,0-15 4,-1-97 0,-5 127-9,1-24 3,0 20 0,-1 0 0,-1 0 0,-6-35 0,1 41 0,0 13 0,5 5 0,0-1 0,0 1 0,0-1 0,1 1 0,-1 0 0,0-1 0,1 1 0,-1 0 0,1-1 0,-1 1 0,1 0 0,0 0 0,-1 2 0,-6 80 0,6 139 0,3-101 0,-2-3 0,3-110-49,0-9 63,3-19-1665,-6-17-5227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7.2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2 31855,'-9'-1'864,"28"1"-864,10 0 16,8 3-16,0 5-80,2-7-448,-2-1-7476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8.2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2 349 31486,'-1'-23'466,"0"11"-332,1 0 1,0-1 0,1 1-1,5-23 1,-6 32-131,1 1-1,-1 0 1,1-1-1,0 1 1,0 0-1,0 0 1,0 0-1,1 0 1,-1 0-1,1 0 1,-1 0 0,1 0-1,-1 1 1,1-1-1,0 0 1,0 1-1,0 0 1,0-1-1,0 1 1,0 0-1,0 0 1,0 0 0,1 0-1,-1 0 1,0 1-1,1-1 1,-1 1-1,0 0 1,1-1-1,4 1 1,-6 1-4,0-1 0,1 0 0,-1 0 0,0 1 0,1-1 0,-1 1 0,0-1 0,0 1 0,0 0 0,0-1 0,0 1 0,0 0 0,0 0 0,0 0 0,0 0 0,0 0 0,0 0 0,0 0 0,0 0 0,-1 0 0,1 0 0,-1 0 0,1 0 0,0 3 0,11 35 0,-11-33 0,6 39 0,-2 0 0,-2 0 0,-3 57 0,0-52 0,0-50 0,0 0 0,0 0 0,0 0 0,0 0 0,0 0 0,1 0 0,-1 0 0,0 0 0,0 0 0,0 0 0,0 0 0,0 0 0,0 0 0,0 0 0,0 0 0,1 0 0,-1 0 0,0 0 0,0 0 0,0 0 0,0 0 0,0 0 0,0 0 0,0 0 0,0 0 0,1 0 0,-1 0 0,0 0 0,0 0 0,0 0 0,0 0 0,0 0 0,0 0 0,0 0 0,0 0 0,0 1 0,0-1 0,1 0 0,-1 0 0,0 0 0,0 0 0,0 0 0,0 0 0,0 0 0,0 0 0,0 0 0,0 0 0,0 1 0,0-1 0,0 0 0,0 0 0,0 0 0,0 0 0,0 0 0,0 0 0,0 0 0,0 0 0,0 1 0,0-1 0,0 0 0,0 0 0,5-7 0,7-23 0,0 0 0,13-59 0,7-22 0,-27 97 0,1 1 0,0 0 0,1 0 0,0 0 0,15-19 0,-21 31 0,0 0 0,-1 0 0,1 0 0,0 1 0,-1-1 0,1 0 0,0 0 0,0 1 0,0-1 0,0 0 0,0 1 0,0-1 0,0 1 0,0-1 0,0 1 0,0-1 0,0 1 0,1 0 0,-1 0 0,-1 0 0,1 0 0,0 0 0,-1 0 0,1 1 0,-1-1 0,1 0 0,-1 1 0,1-1 0,-1 0 0,1 1 0,-1-1 0,1 0 0,-1 1 0,1-1 0,-1 1 0,0-1 0,1 1 0,-1-1 0,0 1 0,1-1 0,-1 1 0,0 0 0,9 40 0,-9-41 0,4 66 0,-5-49 0,2 0 0,0 0 0,1 0 0,0-1 0,1 1 0,1 0 0,1-1 0,9 22 0,-13-36 0,1-1 0,-1 1 0,0 0 0,1-1 0,-1 1 0,1-1 0,0 0 0,-1 0 0,1 0 0,0 1 0,0-1 0,-1-1 0,1 1 0,0 0 0,0 0 0,0-1 0,0 1 0,0-1 0,0 0 0,0 1 0,0-1 0,1 0 0,-1 0 0,0-1 0,0 1 0,0 0 0,0-1 0,0 1 0,0-1 0,0 1 0,0-1 0,0 0 0,-1 0 0,1 0 0,0 0 0,0 0 0,-1 0 0,1-1 0,0 1 0,-1-1 0,0 1 0,1-1 0,-1 1 0,0-1 0,0 0 0,0 1 0,0-1 0,1-2 0,10-21 0,-2 0 0,-1-1 0,0 0 0,-2 0 0,-2-1 0,0 0 0,-1 0 0,-2 0 0,-1-29 0,-2 61 0,1 0 0,-2-1 0,1 1 0,0 0 0,-1-1 0,-4 9 0,-5 17 0,7-6 0,1 1 0,1-1 0,2 1 0,0 0 0,4 25 0,-4-45 0,1-1 0,0 1 0,1 0 0,-1-1-1,1 1 1,0-1 0,0 1 0,0-1 0,1 0 0,-1 0 0,1 0 0,0 0 0,1 0 0,-1-1-1,0 1 1,1-1 0,0 0 0,0 0 0,0-1 0,0 1 0,6 2 0,-4-2 2,1 0 0,-1-1 0,1 0-1,0 0 1,-1-1 0,1 1 0,0-1 0,0-1 0,0 0 0,0 0 0,0 0 0,0-1 0,0 0 0,8-2 0,-11 2-2,-1 0 0,0 0 1,0 0-1,0-1 0,1 0 1,-2 0-1,1 0 0,0 0 0,0 0 1,-1 0-1,1-1 0,-1 1 1,1-1-1,-1 1 0,2-5 1,0 1-1,-1 0 0,0 0 0,-1-1 0,0 1 0,0 0 0,0-1 0,1-10 0,-1 5 0,-2 0 0,1 0 0,-1 0 0,-1 0 0,0 0 0,-1 0 0,0 0 0,-7-19 0,5 20 0,-1 1 0,0 1 0,-1-1 0,0 1 0,0-1 0,-9-8 0,12 14 0,-1 1 0,1-1 0,0 1 0,-1 0 0,0 0 0,0 0 0,0 1 0,0-1 0,0 1 0,0 0 0,-1 0 0,1 1 0,0-1 0,-1 1 0,0 0 0,-8-1 0,11 2 0,1 0-1,-1 0 1,1 0 0,0 1-1,-1-1 1,1 0 0,-1 1-1,1-1 1,0 1-1,-1-1 1,1 1 0,0 0-1,-1 0 1,1-1 0,0 1-1,0 0 1,0 0 0,0 0-1,0 0 1,0 0 0,-1 3-1,0-1-1,0 0 1,0 1-1,1-1 0,0 1 1,0 0-1,0-1 0,0 1 0,0 5 1,0 2-1,0 1 1,2-1-1,-1 0 1,1 0-1,3 13 1,-2-17 1,1 0 0,0 0 0,0 0 0,0 0 0,1 0 0,0-1 0,0 1 0,1-1 0,0 0 0,0 0 0,0-1 0,1 0 0,0 0 0,0 0 0,0 0 0,0-1 0,1 0 0,12 5 0,-9-5 0,-1 0 0,1 0 0,0-1 0,0-1 0,0 0 0,0 0 0,0-1 0,1 0 0,-1 0 0,0-1 0,1-1 0,-1 0 0,17-4 0,-23 4 0,0-1 0,0 0 0,0 0 0,-1 0 0,1 0 0,0-1 0,-1 1 0,1-1 0,-1 0 0,0 0 0,0 0 0,0-1 0,-1 1 0,1-1 0,-1 1 0,0-1 0,0 0 0,0 0 0,0 0 0,0 0 0,-1 0 0,1-5 0,2-7 0,-1 0 0,-1-1 0,0 1 0,-1-25 0,1-8 0,-3-49 0,1 87 0,-2 0 0,1 0 0,-1 0 0,-1 0 0,0 0 0,-6-13 0,0 12 11,3 16 4,1 23-9,3 90-10,24 230 0,-22-346-16,0 0 0,0 1-1,0-1 1,0 0 0,0 0 0,1 0 0,-1 0 0,1 0-1,-1 1 1,1-1 0,-1 0 0,1 0 0,0 0 0,-1 0-1,2 1 1,2-1-754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8.6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7 31919,'-6'-5'432,"6"3"-80,15 2-352,11 0 16,9 0-16,0 0 0,2 2-96,-4-2-752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9.5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2 188 31807,'0'0'320,"0"12"-59,-1 14-183,0-16-67,1 0-1,0 1 1,1-1-1,-1 1 1,5 16-1,-4-25-10,-1 0 1,1 0-1,0 1 0,0-1 0,0 0 0,1 0 0,-1 0 0,0 0 0,1 0 0,-1-1 0,1 1 0,0 0 1,0-1-1,-1 1 0,1-1 0,0 1 0,0-1 0,0 0 0,1 0 0,-1 0 0,0 0 0,0 0 0,0-1 1,1 1-1,-1-1 0,0 1 0,1-1 0,-1 0 0,1 0 0,2 0 0,-1 0 4,-1 1 0,0-1 0,1 0-1,-1-1 1,0 1 0,1 0 0,-1-1 0,0 0 0,0 0-1,0 0 1,1 0 0,-1 0 0,0-1 0,0 1-1,-1-1 1,1 0 0,0 0 0,0 0 0,-1 0-1,0 0 1,1-1 0,-1 1 0,0-1 0,0 0 0,0 1-1,0-1 1,2-6 0,2-3-1,-1-1 1,-1 0-1,0 0 1,0 0-1,-2-1 1,1 1-1,-1-22 1,0-1 6,-7-58 0,5 91-8,0 1 0,0-1 1,-1 0-1,1 0 0,-1 0 1,0 0-1,1 0 0,-1 1 0,-1-1 1,1 0-1,0 1 0,-2-4 0,0 25-10,3-14 6,-1 25 6,-1 8-1,2 1 0,5 40 0,-4-67-3,1-1 0,1 1 0,0-1-1,0 0 1,1 0 0,0 0 0,1-1-1,0 0 1,1 0 0,0 0 0,12 14-1,-17-22 1,1 0 0,0-1 0,-1 1 1,1-1-1,0 1 0,0-1 0,0 1 0,0-1 0,0 0 0,0 0 0,0 0 0,0 0 0,0 0 0,1-1 0,-1 1 0,0-1 0,1 0 0,-1 1 0,0-1 0,1 0 1,-1 0-1,0 0 0,1-1 0,-1 1 0,0 0 0,1-1 0,-1 0 0,0 1 0,0-1 0,0 0 0,1 0 0,-1 0 0,0-1 0,0 1 0,-1 0 0,1-1 0,0 1 1,0-1-1,-1 0 0,1 0 0,-1 1 0,1-1 0,-1 0 0,0 0 0,2-4 0,3-16 0,-1 0 0,-1-1 0,0 0 0,-2 1 0,-1-1 0,-2-29-1,4-53 5,-3 104-4,0 0 1,0 0-1,0 1 1,0-1 0,0 0-1,0 0 1,0 0-1,1 0 1,-1 0-1,0 0 1,1 0-1,-1 1 1,0-1 0,1 0-1,-1 0 1,1 0-1,-1 1 1,1-1-1,0 0 1,-1 1 0,2-2-1,-2 2 0,1 0 0,-1 0 0,1 1 1,0-1-1,-1 0 0,1 0 0,-1 0 0,1 0 0,-1 1 0,1-1 0,-1 0 0,1 1 0,-1-1 0,1 0 0,-1 1 1,1-1-1,-1 1 0,1-1 0,-1 0 0,0 1 0,1-1 0,-1 2 0,19 34-1,-4 11 1,-3 0 0,8 68 0,-17-94 0,-3-21 0,0 0 0,0 1 0,0-1 0,0 0 0,0 0 0,0 1 0,1-1 0,-1 0 0,0 0 0,0 1 0,0-1 0,0 0 0,0 0 0,1 1 0,-1-1 0,0 0 0,0 0 0,0 0 0,0 1 0,1-1 0,-1 0 0,0 0 0,0 0 0,1 0 0,-1 1 0,0-1 0,0 0 0,1 0 0,-1 0 0,0 0 0,1 0 0,-1 0 0,0 0 0,0 0 0,1 0 0,-1 0 0,0 0 0,1 0 0,-1 0 0,0 0 0,0 0 0,1 0 0,-1 0 0,0 0 0,0 0 0,1-1 0,-1 1 0,0 0 0,0 0 0,1 0 0,-1 0 0,0-1 0,0 1 0,0 0 0,1 0 0,-1 0 0,0-1 0,0 1 0,0-1 0,10-13 0,-2-2 0,0 1 0,-1-1 0,6-18 0,5-10 0,5-7 3,42-69-1,-63 137 25,-3 28-27,0-13 0,1 0 0,6 44 0,-5-67 0,1-1 0,0 0 0,0 0 0,0 0 0,1 0 0,0-1 0,1 1 0,0-1 0,0 0 0,0 0 0,1 0 0,0 0 0,0-1 0,9 9 0,-11-14-6,-1 1 0,0-1-1,1 1 1,-1-1 0,1 0 0,-1 0-1,1 0 1,-1 0 0,1 0 0,0-1 0,-1 1-1,1-1 1,0 1 0,3-1 0,-6 0-2,1 0 0,-1 0 0,0 0 0,0 0 0,1 0 0,-1 0 0,0 0 0,0 0 0,0 0 0,1 0 0,-1 0 0,0 0 0,0 0 0,0 0 0,1 0 0,-1-1 0,0 1 0,0 0 0,0 0 0,1 0 0,-1 0 0,0 0 0,0 0 0,0-1 0,0 1 0,0 0 0,1 0 0,-1 0 0,0 0 0,0-1 0,0 1 0,0 0 0,0 0 0,0 0-1,0-1 1,0 1 0,0 0 0,0-1 0,1-20-867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29.8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21 30942,'-4'-3'71,"1"1"1,-1 0-1,1 1 0,-1-1 0,0 1 1,0-1-1,0 1 0,1 0 0,-1 0 1,0 1-1,0-1 0,-1 1 0,1 0 1,0 0-1,0 1 0,0-1 0,0 1 1,0-1-1,0 1 0,0 1 0,1-1 1,-1 0-1,0 1 0,-6 4 0,7-5-74,1 1-1,-1 0 1,0 0-1,1 0 1,-1 0-1,1 0 0,0 0 1,0 1-1,0-1 1,0 1-1,0 0 1,0-1-1,1 1 1,-1 0-1,1 0 0,0 0 1,0 0-1,0 0 1,0 0-1,1 1 1,-1-1-1,1 0 1,0 0-1,0 1 0,0-1 1,0 0-1,0 0 1,1 0-1,0 1 1,-1-1-1,3 4 1,-2-5 3,1 1 1,-1 0 0,1-1 0,0 0 0,0 1 0,0-1 0,0 0 0,0 0 0,1 0-1,-1 0 1,0 0 0,1-1 0,0 1 0,-1-1 0,1 0 0,0 1 0,0-1-1,0-1 1,0 1 0,-1 0 0,6 0 0,8 1 2,0 0 0,27-1 1,-35-1-4,0 0 4,1 0 0,0 0-1,0-1 1,0 0 0,0-1 0,0 0 0,16-6 0,-22 7-2,0-1 0,-1 1 1,1-1-1,-1 0 1,1 0-1,-1-1 0,1 1 1,-1 0-1,0-1 1,0 1-1,0-1 1,-1 0-1,1 1 0,-1-1 1,1 0-1,-1 0 1,0 0-1,0 0 0,0 0 1,-1-1-1,1 1 1,-1 0-1,1 0 0,-1 0 1,-1-7-1,1 8-2,0-1 1,-1 0-1,1 0 0,-1 1 0,0-1 0,0 1 0,0-1 0,0 0 0,0 1 0,0 0 0,-1-1 0,1 1 1,-1 0-1,0 0 0,0 0 0,0 0 0,0 0 0,0 0 0,0 0 0,0 1 0,0-1 0,-1 1 0,1-1 1,-1 1-1,1 0 0,-1 0 0,1 0 0,-1 1 0,0-1 0,-4 0 0,-7-2 0,-1 1 0,1 1 0,0 0 0,-25 2 0,35 0-10,0-1 0,0 1-1,0 0 1,0 0 0,0 0 0,0 1 0,1-1-1,-1 1 1,0 0 0,1 0 0,-1 0 0,1 0-1,-1 1 1,1 0 0,0-1 0,0 1 0,1 0-1,-1 1 1,0-1 0,1 0 0,0 1 0,0-1 0,0 1-1,0 0 1,1-1 0,-1 1 0,-1 6 0,-6 28-681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1.3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11 426 29117,'-1'-18'3276,"-2"29"-2707,-1 31-841,2 105 285,1-145-13,1-1 0,0 1 0,0-1 0,0 1 0,1-1 0,-1 1 0,0-1 0,1 1 0,-1-1 0,0 1 0,1-1 0,0 1 0,-1-1 0,1 1 0,0-1 0,0 0 0,0 1 0,0-1 0,0 0 0,0 0 0,0 0 0,0 0 0,0 0 0,1 0 0,-1 0 0,0 0 0,1 0 0,-1-1 0,0 1 0,1-1 0,-1 1 0,1-1 0,-1 1 0,1-1 0,-1 0 0,1 0 0,0 1 0,-1-1 0,3-1 0,1 1 1,-1 0 0,0-1 0,0 0 0,0 0 0,1 0 0,-1-1 0,0 1 0,0-1-1,-1 0 1,1 0 0,0 0 0,-1-1 0,7-4 0,1-5 1,-1-1-1,0 0 1,0 0 0,-1-1-1,-1 0 1,-1 0-1,0-1 1,0 0 0,-2-1-1,0 1 1,-1-1-1,5-31 1,-3-12-3,-2-2 0,-4-69-1,-2 54 4,0 67 12,-2 21-21,-4 23 0,1 40 7,4 1 0,5 83 0,-1-148 0,0 1 0,0-1 0,1 0 0,0 0 0,1 0 0,0 0 0,7 15 0,-9-23 0,0-1 0,0 1 0,1-1 0,0 0 0,-1 1 0,1-1 0,0 0 0,0 0 0,0 0 0,0 0 0,0-1 0,1 1 0,-1 0 0,0-1 0,1 0 0,-1 1 0,1-1 0,0 0 0,-1 0 0,1-1 0,0 1 0,0 0 0,-1-1 0,1 0 0,0 0 0,0 1 0,0-2 0,-1 1 0,1 0 0,0-1 0,0 1 0,0-1 0,-1 0 0,5-1 0,-2-1 0,0 0 0,0 1 0,0-2 0,0 1 0,-1-1 0,0 1 0,1-1 1,-1 0-1,-1-1 0,1 1 0,-1-1 0,1 0 0,-1 1 0,4-12 0,2-2 9,-1-2-1,11-37 1,-9 4-8,-2 0 0,-3 0 0,-2 0 0,-4-71 0,1 116-1,0 4 0,0-1 0,0 1 0,0 0 0,0 0 0,-1 0 0,1 0 0,-1 0 0,0 0 0,-1 0 0,1 1 0,-1-1 0,-2-4 0,4 8 0,0 0 0,0-1 0,0 1 0,-1 0 0,1 0 0,0 0 0,0 0 0,0 0 0,-1 0 0,1 0 0,0 0 0,0-1 0,0 1 0,-1 0 0,1 0 0,0 0 0,0 0 0,0 0 0,-1 0 0,1 0 0,0 0 0,0 0 0,-1 1 0,1-1 0,0 0 0,0 0 0,0 0 0,-1 0 0,1 0 0,0 0 0,0 0 0,0 0 0,0 1 0,-1-1 0,1 0 0,0 0 0,0 0 0,0 0 0,0 1 0,-1-1 0,1 0 0,0 0 0,0 0 0,0 0 0,0 1 0,0-1 0,0 0 0,0 0 0,0 1 0,-4 10 0,1 0 0,1 1 0,0 0 0,0-1 0,1 1 0,1 21 0,0-9 0,-1 56 0,3 0 0,17 102 0,-11-127 0,-8-54 0,1-1 0,-1 0 0,1 0 0,-1 1 0,0-1 0,1 0 0,-1 0 0,0 1 0,1-1 0,-1 0 0,1 0 0,-1 0 0,1 0 0,-1 0 0,0 0 0,1 0 0,-1 0 0,1 0 0,-1 0 0,1 0 0,-1 0 0,1 0 0,-1 0 0,0 0 0,1 0 0,-1-1 0,1 1 0,-1 0 0,0 0 0,1 0 0,-1-1 0,0 1 0,1 0 0,-1-1 0,0 1 0,1 0 0,-1-1 0,0 1 0,1 0 0,-1-1 0,0 1 0,0 0 0,0-1 0,1 1 0,-1-1 0,12-21 0,-1-1 0,-1 0 0,-1-1 0,7-30 0,-4 17 0,-4 12 0,-5 12 0,1-1 0,0 1 0,1-1 0,1 2 0,0-1 0,1 1 0,15-21 0,-22 32 0,0 1 0,0 0 0,0 0 0,0 0 0,0-1 0,0 1 0,0 0 0,0 0 0,0 0 0,0 0 0,0-1 0,1 1 0,-1 0 0,0 0 0,0 0 0,0 0 0,0 0 0,0 0 0,1-1 0,-1 1 0,0 0 0,0 0 0,0 0 0,0 0 0,1 0 0,-1 0 0,0 0 0,0 0 0,0 0 0,1 0 0,-1 0 0,0 0 0,0 0 0,0 0 0,0 0 0,1 0 0,-1 0 0,0 0 0,0 0 0,0 0 0,1 0 0,-1 0 0,0 0 0,0 0 0,0 0 0,0 1 0,1-1 0,-1 0 0,0 0 0,0 0 0,0 0 0,0 0 0,0 0 0,0 1 0,1-1 0,-1 0 0,0 0 0,0 0 0,0 1 0,1 13 0,-1-9 0,-12 201 0,10-194 0,0 3 0,1-1 0,0 0 0,0 0 0,3 15 0,-2-26 0,0 0 0,1 0 0,-1 0 0,1 0 0,0 0 0,0 0 0,0 0 0,0-1 0,1 1 0,-1 0 0,1-1 0,-1 1 0,1-1 0,0 1 0,0-1 0,0 0 0,1 0 0,-1 0 0,0 0 0,1 0 0,-1-1 0,1 1 0,0-1 0,4 3 0,0-2 0,0 1 0,0-1 0,0-1 0,1 1 0,-1-1 0,1-1 0,-1 1 0,1-1 0,-1 0 0,1-1 0,-1 0 0,1 0 0,-1-1 0,1 1 0,-1-2 0,0 1 0,0-1 0,0 0 0,-1 0 0,1-1 0,-1 0 0,1 0 0,-1-1 0,-1 0 0,1 0 0,-1 0 0,1-1 0,-1 1 0,-1-1 0,1 0 0,-1-1 0,0 1 0,-1-1 0,0 0 0,0 0 0,0 0 0,-1 0 0,0 0 0,2-13 0,0-2 0,0 0 0,-2-1 0,-1-33 0,-1 48 0,-1-1 0,0 1 0,-1 0 0,0-1 0,-4-11 0,5 17 0,-1 0 0,1 0 0,-1-1 0,0 1 0,0 0 0,0 0 0,0 1 0,-1-1 0,1 0 0,-1 1 0,1-1 0,-1 1 0,-5-3 0,7 4 0,-1-1 0,0 1 0,0 0 0,0 0 0,0 0 0,0 0 0,0 0 0,-1 1 0,1-1 0,0 1 0,0-1 0,0 1 0,-1 0 0,1 0 0,0 0 0,-1 0 0,1 0 0,0 0 0,0 1 0,0-1 0,-1 1 0,1-1 0,0 1 0,0 0 0,0 0 0,0 0 0,0 0 0,0 0 0,0 1 0,0-1 0,1 0 0,-1 1 0,0 0 0,1-1 0,-1 1 0,-1 2 0,0 2 0,-1 1 0,1-1 0,0 1 0,1 0 0,-1-1 0,1 1 0,1 0 0,-1 0 0,1 1 0,0 6 0,0 4 0,1 0 0,1-1 0,0 1 0,1 0 0,1-1 0,11 34 0,-11-40 0,2-1 0,-1 0 0,1 0 0,1 0 0,-1-1 0,2 0 0,-1 0 0,1-1 0,1 1 0,0-2 0,0 1 0,13 9 0,-18-14 0,0-2-1,0 1 1,0 0-1,1-1 1,-1 1 0,0-1-1,0 0 1,1 0-1,-1 0 1,1 0-1,-1-1 1,7 1 0,-9-2-6,0 1 0,0-1 1,-1 0-1,1 0 0,0 1 1,-1-1-1,1 0 0,-1 0 1,1 0-1,-1 0 0,1 0 1,-1 0-1,1 1 0,-1-1 1,0 0-1,0 0 0,0 0 1,1 0-1,-1 0 0,0 0 1,0 0-1,0 0 0,-1 0 1,1 0-1,0 0 1,-1-2-1,-3-33-1165,-17-11-3391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1.7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32287,'8'0'208,"23"-2"-128,14 0-32,9 2-32,7 0-16,-1-3-64,-9-7-1073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3.5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5 327 25436,'-1'26'5765,"-1"1"-3831,1-7-2126,0-1 0,2 24 0,0-41 193,0 0-1,-1-1 1,1 1-1,0-1 1,0 1 0,-1-1-1,1 1 1,0-1 0,1 1-1,-1-1 1,0 0 0,0 0-1,1 0 1,-1 1 0,0-1-1,1 0 1,-1-1-1,1 1 1,-1 0 0,1 0-1,0-1 1,-1 1 0,1-1-1,0 1 1,-1-1 0,1 0-1,0 1 1,0-1 0,-1 0-1,4-1 1,-1 2 3,0-1 0,-1 0 1,1-1-1,0 1 0,0-1 1,-1 1-1,1-1 0,0 0 0,-1 0 1,1-1-1,-1 1 0,1-1 1,4-3-1,-3 0 0,0-1 1,0 0-1,0 0 1,-1 0-1,0 0 0,-1-1 1,1 1-1,-1-1 1,2-9-1,17-69 16,-14 53-20,1-11 0,-3 13 1,1 0-1,2 1 1,1 0-1,21-45 1,-28 69 0,0 1 1,0 0-1,0 0 1,0 0-1,1 0 1,-1 1-1,1-1 1,0 1-1,0 0 1,0 0-1,1 1 1,6-4-1,-9 5-1,0 0 1,0 0-1,0 1 0,0-1 1,0 1-1,0 0 0,0-1 0,0 1 1,0 0-1,0 0 0,0 0 1,0 1-1,0-1 0,0 0 0,0 1 1,0-1-1,0 1 0,0 0 1,-1 0-1,1-1 0,0 1 0,0 0 1,-1 1-1,1-1 0,0 0 1,-1 0-1,1 1 0,-1-1 1,0 1-1,1-1 0,-1 1 0,0 0 1,2 3-1,3 7 0,0 1 0,-1 0 0,0 0 0,-1 1 0,-1-1 0,0 1 0,0 0 0,0 16 0,-1 6 0,-6 72 0,2-95 0,0-1 0,0 0 0,-1 0 0,-1 0 0,0-1 0,-1 1 0,0-1 0,-1 0 0,0-1 0,-1 1 0,0-1 0,0 0 0,-1-1 0,0 0 0,-1 0 0,0-1 0,-1 0 0,1 0 0,-1-1 0,-15 8 0,23-14 0,-1 0 0,0 1 0,0-1 0,0 0 0,0-1 0,0 1 0,0 0 0,0-1 0,0 0 0,0 0 0,0 0 0,0 0 0,0 0 0,0 0 0,0-1 0,0 0 0,0 1 0,1-1 0,-1 0 0,0 0 0,0-1 0,0 1 0,1-1 0,-1 1 0,1-1 0,-1 0 0,1 0 0,0 0 0,0 0 0,-1 0 0,2 0 0,-1-1 0,0 1 0,0-1 0,1 1 0,-3-6 0,-3-8-2,0 0-1,1-1 1,0 0-1,-5-33 0,11 48 3,-9-49-7,3 0-1,1-85 1,5 135 7,0 0 0,0 0 0,0-1 0,0 1-1,0 0 1,0 0 0,0 0 0,0 0 0,1 0-1,-1 0 1,0 0 0,1 0 0,-1 0 0,1 0-1,-1 0 1,1 0 0,-1 0 0,1 0 0,0 0 0,-1 0-1,1 0 1,1-1 0,-1 2 0,0 0 0,0 0-1,0 0 1,0-1 0,0 1 0,0 0-1,0 0 1,0 0 0,0 0 0,0 1 0,0-1-1,0 0 1,0 0 0,0 0 0,0 1-1,-1-1 1,1 1 0,0-1 0,2 1 0,2 3-1,-1-1 0,1 1 1,0-1-1,-1 1 1,0 1-1,0-1 1,4 6-1,75 132 1,-25-38 0,-56-100 0,0 0 0,0-1 0,1 1 0,-1-1 0,1 0 1,0 0-1,0 0 0,0 0 0,0-1 0,0 1 0,1-1 0,-1 0 0,1 0 0,-1 0 0,1 0 1,0 0-1,0-1 0,0 0 0,0 0 0,0 0 0,0 0 0,0-1 0,0 1 0,0-1 0,1 0 1,4-1-1,-5 0 0,0 0 1,0 0 0,-1 0-1,1 0 1,0-1 0,-1 1-1,1-1 1,-1 0 0,0 0-1,0 0 1,1-1 0,-2 1-1,1-1 1,0 0 0,0 1-1,-1-1 1,1-1 0,-1 1-1,0 0 1,0 0-1,2-6 1,6-10-1,-2 1-1,11-34 1,1-23 0,-13 44 0,12-33 0,-18 62 0,0 0 0,0 0-1,0 0 1,0 0 0,0 1 0,0-1 0,0 0 0,1 0-1,-1 1 1,1-1 0,-1 1 0,1-1 0,0 1 0,-1 0-1,4-2 1,-4 3-1,0 0 1,0-1-1,0 1 0,0 0 0,0 0 0,0 0 0,0-1 1,0 1-1,0 0 0,0 0 0,0 1 0,0-1 0,0 0 1,0 0-1,0 0 0,0 1 0,0-1 0,0 1 0,0-1 1,0 0-1,-1 1 0,1 0 0,0-1 0,0 1 0,0-1 1,-1 1-1,1 0 0,0 0 0,-1-1 0,1 1 0,0 2 1,9 8 0,-9-10 13,-7-1-12,1 1 0,0 0-1,-1 0 1,1 0 0,0 1 0,0 0 0,0 0-1,0 0 1,0 0 0,1 1 0,-1 0 0,1 0-1,-1 0 1,1 1 0,0-1 0,0 1 0,1 0-1,-1 0 1,1 1 0,0-1 0,0 1 0,0-1-1,1 1 1,-3 6 0,-2 3 0,2 0 1,0 1-1,1-1 1,0 1-1,1 0 1,0 0-1,0 21 1,3-33-2,-1 7 0,1-1 0,0 1 0,1-1 0,0 1 0,4 14 0,-4-21 0,0-1 0,0 1 0,0-1 0,0 1 0,1-1 0,-1 0 0,1 0 0,0 1 0,-1-1 0,1 0 0,0-1 0,0 1 0,0 0 0,1 0 0,-1-1 0,0 0 0,1 1 0,-1-1 0,1 0 0,-1 0 0,1 0 0,-1 0 0,1-1 0,2 1 0,0 1 0,1-1 1,-1-1-1,0 1 1,0 0-1,0-1 1,0 0-1,1-1 1,-1 1-1,0-1 1,0 0-1,0 0 1,0 0-1,0-1 1,0 0-1,0 0 1,5-3-1,-5 1 0,-1 1 1,0-1-1,0 0 1,0 0-1,-1 0 1,0-1-1,0 1 1,0-1-1,0 0 1,0 0-1,-1 0 1,0 0-1,0 0 1,-1 0-1,2-8 1,2-13-1,-2-1 0,0 0 0,-2 1 0,-3-32 0,2 8 0,0 38 0,0 8 0,1-1 0,-1 0 0,-1 1 0,1-1 0,0 0 0,-1 1 0,0-1 0,0 0 0,-1 1 0,-2-8 0,4 12 0,0 0 0,-1 0 0,1 0 0,0 0 0,0-1 0,0 1 0,-1 0 0,1 0 0,0 0 0,0 0 0,-1 0 0,1 0 0,0 0 0,0-1 0,-1 1 0,1 0 0,0 0 0,-1 0 0,1 0 0,0 0 0,0 0 0,-1 0 0,1 1 0,0-1 0,0 0 0,-1 0 0,1 0 0,0 0 0,0 0 0,-1 0 0,1 0 0,0 0 0,0 1 0,-1-1 0,1 0 0,0 0 0,0 0 0,0 1 0,0-1 0,-1 0 0,1 0 0,0 0 0,0 1 0,0-1 0,0 0 0,0 0 0,0 1 0,-1-1 0,1 0 0,0 0 0,0 1 0,0-1 0,0 0 0,0 1 0,0-1 0,0 0 0,0 0 0,0 1 0,0-1 0,-5 19 0,2 2 0,0 1 0,2 0 0,0 0 0,4 32 0,-3-45 0,1-1 0,1 1 0,0 0 0,0 0 0,1-1 0,0 0 0,0 1 0,1-1 0,0 0 0,1 0 0,0-1 0,0 0 0,10 12 0,-12-16 0,1-1 0,-1 1 0,1-1 0,-1 0 0,1 0 0,0-1 0,0 1 0,4 1 0,-7-3 0,0 1 0,0-1 0,1 0 0,-1 1 0,0-1 0,0 0 0,1 0 0,-1 0 0,0 0 0,1 0 0,-1 0 0,0 0 0,0 0 0,1 0 0,-1-1 0,0 1 0,0 0 0,1-1 0,-1 1 0,0-1 0,0 0 0,0 1 0,0-1 0,0 0 0,0 0 0,0 0 0,0 1 0,0-1 0,0 0 0,1-2 0,2-5 0,-1-1 0,0 0 0,-1 1 0,1-1 0,-2 0 0,2-14 0,0-62 0,-2 32 0,0 40 0,-1 1 0,1 1 0,0 0 0,1 0 0,0 0 0,7-20 0,-9 30 0,0 0 0,0 1 0,0-1 0,0 0 0,1 1 0,-1-1 0,0 0 0,1 1 0,-1-1 0,0 1 0,1-1 0,-1 0 0,1 1 0,-1-1 0,1 1 0,-1-1 0,1 1 0,-1-1 0,1 1 0,-1 0 0,1-1 0,0 1 0,-1 0 0,1-1 0,0 1 0,-1 0 0,1 0 0,0 0 0,-1 0 0,1-1 0,0 1 0,0 0 0,-1 0 0,1 0 0,0 0 0,-1 1 0,1-1 0,0 0 0,0 0 0,-1 0 0,1 0 0,0 1 0,-1-1 0,1 0 0,-1 1 0,1-1 0,0 1 0,0 0 0,2 1 0,0 1 0,-1-1 0,1 1 0,-1 0 0,0 0 0,0 0 0,0 0 0,1 3 0,11 25 4,-3 1 0,0 0 0,-2 1 0,-2 0 0,0 0 0,-3 1 0,2 56 0,9-130-4,-7 16 0,4-16 0,2 1 0,1 0 0,2 1 0,38-61 0,-54 98 0,-1-1 0,1 1 0,0 0 0,-1 0 0,1 0 0,0 0 0,0 0 0,0 1 0,0-1 0,0 0 0,0 0 0,0 0 0,0 1 0,0-1 0,0 1 0,0-1 0,0 1 0,0-1 0,1 1 0,-1-1 0,2 1 0,-3 0 0,1 1 0,0-1 0,0 1 0,-1-1 0,1 1 0,0-1 0,-1 1 0,1-1 0,-1 1 0,1 0 0,0-1 0,-1 1 0,0 0 0,1-1 0,-1 1 0,1 0 0,-1 0 0,0 0 0,1-1 0,-1 1 0,0 0 0,0 1 0,3 11 0,-2-1 0,1 0 0,-2 14 0,0-17 0,3 53 0,6 94 0,-9-174 0,0-1 0,2 1 0,0-1 0,0 1 0,8-24 0,2-3 0,21-52 0,-30 88 0,1 0 0,0 1 0,10-16 0,-12 22 0,-1 0 0,1 1 0,-1-1 0,1 0 0,0 0 0,-1 1 0,1-1 0,0 1 0,0 0 0,0-1 0,0 1 0,0 0 0,1 0 0,-1 1 0,0-1 0,0 0 0,1 1 0,-1-1 0,5 0 0,-6 2 0,0-1 0,0 0 0,0 0 0,0 1 0,0-1 0,0 1 0,0-1 0,0 1 0,0-1 0,0 1 0,0 0 0,0-1 0,0 1 0,-1 0 0,1 0 0,0-1 0,-1 1 0,1 0 0,0 0 0,-1 0 0,1 0 0,-1 0 0,1 0 0,-1 0 0,1 0 0,-1 0 0,0 0 0,0 0 0,1 2 0,3 37 0,-4-35 0,0 70 0,-2-49 0,2-1 0,1 1 0,5 29 0,-5-50 0,0 0 0,1-1 0,-1 1 0,1-1 0,1 1 0,-1-1 0,1 0 0,-1 0 0,1 0 0,0 0 0,1 0 0,-1 0 0,0-1 0,1 0 0,0 0 0,0 0 0,0 0 0,0 0 0,1-1 0,-1 0 0,1 0 0,-1 0 0,10 2 0,-3-1 0,0-1 0,1 0 0,-1 0 0,1-2 0,0 1 0,-1-1 0,1-1 0,0 0 0,12-3 0,-18 3 0,-1-1 0,1 0 0,-1 0 0,0 0 0,0-1 0,0 0 1,0 0-1,0 0 0,-1 0 0,0-1 0,1 1 0,-1-1 0,0 0 0,-1-1 0,1 1 0,-1-1 0,0 0 0,0 1 0,0-1 0,-1 0 1,1-1-1,-1 1 0,2-9 0,1-6-6,-1-1 0,-1 0 1,0 0-1,-2-40 0,-1 47 5,-1 0-1,0-1 1,-6-23 0,6 34 1,0-1 0,0 1 0,-1 0 0,1 0 0,-1 0 0,0 0 0,0 0 0,-1 0 0,1 0 0,-1 1 0,0-1 0,0 1 0,0 0 0,0 0 0,-7-5 0,9 7 0,0 1 0,0-1 0,0 0 0,0 1 0,-1-1 0,1 1 0,0-1 0,0 1 0,0 0 0,-1-1 0,1 1 0,0 0 0,-1 0 0,1 0 0,0 0 0,-1 0 0,1 0 0,0 0 0,0 0 0,-1 1 0,1-1 0,0 0 0,0 1 0,-1-1 0,1 1 0,-1 0 0,0 1 0,0 0 0,1 0 0,-1 0 0,0 0 0,1 0 0,-1 0 0,1 0 0,0 0 0,0 1 0,0-1 0,0 0 0,-1 4 0,-1 8 0,0 0 0,1 0 0,0 21 0,2-34 0,-2 25 3,2 1 1,1 0-1,9 51 0,-9-71-2,1 1 0,0 0 0,0-1 0,1 0 0,0 0 0,1 0 0,-1 0 0,1 0 0,0-1 0,1 1 0,0-1 0,0 0 0,0 0 0,1-1 0,-1 0 0,1 0 0,1 0 0,8 5 0,-8-7-98,0-1 0,0 0 1,-1 0-1,2 0 0,-1-1 0,0 0 1,0 0-1,0-1 0,0 0 0,11-1 1,15-2-4427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37.8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40 31374,'26'-2'423,"0"-1"0,40-10 0,-6 0-382,0 4-38,-60 10-3,0 0 0,0 0 0,0 0 0,0 0 0,1 0 0,-2 0 0,1 1 0,0-1 0,0 0 0,0 0 0,0 0 0,-1 0 0,1 0 0,0 0 0,-1 0 0,1 0 0,-2 1 0,-11 15 3,0-1 0,-2 0 0,-24 20 0,-4 5 1,-56 62-4,134-101 16,-33-2-16,15 0-1,1 0 0,-1 1 1,0 1-1,1 0 0,20 7 0,-34-8 1,0 0 0,0 1-1,0 0 1,0 0 0,0 0-1,-1 0 1,1 1 0,-1-1-1,1 1 1,-1 0 0,0 0 0,0 0-1,0 0 1,-1 1 0,1-1-1,-1 1 1,0 0 0,0-1-1,0 1 1,0 0 0,-1 0-1,1 0 1,-1 1 0,0-1 0,0 0-1,-1 0 1,1 5 0,-1-3 0,1 0 0,-1 1 0,0-1 0,-1 0 0,0 0 0,0 0 0,0 0 0,-1 0 0,1 0 0,-1 0 0,-1-1 0,1 1 0,-1 0 0,0-1 0,0 0 0,-1 0 0,0 0 0,0 0 0,0-1 0,0 1 0,0-1 0,-1 0 0,0 0 0,0-1 0,0 1 0,0-1 0,-1 0 0,1-1 0,-1 1 0,-8 1 0,12-3 0,-1 0 0,0 0 1,1 0-1,-1 0 1,0-1-1,0 1 0,1-1 1,-1 0-1,0 0 1,0 0-1,0 0 0,1 0 1,-1-1-1,0 1 1,0-1-1,1 0 0,-1 0 1,1 0-1,-1 0 0,1 0 1,-1-1-1,1 1 1,-1-1-1,1 1 0,0-1 1,0 0-1,0 0 1,0 0-1,0 0 0,0 0 1,1 0-1,-1-1 1,-1-2-1,2-2-171,1 6-282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6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214 489 32063,'3'-14'84,"-2"1"0,0 0 1,0-1-1,-1 1 0,-1-1 1,0 1-1,-5-18 0,5 28-84,0-1 0,0 1 0,0-1 0,-1 1 0,1-1 0,-1 1 0,0 0 0,0 0 0,0 0 0,-1 0 0,1 0-1,0 1 1,-1-1 0,0 1 0,0-1 0,0 1 0,0 0 0,0 0 0,0 0 0,0 1 0,-1-1 0,1 1 0,-1 0 0,1 0-1,-1 0 1,0 0 0,1 1 0,-1-1 0,1 1 0,-7 0 0,5 0 2,1 0-1,0 1 1,0-1-1,0 1 1,0 0 0,0 0-1,1 1 1,-1-1-1,0 1 1,0-1 0,1 1-1,-1 0 1,1 1-1,0-1 1,-5 5 0,3-2-1,0 0 0,0 1 0,1-1 0,0 1 0,0 0 0,1 1 0,-1-1 1,-2 10-1,2-4-4,0 0 0,1-1 0,0 1 1,1 0-1,1 0 0,0 0 0,1 1 1,0-1-1,0 0 0,4 18 0,-3-27 3,1 1 0,-1 0 0,1-1 0,-1 0 1,1 1-1,0-1 0,0 0 0,0 0 0,1 0 0,-1 0 0,1 0 0,0-1 0,0 1 0,-1-1 0,2 1 0,-1-1 0,0 0 0,0-1 0,1 1 0,-1 0 0,1-1 0,-1 0 0,1 0 0,6 1 0,6 1 7,2 0-1,-1-2 1,34 0-1,-44-1-6,-1-1 0,0 1 0,1-1 0,-1-1 0,1 1 0,-1-1 0,0 0 0,0 0 0,0-1 0,0 0 0,-1 0 0,1 0 0,-1-1 0,0 0 0,1 0 0,-2 0 0,1 0 0,0-1 0,-1 0 0,6-8 0,-4 2 0,0 1 0,-1-1 0,0 0 0,0 0 0,-1-1 0,-1 1 0,0-1 0,-1 0 0,0 0 0,1-16 0,0-168 0,-5 164 0,-2-1 0,0 1 0,-18-62 0,14 81 0,1 18 0,-1 22 0,-2 50 0,3 2 0,8 155 0,0-224 0,0 1 0,1-1 0,0 1 0,0-1 0,1 0 0,1 0 0,-1 0 0,2-1 0,-1 1 0,1-1 0,9 12 0,-11-17 0,0 0 0,0-1 0,0 1 0,1-1 0,-1 0 0,1 0 0,0 0 0,0-1 0,0 1 0,0-1 0,0 0 0,0 0 0,1 0 0,-1-1 0,1 1 0,-1-1 0,1 0 0,0-1 0,-1 1 0,1-1 0,0 0 0,-1 0 0,1 0 0,0-1 0,-1 1 0,1-1 0,6-2 0,-7 1 0,0 0 0,0-1 0,0 1 0,-1-1 0,1 1 0,-1-1 0,0 0 0,0 0 0,0 0 0,0-1 0,0 1 0,-1-1 0,1 0 0,-1 1 0,0-1 0,0 0 0,-1 0 0,1-1 0,-1 1 0,0 0 0,1-6 0,3-12 0,-2 0 0,2-37 0,-5 58 0,3-179 0,-3 408 0,0-220 0,1-1 0,0 0 0,0 1 0,0-1 0,1 0 0,0 0 0,0 0 0,1 0 0,0 0 0,0-1 0,7 11 0,-7-14 0,-1 1 0,1-1 0,0 0 0,0 0 0,1 0 0,-1 0 0,1-1 0,-1 1 0,1-1 0,0 0 0,0 0 0,0 0 0,0-1 0,0 0 0,0 1 0,0-1 0,0 0 0,1-1 0,-1 1 0,7-1 0,-9 0 0,0 0 0,-1-1 0,1 1 0,0-1 0,0 1 0,0-1 0,0 0 0,0 1 0,-1-1 0,1 0 0,0 0 0,-1 0 0,1 0 0,-1-1 0,1 1 0,-1 0 0,1-1 0,-1 1 0,0-1 0,0 1 0,0-1 0,0 0 0,0 1 0,1-4 0,2-5 0,0 1 0,-1-1 0,3-15 0,-4 20 0,10-69 0,-10 56 0,0 0 0,1 1 0,1 0 0,1-1 0,0 2 0,1-1 0,10-18 0,-14 32 0,1 0 0,-1 0 0,1 0 0,-1 1 0,1-1 0,0 1 0,0 0 0,0-1 0,1 1 0,-1 1 0,0-1 0,1 0 0,4-1 0,-6 3 0,0-1 0,0 0 0,1 1 0,-1-1 0,0 1 0,0 0 0,1 0 0,-1 0 0,0 0 0,0 0 0,1 0 0,-1 0 0,0 1 0,0-1 0,1 1 0,-1 0 0,0 0 0,0 0 0,0 0 0,0 0 0,0 0 0,0 0 0,3 3 0,-1 1 0,-1 1 0,1-1 0,-1 1 0,0 0 0,0 0 0,-1 0 0,1 1 0,-2-1 0,1 0 0,0 1 0,-1-1 0,-1 1 0,1 8 0,0 19 0,-3 42 0,1-66 0,-6 97 0,7-106 0,0 1 0,0-1 0,0 0 0,0 0 0,0 0 0,1 1 0,-1-1 0,1 0 0,-1 0 0,1 0 0,-1 0 0,1 0 0,0 1 0,-1-1 0,1 0 0,0-1 0,0 1 0,0 0 0,0 0 0,0 0 0,2 1 0,0-1 0,0 1 0,0-1 0,0 1 0,0-1 0,0 0 0,1 0 0,-1 0 0,5 0 0,-2-1 0,1 1 0,0-1 0,0 0 0,-1-1 0,1 1 0,0-1 0,0-1 0,8-2 0,-10 1 0,0 0 0,0 0 0,0-1 0,-1 0 0,1 0 0,-1 0 0,0 0 0,0-1 0,-1 1 0,1-1 0,-1 0 0,0 0 0,0 0 0,-1-1 0,3-6 0,1-3 0,-1-1 0,0 0 0,-1 0 0,2-20 0,-3 13 0,0 0 0,-2 0 0,-1 0 0,0-1 0,-8-41 0,7 62 0,0 0 0,-1 0 0,1 0 0,-1 0 0,0 0 0,0 0 0,0 0 0,0 1 0,0-1 0,0 1 0,-1 0 0,1 0 0,-5-3 0,6 4 0,0 0 0,0 1 0,0-1 0,-1 0 0,1 1 0,0-1 0,-1 1 0,1-1 0,0 1 0,-1 0 0,1-1 0,0 1 0,-1 0 0,1 0 0,-1 0 0,1 0 0,0 0 0,-1 1 0,1-1 0,-1 0 0,1 1 0,0-1 0,-1 1 0,1-1 0,0 1 0,0-1 0,-1 1 0,1 0 0,0 0 0,0 0 0,0-1 0,0 1 0,0 0 0,0 0 0,-1 3 0,-3 3 0,1 1 0,0 1 0,0-1 0,1 0 0,0 1 0,0 0 0,1-1 0,1 1 0,-1 0 0,1 13 0,-1 9 0,6 55 0,-4-79 0,1 0 0,0-1 0,1 1 0,-1-1 0,1 1 0,1-1 0,-1 0 0,1 1 0,0-1 0,1-1 0,-1 1 0,1 0 0,0-1 0,0 0 0,1 0 0,9 8 0,-8-8 0,1-1 0,0 0 0,0 0 0,0 0 0,1-1 0,-1 0 0,1-1 0,0 1 0,0-1 0,0-1 0,-1 0 0,2 0 0,11 0 0,-14-1 0,1 0 0,0 0 0,0-1 0,-1 1 0,1-2 0,0 1 0,7-3 0,-11 2 0,0 1 0,-1-1 0,1 0 0,-1 0 0,1 0 0,-1 0 0,1 0 0,-1-1 0,0 1 0,0-1 0,0 0 0,-1 1 0,1-1 0,-1 0 0,1 0 0,-1 0 0,1-4 0,3-10-2,-1 1 0,-1-1 0,-1 0 0,0-1 0,-1 1 0,-3-30 0,1 26-3,1 0 1,1-1-1,5-28 1,-5 47 3,0 0 0,0 1 1,0-1-1,0 1 0,1-1 0,-1 1 0,1 0 0,0 0 1,-1-1-1,1 1 0,0 0 0,0 1 0,0-1 0,1 0 1,-1 0-1,0 1 0,1 0 0,-1-1 0,1 1 0,-1 0 1,1 0-1,0 0 0,-1 0 0,1 1 0,0-1 0,0 1 1,-1 0-1,6 0 0,-5 0 0,0-1 0,0 1 0,-1 1 1,1-1-1,0 0 0,0 1 0,0-1 0,-1 1 1,1 0-1,0 0 0,-1 0 0,1 0 0,-1 0 0,1 1 1,-1-1-1,0 1 0,1 0 0,-1-1 0,0 1 0,0 0 1,0 0-1,-1 0 0,1 1 0,0-1 0,-1 0 0,1 1 1,-1-1-1,2 4 0,-25-3 17,18-3-16,0 0 0,1 0 0,-1 1 1,0-1-1,1 1 0,-1 0 0,1 0 0,-1 0 0,1 1 1,-1-1-1,1 1 0,0 0 0,0 0 0,0 0 0,-5 5 0,4-3 1,-1 1 0,1 0-1,1 0 1,-1 1 0,1-1-1,0 1 1,0-1-1,-3 11 1,1 1 0,0 1 1,1-1-1,1 1 0,1 0 1,0 30-1,2-41-1,0 1 0,0-1 0,1 1 0,0-1 0,0 1 0,1-1 0,2 8 0,-2-11 0,0 0 0,0-1 0,1 1 0,-1-1 0,1 0 0,0 1 0,0-1 0,0 0 0,0-1 0,0 1 0,0-1 0,1 1 0,7 3 0,-2-1 1,0-1-1,0 0 1,0-1 0,1 0 0,-1 0-1,1-1 1,0 0 0,0-1 0,0 0-1,12 0 1,-18-1-1,1 0 1,-1-1-1,1 0 0,-1 1 1,1-1-1,-1-1 0,1 1 1,-1-1-1,0 0 0,0 0 1,0 0-1,0 0 0,0-1 1,0 1-1,0-1 0,-1 0 1,0 0-1,1-1 0,-1 1 1,-1-1-1,1 1 0,0-1 1,4-8-1,-2-1 0,-1 0 0,0 0 0,0 0 0,-1 0 0,-1-1 0,1-19 0,-3-89 0,-2 59 0,-11-76-3,4 40 33,7 244-58,6 199 29,-4-343-1,0 8 0,1-1 0,0 1 0,1 0 0,5 16 0,-6-23 0,0 0 0,0 0 0,0 0 0,0 0 0,0 0 0,1 0 0,-1 0 0,0 0 0,1-1 0,0 1 0,-1-1 0,1 1 0,0-1 0,0 0 0,0 1 0,0-1 0,0 0 0,0 0 0,0-1 0,0 1 0,1 0 0,-1-1 0,0 1 0,3-1 0,1 1 2,0 0 0,-1-1 0,1 0-1,0 0 1,0-1 0,0 0 0,-1 0 0,1 0 0,0-1-1,-1 1 1,1-2 0,-1 1 0,0 0 0,0-1 0,0 0 0,0 0-1,7-6 1,-6 3-2,0 0-1,0-1 1,-1 0-1,0 0 0,0 0 1,0 0-1,-1-1 1,0 0-1,-1 0 1,0 0-1,3-12 1,1-15-5,-2 0 1,-2 0-1,-1 0 1,-4-61-1,1 72 6,-6-8 24,7 32-25,0-1 0,-1 1 0,1 0 0,0 0 0,0 0 0,0-1 0,0 1 0,0 0 0,0 0 1,0-1-1,0 1 0,0 0 0,-1 0 0,1 0 0,0 0 0,0-1 0,0 1 0,0 0 0,-1 0 1,1 0-1,0 0 0,0 0 0,0 0 0,-1-1 0,1 1 0,0 0 0,0 0 0,-1 0 0,1 0 1,0 0-1,0 0 0,0 0 0,-1 0 0,1 0 0,0 0 0,-1 0 0,-5 16-1,1 20 1,2 0 0,1 0 0,2 0 0,5 40 0,-5-68 0,2 1 0,-1-1 0,1 1 0,0-1 0,1 0 0,0 0 0,0 0 0,1 0 0,0-1 0,1 1 0,-1-1 0,7 8 0,-7-12 0,-1 1 0,1-1 0,-1 0 0,1 0 0,0 0 0,0 0 0,0-1 0,1 1 0,-1-1 0,0 0 0,1-1 0,-1 1 0,1-1 0,0 0 0,0 0 0,-1 0 0,1-1 0,0 1 0,0-1 0,0 0 0,0-1 0,8-1 0,-10 1 0,1 0 0,0-1 0,-1 0 0,1 1 0,-1-1 0,1-1 0,-1 1 0,0 0 0,0-1 0,0 1 0,0-1 0,0 0 0,-1 0 0,1 0 0,-1-1 0,0 1 0,0-1 0,0 1 0,0-1 0,-1 1 0,3-9 0,0-2 0,0-1 0,0 0 0,-2 0 0,2-21 0,-3-124 0,-2 149 0,-1 12 0,-1 10 0,-2 28 0,3 0 0,3 48 0,-1-85 0,0 4 0,1 0 0,0 0 0,0 0 0,0 0 0,1 0 0,0-1 0,0 1 0,1 0 0,-1-1 0,1 0 0,1 1 0,-1-1 0,0 0 0,1-1 0,0 1 0,1-1 0,-1 0 0,0 0 0,1 0 0,0 0 0,0-1 0,0 0 0,1 0 0,-1 0 0,1-1 0,-1 1 0,1-1 0,0-1 0,0 1 0,0-1 0,0 0 0,0 0 0,0-1 0,0 0 0,0 0 0,12-2 0,-16 1 0,0 0 0,0 0 0,0 0 0,0 0 0,0 0 0,-1 0 0,1-1 0,0 1 0,-1-1 0,1 1 0,-1-1 0,1 0 0,-1 0 0,0 1 0,0-1 0,0 0 0,0 0 0,0 0 0,0 0 0,-1 0 0,1 0 0,-1-1 0,1 1 0,-1-3 0,2-8 0,-1-1 0,0-23 0,-1 27 0,0-9 0,-2 1 0,0 0 0,0 0 0,-2-1 0,-8-23 0,8 30 0,0 1 0,-1 0 0,0 0 0,-1 1 0,0-1 0,-1 1 0,0 0 0,-1 1 0,-10-10 0,16 16 0,0 1-1,0 0 1,-1 0 0,1 0-1,-1 1 1,1-1 0,-1 0-1,0 1 1,1 0-1,-1 0 1,0 0 0,0 0-1,0 0 1,0 0 0,0 1-1,0-1 1,0 1 0,0 0-1,0 0 1,0 0 0,-5 1-1,5 0 0,1 0 0,-1 0 0,1 1 0,-1-1 0,1 1 0,-1-1 0,1 1 0,0 0 0,0 0 0,0 0 0,0 0 0,0 0 0,0 1-1,1-1 1,-1 0 0,1 1 0,0-1 0,-1 1 0,1 0 0,0-1 0,0 1 0,0 3 0,-2 4 0,1 1 1,0 0-1,0 0 0,1 0 0,1 0 1,0 0-1,0 0 0,1 0 1,1 0-1,-1 0 0,8 20 0,-8-26 1,1 0 0,1 0-1,-1 0 1,1 0-1,0 0 1,0-1 0,0 1-1,1-1 1,-1 0 0,1 0-1,0 0 1,0-1-1,1 1 1,-1-1 0,1 0-1,-1 0 1,1-1-1,0 1 1,0-1 0,0 0-1,1 0 1,-1-1-1,0 0 1,1 0 0,7 1-1,-5-1 0,-1 0-1,1-1 0,-1 0 0,1 0 1,-1-1-1,1 0 0,9-3 0,-14 3 2,0 0 0,0 0 0,-1-1 0,1 0 0,-1 1 1,1-1-1,-1 0 0,0 0 0,0 0 0,0 0 0,0-1 0,0 1 0,0-1 0,-1 1 0,1-1 0,-1 1 0,1-1 0,-1 0 0,0 0 0,1-5 0,4-19 2,0 0 1,2-43-1,-7 48 0,1 0-1,1 1 1,2-1 0,12-39 0,-16 59-2,0 0 0,0 0 0,0 0 0,0 0 0,0 0 0,0 0 0,0 0 0,1 1 0,-1-1 0,1 1 0,-1-1 0,1 1 0,0-1 0,3-1 0,-4 3 0,0 0 0,0 0 0,0-1 0,0 1 0,0 0 0,0 0 0,0 0 0,0 0 0,0 1 0,0-1 0,0 0 0,0 0 0,0 1 0,0-1 0,0 0 0,0 1 0,0-1 0,0 1 0,-1-1 0,1 1 0,0 0 0,0-1 0,0 1 0,-1 0 0,1-1 0,0 1 0,-1 0 0,1 0 0,-1 0 0,1 0 0,-1-1 0,1 1 0,-1 0 0,1 2 0,12 28 0,0 2 0,-3-1 0,0 1 0,7 59 0,-13-75 0,0 11 0,-1 0 0,-1 41 0,-1-90 1,1-1 1,0 1-1,2 1 0,7-22 0,31-86 8,-29 92-8,-7 17-1,-4 12 0,0 0 0,0 0 0,1 0 0,0 0 0,0 1 0,1-1 0,8-11 0,-12 18 0,0 0 0,0 0 0,1 0 0,-1-1 0,0 1 0,0 0 0,0 0 0,0 0 0,1 0 0,-1-1 0,0 1 0,0 0 0,1 0 0,-1 0 0,0 0 0,0 0 0,0 0 0,1 0 0,-1 0 0,0 0 0,0 0 0,1 0 0,-1 0 0,0 0 0,0 0 0,1 0 0,-1 0 0,0 0 0,0 0 0,1 0 0,-1 0 0,0 0 0,0 0 0,0 0 0,1 1 0,-1-1 0,0 0 0,0 0 0,0 0 0,1 0 0,-1 0 0,0 1 0,0-1 0,0 0 0,0 0 0,0 0 0,1 1 0,-1-1 0,0 0 0,0 0 0,0 1 0,0-1 0,0 0 0,5 16 5,-5-16-5,8 53 7,-3 0-1,-2 0 0,-5 77 0,0-29-9,1-74-819,-8-29-1568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6.8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78 0 32271,'-4'0'16,"1"0"-1,-1 0 1,1 0 0,-1 1 0,1-1 0,-1 1-1,1 0 1,-1 0 0,1 0 0,0 0 0,0 1 0,-5 2-1,6-2-8,0 0-1,0 0 1,0 0-1,0 1 0,0-1 1,0 1-1,1-1 0,-1 1 1,1 0-1,0 0 1,0-1-1,0 1 0,0 0 1,-1 6-1,1-6-4,0 1 1,0-1-1,1 1 0,-1-1 0,1 0 1,0 1-1,0-1 0,0 1 0,0-1 0,1 1 1,-1-1-1,1 1 0,0-1 0,0 0 0,0 1 1,1-1-1,-1 0 0,1 0 0,-1 0 0,1 0 1,4 5-1,-3-5 0,1-1 0,0 1 0,0 0 0,1-1 0,-1 0 1,0 0-1,1 0 0,-1-1 0,1 1 0,-1-1 0,1 0 0,0-1 1,0 1-1,-1-1 0,8 0 0,-7 0 1,4 1 1,0-1 1,0 0 0,0-1 0,0 0-1,12-2 1,-19 2-4,0 0 0,1 0-1,-1 0 1,0 0 0,0 0 0,0 0-1,0 0 1,0-1 0,0 1 0,0-1-1,-1 0 1,1 1 0,0-1 0,-1 0-1,0 0 1,1 0 0,-1 0 0,0 0-1,0 0 1,0 0 0,0 0 0,0-1-1,0 1 1,-1 0 0,1-5 0,0 3 0,0 0-1,-1-1 1,1 1 0,-1-1 0,0 1 0,0-1 0,-1 1 0,1 0 0,-1-1-1,0 1 1,0-1 0,0 1 0,-4-6 0,4 7-2,-1 1-1,0 0 1,0 0 0,0 0-1,0 0 1,0 0 0,-1 0 0,1 0-1,0 1 1,-1-1 0,1 1-1,-1 0 1,0 0 0,1 0 0,-1 0-1,0 0 1,0 0 0,0 1 0,1 0-1,-1-1 1,-5 1 0,-1 0-169,0-1 1,-1 1-1,1 1 1,0-1 0,-14 4-1,-12 12-3362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7.1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32319,'43'10'176,"13"-7"-112,7-1-32,-1-2-32,-11 0-192,-12-2-1617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7.5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191 25 32431,'-5'-2'3,"0"0"1,0 0-1,0 1 0,0-1 1,0 1-1,0 0 0,-1 1 1,1-1-1,0 1 0,0 0 1,0 0-1,-1 1 1,1-1-1,0 1 0,0 0 1,0 1-1,0-1 0,0 1 1,0 0-1,0 0 0,1 1 1,-1-1-1,1 1 0,-1 0 1,1 0-1,-7 7 1,6-6-1,1 1 0,0-1 0,0 1 1,0 0-1,0 0 0,1 0 0,0 0 1,0 1-1,0-1 0,0 1 0,1 0 1,0 0-1,1 0 0,-1 0 0,1 0 1,0 0-1,0 0 0,1 0 0,0 1 1,0-1-1,1 0 0,1 10 0,-1-13-2,1 1 0,-1-1 0,1 0 0,0 0 0,0 0 0,0-1 0,0 1 0,0 0 0,1-1-1,-1 1 1,1-1 0,0 0 0,-1 0 0,1 0 0,0 0 0,0 0 0,0-1 0,1 0 0,-1 1 0,0-1 0,0 0-1,1 0 1,6 0 0,2 1 5,0-1 0,0 0-1,0 0 1,0-2 0,21-2-1,-28 2-3,-1 0-1,1-1 1,-1 0-1,0 0 1,0 0-1,1 0 0,-1 0 1,-1-1-1,1 0 1,0 0-1,-1 0 1,1 0-1,-1-1 1,0 1-1,0-1 1,0 0-1,-1 0 0,1 0 1,-1 0-1,0 0 1,0 0-1,-1-1 1,1 1-1,-1 0 1,0-1-1,1-5 1,-1 5-1,0 0 0,0 0 0,-1 0 0,1-1 1,-1 1-1,0 0 0,-1 0 0,1-1 0,-1 1 1,0 0-1,0 0 0,-1 0 0,0 0 0,0 0 0,0 0 1,0 0-1,-1 1 0,1-1 0,-1 1 0,-1 0 1,1 0-1,-7-6 0,5 6-1,0 1 0,-1 0 0,1 0 0,-1 0 0,0 1 0,0-1 0,0 2 0,0-1 1,-1 1-1,-6-1 0,-1 1-25,0 0 0,0 1 0,-21 2 0,-20 9-276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39.0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54 536 32399,'0'0'6,"0"-1"1,-1 1-1,1 0 0,0-1 1,-1 1-1,1 0 1,0-1-1,-1 1 0,1 0 1,-1-1-1,1 1 0,0 0 1,-1 0-1,1 0 1,-1-1-1,1 1 0,-1 0 1,1 0-1,-1 0 1,1 0-1,-1 0 0,1 0 1,-1 0-1,1 0 0,-1 0 1,1 0-1,-1 0 1,1 0-1,-1 0 0,1 0 1,-1 0-1,1 1 1,0-1-1,-1 0 0,1 0 1,-1 0-1,1 1 0,-1-1 1,1 0-1,0 1 1,-1-1-1,1 0 0,0 1 1,-1-1-1,1 1 1,0-1-1,0 0 0,-1 2 1,-14 19-29,12-16 21,0 0 1,1 0 0,0 1 0,0-1-1,0 1 1,1-1 0,0 1 0,0 0-1,0 10 1,2-16 0,0 1 0,0 0 0,0-1 0,0 0 0,0 1 0,0-1 0,0 0 0,1 1 0,-1-1 0,0 0 1,0 0-1,0 0 0,0 0 0,1 0 0,-1 0 0,0-1 0,1 1 0,0 0 2,3-1 0,-1 0 0,1 0 1,-1 0-1,1-1 0,-1 0 1,0 0-1,0 0 0,0 0 1,0 0-1,0-1 0,0 0 1,0 0-1,4-5 0,45-50 14,-44 46-14,11-14 0,-2-1 0,0 0 0,-2-1-1,-1-1 1,-1-1 0,-2 0 0,-1 0 0,-1-1-1,-2-1 1,-1 0 0,-2 0 0,0 0-1,-3 0 1,-1-51 0,-1 82-2,0 0 0,0 0 0,0 1 0,0-1 0,0 0 0,0 0 0,0 0 0,-1 0 0,1 1 0,0-1 0,0 0 0,-1 0 0,1 0 0,-1 1 0,1-1 0,0 0 0,-1 1 0,1-1 0,-1 0 0,0 1 0,1-1 0,-1 1 0,0-1 0,1 1 0,-1-1 0,0 1 0,1-1 0,-1 1 0,0-1 0,0 1 0,1 0 0,-1 0 0,0-1 0,0 1 0,0 0 0,0 0 0,1 0 0,-1 0 0,0 0 0,0 0 0,0 0 0,0 0 0,0 0 0,1 1 0,-1-1 0,0 0 0,0 0 0,-1 1 0,-1 0 0,0 1 0,-1-1 0,1 1 0,0 0 0,-1 0 0,1 0 0,0 0 0,1 0 0,-1 1 0,-4 4 0,2-1-1,1 0-1,0 1 1,0-1 0,1 1 0,0 0-1,0 0 1,0 1 0,1-1-1,0 0 1,1 1 0,-1 0 0,1-1-1,1 1 1,0 0 0,0-1-1,0 1 1,3 12 0,0-4 0,1-1 0,1 0-1,0-1 1,1 1 0,1-1 0,0 0 0,16 22 0,3 1 1,-10-16 0,-2 0 0,17 31 0,-28-45 0,0-1 0,0 1 0,-1 0 0,0 0 0,0 0 0,-1 0 0,0 0 0,0 0 0,-1 0 0,1 0 0,-2 0 0,1 1 0,-2 7 0,0-11 0,1 1 0,-1-1 1,0 0-1,-1 0 0,1 1 0,-1-2 1,0 1-1,0 0 0,0 0 0,0-1 1,-1 0-1,1 0 0,-1 0 0,0 0 0,0 0 1,0-1-1,0 0 0,-1 0 0,1 0 1,0 0-1,-1 0 0,1-1 0,-6 1 1,-6 2-21,0-1 0,0 0 0,-26 0 1,40-3-4,16-1 23,6 1 0,-1-1 0,1-1 0,-1-1 0,28-8 0,-41 9 0,0 0 0,-1-1 0,1 1 0,-1-1 0,0-1 1,1 1-1,-1-1 0,-1 0 0,1 0 0,-1 0 0,1-1 1,-1 1-1,0-1 0,-1 0 0,1 0 0,-1-1 0,0 1 0,3-9 1,2-10 3,-1 1 0,-1-1 0,4-45 0,-8 51-3,0-1 1,1 1-1,1 0 0,1 0 0,1 0 1,0 1-1,15-29 0,-21 44-1,1 1-1,0-1 0,0 1 1,0-1-1,0 1 0,0-1 1,0 1-1,1 0 1,-1-1-1,0 1 0,1 0 1,-1 0-1,1 0 0,-1 0 1,1 0-1,0 1 0,-1-1 1,1 0-1,0 1 1,2-1-1,-4 3 0,1 0-1,0 0 1,-1 0 0,0 1 0,1-1 0,-1 0-1,0 0 1,0 1 0,-1-1 0,1 0-1,0 0 1,-2 4 0,-2 6 1,0 0 0,-1-1 0,0 0 0,-1 0-1,-1 0 1,-9 11 0,8-10 3,0 0 0,0 1 0,1 0-1,-10 27 1,14-29 1,0 0-1,1 0 1,0 0 0,1 0-1,0 1 1,0-1-1,2 0 1,-1 1-1,2-1 1,3 18-1,-4-24-2,1 0-1,0 0 1,0 0-1,0 0 1,0 0-1,1-1 1,0 1-1,0-1 1,0 0-1,1 0 0,-1 0 1,1 0-1,0-1 1,0 1-1,0-1 1,0 0-1,1 0 1,-1 0-1,1-1 1,0 0-1,0 0 1,0 0-1,0 0 1,10 1-1,-8-1 1,0-1 1,0 0-1,0-1 1,1 0-1,-1 0 0,0 0 1,0-1-1,0 0 0,0 0 1,0-1-1,0 0 1,0 0-1,0-1 0,-1 0 1,1 0-1,-1 0 1,0-1-1,6-4 0,-6 3 0,0-1-1,-1 0 0,0 0 1,0 0-1,0 0 0,-1-1 1,0 0-1,0 0 0,-1 0 1,0 0-1,0 0 0,0-1 1,-1 1-1,-1-1 0,1 0 1,0-12-1,-1 2 0,0 0 0,-1 1 0,-1-1 0,-1 0 0,-1 0 0,0 1 0,-1 0 0,-1-1 0,-13-30 0,15 41 0,0 1 0,0 0 0,-1 0 0,1 0 0,-1 1 0,0 0 0,-1-1 0,1 1 0,-1 1 0,0-1 0,-1 1 0,1-1 0,-1 2 0,0-1 0,1 1 0,-2-1 0,1 2 0,0-1 0,-1 1 0,1 0 0,-1 0 0,1 1 0,-1-1 0,0 2 0,0-1 0,1 1 0,-1 0 0,-11 1 0,16 0 0,0-1 0,0 0 0,0 1 0,0 0-1,1-1 1,-1 1 0,0 0 0,1 0 0,-1 0 0,0 0 0,1 0 0,-1 0-1,1 0 1,0 0 0,-1 1 0,1-1 0,0 1 0,0-1 0,0 1 0,-1 1-1,0 1 1,0 0-1,0 0 1,1 1-1,0-1 0,0 0 1,0 0-1,0 1 1,1 6-1,-1-2 0,2-1 0,-1 0 1,1 0-1,0 1 0,1-1 0,0 0 0,0 0 1,1 0-1,5 10 0,-4-11 1,0 0 1,1-1-1,1 1 1,-1-1-1,1 0 1,0 0-1,0-1 1,0 0-1,1 0 1,0 0-1,0-1 1,0 0-1,1 0 1,-1-1-1,11 3 1,1-1 0,0-1 1,1 0-1,-1-2 0,1 0 1,24-1-1,-41-1-2,-2 0-2,1 0 0,0 1 0,-1-1 0,1 0 0,-1 0 0,1-1 0,0 1 0,-1 0 0,1 0 0,0-1 0,-1 1 0,1-1 0,-1 1 0,1-1 0,-1 0 0,1 0 0,-1 0 0,0 0 0,1 0 0,-1 0 1,0 0-1,2-1 0,3-16-216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0.5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20 392 32271,'-1'14'98,"0"0"-1,-6 25 1,3-25-100,2-1 1,-2 26-1,4-26 3,0-7-2,0-1 1,0 1-1,0-1 1,1 1-1,-1-1 1,3 7-1,-2-10 1,-1 0 0,1-1-1,0 0 1,0 1-1,0-1 1,0 1-1,0-1 1,0 0 0,0 0-1,0 0 1,0 1-1,1-1 1,-1 0 0,1-1-1,-1 1 1,0 0-1,1 0 1,-1-1-1,1 1 1,0 0 0,-1-1-1,1 0 1,-1 1-1,1-1 1,3 0 0,-1 0 2,1 0 1,-1 0-1,1-1 1,-1 1-1,1-1 1,-1 0-1,1 0 1,-1-1-1,0 0 1,0 1-1,0-1 1,0-1 0,0 1-1,0-1 1,0 1-1,-1-1 1,1 0-1,-1 0 1,0-1-1,0 1 1,0-1-1,0 1 1,-1-1-1,5-8 1,3-7 0,-1 0 1,0-2-1,11-38 1,-5 2-1,-3-1 0,-3 0 1,-2 0-1,0-97 0,-7 155-2,-1 0 0,1 0 0,0 0 0,-1 0 0,1-1-1,0 1 1,-1 0 0,1 0 0,-1 0 0,1 0 0,0 0 0,-1 0 0,1 0 0,0 0 0,-1 0 0,1 0 0,0 0-1,-1 0 1,1 0 0,0 0 0,-1 0 0,1 1 0,0-1 0,-1 0 0,1 0 0,0 0 0,-1 0 0,1 1 0,0-1-1,-1 0 1,1 1 0,-3 1 0,0 1-1,1 0 0,-1 0 0,1 0 0,0 1 1,-1-1-1,2 0 0,-1 1 0,0 0 1,1-1-1,-1 1 0,0 5 0,-9 52 0,10-55 0,-5 62 0,5 99 0,2-148 0,-1-11 0,0 1 0,1-1 0,0 0 0,1 0 0,0 0 0,0 0 0,1 0 0,0 0 0,0 0 0,1-1 0,5 9 0,-7-13 0,1 1 0,0 0 0,0-1 0,1 0 0,-1 1 0,1-1 0,-1-1 0,1 1 0,0 0 0,0-1 0,0 0 0,0 0 0,1 0 0,-1 0 0,0-1 0,1 0 0,0 0 0,-1 0 0,1 0 0,-1-1 0,6 0 0,-5 1 0,0-1 0,-1 0 0,1 0 0,0 0 0,-1-1 1,1 0-1,-1 0 0,1 0 0,-1 0 0,1-1 0,-1 1 0,0-1 0,0 0 0,0-1 0,0 1 0,0-1 1,0 0-1,0 0 0,-1 0 0,0 0 0,1 0 0,-1-1 0,0 0 0,-1 1 0,1-1 0,-1 0 1,4-7-1,0-2 1,-1 0 1,0 0-1,-1-1 1,-1 0 0,0 1-1,0-1 1,0-17 0,-3-103-15,-1 87 13,1 29 7,-1 1 1,0-1-1,-2 0 1,0 0-1,-11-33 1,12 114-8,9 96 0,-2-86 0,-6 91 0,-1-153 0,1-10 0,0 1 0,1 0 0,-1-1 0,1 1 0,-1 0 0,1 0 0,0 0 0,0-1 0,0 1 0,0 0 0,0 0 0,0 0 0,0-1 0,1 3 0,21-21-3,-8-3-3,0 0-1,-1-1 1,-2-1-1,0 0 1,14-40-1,-15 34 2,1 2-1,1 0 1,27-42-1,-28 56 10,-5 14 3,-3 24 0,-3-22-9,-2 256 15,2-257-12,0 1-1,0-1 1,0 0-1,1 0 1,-1 0-1,1 0 0,0 0 1,0 1-1,0-1 1,0-1-1,1 1 1,-1 0-1,1 0 1,0 0-1,-1-1 1,1 1-1,0-1 0,1 0 1,-1 1-1,0-1 1,1 0-1,-1 0 1,1 0-1,0-1 1,0 1-1,-1-1 1,1 1-1,0-1 0,4 1 1,6 1 2,0-1 0,0 0 0,0-1 0,0 0 0,24-3 0,-31 2-2,1-1-1,-1 0 1,1 0-1,-1 0 1,0-1-1,0 0 1,1-1-1,-1 1 1,-1-1-1,1 0 1,0 0-1,-1-1 1,1 0-1,-1 0 1,0 0-1,-1-1 1,1 1-1,-1-1 1,0 0-1,0 0 1,0-1-1,3-5 1,-1-1-1,-1 0 1,0 0 0,-1 0-1,0-1 1,-1 1 0,0-1-1,-1 0 1,0 0 0,-1 0-1,-1-15 1,0 24-1,0-1 0,0 1 0,-1-1 0,1 1 0,-1 0 0,0-1 0,0 1 0,-1 0 0,1 0 0,-1 0 0,0 0 0,0 0 0,0 0 0,-1 1 0,0-1 0,1 1 0,-1-1 0,0 1 0,0 0 0,-1 0 0,1 0 0,-1 1 0,1-1 0,-1 1 0,0 0 0,0 0 0,0 0 0,0 0 0,0 1 0,0 0 0,-1 0 0,1 0 0,0 0 0,-1 1 0,1-1 0,0 1 0,-1 0 0,-5 1 0,7 0 0,-1 0-1,1 0 1,-1 0 0,1 0 0,0 1-1,-1-1 1,1 1 0,0 0-1,0 0 1,0 0 0,0 0 0,0 1-1,1-1 1,-1 1 0,1 0-1,0 0 1,-1 0 0,1 0 0,0 0-1,1 0 1,-1 0 0,1 1-1,-1-1 1,1 0 0,0 1 0,0-1-1,0 6 1,-2 2-1,1 1 0,1 0 0,0 0 0,0 1 0,1-1 0,1 0 0,2 14 0,-2-22 1,-1-1 0,1 1 0,0-1 0,1 0 0,-1 1 0,0-1 0,1 0 0,0 0 0,0 0 0,0 0 0,0 0 0,0-1 0,1 1 0,-1-1 0,1 1 0,-1-1 0,1 0 0,0 0 0,0 0 0,0 0 0,4 1 0,0 0 0,0-1 0,0 0 0,1 0 0,-1 0 0,1-1 0,-1 0 0,1-1 0,12 0 0,-17 0 0,-1 0 0,1-1 0,-1 1 1,1-1-1,-1 0 0,0 1 0,1-1 0,-1 0 0,0 0 0,0-1 1,1 1-1,-1 0 0,0-1 0,0 1 0,-1-1 0,4-3 0,-1 1 1,-1-1 0,0 1 0,0-1-1,0 0 1,0 0 0,-1 0-1,2-6 1,1-7 1,-1 1 0,0-1 0,2-28 0,-2-5-2,-3 253 0,-1-197 0,1-1 0,0 0 0,0 1 0,0-1 0,1 0 0,-1 0 0,1 0 0,0 0 0,0 0 0,0 0 0,1 0 0,-1-1 0,1 1 0,0-1 0,0 0 0,1 0 0,-1 0 0,0 0 0,1 0 0,0-1 0,-1 1 0,1-1 0,0 0 0,0-1 0,1 1 0,6 1 0,-6-1 0,-1-1 0,1 0 0,0 0 0,0 0 0,0-1 0,-1 0 0,1 0 0,0 0 0,0-1 0,0 1 0,0-1 0,0 0 0,-1-1 0,1 1 0,-1-1 0,1 0 0,-1 0 0,1 0 0,-1-1 0,0 1 0,0-1 0,0 0 0,0 0 0,4-6 0,1-3 0,0-1 0,-1 0 0,-1-1 0,0 0 0,-1 0 0,0-1 0,-1 1 0,-1-1 0,0-1 0,2-22 0,0-19 0,-2-82 0,-4 122 0,1-26 0,0 24 1,-1-1 1,-1 1-1,-3-22 0,4 40 0,0 0 0,0 1 0,0-1 0,0 0 0,0 0 0,-1 0 0,1 1 0,0-1 0,0 0 0,-1 0 0,1 0 0,0 1 0,-1-1 0,1 0 0,-1 1-1,1-1 1,-1 0 0,1 1 0,-1-1 0,1 1 0,-1-1 0,0 1 0,1-1 0,-1 1 0,0-1 0,-1 0 0,1 2-1,1-1 0,-1 0 0,0 1 0,0 0 0,1-1 0,-1 1 0,0-1 0,1 1 0,-1 0 0,0-1 0,1 1 0,-1 0 0,1 0 0,0-1 1,-1 1-1,1 0 0,-1 0 0,1 0 0,0 0 0,0-1 0,0 1 0,-1 0 0,1 0 0,0 0 0,0 2 0,-4 40 0,1 1 0,5 55 0,-1-43 0,13 301-40,-14-355-131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0.8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31294,'0'-2'1265,"2"1"-1217,23 1-16,10-2-16,6 2 0,2 0-16,2 0 0,-6 0 0,-10 0-32,-10 0-192,-15-2-529,-4-7-1712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1.1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51 31695,'51'-4'496,"7"-5"-256,7-2-192,1 3-48,-4-3-256,-9 4-2193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2.4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4 356 31919,'0'0'413,"0"11"-162,-2 29-225,1-20-22,1-1-1,0 1 0,4 22 1,-3-40-3,-1 0 1,1 0-1,0-1 0,0 1 1,0 0-1,0 0 0,0-1 1,0 1-1,0-1 0,1 1 0,-1-1 1,1 1-1,-1-1 0,1 0 1,-1 0-1,1 0 0,0 0 1,0 0-1,-1 0 0,1 0 1,0-1-1,0 1 0,0 0 1,0-1-1,0 0 0,0 1 1,0-1-1,0 0 0,0 0 1,0 0-1,0 0 0,3-1 1,0 0 1,0 1 1,0-1 0,-1 0 0,1 0 0,0 0 0,-1-1-1,1 0 1,-1 0 0,1 0 0,-1 0 0,0-1-1,5-3 1,-2-1-3,-1-1-1,0-1 0,0 1 0,0-1 0,-1 0 1,0 0-1,-1-1 0,0 1 0,0-1 0,-1 0 1,-1 0-1,3-20 0,-1-8 0,-1-1 0,-4-43 1,0 29 1,1 24 2,-2 1 1,-6-41-1,2 56-5,5 13 0,1 0 1,-1 1 0,1-1-1,-1 0 1,1 1-1,0-1 1,-1 0 0,1 1-1,0-1 1,-1 1-1,1-1 1,0 0 0,-1 1-1,1-1 1,0 1-1,0-1 1,0 1 0,-1-1-1,1 1 1,0-1-1,0 1 1,0-1-1,0 1 1,0 0 0,0-1-1,0 1 1,0-1-1,0 1 1,0 0 0,-3 28 1,0 1 0,2-1 1,2 1-1,0 0 0,2-1 1,1 0-1,1 1 0,2-1 1,10 29-1,-11-44-1,0-1 0,1 1 0,15 21 0,-20-31 0,1-1 0,0 1 0,0-1 0,0 0 0,0 0 0,0-1 0,1 1 0,-1-1 0,1 1 0,-1-1 0,1 0 0,0 0 0,0-1 0,0 1 0,0-1 0,0 0 0,8 1 0,-7-1 0,-1-1 0,0 0 0,1 0 0,-1 0 0,0-1 0,1 1 0,-1-1 0,0 0 0,0 0 0,0-1 0,0 1 0,0-1 0,0 0 0,0 0 0,0 0 0,4-5 0,-3 3 0,-1-1 0,0 1 1,0-1-1,-1-1 1,1 1-1,-1 0 1,0-1-1,0 1 1,-1-1-1,0 0 1,2-7-1,1-12 5,0 0-1,-2 0 0,-1 0 0,-1-1 0,-3-28 1,2 6-4,-4 39-2,3 9 0,1 0 0,0 0 0,-1 0 0,1 0 1,0 0-1,-1 1 0,1-1 0,0 0 0,0 0 0,-1 0 1,1 1-1,0-1 0,-1 0 0,1 0 0,0 1 1,0-1-1,0 0 0,-1 1 0,1-1 0,0 0 0,0 1 1,0-1-1,0 0 0,0 1 0,-1-1 0,1 0 1,0 1-1,0-1 0,0 1 0,0 0 0,-2 15 0,0 0 0,1 0 0,0 0 0,2 19 0,0 1 1,-1-29 0,1 1 0,0 0 0,0-1 0,0 1 0,1 0 0,0-1 0,0 0 0,1 1 0,4 6 0,-6-10 0,1-1 0,0 0 0,0 0 0,0 0 0,1-1 0,-1 1 0,1 0 0,-1-1 0,1 1 0,0-1 0,0 0 0,0 0 0,0 0 0,0-1 0,0 1 0,1-1 0,-1 1 0,1-1 0,-1 0 0,1 0 0,5 0 0,-5 0 1,0-1 1,0 0-1,0 0 0,0 0 1,0 0-1,0 0 1,0-1-1,0 0 0,0 1 1,0-2-1,-1 1 0,1 0 1,0-1-1,0 0 0,-1 1 1,1-2-1,5-3 1,-5 1-2,-1 1 1,1-1-1,-1 0 1,0 0 0,0 0-1,-1-1 1,0 1 0,0-1-1,0 1 1,0-1-1,1-11 1,1-17-1,-1 1 0,-1-1 0,-4-39 0,1 35 0,1 35 0,-4-58 0,3 57 0,1 1 0,-1 0 0,0 0 0,0-1 0,0 1 0,0 0 0,-1 0 0,1 0 0,-1 0 0,0 0 0,0 0 0,0 0 0,0 1 0,0-1 0,-3-2 0,4 4 0,0 0 0,0 1 0,0-1 0,0 0 0,0 1 0,0-1 0,0 1 0,0-1 0,0 1 0,0 0 0,0-1 0,0 1 0,-1 0 0,1 0 0,0-1 0,0 1 0,0 0 0,0 0 0,-1 0 0,1 1 0,0-1 0,0 0 0,0 0 0,0 1 0,-2 0 0,2 0 0,-1 0 0,1 0 0,0 0 0,0 1 0,-1-1 0,1 1 0,0-1 0,0 1 0,1-1 0,-1 1 0,0 0 0,0-1 0,1 1 0,-1 3 0,-2 7 0,2 0 0,-1 0 0,1 20 0,1-30 0,0 7 0,1 0 0,0 0 0,0-1 0,0 1 0,1 0 0,0-1 0,1 1 0,0-1 0,0 0 0,9 16 0,-8-19 0,0 0 0,0 1 0,0-1 0,1-1 0,0 1 0,0-1 0,0 0 0,0 0 0,1 0 0,-1-1 0,1 0 0,0 0 0,0 0 0,0-1 0,12 3 0,-1-1 0,0-1 0,1-1 0,-1 0 0,1-2 0,-1 0 0,1-1 0,25-4 0,-37 3 0,0 0 0,-1 0 0,1 0 0,-1 0 0,1-1 0,-1 0 0,0 0 0,0 0 0,0-1 0,0 0 0,-1 0 0,0 0 0,0 0 0,0-1 0,0 0 0,0 1 0,-1-2 0,0 1 0,2-6 0,0 0 0,0 0 0,-2-1 0,1 0 0,-1 0 0,-1 0 0,0 0 0,-1 0 0,0-16 0,-1 27 0,-1-1 0,1 1 0,0-1 0,-1 1 0,1-1 0,-1 1 0,1 0 0,-1-1 0,0 1 0,1 0 0,-1-1 0,0 1 0,0 0 0,0 0 0,0 0 0,0-1 0,0 1 0,-1 0 0,1 1 0,0-1 0,0 0 0,-1 0 0,1 0 0,0 1 0,-1-1 0,1 1 0,-1-1 0,1 1 0,-1 0 0,1-1 0,-4 1 0,2 0 0,0-1 0,1 1 0,-1 0 0,0 0 0,0 0 0,0 0 0,0 1 0,0 0 0,0-1 0,0 1 0,0 0 0,0 0 0,1 0 0,-1 1 0,0-1 0,1 1 0,-3 1 0,-1 4 0,1-1 0,0 1 0,0 0 0,0 0 0,1 0 0,1 1 0,-1-1 0,1 1 0,0 0 0,1 0 0,0 0 0,-2 10 0,-1 12 0,-1 62 0,6-85 0,-1 3 0,1 1 0,0 0 0,1 0 0,0 0 0,0 0 0,5 12 0,-5-20 0,0-1 0,0 1 0,0-1 0,1 1 0,-1-1 0,1 0 0,0 1 0,-1-1 0,1 0 0,0 0 0,0 0 0,1-1 0,-1 1 0,0 0 0,1-1 0,-1 1 0,1-1 0,-1 0 0,1 0 0,-1 0 0,1 0 0,0 0 0,0-1 0,-1 1 0,1-1 0,0 0 0,0 0 0,0 0 0,2 0 0,-1 0-32,0 1 1,-1-1-1,1 0 1,0-1-1,-1 1 0,1 0 1,-1-1-1,1 0 1,-1 0-1,1 0 0,-1 0 1,1-1-1,-1 1 1,0-1-1,0 0 0,0 0 1,0 0-1,0 0 1,0-1-1,0 1 0,-1-1 1,1 1-1,-1-1 1,0 0-1,3-5 0,12-24-2476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4.1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20 219 32287,'-1'1'15,"0"0"1,0 0-1,0 1 1,0-1 0,0 0-1,0 1 1,0-1-1,1 0 1,-1 1-1,1-1 1,-1 1-1,1-1 1,-1 1 0,1-1-1,0 1 1,0-1-1,0 3 1,-1 0 8,-2 13-21,1 1-1,0-1 1,2 0 0,0 1-1,3 24 1,-2-41-2,-1 1 0,1-1 0,0 1 0,-1-1 0,1 0 0,0 1 0,0-1 0,0 0 0,0 0-1,0 0 1,0 0 0,0 0 0,0 0 0,0 0 0,0 0 0,1 0 0,-1 0 0,0 0 0,1-1 0,-1 1 0,0-1 0,1 1 0,-1-1 0,1 1 0,-1-1 0,1 0 0,-1 0 0,1 0 0,2 0 0,-2 0 0,0 0 0,0 0 1,0 0-1,0 0 0,-1 0 1,1 0-1,0-1 1,0 1-1,0-1 0,-1 0 1,1 1-1,0-1 0,-1 0 1,1 0-1,-1 0 0,1 0 1,-1 0-1,1 0 0,-1 0 1,0-1-1,1 1 1,-1 0-1,2-3 0,5-20 0,-1-1 0,-1 1 0,4-31-1,12-45 0,-19 90-1,0 1 1,1 0-1,0 0 0,0 0 1,1 0-1,0 1 0,12-15 1,-13 20-2,1-1 0,0 1 0,0 0 0,0 0 0,0 0 0,0 1-1,0 0 1,1 0 0,-1 0 0,1 1 0,-1-1 0,1 1 0,0 1 0,0-1 0,-1 1 0,9 1 0,-11-1 7,-8 0-4,1 0-1,-1 0 1,1 1-1,-1 0 1,0 0-1,1 0 1,0 0-1,-1 1 1,1-1-1,0 1 1,0 1 0,0-1-1,0 0 1,0 1-1,0 0 1,-5 5-1,4-2 1,0 0 0,0 0 0,0 1-1,1 0 1,0 0 0,1 0 0,-1 0 0,-3 15 0,0 5-1,2-1 1,1 1-1,1 0 0,0 46 1,3-67-1,0 0 0,0 0 0,1 0 0,0-1 0,0 1 0,0 0 0,1 0 0,0 0 0,0-1 0,0 1 0,5 6 0,-5-9 0,0 0 0,1 0 0,-1 0 0,1-1 0,0 1 0,0-1 0,0 0 0,0 0 0,0 0 0,0 0 0,1 0 0,-1-1 0,1 0 0,-1 1 0,1-1 0,-1 0 0,1-1 0,0 1 0,5-1 0,-1 2 2,1-2 0,0 1-1,0-2 1,-1 1 0,1-1 0,0 0-1,0-1 1,15-4 0,-19 3-1,0 1 0,0-1 0,-1 0 0,1 0 0,0-1 0,-1 1 0,0-1 0,0 0 1,0 0-1,0-1 0,-1 1 0,0-1 0,0 0 0,5-8 0,0-7-1,0-1 0,-1 1 0,7-32 1,-8 24-2,15-37 1,-18 58 0,1-1 0,-1 1-1,1 0 1,1 0 0,-1 1-1,1-1 1,0 1 0,1 0 0,8-8-1,-10 11-1,1 1 0,0-1 0,-1 1 1,1-1-1,0 2 0,1-1 0,-1 0 0,0 1 0,0 0 0,0 0 0,10 0 0,-13 1-1,-8 1 6,0 1 1,-1 0-1,1 0 1,0 0-1,0 1 1,0 0-1,0 0 1,0 0-1,1 1 1,0 0-1,0 0 1,0 0-1,0 1 1,0-1-1,-4 7 1,-2 2 0,1 0 0,1 1 1,0 0-1,-14 31 0,16-29-4,1 1 0,1 0 0,-4 23 0,8-31 0,-1 1 0,1-1 0,1 1 0,0 0 0,0 0 0,1-1 0,3 17 0,-3-24 0,0 0 0,0 0 0,0 0 0,0 0 0,0 0 0,1 0 0,-1 0 0,1 0 0,-1-1 0,1 1 0,0-1 0,-1 1 0,1-1 0,0 0 0,0 0 0,0 1 0,0-1 0,0 0 0,0-1 0,0 1 0,1 0 0,-1-1 0,0 1 0,0-1 0,4 1 0,6 0 0,0-1 0,1 0 0,16-2 0,-26 2 0,3-1 0,-1 0 0,0 0 0,1-1 0,-1 0 0,0 0 0,0 0 0,0 0 0,0-1 0,-1 0 0,1 0 0,-1 0 0,0 0 0,1-1 0,-2 0 0,1 1 0,0-2 0,-1 1 0,0 0 0,1-1 0,-2 1 0,1-1 0,-1 0 0,1 0 0,2-10 0,0-2 0,0-1 0,-1 0 0,0 0 0,-2 0 0,0 0 0,-1-19 0,0 8 1,0 22 2,0 0-1,0-1 0,-1 1 1,0 0-1,0 0 0,-1-1 0,0 1 1,-1 0-1,1 0 0,-4-8 1,5 15-3,0 0 0,0 1 0,0-1 0,0 0 0,0 0 0,0 1 0,0-1 0,0 0 1,0 0-1,0 0 0,0 1 0,0-1 0,0 0 0,0 0 0,-1 0 0,1 1 0,0-1 0,0 0 0,0 0 1,0 0-1,0 0 0,-1 1 0,1-1 0,0 0 0,0 0 0,0 0 0,0 0 0,-1 0 0,1 1 0,0-1 1,0 0-1,0 0 0,-1 0 0,1 0 0,0 0 0,0 0 0,-1 0 0,1 0 0,0 0 0,0 0 1,0 0-1,-1 0 0,1 0 0,0 0 0,0 0 0,-1 0 0,1 0 0,0 0 0,0-1 0,0 1 0,-1 0 1,1 0-1,0 0 0,0 0 0,0 0 0,0 0 0,-1-1 0,1 1 0,0 0 0,0 0 0,0 0 0,-1-1 1,0 23-2,1-21 1,0 6 0,0 18 0,0-1 0,1 1 0,2 0 0,0 0 0,11 38 0,-9-48 0,-3-7 0,0 1 0,1-1 0,0 0 0,0 0 0,1-1 0,0 1 0,0-1 0,1 0 0,9 12 0,-13-18 0,0 0 0,0-1 0,0 1 0,0-1 0,0 1 0,0-1 0,0 1 0,0-1 0,0 1 0,0-1 0,0 0 0,0 0 0,0 0 0,0 1 0,0-1 0,0 0 0,0 0 0,0 0 0,0-1 0,1 1 0,-1 0 0,0 0 0,0-1 0,0 1 0,0 0 0,0-1 0,0 1 0,0-1 0,0 1 0,0-1 0,-1 0 0,1 1 0,0-1 0,0 0 0,0 0 0,-1 1 0,1-1 0,0 0 0,-1 0 0,1-1 0,3-4 0,0 0 0,-1 0 0,0 0 0,4-13 0,6-26 0,11-68 0,3-15 0,-17 104 0,-3 20 0,-2 17 0,4 62 0,-1 141 0,-8-216 0,0 1 0,0-1 0,0 0 0,1 0 0,-1 0 0,0 0 0,0 0 0,0 0 0,0 0 0,0 0 0,1 0 0,-1 0 0,0 0 0,0 0 0,0 0 0,1 0 0,-1 0 0,0 0 0,0 0 0,0 0 0,0 0 0,1 0 0,-1 0 0,0 0 0,0 0 0,0 0 0,0 0 0,1 0 0,-1 0 0,0 0 0,0 0 0,0-1 0,0 1 0,0 0 0,0 0 0,1 0 0,-1 0 0,0 0 0,0 0 0,0-1 0,0 1 0,0 0 0,0 0 0,0 0 0,0 0 0,0-1 0,0 1 0,0 0 0,0 0 0,0 0 0,0 0 0,0-1 0,0 1 0,9-12 0,31-76 3,-24 51-10,1 0 0,1 2 0,2 0 0,30-38 0,-48 71 7,-1-1 0,1 1 0,-1 0 0,1 0 0,0 0 0,0 0 0,0 0 0,0 1 0,0-1 0,0 0 0,0 1 0,1 0 0,3-2 0,-5 4 0,-1 0 0,1 0 0,-1 0 1,0 0-1,1 0 0,-1 0 0,0 0 0,0 0 1,0 0-1,0 0 0,0 0 0,0 0 0,0 0 0,0 0 1,0 1-1,0 3 2,0 327 25,0-329-40,-1-2 8,1-1 1,0 1 0,0-1-1,0 1 1,0 0 0,0-1-1,0 1 1,0-1 0,0 1-1,0 0 1,0-1 0,0 1-1,0-1 1,0 1-1,0 0 1,0-1 0,1 1-1,-1-1 1,0 1 0,1-1-1,-1 1 1,0-1 0,1 1-1,-1-1 1,0 1 0,1-1-1,-1 1 1,1-1 0,-1 1-1,1-1 1,-1 0 0,1 1-1,-1-1 1,2 0 0,2 0-631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0.4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0 172 30526,'2'-6'276,"1"-1"-1,0 1 1,0 0 0,1 0-1,-1 0 1,1 1 0,8-10-1,13-20-290,15-44 34,-38 78-19,0 23 0,2 295 0,-4-316 0,0-1 0,-1 1 0,1 0 0,-1-1 0,1 1 0,0 0 0,-1-1 0,1 1 0,-1 0 0,1-1 0,-1 1 0,0-1 0,1 1 0,-1-1 0,1 1 0,-1-1 0,0 1 0,0-1 0,1 0 0,-1 1 0,0-1 0,0 0 0,1 0 0,-1 0 0,0 1 0,-1-1 0,-30 4 0,17-2 0,-7 4 0,22-4 0,4-1 0,40-2 0,-20 0 0,-3 1 0,-7 1 0,-1-1 0,0-1 0,25-4 0,-30 2-512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7.4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2 449 30910,'0'25'1435,"0"-23"-1418,-1 2-5,1 0 0,0 0 0,0 1 0,0-1 0,0 0 0,1 0 0,-1 0 0,1 0 0,0 0 0,1 0 0,-1 0 0,1 0 0,0 0 0,0-1 0,0 1 0,0-1 0,3 4 0,-4-6-7,1 0 0,-1 0 0,1 0 0,-1 0 0,1-1 0,0 1 1,-1 0-1,1-1 0,-1 1 0,1-1 0,0 0 0,0 0 1,-1 0-1,1 0 0,0 0 0,-1 0 0,1 0 0,0 0 0,-1 0 1,1-1-1,0 1 0,-1-1 0,1 1 0,2-2 0,0 0-5,0 0 0,0 0 0,-1-1 0,1 1 0,0-1 0,-1 0 0,7-6 0,-4 1 2,0-1 1,0 0-1,0 0 1,-1-1-1,-1 0 1,0 1-1,0-1 1,-1-1-1,0 1 1,-1-1-1,2-13 1,-1-14-4,-3-72-1,-1 49 4,1 60-2,0-1 0,0 1 0,0-1 0,0 1 0,0 0 0,0-1 0,0 1 0,-1 0 0,1-1 0,0 1 0,-1 0 0,1 0 0,-1-1 0,0 1 0,1 0 0,-1 0 0,-1-2 0,2 3 0,-1 0 0,1 0 0,-1 0 0,1-1 0,-1 1 0,1 0 0,-1 0 0,1 0 0,-1 0 0,1 0 0,-1 0 0,1 0 0,-1 0 0,0 0 0,1 0 0,-1 0 0,1 1 0,-1-1 0,1 0 0,-1 0 0,1 0 0,-1 1 0,1-1 0,0 0 0,-1 0 0,1 1 0,-1-1 0,0 1 0,-1 1 0,0 0 0,0 1 0,0-1 0,0 0 0,0 1 0,0-1 0,1 1 0,-1 0 0,1 0 0,0 0 0,0-1 0,0 1 0,-1 5 0,2-7 0,0 0 0,0-1 0,0 1 0,0 0 0,1 0 0,-1 0 0,0-1 0,1 1 0,-1 0 0,0-1 0,1 1 0,-1 0 0,1-1 0,-1 1 0,1 0 0,-1-1 0,1 1 0,-1-1 0,1 1 0,0-1 0,-1 1 0,1-1 0,0 1 0,0-1 0,-1 0 0,1 1 0,0-1 0,0 0 0,-1 0 0,1 0 0,0 1 0,0-1 0,0 0 0,-1 0 0,1 0 0,1 0 0,39 0 0,-28-1 0,0 0 0,0-1 1,1 0-1,-1-1 0,0 0 1,0-1-1,0-1 0,-1 0 1,0 0-1,13-9 0,17-6 29,-42 20-29,0 0 0,0 0 0,1 0 0,-1 0 0,0 0 0,0 0 0,0 0 0,0 1 0,0-1 0,0 0 0,1 0 0,-1 0 0,0 0 0,0 0 0,0 0 0,0 0 0,0 0 0,0 1 0,0-1 0,1 0 0,-1 0 0,0 0 0,0 0 0,0 0 0,0 0 0,0 1 0,0-1 0,0 0 0,0 0 0,0 0 0,0 0 0,0 0 0,0 1 0,0-1 0,0 0 0,0 0 0,0 0 0,0 0 0,0 1 0,0-1 0,0 0 0,0 0 0,0 0 0,0 0 0,-1 0 0,1 0 0,0 1 0,0-1 0,0 0 0,0 0 0,0 0 0,0 0 0,0 0 0,0 0 0,-1 0 0,1 0 0,0 1 0,0-1 0,0 0 0,0 0 0,-1 0 0,-14 30 0,6-15 0,1 1 0,1 0 0,0 1 0,1 0 0,0 0 0,2 0 0,0 1 0,1 0 0,-1 21 0,3-33 0,1 0 0,0-1 0,1 1 0,-1 0 0,1 0 0,1 0 0,-1 0 0,4 7 0,-4-11 0,0 0 0,1 0 0,-1 0 0,1 0 0,0 0 0,0 0 0,0-1 0,0 1 0,0-1 0,0 1 0,0-1 0,0 0 0,0 0 0,1 0 0,-1 0 0,0 0 0,1-1 0,-1 1 0,1-1 0,-1 1 0,1-1 0,3 0 0,7 1 0,0 0 0,1 0 0,-1-2 0,0 0 0,0 0 0,0-1 0,0-1 0,22-7 0,-29 8 0,0-1 0,0-1 0,0 1 0,0-1 0,-1 0 0,1 0 0,-1 0 0,0-1 0,0 0 0,0 0 0,-1 0 0,0-1 0,0 1 0,0-1 0,-1 0 0,0 0 0,0-1 0,3-10 0,-2 1 0,-1 0 0,0-1 0,-1 1 0,-1 0 0,-2-26 0,1 19 0,0 22 0,0 0 0,0 0 0,0 0 0,0 0 0,0 0 0,0-1 0,0 1 0,0 0 0,0 0 0,-1 0 0,1 0 0,0 0 0,-1 0 0,1 0 0,-1 0 0,1 0 0,-1 0 0,0 0 0,1 0 0,-1 0 0,0 0 0,0 0 0,1 0 0,-1 1 0,0-1 0,0 0 0,0 1 0,0-1 0,0 1 0,0-1 0,0 1 0,0-1 0,-1 1 0,1 0 0,0-1 0,0 1 0,0 0 0,0 0 0,0 0 0,-1 0 0,1 0 0,0 0 0,0 0 0,0 0 0,-2 1 0,-1 0 0,1 0 0,0 0 0,0 0 0,-1 1 0,1-1 0,0 1 0,0 0 0,0-1 0,1 1 0,-1 1 0,0-1 0,1 0 0,-1 1 0,-3 4 0,-1 7 0,0 1 0,1-1 0,0 1 0,1 0 0,1 1 0,0-1 0,-3 30 0,4-12 0,2-1 0,5 63 0,-4-91 0,1 0 0,0 1 0,0-1 0,1 1 0,-1-1 0,1 0 0,0 0 0,0 0 0,0 0 0,0 0 0,1-1 0,0 1 0,0-1 0,0 1 0,0-1 0,0 0 0,1 0 0,-1 0 0,1-1 0,0 1 0,0-1 0,0 0 0,0 0 0,0 0 0,0-1 0,0 1 0,1-1 0,-1 0 0,0 0 0,1-1 0,-1 1 0,8-1 0,-5 0 0,1 0 0,-1 0 0,1-1 0,-1 0 0,0 0 0,0 0 0,1-1 0,-1 0 0,0-1 0,0 0 0,-1 0 0,1 0 0,-1-1 0,0 0 0,1 0 0,-2 0 0,1-1 0,0 0 0,6-8 0,-6 4 0,0 0 0,-1 0 0,0 0 0,-1-1 0,0 0 0,-1 0 0,4-14 0,-2-7 0,3-36 1,-7 45-3,1 1 1,2-1 0,0 1 0,9-29 0,-11 47-1,-1 1 1,0 0 0,1-1 0,0 1 0,-1 0-1,1 0 1,0 0 0,0 0 0,0 0 0,0 1-1,1-1 1,-1 0 0,0 1 0,1 0 0,-1-1-1,1 1 1,-1 0 0,1 1 0,-1-1 0,1 0-1,0 1 1,0-1 0,2 1 0,-1-1 1,0 1 0,0 0 0,-1 0 0,1 0 0,0 0 1,0 1-1,0 0 0,-1 0 0,1 0 0,-1 0 0,1 0 0,0 1 0,-1-1 1,0 1-1,1 0 0,3 3 0,-32-1 0,19-2 0,-1 1 0,1-1 0,-1 2 0,1-1 0,0 1 0,0 0 0,0 0 0,1 0 0,-1 1 0,1 0 0,0 0 0,-4 6 0,-2 3 0,1 0 0,0 1 0,-13 27 0,18-28 0,-1 0 0,2 0 0,0 0 0,0 1 0,2 0 0,-1 0 0,2-1 0,0 1 0,2 20 0,-1-33 0,0 0 0,0 0 0,1 0 0,-1 0 0,1 1 0,0-1 0,-1 0 1,1 0-1,0 0 0,0 0 0,0 0 0,0 0 0,1-1 0,-1 1 0,0 0 0,1 0 0,0-1 0,-1 1 0,1-1 0,2 2 0,0 0 0,1-1 0,-1 0-1,1 0 1,0 0 0,-1 0-1,1-1 1,0 0 0,0 0-1,5 0 1,-2 0 2,0 0 1,1-1-1,-1 0 0,0-1 1,0 0-1,1 0 1,-1-1-1,0 0 0,0 0 1,-1-1-1,11-4 1,-12 2-3,-1 1 0,1-1 1,-1 1-1,0-2 0,0 1 1,-1 0-1,0-1 0,0 0 1,0 0-1,-1 0 0,0 0 1,0-1-1,0 0 0,-1 1 1,0-1-1,0 0 0,1-10 1,1-13-2,-2 0 1,-2-54 0,0 44 0,0 19 0,-1-23 0,-4 68 0,4-5 0,0 21 0,6 76 0,-4-105 0,1-1 0,0 1 0,0-1 0,1 0 0,1 0 0,0 0 0,0 0 0,1 0 0,0-1 0,1 0 0,-1 0 0,12 12 0,-15-19 0,0 0 0,0-1 0,0 1 0,0 0 0,0-1 0,0 1 0,1-1 0,-1 0 0,0 0 0,5 2 0,-6-3 0,-1 0 0,1 0 0,0 0 0,0 0 0,-1 0 0,1 0 0,0 0 0,-1 0 0,1-1 0,0 1 0,0 0 0,-1 0 0,1-1 0,0 1 0,-1 0 0,1-1 0,-1 1 0,1-1 0,0 1 0,-1-1 0,1 1 0,-1-1 0,1 1 0,-1-1 0,1 1 0,-1-1 0,0 0 0,1 1 0,-1-1 0,0 0 0,1 1 0,-1-1 0,0 0 0,0 1 0,0-1 0,0 0 0,1 0 0,-1 1 0,0-1 0,-1-1 0,10-71 0,-6 42 0,2-1 0,8-33 0,-11 56 0,1 0 0,0 1 0,1-1 0,0 1 0,0 0 0,1 0 0,0 1 0,0-1 0,0 1 0,1 0 0,13-12 0,-15 16 0,1 1 0,-1-1 0,1 1 0,-1 0 0,1 0 0,0 0 0,0 0 0,0 1 0,0 0 0,0 0 0,0 0 0,0 1 0,0 0 0,1 0 0,-1 0 0,9 2 0,-13-2 0,-1 0 0,1 0 0,0 0 0,-1 1 0,1-1 0,-1 0 0,1 1 0,-1-1 0,1 0 0,-1 1 0,1-1 0,-1 0 0,0 1 0,1-1 0,-1 1 0,1-1 0,-1 1 0,0-1 0,1 1 0,-1-1 0,0 1 0,0-1 0,0 1 0,1-1 0,-1 1 0,0 0 0,0-1 0,0 1 0,0-1 0,0 2 0,2 3 0,-4-4 0,1-1 0,0 0 0,-1 0 0,1 0 0,0 0 0,-1 0 0,1 0 0,0-1 0,-1 1 0,1 0 0,0-1 0,-3 0 0,-1-1 0,0 0 0,-1 0 0,1 0 0,-1 1 0,0 0 0,-7-1 0,11 2 0,0 0 0,0 0 0,0 0 0,1 0 0,-1 1 0,0-1 0,0 0 0,0 1 0,1 0 0,-1-1 0,0 1 0,1 0 0,-1 0 0,1 0 0,-1 0 0,1 0 0,-1 0 0,1 0 0,0 1 0,-1-1 0,1 0 0,0 1 0,0-1 0,0 1 0,-1 1 0,-1 5 0,-1 0 0,1 0 0,1 0 0,0 1 0,0-1 0,0 1 0,0 10 0,1 64 0,2-63 0,-1-14 0,0 1 0,1-1 0,0 1 0,0-1 0,1 1 0,0-1 0,0 0 0,0 0 0,1 0 0,0 0 0,0-1 0,0 1 0,1-1 0,-1 1 0,1-1 0,1 0 0,-1-1 0,1 1 0,0-1 0,0 0 0,9 6 0,-6-5 0,1-1 0,0 0 0,0 0 0,1-1 0,-1 0 0,1-1 0,0 0 0,0 0 0,-1-1 0,1 0 0,0-1 0,0 0 0,16-3 0,-21 2 0,0 0 0,0 0 0,0-1 0,0 0 0,0 0 0,-1 0 0,1-1 0,-1 0 0,0 0 0,0 0 0,0 0 0,0 0 0,0-1 0,0 0 0,-1 1 0,0-2 0,0 1 0,0 0 0,0 0 0,-1-1 0,0 0 0,0 1 0,0-1 0,2-9 0,2-7 0,-2 1 0,0-1 0,-1 0 0,-1-36 0,0-19 0,0-10 0,-9-96 0,7 182 0,0 0 0,0 0 0,0 0 0,0 0 0,0 0 0,0 0 0,0 0 0,0 0 0,0 0 0,0 0 0,0 0 0,-1 0 0,1 0 0,0 0 0,0 0 0,0 0 0,0 0 0,0 0 0,0 0 0,0 0 0,0 0 0,0 0 0,0 0 0,0 0 0,0 0 0,0 0 0,0 0 0,0 0 0,0 0 0,0 0 0,-1 0 0,1 0 0,0 0 0,0 0 0,0 0 0,0 0 0,0 0 0,0 0 0,0 0 0,0 0 0,0 0 0,-3 12 0,-3 18 0,-16 369 0,21-396 0,1 0 0,0 0 0,0-1 0,1 1 0,-1 0 0,1 0 0,-1-1 0,1 1 0,0 0 0,0-1 0,0 1 0,0 0 0,0-1 0,1 1 0,-1-1 0,4 5 0,-2-6 0,-1 1 0,1-1 0,-1 1 0,1-1 0,-1 0 0,1 0 0,0 0 0,0 0 0,0 0 0,-1-1 0,1 1 0,0-1 0,0 0 0,0 0 0,0 0 0,3-1 0,-3 1 0,-1-1 0,1 1 0,-1-1 0,0 0 0,0 0 0,1 0 0,-1 0 0,0 0 0,0 0 0,0-1 0,0 1 0,0-1 0,0 1 0,-1-1 0,1 0 0,0 0 0,-1 0 0,0 0 0,1 0 0,-1 0 0,2-3 0,3-8 0,-1 0 0,7-21 0,-9 23 0,8-24 0,-7 20 0,0-1 0,1 1 0,1 0 0,0 0 0,1 1 0,1 0 0,0 0 0,13-15 0,-21 28 0,0 0 0,0 1 0,0-1 0,1 1 0,-1 0 0,0-1 0,1 1 0,-1-1 0,0 1 0,1-1 0,-1 1 0,1 0 0,-1-1 0,0 1 0,1 0 0,-1-1 0,1 1 0,-1 0 0,1 0 0,-1-1 0,1 1 0,0 0 0,-1 0 0,1 0 0,-1 0 0,1 0 0,-1 0 0,1 0 0,-1 0 0,1 0 0,-1 0 0,1 0 0,0 0 0,-1 0 0,1 0 0,-1 1 0,1-1 0,-1 0 0,1 0 0,-1 0 0,1 1 0,-1-1 0,1 0 0,-1 1 0,0-1 0,1 1 0,-1-1 0,1 0 0,-1 1 0,0-1 0,1 1 0,-1-1 0,0 1 0,0-1 0,1 1 0,-1-1 0,0 1 0,0-1 0,0 2 0,7 37 0,-7-33 0,2 37 0,-2-29 0,0 1 0,1-1 0,1 0 0,5 23 1,-6-34-2,0 1 1,1-1 0,-1 1-1,1-1 1,0 0 0,0 0 0,0 0-1,0 0 1,0 0 0,1 0 0,-1-1-1,1 1 1,0-1 0,0 1 0,0-1-1,0 0 1,0 0 0,0-1 0,1 1-1,-1 0 1,1-1 0,5 2 0,2-1-148,0-1 0,0 1-1,20-1 1,5-1-2039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8.8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196 256 32175,'5'-49'269,"-1"-68"0,-4 112-263,0 3-4,0-1 0,0 1 0,0 0 0,0 0 0,-1 0 0,1 0-1,0 0 1,-1 0 0,0 0 0,1 0 0,-1 0 0,0 0 0,0 0 0,0 0 0,0 0 0,0 1 0,0-1 0,-1 0 0,-1-1 0,1 2-2,0 0 1,0-1-1,-1 1 1,1 1 0,-1-1-1,1 0 1,0 1-1,-1-1 1,1 1-1,-1 0 1,1-1 0,-1 1-1,1 0 1,-1 1-1,-4 0 1,1 0-1,0 1 0,1 0 0,-1 0 0,1 0 0,0 1 0,0 0 0,0 0 0,0 0 0,0 0 0,1 1 0,-1 0 0,1 0 0,0 0 0,0 0 0,0 1 0,1 0 0,0-1 0,-6 12 0,1 0 0,0 1 0,1-1 0,0 2 0,-7 31 0,11-33 0,0-1 0,1 1 0,1 0 0,0-1 0,1 1 0,2 17 0,-1-30 0,0-1 0,-1 1 0,1 0 0,0-1 0,0 1 0,1-1 0,-1 1 0,1-1 0,-1 0 0,1 1 0,0-1 0,-1 0 0,1 0 0,0 0 0,0 0 0,1-1 0,-1 1 0,0 0 0,1-1 0,-1 0 0,1 1 0,-1-1 0,1 0 0,-1-1 0,1 1 0,0 0 0,-1-1 0,1 1 0,0-1 0,0 0 0,0 0 0,3 0 0,-2 0 0,1 0 0,-1 0 0,0-1 0,1 1 0,-1-1 0,0 0 0,0 0 0,1 0 0,-1-1 0,0 0 0,0 0 0,-1 0 0,1 0 0,0 0 0,-1-1 0,1 1 0,-1-1 0,0 0 0,0 0 0,3-4 0,0-5 0,-1-1 0,0 0 0,-1 1 0,-1-1 0,0-1 0,-1 1 0,2-26 0,-4-73 0,0 103 0,-3 100 0,0-45 0,6 74 0,-3-118 0,1 1 0,0 0 0,0-1 0,0 1 0,0-1 0,0 1 0,0-1 0,0 1 0,1-1 0,-1 0 0,1 0 0,0 1 0,0-1 0,0 0 0,0-1 0,0 1 0,0 0 0,0-1 0,0 1 0,1-1 0,-1 1 0,1-1 0,-1 0 0,1 0 0,-1 0 0,1-1 0,0 1 0,-1-1 0,1 1 0,0-1 0,0 0 0,-1 0 0,1 0 0,0 0 0,-1 0 0,1-1 0,0 0 0,0 1 0,-1-1 0,1 0 0,-1 0 0,1 0 0,-1 0 0,1-1 0,-1 1 0,0-1 0,0 1 0,0-1 0,0 0 0,0 0 0,0 0 0,0 0 0,0 0 0,-1-1 0,3-3 0,3-8 0,-1-1 0,0 0 0,-1 0 0,6-30 0,4-70 0,1 2 0,-12 102 0,0 14 0,2 20 0,-5-18 0,16 63 0,27 129 0,-44-196 0,0-1 0,0 0 0,0 0 0,-1 0 0,1 0 0,0 0 0,0 1 0,0-1 0,0 0 0,0 0 0,0 0 0,0 0 0,0 0 0,0 1 0,0-1 0,0 0 0,0 0 0,0 0 0,0 0 0,0 0 0,0 1 0,1-1 0,-1 0 0,0 0 0,0 0 0,0 0 0,0 0 0,0 0 0,0 1 0,0-1 0,0 0 0,0 0 0,1 0 0,-1 0 0,0 0 0,0 0 0,0 0 0,0 0 0,0 0 0,0 1 0,1-1 0,-1 0 0,0 0 0,0 0 0,0 0 0,0 0 0,0 0 0,1 0 0,-1 0 0,0 0 0,0 0 0,0 0 0,0 0 0,0 0 0,1 0 0,-1-1 0,6-9 0,3-19 0,3-21 0,23-84 0,-28 112 0,2 0 0,-1 1 0,23-37 0,-27 56 0,-2 9 0,-1 8 0,-3 39 0,1-28 0,0-1 0,2 1 0,7 44 0,-7-66 0,0 1 0,0-1 0,1 0 0,-1 0 0,1 0 0,0 0 0,0 0 0,1 0 0,-1-1 0,1 1 0,0-1 0,0 1 0,0-1 0,0 0 0,0 0 0,1-1 0,0 1 0,-1-1 0,1 1 0,0-1 0,0 0 0,0-1 0,0 1 0,0-1 0,1 0 0,5 1 0,-5-1 0,1-1 0,-1 1 0,1-1 0,-1-1 0,1 1 0,-1-1 0,1 0 0,-1 0 0,0-1 0,1 1 0,-1-1 0,0 0 0,0-1 0,0 1 0,0-1 0,-1 0 0,1 0 0,-1-1 0,0 1 0,7-8 0,-1-1 0,-1 0 0,-1-1 0,0 0 0,-1 0 0,0 0 0,-1-1 0,0 0 0,-1-1 0,-1 1 0,0-1 0,-1 0 0,-1 0 0,0 0 0,0-19 0,-2 33 0,0 1 0,0-1 0,0 0 0,0 1 0,0-1 0,0 1 0,0-1 0,0 1 0,-1-1 0,1 1 0,0-1 0,0 1 0,0-1 0,0 1 0,-1-1 0,1 1 0,0-1 0,-1 1 0,1-1 0,0 1 0,-1-1 0,1 1 0,0 0 0,-1-1 0,1 1 0,-1 0 0,1-1 0,-1 1 0,1 0 0,-1-1 0,1 1 0,-1 0 0,1 0 0,-1 0 0,1 0 0,-1-1 0,1 1 0,-1 0 0,1 0 0,-1 0 0,0 0 0,1 0 0,-1 0 0,1 1 0,-1-1 0,1 0 0,-1 0 0,1 0 0,-1 0 0,1 1 0,-1-1 0,1 0 0,-1 0 0,1 1 0,-1-1 0,1 0 0,-1 1 0,1-1 0,0 0 0,-1 2 0,-2 0 0,-1 0 0,1 0 0,0 0 0,1 1 0,-1 0 0,0-1 0,1 1 0,-3 3 0,2 2 0,-1 0 0,1 0 0,1 0 0,0 0 0,0 1 0,0-1 0,1 0 0,1 1 0,-1-1 0,1 1 0,1-1 0,-1 1 0,4 11 0,-4-19-1,1 0 0,0 1 0,0-1 0,0 0 0,0 0 0,0 0 0,0 0 0,0 0 0,0 0 0,1 0 0,-1 0 0,0 0 0,1 0 0,-1-1 0,0 1 0,1 0 0,-1-1 0,1 1 0,-1-1 1,1 0-1,-1 0 0,3 1 0,38 0-12,-28-2 16,-9 1-3,-1 0 0,1 0 0,-1 0 0,1-1 0,-1 0 0,1 0 0,-1 0 0,0-1 0,1 1 0,-1-1 0,0 0 0,0 0 0,0-1 0,-1 1 0,1-1 0,0 0 0,3-4 0,-2 2 0,-1-1 0,1 0 0,-2-1 0,1 1 0,-1-1 0,1 1 0,-2-1 0,1 0 0,2-13 0,-1 4 8,-2 0 0,0 0 0,1-29 0,-8 133-8,-19 106 0,7-68 0,8-50 0,-45 308 0,50-366 0,0 1 0,-1-1 0,-1 0 0,0 0 0,-2 0 0,-16 29 0,21-43 0,0 1 0,0-1 0,-1 1 0,0-1 0,1 0 0,-1-1 0,0 1 0,-1-1 0,1 1 0,-1-1 0,1-1 0,-1 1 0,0-1 0,0 1 0,0-1 0,0-1 0,-1 1 0,1-1 0,0 0 0,-1 0 0,1-1 0,-1 1 0,1-1 0,-1 0 0,1-1 0,-1 1 0,-8-3 0,12 2 0,-1 0 0,0 0 0,1 0 0,-1 0 0,1-1 0,-1 1 0,1-1 0,0 1 0,-1-1 0,1 0 0,0 0 0,0 0 0,0 0 0,1-1 0,-1 1 0,1 0 0,-1-1 0,1 1 0,-1-1 0,1 1 0,-1-5 0,-2-5 0,1 0 0,1 0 0,-3-21 0,1-9 0,2 0 0,6-84 0,-2 106 0,1 1 0,1-1 0,1 1 0,1-1 0,0 2 0,2-1 0,0 1 0,16-27 0,-2 15 0,0 0 0,2 2 0,51-47 0,94-62 0,-108 90 0,2 3 0,96-49 0,-148 88 0,-1 1 0,1-1 0,16-3 0,-26 10-11,-5 6-1,-10 7-40,-25 11-881,-12-2-3037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49.8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22 31999,'3'-20'399,"-3"19"-271,1 3-39,-2 34 10,0-10-110,-7 229 28,0 105-2,7-173-559,-5-218-1425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0.3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1 200 31470,'-1'-13'129,"1"3"55,0-1 0,1 0 0,3-20 0,-3 27-167,1 0 0,-1 0 0,1 0 0,0 0 0,0 0-1,0 0 1,1 1 0,-1-1 0,1 1 0,0 0 0,0-1 0,0 1 0,4-3 0,4-1-6,-1-1 0,1 2 0,1 0-1,-1 0 1,1 1 0,0 0 0,0 1-1,17-4 1,-4 3-2,1 1-1,-1 2 0,31 0 1,-53 1-9,0 1 0,-1 0 0,1 0 0,0 0 0,0 0 0,-1 1 0,1-1 0,0 1 0,-1-1 0,1 1 0,0 0 0,-1 0 0,1 0 0,-1 0 0,1 1 0,-1-1 0,0 1 0,0 0 0,0-1 0,1 1 0,-2 0 0,1 0 0,0 0 0,0 0 0,-1 1 0,1-1 0,-1 0 0,1 1 0,-1-1 0,0 1 0,0-1 0,0 1 0,-1 0 0,1-1 0,0 1 0,-1 0 0,0-1 0,0 1 0,0 0 0,0 3 0,0 0 0,1-1 0,-1 1 0,-1 0 0,1-1 0,-1 1 0,0-1 0,0 1 0,-1-1 0,0 1 0,0-1 0,0 0 0,-5 10 0,1-8 0,0 1 0,0-1 0,-1 0 0,1-1 0,-2 0 0,1 0 0,-10 6 0,-21 11-43,-1-1 0,-48 19 0,78-37-4,5-2-369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1.5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178 310 31566,'-2'-3'41,"-1"-1"0,1 1 0,-1-1 0,-1 1 0,1 0 0,0 0 0,-1 0-1,1 1 1,-1-1 0,0 1 0,0 0 0,0 0 0,0 0 0,0 1 0,0-1-1,0 1 1,-1 0 0,1 0 0,0 0 0,-1 1 0,1 0 0,-1-1 0,1 2-1,-8 0 1,9 0-41,1-1 1,-1 1-1,1 0 0,-1 0 0,1 1 0,-1-1 0,1 1 0,0-1 1,0 1-1,-1-1 0,1 1 0,1 0 0,-1 0 0,0 0 1,0 1-1,1-1 0,-1 0 0,1 0 0,0 1 0,-1-1 0,0 4 1,-3 5-2,1 0 1,0 1 0,-3 17 0,3-8 0,1 0 0,1 0 0,1 0 0,0 0 0,2 0 0,4 25 0,-5-43 1,1 0 0,0 0 0,0 0 1,1 0-1,-1 0 0,1 0 0,-1 0 0,1 0 0,0 0 1,0-1-1,0 1 0,0-1 0,1 1 0,-1-1 0,1 0 1,-1 0-1,1 0 0,0 0 0,0 0 0,0-1 0,0 1 0,0-1 1,0 0-1,0 0 0,0 0 0,0 0 0,1-1 0,-1 1 1,0-1-1,7 0 0,-3 0 2,-1 0-1,1-1 1,-1 0 0,0 0 0,1 0-1,-1-1 1,0 1 0,0-2 0,0 1-1,0-1 1,-1 0 0,1 0 0,-1 0-1,1-1 1,6-6 0,-6 4-1,0 0 0,-1-1 0,0 0 1,0 0-1,-1 0 0,0-1 0,0 0 0,0 1 0,-1-1 1,-1-1-1,4-11 0,-3 2 2,-1 0 0,-1 0 0,0 0-1,-3-24 1,2 35-3,-2 0-1,1 0 0,-1 0 1,0 1-1,0-1 0,-1 0 0,1 1 1,-2 0-1,1-1 0,-7-8 1,9 13-1,-1 0 0,1 0 0,-1 0 0,1 0 0,-1 1 0,0-1 0,0 0-1,0 1 1,0-1 0,0 1 0,0 0 0,-1-1 0,1 1 0,0 0 0,-1 0 0,1 1 0,-1-1 0,1 0 0,0 1 0,-1 0 0,0-1 0,1 1 0,-1 0 0,1 0 0,-1 1 0,1-1 0,-1 0 0,1 1 0,-1 0 0,1-1 0,0 1 0,-1 0 0,-2 2 0,2-1 0,0 0-1,0 1 1,1-1 0,-1 1-1,1 0 1,-1 0-1,1-1 1,0 2 0,0-1-1,1 0 1,-1 0 0,0 1-1,1-1 1,0 0 0,0 1-1,0 0 1,0-1 0,0 7-1,-1 9-2,0 1 0,2 23 0,0-28 3,0-8 0,1 0 0,-1 0 0,1 0 0,0 0 0,1 0 0,0 0 0,0 0 0,0-1 0,1 1 0,0-1 0,0 1 0,1-1 0,8 11 0,-8-13 0,0 0 0,0 0 0,0 0 0,0-1 0,1 1 0,0-1 0,-1 0 0,1-1 0,0 1 0,1-1 0,-1 0 0,0 0 0,1 0 0,-1-1 0,1 0 0,-1 0 0,11 0 0,-5 0 1,0-1 0,-1-1 0,1 0 1,0 0-1,-1-1 0,18-5 0,-22 5 0,-1-1-1,0 1 1,0-1-1,0 0 1,0 0-1,-1-1 1,1 0-1,-1 1 1,0-1-1,0-1 1,0 1-1,-1-1 1,1 1-1,2-7 1,0 1 0,-1 0-1,-1-1 1,0 0 0,-1 0 0,0 0 0,0 0-1,2-21 1,-3-81 8,-3 74-8,1 74-1,4 104 0,-2-117 0,1 0 0,0-1 0,2 0 0,11 31 0,-15-50 0,0 0 0,-1 0 0,1-1 0,0 1 0,0 0 0,0-1 0,1 1 0,-1 0 0,0-1 0,0 0 0,1 1 0,-1-1 0,1 0 0,0 0 0,-1 0 0,1 0 0,3 2 0,-4-3 0,0 0 0,0 0 0,0 1 0,0-1 0,0 0 0,0 0 0,0-1 0,1 1 0,-1 0 0,0 0 0,0 0 0,0-1 0,0 1 0,0 0 0,0-1 0,0 1 0,-1-1 0,1 0 0,0 1 0,0-1 0,0 0 0,0 1 0,-1-1 0,1 0 0,0 0 0,-1 1 0,1-1 0,0 0 0,-1 0 0,1 0 0,-1 0 0,1 0 0,-1-2 0,9-21 0,-1 0 0,-1-1 0,-1 0 0,-1-1 0,1-38 0,-1 24 0,9-42 0,-3 127 0,-8-29 0,23 103 0,-23-106 0,2 1 0,0 0 0,1-1 0,0 0 0,1-1 0,11 16 0,-17-26 0,0-1 0,0 0 0,-1 0 0,1 0 0,0 0 0,0 0 0,0 0 0,0-1 0,0 1 0,0 0 0,0 0 0,0-1 0,0 1 0,0-1 0,0 1 0,1-1 0,-1 1 0,0-1 0,0 0 0,1 1 0,-1-1 0,0 0 0,0 0 0,1 0 0,-1 0 0,0 0 0,1 0 0,-1-1 0,0 1 0,0 0 0,1 0 0,-1-1 0,0 1 0,0-1 0,0 0 0,0 1 0,0-1 0,1 0 0,-1 1 0,0-1 0,-1 0 0,1 0 0,0 0 0,0 0 0,0 0 0,0 0 0,-1 0 0,2-1 0,4-7 0,-1 1 0,0-1 0,0 0 0,6-15 0,18-67 0,-21 65 0,0-1 0,2 1 0,13-26 0,-21 78-3,-3 30-2,-1-33 7,1-1-1,1 0 0,1 1 0,1-1 1,6 23-1,-7-40-1,1 0 0,0 0 0,0 0 0,1 0 0,-1 0 0,1-1 0,0 1 0,0-1 0,1 0 0,0 0 0,-1 0 0,1 0 0,0-1 0,1 1 0,-1-1 0,1 0 0,-1-1 0,1 1 0,0-1 0,0 0 0,0 0 0,0 0 0,0-1 0,0 0 0,1 0 0,-1 0 0,0 0 0,1-1 0,-1 0 0,6-1 0,-9 1 0,1 0 0,-1-1 0,0 1 0,0-1 0,0 0 0,0 1 0,0-1 0,0 0 0,0 0 0,0 0 0,0-1 0,-1 1 0,1 0 0,0-1 0,-1 1 0,1-1 0,-1 0 0,2-1 0,0-2 0,0 0 0,0 0 0,-1 0 0,1 0 0,-1 0 0,2-11 0,0-4 0,-1 0 0,-1 0 0,0-20 0,-14-352 0,12 376 10,0 27 12,16 233-22,1 11 0,-17-185-1582,0-78-4327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1.8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1 106 30606,'0'-7'1665,"0"1"-1393,12-1-192,19 1-64,12-5 0,10 2 16,3-2-16,-1 2-16,-7-2 0,-17 5-16,-15-1-80,-12 1-256,-4-3-689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2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 1 31951,'-3'0'22,"-1"0"0,1 1 0,0-1 0,0 1 0,0 0-1,0 0 1,0 1 0,0-1 0,0 0 0,0 1 0,0 0 0,0-1 0,1 1 0,-1 0 0,1 1 0,-1-1 0,1 0 0,0 1 0,0-1 0,0 1 0,0 0 0,1 0 0,-1-1 0,1 1 0,-1 0 0,1 0 0,0 0 0,-1 5 0,0 1-27,-1 1 0,2 0 0,-1-1 0,1 1 0,1 0 0,-1 0 0,2 0 0,1 15 0,-1-23 5,-1 0-1,1 0 1,0 0 0,0 0-1,-1 0 1,1 0 0,0 0-1,1 0 1,-1 0 0,0 0 0,0 0-1,1-1 1,-1 1 0,1-1-1,0 1 1,-1-1 0,1 0-1,2 2 1,0-1 3,0 0-1,1 0 1,-1-1 0,0 1-1,0-1 1,1 0-1,-1 0 1,9 0 0,-7-1 7,1 0 0,0 0 0,0 0 0,-1-1 0,1 0 0,0-1 0,-1 1 0,1-1 0,-1-1 0,0 1 1,12-7-1,-13 5-7,-1 1 0,0-1 0,0 0 0,0 0 0,0-1 0,-1 1 0,1-1 0,-1 0 0,0 0 0,-1 0 0,1 0 0,-1 0 0,0-1 0,0 1 0,-1 0 0,0-1 0,0 0 0,0 1 0,0-10 0,-1 11-2,-1 1-1,1-1 1,-1 1 0,1-1 0,-1 1-1,0 0 1,0-1 0,-1 1 0,1 0-1,-1 0 1,1 0 0,-1 0 0,0 0-1,0 0 1,-1 1 0,1-1 0,0 1 0,-1-1-1,0 1 1,1 0 0,-1 0 0,0 0-1,0 0 1,0 1 0,0-1 0,-1 1-1,1 0 1,0-1 0,-1 2 0,1-1-1,0 0 1,-6 0 0,4 0 1,0 1-1,0-1 0,0 1 1,0 0-1,0 0 1,0 0-1,0 1 1,0 0-1,0 0 1,0 0-1,0 0 1,1 1-1,-1 0 1,0 0-1,1 0 1,0 0-1,-1 1 1,1 0-1,0 0 1,-4 3-1,4 0-64,0-1-1,0 1 0,0-1 1,1 1-1,-1 1 1,1-1-1,1 0 0,-1 1 1,1-1-1,0 1 0,1-1 1,0 1-1,0 0 1,0 10-1,0 31-3383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5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202 62 30366,'1'-13'698,"-1"10"-535,0-1 0,0 1 0,0-1 0,0 1 0,0 0 1,-1-1-1,-1-5 0,1 8-152,0 0 1,1 0 0,-1 0-1,0 0 1,0 0-1,0 0 1,0 0 0,0 0-1,0 0 1,0 1-1,0-1 1,0 0-1,0 1 1,0-1 0,0 1-1,0-1 1,0 1-1,-1 0 1,1-1 0,0 1-1,0 0 1,-1 0-1,1 0 1,0 0-1,0 0 1,-2 0 0,-3 1-11,1 0 0,-1 0 0,1 0 0,-1 0 1,1 1-1,0 0 0,0 0 0,0 1 1,0-1-1,0 1 0,0 0 0,1 0 0,-1 1 1,1-1-1,0 1 0,0 0 0,0 0 0,1 1 1,-1-1-1,1 1 0,-3 4 0,-3 7 1,0 1 1,1 0-1,1 0 0,-11 36 0,13-26 1,0-1 0,2 1 1,1 1-1,3 45 0,-1-66-3,0 1 0,1 0 0,0 0 0,0 1 0,1-1 0,0-1 0,1 1 0,-1 0 0,1-1 0,1 1 0,0-1 0,0 0 0,0 0 0,9 10 0,-10-13 0,0-1 0,0 1 0,1-1 0,-1-1 0,1 1 0,0 0 0,0-1 0,0 0 0,0 0 0,0 0 0,0 0 0,1 0 0,-1-1 0,1 0 0,-1 0 0,1 0 0,-1-1 0,1 1 0,-1-1 0,1 0 0,-1-1 0,1 1 0,0-1 0,-1 0 0,8-2 0,-8 1 1,0 0-1,0 0 1,-1 0 0,1 0 0,-1-1-1,1 0 1,-1 1 0,0-1 0,0-1-1,0 1 1,-1 0 0,1-1-1,-1 1 1,0-1 0,0 0 0,3-6-1,0-1 4,-1-1 0,-1 1 0,1-1 0,2-22 0,-3 2-4,0-1 0,-3 1 0,-2-35 0,0 54 0,1 1-1,-2-1 1,1 1-1,-2 0 1,0 0-1,0 0 1,-1 0-1,0 0 1,-1 1-1,-14-20 1,19 30-2,0 0 1,0 0-1,0 0 1,0 0-1,0-1 0,0 1 1,0 1-1,0-1 1,-1 0-1,1 0 1,0 0-1,-1 1 1,1-1-1,-2 0 1,2 1 0,0 0 1,0 0 0,1 0 0,-1 0-1,0 0 1,0 0 0,1 0 0,-1 0 0,0 0-1,1 1 1,-1-1 0,0 0 0,1 1-1,-1-1 1,0 0 0,1 1 0,-1-1-1,1 1 1,-1-1 0,-1 2 0,0 0 0,1 1 0,-1 0 0,0 0 0,1-1 0,-1 1 0,1 1 1,0-1-1,0 0 0,0 0 0,-1 5 0,-1 15 0,1 1 0,0-1 0,2 0 1,1 1-1,0-1 0,7 29 0,-5-38-1,1 1 0,0-1-1,1 0 1,0 0 0,1 0-1,1-1 1,0 0 0,1 0-1,0 0 1,20 21 0,-24-30 0,-1-1 1,1 0 0,0 1 0,0-1 0,0-1-1,1 1 1,-1-1 0,1 1 0,-1-1-1,1-1 1,0 1 0,0-1 0,0 0-1,0 0 1,0 0 0,6 0 0,-8-1 0,0 0 1,0-1-1,0 1 1,1-1 0,-1 1-1,0-1 1,0 0-1,0-1 1,0 1-1,0 0 1,0-1 0,-1 1-1,1-1 1,0 0-1,-1 0 1,1 0-1,-1-1 1,0 1-1,0 0 1,0-1 0,0 1-1,0-1 1,0 0-1,-1 0 1,3-5-1,0-4 1,0 0-1,0 0 1,-1 0-1,-1-1 1,2-23-1,-4-68 0,-2 49 0,3-37 0,-1 92 0,0 0 0,0 0 0,0-1 0,0 1 0,0 0 0,0 0 0,0 0 0,0-1 0,1 1 0,-1 0 0,0 0 0,0 0 0,0-1 0,0 1 0,0 0 0,1 0 0,-1 0 0,0 0 0,0-1 0,0 1 0,1 0 0,-1 0 0,0 0 0,0 0 0,0 0 0,1 0 0,-1 0 0,0 0 0,0 0 0,1-1 0,-1 1 0,0 0 0,0 0 0,1 0 0,-1 0 0,0 0 0,0 1 0,0-1 0,1 0 0,-1 0 0,0 0 0,0 0 0,1 0 0,-1 0 0,0 0 0,0 0 0,0 0 0,1 1 0,-1-1 0,0 0 0,0 0 0,0 0 0,0 0 0,1 1 0,-1-1 0,0 0 0,0 0 0,0 0 0,0 1 0,0-1 0,12 14 0,2 16 0,-2 2 0,-1-1 0,-1 1 0,5 35 0,23 73 0,-38-140 0,0 0 0,0 1 0,0-1 0,0 1 0,1-1 0,-1 0 0,0 1 0,0-1 0,0 0 0,0 1 0,1-1 0,-1 0 0,0 1 0,0-1 0,1 0 0,-1 0 0,0 1 0,0-1 0,1 0 0,-1 0 0,0 1 0,1-1 0,-1 0 0,0 0 0,1 0 0,-1 0 0,0 1 0,1-1 0,-1 0 0,1 0 0,-1 0 0,0 0 0,1 0 0,-1 0 0,0 0 0,1 0 0,-1 0 0,1 0 0,-1 0 0,13-15 0,4-26 0,-1 0 0,9-45 0,-16 51 0,2 1 0,1 0 0,1 1 0,24-43 0,-36 76 0,19-28 0,-9 24 0,-11 4 0,1 1 0,-1 0 0,1-1 0,-1 1 0,1-1 0,-1 1 0,1 0 0,-1-1 0,0 1 0,1 0 0,-1-1 0,0 1 0,0 0 0,0 0 0,1-1 0,-1 1 0,0 0 0,0 0 0,0 0 0,0 0 0,1 207 24,-1-7-29,5-172-185,6-10-503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6.8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42 121 31582,'0'-5'304,"0"-27"494,2 27-663,2 20-187,3 41 52,-2-1 0,-4 75 0,-2-75 0,-21 251 0,5-139 0,13-137 0,1-30 0,1-7 0,-5-52 0,3-19 0,9-147 0,-1 199-5,1 1 0,1 0 1,1 0-1,20-46 0,-21 57 4,1 0 0,1 1 1,0 0-1,0 0 0,1 1 0,1 0 0,0 1 1,1 0-1,19-16 0,-12 17 1,-10 12 0,-7 1 0,0-1 0,0 0 0,-1 1 0,1-1 0,-1 0 0,0 1 0,1-1 0,-1 1 0,-1 4 0,1-2 0,1 46 0,0-13 0,-2 1 0,-8 58 0,6-84 0,0 0 0,0 0 0,-1 0-1,-1-1 1,0 0 0,-1 0 0,0 0-1,-1 0 1,0-1 0,-1 0 0,-11 12-1,15-19-7,1 0 0,1-1 0,-1 0-1,0 0 1,0 0-1,0 0 1,0 0 0,-1-1-1,1 1 1,-1-1 0,0 0-1,1 0 1,-1 0 0,0-1-1,-7 3 1,10-4-115,10-4-258,90-25 365,-70 22 87,-1-2 1,0 0-1,30-15 0,-50 20-57,1-1 0,-1 0 1,0-1-1,0 0 0,-1 0 0,0-1 0,0 0 0,0 0 0,-1 0 0,0-1 0,0 0 0,-1 0 0,7-15 1,-2-1-2,-1-1 0,-1 0 0,-1 0 0,-2-1 0,5-44 0,-4-132 25,-7 151-13,1 50-24,1 0 0,-1 0 0,0 0 0,0 0 0,0 0 0,0 0 0,0 0-1,-1 0 1,1 0 0,0 0 0,0 0 0,-1 0 0,1 0 0,-1 0 0,1 0 0,-1 0 0,1 0 0,-1 1 0,1-1 0,-1 0 0,0 0 0,1 0 0,-1 1-1,0-1 1,0 0 0,0 1 0,1-1 0,-1 1 0,0-1 0,-2 0 0,2 1-1,0 0 0,0 1 0,-1-1 0,1 0 1,0 1-1,0-1 0,0 0 0,-1 1 0,1 0 0,0-1 0,0 1 0,0 0 0,0-1 1,0 1-1,0 0 0,0 0 0,0 0 0,1 0 0,-1 0 0,0 0 0,0 0 0,1 0 1,-1 0-1,1 0 0,-1 0 0,0 3 0,-5 12 0,1 0 0,0 0 0,1 1 0,0-1 0,-1 32 0,3 93 0,2-91 0,0-11 0,-1-15 0,0 0 0,2 1 0,1-1 0,1 0 0,8 30 0,-10-48 0,1-1 0,0 0 0,0 1 0,1-1 0,0 0 0,0 0 0,0-1 0,0 1 0,1-1 0,-1 1 0,1-1 0,1 0 0,-1-1 0,0 1 0,1-1 0,0 1 0,-1-1 0,1-1 0,1 1 0,-1-1 0,0 0 0,1 0 0,-1 0 0,1-1 0,-1 0 0,1 0 0,9 0 0,2 1 6,0-2-1,-1 0 1,31-3-1,-41 2-4,-1 0 0,0-1-1,0 1 1,1-1-1,-1 0 1,0 0 0,0-1-1,-1 0 1,1 0-1,0 0 1,-1 0 0,0 0-1,0-1 1,0 0-1,6-7 1,-5 4-1,0-1 0,0-1 0,-1 1 0,0-1 0,0 1 0,-1-1 0,0 0 0,0-1 0,1-12 0,-2-2-9,0-1 0,-2-35 0,-1 53 9,0-1-1,0 1 1,0-1-1,-1 1 1,0-1-1,0 1 1,-1 0-1,0 0 1,0 0-1,-1 0 1,-6-9 0,8 13 0,0 0 0,-1 1 0,1-1 0,0 1 0,-1 0 0,0 0 0,1 0 0,-1 0 0,0 0 0,0 0 0,0 1 0,0-1 0,0 1 0,-1 0 0,1 0 0,0 0 0,-1 1 0,1-1 0,0 1 0,-1 0 0,1 0 0,0 0 0,-1 0 0,1 0 0,-1 1 0,1 0 0,0-1 0,-5 3 0,6-2 0,-1 1 0,1-1 0,0 1 0,-1 0 0,1-1 0,0 1 0,0 1 0,0-1 0,0 0 0,0 0 0,0 1 0,1-1 0,-1 1 0,1-1 0,0 1 0,0 0 0,0-1 0,0 1 0,0 0 0,0 0 0,1 0 0,-1 3 0,-1 12 0,0-1 0,2 26 0,0-33 0,-1 3 0,2 0 0,0-1 1,0 1-1,1-1 0,1 1 0,0-1 0,5 14 1,-7-23-2,1 0 0,-1 0 0,1 0 0,-1 0 0,1 0 0,0-1 0,0 1 0,1-1 0,-1 1-1,0-1 1,1 0 0,0 0 0,-1 0 0,1 0 0,0 0 0,0 0 0,0-1 0,0 0 0,0 1 0,0-1 0,1 0 0,-1-1 0,0 1 0,0 0 0,1-1 0,-1 0 0,0 0 0,1 0 0,-1 0 0,0-1 0,1 1 0,3-2 0,-4 1 1,0 0 0,0-1 0,0 1 0,0-1 0,0 0 0,-1 0 0,1 0 0,-1 0 0,1 0 0,-1-1 0,0 1 0,0-1 0,0 1 0,0-1 1,0 0-1,-1 0 0,1 0 0,1-4 0,3-8 4,0 0 0,5-21 0,-1-16-8,4-59 1,-13 108 0,-7 52 0,-4 88 3,10-135 0,-1 6 0,1 0 0,1 0 0,-1 0 0,1 0 0,1 0 0,2 11 0,-2-16 0,-1-1 0,0 1 0,1-1 0,-1 0 0,1 1 0,0-1 0,0 0 0,0 0 0,0 0 0,0-1 0,0 1 0,0 0 0,1-1 0,-1 0 0,0 1 0,1-1 0,-1 0 0,1 0 0,0 0 0,-1-1 0,1 1 0,5 0 0,0 1 0,0-1 0,1 0 0,-1 0 0,1-1 0,-1 0 0,0-1 0,1 0 0,-1 0 0,9-3 0,-12 2 0,0 0 0,0 0 0,0 0 0,-1-1 1,1 0-1,-1 0 0,1 0 0,-1 0 0,0-1 1,-1 0-1,1 0 0,0 0 0,-1 0 0,0 0 0,4-7 1,-1-2 0,1 0 1,-2 0 0,0 0 0,0-1-1,-1 0 1,-1 0 0,3-27-1,-3-8 0,-4-50 0,0 32 13,1 68-14,1 1 0,-1 0 0,1-1 0,0 1 0,-1 0 0,1-1 0,0 1 0,0-1 0,0 1 0,2 2 0,4 7 0,14 29 0,-3 0 0,-1 1 0,-2 1 0,15 72 0,-27-49 0,-3-62 1,-3-7 7,0-10 10,4-18-17,1-1 1,1 0-1,15-62 0,-14 79-1,1-1 0,1 1 0,1 0 0,0 1 0,1 0 0,0 0 0,1 0 0,1 1 0,16-18 0,-10 18 0,-16 14 0,0 0-1,0 1 1,0-1 0,0 0-1,0 0 1,0 0-1,0 1 1,0-1 0,0 0-1,0 0 1,0 0 0,0 1-1,0-1 1,0 0-1,0 0 1,0 0 0,1 1-1,-1-1 1,0 0 0,0 0-1,0 0 1,0 0-1,0 1 1,0-1 0,0 0-1,1 0 1,-1 0 0,0 0-1,0 0 1,0 0-1,0 1 1,1-1 0,-1 0-1,0 0 1,0 0 0,0 0-1,1 0 1,-1 0-1,0 0 1,0 0 0,0 0-1,1 0 1,-1 0 0,0 0-1,0 0 1,0 0-1,1 0 1,-1 0 0,0 0-1,0 0 1,0 0 0,1 0-1,-1 0 1,0 0-1,0-1 1,0 1 0,0 0-1,1 0 1,-1 0 0,0 0-1,0-1 1,0 3-4,-6 375 31,6-376-27,0 0 0,0 0 0,0 0 0,0 0 0,0 0 0,0 0 0,1 0 0,-1-1 0,0 1 0,1 0 0,-1 0 0,0 0 0,1 0 0,-1-1 0,1 1 0,-1 0 0,1-1 0,-1 1 0,1 0 0,0-1 0,-1 1 0,1-1 0,0 1 0,1 0 0,0 0 0,0 0 0,0 0 0,1-1 0,-1 1 0,0-1 0,0 0 0,0 0 0,1 0 0,-1 0 0,3 0 0,2-1 0,1 0 0,-1-1 0,0 1 0,0-2 0,13-4 0,-8 0 0,0 0-1,0-1 1,0 0-1,-1-1 1,0-1 0,-1 1-1,0-2 1,-1 1-1,0-1 1,0-1-1,-1 1 1,-1-1 0,9-20-1,-9 17-1,-1-1 0,0 1 0,-2-1 0,1 0-1,-2 0 1,-1-1 0,0 1 0,0 0 0,-2-1-1,0 1 1,-3-23 0,2 36 2,0 0 0,0 0 0,0 0 0,0 0 0,0 0 0,0 0 0,-1 1 0,1-1 0,-1 0 0,0 1 0,0-1 0,0 1 0,0-1 0,0 1 0,0 0 0,-1 0 0,1 0 0,-1 0 0,0 1 0,1-1 0,-6-2 0,5 4 0,1-1 0,0 0 0,0 1 0,0 0 0,0-1 0,0 1 0,0 0 0,0 0 0,0 0 0,-1 0 0,1 1 0,0-1 0,0 0 0,0 1 0,0 0 0,0-1 0,0 1 0,0 0 0,0 0 0,0 0 0,1 0 0,-1 0 0,0 1 0,0-1 0,1 1 0,-1-1 0,1 1 0,0-1 0,-1 1 0,1 0 0,0-1 0,-2 5 0,-1 3 0,0 0 0,1 1 0,0-1 0,0 1 0,1-1 0,0 1 0,0 19 0,1 1 0,4 41 0,-2-64 0,0 0 0,0 0 0,1 0 0,0 0 0,0 0 0,0 0 0,1-1 0,0 1 0,1-1 0,-1 0 0,1 0 0,0 0 0,7 7 0,-7-9 0,0 0 0,0-1 0,0 1 0,1-1-1,0 0 1,0 0 0,0 0 0,0-1 0,0 0 0,0 0-1,1 0 1,-1 0 0,1-1 0,-1 0 0,1 0 0,-1-1-1,7 1 1,19-2-50,2 0-153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9.2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3 306 31775,'-2'22'749,"2"-13"-733,0 1-1,1-1 0,0 0 1,0 1-1,1-1 1,1 0-1,-1 0 1,7 14-1,-5-16-16,-1-1 1,1-1-1,0 1 0,1 0 1,-1-1-1,1 0 1,0 0-1,0 0 0,1-1 1,-1 0-1,1 0 1,9 5-1,-9-6 3,0 0-1,1 0 1,-1-1-1,0 0 1,1 0 0,-1 0-1,1-1 1,0 0-1,12 0 1,-17-1-1,1 0-1,-1 0 1,1 0-1,-1-1 1,1 0-1,-1 1 1,1-1-1,-1 0 1,0 0-1,1 0 1,-1 0 0,0-1-1,0 1 1,0-1-1,0 1 1,0-1-1,0 0 1,0 1-1,-1-1 1,1 0 0,0 0-1,-1-1 1,0 1-1,1 0 1,-1 0-1,0-1 1,0 1-1,0-3 1,6-22 1,-3-1 1,0 0-1,-1 0 0,-2 0 1,-3-45-1,0 10 0,2-43 30,1 397-32,-1-284 0,0 0 0,1 0 0,0 0 0,0 0 0,1 0 0,0-1 0,4 11 0,-5-15 0,0 0 0,0 1 0,1-1 0,-1 0 0,1 0 0,-1 0 0,1 0 0,0 0 0,0-1 0,0 1 0,0 0 0,0-1 0,0 1 0,0-1 0,1 0 0,-1 0 0,0 0 0,1 0 0,-1 0 0,1 0 0,-1-1 0,1 1 0,2-1 0,-1 1 0,0-1 0,-1 1 0,1-1 0,0 0 0,0-1 0,-1 1 0,1-1 0,0 1 0,-1-1 0,1 0 0,-1-1 0,1 1 0,-1 0 0,1-1 0,2-2 0,-2 1 0,0-1 0,-1 1 0,0-1 0,0 0 0,0 0 0,0 0 0,-1-1 0,1 1 0,-1 0 0,0-1 0,1-5 0,6-15 0,-2-1 0,-1 0 0,5-41 0,-1-82 0,-9 133 0,-3 27 1,-12 134-2,12-103-5,1-17 16,1 1-1,3 27 1,-3-47-11,1 0 0,0 0-1,1 0 1,-1 0 0,1 0 0,0-1 0,0 1 0,1-1-1,0 1 1,0-1 0,0 0 0,1 0 0,-1 0 0,6 5-1,-6-8 3,0 0-1,0 0 1,0 0-1,0 0 1,0-1-1,0 1 0,0-1 1,0 0-1,1 0 1,-1 0-1,1 0 1,-1-1-1,0 1 1,1-1-1,-1 0 1,1 0-1,-1 0 0,1 0 1,-1-1-1,1 1 1,-1-1-1,4-1 1,-2 0 0,1 0 0,-1 0 0,0-1 1,0 1-1,-1-1 0,1 0 0,0 0 1,-1-1-1,0 1 0,0-1 0,0 0 1,6-8-1,4-12-1,-1 0 0,-1-1 0,-1 0 0,-1-1 0,8-34 0,-7 24 0,24-56 0,-32 87-2,-1 0 0,1 1 0,0 0 0,0-1 0,1 1 0,-1 0 0,5-4 0,-7 8 2,0-1-1,0 0 1,0 0-1,0 0 1,0 0-1,1 1 1,-1-1-1,0 0 1,0 1-1,0-1 1,1 1-1,-1 0 1,0-1-1,0 1 1,1 0-1,-1 0 1,0 0 0,1-1-1,-1 2 1,0-1-1,1 0 1,-1 0-1,0 0 1,0 0-1,1 1 1,-1-1-1,0 1 1,0-1-1,1 1 1,-1-1-1,0 1 1,0 0-1,2 1 1,-1 1 0,1 0 0,-1 1 0,1-1 0,-1 1 0,0 0 0,-1-1 0,1 1 0,-1 0 0,1 0 0,-1 0 0,0 0 0,0 5 0,5 54 0,-5-56 0,0 8 0,-1 1 0,0-1 0,-1 0 0,-4 22 0,3-29 0,-1 0 0,0 1 0,0-1 0,0-1 0,-1 1 0,0 0 0,-1-1 0,1 0 0,-8 9 0,0-3 0,0 0 0,-28 22 0,36-31 0,-1 0 0,0-1 0,0 0-1,0 0 1,0 0 0,-1-1 0,1 0-1,-1 0 1,0 0 0,1-1 0,-1 1 0,-9 0-1,14-2 1,0-1-1,0 1 1,0 0-1,0 0 0,0-1 1,1 1-1,-1-1 1,0 1-1,0-1 0,0 1 1,0-1-1,0 1 1,1-1-1,-1 0 1,0 1-1,0-1 0,1 0 1,-1 0-1,1 0 1,-1 1-1,1-1 0,-1 0 1,0-1-1,-9-26 2,8 21-4,-5-12-1,1-1 0,1 0 0,1 0 0,0-1 0,2 1 0,0-1 0,1-23 0,2 43 4,-1 1-1,1-1 1,-1 1-1,1 0 1,0-1-1,-1 1 1,1 0-1,0-1 1,-1 1 0,1 0-1,0 0 1,-1 0-1,1-1 1,0 1-1,-1 0 1,1 0-1,0 0 1,-1 0-1,1 0 1,0 1-1,0-1 1,-1 0-1,1 0 1,0 0-1,-1 0 1,2 1-1,-2-1 1,5 2 1,-1 0 0,0 1 0,1-1 0,-1 1-1,-1 0 1,1 0 0,0 0 0,-1 0 0,1 0 0,-1 1 0,0 0 0,0 0 0,4 7-1,14 15 4,-13-15-4,2-2 0,-1 1 0,1-1 1,1-1-1,0 1 0,0-2 0,0 0 0,1 0 0,0-1 0,0 0 1,1-1-1,0-1 0,0 0 0,0-1 0,0 0 0,0-1 0,27 2 1,-33-4-1,-1 0 1,1 0-1,0-1 1,-1 0-1,1 0 1,0 0-1,-1-1 1,0 0-1,1 0 1,-1 0-1,0-1 1,0 0-1,0 0 1,0-1-1,-1 0 1,0 0-1,1 0 1,-1 0-1,-1-1 1,1 0-1,-1 0 0,1 0 1,-2-1-1,1 1 1,0-1-1,3-9 1,-1 2-1,-1-1 0,0 0 0,-1 0 0,-1 0 0,0-1 0,1-23 0,-2-2 0,-5-46 0,3 82 2,-1 0 0,1 1 0,-1-1 0,0 1-1,-1-1 1,1 1 0,-4-7 0,5 10-2,0-1 1,-1 0-1,1 1 0,0-1 1,-1 1-1,1-1 0,-1 1 1,1-1-1,-1 1 0,1-1 1,-1 1-1,1-1 0,-1 1 1,1 0-1,-1-1 0,1 1 1,-1 0-1,0-1 0,1 1 1,-1 0-1,0 0 0,1 0 1,-1 0-1,0-1 0,1 1 1,-1 0-1,0 0 0,1 0 1,-1 0-1,0 0 0,1 1 0,-1-1 1,0 0-1,1 0 0,-1 0 1,1 1-1,-1-1 0,0 0 1,1 0-1,-1 1 0,1-1 1,-1 1-1,1-1 0,-1 1 1,1-1-1,-1 0 0,1 1 1,-1 0-1,1-1 0,-1 1 1,1 0-1,-3 3 0,1 0 0,0-1 0,0 1 0,0 0 0,1 0 0,-1 0 0,1 1 0,0-1 0,0 0 0,0 6 0,-2 49 0,3-46 0,-1 10-1,1 0-1,1 0 1,2 0 0,0 0-1,9 35 1,-10-52 1,1 0-1,-1-1 1,1 1-1,0-1 1,0 1-1,0-1 1,1 0-1,0 0 1,0 0-1,0-1 1,6 6-1,-6-8 1,0 1 0,0 0 0,0-1 0,1 0 0,-1 0 0,1 0-1,0-1 1,-1 0 0,1 0 0,0 0 0,0 0 0,0-1 0,0 1-1,-1-1 1,1-1 0,6 0 0,-9 1 0,0-1 0,0 0 0,0 1 0,0-1 0,0 0 0,0 0 0,0 0 0,0-1 0,0 1 0,-1 0 0,1-1 0,0 1 0,-1-1 0,0 1 0,1-1 0,-1 0 0,0 0 0,0 0 0,0 1 0,0-1 0,0 0 0,1-4 0,14-52 0,-14 49 0,21-135-1,-6 34 5,-9 90 16,-8 20-20,0-1 1,0 1-1,1 0 1,-1 0-1,0 0 1,1 0-1,-1 0 1,0 0-1,0 0 1,1 0-1,-1 0 1,0 0-1,1 0 1,-1 0-1,0 0 1,0 0-1,1 0 1,-1 0-1,0 0 1,1 1-1,-1-1 1,0 0-1,0 0 1,1 0-1,-1 0 1,0 0 0,0 1-1,0-1 1,1 0-1,-1 0 1,0 1-1,0-1 1,0 0-1,1 0 1,-1 0-1,0 1 1,3 4 0,0 1 0,-1-1 0,1 1 0,-1-1 0,1 7 0,-1-6-1,12 39 0,-2 1 0,-2 0 0,-2 1 0,1 48 0,-9-94 0,0 0 0,0-1 0,0 1 0,0 0 0,0-1 0,0 1 0,0 0 0,0 0 0,0-1 0,0 1 0,1 0 0,-1-1 0,0 1 0,0 0 0,1-1 0,-1 1 0,0 0 0,1-1 0,-1 1 0,0-1 0,2 2 0,7-9 0,9-22 0,20-77 0,-23 59 0,3 1 0,29-56 0,-43 94-1,-3 6-1,0 0 0,0 0 1,0 1-1,0-1 0,0 1 1,0-1-1,0 1 0,0-1 1,0 1-1,1 0 0,-1-1 0,1 1 1,-1 0-1,4-2 0,-5 3 2,0 0 0,0 0 0,0 0 0,0 0 0,0 0 0,0 0 0,1 0 0,-1 0 0,0 0-1,0 0 1,0 0 0,0 0 0,0 0 0,0 0 0,1 0 0,-1 0 0,0 0 0,0 0 0,0 0-1,0 0 1,0 0 0,0 0 0,1 0 0,-1 0 0,0 1 0,0-1 0,0 0 0,0 0 0,0 0 0,0 0-1,0 0 1,0 0 0,1 0 0,-1 0 0,0 0 0,0 1 0,0-1 0,0 0 0,0 0 0,0 0 0,0 0-1,0 0 1,0 0 0,0 1 0,0-1 0,0 0 0,0 0 0,0 0 0,0 0 0,0 0 0,0 0 0,0 1-1,0-1 1,0 0 0,0 0 0,0 0 0,0 0 0,2 38 0,-2 62 0,-2-34 0,3-62 0,-1 0 0,1 0 0,0-1 0,0 1 0,0 0 0,0-1 0,0 1 0,1 0 0,0-1 0,0 0 0,0 1 0,0-1 0,0 0 0,1 0 0,-1 0 0,1 0 0,0-1 0,0 1 0,0-1 0,0 0 0,0 1 0,0-1 0,1-1 0,-1 1 0,1 0 0,-1-1 0,1 0 0,5 2 0,2 0 0,0-1 0,-1 0 0,1 0 0,0-1 0,0-1 0,0 0 0,0 0 0,-1-1 0,14-2 0,-20 1 0,1 0 1,-1 0-1,1 0 0,-1 0 1,0-1-1,0 1 1,0-1-1,0 0 0,0-1 1,-1 1-1,0-1 0,1 1 1,-1-1-1,0 0 1,-1 0-1,1 0 0,-1-1 1,0 1-1,0-1 0,0 1 1,-1-1-1,2-5 0,2-9 6,0-1 0,-1 0 0,1-38 0,-3 37-6,0-54 0,-2 72 0,0-1 0,0 1 0,-1-1 0,1 1 0,-1-1 0,0 1 0,0-1 0,0 1 0,0 0 0,0 0 0,-1-1 0,0 1 0,0 0 0,1 0 0,-2 1 0,-1-4 0,3 5 0,-1 0 0,1 0 0,-1 0 0,1 0 0,-1 0 0,1 0 0,-1 0 0,1 0 0,-1 1 0,0-1 0,1 1 0,-1-1 0,0 1 0,0 0 0,1 0 0,-1 0 0,0-1 0,0 2 0,0-1 0,1 0 0,-1 0 0,0 1 0,-2 0 0,1 0 0,1 1 0,-1-1 0,1 1 0,-1 0 0,1 0 0,0 0 0,0 0 0,-1 1 0,2-1 0,-1 0 0,0 1 0,-2 3 0,-1 4 0,0 0 0,1 0 0,1 0 0,-1 0 0,2 1 0,-4 16 0,5-18 0,0-1 0,0 1 0,1 0 0,1 0 0,-1 0 0,1-1 0,3 12 0,-3-17 0,0-1 0,0 1 0,0-1 0,0 0 0,1 0 0,-1 0 0,1 0 0,0 0 0,0 0 0,0 0 0,-1 0 0,1-1 0,1 1 0,-1-1 0,0 1 0,0-1 0,1 0 0,-1 0 0,0 0 0,1 0 0,-1 0 0,1-1 0,-1 1 0,1-1 0,0 0 0,-1 1 0,1-1 0,3-1 0,-3 2 0,0-1 0,1 0 0,-1 0 0,0 0 0,1-1 0,-1 1 0,0-1 0,1 0 0,-1 0 0,0 0 0,0 0 0,0-1 0,0 1 0,0-1 0,0 1 0,0-1 0,-1 0 0,1 0 0,0-1 0,-1 1 0,0 0 0,0-1 0,0 1 0,0-1 0,0 0 0,0 0 0,0 0 0,-1 0 0,0 0 0,2-6 0,4-6 0,-1-1 0,-1 0 0,-1-1 0,0 1 0,-1-1 0,0 0 0,-1-25 0,-4 73 0,-2 0 0,-10 44 0,-1 0 0,-26 394 0,39-417 0,-2 1 0,-3-1 0,-16 69 0,18-105 0,-1 0 0,0 0 0,-2 0 0,1-1 0,-2 0 0,-9 14 0,10-20 0,1 1 0,-1-2 0,-1 1 0,0-1 0,0-1 0,0 1 0,-1-1 0,0-1 0,-19 9 0,15-9 0,0 0 0,0-1 0,-1-1 0,0 0 0,0-1 0,0 0 0,-29 0 0,43-3 0,0 0 0,-1 0 0,1 0 0,0-1 0,0 1 0,-1 0 0,1 0 0,0-1 0,0 1 0,0-1 0,-1 1 0,1-1 0,0 0 0,0 1 0,0-1 0,0 0 0,0 1 0,0-1 0,1 0 0,-1 0 0,0 0 0,0 0 0,0 0 0,1 0 0,-1 0 0,1 0 0,-1-1 0,1 1 0,-1 0 0,0-2 0,0-3 0,0-1 0,0 1 0,0-1 0,1-11 0,0 3 0,-1-23 0,3-293 0,1 308 0,2 0 0,0 1 0,1-1 0,2 1 0,0 0 0,1 1 0,1 0 0,1 0 0,1 1 0,1 1 0,1 0 0,0 1 0,24-23 0,-11 14 0,2 1 0,1 2 0,0 1 0,2 2 0,0 0 0,2 3 0,46-20 0,-64 31-9,1 2 1,-1 0-1,1 0 0,0 2 1,0 0-1,1 1 0,17 0 1,-35 1-278,-3-2-544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1.7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1 185 30990,'0'-7'182,"2"0"0,-1 0 0,1 0 0,0 0 0,0 0 0,1 1 0,0-1 0,6-9 0,11-31-110,-7-19-32,-14 76-41,1 0 0,0 0-1,1 17 1,1 6 1,7 97-2,-2-35 36,-6-84-40,0-5 2,-1-1 0,0 1 0,0-1 0,-1 1 0,-1 9 0,2-13 4,-1-1 0,0 1 0,0 0 0,1-1 0,-1 1 0,0-1 0,0 0-1,0 1 1,0-1 0,-1 0 0,1 0 0,0 1 0,-1-1 0,1 0 0,0 0 0,-1 0 0,1-1-1,-1 1 1,1 0 0,-1-1 0,0 1 0,-2 0 0,-11 2 0,-8 2 0,20-3 0,12-2 0,168-2-299,-183 2-458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6:59.6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116 29 31518,'-9'0'73,"0"0"0,-1 0-1,1 1 1,-1 0 0,1 1-1,-14 4 1,21-5-74,0 0-1,-1 0 1,1 0 0,0 1-1,0-1 1,0 1 0,0-1-1,0 1 1,0 0 0,1 0-1,-1 0 1,1 0 0,-1 0-1,1 0 1,0 1-1,-1-1 1,1 0 0,0 1-1,1-1 1,-1 0 0,0 1-1,1-1 1,-1 1 0,1 0-1,0-1 1,0 1 0,0-1-1,1 6 1,-1-7 1,0 1 0,0 0 0,0 0-1,1-1 1,-1 1 0,1-1 0,-1 1 0,1 0 0,0-1 0,0 1-1,0-1 1,0 0 0,0 1 0,0-1 0,0 0 0,0 1 0,0-1-1,0 0 1,3 2 0,0-1 13,0 0 0,0 1 0,0-2-1,0 1 1,1 0 0,-1-1 0,7 1 0,9 1 85,0-1 1,33-1 0,-41-1-57,-7 0-30,-1 0 0,0 0 1,1 0-1,-1 0 1,0-1-1,0 0 1,1 0-1,-1 0 0,0 0 1,0-1-1,0 0 1,0 0-1,4-2 1,-6 1-8,0 1-1,0 0 1,0-1 0,0 1 0,-1-1 0,1 1 0,-1-1 0,1 0 0,-1 0 0,0 0 0,0 0-1,0 0 1,-1 0 0,1 0 0,-1 0 0,0 0 0,1 0 0,-1 0 0,-1-3 0,1 2-5,0 1 1,0 0 0,-1 0 0,1 0 0,-1 0-1,0 0 1,0 0 0,0 0 0,0 0-1,-1 0 1,1 0 0,-1 1 0,0-1 0,1 0-1,-1 1 1,0 0 0,-1-1 0,1 1 0,0 0-1,-1 0 1,1 0 0,-1 0 0,1 1-1,-1-1 1,0 1 0,0-1 0,0 1 0,-3-1-1,-3-1-1,0 1-1,0 0 0,0 1 1,0 0-1,0 0 1,-1 1-1,1 0 0,-16 3 1,22-3-64,0 1 0,-1 0 0,1 0 0,0 0 1,0 1-1,0-1 0,0 1 0,0-1 0,0 1 0,1 0 1,-1 0-1,1 0 0,-1 1 0,1-1 0,0 0 1,-4 5-1,-8 18-3382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02.0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18 450 31951,'-1'8'167,"1"0"1,-2 0 0,1 0 0,-4 9-1,3-11-172,0-1 1,1 1-1,0-1 0,0 1 0,0 0 0,1-1 0,0 1 0,0 0 0,0-1 0,1 7 0,0-10 5,0-1 0,0 0 0,0 1 0,0-1 0,0 0 0,0 1 0,0-1 0,0 0 0,0 0 0,0 0 0,1 0 0,-1 0 0,0 0 0,1 0 0,-1-1 0,1 1 0,-1 0 0,1-1 0,-1 1 0,1-1 0,0 1 0,-1-1 0,1 0 0,-1 0 0,3 0 0,50 1 0,-44-2 0,-4 0 1,-1 0-1,0 0 1,0-1-1,1 0 1,-1 0-1,0 0 1,0 0 0,-1-1-1,1 0 1,-1 0-1,1 0 1,-1-1 0,0 1-1,0-1 1,0 0-1,-1 0 1,1 0-1,-1-1 1,0 1 0,0-1-1,3-8 1,4-6 3,-2-1-1,0 1 1,-1-1 0,5-28 0,0-20-4,-4-1 0,-3-1 0,-4-75 0,-1 113 0,-12 78-32,3 34 40,3 152 0,6-164 8,0-57-19,1-1 0,-1 0 0,2 0 0,0 0 0,0 0 0,1 0 0,0 0 0,8 18 0,-9-26 3,-1 1 0,1 0 0,-1-1 0,1 1 0,0-1 0,0 0 0,0 0 0,0 0 0,0 0 0,1 0 0,-1 0 0,1 0 0,-1-1 0,1 1 0,-1-1 0,1 0 0,0 0 0,0 0 0,0 0 0,0 0 0,0 0 0,0-1 0,0 0 0,0 1 0,0-1 0,0 0 0,0-1 0,0 1 0,0 0 0,0-1 0,-1 0 0,1 0 0,0 0 0,4-2 0,-2 1 2,0-1 0,-1 0 0,0 0 0,1 0 0,-1 0 0,0-1 0,-1 0-1,1 0 1,-1 0 0,1 0 0,-1 0 0,-1-1 0,1 1 0,3-8 0,2-6-3,-1-1 1,9-30-1,-8 14 1,-1 0 0,3-66 0,-9-73 0,-1 97 0,-5 589 0,5-511 0,0 0 0,0 0 0,0-1 0,0 1 0,0 0 0,0-1 0,0 1 0,0 0 0,0-1 0,0 1 0,0 0 0,1 0 0,-1-1 0,0 1 0,0 0 0,1-1 0,-1 1 0,0-1 0,1 1 0,-1 0 0,1-1 0,0 1 0,8-8 0,9-26 0,0-15-2,-9 19-2,2 0 0,1 1 0,2 1 0,0 0-1,25-35 1,-37 61 4,-1-1 0,0 0 0,1 0-1,-1 0 1,1 1 0,-1-1-1,1 1 1,0-1 0,-1 1 0,1 0-1,0-1 1,0 1 0,0 0 0,0 0-1,0 1 1,0-1 0,1 0 0,-1 1-1,4-1 1,-6 1 0,0 0 0,1 1 0,-1-1 0,0 1 0,1-1 0,-1 1 0,0-1 0,0 1 0,1-1 0,-1 1 0,0-1 0,0 1 0,0-1 0,0 1 0,1-1 0,-1 1 0,0-1 0,0 1 0,0 0 0,0-1 0,-1 1 0,1-1 0,0 1 0,0-1 0,0 1 0,0 3 0,-7 240 0,8-242 0,-1 0 0,0 0 0,1 0-1,-1 0 1,1 0 0,-1-1 0,1 1 0,0 0 0,0 0-1,0 0 1,0 0 0,0-1 0,1 1 0,-1-1 0,0 1-1,1-1 1,-1 1 0,1-1 0,-1 0 0,1 1 0,0-1 0,0 0-1,-1 0 1,1 0 0,0-1 0,0 1 0,0 0 0,0-1-1,0 1 1,0-1 0,0 0 0,0 1 0,0-1 0,0 0 0,3-1-1,0 2 0,1-1-1,-1-1 0,0 1 0,1-1 0,-1 1 0,0-2 1,1 1-1,-1-1 0,0 1 0,0-1 0,0-1 0,9-4 1,-5-2 0,-1 0 1,1 0-1,-1 0 1,-1-1-1,0 0 1,0-1-1,-1 1 0,8-20 1,30-94-11,-28 61 40,-16 63-29,0 0 1,0 0-1,0 0 0,0 0 0,0-1 1,0 1-1,0 0 0,0 0 1,0 0-1,0 0 0,0 0 0,0 0 1,0 0-1,-1-1 0,1 1 0,0 0 1,0 0-1,0 0 0,0 0 1,0 0-1,0 0 0,-1 0 0,1 0 1,0 0-1,0 0 0,0 0 1,0 0-1,0 0 0,0 0 0,-1 0 1,1 0-1,0 0 0,0 0 1,0 0-1,0 0 0,0 0 0,-1 0 1,1 0-1,0 0 0,0 0 1,0 0-1,0 0 0,0 0 0,0 0 1,-1 0-1,1 0 0,0 0 0,0 1 1,0-1-1,0 0 0,0 0 1,0 0-1,0 0 0,0 0 0,0 0 1,-1 0-1,1 1 0,0-1 1,0 0-1,0 0 0,0 0 0,-8 7-1,3-1 1,0 0 0,1 0 0,0 1 0,1-1 0,-1 1 0,1 0 0,1 0 0,-1 0 0,1 0 0,0 0 0,-1 11 0,0 10 0,1 49 0,2-57 0,0-13 0,0-1 0,1 0-1,-1 1 1,1-1 0,1 0 0,-1 0 0,1 0 0,0 0-1,0 0 1,5 8 0,-5-11 2,0 0-1,1 0 1,-1 0-1,1 0 1,-1 0-1,1-1 1,0 1-1,0-1 1,1 0-1,-1 0 1,0 0-1,1 0 1,-1 0-1,1-1 1,-1 0-1,1 0 1,0 0-1,6 1 1,-5-1-2,1 0 0,-1 0 1,0-1-1,1 0 0,-1 0 1,1 0-1,-1-1 1,0 1-1,1-1 0,-1-1 1,0 1-1,0-1 0,0 0 1,0 0-1,7-4 0,-7 2 0,-1 1 0,-1-1 0,1 0 0,0 0 0,-1 0 0,0 0 0,0-1 0,0 1 0,0-1 0,-1 1 0,0-1 0,0 0 0,0 0 0,-1 0 0,1-1 0,0-5 0,0-5 0,0 0 0,0 0 0,-1 0 0,-1 0 0,-1 0 0,0 0 0,-5-18 0,4 23 0,-1 1 0,0-1 0,-1 1 0,0 0 0,0 0 0,-1 1 0,0-1 0,-1 1 0,0 0 0,-1 0 0,-11-11 0,17 18 0,-1 1 0,0-1 0,0 0 0,0 1 0,0-1 0,0 1 0,0 0 0,0-1 0,-1 1 0,1 0 0,0 1 0,-1-1 0,1 0 0,0 1 0,-1-1 0,1 1 0,-1-1 0,1 1 0,-1 0 0,1 0 0,-1 1 0,1-1 0,-1 0 0,1 1 0,-1-1 0,-3 3 0,3-2 0,0 1 0,-1 0 0,1 0 0,0 0 0,1 1 0,-1-1 0,0 1 0,1 0 0,-1 0 0,1-1 0,0 2 0,0-1 0,0 0 0,0 0 0,1 1 0,-3 5 0,1 1 0,1-1 0,0 0 0,0 1 1,1-1-1,0 1 0,0-1 0,1 1 0,1 0 0,0-1 0,0 1 1,1-1-1,0 1 0,0-1 0,1 0 0,0 0 0,1 0 1,7 12-1,-7-14-2,0-1 1,0 0-1,1 0 1,0 0-1,0 0 1,1-1-1,0 0 1,0 0-1,0-1 1,0 1-1,1-2 1,-1 1-1,1 0 1,0-1-1,0-1 1,1 1-1,-1-1 1,0 0-1,1-1 1,0 1-1,-1-2 1,12 1-1,-13-1 2,0 0 0,1 0 0,-1 0 0,0-1 0,0 0 0,0-1 0,12-3 0,-15 3 0,1 0 0,-1 0 0,0-1 0,0 1 0,0-1 0,0 1 0,0-1 0,-1 0 0,1 0 0,-1 0 0,0-1 0,0 1 0,0 0 0,1-5 0,5-12 3,0-1 0,-2 0-1,-1 0 1,-1-1 0,0 0 0,0-23-1,-1 13 5,12-51-1,-14 79-6,0 1 0,0-1 0,1 1 0,-1-1 0,1 1 0,0 0 0,0-1 0,0 1 0,0 0 0,0 0 0,1 1 0,0-1 0,-1 0 0,1 1 0,0-1 0,0 1 0,0 0 0,5-2 0,-5 3 0,0 0 0,-1 0 0,1 1 0,0-1 0,-1 1 0,1-1 0,0 1 0,0 0 0,-1 0 0,1 1 0,0-1 0,0 0 0,-1 1 0,1 0 0,0-1 0,-1 1 0,1 0 0,-1 1 0,1-1 0,-1 0 0,1 1 0,-1-1 0,0 1 0,0 0 0,4 3 0,3 5 0,0 0 0,0 1 0,-1 0 0,0 0 0,-1 1 0,-1 0 0,10 23 0,-12-24 0,0-1 0,-1 1 0,0-1 0,-1 1 0,0 0 0,-1 0 0,0 0 0,-1 0 0,0 0 0,-2 16 0,0-20 0,-1-1 0,0 1 0,0-1 0,0 1 0,-1-1 0,1 0 0,-1-1 0,-1 1 0,1-1 0,-1 1 0,0-1 0,-1-1 0,1 1 0,-1-1 0,0 0 0,0 0 0,0 0 0,-8 3 0,1-1 0,0 0-1,0-1 1,0-1-1,-1 1 0,0-2 1,0 0-1,0-1 0,-18 1 1,30-3-1,1 0 0,-1 0 0,0 0 0,0-1 0,0 1 0,1 0 0,-1-1 0,0 1 0,1-1 1,-1 0-1,0 1 0,1-1 0,-1 0 0,1 0 0,-1 0 0,1 0 0,0 0 0,-1-1 0,1 1 0,0 0 1,0-1-1,0 1 0,0-1 0,0 1 0,0-1 0,0 1 0,0-1 0,1 1 0,-1-1 0,0 0 0,0-3 0,0-4 2,0-1 0,0 0 0,0 0 0,3-17 0,-1 6-3,-1 20 2,0 0 0,0 0 0,0 0-1,0 1 1,0-1 0,0 0 0,0 0 0,1 0 0,-1 1-1,0-1 1,0 0 0,1 1 0,-1-1 0,1 0 0,-1 0-1,1 1 1,-1-1 0,1 1 0,-1-1 0,1 0 0,0 1-1,-1-1 1,1 1 0,0 0 0,-1-1 0,1 1 0,0-1 0,-1 1-1,1 0 1,0 0 0,0-1 0,0 1 0,-1 0 0,1 0-1,0 0 1,0 0 0,0 0 0,-1 0 0,1 0 0,0 0-1,0 0 1,0 0 0,-1 1 0,1-1 0,0 0 0,0 1-1,-1-1 1,1 0 0,1 1 0,37 19-8,-27-13 8,-1-1 0,1 0 0,-1-1 0,2-1 0,-1 1 0,0-2 0,1 0 0,22 3 0,10-2 0,51-3 0,-71-1 0,-15 1 1,0-2-1,0 1 1,-1-1 0,1-1 0,0 1-1,0-2 1,-1 0 0,1 0 0,-1 0-1,10-6 1,-14 6-1,0-1 1,0 0-1,0 0 1,0 0-1,-1-1 1,1 0-1,-1 0 1,0 0-1,-1 0 1,1 0-1,-1-1 1,0 0-1,-1 0 1,1 1-1,-1-2 1,3-10-1,1-14 0,-2-1 0,0 1 0,-3-62 0,-1 70 0,0 19 0,0 0 0,0 0 0,0 0 0,-1 0 0,1 1 0,-1-1 0,0 0 0,0 0 0,-2-4 0,2 6 0,0 1 0,-1-1 0,1 1 1,0 0-1,0 0 0,0-1 0,-1 1 1,1 0-1,-1 0 0,1 0 0,-1 0 1,1 1-1,-1-1 0,0 0 0,1 1 1,-1-1-1,0 1 0,1-1 0,-1 1 1,0 0-1,0 0 0,-1 0 0,1 0 2,0 0-1,-1 0 0,1 0 0,1 0 0,-1 0 1,0 1-1,0-1 0,0 1 0,0 0 1,0-1-1,0 1 0,0 0 0,1 0 1,-1 0-1,0 0 0,1 1 0,-1-1 0,1 0 1,-3 3-1,1 1-1,-1-1 1,1 1 0,0-1-1,1 1 1,-1 0-1,1 0 1,-2 7-1,-1 6 0,1 0-1,0 1 1,-1 25-1,3-24 1,2 0 0,-1 1 0,2-1 0,1 0 0,1 0 0,9 36 0,-10-49 0,0 0 0,1 0 0,0 0 0,1-1 0,0 1 0,0-1 0,0 0 0,1 0 0,-1 0 0,1-1 0,1 1 0,-1-1 0,1-1 0,0 1 0,0-1 0,0 0 0,1 0 0,-1-1 0,1 0 0,0 0 0,13 4 0,-7-4 3,0-1 1,0 0-1,0 0 0,0-1 1,21-2-1,-29 1-7,0-1 1,-1 1-1,1-1 0,0-1 0,-1 1 1,1-1-1,0 1 0,4-4 0,-7 4-7,0 0 0,-1-1-1,1 1 1,0-1 0,-1 1-1,1-1 1,-1 1-1,1-1 1,-1 0 0,0 0-1,1 0 1,-1 0 0,0 1-1,0-2 1,-1 1 0,1 0-1,0 0 1,0-2 0,0-19-881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02.5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149 51 30926,'-8'-5'184,"0"1"1,-1 1-1,1-1 0,-1 1 0,0 1 0,0 0 0,0 0 1,-15 0-1,-32-1-46,111 4-128,-34 1-13,-1-1 1,1-1-1,0-1 0,-1-1 1,1 0-1,-1-2 1,25-7-1,-37 7-493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04.7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11 512 31118,'0'3'50,"-5"30"226,1 0-1,2 0 1,4 48 0,-2-79-271,1-1-1,0 1 1,-1-1 0,1 1 0,0 0 0,0-1 0,0 0 0,1 1-1,-1-1 1,0 0 0,0 1 0,1-1 0,-1 0 0,1 0 0,-1 0-1,1 0 1,-1 0 0,1-1 0,-1 1 0,1 0 0,0-1 0,0 1-1,-1-1 1,1 1 0,0-1 0,0 0 0,-1 0 0,1 0 0,0 0-1,0 0 1,3-1 0,-2 1 5,0 0 1,0 0-1,0 0 0,0-1 0,0 1 0,0-1 1,0 0-1,0 0 0,0 0 0,0 0 1,0 0-1,0-1 0,-1 1 0,1-1 0,-1 0 1,1 0-1,-1 0 0,4-4 0,0-6-2,-1-1-1,-1 0 0,0-1 0,-1 1 1,0-1-1,-1 1 0,0-19 0,3-11 2,24-130-1,20-183 16,-50 356-24,1 0 0,0 0 0,0 0 0,0 0 0,0 0 0,0 0 0,0 0 0,0 0 0,0 0 0,-1 0 0,1 0 0,0 0 0,0 0 0,0 0 0,0 0 0,0 0 0,0 0 0,0 0 0,0 0 0,-1 0 0,1 0 0,0 0 0,0 0 0,0 0 0,0 0 0,0 0 0,0 0 0,0 0 0,0-1 0,0 1 0,0 0 0,0 0 0,-1 0 0,1 0 0,0 0 0,0 0 0,0 0 0,0 0 0,0-1 0,-9 22 0,-9 33 0,9-10 0,1 1 0,3 0 0,2 0 0,3 82 0,1-111 0,-1-3 0,1 0 0,0-1 0,1 1 0,0-1 0,1 0 0,1 0 0,5 15 0,-7-23 0,0 0 0,-1-1 0,2 1 0,-1 0 0,0-1 0,1 0 0,-1 1 0,1-1 0,0 0 0,0 0 0,0-1 0,1 1 0,-1-1 0,1 1 0,-1-1 0,1 0 0,0 0 0,0-1 0,0 1 0,0-1 0,0 0 0,0 0 0,0 0 0,8 0 0,-8-1 0,1 0 0,-1 0 0,1-1 0,-1 1 0,1-1 0,-1 0 0,1 0 0,-1-1 0,0 1 0,0-1 0,1 0 0,-1 0 0,0 0 0,-1-1 0,1 0 0,0 1 0,3-5 0,-1 1 0,-1-1 0,0 0 0,0 1 0,-1-2 0,1 1 0,-2 0 0,1-1 0,4-14 0,-1-5 0,-2 1 0,0-1 0,-2 0 0,0-50 0,-2 56 3,0 14 0,-1-1-1,0 1 1,-1-1-1,-2-13 1,3 20-3,0 1 1,0 0-1,0 0 0,0-1 1,0 1-1,0 0 1,0 0-1,0-1 0,-1 1 1,1 0-1,0 0 0,0-1 1,0 1-1,0 0 1,-1 0-1,1-1 0,0 1 1,0 0-1,-1 0 0,1 0 1,0 0-1,0 0 0,-1-1 1,1 1-1,0 0 1,0 0-1,-1 0 0,1 0 1,0 0-1,0 0 0,-1 0 1,1 0-1,0 0 0,-1 0 1,1 0-1,0 0 1,0 0-1,-1 0 0,1 0 1,0 0-1,-1 0 0,1 0 1,0 1-1,0-1 1,-1 0-1,1 0 0,0 0 1,0 0-1,0 1 0,-1-1 1,1 0-1,0 0 0,0 0 1,0 1-1,-1-1 1,-10 14 5,8 1-10,0 0 0,1 1 1,1-1-1,0 0 0,1 0 1,1 17-1,1 7 3,-2-22 1,1 0 0,1 0 0,7 30 0,-7-39 0,0 0 0,1-1 0,0 1 0,0-1 0,0 0 0,1 0 0,1 0 0,-1 0 0,1-1 0,6 8 0,-10-13 0,0 0 1,1 0-1,-1 1 0,0-1 1,1 0-1,-1 0 0,1 0 0,-1 0 1,1-1-1,-1 1 0,1 0 1,-1-1-1,1 1 0,0-1 1,-1 1-1,1-1 0,0 0 1,0 0-1,-1 0 0,1 0 0,0 0 1,0 0-1,-1 0 0,1 0 1,0-1-1,-1 1 0,1-1 1,0 1-1,-1-1 0,1 0 1,-1 0-1,1 1 0,-1-1 0,1 0 1,-1 0-1,3-3 0,1-1 3,-1 0-1,0 0 0,0 0 1,0 0-1,-1-1 0,1 0 0,-1 0 1,2-6-1,3-12-2,-1 1 0,-1-1 0,-2 0 0,3-32 0,-1-89 0,-5 162 0,0 1 0,2-1 0,0 1 0,1-1 0,0 0 0,12 27 0,-13-36 0,1 1 0,0-1 0,0 0 0,1 0 0,0 0 0,0 0 0,1-1 0,0 0 0,1 0 0,-1-1 0,1 0 0,0 0 0,1 0 0,12 7 0,-18-12 0,0 0 0,0 0 0,0 0 0,1 0 0,-1 0 0,0 0 0,1-1 0,-1 1 0,1-1 0,-1 0 0,0 1 0,1-1 0,-1 0 0,1-1 0,-1 1 0,1 0 0,-1-1 0,0 1 0,1-1 0,-1 0 0,3-1 0,-3 0 0,1 0 0,-1 0 0,0 0 0,0-1 0,-1 1 0,1-1 0,0 0 0,-1 1 0,0-1 0,1 0 0,-1 0 0,0 0 0,0 0 0,-1 0 0,1-6 0,5-29 0,-3-1 0,-1 0 0,-4-49 0,0 10 0,-1 62 0,3 9 0,13 3 0,306-56 0,-309 56 0,-15 2 0,-19 4 0,16 1 0,1 0 0,0 1 0,1 0 0,-1 1 0,1-1 0,-1 1 0,1 0 0,1 1 0,-1-1 0,1 1 0,0 0 0,0 1 0,1-1 0,0 1 0,-4 8 0,0 0 0,1 0 0,1 1 0,0 0 0,1 0 0,1 1 0,-2 17 0,6-33 0,-3 12 0,2 1 0,0 0 0,0 0 0,2 0 0,1 16 0,-1-28 0,-1 1 0,1 0 0,-1-1 0,1 1 0,0 0 0,0-1 0,0 1 0,1-1 0,-1 0 0,1 1 0,-1-1 0,1 0 0,0 0 0,-1 0 0,1 0 0,0 0 0,1 0 0,-1 0 0,0-1 0,0 1 0,1-1 0,-1 0 0,1 1 0,-1-1 0,1 0 0,-1-1 0,1 1 0,0 0 0,0-1 0,-1 1 0,1-1 0,4 0 0,-1 0 0,1 1 0,-1-1 0,1-1 0,-1 1 0,1-1 0,-1 0 0,0-1 0,1 1 0,-1-1 0,0-1 0,0 1 0,0-1 0,-1 0 0,1 0 0,-1-1 0,1 1 0,-1-1 0,0-1 0,-1 1 0,1-1 0,-1 1 0,1-1 0,-2-1 0,1 1 0,5-11 0,-3 5 0,-1-1 0,-1 0 0,0-1 0,0 1 0,-1-1 0,-1 0 0,0 1 0,-1-1 0,0 0 0,-2-21 0,1 27 0,0 0 0,-1 0 0,0-1 0,0 1 0,-1 0 0,0 0 0,0 0 0,-1 0 0,0 0 0,0 1 0,0-1 0,-1 1 0,0 0 0,0 0 0,-1 0 0,1 0 0,-1 1 0,-1 0 0,-8-8 0,10 11 0,0 0 0,0 0 0,-1 0 0,1 1 0,0-1 0,0 1 0,-1 0 0,1 0 0,-1 1 0,1-1 0,-1 1 0,1 0 0,-1 0 0,1 0 0,-9 3 0,10-3 0,0 1 0,1 0 0,-1 0 0,1 0-1,-1 1 1,1-1 0,-1 0 0,1 1-1,0 0 1,-1 0 0,1-1 0,0 1 0,0 0-1,0 1 1,1-1 0,-1 0 0,1 1-1,-1-1 1,1 0 0,0 1 0,-1 0 0,1-1-1,1 1 1,-1 0 0,0 2 0,-1 2-2,1 0 1,1-1-1,-1 1 0,1 0 1,0-1-1,1 1 1,-1 0-1,1-1 1,1 1-1,-1-1 0,1 1 1,0-1-1,1 0 1,0 0-1,0 0 1,0 0-1,0 0 1,1 0-1,5 5 0,-3-5 4,0 0 0,0-1 0,0 0 0,1 0 0,0 0 0,0-1 0,0 0 0,1 0 0,0-1 0,-1 0 0,1 0 0,0-1 0,0 0 0,1 0 0,8 0 0,20 0-14,44-2 0,-79 0 12,1 0 1,0 0 0,0 0 0,0-1 0,-1 1-1,1-1 1,0 0 0,0 0 0,-1 0-1,3-1 1,-3 1-50,-1 0-1,0 0 0,0 0 1,0 0-1,0 0 0,0 0 1,-1 0-1,1 0 1,0-1-1,0 1 0,-1 0 1,1 0-1,-1-1 0,1 1 1,-1-1-1,1 1 1,-1 0-1,0-1 0,0 1 1,0-1-1,0-1 0,1-20-3159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05.1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65 32303,'0'0'384,"0"-11"-368,17 0-16,15-2 16,12 10-16,9-5 0,7 6 0,-1-1-80,-7-1-240,-15-5-1793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07.9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20 135 32335,'0'0'3,"0"-1"-1,0 1 1,0 0 0,0-1-1,-1 1 1,1 0 0,0-1-1,0 1 1,0 0 0,0-1-1,0 1 1,0 0 0,0-1 0,-1 1-1,1 0 1,0-1 0,0 1-1,-1 0 1,1 0 0,0-1-1,0 1 1,-1 0 0,1 0-1,0 0 1,0-1 0,-1 1 0,1 0-1,0 0 1,-1 0 0,1 0-1,0 0 1,-1-1 0,1 1-1,0 0 1,-1 0 0,1 0-1,0 0 1,-1 0 0,-5 15 124,2 25 25,4-17-152,1 0 0,0 0 0,2 0 0,0-1 0,2 1 0,7 22 0,-7-30 0,1-1 0,1 1 0,0-2 0,0 1 0,2-1 0,-1 0 0,2-1 0,0 0 0,21 20 0,-29-30 1,0 0-1,1 0 1,-1 0-1,1 0 1,0 0-1,-1-1 1,1 1 0,0-1-1,0 0 1,0 0-1,0 0 1,0 0-1,4 0 1,-5-1-1,-1 0 1,1 0-1,0 0 0,-1-1 0,1 1 1,-1 0-1,1-1 0,-1 1 1,0-1-1,1 0 0,-1 1 1,1-1-1,-1 0 0,0 0 0,0 0 1,0 0-1,1 0 0,-1 0 1,0 0-1,0-1 0,0 1 1,-1 0-1,1-1 0,0 1 0,0 0 1,0-3-1,7-16 0,-1 0 0,0 0 0,-2-1 0,0 1 0,2-38 0,-2-109 0,-5 130 0,0 37 0,0-1 0,0 1 0,0 0 0,0-1 0,-1 1 0,1-1 0,0 1 0,0 0 0,0-1 0,0 1 0,-1 0 0,1-1 0,0 1 0,0 0 0,-1-1 0,1 1 0,0 0 0,0 0 0,-1-1 0,1 1 0,0 0 0,-1 0 0,1 0 0,0-1 0,-1 1 0,1 0 0,0 0 0,-1 0 0,1 0 0,-1 0 0,1 0 0,0 0 0,-1 0 0,1-1 0,0 2 0,-1-1 0,1 0 0,-1 0 0,1 0 0,0 0 0,-1 0 0,1 0 0,-1 0 0,1 0 0,0 0 0,-1 1 0,1-1 0,0 0 0,-1 0 0,1 1 0,0-1 0,0 0 0,-1 0 0,1 1 0,0-1 0,0 0 0,-1 1 0,1-1 0,0 1 0,-6 4-1,1 1 1,0 0-1,1 0 1,0 0-1,0 1 0,0 0 1,0-1-1,1 1 0,0 1 1,1-1-1,0 0 1,-2 9-1,0 6-1,1-1 0,0 0 0,2 25 0,0-41 2,2 0 0,-1 0 0,0-1 0,1 1 0,0 0 0,0-1 0,0 1 0,1 0 0,-1-1 0,1 0 0,4 8 0,-4-9 0,1-1 0,-1 1 0,0-1 0,1 0 0,-1 0 0,1 0 0,-1 0 0,1 0 0,0 0 0,0-1 0,0 0 0,0 1 0,0-1 0,0 0 0,0-1 0,0 1 0,7 0 0,-2 1 1,1-1-1,0 0 1,0-1 0,0 0 0,0 0-1,0-1 1,0 0 0,0 0 0,0-1-1,0-1 1,-1 1 0,1-1-1,-1-1 1,0 1 0,0-2 0,0 1-1,0-1 1,-1 0 0,1 0 0,-2-1-1,10-9 1,-7 5-1,0 0 0,-1 0 0,0-1 0,0 0 0,-1-1 0,-1 0 0,0 0 0,0 0 0,-1-1 0,-1 0 0,0 0 0,-1 0 0,0 0 0,-1-1 0,0-17 0,-2 31 0,0-1 0,0 1 0,0-1 0,0 1 0,0-1 0,0 1 0,0-1 0,0 1 0,-1-1 0,1 1 0,0-1 0,0 1 0,-1-1 0,1 1 0,0-1 0,0 1 0,-1-1 0,1 1 0,-1 0 0,1-1 0,0 1 0,-1 0 0,1-1 0,-1 1 0,1 0 0,-1-1 0,1 1 0,-1 0 0,1 0 0,-1 0 0,0-1 0,-23 2 0,19 0 0,0 1 0,0-1 0,0 1 0,0 0 0,0 0 0,1 1 0,-7 4 0,4-1 0,2 0 0,-1 1 0,1 0 0,0 0 0,0 1 0,1-1 0,0 1 0,0 0 0,1 0 0,0 0 0,1 1 0,-1-1 0,0 10 0,-2 12 0,2 1 0,1 42 0,2-67 0,0 0 0,1 1 0,-1-1 0,1 0 0,0 0 0,1 1 0,-1-1 0,1 0 0,1 0 0,-1-1 0,7 12 0,-6-14 0,-1 1 0,1-1 0,1 0 0,-1 0 0,0-1 0,1 1 0,-1 0 0,1-1 0,0 0 0,0 0 0,-1 0 0,1-1 0,1 1 0,-1-1 0,0 0 0,0 0 0,1 0 0,5 0 0,0 0 0,1 0 0,0 0 0,0-1 0,0-1 0,0 0 0,12-3 0,-19 3 0,0 0 0,0-1 0,0 1 0,0-1 0,0 0 0,-1 0 0,1 0 0,-1-1 0,1 1 0,-1-1 0,0 0 0,0 0 0,0 0 0,0 0 0,-1-1 0,1 1 0,-1-1 0,0 1 0,2-5 0,0-2-2,-1 1 1,0-1-1,-1 0 1,0 0-1,0 0 1,0-16-1,-3-66-6,0 39-5,1 51 15,-1-1-9,1 0 0,0-1 0,0 1-1,0-1 1,1 1 0,-1-1 0,1 1-1,0 0 1,2-5 0,-2 6 2,0 1 0,0 0 0,1 0 0,-1 0 0,0 0 0,1 1 0,-1-1 0,1 0 0,-1 0 0,1 1 1,-1-1-1,1 1 0,0 0 0,-1-1 0,1 1 0,-1 0 0,1 0 0,0 0 0,-1 0 0,1 0 0,2 1 0,46-1-9,62 10-1,-102-9 20,-8-1 22,-15-2 18,2 0-42,0-1-1,0 2 1,0-1-1,0 1 0,0 1 1,-16 1-1,23 0 0,0 0-1,0 0 1,0 0-1,0 0 1,1 1-1,-1-1 1,0 1-1,0 0 1,1 1-1,0-1 1,-1 0-1,1 1 1,0 0-1,0 0 0,0 0 1,1 0-1,-1 0 1,1 0-1,-1 1 1,-2 6-1,-1 5 0,0 1-1,2-1 0,0 1 0,0 0 0,2 0 1,0 0-1,0 0 0,2 0 0,0 1 1,3 17-1,-3-30 0,0 0 0,1 1 0,0-1 0,-1 0 1,1 0-1,1 1 0,-1-1 0,1 0 0,0 0 0,-1 0 0,2-1 0,-1 1 0,0 0 1,1-1-1,0 0 0,-1 1 0,2-1 0,-1 0 0,5 3 0,-2-2 2,0-1-1,0 0 1,1 0 0,-1-1-1,1 0 1,0 0-1,0 0 1,-1-1 0,1 0-1,0 0 1,9-1-1,-2 0 5,-1 0 0,0 0 0,1-1-1,-1-1 1,0-1 0,1 0 0,24-9-1,-32 9-4,1 0 0,0-1 0,-1 0 0,0-1-1,0 1 1,0-1 0,-1 0 0,1 0-1,-1-1 1,0 0 0,-1 0 0,0 0 0,0 0-1,0-1 1,6-13 0,-2-4-3,0 0 1,-1 0-1,-1-1 1,-2 0-1,3-34 1,-4-131-2,-4 112 15,-3 79-20,0 8 3,-2 17 4,1 1 1,1 1-1,1-1 1,1 0-1,4 46 1,-1-19 0,-2 8 3,-1-33 0,1 1 0,2 0 1,10 59-1,-10-83-3,2 1 0,-1-1 0,1 0 0,-1 0 0,2 0 0,-1 0 0,1 0 0,0-1 0,0 1 0,0-1 0,1 0 0,0 0 0,7 5 0,-9-8 0,0 0 0,-1 0 0,1 0 0,0-1 0,0 1 0,0-1 0,0 0 0,0 0 0,1 0 0,-1 0 0,0 0 0,0-1 0,1 0 0,-1 0 0,0 1 0,1-2 0,-1 1 0,0 0 0,0-1 0,1 1 0,-1-1 0,0 0 0,0 0 0,0-1 0,0 1 0,0 0 0,0-1 0,0 0 0,3-2 0,0-2-1,0 1 1,-1-1-1,0 0 1,0 0-1,0-1 1,-1 0-1,0 1 0,0-1 1,0-1-1,-1 1 1,-1 0-1,1-1 1,1-9-1,2-10-2,-2 0 1,2-41-1,-3-96 16,-4 236-6,2 130 5,-1-200-12,1 1 1,-1 0-1,0-1 0,1 1 0,-1 0 1,1-1-1,0 1 0,0-1 1,0 1-1,0-1 0,0 0 0,1 1 1,-1-1-1,1 0 0,0 0 1,-1 0-1,1 0 0,0 0 0,0 0 1,0-1-1,0 1 0,1-1 1,-1 1-1,0-1 0,1 0 0,-1 0 1,6 2-1,0-1 1,1 0 0,0-1 0,0 0 0,0-1 0,0 0 0,0 0 0,10-3 0,-16 3-1,1 0 0,-1-1 0,1 0 0,-1 0 0,1 0 0,-1 0 0,1-1 0,-1 1 0,0-1 0,0 0 0,0 0 0,0 0 0,0 0 0,0-1 0,4-4 0,-4 2 0,1 0 0,-1 0 0,0 0 0,-1 0 0,1 0 0,-1-1 0,0 1 0,3-12 0,-2-5 0,0-1 0,-1 1 0,-3-45 0,1 63 0,-1-5 0,1-1 0,-2 1 0,1 0 0,-1 0 0,-1 0 0,0 0 0,0 0 0,0 1 0,-1-1 0,-1 1 0,-6-11 0,8 16 0,0-1 0,0 0 0,0 1 0,-1 0 0,1 0 0,-1 0 0,1 0 0,-1 0 0,0 1 0,0-1 0,-1 1 0,1 0 0,0 1 0,-1-1 0,1 1 0,-1-1 0,1 1 0,-1 1 0,0-1 0,1 1 0,-1 0 0,0 0 0,1 0 0,-8 2 0,9-2 0,1 1 0,-1-1 0,0 1 0,1 0 0,-1 0 0,1 0 0,0 1 0,-1-1 0,1 0 0,0 1 0,0 0 0,0-1 0,0 1 0,0 0 0,0 0 0,-2 3 0,1 0 0,0 0 0,0 0 0,1 0 0,0 0 0,0 1 0,0-1 0,-1 8 0,0 7 0,0 1 0,2-1 0,1 26 0,0-40 0,1 1 0,-1-1 0,2 0 0,-1 1 0,0-1 0,1 0 0,0 0 0,1 0 0,-1 0 0,1-1 0,0 1 0,1-1 0,-1 1 0,1-1 0,0 0 0,1 0 0,-1-1 0,1 1 0,7 5 0,-5-6 0,0 0 0,0 0 0,0 0 0,0-1 0,1 0 0,-1-1 0,1 1 0,0-1 0,-1-1 0,1 0 0,0 0 0,0 0 0,0-1 0,0 0 0,13-2 0,-18 1 0,0 0 0,0 0 0,0-1 0,1 1 0,-1-1 0,-1 1 0,1-1 0,0 0 0,0 0 0,-1 0 0,1-1 0,-1 1 0,0 0 0,1-1 0,-1 0 0,0 0 0,-1 1 0,1-1 0,0 0 0,-1 0 0,0-1 0,0 1 0,0 0 0,0 0 0,1-5 0,2-11 0,-1 1 0,-1-1 0,0-21 0,-2 37 0,0-60 0,-2 44 0,2-1 0,0 1 0,2-1 0,4-25 0,-5 42 0,1 0 0,-1 0 0,0 1 0,1-1 0,0 0 0,0 1 0,0-1 0,0 1 0,0 0 0,0 0 0,1 0 0,-1 0 0,1 0 0,-1 0 0,1 0 0,0 1 0,0 0 0,-1-1 0,1 1 0,0 0 0,0 0 0,0 1 0,1-1 0,-1 0 0,0 1 0,0 0 0,0 0 0,0 0 0,0 0 0,1 1 0,-1-1 0,0 1 0,0-1 0,0 1 0,0 0 0,0 0 0,0 1 0,-1-1 0,1 1 0,3 2 0,1 2 0,-1 0 0,-1 0 0,1 1 0,-1 0 0,0 0 0,-1 0 0,0 0 0,0 1 0,-1 0 0,1 0 0,-2 0 0,3 9 0,0 3 0,-1 0 0,-1 0 0,-1 1 0,0 21 0,-2-25 0,-1-1 0,0 1 0,-2 0 0,0 0 0,0-1 0,-2 1 0,0-1 0,-1-1 0,-11 23 0,13-31 0,1 0 0,0-1 0,0 1 0,0-1 0,1 1 0,0 0 0,-1 10 0,3-17 0,0 0 0,0 1 0,0-1 0,0 1 0,0-1 0,0 1 0,0-1 0,0 0 0,0 1 0,0-1 0,1 1 0,-1-1 0,0 0 0,0 1 0,0-1 0,1 0 0,-1 1 0,0-1 0,0 0 0,1 1 0,-1-1 0,0 0 0,1 1 0,-1-1 0,0 0 0,1 0 0,-1 1 0,1-1 0,-1 0 0,0 0 0,1 0 0,-1 0 0,1 0 0,-1 0 0,1 0 0,-1 1 0,0-1 0,1 0 0,-1 0 0,1-1 0,-1 1 0,1 0 0,-1 0 0,0 0 0,1 0 0,-1 0 0,1 0 0,-1-1 0,1 1 0,5-1 0,0 1 0,0-2 0,0 1 0,0-1 0,0 0 0,-1 0 0,1 0 0,6-5 0,44-28 0,-42 24 0,-11 8 0,0 0 0,0 1 0,0 0 0,0 0 0,0 0 0,0 0 0,1 0 0,-1 1 0,5-2 0,-6 2 0,-1-1 0,1 1 0,-1-1 0,0 1 0,0-1 0,0 1 0,0-1 0,0 1 0,0-1 0,0 0 0,0 0 0,-1 1 0,1-1 0,-1 0 0,1 0 0,-1 0 0,0 0 0,1-3 0,-1 4 0,4-24 0,2 1 0,0 0 0,2 0 0,1 1 0,0-1 0,18-28 0,-12 11 0,-7 11 0,-1 10 0,7-38 0,-2 8 0,-14 49 0,0 0 0,0 1 0,0-1 0,0 1 0,0-1 0,0 1 0,0 0 0,0 0 0,0 0 0,0 0 0,-4 0 0,6 0 0,-1 0 0,0 0 0,1 0 0,-1-1 0,0 1 0,0 0 0,1 0 0,-1 0 0,0 0 0,0 0 0,0 1 0,1-1 0,-1 0 0,0 0 0,1 0 0,-1 1 0,0-1 0,0 0 0,1 1 0,-1-1 0,0 1 0,1-1 0,-1 0 0,1 1 0,-1-1 0,1 1 0,-1 0 0,1-1 0,-1 1 0,1-1 0,-1 1 0,1 0 0,0-1 0,-1 1 0,1 0 0,0 0 0,0-1 0,-1 1 0,1 0 0,0 0 0,0-1 0,0 1 0,0 0 0,0 0 0,0-1 0,0 1 0,0 0 0,0 0 0,1-1 0,-1 1 0,0 0 0,1 0 0,-1 9 0,0-4 0,1-1 0,0 1 0,0-1 0,0 0 0,0 1 0,1-1 0,0 0 0,0 0 0,1 0 0,3 6 0,39 49 0,-1 0 0,-38-49 0,-1 1 0,0 1 0,0-1 0,-1 1 0,-1 0 0,0-1 0,0 1 0,-2 1 0,0-1 0,0 20 0,-1-30 0,-1 1 1,0 0-1,1-1 0,-1 1 1,0-1-1,-1 1 1,1-1-1,-1 0 0,1 0 1,-1 0-1,0 1 0,0-2 1,-1 1-1,1 0 1,0 0-1,-1-1 0,0 1 1,1-1-1,-1 0 0,0 0 1,0 0-1,-1 0 1,1 0-1,0-1 0,-1 1 1,-3 0-1,-5 2 3,1 0 0,-1-1 0,-1 0 1,1-1-1,0 0 0,-19-1 0,30-1-3,0 0 0,0-1 0,0 1 0,0 0 0,0-1 0,0 1 0,1-1 0,-1 1 0,0-1 0,0 0 0,0 1 0,1-1 0,-1 0 0,0 0 0,1 1 0,-1-1 0,0 0 0,1 0 0,-1 0 0,1 0 0,0 0 0,-1 0 0,1 0 0,0 0 0,-1 0 0,1 0 0,0 0 0,0 0 0,0-1 0,-3-38 0,2 32 0,0-45-966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08.9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31855,'0'0'432,"26"0"-240,20 0-80,9 0-64,7-4-16,-3 2-16,-5-1-16,-13 3 0,-16 0 0,-15 0 0,-35 0-368,-8 9-1425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20.0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42 971 31406,'-5'7'90,"1"0"-1,-1 1 1,2-1 0,-1 1-1,1 0 1,0 0-1,1 0 1,0 0-1,-2 13 1,-2 8 74,28-51-15,13-24-126,-2-1 1,34-67-1,45-111-8,-88 175-9,14-32 1,33-99 1,-60 146-5,-2 0-1,-1-1 0,-2 0 0,-1-1 1,0-62-1,-6 97-2,1 0 0,0 0 0,0 0 0,-1 0 0,1 0 0,-1 1 0,1-1 0,-1 0 0,0 0 0,0 1 0,0-1 0,0 0 0,0 1 0,0-1 0,0 1 0,-1-1 0,1 1 0,0 0 0,-1 0 0,1-1 0,-1 1 0,0 0 0,1 0 0,-1 1 0,0-1 0,1 0 0,-1 0 0,0 1 0,0-1 0,0 1 0,0 0 0,-2-1 0,-2 0 0,-1 1 0,0 0 0,0 0 0,1 0 0,-1 1 0,0 0 0,1 0 0,-11 3 0,9 0 0,0-1 0,0 2 0,0-1 0,1 1 0,0 0 0,0 1 0,0-1 0,0 1 0,1 1 0,0-1 0,0 1 0,1 0 0,0 1 0,0-1 0,0 1 0,1 0 0,1 0 0,-1 0 0,1 1 0,0-1 0,-1 11 0,1-5 0,0 1 0,0-1 0,2 1 0,0 0 0,0-1 0,2 1 0,0 0 0,0-1 0,1 1 0,1-1 0,1 1 0,7 18 0,1-9 0,1-2 0,2 0 0,0-1 0,1 0 0,1-1 0,28 25 0,-16-17 0,41 56 0,-63-74 0,0 1 0,0 0 0,-2 0 0,1 1 0,-1 0 0,-1 0 0,0 0 0,-1 0 0,3 20 0,-4-19 0,-1-1 0,-1 1 0,0-1 0,-2 14 0,2-21 0,-2 1 0,1 0 0,-1-1 0,0 1 0,0-1 0,0 0 0,-1 1 0,1-1 0,-1-1 0,-7 10 0,0-3-1,-1 0 1,0 0-1,0-1 0,-1 0 1,-1-1-1,1 0 0,-1-1 1,-1-1-1,0 0 0,0-1 1,0 0-1,-1-1 0,1-1 1,-1 0-1,0-1 0,0-1 1,-1 0-1,1-1 0,-22-1 1,37 0-1,-1-1 1,1 1-1,-1 0 0,1-1 1,-1 1-1,1 0 1,-1-1-1,1 1 1,-1 0-1,1-1 1,-1 1-1,1-1 1,0 1-1,-1-1 1,1 1-1,0-1 0,0 1 1,-1-1-1,1 1 1,0-1-1,0 0 1,0 1-1,-1-1 1,1 1-1,0-1 1,0 0-1,0 1 0,0-1 1,0 0-1,0 0 0,0-1-1,0 1 1,0 0-1,0-1 1,0 1-1,1 0 1,-1-1-1,0 1 1,1 0-1,-1-1 1,1 1-1,-1 0 1,2-2-1,2 0-22,0-1-1,1 1 0,-1 1 0,1-1 0,0 1 1,0-1-1,0 1 0,0 1 0,0-1 1,9-1-1,14-5-877,-1-4-1283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21.45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33 146 31999,'0'-40'717,"0"40"-715,0 0-1,0 0 0,-1 0 0,1 0 1,0 0-1,-1 0 0,1 0 1,0 0-1,0 0 0,-1 0 1,1 0-1,0 0 0,-1 0 0,1 0 1,0 0-1,0 0 0,-1 1 1,1-1-1,0 0 0,0 0 1,-1 0-1,1 1 0,0-1 0,0 0 1,0 0-1,-1 0 0,1 1 1,0-1-1,0 0 0,0 0 1,0 1-1,0-1 0,-1 0 0,1 1 1,-5 18-2,2 1 1,-1 0 0,2 0 0,1 0-1,1 0 1,2 26 0,-1 3-1,20 408-32,-34-576 32,2 14 0,2-179 0,9 277 0,0-2 0,0-1 0,1 1 0,0-1 0,1 1 0,0 0 0,1-1 0,0 1 0,0 0 0,1 0 0,8-13 0,-10 18 0,0 1 0,1-1 0,-1 1 0,1 0 0,0 0 0,0 0 0,0 1 0,0-1 0,0 1 0,1-1 0,-1 1 0,1 0 0,0 0 0,0 1 0,-1-1 0,1 1 0,0 0 0,0 0 0,0 0 0,1 1 0,-1-1 0,0 1 0,0 0 0,0 0 0,0 0 0,8 2 0,-9-1 0,0 0 0,1 1 0,-1-1 0,-1 1 0,1 0 0,0 0 0,0-1 0,-1 2 0,1-1 0,-1 0 0,1 1 0,-1-1 0,0 1 0,0-1 0,0 1 0,-1 0 0,1 0 0,-1 0 0,1 0 0,-1 0 0,1 5 0,2 5 0,0-1 0,-1 1 0,-1 0 0,1 17 0,-2-16 0,-1 1 0,0-1 0,-1 1 0,0 0 0,-2-1 0,1 0 0,-2 1 0,0-1 0,0 0 0,-2-1 0,0 1 0,0-1 0,-1 0 0,-1-1 0,-15 21 0,-26 29-35,48-58-2,10-3-19,6-2 45,0-1 0,1-1-1,-1 0 1,0-1 0,0 0 0,-1-1 0,16-8 0,7-4 15,54-35 1,-84 47-2,0 0 0,0 0 1,0-1-1,-1 0 0,0 0 0,0 0 0,0-1 1,-1 0-1,0 0 0,0-1 0,-1 1 0,0-1 1,0 0-1,4-14 0,-2 0 13,-2 0 0,-1-1 0,0 1 0,-2-33 0,7-87 32,-8 142-48,0 0 0,0 0 0,-1 0 0,1 0 0,0-1 0,0 1 0,-1 0 0,1 0 0,0 0 0,-1 0 0,1 0 0,0 0 0,0 0 0,-1 0 0,1 0 0,0 0 0,-1 0 0,1 0 0,0 0 0,0 0 0,-1 0 0,1 0 0,0 0 0,-1 0 0,1 0 0,0 0 0,0 0 0,-1 0 0,1 1 0,0-1 0,0 0 0,-1 0 0,1 0 0,0 1 0,0-1 0,0 0 0,-1 0 0,1 0 0,0 1 0,0-1 0,0 1 0,-9 6 0,1 0 0,0 1 0,0 1 0,1-1 0,1 1 0,-1 0 0,1 1 0,1 0 0,0 0 0,-6 16 0,5-10 0,1 1 0,1 0 0,0 0 0,2 0 0,0 0 0,0 22 0,2-33 0,0-1 0,1 0 0,-1 0 0,1 1 0,0-1 0,0 0 0,1 0 0,0 0 0,0 0 0,0 0 0,0 0 0,1-1 0,0 1 0,0-1 0,0 1 0,0-1 0,8 6 0,-7-6 0,2 0 0,-1-1 0,0 1 0,1-1 0,-1 0 0,1-1 0,0 0 0,0 0 0,0 0 0,0 0 0,1-1 0,-1 0 0,0 0 0,11-1 0,-10 0 1,-1 0 0,0 0 0,0 0 0,0-1 0,-1 0 0,1-1 0,10-2 0,-14 2-1,1 1 1,0-1-1,0 0 1,-1 0-1,0 0 1,1 0-1,-1 0 1,0-1-1,0 1 1,0-1-1,0 1 1,0-1-1,-1 0 1,1 0-1,-1 0 1,1-3-1,4-12 2,-1-1-1,-1 0 1,-1 0-1,-1 0 1,-1-1 0,0 1-1,-1 0 1,-2-1-1,-4-27 1,5 41-2,0 0 0,0 1 0,0-1 0,-1 0 0,0 0 0,0 1 0,-1-1 0,0 1 0,0 0 0,0 0 0,-6-7 0,9 12 0,0 0 0,0 0 0,0 0 0,0 0 0,-1 0 0,1 0 0,0 0 0,0 0 0,0 0 0,0 0 0,-1 0 0,1 0 0,0 0 0,0 0 0,0 0 0,0 0 0,0 0 0,-1 0 0,1 0 0,0 0 0,0 1 0,0-1 0,0 0 0,0 0 0,0 0 0,0 0 0,-1 0 0,1 0 0,0 0 0,0 1 0,0-1 0,0 0 0,0 0 0,0 0 0,0 0 0,0 0 0,0 1 0,0-1 0,0 0 0,0 0 0,0 0 0,0 0 0,0 1 0,0-1 0,0 0 0,0 0 0,0 0 0,0 0 0,0 0 0,0 1 0,0-1 0,0 0 0,0 13 0,0-13 0,0 22 0,-1 1 0,1-1 0,2 1 0,4 27 0,-5-45 0,0 0 0,1 1 0,-1-1 0,1 0 0,0 0 0,0 0 0,1 0 0,0 0 0,-1-1 0,1 1 0,1-1 0,-1 0 0,1 0 0,0 0 0,0 0 0,0 0 0,0-1 0,1 0 0,4 3 0,-5-4 0,-1 0-1,1-1 1,0 1-1,-1-1 1,1 0-1,0 0 1,0 0-1,-1-1 1,1 0 0,0 1-1,0-1 1,0 0-1,0-1 1,0 1-1,0-1 1,-1 1 0,6-3-1,-6 2 1,0-1 1,0 1-1,-1-1 1,1 0-1,-1 0 0,1 0 1,-1 0-1,0 0 0,1 0 1,-1-1-1,-1 1 1,1-1-1,0 0 0,0 1 1,-1-1-1,0 0 0,1 0 1,-1 0-1,0 0 1,1-5-1,2-22 0,-1 1 0,-1-1 0,-4-55 0,0 18 0,2 67 0,0-1 0,0 1 0,1 0 0,-1-1 0,0 1 0,0-1 0,1 1 0,-1-1 0,0 1 0,0 0 0,1-1 0,-1 1 0,0 0 0,1-1 0,-1 1 0,0 0 0,1 0 0,-1-1 0,1 1 0,-1 0 0,0 0 0,1 0 0,-1-1 0,1 1 0,-1 0 0,1 0 0,-1 0 0,1 0 0,-1 0 0,1 0 0,-1 0 0,1 0 0,-1 0 0,0 0 0,1 0 0,-1 0 0,1 0 0,-1 1 0,1-1 0,-1 0 0,1 0 0,0 1 0,21 10 0,-15-4 0,-1 1 0,-1-1 0,1 2 0,-1-1 0,-1 1 0,1-1 0,-1 1 0,-1 0 0,4 16 0,2 13 0,4 43 0,-7-39 0,-5-36 0,0 3 0,0 1 0,1-1 0,5 15 0,-6-23 0,-1 0 0,0 0 0,1 0 0,-1 0 0,1-1 0,-1 1 0,1 0 0,-1 0 0,1 0 0,0-1 0,-1 1 0,1 0 0,0-1 0,0 1 0,-1-1 0,1 1 0,0-1 0,0 1 0,1 0 0,-1-1 0,0 0 0,0 0 0,0-1 0,0 1 0,0 0 0,0 0 0,0-1 0,0 1 0,0-1 0,0 1 0,-1-1 0,1 1 0,0-1 0,0 1 0,0-1 0,-1 0 0,1 1 0,0-1 0,0 0 0,-1 0 0,1 0 0,0-1 0,6-8 0,0-1 0,-1 1 0,-1-1 0,0 0 0,5-16 0,17-66 0,-10 32 0,34-81 0,-49 159 0,-3 63-1,3 106 34,-2-182-33,0 0 1,1 0-1,0 0 0,-1 0 1,1 0-1,0 0 0,1 0 1,-1 0-1,1 0 1,0 0-1,0-1 0,0 1 1,0-1-1,1 0 0,-1 1 1,1-1-1,0 0 0,0 0 1,4 3-1,-2-3-6,0-1 0,0 1-1,0-1 1,0 0 0,0 0 0,1-1-1,-1 0 1,0 0 0,1 0 0,-1 0 0,1-1-1,-1 0 1,11-1 0,-15 1-61,0 0-1,0 0 1,0 0-1,0 0 1,1-1 0,-1 1-1,0 0 1,0-1-1,0 1 1,0-1-1,0 1 1,0-1 0,0 1-1,2-2 1,7-19-4188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22.0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0 289 29982,'195'-13'2740,"104"-34"-3014,-159 23 478,401-55-203,189-34 49,-681 100-39,-54 14-21,0 0 0,1 0 1,-1 0-1,1 0 1,-1 1-1,1 0 0,-1 0 1,1 0-1,0 0 1,0 1-1,-4 3 0,-14 7-176,-18 6-467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2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214 127 30302,'-2'-18'1294,"0"4"-1007,0 0 1,-1 1-1,-5-15 1,7 26-289,1 0 0,-1 0 0,0 0 0,0 0 0,0 0 0,0 0 0,0 0 0,0 0 0,-1 0 0,1 1 1,-1-1-1,1 0 0,-1 1 0,0-1 0,1 1 0,-1 0 0,0 0 0,0-1 0,0 1 0,0 0 0,0 1 0,0-1 0,0 0 1,0 0-1,-4 0 0,2 1 2,0 0-1,0 0 1,1 0 0,-1 1 0,0-1 0,0 1 0,0 0 0,1 0 0,-1 0 0,0 0 0,1 1-1,-1 0 1,1-1 0,-6 5 0,3-1-3,1 0 0,0 1 0,0 0 0,0-1 0,1 2 1,-8 12-1,7-8 1,-1 1 1,2 0 0,0 1 0,0-1 0,1 1-1,1-1 1,0 1 0,1 0 0,0 0 0,1 0-1,0 0 1,4 20 0,-4-30 0,1 0 0,-1-1 0,1 1 0,0-1 1,0 1-1,0 0 0,0-1 0,0 0 0,1 1 0,-1-1 0,1 0 0,-1 0 1,1 0-1,0 0 0,0 0 0,0 0 0,0 0 0,0-1 0,3 2 0,-1 0 1,0-1-1,1-1 1,-1 1-1,1-1 1,-1 1-1,1-1 1,0-1-1,-1 1 1,1-1-1,7 1 1,-6-1-1,1-1 1,0 1-1,-1-1 1,1-1-1,-1 1 1,1-1-1,-1 0 1,0 0-1,0-1 1,0 0-1,0 0 1,0 0-1,-1-1 1,1 1-1,8-9 1,-9 6-1,-1-1 0,0 1 0,-1 0 0,1-1 0,-1 0 0,0 0 0,-1 0 0,0 0 0,0 0 0,0 0 0,-1-1 0,0 1 0,0-1 0,-1 1 0,0-1 0,-1 1 0,1 0 0,-1-1 0,-1 1 0,-3-14 0,3 16 0,0 0 0,0 0 0,0 0 0,-1 1 0,1-1-1,-1 1 1,0-1 0,-1 1 0,1 0 0,-1 0-1,1 1 1,-1-1 0,0 1 0,-1-1 0,1 1-1,-1 1 1,1-1 0,-1 1 0,0-1 0,0 1-1,0 1 1,0-1 0,0 1 0,0 0 0,0 0-1,-1 0 1,1 1 0,0-1 0,-10 2 0,9 0-20,1 0 0,-1 0 0,0 0 0,1 1 0,-1-1 0,1 2 0,0-1 0,0 0 1,-1 1-1,1 0 0,1 0 0,-9 7 0,-25 23-756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2.7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33 156 27949,'0'-12'438,"0"0"1,1-1-1,0 1 1,1 0-1,1 0 1,4-16-1,-5 25-377,-1 0 0,0 0-1,1 0 1,0 0 0,-1 0 0,1 0-1,0 0 1,1 0 0,-1 1 0,0-1-1,1 1 1,-1 0 0,1 0 0,0-1-1,0 2 1,0-1 0,0 0 0,0 1-1,0-1 1,0 1 0,1 0 0,-1 0-1,0 0 1,1 1 0,-1-1 0,0 1-1,7 0 1,-7-1-61,-1 1 0,1 0 0,0 0 0,0 0 0,0 1 0,-1-1 0,1 1 0,0 0 0,0-1 0,-1 1 0,1 0 0,-1 0 0,1 1 0,-1-1 0,1 1 0,-1-1 0,0 1 0,0 0 0,1 0 0,-1 0 0,0 0 0,-1 0 0,1 0 0,0 0 0,-1 1 0,1-1 0,-1 0 0,0 1 0,0 0 0,0-1 0,1 5 0,2 4 0,0 0 0,-1 0 0,0 1 0,-1-1 0,0 1 0,-1-1 0,-1 1 0,0 0 0,0 0 0,-1-1 0,0 1 0,-1-1 0,-1 1 0,0-1 0,0 0 0,-1 0 0,-1 0 0,1 0 0,-2-1 0,1 0 0,-2 0 0,1 0 0,-1-1 0,-14 14 0,14-15 0,-7 8 0,-1-1 0,0-1 0,0 0 0,-2-1 0,-34 21 0,48-34 3,7-5 10,5-3-12,-1 1 0,1 1-1,0-1 1,1 1 0,-1 1 0,1 0 0,0 0 0,1 1-1,-1 0 1,22-4 0,-3 3 3,0 1 1,0 1-1,31 2 1,-11 12-566,-41-11-618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7:22.8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0 333 29341,'0'0'2479,"11"0"-2351,100-6 87,0-5-1,114-25 1,-43 5-168,137-14-27,526-91 27,-722 113-32,88-21-1,-210 43-53,-12 3 30,-19 5-642,3 0-1627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25.9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202 285 31711,'0'-19'393,"1"8"-329,-1-1-1,0 1 1,0 0-1,-1-1 1,-1 1 0,0 0-1,-1 0 1,0 0 0,-8-19-1,10 28-62,0 1 0,0-1 0,0 1 0,0-1-1,-1 1 1,1-1 0,0 1 0,-1 0 0,1 0 0,-1 0-1,1 0 1,-1 0 0,0 0 0,1 0 0,-1 1 0,0-1-1,0 0 1,0 1 0,1 0 0,-1-1 0,0 1 0,0 0-1,0 0 1,0 0 0,0 0 0,1 0 0,-1 1 0,0-1-1,0 0 1,0 1 0,0-1 0,1 1 0,-1 0 0,-2 1-1,-2 1 0,1-1 0,-1 1 0,1 1-1,0-1 1,0 1 0,0 0 0,0 0-1,1 0 1,-5 6 0,1 2 0,0-1 0,1 1 0,1 1 0,0-1 0,1 1 0,0 0 0,1 1 0,-4 18 0,4-6 0,1 0 0,1 1 0,2 40 0,0-63 0,1 1 0,-1-1 0,1 1 0,0-1 0,0 0 0,0 1 0,1-1 0,0 0 0,-1 0 0,1 0 0,1 0 0,-1 0 0,1-1 0,-1 1 0,1-1 0,0 1 0,0-1 0,0 0 0,1 0 0,5 3 0,-5-3 0,1-1 0,0 0 0,0 0 0,0 0 0,0 0 0,0-1 0,0 0 0,0 0 0,0 0 0,1-1 0,-1 0 0,0 0 0,1 0 0,-1 0 0,0-1 0,0 0 0,8-2 0,-9 1 0,1 0 0,0 0 0,-1 0 0,1-1 0,-1 0 0,0 0 0,0 0 0,0 0 0,0 0 0,0-1 0,-1 0 0,1 0 0,-1 0 0,0 0 0,0 0 0,-1-1 0,1 1 0,-1-1 0,0 0 0,0 0 0,-1 1 0,0-1 0,2-9 0,1-11 0,-1 0 0,-1 0 0,-2-39 0,0 38 0,0 10 0,1 4 0,-1 0 0,-1 0 0,0 0 0,-1 0 0,-3-15 0,0 20 0,3 17 0,1 17 0,0 10 0,0-10 0,1 0 0,7 44 0,-6-63 0,0 0 0,1-1 0,0 0 0,1 1 0,0-1 0,0 0 0,0 0 0,1 0 0,0-1 0,1 1 0,-1-1 0,1 0 0,0 0 0,7 5 0,-10-9 0,1 0 0,0 0 0,0 0 0,0 0 0,0 0 0,0-1 0,0 0 0,0 1 0,1-1 0,-1 0 0,0-1 0,1 1 0,-1-1 0,0 1 0,1-1 0,-1 0 0,1 0 0,-1-1 0,1 1 0,-1-1 0,0 1 0,1-1 0,-1 0 0,0 0 0,0-1 0,1 1 0,-1-1 0,0 1 0,0-1 0,-1 0 0,1 0 0,0-1 0,-1 1 0,1 0 0,-1-1 0,0 0 0,0 1 0,0-1 0,0 0 0,3-6 0,1-6 0,-1-1 0,-1 0 0,0 0 0,-1 0 0,-1 0 0,1-26 0,-3-4 0,-5-49 0,4 88 0,1 0 0,-1 1 0,0-1 0,0 0 0,-1 1 0,0-1 0,0 1 0,-1-1 0,1 1 0,-1 0 0,-1 0 0,-3-5 0,7 10 0,-1 1 0,1 0 0,0 0 0,0-1 0,0 1 0,-1 0 0,1 0 0,0 0 0,0-1 0,0 1 0,-1 0 0,1 0 0,0 0 0,-1 0 0,1 0 0,0 0 0,0 0 0,-1-1 0,1 1 0,0 0 0,0 0 0,-1 0 0,1 0 0,0 0 0,-1 0 0,1 0 0,0 1 0,0-1 0,-1 0 0,1 0 0,0 0 0,-1 0 0,1 0 0,0 0 0,0 0 0,-1 1 0,1-1 0,0 0 0,0 0 0,0 0 0,-1 0 0,1 1 0,0-1 0,0 0 0,0 0 0,-1 1 0,1-1 0,0 0 0,0 0 0,0 1 0,0-1 0,0 0 0,0 0 0,0 1 0,0-1 0,0 0 0,0 1 0,-1-1 0,2 1 0,-4 21 0,3-19 0,1 27 0,1 0 0,1 1 0,2-1 0,1 0 0,1 0 0,1-1 0,23 52 0,-20-54 0,-8-18 0,0 1 0,0 0 0,2-1 0,-1 0 0,1 0 0,0 0 0,1-1 0,0 1 0,10 9 0,-15-17 0,0 0 0,1 0 0,-1 0 0,0 0 0,1 0 0,-1 0 0,1 0 0,0-1 0,-1 1 0,1 0 0,-1-1 0,1 0 0,0 1 0,0-1 0,-1 0 0,1 0 0,0 0 0,-1 0 0,1 0 0,0 0 0,0-1 0,-1 1 0,3-1 0,-2 0 0,1-1 0,-1 1 0,1-1 0,-1 0 0,0 0 0,1 0 0,-1 0 0,0 0 0,0 0 0,-1-1 0,1 1 0,2-4 0,2-7 0,1-1 0,-2 1 0,0-1 0,4-16 0,1-13 0,-2 1 0,3-66 0,-7-93 0,-4 178 0,-1 161 0,3 174 0,3-276 7,-4-34-13,-1-1 1,1 0 0,0 1 0,-1-1 0,1 0 0,0 0 0,0 1-1,0-1 1,0 0 0,0 0 0,0 0 0,0 0 0,0 0-1,0 0 1,1-1 0,-1 1 0,0 0 0,0 0 0,1-1 0,-1 1-1,3 0 1,11 0-336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26.9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15 364 32079,'-6'8'242,"4"-1"-207,0 1 0,1-1-1,-1 1 1,2 0-1,-1 0 1,1-1-1,1 11 1,-1-14-32,0-1 1,0 1-1,1-1 0,0 1 1,-1-1-1,1 1 0,0-1 1,1 1-1,-1-1 0,1 0 0,-1 0 1,1 0-1,0 0 0,0 0 1,1 0-1,-1 0 0,6 4 1,-5-4-2,1-1 1,-1 0-1,1-1 1,0 1-1,0 0 1,-1-1-1,1 0 1,0 0-1,0 0 1,1-1-1,-1 1 1,0-1-1,0 0 1,0 0-1,0 0 1,0-1-1,0 1 1,0-1-1,0 0 1,0 0 0,7-4-1,-6 3-1,0-1 0,0 0 1,-1-1-1,1 1 0,-1-1 0,0 1 0,0-1 1,0-1-1,-1 1 0,0 0 0,1-1 1,-1 0-1,-1 0 0,1 0 0,2-8 0,2-6 0,-1-2-1,-2 1 1,0-1 0,2-30-1,-3-84 0,-3 92 0,0 26 0,1 9 1,-1 0-1,0 1 1,0-1-1,-1 0 1,0 1-1,0-1 1,-1 0-1,0 1 1,-4-11-1,6 18 1,0 0-1,0-1 1,-1 1-1,1 0 0,0 0 1,0 0-1,0-1 1,0 1-1,0 0 0,-1 0 1,1 0-1,0-1 1,0 1-1,0 0 1,0 0-1,-1 0 0,1 0 1,0-1-1,0 1 1,-1 0-1,1 0 0,0 0 1,0 0-1,-1 0 1,1 0-1,0 0 1,0 0-1,-1 0 0,1 0 1,0 0-1,0 0 1,-1 0-1,1 0 0,0 0 1,0 0-1,-1 0 1,1 0-1,0 0 0,0 0 1,0 0-1,-1 1 1,1-1-1,0 0 1,0 0-1,-1 0 0,1 0 1,0 0-1,0 1 1,0-1-1,0 0 0,-1 0 1,1 0-1,0 1 1,0-1-1,0 0 1,0 0-1,0 1 0,0-1 1,0 0-1,0 0 1,-1 1-1,1-1 0,0 0 1,0 0-1,0 1 1,0-1-1,0 0 0,0 0 1,1 1-1,-7 19-2,0 54 2,5 136 0,2-164 0,-1-39 0,0 0 0,1 0 1,0 0-1,0 0 0,1-1 0,0 1 1,0 0-1,3 6 0,-4-11-1,0 1 0,1-1 0,-1 0-1,1 0 1,-1 0 0,1 0 0,0 0 0,0-1 0,0 1 0,0 0-1,0-1 1,0 1 0,0-1 0,1 0 0,-1 0 0,0 0 0,1 0-1,-1 0 1,1 0 0,-1-1 0,1 1 0,-1-1 0,1 0-1,2 0 1,-1 1 0,1-1 0,-1 0 0,0 0 0,0-1 0,0 1 0,0-1 0,0 0 0,0 0 1,0 0-1,0-1 0,0 1 0,-1-1 0,1 0 0,6-4 0,-6 1 0,1 0 0,-1 0 1,0 0-1,0 0 0,0 0 1,-1-1-1,1 0 0,-1 1 1,2-8-1,4-11 2,-1-1-1,0 1 1,-2-1 0,-1-1-1,2-31 1,-2-130 7,-5 150-7,-10 109 2,8 260 29,9-274-32,-7-53 0,1-1 0,1 1 0,-1-1 0,0 1 0,1-1 0,0 1 0,0-1 0,1 0 0,4 7 0,-6-10 0,-1-1 0,1 1 0,0 0 0,-1-1 0,1 1 0,0 0 0,0-1 0,-1 1 0,1-1 0,0 1 0,0-1 0,0 0 0,0 1 0,0-1 0,0 0 0,0 1 0,0-1 0,0 0 0,0 0 0,0 0 0,0 0 0,0 0 0,0 0 0,0 0 0,0 0 0,-1-1 0,1 1 0,0 0 0,0-1 0,0 1 0,0 0 0,0-1 0,0 1 0,0-1 0,-1 1 0,1-1 0,0 0 0,0 1 0,-1-1 0,1 0 0,0 1 0,-1-1 0,1 0 0,0-1 0,4-4 0,-1-1 0,0 0 0,0 0 0,4-9 0,-6 12 0,35-87 0,-27 62 0,2 0 0,1 0 0,1 2 0,24-36 0,-38 63-1,0-1 0,0 1 1,0-1-1,0 1 0,1 0 0,-1-1 1,0 1-1,0 0 0,1-1 0,-1 1 0,0 0 1,0-1-1,1 1 0,-1 0 0,1-1 0,-1 1 1,0 0-1,1 0 0,-1 0 0,0-1 1,1 1-1,-1 0 0,1 0 0,-1 0 0,1 0 1,-1 0-1,0 0 0,1 0 0,-1 0 0,1 0 1,-1 0-1,1 0 0,-1 0 0,1 0 1,5 16-8,-6 39 14,-1-42-9,-3 138 3,4-148 0,0 0 1,1 0-1,-1 0 0,1 1 1,0-1-1,0 0 0,0 0 1,0 0-1,0 0 0,1-1 0,-1 1 1,1 0-1,0 0 0,0-1 1,0 1-1,0-1 0,0 0 1,0 0-1,1 0 0,-1 0 1,1 0-1,0 0 0,-1 0 1,1-1-1,0 1 0,0-1 1,0 0-1,5 1 0,-3 0 1,-1-1 1,1 0-1,0-1 0,0 1 0,0-1 0,0 0 1,0 0-1,-1 0 0,1-1 0,0 0 0,0 0 1,0 0-1,-1 0 0,1-1 0,0 0 0,-1 0 1,0 0-1,8-5 0,-4 0-1,0 0 0,-1-1 0,0 0 0,0 0 0,-1-1 0,0 0 0,0 0 0,-1 0 0,-1-1 0,1 1 0,-1-1 0,-1 0 0,4-19 0,-2 7 0,-2 0 0,-1 0 0,0 0 0,-1-1 0,-5-35 0,4 58 0,0-1 0,0 1 0,0 0 0,0-1 0,0 1 0,0 0 0,-1 0 0,1-1 0,0 1 0,0 0 0,0 0 0,-1 0 0,1-1 0,0 1 0,0 0 0,-1 0 0,1 0 0,0-1 0,0 1 0,-1 0 0,1 0 0,0 0 0,-1 0 0,1 0 0,0 0 0,0 0 0,-1 0 0,1 0 0,0 0 0,-1 0 0,1 0 0,0 0 0,-1 0 0,1 0 0,0 0 0,0 0 0,-1 0 0,1 0 0,0 0 0,-1 0 0,1 0 0,-1 1 0,-12 8 0,9 1 0,1 1 0,0-1 0,0 1 0,1-1 0,1 1 0,-1 0 0,2 0 0,0 0 0,1 15 0,0-3 0,-1-14 0,1-1 1,0 0-1,0 1 1,1-1-1,0 0 0,1 0 1,-1 0-1,6 9 1,-6-14-3,-1 1-1,1-1 1,0 0 0,0 0 0,0 0-1,0 0 1,1 0 0,-1 0 0,1-1 0,0 1-1,0-1 1,0 0 0,0 0 0,0 0 0,0 0-1,1 0 1,-1-1 0,0 0 0,1 1 0,5 0-1,-4-2-173,-4-2-373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27.3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39 31310,'41'0'577,"11"0"-369,5-5-80,3-1-112,-6-1-16,-9-4-80,-12 1-2401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0.4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27 441 31358,'-3'8'162,"-1"0"-1,1 0 0,1 0 0,-1 0 1,2 1-1,-3 12 0,-2 16 10,12-40-113,5-8-53,0-1 1,-1-1-1,0 1 0,-1-1 0,11-22 0,32-77 15,-38 78-20,-1-2 0,-2 0 0,-2 0 0,-1-1 0,-2 0 0,3-67 0,-9 103 0,0 1 0,1-1 0,-1 1 0,0-1 0,0 1 0,0-1 0,0 0 0,0 1 0,0-1 0,0 1 0,0-1 0,-1 1 0,1-1 0,0 1 0,0-1 0,0 1 0,-1-1 0,1 1 0,0-1 0,0 1 0,-1 0 0,1-1 0,0 1 0,-1-1 0,1 1 0,0 0 0,-1-1 0,1 1 0,-1 0 0,1-1 0,-1 1 0,1 0 0,-1 0 0,1 0 0,-1-1 0,1 1 0,-1 0 0,1 0 0,-1 0 0,1 0 0,-1 0 0,1 0 0,-1 0 0,1 0 0,-1 0 0,1 0 0,-1 0 0,1 0 0,-1 0 0,1 0 0,-1 1 0,1-1 0,-1 0 0,1 0 0,-1 1 0,0-1 0,-2 1 0,0 0 0,0 1 0,0-1 0,1 0 0,-1 1 0,0-1 0,1 1 0,-1 0 0,1 0 0,0 0 0,-1 0 0,1 1 0,0-1 0,0 0 0,1 1 0,-1 0 0,0-1 0,1 1 0,0 0 0,-1 0 0,1 0 0,0 0 0,0 0 0,1 0 0,-1 6 0,-1 2 0,0 0 0,1 1 0,1-1 0,0 0 0,1 0 0,2 12 0,-2-16 0,1 0 0,0 0 0,0-1 0,1 1 0,0 0 0,0-1 0,1 0 0,-1 0 0,1 0 0,1 0 0,5 6 0,7 5 0,1-1 0,20 15 0,-25-22 0,0 1 0,-1 0 0,-1 1 0,1 0 0,-2 1 0,15 21 0,-23-31 0,-1 0 0,0 0 0,1 0 0,-1 1 0,0-1 0,0 0 0,-1 1 0,1-1 0,0 0 0,-1 1 0,0-1 0,1 1 0,-1-1 0,0 1 0,0-1 0,-1 1 0,1-1 0,0 1 0,-1-1 0,0 1 0,0 2 0,-1-2 0,0 0 0,0 0 0,0-1 0,0 1 0,-1-1 0,1 0 0,-1 0 0,1 0 0,-1 0 0,0 0 0,0 0 0,0-1 0,0 1 0,-3 0 0,-12 4 0,1-1 0,-1-1 0,-1 0 0,-26 1 0,43-5 0,-170 8 0,321 2 0,-125-10 0,-1 0 0,43-4 0,-57 2 0,-1 0 0,1 0 0,-1 0 0,0-1 0,0-1 0,0 1 0,-1-1 0,12-8 0,-7 3 0,-1 0 0,-1 0 0,0-1 0,0-1 0,-1 0 0,0 0 0,-1-1 0,0 1 0,-1-2 0,-1 1 0,0-1 0,0 0 0,-1-1 0,-1 1 0,0-1 0,-1 0 0,-1 0 0,0 0 0,0 0 0,-2-15 0,0 28 0,0 0 0,-1 0 0,1 0 0,0 0 0,-1 0 0,1 0 0,-1 0 0,1 1 0,-1-1 0,0 0 0,1 0 0,-1 1 0,0-1 0,0 0 0,1 1 0,-1-1 0,0 0 0,0 1 0,0-1 0,0 1 0,0 0 0,0-1 0,0 1 0,1 0 0,-1-1 0,0 1 0,0 0 0,0 0 0,0 0 0,0 0 0,0 0 0,-2 0 0,-1 0 0,0 0 0,-1 0 0,1 0 0,0 1 0,0 0 0,0-1 0,-6 3 0,6-1 0,1 0 0,0 1 0,-1-1 0,1 1 0,0-1 0,0 1 0,0 0 0,1 0 0,-1 0 0,1 1 0,0-1 0,-1 0 0,2 1 0,-1-1 0,0 1 0,1 0 0,-1 0 0,1 0 0,0 0 0,0 4 0,-2 11 0,1 0 0,0 37 0,2-51 0,0 0 0,0 0 0,0 0 0,1 0 0,-1 0 0,1 0 0,0 0 0,1 0 0,-1 0 0,1 0 0,0-1 0,0 1 0,0-1 0,1 0 0,-1 1 0,1-1 0,0 0 0,1 0 0,-1-1 0,1 1 0,-1-1 0,1 0 0,0 0 0,0 0 0,1 0 0,-1-1 0,0 1 0,1-1 0,0 0 0,-1-1 0,1 1 0,0-1 0,0 0 0,0 0 0,0 0 0,0-1 0,7 0 0,-5 1 0,0 0 0,-1-1 0,1 0 0,0 0 0,0-1 0,0 1 0,-1-2 0,1 1 0,0-1 0,-1 0 0,1 0 0,-1-1 0,0 0 0,0 0 0,0 0 0,0-1 0,0 0 0,-1 0 0,1 0 0,-1-1 0,0 0 0,-1 0 0,1 0 0,-1 0 0,0-1 0,4-7 0,1-4 0,0-1 0,-1-1 0,0 1 0,-2-1 0,0 0 0,-1-1 0,-2 1 0,3-28 0,-2-9 0,-6-94 0,2 150 0,0-1 0,1 1 0,-1-1 0,0 1 0,0-1 0,0 1 0,0-1 0,0 1 0,0-1 0,0 1 0,0-1 0,0 1 0,0-1 0,0 1 0,-1-1 0,1 1 0,0-1 0,0 1 0,0-1 0,-1 1 0,1 0 0,0-1 0,-1 1 0,1-1 0,0 1 0,-1 0 0,1-1 0,0 1 0,-1 0 0,1-1 0,-1 1 0,1 0 0,-1-1 0,1 1 0,-1 0 0,1 0 0,-1 0 0,1 0 0,-1-1 0,1 1 0,-1 0 0,1 0 0,-1 0 0,1 0 0,-2 0 0,1 1 0,0 0 0,-1 0 0,1 0 0,0 0 0,0 0 0,-1 0 0,1 0 0,0 0 0,0 0 0,0 0 0,0 1 0,0-1 0,1 0 0,-1 1 0,-1 1 0,-4 13 0,0 1 0,2 0 0,-1 0 0,2 0 0,1 0 0,-2 20 0,5 112 0,0-97 0,1-33 1,0 0 0,1 0 1,1 0-1,8 22 0,6 26-79,-18-65-336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0.7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32399,'23'-10'144,"12"5"-64,8-2-64,7 5-16,-3 0-80,-6-2-1441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1.6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26 447 31951,'0'7'96,"-1"0"1,0 0 0,-1 0 0,0 0 0,-3 9-1,-5 24 60,8-28-156,1 0 0,0-1 0,1 1 0,0 0 0,3 15 0,-3-25 0,1 1 0,-1-1 0,1 0 0,0 0 0,-1 1 0,1-1 0,0 0 0,1 0 0,-1 0 0,0 0 0,0 0 0,1 0 0,-1-1 0,1 1 0,0 0 0,-1-1 0,1 1 0,0-1 0,0 1 0,0-1 0,0 0 0,0 0 0,0 0 0,1 0 0,-1 0 0,0-1 0,0 1 0,1-1 0,-1 1 0,0-1 0,1 0 0,4 0 0,-3 0 0,0 0 0,0-1 1,-1 0-1,1 1 0,0-1 0,0 0 1,0-1-1,-1 1 0,1-1 0,-1 0 0,1 0 1,-1 0-1,1 0 0,-1 0 0,0-1 1,0 1-1,0-1 0,-1 0 0,1 0 0,-1 0 1,1 0-1,-1-1 0,0 1 0,0 0 1,1-6-1,5-9 2,-2 0 0,0-1 0,-1 0 0,2-20 0,-1 9 1,-2 11-1,1 0 0,0-1 1,2 2-1,0-1 0,19-34 1,-22 48-5,-1-1 0,1 1 1,0 0-1,0 0 0,1 0 1,-1 1-1,1-1 0,0 1 1,0 1-1,1-1 0,-1 1 1,1-1-1,-1 1 0,1 1 1,0-1-1,0 1 1,1 0-1,-1 1 0,0 0 1,1 0-1,-1 0 0,9 0 1,-14 1-6,-1 0 0,1 0 0,0 0 0,0 0 0,0 0 0,0 0 0,0 0 0,-1 0 0,1 0 0,0 0 0,0 0-1,0 1 1,-1-1 0,1 0 0,0 1 0,0-1 0,-1 0 0,1 1 0,1 0 0,-10 8-31,-37 14 109,30-15-41,6-2-25,0 0-1,0 1 0,1 0 0,0 1 1,0 0-1,1 0 0,0 1 0,0-1 1,1 2-1,1-1 0,-1 1 0,1-1 1,1 2-1,0-1 0,0 0 0,1 1 1,0-1-1,1 1 0,0 0 0,1 0 1,0 0-1,1 0 0,0 0 0,1 0 1,0 0-1,3 12 0,-3-18-4,1-1 0,0 0 0,0 0 0,0 0 0,1 0 0,-1-1 0,1 1 0,0 0 0,0-1 0,0 0 0,0 0 0,0 0 0,1 0 0,0 0 0,-1-1 0,1 0 0,0 1-1,0-2 1,0 1 0,1 0 0,-1-1 0,0 1 0,6 0 0,10 1 1,0 0 0,0-1 0,35 0 0,-54-2-1,5 0 1,-1 0 0,1-1 0,-1 1 0,0-1 0,1 0 0,-1 0 0,0-1 1,0 1-1,0-1 0,0 0 0,8-5 0,-9 4-1,-1 0 0,0 0 0,0 0 0,0 0 0,0 0 0,-1 0 0,1-1 0,-1 1 0,0-1 0,0 0 0,0 0 0,-1 0 0,1 0 0,-1 0 0,2-8 0,0-3 0,-1-1 0,0 0 0,-1 0 0,-1 1 0,0-1 0,-1 0 0,-3-17 0,3 26 0,-1 0 0,0 0 0,0 0 1,0 0-1,-1 1 0,0-1 1,0 1-1,0 0 0,-1 0 1,0 0-1,0 0 0,-1 1 1,0-1-1,1 1 0,-2 0 1,1 1-1,-12-9 0,14 12 1,1-1 0,-1 1 0,1-1 0,-1 1 0,0 0 0,1 0 0,-1 0 0,0 1-1,0-1 1,0 0 0,0 1 0,0 0 0,1 0 0,-1 0 0,0 0 0,0 0 0,-5 2 0,6-1-2,0 0 0,-1 0 1,1 0-1,0 1 0,0-1 1,1 1-1,-1-1 0,0 1 1,0 0-1,1-1 0,-1 1 1,1 0-1,0 0 0,-1 0 1,1 1-1,-1 3 0,-2 6-2,0 0-1,2 0 0,-1 0 0,2 0 1,-1 0-1,2 20 0,0-27 3,0 0 0,0 0 0,1 0 0,0 0 0,0 0 0,0 0 0,1 0 0,0 0 0,0-1 0,0 1 0,0-1 1,1 1-1,-1-1 0,1 0 0,0 0 0,1 0 0,-1-1 0,1 1 0,-1-1 0,8 6 0,-6-6 0,0 0 1,1 0-1,-1-1 0,1 0 1,0 1-1,-1-2 0,1 1 1,0-1-1,0 0 0,0 0 1,0-1-1,1 1 0,-1-1 1,0-1-1,0 1 0,0-1 1,7-2-1,-8 1 2,0 0 0,0 0 0,0 0 0,0-1 0,-1 0 0,1 0 1,-1 0-1,0 0 0,0-1 0,0 0 0,-1 0 0,1 0 0,-1 0 0,0 0 0,0-1 0,0 0 0,0 1 1,2-8-1,2-5 4,-1 1 0,-1-1-1,0 0 1,3-23 0,-1-32 13,-2-137 0,-6 130-19,-11 149 1,-9 373 0,20-288 0,-31 223 0,27-346 0,-1-1 0,-13 34 0,16-56 0,0-1 0,0 0 0,-1 0 0,0 0 0,0-1 0,-1 0 0,0 1 0,0-2 0,-1 1 0,0 0 0,0-1 0,-13 10 0,18-15 0,1-1 0,-1 1 0,0-1 0,1 1 0,-1-1 0,0 1 0,0-1 0,1 1 0,-1-1 0,0 0 0,0 1 0,0-1 0,1 0 0,-1 0 0,0 0 0,0 0 0,0 0 0,0 1 0,0-1 0,1-1 0,-1 1 0,0 0 0,0 0 0,0 0 0,0 0 0,0-1 0,1 1 0,-1 0 0,0-1 0,0 1 0,1 0 0,-1-1 0,0 1 0,0-1 0,1 1 0,-1-1 0,1 0 0,-1 1 0,0-1 0,1 0 0,-1 1 0,1-1 0,0 0 0,-1 0 0,1 1 0,-1-1 0,1-1 0,-2-5 0,0 1 0,1-1 0,0 0 0,0-13 0,0 12 0,-2-45 0,2-1 0,2 0 0,14-92 0,-11 123 0,2 0 0,0 0 0,1 0 0,1 1 0,1 0 0,2 1 0,0 0 0,0 1 0,2 0 0,1 1 0,18-20 0,-24 30-60,2 1 1,-1 0-1,1 1 0,1 0 1,-1 0-1,1 1 0,0 0 1,0 1-1,1 0 1,0 1-1,-1 1 0,2-1 1,22-2-1,2 2-3059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4.0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9 383 31198,'-2'11'419,"0"0"-213,0 0 0,0 0 0,1 1 0,1 20 0,0-30-206,1 1 1,-1-1 0,0 0 0,1 0 0,0 1-1,-1-1 1,1 0 0,0 0 0,0 0 0,0 0 0,1 0-1,-1 0 1,0 0 0,1 0 0,-1 0 0,1-1-1,-1 1 1,1-1 0,0 1 0,0-1 0,0 0-1,0 1 1,0-1 0,0 0 0,0 0 0,0 0 0,0-1-1,1 1 1,2 0 0,2 1 3,0-1 1,0 0-1,1 0 0,-1-1 0,0 1 1,1-2-1,-1 1 0,0-1 0,0 0 1,14-4-1,-17 3-3,1 0 0,-1 0 0,0-1 0,0 1 0,0-1 0,0 0 0,0 0 0,-1 0-1,1-1 1,-1 1 0,0-1 0,0 0 0,0 0 0,-1 0 0,1 0 0,-1 0 0,3-8 0,0-3-1,0 0 0,-1 0 0,-1 0 0,0 0 0,1-21 0,-4-82 0,-1 62 0,2 36-2,-1 11 8,0-1 0,0 1-1,0 0 1,-1-1-1,-4-15 1,4 25-6,1 0 0,0 0 0,0 0 0,0 1 0,0-1 0,0 0 0,0 0 0,0 0 0,0 1 0,0-1 0,-1 0 0,1 0 0,0 0 0,0 0 0,0 1 0,0-1 0,-1 0 0,1 0 0,0 0 0,0 0 0,0 0 0,-1 0 0,1 0 0,0 0 0,0 0 0,0 1 0,-1-1 0,1 0 0,0 0 0,0 0 0,0 0 0,-1 0 0,1 0 0,0 0 0,0 0 0,0-1 0,-1 1 0,1 0 0,0 0 0,0 0 0,-1 0 0,1 0 0,0 0 0,0 0 0,0 0 0,0 0 0,-1-1 0,1 1 0,0 0 0,0 0 0,0 0 0,0 0 0,0-1 0,-1 1 0,1 0 0,0 0 0,0-1 0,-6 23 0,-15 304 0,12-122 0,6-143 0,0-8 0,-15 86 0,25-217 0,21-66 0,65-197 0,-90 332 0,1-3 0,0 0 0,1 1 0,0-1 0,7-10 0,-11 20 0,0 0 0,1 0 0,-1 0 0,1 0 0,-1 0 0,1 1 0,0-1 0,0 0 0,0 1 0,0 0 0,0-1 0,0 1 0,0 0 0,0 0 0,0 0 0,0 0 0,1 0 0,-1 1 0,0-1 0,1 1 0,-1-1 0,1 1 0,-1 0 0,0 0 0,1 0 0,3 1 0,-4 0 0,0 0 0,1 0 0,-1 0 0,0 0 0,0 1 0,0-1 0,0 1 0,-1 0 0,1-1 0,0 1 0,-1 0 0,1 0 0,-1 0 0,0 0 0,1 0 0,-1 1 0,0-1 0,0 0 0,-1 1 0,1-1 0,0 0 0,-1 1 0,1 3 0,7 61 0,-8-67 0,0 2 0,1 23 0,0 0 0,-4 26 0,1-43 0,1 0 0,-1 0 0,0-1 0,0 1 0,-1-1 0,0 1 0,0-1 0,-1 0 0,0 0 0,-7 9 0,-38 44-5,50-58-69,6-5 43,7-5-6,7-13 30,0 0 0,-2-1-1,0-1 1,-2-1 0,0 0-1,-2-1 1,24-53 0,4-11 151,-45 121-144,-5-12 6,0-1 0,-12 21 1,13-30-4,0 0 0,1 0 0,1 1 1,0-1-1,0 1 0,1 0 0,1 0 1,-1 1-1,2-1 0,0 0 0,0 1 1,1 14-1,1-24-3,0 0 0,-1 1 0,1-1 0,0 0 0,0 0 0,0 1 0,0-1 0,0 0 0,1 0 0,-1 0 0,1 0 0,-1-1 0,1 1 0,0 0 0,-1-1 0,1 1 0,0-1 0,0 1 0,0-1 0,0 0 0,0 0 0,1 0 0,-1 0 0,0 0 0,1-1 0,-1 1 0,3 0 0,9 1 0,-1 0 0,0-1 0,23-1 0,-25 0 0,-6 0 0,-1 0 0,1 0 0,0 0 0,-1-1 0,1 0 0,-1 0 0,1-1 0,-1 1 0,1-1 0,-1 0 0,0 0 0,0 0 0,0 0 0,0-1 0,0 0 0,-1 0 0,1 0 0,5-6 0,-5 3 0,0 0 0,0 0 0,-1 0 0,0 0 0,0-1 0,-1 1 0,0-1 0,0 0 0,0 1 0,-1-1 0,0 0 0,0-9 0,1 1 0,-2 0 0,0 0 0,-1 1 0,-1-1 0,0 0 0,-1 1 0,0-1 0,-6-14 0,7 25 0,0-1 0,0 1 0,0-1 0,-1 1 0,1 0 0,-1 0 0,0 0 0,-1 0 0,1 0 0,-1 1 0,0-1 0,1 1 0,-1 0 0,-1 0 0,1 1 0,0-1 0,-1 1 0,1 0 0,-1 0 0,0 0 0,0 1 0,1 0 0,-1 0 0,0 0 0,0 0 0,0 1 0,-7 0 0,10 0 0,0 0 0,0 0-1,0 0 1,0 1 0,0-1 0,0 1 0,0-1 0,0 1-1,0 0 1,0 0 0,0 0 0,1 0 0,-1 0-1,0 0 1,1 0 0,-1 1 0,0-1 0,-1 3-1,0-1 0,1 0-1,0 1 0,0 0 1,0-1-1,0 1 0,0 0 0,1 0 1,-2 7-1,0 6-2,0 0 1,2 0-1,0 26 0,1-37 6,0-1-2,0 0 0,0 1 0,1-1 0,0 1 0,0-1 0,0 0 0,0 0 0,1 1 0,0-1 0,0 0 0,0 0 0,1-1 0,0 1 0,0-1 0,0 1 0,0-1 0,1 0 0,-1 0 0,1 0 0,0 0 0,0-1 0,1 0 0,-1 0 0,1 0 0,0 0 0,-1-1 0,1 1 0,0-1 0,0-1 0,1 1 0,7 1 0,-4-1 0,1 0 0,-1-1 0,1 0 0,0-1 0,0 0 0,-1 0 0,20-4 0,-25 3 0,0 0 0,0 0 0,-1 0 0,1-1 0,0 0 0,-1 1 0,1-1 0,-1-1 0,0 1 0,0 0 0,0-1 0,0 0 0,0 0 0,-1 1 0,1-2 0,-1 1 0,0 0 0,0 0 0,0-1 0,0 1 0,0-1 0,1-5 0,2-12 1,-1 0 0,-1 1 0,-1-1-1,-1-1 1,-3-38 0,1 7 26,-1 111-27,0-29 0,2 0 0,3 37 0,-1-56 0,-1-1 0,1 0 0,1-1 0,-1 1 0,1 0 0,1-1 0,0 1 0,0-1 0,0 0 0,1 0 0,10 11 0,-11-16 0,-1 0 0,1 0 0,0 0 0,0 0 0,0-1 0,0 0 0,1 0 0,-1 0 0,0 0 0,1 0 0,0-1 0,-1 0 0,10 1 0,-11-2 0,0 1 0,0-1 0,0 0 0,0 0 0,-1 0 0,1 0 0,0-1 0,0 1 0,0-1 0,0 1 0,0-1 0,-1 0 0,1 0 0,0-1 0,-1 1 0,1 0 0,-1-1 0,1 0 0,-1 1 0,0-1 0,1 0 0,-1 0 0,2-4 0,2-4 0,-1 0 0,0 0 0,-1 0 0,0-1 0,-1 0 0,0 0 0,3-19 0,0-82 0,-6 77 0,6-40 0,-6 74 0,0 0 0,-1 0 0,2 0 0,-1 0 0,0 0 0,0 0 0,0 0 0,0 0 0,1 0 0,-1 0 0,0 0 0,1 0 0,-1 0 0,1 0 0,-1 0 0,1 0 0,-1 1 0,1-1 0,0 0 0,-1 0 0,1 1 0,0-1 0,0 0 0,-1 1 0,1-1 0,0 0 0,0 1 0,0-1 0,0 1 0,0 0 0,0-1 0,0 1 0,2-1 0,-2 2 0,1-1 0,-1 1 0,0 0 0,1-1 0,-1 1 0,0 0 0,0 0 0,1 0 0,-1 0 0,0 0 0,0 0 0,0 0 0,0 0 0,0 0 0,0 0 0,0 1 0,-1-1 0,1 0 0,0 1 0,-1-1 0,2 3 0,5 17 0,-1 0 0,-1 0 0,-1 0 0,2 30 0,-2 89 0,-4-129 0,0-10 0,1-1 0,-1 0 0,0 0 0,1 0 0,-1 0 0,0 0 0,1 0 0,-1 0 0,0 0 0,0 0 0,1 0 0,-1 0 0,0 0 0,1 0 0,-1 0 0,0 0 0,1 0 0,-1 0 0,0 0 0,0 0 0,1-1 0,-1 1 0,0 0 0,1 0 0,-1 0 0,0 0 0,0-1 0,0 1 0,1 0 0,-1 0 0,0-1 0,0 1 0,0 0 0,1 0 0,-1-1 0,0 1 0,0 0 0,0-1 0,0 1 0,0 0 0,0 0 0,0-1 0,11-24 0,12-47 0,-4 10 0,-11 38 0,-3 7 0,0 0 0,2 1 0,0-1 0,1 2 0,0-1 0,12-16 0,-2 20-4,-18 12 4,1 0-1,-1-1 1,0 1-1,1 0 1,-1 0-1,1 0 0,-1 0 1,0 0-1,1 0 1,-1 0-1,1 0 1,-1 0-1,0 0 1,1 0-1,-1 0 1,1 0-1,-1 0 0,0 0 1,1 1-1,-1-1 1,1 0-1,-1 0 1,0 0-1,1 1 1,-1-1-1,0 0 1,1 0-1,-1 1 1,0-1-1,0 0 0,1 1 1,-1-1-1,0 0 1,0 1-1,1-1 1,-1 0-1,0 1 1,0-1-1,0 1 1,0-1-1,0 0 0,0 1 1,1-1-1,-1 1 1,0-1-1,0 0 1,0 1-1,0-1 1,0 1-1,-1-1 1,1 1-1,-4 150 1,-2-32 0,7-115 1,-1 0 0,1 1-1,-1-1 1,1 0 0,0 0 0,1 1-1,-1-1 1,1 0 0,0 0 0,0-1-1,0 1 1,0 0 0,1-1 0,0 1-1,-1-1 1,1 0 0,0 0 0,1 0-1,-1 0 1,0-1 0,1 1 0,0-1 0,-1 0-1,1 0 1,0 0 0,0 0 0,0-1-1,0 0 1,1 1 0,-1-2 0,0 1-1,0 0 1,1-1 0,-1 0 0,0 0-1,1 0 1,-1 0 0,0-1 0,1 0-1,-1 0 1,6-2 0,-7 1-1,0 1 0,1-2 0,-1 1 0,0 0 0,0-1 0,0 1 0,-1-1 0,1 0 0,0 0 0,-1 0 0,0 0 0,0 0 0,0 0 0,0-1 0,0 1 0,-1-1 0,0 1 0,2-6 0,2-10 0,0 0 0,3-23 0,-8 37 0,13-102-16,-3-160 0,-11 282 16,-1-1 0,0 1 0,-9 27 0,-4 27 0,10-25 0,2 0 0,5 83 0,-1-118 0,0-1 0,1 0 0,0 0 0,1 0 0,-1 0 0,2 0 0,-1 0 0,1-1 0,0 1 0,6 6 0,-8-10 0,1-1 0,0 1 0,0-1 0,0 1 0,1-1 0,-1 0 0,1 0 0,-1-1 0,1 1 0,0-1 0,0 0 0,0 0 0,1 0 0,-1 0 0,0-1 0,1 0 0,-1 0 0,1 0 0,7 0 0,-10-1 1,0 0 0,0-1 0,0 1 0,0-1 0,0 1 0,-1-1 0,1 0 1,0 0-1,-1 0 0,1 0 0,0 0 0,-1 0 0,1 0 0,-1-1 0,0 1 0,1 0 0,-1-1 0,0 0 0,0 1 0,0-1 0,0 1 0,0-1 1,0 0-1,-1 0 0,1 1 0,0-4 0,3-7 0,0 0 0,3-24 1,-5 25-3,6-41 1,-5 26 0,0 1 0,2 0 0,1 0 0,2 0 0,0 1 0,16-34 0,-22 55 0,-1 0 0,1 1 0,0 0 0,0-1 0,0 1 0,0 0 0,0 0 0,0 0 0,1 0 0,-1 0 0,1 1 0,-1-1 0,1 1 0,0-1 0,-1 1 0,1 0 0,6-1 0,-8 2 0,1 0 0,0-1 0,0 2 0,0-1 0,0 0 0,-1 0 0,1 0 0,0 1 0,0-1 0,0 1 0,-1 0 0,1-1 0,0 1 0,-1 0 0,1 0 0,-1 0 0,1 0 0,-1 0 0,1 1 0,-1-1 0,0 0 0,0 1 0,0-1 0,1 0 0,-1 1 0,0 0 0,-1-1 0,1 1 0,1 2 0,5 14 0,-1 0 0,-1 0 0,0 1 0,-1 0 0,-1 0 0,-1 0 0,-1 0 0,-1 1 0,0-1 0,-4 22 0,3-35 0,0-1 0,0 0 0,-1 1 0,0-1 0,0 0 0,-1 0 0,1 0 0,-1 0 0,0 0 0,0-1 0,-1 1 0,1-1 0,-1 0 0,0 0 0,0 0 0,0 0 0,-1-1 0,1 0 0,-9 5 0,4-4 0,0 0 0,0-1 0,0 0 0,-1 0 0,1-1 0,-1 0 0,1 0 0,-1-1 0,0-1 0,-12 0 0,20 0 0,0-1 0,0 1 0,0-1 0,0 0 0,0 1 0,1-1 0,-1 0 0,0 0 0,0 0 0,1-1 0,-1 1 0,1 0 0,-1 0 0,1-1 0,-1 1 0,1-1 0,0 0 0,0 1 0,0-1 0,0 0 0,0 1 0,0-1 0,0 0 0,0 0 0,1 0 0,-1 0 0,1 0 0,0 0 0,-1 0 0,1-2 0,-2-12 0,1 1 0,1-31 0,0 29 0,0 3 2,2-44-24,-2 54 21,1 0 0,0 0 0,0 0 0,0 0 0,0 0 0,0 0-1,1 0 1,0 0 0,0 0 0,4-6 0,-6 10 1,1 0 0,-1-1 0,1 1 0,-1 0 0,1-1 0,-1 1 0,1 0 0,0 0 0,-1 0 0,1-1 0,-1 1 0,1 0 0,-1 0 0,1 0 0,0 0 0,-1 0 0,1 0 0,-1 0 0,1 0 0,-1 0 0,1 0 0,0 1 0,-1-1 0,1 0 0,-1 0 0,1 0 0,-1 1 0,1-1 0,-1 0 0,1 1 0,-1-1 0,1 0 0,-1 1 0,1-1 0,-1 1 0,0-1 0,1 0 0,-1 1 0,0-1 0,1 1 0,-1-1 0,0 1 0,0 0 0,1 0 0,14 26 4,-14-25-3,11 22 11,6 13-7,1-1 1,27 38 0,-39-65-6,-1 0 0,1-1-1,0 0 1,1 0 0,0-1 0,0 0 0,1 0 0,0-1 0,0 0 0,0-1-1,1 1 1,-1-2 0,15 5 0,-24-8 0,1-1-1,0 0 1,0 1-1,0-1 1,0 0 0,0 1-1,0-1 1,0 0-1,0 0 1,1 0 0,-1 0-1,0 0 1,0 0-1,0 0 1,0 0 0,0-1-1,0 1 1,0 0-1,0-1 1,0 1 0,0 0-1,0-1 1,-1 1-1,1-1 1,0 0 0,0 1-1,0-1 1,0 0-1,-1 1 1,1-1 0,0 0-1,-1 0 1,1 0 0,-1 0-1,1 1 1,-1-1-1,1 0 1,0-2 0,0-2-30,0-1 1,0 0 0,-1 0-1,0 1 1,-1-13 0,1 2-127,0-34-634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4.4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40 32015,'12'0'256,"21"0"-112,8 0-48,8 0-48,-5 0-16,-7-4-16,-11-4-16,-11 1-144,-11-4-608,-4 2-5299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4.7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116 12 31358,'-6'-1'10,"-1"1"0,1 1 0,0-1-1,-1 1 1,1 0 0,0 1 0,0-1 0,0 1-1,0 1 1,0-1 0,-7 5 0,10-5 11,0 0 0,0 1 0,1-1 1,-1 1-1,1-1 0,0 1 0,0 0 0,0 0 1,0 0-1,0 0 0,1 1 0,-1-1 1,1 0-1,0 1 0,0-1 0,0 1 0,1-1 1,-1 1-1,1-1 0,0 1 0,0 5 1,0-6-7,0-1 1,0 0 0,1 1-1,-1-1 1,1 0 0,-1 0-1,1 1 1,0-1 0,0 0-1,0 0 1,0 0 0,0 0-1,0 0 1,1 0 0,-1 0-1,1-1 1,-1 1 0,1 0-1,3 1 1,0 1 8,0-1 0,0 0-1,0 0 1,1-1 0,-1 1 0,1-1 0,9 2 0,6 0 22,0-1 1,0-1 0,30 0 0,-47-2-44,1 0 1,-1 0 0,1 0 0,-1-1 0,0 0 0,1 0-1,-1 0 1,0 0 0,5-2 0,-7 2-2,-1-1 0,1 1 0,0 0 0,-1-1 0,1 1 0,-1-1 0,0 1 0,0-1 0,1 1 0,-1-1 0,0 0 0,0 0 0,-1 0 1,1 1-1,0-1 0,0 0 0,-1 0 0,0 0 0,1 0 0,-1 0 0,0 0 0,0-3 0,1-2-1,-1 1 1,0-1-1,0 0 0,-1 1 0,0-1 1,0 0-1,-1 1 0,0-1 1,0 1-1,0 0 0,-1-1 0,0 1 1,-5-9-1,6 13-1,-1-1-1,1 1 1,0-1 0,-1 1-1,1 0 1,-1 0 0,0 0-1,0 0 1,0 0 0,0 1-1,0-1 1,0 1 0,0 0-1,0 0 1,0 0 0,-1 0-1,1 0 1,0 1 0,-1 0-1,1-1 1,-1 1 0,1 1-1,0-1 1,-1 0 0,1 1-1,0 0 1,-1 0 0,1 0-1,-6 2 1,2 1-63,0 0-1,0 0 1,0 1-1,0 0 1,1 1-1,-1-1 1,1 1-1,-7 9 1,-16 20-1695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3.9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23 26620,'12'-2'5231,"92"-13"-4504,-61 13-684,80-1 39,-119 22-63,2 26-6,-3-1 1,-2 61-1,-1-1-8,20 153-5,2 89 0,-18-125 0,-3 144 0,-1-357 0,0 1 0,0-1 0,-1 1 0,0-1 0,-4 16 0,3-22 0,1-1 0,0 0 0,0 0 0,-1 0 0,1 0 0,0 0 0,-1 0 0,1 0 0,-1 0 0,1 0 0,-1-1 0,1 1 0,-1-1 0,0 1 0,1-1 0,-1 0 0,0 1 0,1-1 0,-3 0 0,-39 0 0,29-1 0,-95 1-5,109 0-22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7.3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23 541 30190,'-3'-6'258,"0"4"-65,1-1 0,0 0 1,0 0-1,1 0 0,-1 0 0,1-1 1,-1 1-1,1 0 0,0-1 0,0 1 1,0-6-1,1 15-193,0 1 0,1-1 0,0 1 0,0-1 0,1 1 0,0-1 0,0 0 0,0 0 0,1 0 0,6 11 0,-7-14 0,0 0 0,0 0 0,1 0 0,-1 0 0,1 0 0,0-1 0,0 1 0,0-1 0,0 0 0,0 0 0,0 0 0,0 0 0,1-1 0,-1 1 0,1-1 0,-1 0 0,1 0 0,0 0 0,-1-1 0,1 1 0,6-1 0,-7 1 0,0-1 0,0 0 0,0 0 0,0 0 0,0 0 0,1 0 0,-1-1 0,0 1 0,0-1 0,0 0 0,0 0 0,0 0 0,0-1 0,-1 1 0,1 0 0,0-1 0,-1 0 0,1 0 0,-1 0 0,1 0 0,-1 0 0,0 0 0,0-1 0,0 1 0,0-1 0,0 1 0,-1-1 0,1 0 0,1-5 0,2-2 0,-1-1 0,-1 1 0,0-1 0,-1 1 0,0-1 0,1-19 0,-3-70 0,-1 49 0,1-9 0,-1 54 0,-1 10 0,-1 10 0,-1 52 0,8 133 0,-2-184-4,1-1 0,0 1 1,2-1-1,-1 0 0,1 0 0,10 17 0,-14-29 4,0 0 0,0 0 0,0-1 0,0 1 0,0 0-1,0-1 1,0 1 0,1-1 0,-1 1 0,1-1 0,-1 0 0,1 0-1,-1 0 1,1 0 0,0 0 0,0 0 0,-1 0 0,1 0 0,0 0-1,0-1 1,0 1 0,0-1 0,0 0 0,0 1 0,0-1-1,0 0 1,0 0 0,0 0 0,0-1 0,-1 1 0,1 0 0,0-1-1,0 1 1,0-1 0,0 0 0,0 1 0,0-1 0,2-1 0,1-2 0,0 1 0,1 0 0,-1-1 0,0 0 0,-1-1 0,1 1 0,-1-1 0,0 1 0,0-1 0,5-9 0,-3 2 0,-1 0 0,0-1 0,-1 1 0,0-1 0,-1 0 1,0 0-1,1-19 0,-2-96-9,-3 105 4,1 16 4,0 0 0,-1 0 1,0 0-1,-2-9 0,3 15 1,-1 0 0,1 0 0,0 1 0,0-1 0,-1 0 0,1 0 0,0 0 0,-1 0 0,1 1 0,-1-1 0,1 0 0,-1 0 1,0 1-1,1-1 0,-1 0 0,0 1 0,1-1 0,-1 1 0,0-1 0,0 1 0,1-1 0,-1 1 0,0-1 0,0 1 0,0 0 0,0-1 0,0 1 0,1 0 0,-1 0 0,0 0 0,0 0 0,0 0 0,0 0 0,0 0 0,0 0 0,0 0 0,0 0 0,0 0 0,1 0 0,-1 1 0,0-1 0,-1 1 0,0 0 0,0 1 0,1-1 0,-1 1 0,0 0 0,1 0 0,0-1 0,-1 1 0,1 0 0,0 0 0,0 0 0,0 0 0,0 0 0,0 0 0,1 1 0,-1-1 0,1 0 0,-1 0 0,1 1 0,0-1 0,0 4 0,-1 2 0,-3 19 0,1 1 0,1 0 0,4 40 0,-2-56 0,2-1 0,-1 0 0,2 1 0,-1-1 0,1 0 0,1 0 0,0-1 0,1 1 0,0-1 0,0 0 0,9 11 0,-11-17 0,1 0 0,0 0 0,0 0 0,0-1 0,1 1 0,-1-1 0,1 0 0,0 0 0,0-1 0,0 1 0,0-1 0,0 0 0,1 0 0,-1-1 0,1 0 0,-1 0 0,1 0 0,-1 0 0,1-1 0,-1 0 0,1 0 0,0-1 0,-1 0 0,7-1 0,-5 0 0,-1 1 0,0-1 0,0 0 0,0-1 0,-1 0 0,1 0 0,0 0 0,-1 0 0,0-1 0,0 0 0,0 0 0,0 0 0,-1-1 0,0 0 0,0 0 0,0 0 0,0 0 0,-1 0 0,0-1 0,5-11 0,-2-8 0,0 0 0,-2-1 0,-2 0 0,0 1 0,-1-1 0,-4-38 0,2 58 0,1-2 0,0 1 0,-1 0 0,0-1 0,-1 1 0,-2-8 0,4 13 0,-1 1 0,1-1 0,-1 1 0,0-1 0,0 1 0,0 0 0,1-1 0,-1 1 0,-1 0 0,1 0 0,0-1 0,0 1 0,0 0 0,-1 0 0,1 0 0,0 1 0,-1-1 0,1 0 0,-1 0 0,1 1 0,-1-1 0,1 1 0,-1-1 0,1 1 0,-1 0 0,0 0 0,1-1 0,-3 1 0,3 1 0,-1-1 0,0 1 0,0-1 0,1 1 0,-1 0 0,0-1 0,1 1 0,-1 0 0,1 0 0,-1 0 0,1 1 0,0-1 0,-1 0 0,1 0 0,0 1 0,0-1 0,0 1 0,0-1 0,0 1 0,0-1 0,0 1 0,0 0 0,1-1 0,-1 1 0,1 0 0,-1 0 0,1-1 0,0 1 0,-1 0 0,1 2 0,-2 11 0,1 0 0,0 23 0,1-32 0,0 7-1,0 0 0,1-1 1,1 1-1,0 0 0,0 0 0,2-1 0,-1 1 1,2-1-1,6 13 0,-9-20 1,1 0-1,0-1 1,0 1 0,1-1-1,-1 0 1,1 0 0,0 0-1,0 0 1,1-1 0,-1 1-1,1-1 1,-1 0 0,1-1-1,0 1 1,0-1 0,0 0 0,0 0-1,1 0 1,-1-1 0,1 0-1,-1 0 1,0 0 0,1-1-1,6 0 1,-6 1 1,0-1 0,0-1-1,0 1 1,0-1 0,0 0 0,-1 0 0,1-1-1,0 0 1,7-3 0,-9 3 0,0-1-1,0 0 1,-1 0-1,1 0 1,-1-1 0,1 1-1,-1-1 1,0 0 0,0 0-1,-1 0 1,1 0-1,1-5 1,2-4-1,0-1 0,-1 0 0,0 0 0,-2 0 0,1 0-1,-2-1 1,1-14 0,-1-105 2,-3 98 0,1 19 0,-1 0 0,-1 0 0,-1 0 1,0 0-1,-9-25 0,4 29-2,1 20 0,-1 23 0,4 223 0,5-147 0,-1-89 0,2 45 0,-2-58 0,1 0 0,0 1 0,-1-1 0,1 0 0,1 0 0,-1 0 0,1 0 0,-1-1 0,1 1 0,0 0 0,4 4 0,-6-7 0,1-1 0,-1 0 0,1 1 0,-1-1 0,1 0 0,-1 0 0,1 1 0,-1-1 0,1 0 0,-1 0 0,1 0 0,-1 0 0,1 1 0,-1-1 0,1 0 0,-1 0 0,1 0 0,-1 0 0,1 0 0,-1-1 0,1 1 0,0 0 0,-1 0 0,1 0 0,-1 0 0,1 0 0,-1-1 0,1 1 0,-1 0 0,0-1 0,1 1 0,-1 0 0,1-1 0,-1 1 0,0 0 0,1-1 0,-1 1 0,1-1 0,-1 1 0,0 0 0,0-1 0,1 1 0,-1-1 0,0 1 0,0-1 0,1 0 0,11-25 0,-12 25 0,28-80 0,18-43 0,-39 107 0,1 0 0,1 1 0,1 0 0,21-27 0,-31 43 0,22-22 0,-21 21 0,0 0 0,0 0 0,0 0 0,0 0 0,0 1 0,1-1 0,-1 0 0,0 1 0,0-1 0,1 1 0,-1-1 0,0 1 0,1 0 0,-1-1 0,1 1 0,-1 0 0,0 0 0,2 0 0,-2 1 0,0 0-1,0 0 1,0 0-1,0 1 1,-1-1-1,1 0 1,-1 0-1,1 1 1,-1-1-1,1 0 1,-1 0-1,1 1 1,-1-1-1,0 0 1,0 1-1,0-1 1,0 1-1,0-1 1,0 0-1,0 1 1,0-1-1,-1 3 1,0 2-2,0 45 7,-13 81 0,11-105-3,1 45-1,2-60-1,0-10 0,0 0 0,0 0 0,0 0 0,1 0-1,-1 0 1,1-1 0,0 1 0,-1 0 0,1 0 0,0 0 0,0 0 0,0-1-1,0 1 1,0 0 0,1-1 0,-1 1 0,1-1 0,-1 1 0,1-1 0,-1 0 0,1 0-1,-1 1 1,1-1 0,0 0 0,0-1 0,0 1 0,0 0 0,-1 0 0,1-1 0,0 1-1,4 0 1,6 0 0,0 1 0,0-2 0,0 1-1,14-2 1,-21 0 2,-1 1-2,0-1 1,0 1-1,0-1 0,0 0 0,1 0 0,-1-1 0,-1 1 0,1-1 1,0 0-1,0 0 0,-1 0 0,1-1 0,-1 1 0,4-4 0,-2 0 1,1 1-1,-1-2 0,0 1 0,-1 0 0,0-1 1,0 0-1,4-8 0,-2-1-2,0-1 0,0 0 0,-2 0 0,0-1 0,-1 1 0,1-21 0,-3 18 0,1 7 2,-2 0 1,1 0-1,-1 0 0,-1 0 0,-1 0 0,-4-21 1,6 33-1,-1-1 1,0 1 0,0-1 0,1 1-1,-1 0 1,0-1 0,0 1-1,-1 0 1,1 0 0,0 0 0,0-1-1,0 1 1,-1 1 0,1-1 0,-1 0-1,1 0 1,-3-1 0,3 2-1,0 0 0,0-1 0,0 1 0,1 0 0,-1 0 0,0 0 0,0 0 0,0 0 0,0 0 0,0 0 0,0 0 0,0 0 0,0 0 0,0 0 0,1 1 0,-1-1 0,0 0 0,0 1 0,0-1 0,0 0 0,1 1 0,-1-1 0,0 1 0,0 0 0,1-1 0,-1 1 0,0-1 0,1 1 0,-1 0 0,1 0 0,-1-1 0,0 2 0,-2 4 0,1 1 0,-1-1 0,1 1 0,0-1 0,1 1 0,-1 0 0,1-1 0,0 9 0,2 63 0,0-39 0,-1-23 0,0-1 0,1 0 0,1 0 0,0 0 0,1 0 0,6 17 0,-8-28 0,1 0 0,0 0 0,0 0 0,0 0 0,0 0 0,1-1 0,-1 1 0,1-1 0,0 1 0,0-1 0,0 0 0,0 0 0,1-1 0,-1 1 0,1-1 0,0 1 0,0-1 0,-1 0 0,1-1 0,1 1 0,-1-1 0,0 0 0,0 0 0,0 0 0,1 0 0,5 0 0,-4-1 0,1 1 0,0-1 0,0 0 0,0-1 0,0 0 0,0 0 0,0 0 0,0-1 0,-1 0 0,11-4 0,-13 3 0,0 1 0,0-1 0,-1 0 0,1 0 0,-1-1 0,0 1 0,0-1 0,0 1 0,0-1 0,0 0 0,-1 0 0,0 0 0,0-1 0,0 1 0,0 0 0,2-9 0,1-10 0,-1-1 0,-1 1 0,-1-1 0,-1-39 0,1-27 0,-2 88-1,0 1 1,0-1-1,0 1 1,0-1-1,1 1 1,-1-1-1,0 1 0,1-1 1,-1 1-1,0-1 1,1 1-1,0-1 1,-1 1-1,1 0 1,0-1-1,0 1 0,0 0 1,0 0-1,0 0 1,0-1-1,0 1 1,0 0-1,0 0 0,1 1 1,-1-1-1,0 0 1,1 0-1,-1 1 1,0-1-1,1 0 1,-1 1-1,1-1 0,-1 1 1,1 0-1,-1 0 1,1 0-1,0-1 1,-1 1-1,1 0 0,-1 1 1,1-1-1,-1 0 1,1 0-1,-1 1 1,1-1-1,-1 1 1,1-1-1,-1 1 0,0 0 1,1-1-1,-1 1 1,0 0-1,0 0 1,1 0-1,-1 0 0,1 1 1,5 3-4,-1 0-1,0 1 1,0 0 0,0 0-1,0 0 1,-1 0 0,8 14-1,-42-20 21,24 0-14,0 0 0,0 1-1,-1-1 1,1 1-1,0 0 1,0 1 0,0-1-1,0 1 1,1 0 0,-1 0-1,0 0 1,1 1 0,-6 4-1,4-2 1,0 0-1,0 1 1,1 0 0,0 0-1,0 1 1,1-1-1,-1 1 1,-2 7 0,2-3-1,1 0 0,0 1 0,1-1 0,1 1 1,0 0-1,0 0 0,1 0 0,0 0 1,1 0-1,2 12 0,-2-21-1,0-1 0,1 1 0,-1-1 0,1 0 0,-1 1 0,1-1 0,0 1 0,0-1 0,0 0 0,0 0 0,0 0 0,1 0 0,-1 0 0,1 0 0,-1 0 0,1 0 0,0 0 0,-1-1 0,1 1 0,0-1 0,0 1 0,0-1 0,0 0 0,1 0 0,-1 0 0,0 0 0,1 0 0,-1 0 0,0 0 0,3-1 0,9 3 0,0-1 0,0-1 0,0 0 0,17-2 0,-12 1 0,-11 1 0,-1-1 0,1 0 0,0-1 0,0 0 0,-1 0 0,1 0 0,-1-1 0,1 0 0,-1-1 0,0 1 0,0-2 0,0 1 0,0-1 0,0 0 0,-1 0 0,0 0 0,0-1 0,0 0 0,0-1 0,-1 1 0,0-1 0,0 0 0,0 0 0,-1-1 0,0 1 0,0-1 0,3-8 0,2-9 0,0 0 0,-1 0 0,-2-1 0,0 0 0,4-45 0,-5-131 0,-6 139 0,1 52 0,0 0 0,0 0 0,-1 0 0,-4-15 0,5 24 0,0 1 0,1 0 0,-1-1 0,0 1 0,0 0 0,0 0 0,0-1 0,0 1 0,0 0 0,0-1 0,0 1 0,0 0 0,-1 0 0,1-1 0,0 1 0,0 0 0,0 0 0,0-1 0,0 1 0,0 0 0,-1 0 0,1-1 0,0 1 0,0 0 0,0 0 0,0-1 0,-1 1 0,1 0 0,0 0 0,0 0 0,-1 0 0,1-1 0,0 1 0,0 0 0,-1 0 0,1 0 0,0 0 0,0 0 0,-1 0 0,1 0 0,0 0 0,-1 0 0,1 0 0,0 0 0,0 0 0,-1 0 0,1 0 0,0 0 0,-1 0 0,1 0 0,0 0 0,0 0 0,-1 0 0,1 0 0,0 1 0,0-1 0,-1 0 0,1 0 0,0 0 0,0 0 0,-1 1 0,1-1 0,0 0 0,0 0 0,0 1 0,0-1 0,-1 0 0,1 1 0,-8 20 0,0 33 4,3 1-1,3 0 1,4 64-1,0-20 15,-2 68-18,0-166 0,0 1 0,0-1 0,0 1 0,0-1 0,1 1 0,-1-1 0,0 1 0,1-1 0,-1 0 0,1 1 0,-1-1 0,1 0 0,-1 1 0,1-1 0,0 0 0,1 2 0,-2-3 0,1 0 0,-1 0 0,1 0 0,-1 0 0,1 1 0,-1-1 0,1 0 0,-1 0 0,1 0 0,-1 0 0,1 0 0,-1 0 0,1 0 0,-1 0 0,1-1 0,-1 1 0,1 0 0,-1 0 0,1 0 0,-1 0 0,1-1 0,-1 1 0,0 0 0,1 0 0,-1-1 0,1 1 0,-1 0 0,1-1 0,3-3 0,0 0 0,-1 0 0,1-1 0,-1 1 0,0-1 0,4-9 0,39-112-4,-35 90-4,1 2 1,26-54-1,-30 79 31,-4 14-22,-2 21-23,-2-19 20,3 56 13,-2-36-8,0 1-1,2-1 1,0 0 0,2 0-1,11 33 1,-14-55-3,0 0 1,0 0-1,0-1 1,1 1-1,0-1 0,0 1 1,0-1-1,5 5 0,-6-8-2,0 1 0,0 0-1,0-1 1,1 1-1,-1-1 1,0 1 0,1-1-1,-1 0 1,1 0-1,-1 0 1,1-1-1,0 1 1,-1-1 0,1 1-1,0-1 1,0 0-1,4 0 1,-6 0-5,-1 0 0,1 0 0,0 0-1,-1 0 1,1 0 0,0-1 0,-1 1 0,1 0 0,0 0-1,-1-1 1,1 1 0,0 0 0,-1-1 0,1 1 0,-1-1-1,1 1 1,0-1 0,-1 1 0,1-1 0,-1 1 0,0-1 0,1 1-1,-1-1 1,1 0 0,-1 0 0,4-20-666,-3-18-1726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7.7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23 32463,'-2'1'12,"0"-1"0,0 1 0,0 0-1,1 0 1,-1 0 0,0 0 0,0 0 0,1 0 0,-1 1 0,0-1 0,1 1 0,0-1-1,-1 1 1,1-1 0,0 1 0,0 0 0,0-1 0,0 1 0,0 0 0,-1 3 0,-15 42-22,15-44 10,1 1 0,1-1 0,-1 1 0,1 0 0,-1-1 0,1 1 0,0 0 0,0-1 0,1 1 0,-1-1 0,1 1 0,0 0 0,0-1 0,0 1 0,0-1 0,0 0 0,1 1 0,0-1 0,2 4 0,-1-4 0,1 0 1,-1 0 0,1 0 0,-1-1 0,1 1 0,0-1 0,0 0-1,0 0 1,0 0 0,0-1 0,1 1 0,-1-1 0,0 0 0,1 0-1,4 0 1,-7-1-1,11 2 1,0 0 1,0-1-1,24-2 0,-34 1-1,-1 0 1,1 0-1,-1-1 1,1 1-1,-1-1 1,0 1-1,1-1 1,-1 0-1,0 0 1,1 0-1,-1 0 1,0 0-1,0-1 1,0 1-1,0-1 1,0 1-1,0-1 1,-1 0-1,1 0 1,0 0-1,-1 0 1,1 0-1,-1 0 1,0 0-1,0 0 0,0 0 1,0-1-1,1-1 1,-1-3 1,0 0-1,0 0 1,-1 0-1,0 0 1,0 0-1,-1 0 1,0 0-1,0 0 1,0 0-1,-1 1 1,0-1-1,0 0 1,-1 1-1,0 0 1,-6-11-1,6 13 0,1 0-1,-1 1 0,1-1 1,-1 1-1,0 0 0,-1 0 0,1 0 1,0 0-1,-1 1 0,0-1 1,1 1-1,-1 0 0,0 0 0,0 0 1,-1 1-1,1-1 0,0 1 1,0 0-1,-1 0 0,1 1 1,0-1-1,-1 1 0,1 0 0,-1 0 1,-7 1-1,10 0-1,-1 0 1,1-1-1,0 1 0,0 0 0,-1 0 1,1 0-1,0 0 0,0 1 0,0-1 1,0 1-1,1-1 0,-1 1 0,0-1 1,1 1-1,-1 0 0,1 0 0,-1 0 1,1 0-1,0 0 0,0 0 0,-2 5 1,0 1-38,1 0 1,0 0 0,0 0 0,-1 17-1,2 22-623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9.1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83 179 31486,'1'-55'661,"0"19"-370,-3-43 1,2 78-292,0 1 1,-1 0-1,1-1 1,0 1-1,0-1 1,0 1 0,0 0-1,0 0 1,0-1-1,-1 1 1,1 0-1,0-1 1,0 1-1,0 0 1,-1-1-1,1 1 1,0 0 0,0 0-1,-1 0 1,1-1-1,0 1 1,0 0-1,-1 0 1,1 0-1,0-1 1,-1 1 0,1 0-1,0 0 1,-1 0-1,1 0 1,0 0-1,-1 0 1,1 0-1,-1 0 1,1 0 0,0 0-1,-1 0 1,1 0-1,0 0 1,-1 0-1,1 0 1,0 0-1,-1 0 1,1 1 0,0-1-1,-1 0 1,1 0-1,0 0 1,0 1-1,-1-1 1,1 0-1,0 0 1,-1 0 0,1 1-1,0-1 1,0 1-1,-19 17 6,12-6-6,1 1 0,0 1 0,0-1 0,2 1 0,0 0 0,0 0 0,-2 18 0,3-5 0,1 1 0,3 53 0,-1-77-1,0 0 0,0 1-1,1-1 1,0 0 0,0 0 0,0 0 0,0 0 0,1 0-1,-1 0 1,1 0 0,0-1 0,0 1 0,0 0-1,1-1 1,-1 0 0,1 1 0,0-1 0,0 0-1,0-1 1,0 1 0,1 0 0,-1-1 0,1 0 0,0 0-1,4 2 1,4 0 4,0-1 1,0 0-1,0-1 0,0 0 0,0-1 0,0 0 0,18-2 1,-25 1-4,-1 0 0,1-1 1,0 1-1,-1-1 0,1 0 0,-1 0 1,0-1-1,1 1 0,-1-1 1,0 0-1,0 0 0,0 0 0,0-1 1,0 0-1,5-4 0,-5 2 0,0 0 1,0 0-1,0 0 0,-1 0 0,0-1 0,0 1 0,0-1 0,-1 0 0,1 0 0,1-7 1,1-13-2,-2 0 1,0-1 0,-1 1 0,-4-39 0,2 29 0,-1 18 5,1 14-7,0 0-1,0 0 1,0 0 0,0 0-1,0 0 1,1 0-1,1-7 1,-1 10 1,0 0 0,0 0 0,-1 0-1,1 0 1,0 0 0,0 0 0,0 0 0,0 0 0,0 0-1,0 0 1,1 1 0,-1-1 0,0 0 0,0 1 0,0-1-1,1 1 1,-1-1 0,0 1 0,1 0 0,-1-1 0,0 1-1,1 0 1,-1 0 0,0 0 0,1 0 0,1 1 0,3-1-2,0 0 1,0 0 0,0 1 0,-1 0 0,1 0-1,-1 0 1,1 1 0,-1 0 0,1 0 0,-1 1-1,0-1 1,0 1 0,0 0 0,0 0 0,0 1 0,6 6-1,-11-10-10,-3 1 13,-1 0 0,0 0 0,0-1 0,1 1 0,-1-1 0,0 0 0,0-1 0,-6 0 0,-10 0 3,17 1-2,-1 1 0,0 0 0,0 1 0,0-1 0,0 1 0,1-1 0,-1 1 0,1 0 0,-1 0 0,1 1 1,0-1-1,0 1 0,0 0 0,0 0 0,0 0 0,1 0 0,-1 0 0,1 0 0,0 1 0,0-1 0,0 1 0,-2 4 1,-2 5-2,0 1 1,1 0 0,0 1 0,-4 24 0,6-23-1,1-1 0,1 1 0,0 0 0,1 0 0,2 22 0,-2-34 0,1 0 0,0 0 0,0-1 0,0 1 0,0 0 0,0 0 0,1-1 0,0 1 0,0-1 0,0 0 0,0 1 0,0-1 0,0 0 0,1 0 0,0 0 0,-1-1 0,1 1 0,0-1 0,1 1 0,-1-1 0,0 0 0,1 0 0,-1-1 0,1 1 0,-1-1 0,7 2 0,-4-1 1,1 0-1,-1-1 1,1 0-1,-1 0 1,1-1 0,-1 0-1,1 0 1,-1-1 0,1 1-1,-1-1 1,1-1-1,8-2 1,-12 2-1,1 0 1,0 0-1,-1 0 1,1 0-1,-1-1 0,0 0 1,0 0-1,0 0 0,0 0 1,0 0-1,-1 0 1,1-1-1,-1 1 0,0-1 1,0 0-1,0 0 0,-1 1 1,1-1-1,-1 0 1,1-6-1,2-8 1,-2 0 0,0 0 0,-1 0 0,-1-1 1,0 1-1,-2 0 0,0 0 0,-1 0 0,-1 0 0,0 1 0,-9-22 0,13 38 0,-14-25 1,14 25-2,-1 0 0,1 0 0,-1 0 0,1 0 0,-1 0 0,0 0 0,1 1 0,-1-1 0,0 0 0,0 1 0,0-1 0,0 0 0,0 1 0,0-1 0,0 1 0,0-1 0,0 1 0,0 0 0,0-1 0,0 1 0,0 0 0,-2 0 0,3 0 0,-1 0 0,1 0 0,-1 1 0,0-1 0,1 0 0,-1 0 0,1 1 0,-1-1 0,1 1 0,-1-1 0,1 0 0,-1 1 0,1-1 0,0 1 0,-1-1 0,1 1 0,0-1 0,-1 1 0,1-1 0,0 1 0,-1-1 0,1 1 0,0 0 0,0-1 0,0 1 0,0 0 0,-3 21 0,3-17 0,-2 22 0,2 0 0,0-1 0,2 1 0,7 40 0,-6-54 0,1 1 0,0 0 0,1-1 0,0 0 0,1 0 0,1-1 0,0 1 0,0-1 0,1-1 0,14 16 0,-18-23 0,0-1 0,0 1 0,0-1 0,0 0 0,1 0 0,-1 0 0,1-1 0,7 3 0,-10-4 0,0 0 0,0-1 0,0 1 0,0-1 0,0 1 0,0-1 0,0 0 0,1 0 0,-1 0 0,0 0 0,0 0 0,0 0 0,0 0 0,0-1 0,0 1 0,0-1 0,0 0 0,0 1 0,0-1 0,0 0 0,0 0 0,-1 0 0,1-1 0,3-1 0,0-3 0,-1 0 0,0 0 0,0-1 0,0 1 0,-1-1 0,0 0 0,0 0 0,0 0 0,2-13 0,1-7 0,3-36 0,-5-18-1,-3 48 15,5-36 0,-6 68-14,0 1 0,0-1 0,0 1 0,0 0 1,0-1-1,0 1 0,0-1 0,0 1 0,0-1 0,0 1 1,0 0-1,0-1 0,0 1 0,0-1 0,1 1 0,-1-1 1,0 1-1,0 0 0,0-1 0,1 1 0,-1 0 0,0-1 1,1 1-1,-1 0 0,0-1 0,0 1 0,1 0 0,-1 0 1,1-1-1,-1 1 0,0 0 0,1 0 0,-1 0 0,1-1 1,0 1-1,8 15-6,20 94-23,-20-70 30,1 0-1,29 67 1,-38-105-1,-1 0 0,1 0 0,-1 1 0,1-1 0,-1 0 0,1-1 0,0 1 0,-1 0 0,1 0 0,0 0 0,0 0 0,0 0 0,-1-1 0,1 1-1,0 0 1,0-1 0,0 1 0,0-1 0,2 1 0,-2-1 1,-1 0 0,1 0-1,0 0 1,0 0 0,0 0 0,-1 0-1,1 0 1,0-1 0,0 1-1,-1 0 1,1-1 0,0 1-1,0 0 1,-1-1 0,1 1 0,-1-1-1,1 1 1,0-1 0,-1 0-1,2 0 1,1-4 2,0 0-1,0 1 1,0-1-1,-1 0 1,1-1-1,1-6 1,23-90-3,-20 68 0,2 0 0,22-53 0,-31 86 0,0 1 0,0 0 0,0-1 0,0 1 0,0 0 0,0-1 0,0 1 0,0 0 0,0 0 0,1-1 0,-1 1 0,0 0 0,0 0 0,0-1 0,0 1 0,1 0 0,-1 0 0,0-1 0,0 1 0,1 0 0,-1 0 0,0 0 0,0 0 0,1-1 0,-1 1 0,0 0 0,0 0 0,1 0 0,-1 0 0,0 0 0,1 0 0,-1 0 0,1 0 0,2 10 0,-1 25 0,-2-31 0,0 65 0,0-27-3,7 67 1,-7-106-24,1 1 1,-1 0 0,1-1-1,0 1 1,0-1 0,0 1-1,1-1 1,-1 1 0,3 2-1,4 3-852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39.9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27 349 32671,'0'0'3,"-1"0"0,1 0 1,-1 0-1,1 0 0,-1 0 0,1 0 0,0 0 1,-1 1-1,1-1 0,-1 0 0,1 0 0,0 0 1,-1 0-1,1 1 0,0-1 0,-1 0 0,1 0 1,0 1-1,-1-1 0,1 0 0,0 0 0,-1 1 1,1-1-1,0 0 0,0 1 0,-1-1 0,1 0 1,0 1-1,0 0 0,-4 10-7,1 1 1,0 0-1,0 0 1,2 0-1,-1 0 1,2 0-1,0 0 1,2 19-1,-2-29 4,0 0 0,0 1-1,1-1 1,-1 0 0,1 0 0,0 0-1,0 0 1,0 0 0,0 0 0,0 0 0,0 0-1,0 0 1,1-1 0,-1 1 0,1 0 0,-1-1-1,1 1 1,-1-1 0,1 0 0,0 1-1,0-1 1,0 0 0,0 0 0,0 0 0,0 0-1,0-1 1,0 1 0,0 0 0,0-1-1,0 1 1,0-1 0,1 0 0,-1 0 0,0 0-1,0 0 1,3-1 0,0 1 0,-1 0-1,1 0 1,-1-1-1,1 0 1,-1 0-1,1 0 1,-1 0-1,0-1 1,1 0 0,-1 1-1,0-2 1,0 1-1,-1 0 1,1-1-1,0 0 1,-1 0-1,4-3 1,1-6 0,-1-1 1,0 1-1,0-1 1,-2-1-1,1 1 0,-2-1 1,0 0-1,0 0 1,1-22-1,0-15 4,-2-67 0,-3 91-3,0-118 7,-16 261 19,9-35-27,9 140 0,-2-216 0,0 0 0,1-1 0,0 1 0,0 0 0,1-1 0,-1 1 0,1-1 0,0 1 0,0-1 0,1 0 0,-1 0 0,1 0 0,0 0 0,0 0 0,0 0 0,1-1 0,-1 0 0,1 0 0,0 0 0,-1 0 0,1 0 0,8 3 0,-1-1 0,0-1 0,0-1 0,0 0 0,0-1 0,0 0 0,1 0 0,-1-1 0,16-1 0,-23 0-1,1 0 1,-1 0-1,1-1 0,-1 1 0,1-1 1,-1 0-1,1-1 0,-1 1 1,0-1-1,0 0 0,0 0 0,0 0 1,0 0-1,0-1 0,-1 1 1,7-7-1,-5 4 0,-1-1-1,0 1 1,0-1 0,0 0-1,-1-1 1,0 1 0,0-1-1,0 1 1,2-13 0,0-6-3,-1 1 0,-1-1 0,-2 0 0,-2-49 0,0 65 4,-1 1 0,1 0 0,-1-1 0,0 1 0,-1 0 0,0 0 1,-6-10-1,9 16 0,-1 0 0,0 1 1,1-1-1,-1 1 0,0-1 1,0 0-1,0 1 0,-1 0 0,1-1 1,0 1-1,0 0 0,-1-1 1,1 1-1,-1 0 0,1 0 0,-1 0 1,1 0-1,-1 1 0,0-1 1,1 0-1,-1 1 0,0-1 0,0 1 1,1-1-1,-1 1 0,0 0 1,0 0-1,0 0 0,0 0 0,1 0 1,-1 0-1,0 1 0,0-1 1,0 0-1,1 1 0,-1-1 1,0 1-1,1 0 0,-1 0 0,0 0 1,-1 1-1,0 0 0,1 0 0,-1 1 0,1-1 0,0 1 0,0-1 0,0 1 0,0 0 0,1 0 0,-1 0 0,1 0 0,-1 0 0,1 0 0,0 0 0,-1 7 0,-5 49 0,6-46 0,1 0 0,0 0 0,1 0 0,0-1 0,1 1 0,1-1 0,5 17 0,-6-24 0,0 0 0,0-1 0,1 1 0,0-1 0,-1 0 0,1 1 0,1-1 0,-1-1 0,1 1 0,-1 0 0,1-1 0,0 0 0,0 0 0,1 0 0,-1 0 0,0-1 0,1 0 0,0 0 0,0 0 0,-1 0 0,10 1 0,-6-1 0,0 0 0,0-1 0,0 0 0,0-1 0,0 1 0,0-1 0,0-1 0,1 0 0,-1 0 0,0-1 0,10-2 0,-13 1 0,0 1 0,1-1 0,-1 0 0,0 0 0,-1-1 0,1 1 0,0-1 0,-1 0 0,0 0 0,0-1 0,0 1 0,-1-1 0,1 0 0,-1 0 0,0 0 0,2-7 0,3-10 0,-1 0 0,0-1 0,-2 1 0,-1-1 0,-1 0 0,-1 0 0,-2-46 0,0 68 1,0 1-1,0-1 1,0 1-1,0-1 1,0 1-1,0-1 1,0 0-1,0 1 1,-1-1 0,1 1-1,0-1 1,0 1-1,0-1 1,-1 1-1,1-1 1,0 1-1,-1-1 1,1 1 0,0-1-1,-1 1 1,1-1-1,-1 1 1,1 0-1,-1-1 1,1 1-1,-1 0 1,1-1 0,-1 1-1,1 0 1,-1 0-1,1 0 1,-1-1-1,0 1 1,1 0-1,-1 0 1,1 0 0,-1 0-1,1 0 1,-1 0-1,-1 0 1,0 0 0,0 1 0,-1-1 0,1 1-1,0-1 1,-1 1 0,1 0 0,0 0 0,0 0 0,-4 2 0,2 1-1,-1 0 0,1 0 0,0 0 0,0 0 0,0 1 0,1 0 0,0-1 0,0 1 0,0 1 0,0-1 0,1 0 0,0 1 0,0-1 0,0 1 0,1-1 0,-2 10 0,0 11 0,0 0 0,2 37 0,1-47 0,0-5 0,1 0 0,-1 1 0,2-1 0,0 0 0,0 1 0,1-1 1,0 0-1,8 15 0,-9-21-1,1 0 1,0 0-1,0 0 1,1 0-1,-1-1 1,1 0 0,0 0-1,1 0 1,-1 0-1,0 0 1,1-1-1,0 0 1,0 0-1,0 0 1,0-1-1,0 1 1,1-1-1,9 2 1,24 2-123,4-5-338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42.5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163 304 32367,'4'-46'373,"-4"45"-372,-1 1 0,1-1 0,-1 1 0,1 0 0,-1-1 1,1 1-1,-1-1 0,1 1 0,-1 0 0,1 0 0,-1-1 0,0 1 0,1 0 0,-1 0 0,0 0 0,1-1 0,-1 1 0,0 0 0,1 0 0,-1 0 0,0 0 0,1 0 0,-1 0 0,1 1 0,-1-1 0,0 0 0,0 0 0,-22 4-3,16 0 2,1-1 0,-1 1 0,1 0 0,0 1 0,0 0 0,0 0 0,0 0 0,1 0 0,0 1 0,0 0 0,-4 7 0,2-2 0,0 0 0,0 1 0,1 0 0,1 0 0,-7 20 0,10-25-2,0 1-1,0-1 1,1 1 0,0 0 0,1-1-1,-1 1 1,2 0 0,-1 0 0,1-1-1,0 1 1,3 12 0,-2-16 0,0 1 0,0-1 1,1 0-1,-1 0 0,1 0 1,0 0-1,0 0 0,0 0 0,0-1 1,1 0-1,-1 0 0,1 0 1,0 0-1,0 0 0,0-1 0,0 1 1,0-1-1,1 0 0,5 1 1,1 1 1,0-1 1,0 0-1,0-1 1,1-1-1,-1 1 0,0-2 1,1 0-1,-1 0 1,16-3-1,-21 2 1,-1 0-1,1 0 1,-1 0-1,1-1 0,-1 0 1,1-1-1,-1 1 1,0-1-1,0 0 0,0 0 1,-1 0-1,1-1 1,-1 1-1,0-1 1,0 0-1,0-1 0,0 1 1,-1-1-1,1 0 1,2-5-1,-1-3 1,-1 0 0,-1 1 0,0-1 0,0-1 0,-1 1 0,-1 0 0,0-1 0,-2-19 0,0 18 0,2-1 0,-1 0 1,2 0-1,0 0 0,6-19 0,-7 33-1,0-1 0,0 1 0,0 0 0,0-1 0,0 1 0,0 0 0,1 0 0,-1 0 0,1 0 0,0 0 0,-1 0 0,1 1 0,0-1 0,0 0 0,0 1 0,0 0 0,0-1 0,1 1 0,-1 0 0,0 0 0,3-1 0,3 1-3,1-1 0,-1 1-1,0 0 1,0 1 0,9 0 0,-5 1-7,-11-1 9,-1 0 0,0 0 0,1 0 1,-1 1-1,1-1 0,-1 0 0,0 0 1,0 1-1,1-1 0,-1 0 1,0 1-1,1-1 0,-1 0 0,0 1 1,0-1-1,0 1 0,1-1 0,-1 0 1,0 1-1,0-1 0,0 1 0,0-1 1,0 0-1,0 1 0,0-1 0,0 1 1,0-1-1,0 1 0,0-1 0,0 0 1,0 1-1,0-1 0,0 1 1,-1-1-1,1 1 0,0-1 0,0 0 1,0 1-1,-1-1 0,1 0 0,0 1 1,0-1-1,-1 0 0,1 1 0,0-1 1,-1 1-1,-41 24 7,33-21-3,0 1 0,0 0 0,-11 10 1,11-8-1,2 1 0,-1 0 0,1 1 1,0 0-1,1 0 0,0 0 0,1 0 1,-1 1-1,2 0 0,0 1 0,-5 16 0,3-3-1,2-1-1,1 1 0,0 0 1,2 30-1,1-51-1,0 0 0,0 0 0,1 0 0,-1 0 0,1 0 0,-1 0 0,1 0 0,0 0 0,0-1 0,1 1 0,-1 0 0,0-1 0,1 1 0,0-1 0,-1 1 0,1-1 0,0 0 0,0 1 0,1-1 0,-1 0 0,0-1 0,1 1 0,-1 0 0,1-1 0,-1 1 0,1-1 0,0 0 0,0 0 0,0 0 0,3 1 0,9 1 0,0 0 0,0-1 0,1-1 0,25-1 0,-27 0 0,-8 0 0,0 0 0,-1-1 0,1 0 0,0 0 0,0 0 0,0-1 0,-1 0 0,1 0 0,-1-1 0,1 1 0,-1-1 0,0 0 0,0 0 0,0-1 0,-1 0 0,1 0 0,-1 0 0,0 0 0,0-1 0,0 1 0,0-1 0,-1 0 0,0 0 0,0 0 0,-1-1 0,1 1 0,-1-1 0,0 1 0,0-1 0,-1 0 0,0 0 0,0 1 0,0-8 0,1-6 0,-2 0 0,0 0 0,-1 0 0,0 0 0,-2 0 0,-8-31 0,9 44 0,0-1 0,-1 1 0,1 0 0,-1 0 0,-1 0 0,1 0 0,-1 1 0,0 0 0,-9-10 0,9 12 0,0 0 0,0 1 0,0-1 0,0 1 0,0-1 0,0 1 0,-1 0 0,1 1 0,-1-1 0,1 1 0,-1 0 0,0 0 0,1 0 0,-1 1 0,-6 0 0,8 0 0,0 0 0,1 0 0,-1 0 0,1 1 0,-1-1 0,0 1 0,1 0 0,0 0 0,-1 0 0,1 0 0,-1 0 0,1 0 0,0 1 1,0-1-1,0 1 0,0-1 0,0 1 0,0 0 0,-2 2 0,1 0 0,1 0-1,-1 1 1,1-1 0,0 0 0,0 1 0,0-1-1,1 1 1,-1 0 0,0 9 0,1-5-3,0 0 1,0 0 0,1 0-1,1 0 1,0 0 0,0 0-1,0 0 1,1 0 0,1 0-1,0 0 1,5 11 0,-4-13 0,1 1 0,0-1 0,0 0 0,1-1 0,0 1 0,0-1 0,1 0 0,-1-1 0,1 0 0,1 0 0,-1 0 0,1-1 0,-1 0 1,13 4-1,-9-4 1,0-1 1,1 0-1,-1 0 1,1-2-1,0 1 1,0-1-1,0-1 1,-1 0-1,1-1 0,14-2 1,-23 2 1,0 0 0,1 0-1,-1 0 1,0 0 0,0-1 0,0 1-1,0-1 1,-1 0 0,1 1 0,0-1 0,-1-1-1,1 1 1,-1 0 0,0-1 0,1 1 0,-1-1-1,0 0 1,-1 1 0,1-1 0,0 0-1,-1 0 1,0 0 0,0 0 0,1-1 0,-2 1-1,2-6 1,1-7 2,-1-1 0,-1 0-1,-1 0 1,-1-18-1,0 12-1,1 21 0,-5-54 10,5 53-10,-1-1 0,1 1 0,-1 0 0,0 0 1,0 0-1,0 0 0,-1 0 0,1 0 0,-1 0 0,1 0 0,-1 1 1,0-1-1,0 0 0,-4-3 0,5 6-1,1-1 0,0 1 0,-1 0 0,1 0 0,-1 0 0,1 0 0,0-1 0,-1 1-1,1 0 1,-1 0 0,1 0 0,-1 0 0,1 0 0,0 0 0,-1 0 0,1 0 0,-1 0 0,1 0 0,-1 0 0,1 0 0,0 0 0,-1 0 0,1 1 0,-1-1 0,1 0 0,0 0-1,-1 0 1,1 1 0,0-1 0,-1 0 0,1 0 0,0 1 0,-1-1 0,1 0 0,0 1 0,0-1 0,-1 0 0,1 1 0,0-1 0,0 1 0,-1-1 0,1 0 0,0 1-1,0-1 1,0 1 0,0-1 0,0 0 0,0 1 0,0-1 0,0 1 0,0-1 0,0 1 0,0-1 0,0 0 0,0 2 0,-1 29-9,1-28 8,0 40-1,8 60 0,-6-89 2,1 0 0,0 0 1,1-1-1,0 1 0,1-1 0,1 0 0,0 0 0,11 17 0,-15-27 0,1-1 1,-1 1-1,1-1 1,0 1-1,0-1 1,0 0-1,0 0 1,0 0-1,0-1 1,0 1-1,1-1 1,-1 0-1,1 1 1,-1-2-1,1 1 1,6 1-1,-7-2 0,0 0 1,0 0-1,0 1 0,0-2 1,-1 1-1,1 0 1,0 0-1,0-1 0,0 0 1,-1 0-1,1 1 0,0-1 1,-1-1-1,1 1 0,-1 0 1,1-1-1,-1 1 1,0-1-1,1 0 0,-1 0 1,3-3-1,-1-2 0,0 0 0,0-1 0,0 1 0,-1-1 0,-1 1 0,1-1 0,-1 0 0,0 0 0,0-13 0,0-8 0,-2-39 0,0 31 0,0 27 0,0 1 0,0-1 0,-1 1 0,0 0 0,-1-1 0,0 1 0,0 0 0,-1 0 0,-5-12 0,8 21 0,0-1 0,0 1 0,0-1 0,0 1 0,0 0 0,0-1 0,0 1 0,0 0 0,-1-1 0,1 1 0,0-1 0,0 1 0,0 0 0,-1-1 0,1 1 0,0 0 0,-1-1 0,1 1 0,0 0 0,-1 0 0,1-1 0,0 1 0,-1 0 0,1 0 0,0 0 0,-1 0 0,1-1 0,0 1 0,-1 0 0,1 0 0,-1 0 0,1 0 0,-1 0 0,1 0 0,0 0 0,-1 0 0,1 0 0,-1 0 0,1 0 0,0 0 0,-1 0 0,1 0 0,-1 1 0,0 0 0,0 0 0,1 0 0,-1 0 0,0 0 0,1 0 0,-1 0 0,1 1 0,-1-1 0,1 0 0,0 0 0,0 0 0,-1 1 0,1-1 0,0 2 0,-2 18 0,2 0 0,0 0 0,1 1 0,1-1 0,1 0 0,6 25 0,-7-41 0,-1 1 0,1 0 0,0-1 0,0 1 0,1-1 0,0 0 0,0 0 0,0 0 0,1 0 0,-1 0 0,1-1 0,0 1 0,0-1 0,1 0 0,-1 0 0,1-1 0,0 1 0,0-1 0,0 0 0,1-1 0,-1 1 0,1-1 0,-1 0 0,1 0 0,0-1 0,-1 0 0,9 1 0,-4 0 0,-1-2 0,1 1 0,0-1 0,-1-1 0,1 0 0,0 0 0,14-4 0,-21 4 0,0-1 0,0 1 0,0-1 0,0 0 0,-1 0 0,1 0 0,0 0 0,-1 0 0,0 0 0,1-1 0,-1 1 0,0-1 0,0 0 0,0 1 0,-1-1 0,1 0 0,-1 0 0,0 0 0,1 0 0,-1 0 0,-1-1 0,1 1 0,0 0 0,-1 0 0,1-6 0,1-8 0,-1 0 0,-1 0 0,-3-31 0,2 42 0,0 0 0,0-1 0,0 1 0,-1 0 0,0 0 0,-1 1 0,1-1 0,-1 0 0,0 1 0,-1-1 0,1 1 0,-1 0 0,-6-6 0,9 10 0,0-1 0,-1 1 0,1-1 0,-1 1 0,1 0 0,-1 0 0,0-1 0,1 1 0,-1 0 0,0 1 0,0-1 0,0 0 0,0 1 0,0-1 0,0 1 0,0-1 0,0 1 0,0 0 0,0 0 0,0 0 0,-3 0 0,3 1 0,0 0 0,0 0 0,0 0 0,0 0 0,0 0 0,0 1 0,1-1 0,-1 0 0,0 1 0,1 0 0,-1-1 0,1 1 0,0 0 0,-1 0 0,1 0 0,-1 2 0,-2 6 0,0-1 0,0 1 0,1 0 0,1 0 0,0 0 0,-2 21 0,3-17 0,1-1 0,0 1 0,1 0 1,1 0-1,0 0 0,0-1 0,9 23 0,-9-30-1,1-1 1,0 1-1,0 0 0,0-1 1,1 0-1,0 0 0,0 0 0,0-1 1,0 1-1,1-1 0,0 0 0,0 0 1,0 0-1,0-1 0,1 0 1,-1 0-1,1 0 0,0-1 0,8 3 1,-2-2-1,1-1 1,-1 0-1,0-1 1,1-1-1,12 0 1,-12 0 0,-10 0 0,0 0 0,0 0 0,-1-1 0,1 1 0,0-1 0,0 0 0,0 1 0,-1-1 0,1 0 0,0-1 0,-1 1 0,1 0 0,-1-1 0,1 0 0,-1 1 0,0-1 0,3-3 0,-1 1 0,-1-1 0,0 1 0,0-1 0,0 1 0,-1-1 0,0 0 0,0 0 0,3-10 0,-1-4 0,-1-1 0,0 0 0,-1-40 0,-2-124 16,0 184-16,1-1 0,-1 0 0,1 0 0,-1 1 0,1-1 0,0 1 0,-1-1 0,1 0 0,0 1 0,-1-1 0,1 1 0,0 0 0,0-1 0,-1 1 0,1 0 0,0-1 0,0 1 0,0 0 0,0 0 0,0 0 0,-1 0 0,1-1 0,0 1 0,0 0 0,0 1 0,0-1 0,0 0 0,-1 0 0,1 0 0,0 0 0,0 1 0,0-1 0,0 1 0,4-1 0,-1 1 0,0 0 0,0 0 0,0 1 0,0-1 0,7 4 0,-4 2-1,0 0 0,0 0 0,0 0-1,-1 1 1,0 0 0,0 0 0,-1 1 0,0-1 0,-1 1-1,0 0 1,4 13 0,-4-10-1,-1 0 1,0 1-1,0-1 0,-2 1 1,1 0-1,-2 0 0,1 0 0,-4 19 1,2-25 1,-1 0 1,0 0-1,-1 1 1,0-1 0,-5 10-1,5-12 1,0 1 0,0-1 0,1 1 0,0-1 0,0 1 0,0 0 0,1 0 0,0 0 0,0 6 0,1-11-1,0 0 0,1 0 0,-1 0 0,1 0 0,-1 0-1,1 0 1,-1 0 0,1 0 0,0 0 0,-1 0 0,1-1 0,0 1 0,0 0 0,0-1 0,0 1-1,-1 0 1,1-1 0,0 1 0,0-1 0,0 1 0,0-1 0,0 0 0,0 1 0,0-1 0,1 0 0,-1 0-1,0 0 1,0 0 0,1 0 0,41 3-1,-35-3 2,1 1 0,0-1-1,-1-1 0,1 1 1,0-1-1,-1-1 0,1 0 1,0 0-1,-1 0 0,12-6 1,-14 5-1,-1 0 0,0-1 0,0 0-1,-1 1 1,1-1 0,-1-1 0,0 1 0,0-1 0,0 1 0,-1-1 0,1 0 0,-1-1 0,-1 1 0,5-11 0,-1 0 1,-2 1 0,0-1 0,0-1 0,-2 1 1,2-25-1,-5-85 7,0 99-7,1 25-1,0 0 0,-1 0 0,1 1 0,0-1 0,0 0 0,-1 0 0,1 0 0,-1 1 0,1-1 0,-1 0 0,0 1 0,0-1 0,0 1 0,0-1 0,0 1 0,0-1 0,0 1 0,0 0 0,-1-1 0,1 1 0,-2-1 0,2 1 0,0 1 0,0 0 0,0 0 0,0-1 0,-1 1 0,1 0 0,0 0 0,0 0 0,0 0 0,0 1 0,0-1 0,0 0 0,0 0 0,-1 1 0,1-1 0,0 0 0,0 1 0,0-1 0,0 1 0,0-1 0,0 1 0,1 0 0,-1-1 0,0 1 0,0 0 0,0 0 0,0 0 0,1 0 0,-1-1 0,1 1 0,-1 0 0,0 0 0,1 0 0,-1 2 0,-4 7 0,0-1 0,1 1 0,0 0 0,1 0 0,0 0 0,1 1 0,0-1 0,-1 15 0,2 92 0,2-67 0,-2-45 0,2 0 0,-1 0 0,0 0 0,1 1 0,0-1 0,0 0 0,1 0 0,0 0 0,-1-1 0,1 1 0,1 0 0,-1-1 0,1 1 0,0-1 0,0 0 0,0 0 0,0 0 0,1 0 0,4 4 0,-2-4 0,0-1 0,0 1 0,0-1 0,1 0 0,-1 0 0,1 0 0,0-1 0,0 0 0,0-1 0,-1 0 0,2 0 0,-1 0 0,10-1 0,-13 1-1,0-1 0,0 0 0,-1-1 0,1 1 1,0 0-1,-1-1 0,1 0 0,0 0 0,-1 0 0,1-1 0,-1 1 0,1-1 0,3-2 0,-4 1 0,-1 1 0,1-1 0,-1 0 0,0 0-1,0 0 1,0-1 0,0 1 0,0 0 0,-1-1-1,1 0 1,-1 1 0,0-1 0,1-5 0,2-12-8,-2-1-1,0 0 1,-1 0 0,-3-38 0,0 37 8,1 0 0,2 0-1,4-38 1,-4 59 1,0 0-1,-1-1 1,1 1-1,0 0 1,0 0 0,0 0-1,0 0 1,0 0 0,0 1-1,1-1 1,-1 0-1,1 0 1,-1 1 0,1-1-1,0 1 1,-1 0 0,1-1-1,0 1 1,0 0-1,0 0 1,0 0 0,0 0-1,0 0 1,0 1 0,0-1-1,1 1 1,-1-1 0,0 1-1,3 0 1,-1-1-1,0 1 1,0 0 0,-1 1 0,1-1-1,0 1 1,-1-1 0,1 1-1,-1 0 1,1 0 0,-1 1 0,1-1-1,-1 1 1,0 0 0,0 0 0,0 0-1,5 3 1,-3 0 0,0 1 0,0-1 0,0 1 0,0 0 0,-1 0 0,0 0 0,0 1 0,-1 0 0,0-1 0,3 10 0,-6-16 0,0 0 1,0 0-1,0 1 1,0-1-1,0 0 1,0 0-1,0 0 1,0 1-1,0-1 1,0 0-1,0 0 1,0 0-1,0 0 1,-1 1-1,1-1 1,0 0-1,0 0 0,0 0 1,0 0-1,0 0 1,-1 1-1,1-1 1,0 0-1,0 0 1,0 0-1,0 0 1,-1 0-1,1 0 1,0 0-1,0 0 1,0 0-1,-1 0 1,1 0-1,0 0 1,0 0-1,0 0 1,-1 0-1,1 0 0,0 0 1,0 0-1,0 0 1,-1 0-1,1 0 1,0 0-1,0 0 1,0 0-1,0 0 1,-1 0-1,1-1 1,-9-1 4,8 2-5,-2-2 0,-1 1 1,0 0-1,0 0 0,0 0 0,0 0 0,0 1 0,0-1 0,0 1 0,0 0 0,0 0 0,0 1 1,0-1-1,0 1 0,0 0 0,0 0 0,0 0 0,0 0 0,0 1 0,1 0 0,-1 0 0,1 0 1,-1 0-1,1 0 0,0 1 0,0-1 0,0 1 0,-5 5 0,3 0 0,0-1 0,1 1 0,0-1 0,0 1 0,1 1 0,0-1 0,0 0 0,1 1 0,0-1 0,0 1 0,1 0 0,0 9 0,0-9 0,1-1 0,-1 1 0,2-1 0,-1 0 0,2 1 0,1 9 0,-2-15 0,0-1 0,0 0 0,0 0 0,0 1 0,0-1 0,1 0 0,-1 0 0,1 0 0,-1 0 0,1-1 0,0 1 0,0 0 0,0-1 0,0 1 0,0-1 0,0 0 0,0 1 0,0-1 0,0 0 0,1 0 0,-1-1 0,0 1 0,1 0 0,-1-1 0,5 1 0,0 0-1,1 0 0,-1 0-1,0-1 1,0 0 0,1 0 0,-1-1 0,0 0 0,0 0-1,0-1 1,11-3 0,-14 3 0,0 0 0,-1 0 0,1-1 0,0 0-1,-1 0 1,0 1 0,0-2 0,1 1 0,-2 0 0,1-1-1,0 1 1,-1-1 0,0 0 0,0 0 0,0 0 0,0 0 0,0 0-1,1-8 1,4-24-1,-1 0 0,-2 0 0,-1-1 0,-2 1 0,-4-38 0,2 18 1,0 10 20,-2 1 1,-2-1-1,-12-48 0,14 182 16,2 35-12,-2-29-22,4 0 0,19 127 1,-14-196-480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45.0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56 455 32127,'-2'1'23,"0"-1"0,0 1 0,0 0 0,0-1 0,0 1 0,-1 0-1,2 0 1,-1 1 0,0-1 0,0 0 0,0 1 0,0-1 0,1 1 0,-1-1 0,1 1 0,-1 0 0,1 0 0,0 0 0,0-1 0,-1 1 0,2 0 0,-1 1 0,0-1 0,0 0 0,0 0 0,0 3 0,-2 6-34,0 0 0,1 0 0,-2 22 0,3-27 10,0 0 0,1 0 0,0 0 0,1 0 0,-1 0 0,1 0-1,0 0 1,0 0 0,4 8 0,-4-12 2,1 0-1,-1 1 0,1-1 1,-1 0-1,1 0 0,0 0 1,0 0-1,0-1 0,0 1 1,1-1-1,-1 1 0,0-1 1,1 0-1,-1 1 0,0-1 1,1 0-1,0-1 0,-1 1 1,1 0-1,-1-1 0,1 0 1,0 1-1,3-1 0,-2 0 1,0 1 0,0-1-1,0 0 1,1-1 0,-1 1 0,0 0-1,0-1 1,0 0 0,0 0-1,0-1 1,0 1 0,-1-1 0,1 1-1,0-1 1,3-3 0,-2 1-1,0-1 1,0 0 0,0 0 0,-1-1 0,0 1 0,0-1-1,0 0 1,3-7 0,2-6-1,-1 0 0,-1 0 0,0-1 0,-2 1 0,0-1 0,3-40 0,-2-127 0,-7 136 0,1-124 3,0 175-3,0 0 0,0 0 0,0 0 0,0 0 1,0 0-1,0 0 0,-1 0 0,1 0 0,0 0 1,0 0-1,0 0 0,0 0 0,0 0 0,0 0 1,0 0-1,0 0 0,-1 0 0,1 0 1,0 0-1,0 0 0,0 0 0,0 0 0,0 0 1,0 0-1,0 0 0,0 0 0,-1 0 0,1 0 1,0 0-1,0 0 0,0 0 0,0 0 0,0 0 1,0 0-1,0 0 0,0 0 0,0 0 0,0 0 1,-1 0-1,1-1 0,0 1 0,0 0 0,0 0 1,0 0-1,0 0 0,0 0 0,0 0 0,0 0 1,0 0-1,0-1 0,0 1 0,0 0 0,0 0 1,0 0-1,0 0 0,0 0 0,0 0 0,0 0 1,0 0-1,0-1 0,0 1 0,0 0 0,0 0 1,0 0-1,0 0 0,0 0 0,0 0 0,0 0 1,-4 6-2,-1 6 1,0 1 0,2 0 0,-1-1 0,2 1 0,-3 26 0,2 73 0,3-92 0,-1 67 0,-1-20 0,7 68 0,-4-126 0,1 1 0,0 0 0,0-1 0,1 1 0,1-1 0,-1 0 0,1 0 0,1 0 0,-1-1 0,11 13 0,-12-16 0,1-1 0,0 1 0,0-1 0,1 0 0,-1 0 0,1-1 0,0 0 0,0 1 0,0-2 0,0 1 0,0 0 0,1-1 0,-1 0 0,1-1 0,0 1 0,0-1 0,-1 0 0,10 0 0,-10 0 0,0-1 0,0 0 0,0-1 0,0 1 0,0-1 0,0 0 0,-1 0 0,1-1 0,0 1 0,-1-1 0,1 0 0,-1 0 0,0-1 0,1 1 0,6-7 0,-7 5 0,0 0 0,-1 0 1,1-1-1,-1 0 0,0 1 1,-1-1-1,1 0 1,-1 0-1,0-1 0,0 1 1,0 0-1,-1-1 1,0 1-1,1-7 0,0-6 5,0-1 0,-2 0 0,0 0-1,0 1 1,-5-25 0,3 32-5,-1 0 0,0 1-1,0-1 1,-1 1 0,0-1 0,-1 1 0,0 1 0,-1-1-1,0 1 1,-9-11 0,15 19 0,0 1 0,-1 0 0,1-1 0,0 1 0,0 0 0,-1-1 0,1 1 0,0 0 0,-1 0 0,1-1 0,0 1 0,-1 0 0,1 0 0,-1-1 0,1 1 0,0 0 0,-1 0 0,1 0 0,-1 0 0,1 0 0,0-1 0,-1 1 0,1 0 0,-1 0 0,1 0 0,-1 0 0,1 0 0,-1 1 0,1-1 0,0 0 0,-1 0 0,1 0 0,-1 0 0,1 0 0,0 0 0,-1 1 0,1-1 0,-1 0 0,1 0 0,0 1 0,-1-1 0,1 0 0,0 1 0,0-1 0,-1 0 0,1 1 0,0-1 0,0 0 0,-1 1 0,1-1 0,0 0 0,0 1 0,0-1 0,0 1 0,-1-1 0,1 1 0,0-1 0,0 0 0,0 1 0,0 0 0,-6 28 0,6-28 0,-3 17 0,1-1 0,1 0 0,1 1 0,1-1 0,3 25 0,-3-37 0,-1-1 0,2 1 0,-1-1 0,0 1 0,1-1 0,0 0 0,0 0 0,0 0 0,0 0 0,1 0 0,0 0 0,0 0 0,0-1 0,0 1 0,0-1 0,1 0 0,-1 0 0,1 0 0,0-1 0,0 1 0,0-1 0,0 0 0,0 0 0,1 0 0,7 1 0,-4-1 0,0 0 0,0-1 0,0 0 0,0 0 0,0-1 0,0 0 0,0 0 0,0-1 0,0 0 0,10-3 0,-14 3 0,0-1 0,0 1 0,-1-1 0,1 0 0,-1 0 0,1-1 0,-1 1 0,0-1 0,0 1 0,0-1 0,0 0 0,-1 0 0,1-1 0,-1 1 0,1 0 0,-1-1 0,0 1 0,-1-1 0,1 0 0,-1 0 0,3-7 0,-1-5 0,0-1 0,-2 0 0,1 0 0,-3-30 0,0 12 0,0 28 0,-3 11 0,-1 13 0,4-2 0,1-1 0,1 1 0,0-1 0,4 22 0,-5-33 0,1-1 0,0 1 0,-1 0 0,1 0 0,0-1 0,0 1 0,1-1 0,-1 1 0,0-1 0,1 1 0,0-1 0,-1 0 0,1 0 0,0 0 0,0 0 0,0 0 0,1 0 0,-1 0 0,0-1 0,1 1 0,-1-1 0,1 1 0,-1-1 0,1 0 0,0 0 0,-1 0 0,1-1 0,0 1 0,0-1 0,-1 1 0,5-1 0,-1-1 0,0 1 0,0-1 0,0 0 0,0-1 0,-1 1 0,1-1 0,0-1 0,-1 1 0,1-1 0,-1 0 0,0 0 0,0 0 0,0-1 0,0 0 0,0 0 0,-1 0 0,0 0 0,0-1 0,0 1 0,0-1 0,-1 0 0,0-1 0,0 1 0,3-8 0,1-2 0,-1 0 0,-1 0 0,0 0 0,-1-1 0,-1 0 0,0 0 0,-1 0 0,-1-20 0,-19 111 0,-3 380 0,11-114 0,9-331 0,0 8 0,-1 0 0,0-1 0,-9 30 0,10-44 0,0 1 0,0-1 0,0 0 0,-1 1 0,1-1 0,-1 0 0,0 0 0,0 0 0,0 0 0,-1 0 0,1 0 0,-1 0 0,1-1 0,-1 1 0,0-1 0,0 0 0,0 0 0,0 0 0,0 0 0,-1-1 0,1 1 0,0-1 0,-1 0 0,-3 1 0,3-1-1,0 0 0,0-1 0,-1 0 0,1 0 0,0 0 0,0 0 0,0 0 0,0-1 0,0 1 0,0-1 0,0-1 0,0 1 0,0 0 0,1-1 0,-1 0 0,0 0 0,1 0 0,-1 0 0,1 0 0,-5-5 0,4 2 0,-1 0 0,1-1 0,1 0 0,-1 0 0,1 0 1,0 0-1,0 0 0,0-1 0,1 1 0,0-1 0,-1-12 0,-2-17 9,2-1 0,1 0 0,6-60 0,-2 77-8,1-1 0,1 1 0,1 0 0,0 0 0,2 1 0,0-1 0,1 2 0,1-1 0,1 1 0,17-24 0,-17 29 0,0 0 0,0 0 0,2 1 0,-1 0 0,1 1 0,1 1 0,0 0 0,0 0 0,1 2 0,1-1 0,-1 2 0,1 0 0,25-8 0,-32 13 81,0 0-1,1 1 1,-1 0 0,0 0-1,13 1 1,-17 1-241,0-1 1,-1 1 0,1-1-1,-1 1 1,0 0-1,1 0 1,-1 1-1,4 1 1,10 13-4474,-14-10-4113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48.6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3 657 30126,'-1'24'1419,"0"-17"-1321,1 1-1,0-1 0,0 0 1,0 0-1,3 10 0,-2-16-88,0 0-1,-1 0 1,1-1-1,0 1 1,0 0 0,0-1-1,0 1 1,1-1-1,-1 1 1,0-1-1,0 0 1,0 1-1,0-1 1,0 0-1,0 0 1,1 0-1,-1 0 1,0 0-1,0 0 1,0 0-1,2 0 1,27-4 153,-26 1-151,0 1-1,0-1 1,1 0 0,-2 0-1,1 0 1,0-1 0,-1 1 0,1-1-1,-1 0 1,0 0 0,0 0-1,2-5 1,2-4 2,0-1 0,9-26 1,-6 7-5,-2 1 0,-2-1 0,5-65 0,-9-104-1,-3 114-4,3 45 2,-1 30-2,0-1 0,-1 1 0,-1-1 0,-3-24 0,4 38-4,0 1 0,0-1 0,0 0 0,0 0 1,-1 1-1,1-1 0,0 0 0,0 1 0,0-1 0,0 0 0,0 0 0,-1 1 0,1-1 0,0 0 0,0 0 0,0 1 0,-1-1 0,1 0 0,0 0 0,0 0 0,-1 1 0,1-1 0,0 0 0,0 0 0,-1 0 0,1 0 0,0 0 1,-1 0-1,1 0 0,0 1 0,0-1 0,-1 0 0,1 0 0,0 0 0,-1 0 0,1 0 0,0 0 0,-1 0 0,1-1 0,0 1 0,-1 0 0,1 0 0,0 0 0,0 0 0,-1 0 0,1 0 0,0-1 0,0 1 0,-1 0 0,1 0 1,0 0-1,0-1 0,-1 1 0,1 0 0,0 0 0,0 0 0,0-1 0,0 1 0,-1 0 0,1-1 0,0 1 0,0 0 0,0 0 0,0-1 0,0 1 0,0 0 0,0-1 0,0 1 0,-12 24 0,3 13 4,1 1 1,2-1-1,0 41 1,4 118 14,2-116-24,0-57 5,2 0 0,0 0 0,1-1 0,7 24 0,-8-36 0,2 1 0,-1-1 0,1 0 0,1 0 0,0-1 0,0 1 0,1-1 0,0 0 0,1 0 0,12 12 0,-16-18 0,0 0 0,0-1 0,1 1 0,-1-1 0,1 0 0,-1 0 0,1 0 0,0-1 0,0 1 0,0-1 0,0 0 0,0 0 0,0 0 0,0 0 0,0-1 0,0 1 0,1-1 0,-1-1 0,0 1 0,0 0 0,0-1 0,0 0 0,0 0 0,0 0 0,0 0 0,0-1 0,0 0 0,0 1 0,-1-1 0,1-1 0,-1 1 0,1 0 0,-1-1 0,0 0 0,0 0 0,0 0 0,0 0 0,-1 0 0,1-1 0,-1 1 0,0-1 0,3-6 0,1-4 0,-1 0 0,0 0 0,-2-1 0,1 0 0,-2 1 0,2-23 0,-4-95 0,-1 65 0,1 66 0,0 0 0,0 0 0,0 0 0,0 0 0,0-1 0,1 1 0,-1 0 0,0 0 0,1 0 0,-1 0 0,1 0 0,-1 0 0,1 0 0,-1 0 0,1 1 0,0-1 0,0 0 0,-1 0 0,1 0 0,0 1 0,0-1 0,0 0 0,0 1 0,0-1 0,0 1 0,0-1 0,0 1 0,0-1 0,0 1 0,0 0 0,0 0 0,0-1 0,2 1 0,44 0 0,-26 1 0,-18-1 0,0 0-1,0 0 1,0 0 0,-1 1-1,1-1 1,0 1 0,0-1 0,0 1-1,0 0 1,0 0 0,-1 0-1,1 1 1,0-1 0,-1 1-1,1-1 1,-1 1 0,0 0-1,0 0 1,1 0 0,-1 0-1,3 5 1,-2-3-2,-1 1 0,0 0 0,0 0 0,-1 0 0,1 0 0,-1 1-1,0-1 1,0 0 0,-1 1 0,0-1 0,0 9 0,-1-4 2,-1-1 1,0 1-1,-1-1 1,1 1-1,-2-1 0,1 0 1,-1 0-1,-1 0 0,-5 8 1,5-10-1,1 0 0,0 0 0,0 1 0,1 0 0,-1 0 0,2 0 1,-1 0-1,1 0 0,1 0 0,-1 1 0,1-1 0,1 17 0,0-24 0,1 1 0,-1-1 0,1 0 0,-1 0-1,1 0 1,0 0 0,0 0 0,-1 0 0,1 0-1,0 0 1,0 0 0,0 0 0,0-1 0,0 1-1,0 0 1,0 0 0,0-1 0,0 1 0,0-1-1,1 1 1,-1-1 0,0 0 0,0 1 0,1-1-1,-1 0 1,0 0 0,0 0 0,3 0-1,43 0 2,-37 0-1,-5-1 0,-1 1-1,0-1 1,1 0 0,-1-1 0,0 1-1,0-1 1,0 1 0,0-1-1,0 0 1,0-1 0,0 1 0,-1-1-1,1 0 1,-1 1 0,0-2 0,0 1-1,0 0 1,0-1 0,0 1-1,-1-1 1,1 0 0,-1 1 0,0-1-1,0 0 1,1-7 0,5-10-2,-1-2-1,-2 1 1,6-37 0,-9 45 2,0-1 0,0-1 0,1 1 0,0 0 0,9-22 0,-11 34 0,0 0 0,0 0 0,1 0 0,-1 0 0,1 0 0,0 0 0,0 1 0,0-1 0,0 1 0,0-1 0,0 1 0,1 0 0,-1 0 0,1 0 0,0 0 0,-1 0 0,1 1 0,0-1 0,0 1 0,0 0 0,0 0 0,6-1 0,-4 0-1,0 1 1,0 1-1,0-1 0,0 1 1,0 0-1,0 0 0,0 1 1,1-1-1,-1 1 0,0 0 1,0 0-1,0 1 0,-1 0 1,1 0-1,0 0 0,-1 0 1,1 1-1,-1-1 0,0 1 1,0 0-1,0 1 0,0-1 1,4 6-1,-8-9 1,1 0 0,-1 0 0,0 0 0,0 0 0,0 0 0,0 1 0,0-1 0,0 0 0,0 0 0,0 0 0,0 0 0,0 1 0,0-1 0,0 0 0,0 0 0,0 0 0,0 0 0,0 1 0,0-1 0,0 0 0,0 0 0,0 0 0,0 0 0,0 1 0,0-1 0,0 0 0,0 0 0,-1 0 0,1 0 0,0 0 0,0 1 0,0-1 0,0 0 0,0 0 0,0 0 0,-1 0 0,1 0 0,0 0 0,0 0 0,0 0 0,0 0 0,0 1 0,-1-1 0,1 0 0,0 0 0,0 0 0,0 0 0,0 0 0,-1 0 0,1 0 0,0 0 0,0 0 0,0 0 0,0 0 0,-1 0 0,1 0 0,-10 0 0,10 0 0,-21-1 1,11 1 1,1 0 0,0 0 1,-18 3-1,24-2-2,-1 0 1,1 0-1,0 1 1,0-1-1,-1 1 0,1 0 1,0-1-1,0 2 1,1-1-1,-1 0 1,0 0-1,1 1 1,-5 4-1,0 4 0,1-1 0,-1 1 0,2 0 0,-1 0 0,2 0 0,-1 1 0,2 0 0,0 0 0,0 0 0,1 0 0,0 0 0,1 1 0,1-1 0,0 17 0,1-25 0,0 0 0,-1 0 1,1-1-1,0 1 0,1 0 1,-1-1-1,1 1 0,-1-1 0,1 1 1,0-1-1,0 0 0,1 0 0,-1 0 1,1 0-1,-1 0 0,1-1 0,0 1 1,0-1-1,0 1 0,0-1 0,1 0 1,-1 0-1,0-1 0,1 1 0,-1-1 1,1 0-1,0 0 0,0 0 0,-1 0 1,6 0-1,-3 0 0,0 0 1,0 0-1,0-1 1,0 0-1,0 0 1,0 0-1,0-1 0,0 0 1,-1 0-1,1 0 1,0-1-1,0 0 0,-1 0 1,1 0-1,-1-1 1,1 0-1,-1 0 1,9-7-1,-9 5 0,-1 0 0,0-1 0,-1 1 0,1-1 0,-1 1 0,0-1 0,0 0 0,-1 0 0,0 0 0,0-1 0,0 1 0,1-10 0,-1-6 0,0-1 0,-3-27 0,1 18 0,0 23 0,0 3 0,1-1 0,-1 1 0,0 0 0,-1 0 0,1-1 0,-1 1 0,-1 0 0,1 0 0,-1 0 0,0 0 0,0 0 0,-1 0 0,-4-7 0,7 12 0,-1 1 0,1-1 0,0 0 0,-1 1 0,1-1 0,-1 1 0,1-1 0,-1 1 0,1-1 0,-1 1 0,1-1 0,-1 1 0,1 0 0,-1-1 0,1 1 0,-1 0 0,0-1 0,1 1 0,-1 0 0,0 0 0,1-1 0,-1 1 0,0 0 0,1 0 0,-1 0 0,0 0 0,-1 0 0,2 1 0,-1-1 0,0 1 0,1 0 0,-1 0 0,0-1 0,1 1 0,-1 0 0,1 0 0,-1 0 0,1-1 0,-1 1 0,1 0 0,0 0 0,-1 0 0,1 0 0,0 0 0,0 1 0,-4 48 0,4-45 0,-1 21 0,1 1 0,1 0 0,8 36 0,-8-54 0,1 0 0,1-1 0,0 1 0,0-1 0,1 0 0,0 0 0,0 0 0,1-1 0,0 0 0,0 1 0,1-2 0,0 1 0,0-1 0,10 9 0,-13-13 0,1 1 0,0-1 0,0 0 0,0 0 0,1 0 0,-1 0 0,0-1 0,1 0 0,-1 0 0,1 0 0,-1 0 0,1-1 0,-1 1 0,10-2 0,-11 1 0,0 0 0,0-1 0,0 1 0,0-1 0,0 0 0,0 0 0,-1 0 0,1-1 0,0 1 0,0 0 0,-1-1 0,1 0 0,-1 0 0,1 0 0,-1 0 0,0 0 0,0 0 0,0 0 0,0-1 0,0 1 0,0-1 0,2-4 0,0-4 2,0 0 0,-1-1-1,0 1 1,-1-1 0,0 0 0,1-15 0,-4-76 21,0 65-27,-5-24 4,2 121-32,3-30 32,0-8 0,1 0 0,1 0 0,1 0 0,7 30 0,-8-46 0,0-1 0,1 1 0,-1 0 0,1-1 0,0 1 0,1-1 0,-1 1 0,1-1 0,0 0 0,0 0 0,0-1 0,0 1 0,1 0 0,0-1 0,0 0 0,0 0 0,0 0 0,0-1 0,0 1 0,1-1 0,-1 0 0,1 0 0,-1 0 0,8 1 0,-4-1 2,0-1 0,0 1 0,0-1 0,0-1 0,0 0 1,0 0-1,1 0 0,-1-1 0,15-4 0,-19 4-2,-1 0 1,1-1-1,0 0 1,-1 1-1,1-1 1,-1-1-1,0 1 1,0 0-1,0-1 1,0 0-1,0 1 1,0-1-1,-1 0 1,1-1-1,-1 1 1,0 0-1,0-1 1,0 1-1,-1-1 1,1 1-1,-1-1 1,2-5-1,0-6-1,0 0 0,-1 0-1,0 0 1,-2 0 0,-1-26 0,1 35-1,0-1 1,-1 1-1,0-1 0,-1 1 1,1 0-1,-1-1 1,-1 1-1,1 0 1,-1 0-1,0 0 1,0 0-1,-1 1 1,1-1-1,-1 1 1,-7-7-1,10 11 2,0 0 0,0 0 0,0 0 0,0 0 0,-1 0 0,1 0 0,0 1 0,-1-1 0,1 0 0,0 1 0,-1-1 0,1 1 0,-1-1 0,1 1 0,-1 0 0,1-1 0,-1 1 0,1 0 0,-3 0 0,3 1 0,0-1 0,0 1 0,0-1 0,0 1 0,0 0 0,0-1 0,0 1 0,1 0 0,-1 0 0,0 0 0,0 0 0,1-1 0,-1 1 0,1 0 0,-1 0 0,1 0 0,-1 0 0,1 0 0,0 0 0,-1 2 0,-1 7 0,0 0 0,1-1 0,0 1 0,1 15 0,0-18 0,0-2 0,1 1 0,-1-1 0,1 0 0,0 0 0,0 0 0,0 0 0,1 0 0,0 0 0,-1 0 0,2-1 0,-1 1 0,1-1 0,-1 1 0,1-1 0,1 0 0,-1 0 0,0 0 0,1-1 0,0 1 0,0-1 0,0 0 0,0 0 0,1 0 0,-1 0 0,1-1 0,-1 0 0,1 0 0,0 0 0,0-1 0,0 1 0,0-1 0,0 0 0,0-1 0,7 1 0,-6 0 1,6 0-2,-1 0 1,1-1-1,0 0 0,21-4 1,-30 4 1,0-1 0,0 1 0,-1-1 0,1 0 0,0 0 0,-1-1 0,1 1 1,-1 0-1,1-1 0,-1 0 0,0 1 0,0-1 0,1 0 0,-1 0 0,-1 0 0,1-1 1,0 1-1,0 0 0,-1-1 0,1 1 0,-1-1 0,0 1 0,0-1 0,0 0 1,1-4-1,0-1-1,0-1 1,-1 1 0,0-1-1,-1 0 1,0 1 0,0-1-1,-1 0 1,-2-13-1,2 20 0,1-1 0,-1 1 0,0-1 0,0 1 0,0-1 0,0 1 0,0 0 0,-1-1 0,1 1 0,-1 0 0,1 0 0,-1 0 0,0 0 0,0 0 0,1 0 0,-2 1 0,1-1 0,0 1 0,0-1 0,0 1 0,-1 0 0,1 0 0,-1 0 0,1 0 0,-1 0 0,1 0 0,-1 1 0,1-1 0,-1 1 0,0 0 0,-2 0 0,4 0 0,0 1 0,0-1 0,0 1 0,-1-1 0,1 1 0,0 0 0,0-1 0,0 1 0,0 0 0,1 0 0,-1 0 0,0 0 0,0-1 0,0 1 0,1 1 0,-1-1 0,0 0 0,1 0 0,-1 0 0,1 0 0,-1 0 0,1 0 0,0 1 0,0-1 0,-1 0 0,1 0 0,0 1 0,0-1 0,0 0 0,0 2 0,-1 48 0,1-41 0,0 4 0,1-1 0,0 1 0,0-1 0,1 1 0,1-1 0,7 21 0,-8-28 0,1-1 0,-1 0 0,1 0 0,0 0 0,0 0 0,1 0 0,0-1 0,-1 0 0,1 1 0,1-1 0,-1-1 0,1 1 0,-1-1 0,1 1 0,0-1 0,0-1 0,0 1 0,8 2 0,-5-2 0,0-1 0,1 0 0,-1 0 0,1-1 0,0 0 0,-1 0 0,1-1 0,0-1 0,10 0 0,-14 0 0,0 0 0,-1 0 0,1 0 0,-1-1 0,1 0 0,-1 1 0,0-1 0,0-1 0,0 1 0,0-1 0,0 1 0,0-1 0,-1-1 0,1 1 0,-1 0 0,0-1 0,0 1 0,4-7 0,1-4 0,-2-1 0,0 0 0,0 0 0,-1-1 0,-1 1 0,-1-1 0,3-29 0,-3-117 0,-4 100 0,2 49 0,-1 9 0,1 0 0,-1 1 0,0-1 0,0 1 0,0-1 0,0 0 0,-1 1 0,1-1 0,-1 1 0,0-1 0,-2-6 0,2 10 0,1 0 0,0 0 0,0 0 0,-1-1 0,1 1 0,0 0 0,0 0 0,-1 0 0,1 0 0,0 0 0,0 0 0,-1 0 0,1 0 0,0 0 0,-1 0 0,1 0 0,0 0 0,0 0 0,-1 0 0,1 0 0,0 0 0,0 0 0,-1 0 0,1 1 0,0-1 0,0 0 0,-1 0 0,1 0 0,0 0 0,0 0 0,0 1 0,-1-1 0,1 0 0,0 0 0,0 0 0,0 1 0,0-1 0,-1 0 0,1 0 0,0 1 0,0-1 0,0 0 0,0 0 0,0 1 0,-6 15 0,1-1 0,1 1 0,1 0 0,-2 27 0,-1 72 0,6-103 0,0 10 0,-1-7 0,0-1 0,2 1 0,0 0 0,5 28 0,-4-39 0,-1 1 0,1-1 0,0 0 0,0 0 0,0 0 0,0 0 0,1 0 0,0 0 0,-1 0 0,1-1 0,1 0 0,-1 1 0,0-1 0,1 0 0,0-1 0,0 1 0,0-1 0,0 0 0,0 1 0,5 0 0,0 1 0,1-1 0,0 0 0,0-1 0,0 0 0,0 0 0,0-1 0,0 0 0,0-1 0,1-1 0,-1 1 0,11-3 0,-18 2 0,-1-1 0,1 1 0,-1 0 0,0-1 0,1 1 0,-1-1 0,0 0 0,0 0 0,0 0 0,0 0 0,-1 0 0,1 0 0,0-1 0,-1 1 0,0 0 0,1-1 0,-1 1 0,0-1 0,0 0 0,-1 1 0,1-1 0,0-3 0,2-7 0,-1-1 0,-1 1 0,0-15 0,0-6 0,2-39 0,-4-1 0,-16-120 0,9 221 0,1 192 0,8-153 0,-1-56 0,0 0 0,1 1 0,0-1 0,1 1 0,0-1 0,1 0 0,0 0 0,0 0 0,10 18 0,-10-23 0,0-1 0,0 0 0,0 0 0,1 0 0,-1 0 0,1 0 0,0-1 0,0 1 0,0-1 0,1 0 0,-1 0 0,1-1 0,-1 1 0,1-1 0,0 0 0,0 0 0,0-1 0,0 0 0,0 1 0,1-2 0,6 2 0,-8-2 0,0 0 0,0 1 0,0-1 0,0-1 0,0 1 0,0 0 0,0-1 0,0 0 0,0 0 0,0 0 0,-1 0 0,1-1 0,0 0 0,5-3 0,-6 3 0,-1-1 0,1 0 0,0-1 0,-1 1 0,1 0 0,-1-1 0,0 1 0,0-1 0,0 0 0,-1 0 0,1 0 0,-1 0 0,0 0 0,0-5 0,4-20 0,-2 0 0,-1 0 0,-1-1 0,-5-46 0,3 74 0,2 1 0,-1 0 0,0-1 0,-1 1 0,1-1 0,0 1 0,0 0 0,-1-1 0,1 1 0,0 0 0,-1-1 0,1 1 0,-1 0 0,0 0 0,1 0 0,-1-1 0,0 1 0,0 0 0,0 0 0,0 0 0,-1-1 0,0 25 0,1 5 0,2 1 0,1-1 0,1 0 0,10 42 0,-11-62 0,0-1 0,1 1 0,1 0 0,-1-1 0,1 0 0,0 1 0,1-1 0,-1-1 0,1 1 0,1-1 0,-1 0 0,1 0 0,0-1 0,1 1 0,-1-1 0,1-1 0,0 1 0,0-1 0,0 0 0,12 3 0,-16-5 0,1-1 0,-1 0 0,1 1 0,0-2 0,0 1 0,-1 0 0,1-1 0,0 1 0,0-1 0,0 0 0,0-1 0,-1 1 0,6-2 0,-7 2 0,-1-1 0,1 0 0,0-1 0,0 1 0,0 0 0,-1 0 0,1-1 0,-1 1 0,1-1 0,-1 1 0,0-1 0,1 0 0,-1 1 0,0-1 0,0 0 0,0 0 0,0 0 0,-1 0 0,1 0 0,-1 0 0,1 0 0,-1 0 0,1 0 0,-1-3 0,5-52 0,-5-109 0,-2 76 0,2 74 0,-1-6 0,2 19 0,2 8 0,6 26 0,18 54 0,25 137 0,-50-203 0,-2-14 0,0-1 0,1 1 0,-1 0 0,1 0 0,0 0 0,0 0 0,1-1 0,0 1 0,2 5 0,-3-9 0,-1-1 0,1 0 0,-1 0 0,1 0 0,-1 0 0,1 1 0,-1-1 0,1 0 0,-1 0 0,1 0 0,-1 0 0,1 0 0,-1 0 0,1 0 0,-1 0 0,1 0 0,-1-1 0,1 1 0,-1 0 0,1 0 0,-1 0 0,1-1 0,-1 1 0,0 0 0,1 0 0,-1-1 0,1 1 0,-1 0 0,0-1 0,1 1 0,-1 0 0,0-1 0,1 1 0,-1-1 0,0 1 0,0-1 0,1 1 0,-1-1 0,0 1 0,0 0 0,0-1 0,0 1 0,1-2 0,10-21 0,28-102 0,-24 72 0,29-68 0,-23 74 0,-21 48 0,0-1 0,0 0 0,0 0 0,0 0 0,0 0 0,0 0 0,0 0 0,1 0 0,-1 1 0,0-1 0,0 0 0,0 0 0,0 0 0,0 0 0,0 0 0,1 0 0,-1 0 0,0 0 0,0 0 0,0 0 0,0 0 0,0 0 0,0 0 0,1 0 0,-1 0 0,0 0 0,0 0 0,0 0 0,0 0 0,0 0 0,1 0 0,-1 0 0,0 0 0,0 0 0,0 0 0,0 1 0,-1 41 0,0-9 0,2 34 0,0-58 0,0-1 0,0 0 0,1 1 0,0-1 0,1 0 0,0 0 0,0 0 0,0 0 0,7 9 0,-8-14 0,0 0 0,1 0 0,-1-1 0,1 1 0,0-1 0,-1 1 0,1-1 0,0 0 0,1 0 0,-1 0 0,0-1 0,1 1 0,-1-1 0,1 0 0,-1 0 0,6 1 0,4 0 0,0-1 0,1 0 0,16-2 0,-17 1 0,-6-1 0,0 0 0,-1 0 0,1 0 0,-1-1 0,1 0 0,-1 0 0,0-1 0,1 1 0,-1-2 0,0 1 0,-1-1 0,1 1 0,-1-1 0,0-1 0,0 1 0,0-1 0,0 0 0,-1 0 0,0 0 0,0-1 0,0 0 0,-1 0 0,1 0 0,-2 0 0,4-7 0,-1-1 0,0 0 0,-1-1 0,0 1 0,-1-1 0,-1 1 0,0-1 0,-1 0 0,-1 0 0,0 0 0,-3-22 0,2 35 0,1 0 0,-1 1 0,1-1 0,-1 1 0,1-1 0,-1 1 0,0-1 0,0 1 0,0-1 0,1 1 0,-1 0 0,-1-1 0,1 1 0,0 0 0,0 0 0,0 0 0,-1 0 0,1 0 0,0 0 0,-1 0 0,1 1 0,-1-1 0,1 0 0,-1 1 0,0-1 0,1 1 0,-1-1 0,-2 1 0,1 0 0,0-1 0,1 1 0,-1 0 0,0 1 0,0-1 0,1 0 0,-1 1 0,0 0 0,1-1 0,-1 1 0,0 0 0,1 0 0,-1 1 0,1-1 0,0 0 0,-1 1 0,-2 2 0,0 2 0,-1 1 0,1-1 0,1 1 0,-1 0 0,1 0 0,0 0 0,1 1 0,0 0 0,0-1 0,0 1 0,-2 15 0,2-8 0,1 0 0,1 1 0,0-1 0,1 0 0,2 27 0,-1-40 0,-1 0 0,1-1 0,-1 1 0,1 0 0,0 0 0,0-1 0,0 1 0,0-1 0,0 1 0,0-1 0,0 1 0,0-1 0,1 0 0,-1 1 0,1-1 0,-1 0 0,1 0 0,-1 0 0,1 0 0,-1 0 0,1-1 0,0 1 0,-1 0 0,1-1 0,0 1 0,0-1 0,0 0 0,0 1 0,-1-1 0,4 0 0,-1 0 0,-1 0 0,0 0 0,1 0 0,-1 0 0,1-1 0,-1 0 0,0 1 0,1-1 0,-1 0 0,0-1 0,0 1 0,1-1 0,-1 1 0,0-1 0,-1 0 0,4-2 0,2-6 0,0 1 0,-1-1 0,0-1 0,0 1 0,-1-1 0,-1-1 0,6-15 0,24-88 0,-31 101 0,-1 0 0,-11 35 0,7-17 0,-11 34 0,2 0 0,1 1 0,3-1 0,-3 44 0,5 162 0,6-152 0,-16 136 0,12-214 0,0 0 0,-2 1 0,1-1 0,-2-1 0,0 1 0,0-1 0,-1 0 0,-1 0 0,0 0 0,-10 11 0,10-16 0,0 0 0,-1 0 0,0 0 0,0-1 0,-1 0 0,0-1 0,0 0 0,-1 0 0,0-1 0,0 0 0,0-1 0,0 0 0,-17 3 0,8-3 0,0-1 0,-1 0 0,-38-1 0,55-3 0,0 1 0,0-1 0,-1 1 0,1-1 0,0 0 0,0 0 0,0 0 0,0 0 0,0-1 0,1 1 0,-1-1 0,0 0 0,1 0 0,-1 0 0,1 0 0,-1 0 0,1 0 0,0-1 0,0 1 0,0-1 0,0 0 0,1 1 0,-1-1 0,1 0 0,0 0 0,-1 0 0,1 0 0,0 0 0,0-7 0,-3-8 0,1 0 0,1-1 0,1-36 0,1 47 0,0-5 0,1 1 0,0-1 0,1 1 0,0-1 0,1 1 0,1 0 0,0 0 0,0 0 0,1 1 0,0-1 0,1 1 0,1 1 0,10-15 0,22-26 0,2 2 0,2 1 0,57-47 0,155-110 0,-75 74 0,-176 129 1,-1-1 0,1 1 0,0-1 0,-1 0 0,0-1 0,5-4 0,-8 8-2,0 0 0,0-1 0,1 1 0,-1 0 0,0-1 0,0 1-1,0-1 1,0 1 0,0-1 0,1 1 0,-1-1 0,0 1 0,0 0 0,0-1 0,0 1 0,0-1 0,0 1-1,-1-1 1,1 1 0,0-1 0,0 1 0,0 0 0,0-1 0,0 1 0,-1-1 0,-17-9-125,-23 0-960,-13-1-2515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48.9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115 19 32367,'-9'-1'22,"0"0"-1,0 0 1,0 1 0,0 0-1,0 0 1,0 1 0,-11 3-1,18-4-19,0 1-1,1-1 0,-1 1 0,0 0 0,1 0 0,-1 0 1,1 0-1,-1 0 0,1 0 0,-1 1 0,1-1 1,0 0-1,0 1 0,0-1 0,0 1 0,-2 2 0,2-1 0,0 0 0,0 0 0,1 0 0,-1 0 0,1 0 0,-1 1 0,1-1 0,0 0 0,0 0-1,0 1 1,1-1 0,0 4 0,0-4 2,0 0-1,0 0 1,1 0-1,-1-1 1,1 1-1,-1 0 0,1-1 1,0 1-1,0-1 1,0 1-1,1-1 1,-1 0-1,0 0 1,1 0-1,-1 0 1,1-1-1,0 1 1,0-1-1,-1 1 0,1-1 1,0 0-1,0 0 1,0 0-1,0-1 1,0 1-1,6 0 1,9 1 12,1 0 1,-1-1 0,21-2 0,-35 1-15,-2 0 0,0 0 1,0 0-1,0 0 0,0 0 1,0-1-1,0 1 0,0-1 1,0 1-1,0-1 0,0 0 1,0 0-1,0 0 0,0 0 1,-1 0-1,1 0 1,0 0-1,-1 0 0,1-1 1,-1 1-1,1-1 0,-1 1 1,0-1-1,1 0 0,-1 1 1,0-1-1,1-3 0,0-1 3,0 0-1,-1 0 1,0 0-1,0-1 1,-1 1-1,0 0 1,-1-10-1,1 13-3,0 1-1,-1 0 1,1-1-1,-1 1 1,1 0-1,-1-1 1,0 1-1,0 0 1,0 0-1,0 0 1,-1 0-1,1 0 1,-1 0-1,1 0 1,-1 1-1,1-1 1,-1 0-1,0 1 1,0-1-1,0 1 1,0 0-1,0 0 1,0 0-1,0 0 1,0 0-1,-1 0 1,1 0-1,0 1 1,-5-2-1,0 1-26,-1 0 0,0 0 0,1 1 0,-1 0 0,0 0 0,1 1-1,-1-1 1,-9 4 0,-23 13-514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49.7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113 36 30718,'-19'-2'1224,"14"2"-1166,0-1 1,0 1-1,0 0 1,-1 0-1,1 0 1,0 1-1,-5 1 1,6-1-39,0 0 0,0 0 1,0-1-1,-1 1 0,1-1 1,0 0-1,-7-1 0,4-3 82,28 0-57,132-5-45,5-1 0,-94 0-83,-60 9-189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1.0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31 200 32015,'0'0'4,"0"-1"1,0 1 0,-1-1 0,1 1-1,0 0 1,0-1 0,-1 1 0,1-1-1,0 1 1,-1 0 0,1-1 0,0 1-1,-1 0 1,1 0 0,0-1 0,-1 1-1,1 0 1,-1 0 0,1-1 0,0 1-1,-1 0 1,1 0 0,-1 0 0,1 0-1,-1 0 1,1 0 0,-1 0 0,1 0-1,0 0 1,-1 0 0,1 0 0,-1 0-1,1 0 1,-1 0 0,1 0 0,-1 0-1,1 1 1,0-1 0,-1 0 0,1 0-1,-1 0 1,1 1 0,-1-1 0,0 3 18,-1-1 0,1 0 0,0 0 0,0 1 0,0-1 0,1 0 1,-1 1-1,0-1 0,1 3 0,-5 58 241,5-58-264,0 0 0,0 0 0,1 0 0,-1 0 0,1 0 0,0 0 0,1 0 0,-1-1 0,1 1-1,0 0 1,0-1 0,3 5 0,-3-6 0,1-1 1,-1 1-1,1-1 0,-1 1 0,1-1 0,0 0 1,0 0-1,0 0 0,0 0 0,0-1 0,0 1 1,1-1-1,-1 0 0,1 0 0,-1 0 0,1 0 0,5 0 1,-2 0 0,1 0 1,-1-1-1,1 1 1,-1-1 0,1-1-1,-1 1 1,1-2-1,12-2 1,-16 2-2,0 1 0,-1-1 0,0 0 0,1 0 0,-1 0 0,0-1 0,0 1 0,0-1 0,0 1 0,-1-1-1,1 0 1,-1 0 0,0 0 0,1-1 0,-1 1 0,-1-1 0,1 1 0,0-1 0,0-4 0,3-11 1,-1 0 1,-1 0-1,-1-1 0,-1 1 1,0-1-1,-3-21 0,1 0 17,2 20-14,0 15-4,-1 0 0,1 0 0,-1 0 0,0 0 0,-1-1 0,0 1 0,0 0 1,0 0-1,-1 0 0,1 0 0,-1 0 0,-4-6 0,6 12 0,0 0 0,0 0 0,0 0 0,0 0 0,0 1 0,0-1 0,0 0 0,0 0 0,1 0 0,-1 0 0,0 0 0,0 0 0,0 1 0,0-1 0,0 0 0,0 0 0,-1 0 0,1 0 0,0 0 0,0 0 0,0 0 0,0 1 0,0-1 0,0 0 0,0 0 0,0 0 0,0 0 0,0 0 0,0 0 0,0 0 0,0 0 0,0 1 0,-1-1 0,1 0 0,0 0 0,0 0 0,0 0 0,0 0 0,0 0 0,0 0 0,0 0 0,-1 0 0,1 0 0,0 0 0,0 0 0,0 0 0,0 0 0,0 0 0,0 0 0,0 0 0,-1 0 0,1 0 0,0 0 0,0 0 0,0 0 0,0 0 0,0 0 0,0 0 0,-1 0 0,1 3 0,-4 43 0,3 0 0,6 75 0,-4-113 0,1-1 0,0 1 0,0-1 0,0 0 0,1 0 0,0 0 0,1 0 0,5 8 0,-7-12 0,0 0 0,0 0 0,0-1 0,0 1 0,1-1 0,-1 0 0,1 1 0,0-1 0,-1 0 0,1-1 0,0 1 0,0 0 0,0-1 0,1 0 0,-1 0 0,0 0 0,0 0 0,1 0 0,-1-1 0,7 1 0,-7-1 0,1 0 0,-1 0 0,1-1 0,-1 0 0,1 1 0,-1-1 0,1 0 0,-1-1 0,0 1 0,0-1 0,1 1 0,-1-1 0,0 0 0,5-5 0,-3 3 0,-1-1 0,1 0 0,-1-1 0,-1 1 0,1 0 0,-1-1 0,5-9 0,0-7 0,-1 1 0,0-1 0,5-38 0,6-81 0,-14 134 0,-1 10 0,1 9 0,30 161 0,-19-83 0,-15-89 0,0-1 0,0 1 0,0 0 0,0-1 0,1 1 0,-1 0 0,0-1 0,0 1 0,1-1 0,-1 1 0,0 0 0,0-1 0,1 1 0,-1-1 0,1 1 0,-1-1 0,1 1 0,-1-1 0,1 1 0,-1-1 0,1 0 0,-1 1 0,1-1 0,-1 0 0,1 1 0,-1-1 0,1 0 0,0 0 0,-1 1 0,1-1 0,0 0 0,-1 0 0,1 0 0,0 0 0,-1 0 0,1 0 0,0 0 0,-1 0 0,1 0 0,0 0 0,-1 0 0,1-1 0,1 1 0,0-1 0,0 0 0,1 0 0,-1-1 0,0 1 0,0 0 0,1-1 0,-1 0 0,-1 1 0,1-1 0,3-4 0,13-20 0,-2-1 0,-1-1 0,18-44 0,13-26 0,-43 115 0,-1 66 0,0-30-3,-8 95 1,6-147-9,0-1 1,0 1 0,0 0 0,0 0 0,0 0-1,0-1 1,-1 1 0,1 0 0,0 0-1,0-1 1,-1 1 0,1 0 0,0-1-1,-1 1 1,1 0 0,-1-1 0,1 1 0,-1 0-1,1-1 1,-1 1 0,1-1 0,-1 1-1,-1 0 1,-5 0-635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55.7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110 27 19385,'0'0'12579,"-25"-23"-12048,13 23-505,8 0-23,0 0 0,0 0 0,0 0 0,0 0 0,0 1 1,0 0-1,-7 2 0,9-3-3,0 2 0,1-1 0,0 0-1,-1 0 1,1 0 0,0 0 0,0 1 0,-1-1 0,1 1 0,0-1-1,1 1 1,-1-1 0,0 1 0,0 0 0,1-1 0,-1 1 0,0 0-1,1-1 1,0 1 0,-1 0 0,1 2 0,-1 1 2,0-1-1,1 1 1,-1 0-1,1-1 1,0 1 0,0 0-1,0-1 1,2 9-1,-1-12 2,0 1-1,-1-1 0,1 0 0,0 0 0,0 1 0,0-1 0,0 0 0,0 0 0,0 0 0,0 0 0,0 0 1,0 0-1,1 0 0,-1 0 0,0-1 0,1 1 0,-1 0 0,0-1 0,1 1 0,-1-1 0,1 0 1,-1 1-1,1-1 0,-1 0 0,1 0 0,-1 0 0,1 0 0,-1 0 0,3 0 0,-3 0 0,0 0-1,0 0 0,0 0 1,0 0-1,1 0 0,-1 0 0,0 0 1,0-1-1,0 1 0,0 0 1,0-1-1,1 1 0,-1-1 1,0 1-1,0-1 0,0 1 1,0-1-1,0 0 0,0 1 0,0-1 1,-1 0-1,1 0 0,0 0 1,0 0-1,-1 0 0,2-1 1,-1-2 2,0 0-1,0 0 1,-1 0 0,1 0 0,-1 0 0,0 0 0,0-5 0,0-5-5,1 11 0,-1 0 0,0 0 1,0-1-1,0 1 0,-1 0 0,1 0 0,-1 0 0,1 0 0,-3-5 0,2 7 1,0 0 0,0 0 0,0 0-1,-1 0 1,1 0 0,0 0-1,-1 0 1,1 0 0,0 0 0,-1 1-1,1-1 1,-1 1 0,0-1-1,1 1 1,-1 0 0,1-1 0,-1 1-1,1 0 1,-1 0 0,0 0 0,1 0-1,-3 1 1,2-1 0,1-1 0,-1 2 0,1-1 0,-1 0 0,0 0 0,1 0 0,-1 1 0,1-1 0,-1 1 0,1-1 0,-1 1 0,1-1 0,-1 1 0,1 0 0,0 0 0,-1 0 0,1 0 0,0 0 1,0 0-1,0 0 0,-1 0 0,1 0 0,0 1 0,0 1 0,-1 0-2,1 1 1,0-1-1,-1 1 1,2 0 0,-1 0-1,0 0 1,1-1-1,0 1 1,0 5 0,0-6 0,-1 0 1,1 0 0,0 0 0,1 0 0,-1 0 0,0 0-1,1-1 1,0 1 0,0 0 0,0 0 0,0-1-1,0 1 1,0 0 0,1-1 0,1 4 0,0-4 0,-1 0 0,1-1 0,0 1 0,0 0 0,-1-1 0,1 0 0,0 0 0,0 1 0,1-2 0,-1 1 0,0 0 0,0-1 0,6 1 0,-7 0 1,0-1 0,1 0 0,-1 1 0,0-1 1,0 0-1,0 0 0,1 0 0,-1 0 0,0-1 0,0 1 0,0 0 0,1-1 0,-1 0 1,0 1-1,0-1 0,0 0 0,0 0 0,0 0 0,0 0 0,3-3 0,-4 1 0,1 0 0,-1 0 0,0 0 0,1 0-1,-1 0 1,-1 0 0,1 0 0,0-1 0,-1 1-1,0 0 1,1 0 0,-1-1 0,-1-3 0,1 5-1,0 1 0,0 0 1,1 0-1,-2-1 1,1 1-1,0 0 1,0 0-1,0 0 1,0-1-1,-1 1 0,1 0 1,-1 0-1,1 0 1,-1 0-1,1 0 1,-1 0-1,1-1 0,-1 1 1,0 1-1,0-1 1,0 0-1,1 0 1,-3-1-1,0 1 0,0 0 1,0 0-1,1 0 0,-1 1 0,0 0 1,0-1-1,0 1 0,-5 1 0,1-1-2,5 0 2,1 0-1,-1 0 1,1 0-1,-1 0 1,1 1-1,0-1 1,-1 0-1,1 1 1,-1-1-1,1 1 0,0 0 1,-1-1-1,1 1 1,0 0-1,0 0 1,0 0-1,0 0 1,0 0-1,-1 0 1,2 0-1,-1 0 1,0 0-1,0 1 1,0-1-1,-1 2 1,2 0-2,-1-1 1,0 1 0,0 0 0,1-1 0,-1 1 0,1 0 0,0-1 0,0 1 0,0 0-1,0 0 1,0-1 0,1 1 0,0 4 0,0-6 1,-1 0 0,1 0 0,-1 0 0,1 0 1,-1-1-1,1 1 0,0 0 0,-1 0 0,1-1 0,0 1 0,-1 0 0,1-1 0,0 1 0,0 0 1,0-1-1,0 1 0,0-1 0,-1 0 0,1 1 0,0-1 0,0 0 0,0 1 0,0-1 1,2 0-1,27 1 14,-22-1-12,-7-1-2,0 0 0,0 0 0,0 0 0,0-1 0,0 1 0,0 0 0,0 0 0,-1 0 0,1-1 1,0 1-1,-1 0 0,1-1 0,-1 1 0,1 0 0,-1-1 0,1 1 0,-1-1 0,0 1 0,0-1 0,0 1 1,0-1-1,0 1 0,0-1 0,0 1 0,-1-1 0,1 1 0,0 0 0,-2-3 0,-6 4-333,2 0-299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1.4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114 41 32399,'-4'-2'19,"0"0"0,0 1 0,-1-1 1,1 1-1,-1 0 0,1 1 0,-1-1 0,1 1 1,-1 0-1,1 0 0,-1 0 0,1 1 0,-1-1 0,-5 2 1,8-1-20,-1 1 1,1-1 0,0 0-1,-1 0 1,1 1 0,0 0-1,0-1 1,0 1 0,0 0-1,0 0 1,0 0 0,1 0-1,-1 0 1,1 0-1,-1 1 1,1-1 0,0 1-1,0-1 1,0 0 0,0 1-1,0 0 1,1-1 0,-1 1-1,1 3 1,-1-1-2,0-1 1,1 0-1,0 0 1,-1 0-1,2 0 1,-1 0-1,0 0 0,1 0 1,0 0-1,0 0 1,0 0-1,0 0 1,1 0-1,0-1 1,3 8-1,-2-8 1,-1-1 0,1 1-1,0-1 1,0 1 0,0-1 0,0 0-1,0 0 1,0 0 0,0-1 0,1 1-1,-1-1 1,0 1 0,1-1 0,0-1-1,-1 1 1,1 0 0,6 0 0,-3 0 2,1-1 1,-1 1 0,0-1-1,0-1 1,0 1-1,0-1 1,1-1 0,-1 1-1,11-5 1,-15 4-2,0 1 0,0-1-1,0 0 1,0 0 0,-1 0 0,1-1 0,-1 1 0,0-1-1,1 1 1,-1-1 0,0 0 0,-1 0 0,1 0 0,0 0-1,-1 0 1,0 0 0,1 0 0,-1-1 0,-1 1-1,1 0 1,0-1 0,-1-3 0,1 3-1,0-1 0,0 1 0,-1-1 0,0 1 0,0-1 0,0 1 0,-1-1 0,1 1 0,-1 0 0,0-1 0,0 1 0,-1 0 0,1-1 0,-1 1 0,0 0 0,0 0 0,-5-7 0,4 8 0,0 1 0,-1-1 0,1 0 0,-1 1 0,0 0 0,1 0 0,-1 0 0,0 0 0,0 0 0,-1 1 0,1 0 0,0 0 0,0 0 0,-1 0 0,1 1 0,0 0 0,-9 0 0,10 0-3,2 0-1,0-1 0,0 1 0,-1 0 0,1 0 0,0 0-1,0 0 1,0 0 0,-1 0 0,1 0 0,0 1 0,0-1 0,0 0-1,0 1 1,0-1 0,0 0 0,-1 1 0,1 0 0,0-1 0,0 1-1,0 0 1,1-1 0,-1 1 0,0 0 0,0 0 0,0 0 0,0 0 0,1 0-1,-2 1 1,0 20-353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4.3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63 489 32575,'-2'-2'12,"1"1"-1,-1 0 1,0-1 0,0 1-1,0 0 1,0 0 0,0 0-1,0 1 1,0-1 0,0 0-1,0 1 1,0 0-1,-1-1 1,1 1 0,0 0-1,-3 0 1,4 1-12,-1 0 0,1-1-1,0 1 1,0 0 0,-1 0 0,1 0-1,0 0 1,0 0 0,0 0 0,0 0-1,0 0 1,0 1 0,1-1 0,-1 0-1,0 1 1,1-1 0,-1 0 0,1 1 0,-1-1-1,1 1 1,-1-1 0,1 1 0,0-1-1,0 3 1,-2 8-2,0 0 0,1 1 0,0-1 1,1 0-1,1 0 0,2 16 0,-3-25 2,1 0 1,-1 0-1,1 0 1,0 0-1,0 0 1,0 0-1,1 0 0,-1 0 1,1 0-1,0-1 1,0 1-1,-1-1 1,2 1-1,-1-1 1,0 0-1,0 0 0,1 0 1,-1 0-1,1 0 1,0 0-1,-1-1 1,1 1-1,0-1 0,0 0 1,0 0-1,0 0 1,0 0-1,0 0 1,4 0-1,-5-1 0,1 1 0,0-1 0,0 1 0,0-1 0,0 0 0,0 0 0,0 0 0,0-1 0,0 1 0,0-1 0,-1 0 0,1 1 0,0-1 0,0 0 0,-1-1 0,1 1 0,-1 0 0,1-1 0,-1 0 0,1 1 0,-1-1 0,4-4 0,-2-1 0,0 1 0,-1-1 0,1-1 0,-1 1 0,-1 0 0,0-1 0,3-12 0,14-103 0,-16 96 0,0-1 0,2 1 0,0 0 0,2 1 0,19-46 0,-25 69-2,0 0 1,1 1-1,-1-1 1,1 1-1,-1-1 1,1 1-1,0 0 1,0 0-1,0 0 1,1 0-1,-1 0 1,0 0-1,1 0 1,-1 1-1,5-3 0,-4 4 1,-1-1 0,0 1 0,0-1 0,1 1 0,-1 0 0,0 0-1,1 0 1,-1 0 0,0 1 0,1-1 0,-1 0 0,0 1 0,0 0-1,1-1 1,2 3 0,3 2-5,0 0-1,0 0 0,-1 1 1,1-1-1,-2 2 0,1-1 1,10 15-1,-16-21 7,-1 0-1,0 0 1,0 0 0,0 0 0,0 1-1,0-1 1,0 0 0,0 0-1,0 0 1,1 0 0,-1 0-1,0 1 1,0-1 0,0 0 0,0 0-1,0 0 1,0 1 0,0-1-1,0 0 1,0 0 0,0 0 0,0 0-1,0 1 1,0-1 0,0 0-1,0 0 1,0 0 0,0 0 0,0 1-1,-1-1 1,1 0 0,0 0-1,0 0 1,0 0 0,0 1 0,0-1-1,0 0 1,0 0 0,-1 0-1,1 0 1,0 0 0,0 0 0,0 1-1,0-1 1,0 0 0,-1 0-1,1 0 1,-15 3-4,-27-2 7,33-1-4,4 0 1,0 0 0,0 1 0,0-1 0,0 1 0,0 1 0,1-1 0,-1 1 0,0-1 0,0 2 0,1-1 0,0 0 0,-1 1 0,1 0 0,0 0 0,-4 3 0,2 1 0,-1-1 0,1 1 0,1 1 0,-1-1 0,1 1 0,1 0 0,-8 16 0,6-10 0,1 0 0,1 0 0,0 0 0,1 1 0,1-1 0,0 1 0,1-1 0,0 1 0,2 0 0,2 21 0,-2-32 0,0-1 0,0 1 0,1-1 0,-1 1 0,1-1 0,0 0 0,0 0 0,0 0 0,0 0 0,1 0 0,-1 0-1,1 0 1,0-1 0,0 0 0,-1 1 0,2-1 0,-1 0 0,0 0 0,0-1 0,1 1 0,-1-1 0,1 1 0,-1-1 0,1 0 0,5 0 0,2 2 2,0-2 0,0 0-1,0 0 1,0-1 0,0 0 0,0 0-1,16-4 1,-24 3-1,1 0-1,-1 0 0,1 0 1,-1-1-1,0 1 0,1-1 0,-1 0 1,0 1-1,0-2 0,0 1 1,0 0-1,-1-1 0,1 1 1,-1-1-1,3-2 0,-1-1 1,0 0 0,-1-1-1,1 1 1,-1-1 0,-1 1 0,1-1-1,1-8 1,1-11 1,-2 0 0,0 0 0,-1-32 0,-2 51-2,0-338 48,-2 501-48,3 144 0,-1-295 1,0-1-1,1 1 1,0-1 0,0 1-1,0-1 1,1 0-1,-1 1 1,1-1 0,0 0-1,0 0 1,1 0 0,-1-1-1,1 1 1,0 0-1,0-1 1,0 0 0,0 1-1,1-1 1,-1-1 0,1 1-1,0 0 1,0-1 0,-1 0-1,2 0 1,-1 0-1,0 0 1,0-1 0,1 1-1,-1-1 1,1 0 0,-1-1-1,1 1 1,-1-1 0,1 0-1,-1 0 1,1 0-1,-1-1 1,1 1 0,-1-1-1,1 0 1,4-2 0,-5 1-1,-1 0 0,1 0 1,-1-1-1,1 1 0,-1-1 1,0 1-1,0-1 0,0 0 1,0 0-1,-1 0 0,1-1 1,-1 1-1,0-1 0,0 1 1,0-1-1,0 0 0,1-4 0,2-8 0,0 1 0,0-1 0,1-17 0,-1-20 0,-3-80 0,-2 107 0,0 57 0,3 86 0,-2-103 0,1 0 0,0 0 0,1 0 0,1-1 0,0 1 0,6 13 0,-8-24 0,0 0 0,0 0 0,0 0 0,0 0 0,0 0 0,1-1 0,-1 0 0,1 1 0,0-1 0,0 0 0,0 0 0,-1 0 0,7 2 0,-7-3 0,-1-1 0,0 1 0,1-1 0,-1 1 0,1-1 0,-1 0 0,1 1 0,-1-1 0,0 0 0,1 0 0,-1 0 0,1 0 0,-1 0 0,1-1 0,-1 1 0,1 0 0,-1-1 0,0 1 0,1-1 0,-1 1 0,0-1 0,1 0 0,-1 1 0,0-1 0,0 0 0,0 0 0,0 0 0,1 0 0,-1 0 0,-1 0 0,1 0 0,0 0 0,0-1 0,1-1 0,5-14 0,0 0 0,0 0 0,-2-1 0,6-34 0,-9 38 0,1-1 0,0 1 0,1 1 0,0-1 0,1 0 0,1 1 0,0 0 0,1 1 0,10-17 0,-16 28 0,0-1 0,0 1 0,0 0 0,0-1 0,0 1 0,0 0 0,0 0 0,1 0 0,-1-1 0,0 1 0,1 1 0,-1-1 0,1 0 0,-1 0 0,1 0 0,-1 1 0,1-1 0,-1 1 0,1-1 0,-1 1 0,1 0 0,0 0 0,-1 0 0,1-1 0,0 2 0,-1-1 0,1 0 0,0 0 0,-1 0 0,1 1 0,0-1 0,-1 1 0,1-1 0,-1 1 0,3 1 0,-1 1 0,0 0 0,0 0-1,0 0 1,0 0-1,-1 0 1,1 1-1,-1-1 1,0 1-1,0-1 1,0 1 0,0 0-1,0 4 1,3 9-5,-2 0 0,0 1 0,-1-1 0,0 0 0,-2 26 0,4 39 35,-4-79-30,0 0 0,1 0 0,0 0 1,-1 0-1,1-1 0,0 1 0,0 0 0,1 0 1,-1-1-1,1 1 0,-1-1 0,1 1 0,0-1 1,0 0-1,0 0 0,0 0 0,0 0 1,0 0-1,1 0 0,-1 0 0,0-1 0,1 1 1,0-1-1,-1 0 0,1 0 0,4 2 0,4-1 0,1 0 0,-1-1 0,1 0 0,-1 0 0,16-2 0,-25 1 0,1 0 0,1-1 0,0 1 0,0-1 0,0 1 0,-1-1 0,1 0 0,-1-1 0,1 1 0,-1 0 0,1-1 0,-1 0 0,0 0 0,1 0 0,-1 0 0,0-1 0,4-4 0,-3 2 0,0 0 0,0 0 0,-1-1 0,0 1 0,0-1 0,0 0 0,0 0 0,2-12 0,0-6 0,-1 1 0,-1-1 0,-1 0 0,-2-24 0,0 40 0,0 1 1,0-1-1,-1 1 0,0 0 0,-1 0 1,0-1-1,-4-10 0,5 16-1,0 0 0,0 0 0,0 0 0,0 0 1,0 1-1,-1-1 0,1 0 0,-1 1 0,1-1 0,-1 0 0,0 1 0,1 0 0,-1-1 0,0 1 0,0 0 0,0 0 0,0 0 0,0 0 0,0 1 0,0-1 0,0 0 0,-1 1 0,1 0 0,0-1 0,0 1 0,0 0 0,-1 0 0,1 0 0,-3 1 0,4-1 1,-1 1 0,0 0 0,0 0-1,1 0 1,-1 0 0,1 0 0,-1 1 0,1-1-1,-1 0 1,1 1 0,-1-1 0,1 1 0,0-1-1,0 1 1,0 0 0,0-1 0,0 1-1,0 0 1,1 0 0,-1-1 0,1 1 0,-1 0-1,1 0 1,-1 0 0,1 0 0,0 4-1,-3 61 2,3-58-1,-1 11 0,2 1 0,0-1 0,1 1 0,8 31 0,-9-48 0,0 0 0,1 1 0,-1-1 0,1 0 0,0 0 0,0 0 0,0 0 0,0 0 0,1-1 0,0 1 0,0-1 0,0 0 0,0 1 0,0-1 0,1-1 0,-1 1 0,1 0 0,0-1 0,0 0 0,0 0 0,0 0 0,0 0 0,0-1 0,0 1 0,1-1 0,-1 0 0,8 0 0,-7 0 1,1 0 0,-1-1-1,0 0 1,0 0 0,1 0 0,-1-1 0,0 0 0,7-2-1,-10 2 2,0 0-1,0-1 0,0 1 0,0 0 0,0-1 0,0 0 1,-1 1-1,1-1 0,-1 0 0,1 0 0,-1 0 0,0 0 1,0 0-1,0 0 0,0-1 0,0 1 0,0 0 1,-1 0-1,1-1 0,0-2 0,12-80-1,1-8 0,-12 84 0,0 1-1,1-1 0,0 1 0,0 0 1,1 0-1,0 0 0,10-13 1,-13 19-1,1 0 0,-1 0 0,1 0 0,-1 0 0,1 0 0,0 1 0,0-1 0,0 0 0,0 1 0,0 0 0,0-1-1,0 1 1,0 0 0,1 0 0,-1 1 0,0-1 0,1 0 0,-1 1 0,1-1 0,-1 1 0,1 0 0,-1 0 0,1 0 0,3 0 0,-3 1 0,1 0 0,-1 1 0,0-1 0,0 1 0,0-1 0,0 1 0,0 0 0,-1 0 0,1 0 0,0 1 0,-1-1 0,0 1 0,0-1 0,1 1 0,-1 0 0,2 4 0,3 3 1,-5-7 0,0-1 0,0 1 0,0-1 1,-1 1-1,1 0 0,-1 0 0,0 0 1,1 0-1,-1 0 0,0 0 0,0 4 1,-32-16 12,27 8-13,0 0 0,0 0 0,1 1 0,-1 0 0,0 0 0,0 0 0,0 0 0,1 0 0,-1 1 0,0 0 0,0 0 0,1 0 0,-1 0 0,1 0 0,-1 1 0,1-1 0,-1 1 0,1 0 0,0 0 0,0 0 0,0 1 0,0-1 0,0 1 0,1 0 0,-1 0 0,1 0 0,0 0 0,0 0 0,-3 5 0,1 2 0,0 0 0,0 0 0,2 0 0,-1 0 0,1 0 0,0 1 0,1-1 0,1 1 0,0 16 0,1-24 0,-1 0 0,1-1 0,-1 1 0,1 0 0,0-1 0,0 1 0,0-1 0,1 1 0,-1-1 0,1 0 0,-1 0 0,1 1 0,0-1 0,0 0 0,0-1 0,0 1 0,0 0 0,0 0 0,0-1 0,0 1 0,1-1 0,-1 0 0,1 0 0,-1 0 0,1 0 0,-1 0 0,1 0 0,0-1 0,4 1 0,11 2 0,0-1 0,1 0 0,23-2 0,-29 0 0,-6 0 0,-1 0 0,0 0 0,0 0 0,0-1 0,0 0 0,0 0 0,0-1 0,0 0 0,0 0 0,-1 0 0,1 0 0,0-1 0,-1 0 0,0-1 0,0 1 0,0-1 0,0 0 0,-1 0 0,1 0 0,-1 0 0,0-1 0,0 0 0,-1 0 0,1 0 0,-1 0 0,0-1 0,-1 1 0,1-1 0,-1 0 0,0 0 0,1-7 0,4-15-3,-1-1-1,-2 1 1,1-37-1,-5-90 3,-2 69 13,2 81-10,-1-27-1,1 32-1,0-1 0,0 1 0,0-1 0,0 0 0,0 1 0,0-1 0,0 1 0,0-1 0,0 1 0,0-1 0,0 1 0,-1-1 0,1 0 0,0 1 0,0-1 0,-1 1 0,1-1 0,0 1 0,-1 0 0,1-1 0,0 1 0,-1-1 0,1 1 0,0 0 0,-1-1 0,1 1 0,-1 0 0,1-1 0,-1 1 0,1 0 0,-1-1 0,1 1 0,-1 0 0,0 0 0,1 0 0,-1 0 0,1 0 0,-1 0 0,0 0 0,-5 8 0,0 18 0,2 0 0,1 0 0,2 1 0,2 44 0,-1-27 0,0 199 32,0-237-32,0 0 0,1 1 0,0-1 0,0 0 0,0 0 0,0 0 0,1 0 0,0 0 0,1 0 0,5 10 0,-6-13 0,0 0 0,0-1 0,1 1 0,-1 0 0,1-1 0,-1 1 0,1-1 0,0 0 0,0 0 0,0 0 0,1 0 0,-1 0 0,0-1 0,1 1 0,-1-1 0,1 0 0,-1 0 0,1-1 0,5 2 0,-3-2 0,-1 1 0,1-1 0,0 0 0,-1 0 0,1 0 0,-1-1 0,1 0 0,-1 0 0,7-3 0,-9 3 0,0-1 0,0 0 0,0 0 0,0 0 0,0 0 0,-1 0 0,1 0 0,-1-1 0,1 0 0,-1 1 0,0-1 0,0 0 0,-1 0 0,1 0 0,0 0 0,1-4 0,4-12 0,-1 1 0,-1-1 0,0 0 0,-2 0 0,3-30 0,-4-101 0,-3 91 0,1 55 0,0-18 0,0 22 0,0 0 0,0-1 0,0 1 0,0 0 0,0 0 0,0-1 0,0 1 0,0 0 0,0 0 0,0-1 0,0 1 0,0 0 0,0-1 0,0 1 0,0 0 0,0 0 0,0-1 0,0 1 0,0 0 0,-1 0 0,1-1 0,0 1 0,0 0 0,0 0 0,0-1 0,-1 1 0,1 0 0,0 0 0,0 0 0,0 0 0,-1-1 0,1 1 0,0 0 0,0 0 0,-1 0 0,1 0 0,0 0 0,0 0 0,-1-1 0,1 1 0,0 0 0,-1 0 0,1 0 0,0 0 0,0 0 0,-1 0 0,1 0 0,-1 0 0,-2 8 0,-1 24 0,1 0 0,1 0 0,4 44 0,0-11 0,-2-55 0,0 0 0,0 1 0,1-1 0,1 0 0,0 0 0,0 0 0,1 0 0,6 15 0,-7-21 0,0 0 0,1-1 0,-1 1 0,1-1 0,0 0 0,0 0 0,0 0 0,0 0 0,0 0 0,1 0 0,-1-1 0,1 0 0,-1 0 0,1 0 0,0 0 0,0-1 0,0 1 0,0-1 0,0 0 0,0 0 0,1 0 0,-1-1 0,5 1 0,-5-1 0,0 1 0,0-1 0,-1 0 0,1 0 0,0 0 0,-1 0 0,1 0 0,0-1 0,-1 0 0,1 0 0,0 0 0,-1 0 0,1 0 0,-1-1 0,0 0 0,1 1 0,-1-1 0,0-1 0,0 1 0,0 0 0,0-1 0,-1 1 0,1-1 0,-1 0 0,1 0 0,-1 0 0,0 0 0,0 0 0,-1 0 0,1-1 0,1-3 0,3-6 0,-1-1 0,0 0 0,0 0 0,-2 0 0,0-1 0,2-21 0,-1-91 0,-5 95 0,-12 69 0,9-12 0,1-1 0,1 1 0,1-1 0,5 45 0,-3-64 0,-1 0 0,1 0 0,1 0 0,-1 0 0,1 0 0,-1 0 0,1-1 0,1 1 0,-1 0 0,1-1 0,-1 0 0,1 0 0,0 0 0,1 0 0,-1 0 0,1-1 0,0 1 0,-1-1 0,7 3 0,-3-2 0,0 0 0,0 0 0,1-1 0,-1-1 0,1 1 0,0-1 0,0 0 0,-1-1 0,1 0 0,1 0 0,7-1 0,-14 0 0,0 0 0,-1-1 0,1 1 0,0-1 0,-1 0 0,1 1 0,-1-1 0,1 0 0,-1 0 0,1 0 0,-1 0 0,0 0 0,1 0 0,-1-1 0,0 1 0,0 0 0,0-1 0,0 1 0,0 0 0,0-1 0,0 0 0,0 1 0,-1-1 0,1 1 0,-1-1 0,1 0 0,-1 1 0,1-1 0,-1-3 0,2-8 0,0-1 0,0-23 0,-2 32 0,0 2 0,1-33 0,-7-68 0,5 94 0,-1 1 0,0-1 0,-1 1 0,1 0 0,-2-1 0,1 1 0,-1 1 0,-1-1 0,0 1 0,0-1 0,0 1 0,-8-8 0,11 14 0,0 0 0,0 0 0,1 0 0,-1 1 0,0-1 0,0 0 0,-1 1 0,1 0 0,0-1 0,0 1 0,-1 0 0,1 0 0,-1 0 0,1 1 0,-1-1 0,1 1 0,-1-1 0,1 1 0,-1 0 0,1 0 0,-1 0 0,0 0 0,1 0 0,-1 1 0,1-1 0,-1 1 0,1 0 0,-4 1 0,3-1 0,0 1 0,0 0 0,0 1 0,0-1 0,0 0 0,1 1 0,-1 0 0,1-1 0,0 1 0,-1 0 0,1 0 0,1 1 0,-1-1 0,0 0 0,1 1 0,0-1 0,-1 0 0,0 7 0,-1 3 0,1 0 0,1 0 0,0 0 0,0 1 0,1-1 0,1 0 0,0 1 0,1-1 0,0 0 0,8 24 0,-7-32 0,-1 1 0,0-1 0,1 0 0,0 1 0,0-1 0,1-1 0,-1 1 0,1 0 0,0-1 0,0 0 0,1 0 0,-1 0 0,1 0 0,0-1 0,0 0 0,0 0 0,0 0 0,1-1 0,-1 1 0,1-1 0,-1-1 0,1 1 0,0-1 0,0 0 0,0 0 0,9 0 0,-12-1 0,0 1 0,0-1 0,0 0 0,1-1 0,-1 1 0,0 0 0,0-1 0,0 0 0,0 1 0,0-1 0,0-1 0,0 1 0,0 0 0,0-1 0,0 1 0,5-5 0,-5 2 0,0 0 0,-1 0 0,1 0 0,-1 0 0,1 0 0,-1-1 0,-1 1 0,1-1 0,-1 1 0,2-10 0,4-20 0,2-57 0,-6 55 0,7-41 0,-10 76 0,1-1 0,-1 0 0,0 1 0,0-1 0,1 1 0,-1-1 0,1 0 0,-1 1 0,1-1 0,0 1 0,0 0 0,0-1 0,0 1 0,0 0 0,0-1 0,0 1 0,0 0 0,0 0 0,0 0 0,3-2 0,-3 3 0,0 0 0,0 0 0,0 0 0,0 0 0,0 1 0,0-1 0,0 0 0,1 0 0,-1 1 0,0-1 0,0 0 0,0 1 0,0-1 0,0 1 0,0-1 0,-1 1 0,1 0 0,0-1 0,0 1 0,0 0 0,-1 0 0,2 0 0,6 9 0,0 0 0,-1 0 0,10 20 0,-15-28 0,8 16-3,0 0 1,-1 0-1,-1 1 0,0 0 1,-2 0-1,0 1 0,-1-1 1,-1 1-1,2 30 0,-6-49 4,0-1-1,0 0 1,0 0 0,0 0-1,0 1 1,0-1-1,0 0 1,0 0-1,0 0 1,1 0-1,-1 0 1,0 1-1,0-1 1,0 0 0,0 0-1,0 0 1,1 0-1,-1 0 1,0 0-1,0 0 1,0 0-1,1 0 1,-1 1-1,0-1 1,0 0 0,0 0-1,0 0 1,1 0-1,-1 0 1,0 0-1,0 0 1,0 0-1,1 0 1,-1 0-1,0-1 1,0 1 0,0 0-1,1 0 1,-1 0-1,0 0 1,0 0-1,0 0 1,0 0-1,0 0 1,1 0-1,-1-1 1,0 1 0,0 0-1,0 0 1,0 0-1,0 0 1,1-1-1,10-8-2,5-21 2,-1-1 0,-1 0 0,13-45 0,23-52 0,-50 128 0,0 0 0,0 0 0,0 0 0,0 0 0,0 0 0,0 1 0,0-1 0,0 0 0,1 0 0,-1 0 0,0 0 0,0 0 0,0 0 0,0 0 0,0 0 0,0 1 0,0-1 0,1 0 0,-1 0 0,0 0 0,0 0 0,0 0 0,0 0 0,0 0 0,1 0 0,-1 0 0,0 0 0,0 0 0,0 0 0,0 0 0,0 0 0,1 0 0,-1 0 0,0 0 0,0 0 0,0 0 0,0 0 0,0 0 0,1 0 0,-1-1 0,0 1 0,0 0 0,0 0 0,0 0 0,0 0 0,0 0 0,0 0 0,1 0 0,-1 0 0,0-1 0,1 18 0,-1-16 0,0 380-40,-1-381-115,-2 0-338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4.6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10 32287,'-4'0'17,"-1"0"0,1 0 0,0 0 0,0 1 0,0-1 0,0 1 0,0 0 0,0 0 1,0 1-1,0-1 0,1 1 0,-1 0 0,-4 3 0,6-3-13,-1 0-1,1 1 1,0-1 0,0 1 0,0-1-1,1 1 1,-1 0 0,1 0 0,0 0 0,-1 0-1,1 0 1,0 0 0,1 0 0,-1 0-1,1 1 1,-1-1 0,1 5 0,-1-4 0,1 0 0,0 0 0,0 0 0,0 0 0,1 0 0,-1 0 0,1 0 0,0-1 1,0 1-1,0 0 0,1 0 0,-1-1 0,1 1 0,0 0 0,3 4 0,-2-5-2,1 1 0,-1-1 0,1 0 0,0 0 0,0 0 0,0-1 0,0 1 0,1-1 0,-1 0 0,1 0-1,-1 0 1,7 1 0,-4-1 0,-1-1-1,1 1 0,-1-1 1,1-1-1,0 1 0,-1-1 1,1 0-1,12-2 0,-17 2 1,0-1-1,0 1 0,1-1 0,-1 0 0,0 0 1,0 0-1,0 0 0,0 0 0,-1 0 0,1 0 1,0-1-1,0 1 0,-1-1 0,1 1 0,-1-1 1,1 0-1,-1 1 0,0-1 0,0 0 0,1 0 1,-1 0-1,-1 0 0,1 0 0,0 0 0,0 0 1,-1 0-1,1-1 0,-1 1 0,1-3 0,0-7 0,0 0 0,-1 0-1,0 0 1,0 0-1,-4-14 1,4 24-1,0-1-1,-1 1 1,1-1 0,-1 1-1,0-1 1,0 1 0,0 0 0,0-1-1,0 1 1,-1 0 0,1 0-1,-1 0 1,1 0 0,-1 0 0,0 0-1,0 0 1,0 1 0,0-1-1,0 1 1,0-1 0,0 1 0,0 0-1,0 0 1,-1 0 0,1 0-1,-1 0 1,1 0 0,-1 1 0,1-1-1,-5 0 1,6 1-1,-4 0-49,-1 0 0,0 0 0,1 0-1,-1 0 1,1 1 0,-1 0-1,-6 2 1,-18 14-932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5.0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15 31390,'0'0'1105,"6"0"-945,27 0-112,6 0-16,7 0-32,1-7 0,-6 5 0,-4 0 0,-14 0-96,-15 0-576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5.4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177 23 32575,'-11'-1'5,"0"0"0,1 2 0,-1-1 0,0 1 0,0 1 0,0 0 0,0 0 0,-16 7 0,23-7-6,0 0 1,0 0-1,0 0 1,0 1 0,1 0-1,-1-1 1,1 1-1,0 0 1,0 1 0,0-1-1,0 1 1,1-1-1,-1 1 1,1 0-1,0 0 1,0 0 0,1 0-1,-1 0 1,1 0-1,-1 0 1,1 1-1,1-1 1,-2 9 0,2-10-1,0 0 1,-1 0 0,1 0 0,1 1 0,-1-1 0,0 0-1,1 0 1,-1 0 0,1 0 0,0 1 0,0-1 0,0 0-1,1 0 1,-1-1 0,1 1 0,-1 0 0,4 3-1,-2-3 3,0 0-1,0-1 1,0 0-1,0 0 1,0 0-1,1 0 1,-1 0-1,1-1 1,0 1-1,-1-1 0,1 0 1,0 0-1,0 0 1,4-1-1,4 2 9,0 0-1,-1-2 0,1 1 1,0-1-1,0-1 0,0 0 1,0-1-1,15-4 0,-24 5-7,1-1 0,0 1-1,-1-1 1,1 0 0,-1 0 0,0 0-1,1 0 1,-1-1 0,0 1-1,0-1 1,0 0 0,-1 0-1,1 0 1,-1 0 0,0 0 0,0 0-1,0-1 1,0 1 0,0-1-1,-1 0 1,1 1 0,-1-1-1,0 0 1,0 0 0,-1 0 0,1 0-1,-1 0 1,0-5 0,1 5-2,-1-1 0,0 0 1,-1 1-1,1-1 0,-1 1 1,0-1-1,0 1 1,0-1-1,-1 1 0,1-1 1,-1 1-1,0 0 0,-1 0 1,1 0-1,-1 0 0,1 1 1,-1-1-1,-5-5 0,3 6 0,1 0-1,-1 0 0,0 0 0,0 0 0,0 1 1,0 0-1,0 0 0,0 0 0,-1 0 0,1 1 1,-1 0-1,1 0 0,-1 1 0,-10-1 0,-16 3-148,10 4-395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6.8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8 374 32191,'-2'6'38,"1"-1"0,-1 0 0,1 1 1,1-1-1,-1 0 0,1 1 0,0-1 1,0 1-1,0-1 0,2 6 0,-1 11 11,-2 27-28,-1-30-17,1 1 1,1-1 0,1 0 0,1 0 0,1 0-1,0 0 1,8 24 0,-11-42-5,1 1 0,-1-1 0,1 0 1,0 1-1,-1-1 0,1 0 0,0 0 0,0 0 0,0 0 1,0 1-1,0-1 0,0 0 0,0-1 0,0 1 0,2 1 0,-2-1 1,-1-1-1,1 0 0,0 0 0,-1 0 1,1 0-1,0 0 0,-1 0 0,1 0 1,0 0-1,-1 0 0,1 0 0,0 0 1,-1 0-1,1-1 0,0 1 0,-1 0 1,1 0-1,0-1 0,-1 1 0,1 0 0,-1-1 1,2 0-1,1-2 1,0 0 0,-1 0 0,1 0 0,-1 0-1,1-1 1,-1 1 0,0-1 0,3-6 0,4-18 0,-1 1 0,-1-1 0,-1 0 0,2-30 0,-6 34 2,1 1 0,1-1 1,1 1-1,1 0 0,2 1 0,15-35 0,-22 54-5,1 0 0,0 0 1,1-1-1,-1 1 1,0 1-1,1-1 0,0 0 1,-1 1-1,1-1 0,0 1 1,0 0-1,1 0 1,-1 0-1,0 0 0,1 1 1,6-3-1,0 2 3,0 0-1,0 1 0,1 0 1,16 1-1,-14 0-1,-10 0 0,0 0 0,0 1 0,0-1-1,1 1 1,-1-1 0,0 1 0,0 0 0,0 0 0,0 0-1,0 0 1,3 3 0,10 4 2,-20-12 13,4 3-14,0 1 0,0-1 0,-1 1 0,1-1 0,0 1 0,-1-1 0,1 1 0,-1 0 0,1-1 0,-1 1 0,1-1-1,0 1 1,-1 0 0,1 0 0,-1-1 0,1 1 0,-1 0 0,0 0 0,1-1 0,-1 1 0,0 0 0,-4-1 0,0 0 0,0 0 0,0 1 0,0-1 0,0 1 0,0 0 0,0 1 0,1-1 0,-1 1 0,0 0 0,0 0 0,0 1 0,0-1 0,1 1 0,-1 0 0,1 0 0,-1 1 0,1-1 0,0 1 0,0 0 0,0 0 0,0 1 0,1-1 0,-1 1 0,1-1 0,0 1 0,0 0 0,0 1 0,1-1 0,-1 0 0,1 1 0,-3 6 0,0 4 0,1 0 0,0 0 0,0 0 0,2 1 0,0 0 0,0-1 0,2 1 0,0 0 0,2 19 0,-1-31 0,0 1 0,0 0 0,0 0 0,1-1 0,0 1 0,-1 0 0,2-1 0,-1 0 0,0 1 0,1-1 0,0 0 0,0 0 0,0-1 0,0 1 0,1 0 0,0-1 0,-1 0 0,1 0 0,0 0 0,1-1 0,-1 1 0,0-1 0,7 3 0,-1-2 0,0 0 0,0 0 0,0-1 0,1 0 0,-1 0 0,0-1 0,1-1 0,-1 0 0,1 0 0,12-3 0,-17 2 0,0-1 0,0 0 0,-1 0 0,1-1 0,0 1 0,-1-1 0,0-1 0,1 1 0,-1-1 0,-1 0 0,1 0 0,0 0 0,-1 0 0,0-1 0,0 0 0,0 0 0,-1 0 0,0 0 0,0-1 0,0 1 0,-1-1 0,3-6 0,-1 2 0,-1 0 0,0 0 0,-1 0 0,0 0 0,0-1 0,-1 1 0,-1-1 0,0 1 0,0-1 0,-1 1 0,0 0 0,-4-15 0,4 20 0,-1 1 0,0 0 0,-1 0 0,1 0 0,-1 0 0,1 1 0,-1-1 0,0 1 0,-1-1 0,1 1 0,-1 0 0,1 0 0,-1 0 0,0 1 0,0 0 0,0-1 0,0 1 0,0 1 0,-1-1 0,1 1 0,0-1 0,-1 1 0,1 0 0,-1 1 0,0-1 0,1 1 0,-1 0 0,0 0 0,-4 1 0,6 0 0,1-1 0,-1 1 0,0 0 0,1 0 0,-1 0 0,1 0 0,0 0 0,-1 1 0,1-1 0,0 1 0,0 0 0,0-1 0,0 1 0,0 0 0,0 0 0,0 0 0,1 1 0,-1-1 1,1 0-1,-1 1 0,1-1 0,0 1 0,0-1 0,0 1 0,1-1 0,-2 5 0,1-2-1,0 0 0,0 0 0,0 0 0,0 0 0,1 0 0,0 0 0,0 0 0,1 0 0,-1 0 0,1 0 0,0 0 0,1 0 1,-1 0-1,4 6 0,-2-6 0,1-1 1,-1 0 0,1 0 0,1 0-1,-1 0 1,0-1 0,1 0-1,0 0 1,-1 0 0,1 0 0,0-1-1,1 0 1,-1 0 0,0 0-1,1-1 1,-1 0 0,8 1 0,-4 0 0,0-1 0,-1 0 0,1-1 0,0 0-1,0 0 1,0-1 0,-1 0 0,1 0 0,0-1 0,14-5 0,-17 4 1,0-1 1,0 0-1,-1 0 0,0 0 0,1-1 0,-1 1 1,-1-1-1,1-1 0,-1 1 0,0 0 0,0-1 1,0 0-1,-1 0 0,0 0 0,0 0 0,-1-1 1,1 1-1,-1-1 0,-1 0 0,2-9 0,1-16 6,-1 0 0,-1 0 0,-3-36 1,0 25-11,2-1 3,-3-44 0,3 87 0,-1 1 0,0-1 0,0 0 0,0 1 0,0-1 0,0 1 0,0-1 0,0 1 0,0-1 0,0 0 0,0 1 0,0-1 0,0 1 0,-1-1 0,1 1 0,0-1 0,0 1 0,0-1 0,-1 1 0,1-1 0,0 1 0,-1-1 0,1 1 0,0-1 0,-1 1 0,1 0 0,-1-1 0,1 1 0,-1 0 0,1-1 0,-1 1 0,1 0 0,-1-1 0,0 2 0,0 0 0,0 0 0,0 0 0,0 0 0,1 0 0,-1 0 0,0 0 0,1 0 0,-1 0 0,1 1 0,-1-1 0,1 0 0,0 0 0,-1 1 0,1 1 0,-17 99 0,4 0 0,1 132 0,6-87 0,2-64 0,-41 394 0,43-460 0,1-12 0,1 1 0,-1-1 0,0 0 0,0 1 0,-1-1 0,0 0 0,0 0 0,0 0 0,-5 9 0,1-14 0,2-11 0,-1-58 0,3-98 0,3 89 0,-1 56 0,1-1 0,0 1 0,2 0 0,1 0 0,7-25 0,-8 38 0,1 0 0,-1 0 0,1 0 0,1 1 0,0-1 0,0 1 0,0 0 0,1 1 0,1 0 0,-1 0 0,1 0 0,0 0 0,0 1 0,14-8 0,-7 6-8,-1 2 0,23-9-1,-20 9-67,4-4-303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9.0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27 228 32447,'-6'-22'229,"1"13"-148,4 9-81,1 0 0,0 0 0,0 0 1,-1 0-1,1 0 0,0 0 1,0 0-1,-1 0 0,1 0 0,0 0 1,0 0-1,0 0 0,-1 1 0,1-1 1,0 0-1,0 0 0,0 0 0,-1 0 1,1 1-1,0-1 0,0 0 0,0 0 1,0 0-1,0 1 0,-1-1 1,1 0-1,0 0 0,0 1 0,0-1 1,0 0-1,0 0 0,0 1 0,0-1 1,0 0-1,0 0 0,0 1 0,0-1 1,0 0-1,-4 27 0,1 0 0,1 0 0,2 0 0,4 40 0,-4-55 0,1 0 0,0 1 0,1-1 0,0 0 0,1 0 0,0 0 0,1 0 0,9 18 0,-12-27 0,1 0 0,0 0 0,0 0 0,0 0 0,0 0 0,0 0 0,1 0 0,-1-1 0,1 1 0,0-1 0,0 0 0,0 0 0,0 0 0,0 0 0,0 0 0,0-1 0,1 1 0,-1-1 0,1 0 0,-1 0 0,1 0 0,-1-1 0,1 1 0,-1-1 0,1 0 0,0 0 0,-1 0 0,1 0 0,5-2 0,-5 1 0,0-1 0,0 1 0,-1-1 0,1 0 0,0 0 0,-1-1 0,1 1 0,-1-1 0,0 0 0,0 0 0,0 0 0,0 0 0,0 0 0,-1-1 0,1 1 0,-1-1 0,0 0 0,0 1 0,0-1 0,-1 0 0,1 0 0,0-5 0,3-8 0,-1 1 0,0-2 0,-1 1 0,0-20 0,-1 9 0,-5-51 0,3 71 0,-2 0 0,1 0 0,-1 0 0,0 0 0,-1 0 0,1 0 0,-2 0 0,1 1 0,-1 0 0,0-1 0,-6-5 0,0 5 0,6 8 0,6 6 0,3 0 0,0-1 0,-1 0 0,2 0 0,-1 0 0,1-1 0,-1 0 0,1 0 0,1 0 0,-1-1 0,0 0 0,1 0 0,-1 0 0,1-1 0,0 0 0,13 2 0,-3-1 0,0-1 0,0 0 0,0-2 0,0 0 0,30-3 0,-46 3 0,0-1 0,1 1 0,-1 0 0,0 0 0,1-1 0,-1 1 0,0-1 0,1 0 0,-1 1 0,0-1 0,0 0 0,0 1 0,0-1 0,0 0 0,1 0 0,-2 0 0,1 0 0,0 0 0,0 0 0,0-1 0,0 1 0,-1 0 0,1 0 0,0-1 0,-1 1 0,1 0 0,-1 0 0,0-1 0,1 1 0,-1-1 0,0 1 0,0 0 0,0-1 0,0-2 0,0 4 0,0-1 0,-1 1 0,1-1 0,0 1 0,0-1 0,-1 0 0,1 1 0,0-1 0,-1 1 0,1 0 0,-1-1 0,1 1 0,0-1 0,-1 1 0,1 0 0,-1-1 0,1 1 0,-1 0 0,0-1 0,1 1 0,-1 0 0,1 0 0,-1 0 0,1 0 0,-1-1 0,0 1 0,1 0 0,-1 0 0,1 0 0,-1 0 0,-1 0 0,-22 1 0,22-1 0,-3 1 0,0 0 0,-1 0 0,1 1 0,0-1 0,0 1 0,0 1 0,0-1 0,0 0 0,1 1 0,-1 0 0,1 0 0,0 1 0,-1-1 0,2 1 0,-1 0 0,0 0 0,1 0 0,0 0 0,0 1 0,0-1 0,0 1 0,1 0 0,-1 0 0,1 0 0,-1 6 0,-2 4 0,1 0 0,1 1 0,0-1 0,1 1 0,1-1 0,0 1 0,3 24 0,-2-36 0,0-1 0,1 1 0,0-1 0,-1 1 0,1-1 0,1 0 0,-1 1 0,0-1 0,1 0 0,0 0 0,0 0 0,0 0 0,0 0 0,0 0 0,0 0 0,1-1 0,0 1 0,-1-1 0,1 0 0,0 0 0,0 0 0,0 0 0,0 0 0,0-1 0,1 1 0,-1-1 0,5 1 0,8 2 0,-1-1 0,1-1 0,-1 0 0,30-2 0,-45 0 0,5 0 0,0 0 0,0 0 0,0-1 0,-1 1 0,1-1 0,0-1 0,0 1 0,0-1 0,-1 1 0,1-1 0,-1-1 0,0 1 0,1-1 0,-1 1 0,0-1 0,0 0 0,-1-1 0,5-4 0,-3 2 0,-1 0 0,0 0-1,0 0 1,-1-1-1,0 0 1,0 0-1,0 0 1,-1 0-1,0 0 1,-1 0-1,2-14 1,0-23-10,-3-48 1,-1 34 33,2 57-26,0 1 0,0-1 1,0 1-1,0-1 0,1 1 0,-1 0 1,0 0-1,0-1 0,1 1 0,-1 0 0,0 0 1,0 0-1,1 0 0,-1 1 0,0-1 1,0 0-1,2 1 0,2 1 2,1-1 0,-1 2 0,0-1 0,1 0 0,-1 1 0,-1 0 0,1 0 0,0 1 0,-1-1 0,6 6 0,-4-3 0,0-1 0,0-1 0,1 1 0,9 5 0,-13-10 5,-28 0 13,15-1-16,0 1 0,0 0 0,0 1 0,-18 3 0,24-3-2,1 0 0,0 0 0,0 1 0,0-1 0,0 1 0,0 0 0,0 0 0,1 0 0,-1 0 0,0 0 0,1 0 0,0 1-1,-1-1 1,1 1 0,0 0 0,0-1 0,1 1 0,-3 5 0,1-1 0,0 1 0,0-1 0,0 1 0,1-1 0,1 1 0,-1 0 0,1 0 0,1 0 0,-1 0 0,1 0 0,2 10 0,-2-13 0,1 0 0,0 0 0,0-1 0,1 1 0,-1 0 0,1-1 0,0 1 0,0-1 0,1 0 0,-1 0 0,1 1 0,0-2 0,0 1 0,1 0 0,-1-1 0,1 1 0,-1-1 0,1 0 0,5 3 0,2-1 0,0-1 0,0 0 0,1 0 0,-1-1 0,1-1 0,-1 0 0,1-1 0,0 0 0,0 0 0,17-3 0,-14 2 0,-10 0 0,0 0 0,0 0 0,0-1 0,0 0 0,0 0 0,-1 0 0,1 0 0,0-1 0,0 0 0,-1 0 0,1 0 0,-1 0 0,0-1 0,0 0 0,0 0 0,6-5 0,-5 2 0,0 0 0,-1 0 0,1 0 0,-1-1 0,0 0 0,-1 0 0,0 0 0,0 0 0,3-13 0,1-10 0,-2 0 0,-1-1 0,-2 0 0,-1-36 0,-1 65 0,0-206 0,-11 257 0,2 53 0,6 149 0,4-243 0,-1 0 0,1-1 0,0 1 0,1 0 0,0 0 0,0-1 0,1 1 0,0-1 0,0 0 0,7 11 0,-9-16 0,1 1 0,0-1 0,0 1 0,0-1 0,0 0 0,0 0 0,1 0 0,-1 0 0,1 0 0,-1 0 0,1-1 0,0 1 0,-1-1 0,1 1 0,0-1 0,0 0 0,0-1 0,0 1 0,0 0 0,0-1 0,0 0 0,0 1 0,0-1 0,1 0 0,-1-1 0,0 1 0,0 0 0,0-1 0,5-2 0,-3 1 0,-1 0 0,0 0 0,-1-1 0,1 0 0,0 0 0,-1 0 0,0 0 0,1 0 0,-1-1 0,0 1 0,-1-1 0,1 0 0,-1 0 0,0 0 0,0 0 0,0 0 0,0-1 0,-1 1 0,2-7 0,3-8 0,-2-1 0,0 0 0,1-21 0,-3-37 0,4-26 0,-10 214 0,0-87 0,2 1 0,0 0 0,1-1 0,3 35 0,-1-55 0,0-1 0,-1 0 0,1 1 0,0-1 0,0 1 0,1-1 0,-1 0 0,0 0 0,1 0 0,-1 0 0,1 0 0,0 0 0,0 0 0,-1 0 0,1-1 0,0 1 0,1-1 0,-1 1 0,0-1 0,0 0 0,1 0 0,-1 0 0,0 0 0,1 0 0,-1 0 0,1-1 0,-1 1 0,5-1 0,4 2 0,0-2 0,0 1 0,0-1 0,0-1 0,14-2 0,-20 2 0,0 0 0,0-1 0,0 0 0,-1 1 0,1-2 0,0 1 0,-1 0 0,0-1 0,0 0 0,0 0 0,0 0 0,0-1 0,0 1 0,-1-1 0,1 0 0,-1 0 0,0 0 0,-1 0 0,1 0 0,-1-1 0,1 0 0,-2 1 0,3-8 0,1-3 0,-1-2 0,0 1 0,-1 0 0,-1-1 0,0-31 0,-2 39 0,-1-1 0,0 1 0,0 0 0,-1-1 0,0 1 0,-1 0 0,1 0 0,-2 1 0,0-1 0,0 0 0,0 1 0,-1 0 0,-9-12 0,9 14 0,0 1 0,0 0 0,0 0 0,0 1 0,-1-1 0,0 1 0,0 0 0,0 1 0,-1 0 0,1 0 0,-1 0 0,1 1 0,-1-1 0,0 2 0,0-1 0,0 1 0,0 0 0,-12 0 0,17 1 0,-1 0 0,1 0 0,-1 0 0,1 1 0,-1-1 0,1 1 0,-1 0 0,1 0 0,0-1 0,-1 2 0,1-1 0,0 0 0,0 0 0,0 1 0,0-1 0,0 1 0,0-1 0,0 1 0,-2 3 0,1-1 0,1 0 0,0 0 0,0 0 0,0 0 0,0 0 0,0 1 0,1-1 0,0 1 0,0-1 0,-1 6 0,1 0 0,1-1 0,0 1 0,0 0 0,1 0 0,0-1 0,0 1 0,1-1 0,1 1 0,0-1 0,4 11 0,-4-13 0,1-1 0,0 1 0,1 0 0,-1-1 0,1 0 0,0 0 0,1-1 0,-1 1 0,1-1 0,0 0 0,1-1 0,-1 1 0,13 5 0,-9-6 0,0 0 0,1-1 0,-1 0 0,1-1 0,0 0 0,-1 0 0,1-1 0,0-1 0,13 0 0,-22-1 0,0 1 0,0-1 0,0 1 0,1-1 0,-1 0 0,0 0 0,-1 0 0,1 0 0,0 0 0,0 0 0,0-1 0,-1 1 0,1-1 0,0 1 0,-1-1 0,1 1 0,-1-1 0,0 0 0,0 0 0,0 0 0,0 0 0,0 0 0,0 0 0,0 0 0,0 0 0,-1 0 0,1-4 0,3-9 0,-1-1 0,1-29 0,-2 20 0,0 13 0,0-1 0,1 0 0,0 1 0,1-1 0,8-17 0,-11 27 0,0 1 0,0-1 0,0 1 0,1 0 0,-1-1 0,1 1 0,-1 0 0,1 0 0,0 0 0,0 0 0,0 0 0,0 1 0,0-1 0,0 1 0,0-1 0,1 1 0,-1 0 0,0 0 0,1 0 0,-1 0 0,1 0 0,-1 0 0,1 1 0,0-1 0,-1 1 0,1 0 0,0 0 0,-1 0 0,1 0 0,0 0 0,-1 1 0,1-1 0,-1 1 0,4 0 0,-4 0 0,0 0 0,0 1 0,0-1 0,-1 0 0,1 1 0,0-1 0,-1 1 0,1-1 0,-1 1 0,0 0 0,1-1 0,-1 1 0,0 0 0,0 0 0,0 0 0,0 0 0,0 0 0,-1 0 0,1 0 0,-1 1 0,1 2 0,4 52 0,-5-47 0,0 56 0,-1-31 0,4 35 0,-3-67 0,0-1 0,1 1 0,-1-1 0,1 1 0,-1-1 0,1 1 0,0-1 0,0 0 0,0 1 0,1-1 0,-1 0 0,0 0 0,1 0 0,-1 0 0,1 0 0,0 0 0,0-1 0,0 1 0,0-1 0,0 1 0,0-1 0,0 1 0,0-1 0,4 1 0,1 1 0,1-1 0,-1-1 0,0 0 0,1 0 0,-1 0 0,1-1 0,8 0 0,-13 0 0,0-1 0,0 1 0,-1-1 0,1 1 0,0-1 0,-1 0 0,1 0 0,0 0 0,-1 0 0,1-1 0,-1 1 0,0-1 0,1 1 0,-1-1 0,0 0 0,0 0 0,2-2 0,0-1 0,0-1 0,0 1 0,-1-1 0,0 1 0,0-1 0,0 0 0,1-7 0,3-10 0,-2 0 0,-1 0 0,2-26 0,-3 9 0,-3 21 0,2 1 0,0-1 0,1 1 0,1-1 0,12-34 0,-16 51 0,1 0 0,0 1 0,0-1 0,0 0 0,0 1 0,0-1 0,0 1 0,1-1 0,-1 1 0,0 0 0,1-1 0,-1 1 0,1 0 0,0 0 0,-1 0 0,1 0 0,0 0 0,-1 1 0,1-1 0,0 0 0,0 1 0,0-1 0,0 1 0,0 0 0,0 0 0,-1 0 0,1 0 0,0 0 0,2 0 0,-1 1 0,0-1 0,0 1 0,0 0 0,0 0 0,0 0 0,0 1 0,0-1 0,-1 1 0,1-1 0,0 1 0,-1 0 0,0 0 0,1 0 0,-1 0 0,0 1 0,0-1 0,2 3 0,3 9 0,1 0 0,-2 0 0,0 0 0,-1 1 0,0 0 0,-1 0 0,0 0 0,-2 0 0,0 1 0,0-1 0,-2 26 0,-1-33 0,0 0 0,0-1 0,-1 1 0,0-1 0,0 1 0,-1-1 0,0 0 0,0 0 0,-1 0 0,0 0 0,0-1 0,-1 0 0,1 0 0,-1 0 0,-1 0 0,1-1 0,-10 8 0,7-6 0,0-1 0,0-1 0,0 1 0,-1-1 0,0-1 0,0 1 0,0-1 0,0-1 0,-1 0 0,1 0 0,-1-1 0,0 0 0,-12 0 0,21-2-1,0 0 0,0 0 0,0 0 0,0 0 1,1-1-1,-1 1 0,0 0 0,0 0 0,0-1 0,0 1 0,1 0 0,-1-1 0,0 1 1,0-1-1,1 1 0,-1-1 0,0 0 0,0 1 0,1-1 0,-1 1 0,1-1 0,-1 0 1,1 0-1,-1 1 0,1-1 0,-1 0 0,1 0 0,0 0 0,-1 0 0,1 1 0,0-1 1,0 0-1,0-2 0,0-35-2,1 24 1,1-5 1,1 1 0,1-1-1,0 0 1,1 1 0,1 0-1,1 0 1,15-29 0,-22 46 1,0 0 0,0 1 1,1-1-1,-1 0 0,0 1 0,1-1 1,-1 1-1,0-1 0,1 1 1,-1-1-1,0 1 0,1-1 0,-1 1 1,1-1-1,-1 1 0,1-1 1,-1 1-1,1 0 0,0-1 1,-1 1-1,1 0 0,-1-1 0,1 1 1,0 0-1,-1 0 0,1 0 1,0 0-1,-1 0 0,1 0 0,0-1 1,-1 2-1,1-1 0,0 0 1,-1 0-1,1 0 0,0 0 0,-1 0 1,1 0-1,0 1 0,-1-1 1,1 0-1,-1 0 0,1 1 1,-1-1-1,1 1 0,0-1 0,-1 0 1,1 1-1,0 0 0,20 32-2,-16-23 3,4 5 0,1 1 0,1-2 0,0 1 0,1-2 0,0 1 0,22 16 1,-25-23 0,0 0 0,0-1 0,1-1 0,0 1 0,0-2 0,0 1 0,1-1 0,-1-1 0,1 0 0,0-1 0,22 3 0,-18-4-1,0 0 1,0-1-1,1-1 1,27-4-1,-39 4-11,0 0 0,0 0 0,0-1-1,0 1 1,-1-1 0,1 0 0,0 0 0,-1 0 0,1 0-1,-1-1 1,0 1 0,0-1 0,0 0 0,0 0 0,0 0-1,-1 0 1,0-1 0,1 1 0,-1-1 0,0 1 0,0-1-1,2-7 1,1-15-499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9.4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32335,'31'-9'176,"14"2"-112,6 7-32,1 0-32,-3 0-224,-6 0-11558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8:59.7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28 32703,'0'0'21,"-5"15"22,-7 1-70,12-15 28,0-1-1,0 0 1,0 0 0,0 0-1,0 0 1,0 0-1,0 0 1,0 0-1,0 0 1,0 0-1,-1 1 1,1-1 0,0 0-1,0 0 1,0 0-1,0 0 1,0 0-1,0 0 1,0 0 0,0 0-1,-1 0 1,1 0-1,0 0 1,0 0-1,0 0 1,0 0-1,0 0 1,0 0 0,-1 0-1,1 0 1,0 0-1,0 0 1,0 0-1,0 0 1,0 0-1,0 0 1,0 0 0,-1 0-1,1 0 1,0 0-1,0 0 1,0 0-1,0 0 1,0 0 0,0 0-1,0-1 1,0 1-1,0 0 1,-1 0-1,1 0 1,0 0-1,0 0 1,0 0 0,0-1-1,1-27-12,1 0-297,-2 26-1023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1.0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353 41 32255,'0'-3'28,"0"1"1,0-1 0,0 1 0,0 0-1,-1-1 1,1 1 0,0 0 0,-1-1-1,-1-3 1,1 5-23,0 0-1,0 1 1,0-1 0,0 0-1,0 0 1,0 0 0,0 1-1,0-1 1,-1 1 0,1-1-1,0 1 1,0-1 0,-1 1-1,1 0 1,0-1 0,0 1-1,-1 0 1,-1 0 0,-10-1-3,0 0 0,1 0 0,-1 2 0,0-1 0,1 2 0,-1 0 1,1 0-1,-1 1 0,1 1 0,0 0 0,0 0 0,-15 9 0,20-9-1,1 0-1,0 1 1,0-1-1,0 1 0,1 0 1,-1 0-1,1 1 0,1-1 1,-1 1-1,1 0 0,0 1 1,0-1-1,1 1 0,-1-1 1,2 1-1,-1 0 1,1 0-1,0 1 0,0-1 1,1 0-1,0 1 0,0 10 1,1-12-1,0 1 0,0 0 0,1-1 0,0 1 0,0-1 0,1 1 0,0-1 0,0 0 0,0 1 0,1-1 0,0 0 0,6 10 0,1-4 0,-1-1 0,2 1 0,0-2 0,17 15 0,-23-21 2,1 1-1,-2 0 0,1 0 0,-1 0 0,1 1 1,-1-1-1,-1 1 0,1 0 0,-1 0 1,0 1-1,-1-1 0,4 13 0,-5-14-2,0-1 0,0 0 0,-1 1 0,0-1 0,0 0 0,0 1 0,0-1-1,-1 0 1,0 1 0,0-1 0,0 0 0,0 0 0,0 0 0,-1 0 0,0 0 0,0 0 0,0 0-1,0 0 1,-1-1 0,0 1 0,-3 3 0,-1 0 0,0 0 0,-1-1 0,0 0 0,-1 0 0,1-1 0,-1 0 0,0 0 0,-17 6 0,23-10 0,1 0 0,-1 0 0,1-1 0,-1 1 0,0-1 0,1 1 0,-1-1 0,0 0 0,0 0 0,1 0 0,-1 0 0,0 0 0,1-1 0,-1 1 0,0-1 0,1 1 0,-1-1 0,1 0 0,-1 0 0,1-1 0,-1 1 0,1 0 0,0-1 0,-1 0 0,1 1 0,0-1 0,0 0 0,0 0 0,1 0 0,-1 0 0,0 0 0,1-1 0,-1 1 0,1 0 0,0-1 0,-2-3 0,2 3-36,0 1 1,0-1-1,0 1 0,1-1 1,-1 1-1,1-1 1,-1 1-1,1-1 0,0 0 1,0 1-1,0-1 1,1 0-1,-1 1 0,0-1 1,1 1-1,1-5 0,13-3-2063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6.0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39 30926,'-2'0'64,"1"-1"1,-1 0-1,1 0 0,0 1 0,-1-1 1,1 1-1,-1-1 0,0 1 0,1 0 0,-1 0 1,1-1-1,-1 1 0,1 0 0,-1 0 1,0 1-1,1-1 0,-1 0 0,1 0 1,-1 1-1,1-1 0,-1 1 0,1-1 1,-2 2-1,1-1-60,1 1 1,0 0-1,0-1 0,-1 1 1,1 0-1,0 0 1,1-1-1,-1 1 1,0 0-1,0 0 0,1 0 1,-1 0-1,1 0 1,0 0-1,0 0 0,-1 4 1,1-2-2,-1 0 0,1 0 0,0-1 0,0 1 0,0 0 0,1 0 0,-1 0 0,1 0 0,2 6 0,-2-8-1,0-1 1,0 0-1,1 1 1,-1-1-1,0 0 1,1 0 0,-1 0-1,0 0 1,1 0-1,-1-1 1,1 1-1,0 0 1,-1-1-1,1 1 1,-1-1-1,1 1 1,0-1-1,-1 0 1,1 0-1,0 1 1,0-1 0,-1 0-1,4-1 1,-2 1-1,1 0 0,-1 0 1,0 0-1,0 0 0,0 0 1,1-1-1,-1 0 0,0 0 1,0 0-1,0 0 1,0 0-1,3-2 0,-5 2-1,1-1 1,-1 0-1,0 1 0,1-1 0,-1 0 0,0 0 0,0 0 0,0 0 0,-1 0 1,1 0-1,0 0 0,-1 0 0,1 0 0,-1 0 0,0 0 0,0 0 1,0 0-1,0 0 0,0-4 0,0 1 0,0 1-1,0-1 1,0 0 0,-1 0 0,0 1-1,0-1 1,0 0 0,-1 1 0,1-1-1,-4-6 1,3 9-1,1 0 1,-1 0-1,0 0 0,0 0 1,0 1-1,1-1 0,-2 0 1,1 1-1,0 0 0,0 0 1,0 0-1,-1 0 0,1 0 1,0 0-1,-1 0 1,1 1-1,-1-1 0,1 1 1,-1-1-1,1 1 0,-1 0 1,-3 1-1,3-2-1,0 1 1,0 0-1,0 0 1,0 1-1,0-1 1,0 1-1,0-1 0,0 1 1,0 0-1,0 0 1,0 1-1,0-1 1,-3 2-1,4-1 0,0 0 1,1 0 0,-1 0-1,1 0 1,-1 0-1,1 1 1,0-1-1,0 0 1,0 1-1,0-1 1,0 1-1,1-1 1,-1 1-1,1-1 1,-1 1-1,1 3 1,-1-4 0,1 0 0,0 0 0,-1 0 0,1 0 0,0 0 0,0 0 0,0 0 0,0 0 0,0 0 0,0 0 0,1 0 0,-1 0 0,1 0 0,-1 0 0,1 0 0,0-1 0,0 1 0,0 0 0,0 0 0,0-1 0,0 1 0,0 0 0,1-1 0,-1 1 0,2 0 0,2 0 0,-1 0 0,1-1 0,-1 0 0,1 0 0,0 0 0,0 0 0,-1-1 0,1 0 0,8 0 0,-11 0 0,0 0 1,0 0-1,0 0 1,1 0-1,-1 0 0,0 0 1,0 0-1,0-1 1,0 1-1,0-1 0,0 0 1,0 0-1,0 1 1,0-1-1,0 0 0,0-1 1,0 1-1,-1 0 1,4-3-1,-3 0 1,-1 1-1,0 0 1,1-1 0,-1 1-1,-1-1 1,1 1 0,0-1-1,-1 1 1,0-1 0,0 1-1,0-6 1,-1 7-1,1 1 0,-1 0 0,1 0-1,-1 0 1,1 0 0,-1 0 0,0 0 0,1 0 0,-1 0 0,0 0 0,0 0-1,0 1 1,0-1 0,0 0 0,0 0 0,0 1 0,0-1 0,0 1 0,0-1-1,0 1 1,0-1 0,0 1 0,0-1 0,-1 1 0,1 0 0,0 0 0,-2 0-1,-1-1 1,1 1-1,0-1 0,-1 1 0,1 0 0,0 0 0,-1 0 0,1 0 0,0 1 0,-1 0 1,-3 0-1,7 0 1,0-1-1,0 1 1,0-1 0,-1 0 0,1 1 0,0-1 0,0 1 0,0-1 0,0 1-1,0-1 1,0 1 0,0-1 0,0 1 0,0-1 0,0 0 0,0 1 0,0-1 0,0 1-1,0-1 1,0 1 0,0-1 0,1 1 0,-1-1 0,0 0 0,0 1 0,0-1-1,1 1 1,-1-1 0,0 0 0,1 1 0,-1-1 0,0 0 0,1 1 0,-1-1-1,0 0 1,1 0 0,-1 1 0,1-1 0,-1 0 0,0 0 0,1 0 0,-1 0 0,1 1-1,0-1 1,22 0-170,-23 2-505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1.6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66 30142,'0'-6'238,"-1"1"1,1 0 0,-1-1-1,-1 1 1,1 0 0,-1 0-1,1 0 1,-1 0 0,-1 0-1,-5-8 1,4 31-239,-16 148 0,-19 216 0,36-346 0,0 16 0,3-52 0,0 0 0,0 0 0,0 0 0,0 0 0,1 0 0,-1 0 0,0 0 0,0 0 0,0 0 0,0 0 0,0 0 0,0 0 0,0 0 0,0 0 0,0 0 0,0 0 0,0 0 0,1 0 0,-1 0 0,0 0 0,5-31 0,10-61 0,3 0 0,5 2 0,39-102 0,-54 170 0,2 1 0,1-1 0,1 2 0,22-32 0,-26 81 0,-1 4 0,1-2 0,-2 0 0,-1 0 0,1 38 0,-7-43-74,0-18 87,1-1 1,0 1-1,0-1 0,1 0 0,-1 1 0,4 9 0,-4-15-52,1 0 0,0-1 1,0 1-1,0 0 0,0-1 0,0 1 1,0-1-1,0 1 0,1-1 0,-1 0 1,0 1-1,1-1 0,-1 0 0,1 0 1,-1 0-1,1 0 0,0 0 0,-1 0 1,1-1-1,0 1 0,0 0 0,0-1 1,0 0-1,-1 1 0,1-1 0,0 0 1,0 0-1,0 0 0,3 0 0,30-1-1652,3-2-2004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2.4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175 247 29277,'15'-91'3387,"-14"82"-3379,-1 0 0,1-1 1,-2 1-1,0-1 0,0 1 0,0-1 0,-5-11 1,5 18-8,0 1 0,-1-1 1,1 1-1,-1 0 1,0-1-1,0 1 0,1 0 1,-1 0-1,-1 0 1,1 1-1,0-1 0,0 0 1,-1 1-1,1 0 1,-1-1-1,1 1 0,-1 0 1,1 0-1,-1 0 1,0 1-1,0-1 0,1 1 1,-1-1-1,0 1 1,0 0-1,-4 0 0,3 0-1,-1 0 0,1 1 0,-1-1 0,1 1 0,-1 0 0,1 0 0,0 0 0,-1 1 0,1-1 0,0 1 0,0 0 0,0 0 0,0 1 0,1-1 0,-6 5 0,3 0 0,1 1 0,0 0 0,1 0 0,0 0 0,0 0 0,1 1 0,0 0 0,0-1 0,1 1 0,0 0 0,1 0 0,-1 18 0,1-14 0,1 1 0,1 0 0,0 0 0,1-1 0,0 1 0,1-1 0,8 25 0,-8-31 0,1 0 0,0-1 0,0 1 0,0-1 0,1 0 0,0 0 0,0-1 0,1 1 0,-1-1 0,1 0 0,0-1 0,9 6 0,-12-8 0,0-1 0,-1 1 0,1-1 0,0 0 0,0 0 0,0 0 0,-1 0 0,1 0 0,0-1 0,0 1 0,1-1 0,-1 0 0,0 0 0,0 0 0,0 0 0,0 0 0,0-1 0,0 1 0,0-1 0,0 0 0,-1 0 0,1 0 0,0 0 0,0-1 0,-1 1 0,1-1 0,0 0 0,-1 1 0,0-1 0,1 0 0,-1 0 0,3-4 0,0-1 0,0 0 0,-1-1 0,0 1 0,0 0 0,-1-1 0,0 0 0,0 0 0,-1 0 0,0 0 0,2-17 0,-2-6 0,-2-50 0,-1 36 0,1 27 0,0-8 0,0 26 0,0 0 0,0 0 0,0 0 0,0 0 0,0 0 0,0 0 0,0 0 0,0 0 0,0 0 0,0 0 0,0 0 0,0 0 0,0 0 0,-1 0 0,1 0 0,0 0 0,0 0 0,0 0 0,0 0 0,-2 16 0,-3 43 0,3 114 0,3-170 0,-1-1 0,1 1 0,0-1 0,0 0 0,0 0 0,0 1 0,0-1 0,0 0 0,0 0 0,1 0 0,-1 0 0,1-1 0,0 1 0,-1 0 0,1-1 0,0 1 0,0-1 0,0 1 0,0-1 0,0 0 0,1 0 0,-1 0 0,3 1 0,-3-1 0,0 0 0,0-1 0,0 1 0,1-1 0,-1 1 0,0-1 0,0 0 0,0 0 0,1 0 0,-1 0 0,0 0 0,0 0 0,1 0 0,-1-1 0,0 0 0,0 1 0,0-1 0,0 0 0,0 0 0,0 0 0,0 0 0,0 0 0,0 0 0,0-1 0,0 1 0,2-3 0,-1-1 0,1-1 0,-1 1 0,0 0 0,-1-1 0,1 0 0,-1 1 0,0-1 0,-1 0 0,2-9 0,5-61 0,-7 52 0,2-18 0,-2 11 0,1 1 0,10-45 0,-12 74 0,1 0 0,-1 0 0,0 0 0,1 0 0,-1 0 0,0 0 0,1 0 0,-1 0 0,1 0 0,-1 0 0,1 0 0,0 0 0,-1 0 0,1 1 0,0-1 0,0 0 0,1 0 0,-2 1 0,1-1 0,-1 1 0,1 0 0,-1 0 0,1 0 0,-1 0 0,1 0 0,-1 0 0,1 0 0,-1 0 0,1 0 0,-1 0 0,1 1 0,0-1 0,-1 0 0,1 0 0,-1 0 0,0 1 0,1-1 0,-1 0 0,1 1 0,-1-1 0,1 1 0,2 2 0,0 0 0,0 0 0,-1 0 0,0 0 0,1 0 0,2 8 0,5 12 0,-1 1 0,-1-1 0,9 51 0,4 78 0,-18-128 0,-3-23 0,0 0 0,-1-1 0,1 1 0,0 0 0,0-1 0,0 1 0,1 0 0,-1-1 0,0 1 0,0 0 0,0-1 0,0 1 0,1-1 0,-1 1 0,0 0 0,0-1 0,1 1 0,-1-1 0,1 1 0,-1-1 0,0 1 0,1-1 0,-1 1 0,1-1 0,-1 1 0,1-1 0,-1 0 0,1 1 0,0-1 0,-1 0 0,1 1 0,-1-1 0,1 0 0,0 0 0,-1 1 0,1-1 0,0 0 0,0 0 0,1-1 0,-1 1 0,0-1 0,1 1 0,-1-1 0,0 0 0,1 0 0,-1 0 0,0 0 0,0 0 0,0 0 0,1 0 0,-1 0 0,-1 0 0,1 0 0,0-1 0,1-1 0,13-24 0,-2-1 0,-1 0 0,11-42 0,-13 40 0,0 1 0,2-1 0,22-37 0,-34 67 0,0-1 0,0 1 0,0 0 0,0 0 0,0-1 0,0 1 0,0 0 0,0 0 0,0 0 0,0-1 0,0 1 0,1 0 0,-1 0 0,0 0 0,0-1 0,0 1 0,0 0 0,0 0 0,1 0 0,-1 0 0,0-1 0,0 1 0,0 0 0,1 0 0,-1 0 0,0 0 0,0 0 0,0 0 0,1 0 0,-1 0 0,0 0 0,0 0 0,1 0 0,-1 0 0,0 0 0,0 0 0,1 0 0,-1 0 0,0 0 0,0 0 0,0 0 0,1 0 0,2 13 0,-2 30 0,-1-33 0,-1 22 0,0-10 0,1-1 0,1 1 0,1 0 0,5 24 1,-6-41-2,0 0 1,1 0 0,0 0 0,0-1-1,0 1 1,0 0 0,1-1 0,-1 0-1,1 1 1,0-1 0,1 0 0,-1-1-1,1 1 1,-1 0 0,1-1 0,0 0-1,0 0 1,1 0 0,-1 0 0,1-1-1,-1 0 1,1 0 0,5 2 0,10-1-126,-3-3-399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3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146 519 32431,'0'-52'336,"0"51"-336,0 1 0,0 0 0,0-1 0,0 1 0,0 0 0,0-1 0,0 1 0,-1 0 0,1-1 0,0 1 0,0 0 0,0 0 0,-1-1 0,1 1 0,0 0 0,0-1 0,0 1 0,-1 0 0,1 0 0,0 0 0,-1-1 0,1 1 0,0 0 0,-1 0 0,1 0 0,0 0 0,-1-1 0,1 1 0,0 0 0,-1 0 0,1 0 0,0 0 0,-1 0 0,1 0 0,0 0 0,-1 0 0,1 0 0,0 0 0,-1 0 0,1 0 0,0 1 0,-1-1 0,1 0 0,0 0 0,-1 0 0,1 0 0,-1 1 0,0-1 0,-4 2 0,0 0 0,1 0 0,-1 0 0,0 0 0,1 1 0,0 0 0,-1 0 0,1 0 0,0 1 0,1-1 0,-1 1 0,1 0 0,-1 0 0,1 0 0,1 1 0,-1-1 0,-4 9 0,-4 9 0,1 0 0,-9 32 0,14-38 0,1 0 0,1 1 0,0 0 0,1 0 0,1 26 0,1-41 0,0 0 0,0 0 0,0 0 0,1 0 0,-1 0 0,1 0 0,-1 0 0,1 0 0,0 0 0,-1 0 0,1-1 0,0 1 0,0 0 0,0 0 0,0-1 0,1 1 0,-1-1 0,0 1 0,1-1 0,1 2 0,0-1 0,0 0 0,0-1 0,1 1 0,-1-1 0,0 0 0,0 0 0,1 0 0,-1 0 0,0 0 0,1-1 0,4 1 0,-2-1 0,1 0 0,0-1 0,-1 1 0,1-1 0,0-1 0,-1 1 0,0-1 0,1 0 0,-1 0 0,0-1 0,0 0 0,7-4 0,-6 1 0,0 0 0,-1-1 0,0 1 0,0-1 0,0 0 0,-1-1 0,0 0 0,0 0 0,-1 0 0,0 0 0,-1 0 0,0-1 0,3-10 0,-3 6 0,0-1 0,-1 0 0,-1 0 0,0 0 0,-1 0 0,0 1 0,-1-1 0,-3-14 0,3 23 0,0 0-1,-1 0 1,0 0 0,0 0 0,0 0-1,0 0 1,-1 0 0,1 1 0,-1 0-1,0-1 1,-1 1 0,1 0 0,-1 0-1,0 1 1,0-1 0,0 1 0,0 0-1,0 0 1,-1 0 0,-7-3 0,12 6-24,4-1 0,16-1 9,132-25 4,-136 22 13,0 1 0,0-2 0,0 0 0,-1-1-1,0-1 1,0 0 0,16-12 0,-25 14 0,0 1-1,-1-1 1,0 0-1,0 0 1,0-1-1,-1 1 1,0-1 0,-1 0-1,1 0 1,-1 0-1,0-1 1,-1 1-1,0-1 1,0 1 0,-1-1-1,0 0 1,0 0-1,-1 0 1,1 0-1,-3-14 1,0 3 2,-1 1 0,0-1 0,-2 1 0,0 0-1,-1 1 1,-1-1 0,-14-27 0,21 45-4,0-1 0,0 1 0,0-1 0,0 1 0,0 0 0,0-1 0,-1 1 0,1-1 0,0 1 0,0 0 0,0-1 0,-1 1 0,1-1 0,0 1 0,-1 0 0,1-1 0,0 1 0,0 0 0,-1-1 0,1 1 0,-1 0 0,1 0 0,0-1 0,-1 1 0,1 0 0,-1 0 0,1 0 0,0 0 0,-1-1 0,1 1 0,-1 0 0,1 0 0,-1 0 0,1 0 0,-1 0 0,1 0 0,-1 0 0,1 0 0,0 0 0,-1 1 0,1-1 0,-1 0 0,1 0 0,-1 0 0,1 0 0,0 1 0,-1-1 0,1 0 0,-1 0 0,1 1 0,0-1 0,-1 0 0,1 1 0,0-1 0,0 0 0,-1 1 0,1-1 0,0 0 0,0 1 0,-1-1 0,1 1 0,0-1 0,0 0 0,0 1 0,0-1 0,-1 1 0,1 0 0,-10 33 0,10-32 0,-17 88 0,-8 182 0,24 99 0,2-186 0,2-67 0,-5 112 0,1-222 0,0 0 0,-1 0 0,0 0 0,0 0 0,-5 12 0,6-17 0,0-1 0,0 0 0,-1 1 0,1-1 0,0 0 0,-1 0 0,1 0 0,-1 0 0,0-1 0,0 1 0,0 0 0,0-1 0,0 1 0,0-1 0,0 1 0,0-1 0,0 0 0,-1 0 0,1 0 0,0 0 0,-3 0 0,4-1 0,0 0 0,0-1 0,0 1 0,0 0 0,0-1 0,0 1 0,0 0 0,0-1 0,0 1 0,0-1 0,0 1 0,0-1 0,0 0 0,1 1 0,-1-1 0,0 0 0,1 0 0,-1 0 0,0 1 0,1-1 0,-1 0 0,1 0 0,-1 0 0,1 0 0,0 0 0,-1 0 0,1 0 0,0 0 0,-1 0 0,1 0 0,0 0 0,0-2 0,-5-40 0,5 39 0,-3-61 0,3 0 0,10-73 0,-6 103 0,3 0 0,1 0 0,2 0 0,1 1 0,22-48 0,-19 54 0,1 1 0,1 1 0,1 1 0,2 0 0,21-22 0,-30 35 0,1 2 0,1-1 0,0 2 0,0-1 0,1 2 0,0-1 0,0 2 0,1 0 0,0 0 0,0 2 0,30-9 0,6 11-440,-35 3-1313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3.9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54 30958,'1'-4'113,"0"1"0,1-1-1,-1 0 1,1 0 0,0 1 0,0-1 0,0 1-1,1-1 1,-1 1 0,1 0 0,0 0-1,-1 0 1,2 1 0,2-3 0,-6 4-112,0 1 0,1 0 1,-1 0-1,0 0 1,0 0-1,0 0 0,1 0 1,-1 0-1,0 0 0,0 0 1,0 0-1,1 0 1,-1 0-1,0 0 0,0 0 1,1 0-1,-1 0 0,0 0 1,0 0-1,0 0 1,1 0-1,-1 0 0,0 0 1,0 0-1,0 1 0,0-1 1,1 0-1,-1 0 1,0 0-1,0 0 0,0 0 1,0 1-1,1-1 0,-1 0 1,0 0-1,0 0 1,0 1-1,0-1 0,0 0 1,0 0-1,0 0 1,0 1-1,0-1 0,1 0 1,-1 0-1,0 0 0,0 1 1,0-1-1,0 0 1,0 0-1,0 0 0,-1 1 1,1-1-1,0 0 0,0 0 1,0 0-1,0 1 1,0-1-1,0 0 0,8 82 18,-2 139 0,-7-143-20,3 0 0,16 101 0,-17-173-5,0 1 22,-1-13-189,0-19-288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5.7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2 206 30878,'-1'-6'93,"1"0"0,0 0 0,0 0 0,1 0 0,-1 0 0,1 0 0,1 0 0,-1 0 0,1 0 0,0 1 0,0-1 0,1 1 0,0-1 0,0 1 0,0 0 0,0 0 0,1 0 0,0 1 0,6-7 0,2 1-92,1 0 1,0 1 0,1 1-1,-1 0 1,2 1-1,-1 0 1,1 1 0,0 1-1,0 0 1,0 1 0,1 1-1,0 0 1,0 1-1,-1 1 1,1 0 0,0 2-1,25 2 1,-38-3-2,-1 1 0,1 0 0,-1-1 0,0 1 0,1 0 0,-1 0 0,0 0 0,1 1 0,-1-1 0,0 0 0,0 1 0,0 0 0,0-1 0,0 1 0,-1 0 0,1 0 0,0 0 0,-1 0 0,0 0 0,1 0 0,-1 0 0,0 1 0,0-1 0,0 0 0,0 1 0,-1-1 0,1 1 0,-1-1 0,1 1 0,-1-1 0,0 1 0,0-1 0,0 1 0,0-1 0,-1 5 0,0 0-2,0-1 0,0 1 0,-1-1 0,1 1 0,-1-1 0,-1 0 0,1 1 0,-1-1 0,0 0-1,-1-1 1,0 1 0,-6 8 0,-10 4-7,-1-1 1,-1 0-1,-33 18 0,26-18-23,-35 30 1,63-46 31,0-1-1,0 1 1,0 0 0,0 0 0,1 0 0,-1 0 0,0 0 0,0 0 0,1 0 0,-1 0 0,1 0 0,-1 0 0,1 0 0,-1 0-1,1 0 1,0 0 0,-1 1 0,1-1 0,0 0 0,0 0 0,0 0 0,0 1 0,0-1 0,0 0 0,0 0 0,0 0 0,0 1 0,1-1-1,-1 0 1,1 0 0,-1 0 0,0 0 0,1 0 0,0 0 0,-1 0 0,1 0 0,0 0 0,-1 0 0,1 0 0,2 1 0,3 4 0,1 0 0,0 0 0,0-1 1,12 7-1,-5-3 2,3 2 6,0 1 0,-1 1 0,0 0 1,-1 2-1,15 18 0,-25-27-7,-1 0-1,0 0 1,0 0 0,-1 1-1,0 0 1,0-1 0,-1 1-1,1 0 1,-1 1-1,-1-1 1,0 0 0,0 0-1,0 1 1,-1-1-1,0 1 1,0-1 0,-1 0-1,-1 8 1,0-9 0,0-1 0,0 1 0,0-1 0,-1 0 0,0 0 0,0 0 0,0 0 0,-1 0 0,1-1 1,-1 0-1,0 1 0,-1-1 0,1-1 0,-1 1 0,1-1 0,-1 0 0,0 0 0,0 0 0,-8 2 0,-1 2 1,-1-1 0,0-1 0,-1 0-1,0-1 1,-28 3 0,36-6-2,-1 0 0,0-1 0,0 0 0,0-1 0,0 0 0,-12-2 0,19 2 0,1 1 0,-1-1 0,0 1 0,1-1 0,-1 0 0,0 0 0,1 0 0,-1 0 0,1 0 0,0 0 0,-1 0 0,1 0 0,0-1 0,0 1 0,-1 0 0,1-1 0,0 1 0,0-1 0,1 1 0,-1-1 0,0 1 0,0-1 0,1 0 0,-1 0 0,1 1 0,0-1 0,-1 0 0,1 0 0,0 1 0,0-1 0,0 0 0,0 0 0,0 1 0,1-1 0,-1 0 0,0 0 0,1 1 0,0-3 0,0 3 0,-1 0-1,1 0 1,0 1 0,-1-1-1,1 0 1,0 1 0,0-1-1,0 0 1,-1 1-1,1-1 1,0 1 0,0-1-1,0 1 1,0-1 0,0 1-1,0 0 1,0 0 0,0-1-1,2 1 1,23-4-9,-23 4 9,75-3 0,-55 3 0,0-1 0,0-1 0,0 0-1,31-9 1,-47 9 1,0 0-1,-1-1 0,1 0 0,-1 0 0,1-1 0,-1 0 1,0 0-1,0 0 0,-1-1 0,0 1 0,1-1 0,-1-1 1,-1 1-1,1-1 0,-1 0 0,0 0 0,0 0 0,4-10 1,0-7 2,0 0 1,-2-1-1,7-45 1,-9 43-4,1 1 0,1-1-1,11-25 1,-16 47 0,1 0 0,1 0 0,-1 0 0,1 1 0,-1-1 0,1 1 0,0 0 0,0 0 0,0 0 0,1 0 0,-1 0 0,1 1 0,0-1 0,-1 1 0,1 0 0,0 0 0,0 0 0,0 1 0,5-2 0,-1 1 0,1 1 0,-1-1 0,1 1 0,-1 1 0,1-1 0,-1 2 0,1-1 0,15 4 0,-12 0-2,-19-2 1,-20 0 4,9-2-3,7-1 0,0 1 0,0 1 0,-20 3 0,27-3 0,0 0 0,1 0 0,-1 1 0,1-1 0,-1 1 0,1 0 0,0 0 0,0 0 0,0 0 0,0 1 0,0-1 0,0 1 0,0 0 0,1 0 0,-3 3 0,0 3 3,-1 0 0,1 0 0,1 0 0,0 1 0,0 0 0,0 0 0,2 0 0,-3 14 0,2 0-3,1 0 0,1 37 0,1-58-1,0 0 0,1 0 1,-1 0-1,1 0 0,-1 0 1,1 0-1,0 0 0,0 0 1,1 0-1,-1 0 0,0 0 1,1-1-1,0 1 0,0-1 1,-1 1-1,2-1 0,-1 1 1,0-1-1,0 0 0,1 0 1,-1 0-1,1-1 0,-1 1 1,1 0-1,5 1 0,-2-1 3,0 0 0,0 0-1,-1-1 1,1 0-1,0 0 1,0-1 0,0 0-1,0 0 1,0 0 0,0-1-1,0 0 1,0 0-1,6-2 1,-7 1-2,-1 0 0,1 0 0,-1-1 0,1 0 0,-1 0 0,0 0 0,0 0 0,0-1 0,0 1 0,-1-1 0,0 0 0,0 0 0,0-1 0,0 1 0,0 0 0,-1-1 0,0 0 0,0 1 0,0-1 0,0 0 0,0-6 0,3-9 0,0-1 0,-2 0 0,1-37 0,-3-76 0,-9 150 0,2 21 0,2 0 0,1 0 0,2 1 0,5 46 0,-4-73 0,1-1 0,0 0 0,0 0 0,1 0 0,1 0 0,-1-1 0,2 1 0,-1-1 0,6 10 0,-8-17 0,0 1 0,1-1 0,-1 0 0,0 1 0,1-1 0,0 0 0,-1 0 0,1 0 0,0-1 0,0 1 0,0 0 0,0-1 0,0 1 0,1-1 0,-1 0 0,0 1 0,1-1 0,-1 0 0,1 0 0,-1-1 0,1 1 0,-1-1 0,1 1 0,0-1 0,-1 0 0,1 0 0,0 0 0,-1 0 0,1 0 0,-1 0 0,1-1 0,0 0 0,-1 1 0,1-1 0,2-2 0,-2 2 0,0-1 0,0 0 0,-1 1 0,1-2 0,-1 1 0,1 0 0,-1 0 0,0-1 0,0 1 0,0-1 0,0 0 0,0 1 0,1-6 0,17-42 0,-18 45 0,31-125 0,-23 83 0,17-48 0,-26 92 0,1-1 0,-1 1 0,1 0 0,0 0 0,-1 0 0,2 0 0,-1 0 0,0 0 0,0 0 0,4-2 0,-5 4 0,0 1 0,0-1 0,0 1 0,0-1 0,0 1 0,0-1 0,0 1 0,0 0 0,0-1 0,0 1 0,0 0 0,0 0 0,0 0 0,0 0 0,0 0 0,0 0 0,0 0 0,0 0 0,0 0 0,0 1 0,0-1 0,0 0 0,0 1 0,0-1 0,0 0 0,0 1 0,0-1 0,0 1 0,0 0 0,0-1 0,0 1 0,-1 0 0,1 0 0,0-1 0,-1 1 0,1 0 0,0 0 0,-1 0 0,1 0 0,0 1 0,4 7 0,0 1 0,0-1 0,-1 1 0,0-1 0,-1 1 0,0 0 0,3 20 0,-2-1 0,0 50 0,-5-71 0,0 1 0,-1-1 0,1 1 0,-2-1 0,1 1 0,-1-1 0,0 0 0,-1 0 0,0-1 0,0 1 0,-1-1 0,0 0 0,0 0 0,-1 0 0,0-1 0,0 0 0,0 0 0,-1 0 0,1-1 0,-2 0 0,1 0 0,0-1 0,-1 0 0,0 0 0,0-1 0,0 0 0,0 0 0,-1-1 0,1 0 0,-1-1 0,-11 1 0,18-2 0,0 0 0,0 0 0,0 0 0,0 0 0,1-1 0,-1 1 0,0-1 0,0 1 0,1-1 0,-1 0 0,0 0 0,1 0 0,-1 0 0,1 0 0,-1 0 0,1 0 0,-1 0 0,1-1 0,0 1 0,0 0 0,0-1 0,-1 1 0,1-1 0,1 1 0,-1-1 0,0 0 0,0 1 0,1-1 0,-1 0 0,0-2 0,-1-5 0,0 0-1,1-1 0,0 1 0,1-16 0,0 19 0,18 5-26,-7 2 27,1 0 0,-1 1 0,0 1 0,0 0 0,0 1 0,12 5 0,35 10 0,-31-14-1,2 0 1,36 1-1,-51-6 5,1 0 0,-1-1 0,0 0 0,1-1 1,-1-1-1,19-6 0,-28 8-4,-1-1 0,1 0 1,0-1-1,-1 1 0,1-1 0,-1 0 1,0 0-1,0 0 0,0-1 0,0 1 1,-1-1-1,1 0 0,-1 0 1,0 0-1,0 0 0,0-1 0,-1 1 1,0-1-1,0 0 0,3-7 1,-2-5-2,0 1 1,-1-1 0,0 1 0,-2-32 0,0 29 0,0 10 0,0 0 0,-1 0 0,0 0 0,-1 0 0,0 1 0,-4-14 0,5 20 0,1 0 0,-1 0 0,0 1 0,0-1 0,0 0 0,0 0 0,0 1 0,0-1 0,0 1 0,-1-1 0,1 1 0,0 0 0,-1-1 0,1 1 0,-1 0 0,0 0 0,1 0 0,-1 0 0,0 0 0,0 0 0,1 1 0,-1-1 0,0 1 0,0-1 0,0 1 0,0-1 0,0 1 0,0 0 0,0 0 0,0 0 0,0 0 0,0 1 0,1-1 0,-1 0 0,-3 2 0,3-1 0,0 0 0,-1 0 0,1 0 0,0 1 0,0-1 0,1 1 0,-1 0 0,0-1 0,0 1 0,1 0 0,-1 0 0,1 0 0,0 0 0,-1 0 0,1 0 0,0 1 0,0-1 0,1 0 0,-1 1 0,0-1 0,1 0 0,-1 1 0,1 3 0,-2 10 0,0 0 0,2 23 0,0-27 0,0 6 0,0 0 0,1 0 0,1 0 0,1 0 0,0-1 0,9 26 0,-10-38 0,0 0 0,0-1 0,1 1 0,-1-1 0,1 0 0,0 1 0,0-1 0,0 0 0,1-1 0,-1 1 0,1-1 0,0 1 0,0-1 0,0 0 0,0-1 0,1 1 0,-1-1 0,1 0 0,0 0 0,-1 0 0,1-1 0,0 1 0,0-1 0,0 0 0,0-1 0,0 1 0,9-1 0,-10 0 0,1 0 0,-1-1 0,1 1 0,-1-1 0,0 0 0,1 0 0,-1 0 0,0-1 0,1 0 0,-1 0 0,0 0 0,-1 0 0,1 0 0,0-1 0,0 0 0,-1 1 0,0-1 0,1-1 0,-1 1 0,-1 0 0,1-1 0,0 0 0,-1 1 0,1-1 0,-1 0 0,0 0 0,2-9 0,4-8 0,-1-1 0,-2 0 0,0-1 0,-1 1 0,-1-1 0,0-30 0,-2 20 0,13-61 0,-14 94 0,0-1 0,0 0 0,0 1 0,0-1 0,0 0 0,0 0 0,0 1 0,0-1 0,1 0 0,-1 1 0,0-1 0,1 1 0,-1-1 0,0 0 0,1 1 0,-1-1 0,1 1 0,-1-1 0,1 1 0,-1-1 0,1 1 0,-1-1 0,1 1 0,-1 0 0,1-1 0,0 1 0,-1 0 0,1-1 0,0 1 0,-1 0 0,1 0 0,0 0 0,-1 0 0,1-1 0,0 1 0,-1 0 0,1 0 0,0 0 0,0 0 0,-1 1 0,1-1 0,0 0 0,-1 0 0,1 0 0,0 1 0,-1-1 0,1 0 0,0 0 0,-1 1 0,1-1 0,-1 1 0,1-1 0,0 1 0,3 2 0,0 0 0,0 1 0,-1-1 0,1 1 0,-1-1 0,3 5 0,2 5 0,0-1 0,0 1 0,-1 0 0,-1 1 0,0 0 0,-1 0 0,0 0 0,-1 0 0,-1 1 0,0 0 0,-1 0 0,-1 0 0,0 17 0,-2-27 0,0-1 0,0 0 0,0 1 0,-1-1 0,0 0 0,1 0 0,-1 0 0,-1 0 0,1-1 0,-1 1 0,1 0 0,-1-1 0,0 0 0,0 1 0,-1-1 0,1-1 0,0 1 0,-1 0 0,0-1 0,0 0 0,0 0 0,-7 3 0,0 0 0,0 0 0,0-1 0,-1-1 0,1 0 0,-1-1 0,0 0 0,-18 1 0,26-3-13,4 0 8,-1 1 0,1-1 1,-1 0-1,1 0 0,-1 0 0,1 0 1,-1 0-1,1 0 0,-1 0 1,1 0-1,-1 0 0,1 0 1,-1 0-1,1 0 0,-1 0 1,1 0-1,-1-1 0,1 1 1,-1 0-1,1 0 0,-1-1 1,1 1-1,0 0 0,-1 0 0,1-1 1,-1 1-1,1 0 0,0-1 1,-1 1-1,1-1 0,0 1 1,0 0-1,-1-1 0,1 1 1,0-1-1,-1 0 0,1-18-736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6.0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32719,'0'-4'48,"0"1"-48,12 3 0,21-8 0,6 6 0,2 2 0,-6 0 0,-8 0 0,-15 0-48,-20 6-1697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6.4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0 32063,'-2'4'528,"2"0"-416,0 1-80,14-1 0,19 0-32,8-2 0,5-2 0,-5 0 0,-6 0-48,-11-8-192,-7-7-8612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8.4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70 141 32399,'0'-16'208,"0"13"-103,-1 8-41,-2 11-73,-18 117 9,-6 165 0,11-90 0,15-190 0,1-28 0,1-19 0,-1-52 0,4-312 0,-3 378 0,0-13 0,6-39 0,-6 61 0,0 0 0,0 1 0,1-1 0,0 0 0,0 1 0,0-1 0,1 1 0,-1 0 0,1 0 0,1 0 0,-1 0 0,8-7 0,-8 9 0,0 1 0,0 0 0,0 0 0,1 0 0,-1 1 0,1-1 0,0 1 0,-1 0 0,1 0 0,0 0 0,0 0 0,-1 1 0,1 0 0,0 0 0,0 0 0,0 0 0,0 0 0,5 2 0,-4-1 0,0 0 0,0 0 0,0 0 0,0 1 0,-1 0 0,1 0 0,-1 0 0,1 1 0,-1 0 0,0-1 0,0 1 0,0 1 0,3 3 0,-1-1 0,-1 1 0,0 1 0,-1-1 0,0 1 0,0 0 0,-1 0 0,1 0 0,-2 0 0,1 0 0,-1 1 0,-1-1 0,1 1 0,-2 0 0,1-1 0,-1 1 0,0 0 0,-1 0 0,0-1 0,0 1 0,-1-1 0,0 1 0,-1-1 0,0 0 0,0 0 0,0 0 0,-1 0 0,0 0 0,-1-1 0,0 0 0,0 0 0,-1 0 0,1 0 0,-2-1 0,-7 7 0,1-3-1,1-1 1,-2-1-1,1 0 0,-1 0 1,0-1-1,-1-1 0,-26 7 1,59-14-13,-1 0 1,1 0-1,-1 2 1,26 3-1,-24-1 14,0-1 0,0-2 1,30-1-1,-43 0-1,0 0 0,0-1 0,0 0 0,0 1 0,0-2 0,0 1 1,-1-1-1,1 0 0,-1 0 0,1 0 0,-1-1 0,0 0 0,0 0 1,8-9-1,-6 3 2,0 1-1,-1-1 1,0-1 0,0 1 0,-1-1 0,0 0 0,-1 0 0,0 0-1,-1-1 1,0 1 0,1-15 0,0-16 2,-2-76 0,-2 78-5,0 28-1,1 8 4,-1 0 1,0 0-1,0 0 0,0 0 0,0 0 1,-1-1-1,1 1 0,-1 0 0,0 0 1,0 0-1,-1 0 0,1 1 0,-1-1 1,-2-4-1,3 7-2,1 1 0,-1-1 0,1 1 0,-1-1 0,1 1 0,-1 0 0,1-1 0,-1 1 0,1 0 0,-1-1 0,0 1 0,1 0 0,-1 0 0,1-1 0,-1 1 0,0 0 0,1 0 0,-1 0 0,0 0 0,1 0 0,-1 0 0,0 0 0,1 0 0,-1 0 0,0 0 0,1 1 0,-1-1 0,1 0 0,-1 0 0,0 0 0,1 1 0,-1-1 0,1 0 0,-1 1 0,1-1 0,-1 1 0,1-1 0,-1 0 0,1 1 0,-1-1 0,1 1 0,-1-1 0,1 1 0,0 0 0,-1-1 0,1 1 0,0 0 0,-13 28 0,6 5 0,2 1 0,1-1 0,2 1 0,1 0 0,4 41 0,-1-40 0,-2-21 0,2 0 0,0 0 0,1 0 0,0 0 0,1-1 0,0 1 0,2-1 0,10 21 0,-13-29 0,0-1 0,0 1 0,1-1 0,0 0 0,0 0 0,0 0 0,1 0 0,0-1 0,0 0 0,0 1 0,0-2 0,1 1 0,-1-1 0,1 0 0,0 0 0,0 0 0,0-1 0,0 0 0,1 0 0,-1-1 0,0 0 0,8 1 0,-3-2 0,1 1 0,-1-1 0,0-1 0,0 0 0,0-1 0,0 0 0,21-7 0,-26 6 0,1-1 0,-1 1 0,0-1 0,0 0 0,0 0 0,0-1 0,-1 0 0,1 0 0,-1 0 0,-1-1 0,1 0 0,-1 0 0,6-9 0,-4 2 0,0 0 0,0-1 0,-2 0 0,1 0 0,-2 0 0,0 0 0,0 0 0,-2-1 0,0 0 0,0 1 0,-3-30 0,1 41 0,1 0 0,-1 0 0,0 0 0,1-1 0,-1 1 0,-1 0 0,1 0 0,0 0 0,-1 1 0,1-1 0,-1 0 0,0 0 0,0 1 0,0-1 0,0 1 0,-1 0 0,1-1 0,-1 1 0,1 0 0,-1 1 0,0-1 0,0 0 0,-5-1 0,1 0 0,-1 1 0,0-1 0,1 2 0,-1-1 0,0 1 0,0 1 0,0-1 0,-12 2 0,18-1 0,-1 1 0,1-1 0,0 0 0,-1 1 0,1 0 0,0-1 0,0 1 0,0 0 0,-1 0 0,1 0 0,0 1 0,0-1 0,0 0 0,1 1 0,-1-1 0,0 1 0,1 0 0,-1-1 0,-2 4 0,2 0 0,-1-1 0,1 1 0,0-1 0,0 1 0,1 0 0,-1-1 0,1 1 0,0 0 0,0 6 0,0-2 0,1 1 0,0 0 0,0-1 0,1 1 0,0-1 0,1 1 0,0-1 0,0 1 0,7 14 0,-5-18 0,-1 1 0,1-1 0,1-1 0,-1 1 0,1-1 0,0 1 0,0-1 0,1-1 0,-1 1 0,1-1 0,0 0 0,0 0 0,1-1 0,-1 0 0,1 0 0,-1 0 0,1-1 0,0 0 0,0 0 0,0-1 0,1 0 0,-1 0 0,0 0 0,0-1 0,14-2 0,-19 2 0,0-1 0,1 0 0,-1 1 0,0-1 0,1 0 0,-1-1 0,0 1 0,0 0 0,0-1 0,0 1 0,0-1 0,-1 0 0,1 1 0,0-1 0,-1 0 0,1 0 0,-1 0 0,0 0 0,1 0 0,-1 0 0,0-1 0,0 1 0,-1 0 0,1-1 0,0 1 0,0-5 0,1-6 0,0 0 0,-1 0 0,0-19 0,-1 31 0,1-33 0,0 21 0,0-1 0,-1 1 0,-4-24 0,4 36 0,0 1 0,0-1 0,0 1 0,0 0 0,-1-1 0,1 1 0,0-1 0,0 1 0,0 0 0,-1-1 0,1 1 0,0 0 0,-1 0 0,1-1 0,0 1 0,-1 0 0,1 0 0,0-1 0,-1 1 0,1 0 0,-1 0 0,1 0 0,0 0 0,-1-1 0,1 1 0,-1 0 0,1 0 0,-1 0 0,1 0 0,0 0 0,-1 0 0,1 0 0,-1 0 0,1 0 0,0 1 0,-1-1 0,1 0 0,-1 0 0,1 0 0,0 0 0,-1 1 0,1-1 0,-1 0 0,1 0 0,0 0 0,-1 1 0,1-1 0,0 0 0,0 1 0,-1-1 0,-1 6 0,0 0 0,0 1 0,1-1 0,-1 0 0,1 0 0,1 1 0,-1-1 0,1 0 0,0 1 0,2 6 0,-2 8 0,0-6 0,1 1 0,4 30 0,-4-42 0,0 1 0,1 0 0,-1 0 0,1-1 0,0 1 0,1-1 0,-1 1 0,0-1 0,1 0 0,0 0 0,0 0 0,1 0 0,5 5 0,-8-8 0,1 0 0,-1 0 0,1 0 0,0-1 0,0 1 0,-1 0 0,1 0 0,0-1 0,0 1 0,0-1 0,0 0 0,0 0 0,0 0 0,0 1 0,-1-2 0,1 1 0,0 0 0,0 0 0,0-1 0,0 1 0,0-1 0,0 1 0,-1-1 0,1 0 0,0 0 0,0 1 0,-1-2 0,1 1 0,-1 0 0,1 0 0,-1 0 0,1-1 0,-1 1 0,0 0 0,0-1 0,1 1 0,-1-1 0,0 0 0,1-3 0,6-14 0,-2-1 0,0-1 0,-1 1 0,-1-1 0,3-42 0,-5 33 0,14-55 0,-16 84 0,0 0 0,0 0 0,0 0 0,1 0 0,-1 0 0,0 0 0,1 0 0,-1 0 0,1 0 0,-1 0 0,1 0 0,0 1 0,-1-1 0,1 0 0,0 0 0,-1 1 0,3-2 0,-3 2 0,0 0 0,1 0 0,-1 0 0,1 0 0,-1 0 0,1 0 0,-1 0 0,1 0 0,-1 0 0,1 0 0,-1 0 0,1 1 0,-1-1 0,0 0 0,1 0 0,-1 0 0,1 1 0,-1-1 0,0 0 0,1 0 0,-1 1 0,0-1 0,1 0 0,-1 1 0,1 0 0,17 31 0,-17-31 0,16 42 0,-1 0 0,-2 1 0,12 70 0,-26-114 0,0 1 0,1-1 0,-1 0 0,0 0 0,0 1 0,0-1 0,0 0 0,0 0 0,0 0 0,0 1 0,1-1 0,-1 0 0,0 0 0,0 0 0,0 1 0,0-1 0,1 0 0,-1 0 0,0 0 0,0 0 0,1 1 0,-1-1 0,0 0 0,0 0 0,1 0 0,-1 0 0,0 0 0,0 0 0,1 0 0,-1 0 0,0 0 0,0 0 0,1 0 0,-1 0 0,0 0 0,0 0 0,1 0 0,-1 0 0,0 0 0,0 0 0,1 0 0,-1 0 0,0-1 0,1 1 0,10-9 0,-3-6 0,0 0 0,-1-1 0,0 0 0,-2 0 0,5-19 0,5-13 0,-10 32 0,-2 5 0,1 0 0,0 1 0,0-1 0,1 1 0,1-1 0,-1 2 0,13-17 0,-17 28 0,-1-1 0,1 0 0,0 0 0,-1 0 0,1 1 0,-1-1 0,0 0 0,1 1 0,-1-1 0,0 0 0,0 1 0,0-1 0,0 0 0,0 3 0,0 191 0,0-191 0,0-1 0,1 1 0,-1 0 0,1 0 0,0 0 0,0 0 0,0-1 0,0 1 0,1 0 0,0-1 0,0 1 0,0-1 0,0 0 0,0 0 0,0 0 0,1 0 0,0 0 0,-1 0 0,1-1 0,0 1 0,1-1 0,-1 0 0,0 1 0,1-2 0,-1 1 0,5 2 0,0-2 0,0 1 0,-1-1 0,1 0 0,0-1 0,0 0 0,0 0 0,0-1 0,0 0 0,0 0 0,0 0 0,0-1 0,10-3 0,-13 2 0,0 0 0,0-1 0,-1 0 0,1 0 0,-1 0 0,1 0 0,-1 0 0,0-1 0,0 0 0,-1 0 0,1 0 0,-1 0 0,0-1 0,0 1 0,0-1 0,0 0 0,2-7 0,1-3 0,0-1 0,0 0 0,-2 0 0,4-22 0,-5 25 0,-1 0 0,-1 0 0,0-1 0,-1 1 0,0 0 0,-3-18 0,2 29 0,1 1 0,-1 0 0,0-1 0,0 1 0,1 0 0,-1-1 0,0 1 0,0 0 0,0 0 0,0 0 0,-1 0 0,1 0 0,0 0 0,0 0 0,-1 0 0,1 1 0,0-1 0,-1 0 0,1 1 0,0-1 0,-1 1 0,1-1 0,-1 1 0,1 0 0,-1 0 0,-1 0 0,0-1 0,0 1 0,1 0 0,-1 0 0,1 0 0,-1 0 0,1 1 0,-1-1 0,0 1 0,1 0 0,0-1 0,-1 1 0,1 0 0,-1 1 0,1-1 0,-3 2 0,2 1 0,-1-1 0,2 1 0,-1 0 0,0-1 0,1 1 0,0 1 0,0-1 0,0 0 0,0 0 0,1 1 0,-1-1 0,1 1 0,0-1 0,0 7 0,-1 10 0,2 39 0,0-55 0,0 0 0,0 1 0,1-1 0,0 0 0,0 0 0,0 0 0,1 1 0,-1-1 0,1 0 0,0-1 0,1 1 0,-1 0 0,1-1 0,0 1 0,0-1 0,0 0 0,1 0 0,0 0 0,0 0 0,6 4 0,-3-4 0,-1 1 0,1-2 0,1 1 0,-1-1 0,0 0 0,1-1 0,-1 1 0,1-2 0,0 1 0,0-1 0,0 0 0,11 0 0,-7-1-7,-6 0 10,0 0 0,0 0 0,0 0-1,12-3 1,-17 3-6,0-1-1,1 1 1,-1-1-1,0 1 0,1-1 1,-1 0-1,0 1 1,0-1-1,1 0 1,-1 0-1,0 0 1,0 0-1,0 0 0,0 0 1,0 0-1,0-1 1,-1 1-1,1 0 1,0 0-1,-1-1 0,1 1 1,0 0-1,-1-1 1,0 1-1,1-2 1,-1 2-55,0 0-1,1 0 1,-1 1 0,0-1 0,0 0 0,0 0 0,0 0 0,0 1-1,0-1 1,-1 0 0,1 0 0,0 1 0,0-1 0,0 0 0,-1 0 0,1 1-1,-1-1 1,1 0 0,-17-10-4563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8.9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6 32175,'0'-6'592,"-2"6"-592,0 25 0,-2 10 0,2 4 0,2-2 0,0-2 0,0-9 0,0-4-48,10-11-208,0-9-1713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9.2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30 27549,'-4'-13'4882,"2"2"-4658,0 7-144,2 3-48,-4 2-32,-1 23 0,5 14 0,0 2 0,0 1 0,0-4-32,5-11-368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46.7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143 45 31518,'1'-2'25,"-1"1"-1,0-1 1,0 1-1,0-1 1,0 0-1,0 1 1,-1-1-1,1 0 1,0 1-1,-1-1 1,1 1-1,-1-1 1,0 0-1,1 1 1,-1 0-1,0-1 1,0 1-1,0-1 1,0 1-1,0 0 1,0 0-1,0 0 1,0-1-1,-1 1 1,1 0-1,0 1 1,-1-1-1,1 0 1,-1 0-1,1 0 1,-1 1-1,1-1 1,-1 1-1,0-1 1,1 1-1,-1 0 1,0 0-1,1 0 1,-1 0-1,1 0 1,-1 0-1,0 0 1,1 0-1,-1 0 1,0 1-1,1-1 1,-1 1-1,-1 0 1,-1 1-25,0 0 0,1 1 0,0-1 0,-1 1 0,1-1 0,0 1 0,0 0 0,0 0 0,1 1 0,-1-1 0,1 0-1,0 1 1,0-1 0,0 1 0,-2 6 0,-5 10 2,-8 33 0,12-31 0,1 0-1,0 0 1,2 0 0,1 0 0,0 0 0,4 29 0,-3-47-2,1 0 0,0 0 0,-1-1 0,1 1 0,1-1 0,-1 1 0,0 0 0,1-1 0,0 0 0,0 0 0,0 1 0,0-1 0,1 0 0,-1 0 0,1-1 0,-1 1 0,1-1 0,0 1 0,0-1 0,0 0 0,0 0 0,6 3 0,-1-2 0,1 0 0,-1-1 0,1 0 0,-1 0 0,1 0 0,0-1 0,-1-1 0,15 0 0,-19 0 1,-1-1 0,1 1 0,0-1 0,-1 0 0,1 0 1,-1 0-1,0 0 0,1 0 0,-1-1 0,0 0 0,0 0 0,0 0 0,0 0 0,0 0 1,0 0-1,0-1 0,-1 1 0,1-1 0,-1 0 0,0 0 0,0 0 0,0 0 0,0 0 0,-1 0 1,1-1-1,-1 1 0,0 0 0,2-6 0,1-7-1,-1 1 0,-1-1 0,0 1 0,-1-1 0,-1-20 0,-1 27 0,1 0 0,-2 0 0,1 0 0,-1 0 0,-1 0 0,1 0 0,-1 1 0,-1-1 0,0 1 0,0 0 0,0 0 0,-1 0 0,-1 0 0,1 1 0,-1 0 0,0 0 0,-1 1 0,1-1 0,-2 2 0,1-1 0,-13-7 0,17 11-10,0 1 0,0-1 0,-1 1-1,1 0 1,0 1 0,0-1 0,-1 0 0,1 1 0,0 0 0,-1 0-1,1 0 1,-1 0 0,1 0 0,0 1 0,-1-1 0,1 1 0,0 0 0,0 0-1,0 0 1,0 0 0,0 1 0,0 0 0,0-1 0,-3 3 0,-13 17-713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09.7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39 31791,'-15'-13'672,"3"2"-480,4 4-128,4-1-48,2 8 16,-5 0-32,-1 15 0,-4 16 0,-1 6 0,7 0 0,4-1 0,2-7 0,0-3-64,0-9-224,8-12-1953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10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21 32319,'2'-11'336,"-2"5"-256,0 2-48,-15 26-32,-1 14 0,2 2 0,-1 5 0,7 1 0,0-3-128,-3-7-4018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55.1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19 31823,'1'-1'28,"-1"0"0,0 0 0,1 0 0,-1 0 0,1 0 0,-1 0-1,1 0 1,-1 0 0,1 0 0,0 1 0,-1-1 0,1 0 0,0 0 0,0 0 0,0 1 0,0-1 0,-1 1 0,1-1 0,0 0 0,0 1 0,0 0 0,0-1 0,2 0 0,-2 2-20,0-1 0,0 0 0,0 1 0,0-1-1,0 1 1,0-1 0,0 1 0,0-1 0,0 1-1,0 0 1,-1-1 0,1 1 0,0 0 0,-1 0-1,1 0 1,0 0 0,-1-1 0,1 1 0,0 2 0,3 6-15,0 0 0,0 0 0,4 20 0,2 20 13,-3 0 0,2 61-1,-7 103-7,-3-113 3,-10 56-588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57.3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21 271 31374,'-3'-6'83,"0"0"-1,0 0 0,1 0 1,0-1-1,0 1 0,0 0 1,1-1-1,0 1 0,0-1 1,1 0-1,0 1 0,1-14 1,0 15-76,0 0 1,1 0 0,0 0 0,0 0-1,0 1 1,1-1 0,-1 1-1,1-1 1,0 1 0,0 0-1,1 0 1,-1 0 0,1 1-1,0-1 1,0 1 0,0 0-1,5-3 1,15-8-3,1 1 1,0 0-1,0 3 0,1 0 1,0 1-1,1 2 0,0 0 1,0 2-1,1 1 0,51 0 1,-72 3-4,-1 1-1,0 1 1,0-1 0,0 1 0,9 2 0,-13-2-2,-1-1-1,1 1 1,-1 0-1,1 0 1,-1 0-1,1 0 1,-1 0-1,0 0 1,1 0-1,-1 0 1,0 1-1,0-1 1,0 0-1,0 1 1,0-1-1,0 0 1,0 1-1,-1 0 1,1-1 0,0 1-1,-1-1 1,0 1-1,1 3 1,1 7 0,-1 0 0,0 0 1,-1 0-1,0 1 0,-1-1 1,-1 0-1,0 0 0,0 0 1,-1 0-1,-1-1 0,0 1 1,-1-1-1,-9 17 0,-8 10 3,-2-1 0,-42 49-1,6-6-20,59-79 18,-2 3-3,0-1 0,1 0 0,-1 1 1,1 0-1,0 0 0,1-1 0,-1 1 0,0 0 0,1 0 0,0 1 0,-1 6 1,2-10 0,1 0 0,-1 0 1,1 0-1,-1-1 1,1 1-1,-1 0 0,1 0 1,0 0-1,-1-1 1,1 1-1,0 0 1,-1-1-1,1 1 0,0-1 1,0 1-1,0-1 1,0 1-1,0-1 0,0 1 1,-1-1-1,1 0 1,0 0-1,0 1 1,0-1-1,0 0 0,0 0 1,0 0-1,0 0 1,2 0-1,3 1-4,57 9 12,-29-6 4,42 12-1,-68-13-9,0-1 0,0 1 1,0 0-1,-1 1 0,1 0 0,-1 0 0,0 0 0,0 1 1,0 0-1,8 9 0,-12-10-2,0 0 1,0 1-1,0-1 1,-1 1-1,1 0 1,-1-1-1,0 1 1,-1 0-1,1 0 0,-1 0 1,0 1-1,0-1 1,-1 0-1,0 0 1,1 1-1,-2-1 1,1 0-1,-2 8 1,1-4 1,-1 0 0,-1 0 0,1-1 0,-1 1 0,-1-1 0,0 1 0,0-1 0,0 0 0,-10 12 0,-6 2 2,-1 0 1,-1-1 0,-1 0-1,-1-2 1,-1-1 0,0-2-1,-1 0 1,-1-1 0,0-2-1,-57 20 1,58-26-2,17-5-3,15-4-13,27-8 24,-16 5-8,0 0 1,1 0 0,18-1 0,-14 4-2,0-1 0,0-2-1,0 0 1,-1-1 0,0-1 0,36-17-1,-44 17 3,0-1-1,0 0 1,-1-1-1,0 0 1,-1-1-1,0 0 1,-1-1-1,0 0 1,0-1-1,-1 0 0,8-14 1,-1-6 9,-1-1-1,18-58 1,-23 57-12,2 2 0,28-56 0,-37 83 0,0 0 0,0 0 0,0 0 0,1 0-1,-1 1 1,1-1 0,1 1 0,-1 0 0,0 0-1,1 1 1,0-1 0,0 1 0,0 0 0,0 0 0,1 1-1,-1-1 1,1 1 0,-1 0 0,1 1 0,0-1-1,-1 1 1,1 1 0,0-1 0,0 1 0,0 0-1,7 0 1,-12 1 0,1-1 1,-1 1-1,0-1 0,1 1 0,-1-1 0,0 1 0,0 0 1,1 0-1,-1-1 0,0 1 0,0 0 0,0 0 0,0 0 0,0 0 1,1 2-1,7 7 4,-9-10 39,-2 0-26,-3-1-15,0 1-1,-1-1 0,1 2 1,0-1-1,0 0 0,0 1 1,0 0-1,-1 0 0,1 1 0,1-1 1,-1 1-1,0 0 0,0 1 1,-7 4-1,5-2-1,0 0 1,1 1-1,-1 0 1,1 1-1,1-1 0,-1 1 1,1 0-1,-6 10 1,3-2-2,1 0 1,0 1-1,1 0 1,1 0 0,0 0-1,1 1 1,1 0-1,-2 31 1,5-41 0,0 0 0,0 0 0,0 0 0,1 0 0,0 0 0,0 0 0,3 6 0,-3-10 1,0-1-1,1 1 1,-1-1-1,1 0 1,-1 1 0,1-1-1,0 0 1,0 0-1,0 0 1,1 0 0,-1-1-1,0 1 1,1-1-1,-1 1 1,1-1 0,-1 0-1,1 0 1,0 0-1,3 1 1,2 1 1,0-1 0,0 0 1,0-1-1,0 0 0,0 0 0,0 0 1,0-1-1,0-1 0,1 1 0,-1-1 0,0-1 1,14-3-1,-17 3 0,0 0 0,0-1-1,0 1 1,0-1 0,0 0 0,-1-1 0,1 1-1,-1-1 1,0 0 0,0 0 0,0 0 0,-1 0-1,1-1 1,-1 1 0,0-1 0,0 0 0,-1 0-1,0 0 1,3-8 0,1-11 4,-2 1-1,0-1 1,-2 0-1,0 0 1,-2 0-1,-5-46 1,-2 44 15,1 18-10,5 8-10,1 0 1,0 0-1,-1 0 0,1 0 0,0 0 0,0 0 0,-1 0 0,1 0 0,0 1 0,0-1 0,-1 0 0,1 0 0,0 0 0,0 0 0,0 1 0,-1-1 0,1 0 0,0 0 0,0 0 0,0 1 0,-1-1 0,1 0 0,0 0 0,0 1 0,0-1 1,0 0-1,0 0 0,0 1 0,0-1 0,0 0 0,0 0 0,0 1 0,0-1 0,0 0 0,0 1 0,-5 25 0,1-1-1,1 1 1,1 0-1,2 0 1,5 50-1,-5-72 0,1 1-1,0-1 1,0 1 0,1-1-1,-1 0 1,1 1-1,0-1 1,0 0-1,1 0 1,-1 0 0,1-1-1,0 1 1,4 4-1,-5-7 3,0 1-1,0 0 0,0 0 0,0-1 0,1 1 0,-1-1 1,1 0-1,-1 0 0,1 0 0,-1 0 0,1 0 0,0 0 1,0-1-1,-1 1 0,1-1 0,0 0 0,0 0 0,-1 0 1,1 0-1,0 0 0,0-1 0,4-1 0,-5 1 1,0 1-1,0-2 0,0 1 0,0 0 1,0 0-1,-1-1 0,1 1 0,0-1 1,-1 1-1,1-1 0,-1 1 0,0-1 1,1 0-1,-1 0 0,0 0 1,1-3-1,14-38 8,-13 35-5,7-30-1,5-43-1,-12 58-1,1 0 1,1 0-1,1 0 1,1 1-1,1 0 0,17-32 1,-23 50 0,0 1 0,0-1 0,1 1 1,-1 0-1,1 0 0,0 0 0,0 0 0,0 1 1,1-1-1,4-2 0,-7 4-1,0 1 0,0 0 0,-1-1 0,1 1-1,0 0 1,0 0 0,0 0 0,0-1 0,0 1 0,0 0 0,0 0 0,0 0-1,0 1 1,-1-1 0,1 0 0,0 0 0,0 0 0,0 1 0,1 0 0,0-1-1,-1 1 0,0 0 1,0 1-1,0-1 0,0 0 1,0 0-1,0 0 0,0 1 0,0-1 1,0 0-1,0 1 0,-1-1 1,1 1-1,-1-1 0,1 3 1,7 22 1,-2 1 0,0 0 0,2 42-1,-5 86 10,-3-131-10,0-13-1,0 0 0,-1-1 0,0 1 0,-1 0 0,0 0 0,-1-1 0,0 1 0,0-1 0,-2 0 0,1 0 0,-1 0 1,0-1-1,-8 11 0,11-18 1,0-1 1,0 1-1,0-1 1,0 0 0,0 0-1,0 0 1,0 0-1,-1 0 1,1 0 0,0 0-1,-1-1 1,1 1-1,0-1 1,-1 0-1,1 0 1,0 0 0,-1 0-1,1 0 1,-1 0-1,-4-1 1,4 0-2,-1 0-1,0 0 1,1 0 0,-1-1-1,1 1 1,0-1-1,-1 0 1,1 0 0,0 0-1,0 0 1,0 0 0,0-1-1,0 0 1,-3-4 0,22 6-53,34 2 57,-11 0 5,0-1 0,1-2 0,-1-1 0,61-14 0,-91 14-7,0 1 0,1-2-1,-1 1 1,0-1 0,-1 0-1,1-1 1,-1 0-1,0-1 1,0 0 0,0 0-1,-1 0 1,0-1 0,0 0-1,-1 0 1,0-1 0,0 0-1,-1 0 1,0 0 0,0-1-1,-1 0 1,0 0 0,0 0-1,3-18 1,-1-5 2,-2 0 0,-1-1 0,-2 0 0,-1 1 1,-5-40-1,5 70-2,0 0 0,-1 0-1,1 0 1,-1 0 0,1 0 0,-1 0 0,0 0 0,1 0 0,-1 1 0,0-1 0,0 0 0,-3-2 0,4 3-1,0 1 0,0 0 0,0 0 0,-1 0 0,1 0 0,0-1 0,0 1 0,-1 0 0,1 0 0,0 0 1,0 0-1,-1 0 0,1 0 0,0 0 0,0 0 0,-1 0 0,1 0 0,0 0 0,0 0 0,-1 0 0,1 0 0,0 0 0,-1 0 0,1 0 0,0 0 0,0 0 0,-1 0 0,1 0 0,0 1 1,0-1-1,0 0 0,-1 0 0,-8 16-1,2 12 1,2 1 0,0 0 0,2 1 0,1-1 0,3 46 0,0-32 0,-1-34 0,0 1 0,1-1 0,0 1 0,1-1 0,0 1 0,0-1 0,1 0 0,0 0 0,8 15 0,-8-20 0,-1 0 0,1 0 0,0 0 0,0 0 0,1 0 0,-1-1 0,1 1 0,0-1 0,-1 0 0,1 0 0,1-1 0,-1 1 0,0-1 0,1 0 0,-1 0 0,1 0 0,0-1 0,-1 1 0,1-1 0,8 1 0,-8-2 0,-1 1 0,1-1 0,-1 0 0,1 0 0,-1-1 0,1 1 0,-1-1 0,1 0 0,-1 0 0,1 0 0,-1-1 0,0 0 0,0 1 0,0-2 0,0 1 0,6-4 0,-5 1 0,0-1 0,0 1 0,0-1 0,0 0 0,-1 0 0,0-1 0,0 1 0,-1-1 0,4-9 0,8-25 0,17-79 0,8-21 0,-37 133 0,1 0 0,0 1 0,0-1 0,0 1 0,1 0 0,0 0 0,1 0 0,-1 1 0,1 0 0,11-9 0,-14 13 0,0 0 0,0 0 0,0 0 0,0 0 0,0 1 0,1-1 0,-1 1 0,0 0 0,1 0 0,-1 0 0,1 0 0,-1 1 0,1 0 0,-1-1 0,1 1 0,-1 0 0,1 1 0,0-1 0,-1 1 0,1-1 0,-1 1 0,0 0 0,1 1 0,-1-1 0,0 0 0,1 1 0,-1 0 0,4 3 0,1 1 0,-1 1 0,0 0 0,0 0 0,-1 0 0,1 1 0,-2 0 0,1 1 0,-1-1 0,-1 1 0,1 0 0,-2 0 0,1 0 0,3 16 0,-1 0 0,-1 0 0,-1 0 0,-1 0 0,-1 31 0,-2-39 0,-1 0 0,0-1 0,-2 1 0,0 0 0,0-1 0,-2 0 0,0 0 0,-14 30 0,16-39 0,-1-1 0,0 0 0,0 0 0,0 0 0,-1-1-1,1 1 1,-2-1 0,1 0 0,0 0 0,-1-1 0,0 0 0,0 0 0,0 0 0,0-1-1,-1 0 1,0 0 0,1 0 0,-1-1 0,0 0 0,0 0 0,0-1 0,0 0-1,-9 0 1,13-1 0,0 0-1,0 0 0,0 0 0,0-1 0,0 1 0,0-1 1,0 0-1,0 0 0,0 0 0,0 0 0,0-1 1,0 1-1,1-1 0,-1 0 0,1 0 0,-5-3 1,3 0-1,0 1-1,0-1 1,0 0 0,1-1 0,0 1 0,0-1 0,-5-10 0,1-7-5,1 0 1,0 0 0,-3-32-1,9 51 5,-3-26-14,1-42 0,2 66 16,-1 6-1,1-1 0,0 1 1,0-1-1,0 1 1,0-1-1,0 1 1,0-1-1,0 1 0,0-1 1,0 1-1,0-1 1,0 1-1,0-1 0,1 1 1,-1-1-1,0 1 1,0-1-1,0 1 1,1-1-1,-1 1 0,0 0 1,1-1-1,-1 1 1,0-1-1,1 1 0,-1 0 1,0-1-1,1 1 1,-1 0-1,1-1 1,-1 1-1,1 0 0,-1 0 1,0 0-1,1-1 1,-1 1-1,1 0 0,-1 0 1,2 0-1,-1 0 1,1 1 0,-1-1 0,1 0 0,-1 1 0,0 0 0,1-1 0,-1 1 0,1 0-1,-1 0 1,0 0 0,0 0 0,0 0 0,2 1 0,17 19 5,-1 2-1,20 29 1,-19-23 1,33 34 1,-42-52-7,1 1 0,1-2-1,-1 0 1,2 0 0,-1-1 0,1-1 0,1 0-1,-1-1 1,1-1 0,1 0 0,-1-1 0,1-1-1,0 0 1,0-1 0,0-1 0,0 0 0,1-1-1,-1-1 1,20-3 0,-32 3-1,0-1 0,0 1 0,0-1 0,0 0 0,0-1 0,0 1 0,0-1 0,-1 0 0,1 0 0,0 0 0,-1 0 0,0-1 0,1 1 0,-1-1 0,0 0 0,0 0 0,-1 0 0,6-7 0,-5 4-13,1-1 0,-1 0 0,0 0-1,0 0 1,-1 0 0,0 0 0,-1-1 0,1 1 0,-1-13 0,1-43-368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57.6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223 20 32287,'-6'0'1,"0"1"0,0 0 0,0 0 1,0 1-1,0-1 0,1 1 0,-1 0 0,1 1 0,-1 0 1,1-1-1,0 2 0,0-1 0,0 1 0,1-1 1,-1 1-1,1 0 0,0 1 0,0-1 0,0 1 0,-5 8 1,3-4-3,0 1 0,1 0 0,0 1 0,1-1 1,0 1-1,0 0 0,1 0 0,1 0 0,0 0 1,-1 12-1,3-20-1,-1 0 0,1 0 0,0 0 0,1 0 0,-1 0 1,0 0-1,1 0 0,-1 0 0,1 0 0,0-1 0,0 1 0,0 0 0,0 0 0,1-1 1,-1 1-1,1-1 0,0 1 0,-1-1 0,1 1 0,0-1 0,4 3 0,-1-2 3,0 0 0,-1-1 0,1 0 0,0 0 0,0 0 0,0-1 0,1 0 0,-1 0 0,0 0 0,0 0 0,8-1 0,-1 0 10,-1 0-1,0 0 1,0-2-1,0 1 1,0-1-1,0-1 1,0 0-1,0 0 1,19-11-1,-24 11 2,1 0-1,-2-1 1,1 0-1,0-1 1,-1 1-1,0-1 1,0 0-1,0 0 1,-1-1-1,0 1 1,0-1-1,0 0 1,0 0 0,-1 0-1,0-1 1,-1 1-1,3-10 1,-3 11-8,-1-1 1,0 0-1,0 0 1,0 1 0,-1-1-1,0 0 1,0 0-1,0 0 1,-1 0 0,0 0-1,0 0 1,0 1-1,-1-1 1,0 1-1,0-1 1,0 1 0,-4-6-1,3 6-1,-1 1 0,1 0-1,-1 0 1,0 0 0,0 0-1,0 1 1,0-1 0,-1 1-1,0 0 1,1 1 0,-1-1-1,0 1 1,0 0 0,0 0-1,-1 0 1,1 1 0,0 0-1,-8-1 1,3 0-41,-1 1 1,1 1-1,0 0 0,0 0 1,-1 1-1,1 0 0,0 1 1,0 0-1,0 0 1,0 1-1,0 1 0,0 0 1,1 0-1,0 1 0,0 0 1,0 0-1,0 1 0,1 0 1,0 1-1,0-1 0,1 2 1,0-1-1,0 1 0,1 0 1,0 1-1,-9 15 1,-2 23-3333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58.7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44 206 27613,'-9'-5'1785,"7"4"-1632,0 0 1,-1 0-1,1 0 1,0 0-1,0 0 1,0-1-1,1 1 0,-1-1 1,0 1-1,0-1 1,1 0-1,-1 1 1,1-1-1,0 0 1,-1 0-1,1 0 0,0 0 1,0 0-1,0-1 1,-1-3-1,3 5-151,0 1-1,-1-1 1,1 0 0,-1 0-1,1 1 1,0-1-1,0 1 1,0-1-1,-1 0 1,1 1 0,0-1-1,0 1 1,0 0-1,0-1 1,0 1-1,0 0 1,0-1 0,0 1-1,0 0 1,0 0-1,0 0 1,1 0-1,30-4 9,-28 4-8,425-15 39,-241 13-31,958-34-10,-563-20 0,-320 25 0,-234 30 0,20-3 0,-80 1-227,0 3-298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09:59.7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1 115 27725,'249'-24'4994,"679"18"-4994,70-3 0,-641-29 8,-19 1 0,-321 36-21,-17 2 11,0-1 1,0 0-1,0 0 1,0 0-1,0 0 1,0 0-1,-1 0 0,1 0 1,0 0-1,0 0 1,0 0-1,0 0 1,0 0-1,0 0 1,0 0-1,0 0 0,0 0 1,0 0-1,0 0 1,1 0-1,-1 0 1,0 1-1,0-1 1,0 0-1,0 0 0,0 0 1,0 0-1,0 0 1,0 0-1,0 0 1,0 0-1,0 0 1,0 0-1,0 0 0,0 0 1,0 0-1,-31 3-319,-2-2-424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02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1 111 32015,'0'0'2,"0"0"0,0 0 0,0 0 0,0 0 0,0 0 1,0 0-1,0 0 0,0 0 0,1 0 0,-1 0 0,0 0 0,0 0 1,0 0-1,0 0 0,0 0 0,0 0 0,0 0 0,0 0 0,0 1 1,0-1-1,0 0 0,0 0 0,0 0 0,0 0 0,0 0 1,0 0-1,0 0 0,0 0 0,0 0 0,1 0 0,-1 1 0,0-1 1,0 0-1,0 0 0,0 0 0,-1 0 0,1 0 0,0 0 0,0 0 1,0 0-1,0 0 0,0 0 0,0 1 0,0-1 0,0 0 0,0 0 1,0 0-1,0 0 0,0 0 0,0 0 0,0 0 0,0 0 1,0 0-1,0 0 0,0 0 0,0 0 0,-1 0 0,1 0 0,0 1 1,0-1-1,0 0 0,0 0 0,0 0 0,0 0 0,9 5 24,14 3 21,0-1 0,0-1-1,1-2 1,44 4 0,103-5 4,-111-4-40,-45 2-10,-1-2-1,1 1 0,-1-2 1,0 0-1,1 0 0,19-7 1,-34 9-1,1-1 0,0 1-1,0 0 1,-1 0 0,1 0 0,0-1 0,0 1 0,-1 0-1,1-1 1,0 1 0,-1-1 0,1 1 0,-1-1 0,1 1-1,0-1 1,-1 1 0,1-1 0,-1 0 0,1 1 0,-1-1-1,0 1 1,1-1 0,-1 0 0,0 0 0,1 1 0,-1-2-1,0 1 1,-1 0-1,1 0 1,0 0-1,-1 0 1,1 0-1,-1 0 1,1 0-1,-1 0 1,0 0-1,1 1 0,-1-1 1,0 0-1,0 1 1,1-1-1,-1 0 1,0 1-1,-1-1 1,-46-22-18,44 21 18,-100-32-12,-25-11 11,129 45 1,0 0 1,0 0 0,0-1-1,0 1 1,0 0 0,0 0-1,0 0 1,0 0 0,0 0 0,0 0-1,1 0 1,-1 0 0,0 0-1,0 0 1,0-1 0,0 1-1,0 0 1,0 0 0,0 0 0,0 0-1,0 0 1,0 0 0,0 0-1,0-1 1,0 1 0,0 0-1,0 0 1,0 0 0,0 0-1,0 0 1,0 0 0,0 0 0,0 0-1,0-1 1,0 1 0,0 0-1,-1 0 1,1 0 0,0 0-1,0 0 1,0 0 0,0 0 0,0 0-1,0 0 1,0 0 0,0 0-1,0-1 1,0 1 0,0 0-1,-1 0 1,1 0 0,0 0 0,0 0-1,0 0 1,0 0 0,0 0-1,0 0 1,0 0 0,-1 0-1,1 0 1,0 0 0,0 0 0,0 0-1,0 0 1,0 0 0,0 0-1,0 0 1,0 0 0,-1 0-1,14-2 24,18 3 10,-6 1-13,0 2-1,0 1 1,0 1 0,-1 1-1,0 1 1,36 17-1,-57-24-20,-1 0 1,0 1-1,1-1 0,-1 1 0,0 0 0,0 0 0,0 0 1,0 0-1,-1 0 0,1 0 0,0 0 0,-1 0 0,0 1 1,1-1-1,-1 0 0,0 1 0,0-1 0,0 1 0,0 0 0,-1-1 1,1 1-1,-1 0 0,0-1 0,0 1 0,0 0 0,0 0 1,0-1-1,0 1 0,-1 0 0,1-1 0,-1 1 0,0 0 1,0-1-1,0 1 0,0-1 0,0 1 0,-3 3 0,-3 6 2,-1 0 1,0-1-1,0 0 0,-1-1 0,-20 19 0,19-21-79,-16 16-371,0 0-1,-28 37 1,42-47-3957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05.7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0 648 31711,'6'-19'269,"15"-35"0,-18 47-226,1 1 0,-1-1 0,1 1 0,0 0 0,1 0 0,-1 0 0,1 1 0,8-8 0,-12 13-42,-1 0-1,1-1 1,-1 1-1,0 0 0,1 0 1,-1 0-1,1 0 1,-1 0-1,0 0 0,1 0 1,-1 0-1,1 0 1,-1 0-1,1 0 1,-1 0-1,0 0 0,1 0 1,-1 0-1,1 0 1,-1 1-1,0-1 0,1 0 1,-1 0-1,1 0 1,-1 1-1,0-1 1,1 0-1,-1 0 0,0 1 1,1-1-1,-1 0 1,0 1-1,0-1 0,1 0 1,-1 1-1,0-1 1,0 1-1,0-1 1,0 0-1,1 1 0,-1-1 1,0 1-1,0-1 1,0 0-1,0 1 0,0-1 1,0 1-1,0 0 1,5 26-4,-4-24 4,4 56 8,-5 99 0,-1-71-11,1-87 2,0 0 0,0 0 1,0 0-1,0 0 0,0 0 0,0-1 1,0 1-1,0 0 0,0 0 0,0 0 1,1 0-1,-1 0 0,0 0 0,0 0 0,0 0 1,0-1-1,0 1 0,0 0 0,0 0 1,0 0-1,0 0 0,1 0 0,-1 0 1,0 0-1,0 0 0,0 0 0,0 0 0,0 0 1,0 0-1,0 0 0,1 0 0,-1 0 1,0 0-1,0 0 0,0 0 0,0 0 0,0 0 1,0 0-1,1 0 0,-1 0 0,0 0 1,0 0-1,0 0 0,0 0 0,0 0 1,0 0-1,0 0 0,1 0 0,-1 0 0,0 0 1,0 0-1,0 1 0,0-1 0,0 0 1,0 0-1,0 0 0,0 0 0,0 0 1,0 0-1,0 0 0,0 1 0,1-1 0,-1 0 1,0 0-1,0 0 0,0 0 0,0 0 1,0 0-1,0 1 0,7-11 3,0-10 0,0 0-1,-2 0 1,0-1 0,2-25 0,-5 28-3,1 1 0,0 0 0,1 0 0,1 1-1,0-1 1,1 1 0,14-26 0,-19 41 0,-1 0 0,1 0 0,0 0 0,-1 0 0,1 0 0,0 0 0,0 0 0,0 0 0,0 0 0,0 0 0,0 0 0,0 1 0,0-1 0,0 0 0,0 1 0,0-1 0,0 1 0,1-1 0,0 1 0,-1 0 0,0 0 0,0 0 0,0 0 0,0 0 0,0 1 0,-1-1 0,1 0 0,0 1 0,0-1 0,0 1 0,-1-1 0,1 1 0,0-1 0,-1 1 0,1-1 0,0 1 0,-1 0 0,1-1 0,-1 1 0,2 1 0,2 5 0,0 0 0,-1 1 0,0 0 0,4 12 0,-5-13 0,15 52 0,-9-31 0,20 52 0,-28-80 0,0 0 0,0 1 0,0-1 0,0 0 0,0 0 0,0 0 0,1 1 0,-1-1 0,0 0 0,0 0 0,0 0 0,0 0 0,0 1 0,0-1 0,0 0 0,0 0 0,0 0 0,1 0 0,-1 1 0,0-1 0,0 0 0,0 0 0,0 0 0,1 0 0,-1 0 0,0 0 0,0 0 0,0 1 0,0-1 0,1 0 0,-1 0 0,0 0 0,0 0 0,0 0 0,1 0 0,-1 0 0,0 0 0,0 0 0,0 0 0,1 0 0,-1 0 0,0 0 0,0 0 0,0 0 0,1 0 0,-1 0 0,0-1 0,4-7 0,10-58 0,-10 43-3,1 0-1,9-28 0,-12 44 2,1 1 1,0 0-1,0-1 1,0 1-1,1 1 0,0-1 1,0 0-1,0 1 0,1 0 1,0 0-1,0 0 1,7-5-1,15-2 2,-26 12 0,0-1 0,-1 1 0,1 0 0,0 0 0,-1 0 0,1 0 0,0 0 0,-1 0 0,1 0 0,0 0 0,-1 0 0,1 1 0,0-1 0,-1 0 0,1 0 0,0 1 0,-1-1 0,1 0 0,0 1 0,-1-1 0,1 0 0,-1 1 0,1-1 0,-1 1 0,1-1 0,-1 1 0,1-1 0,-1 1 0,0-1 0,1 1 0,-1 0 0,0-1 0,1 1 0,-1-1 0,0 1 0,0 0 0,1-1 0,-1 1 0,0 1 0,3 17 0,0 37 0,-2-33 0,5 39 0,-5-56 0,0-1 0,1 1 0,0 0 0,0 0 0,0-1 0,1 1 0,-1-1 0,1 0 0,1 0 0,-1 0 0,6 6 0,-7-9 0,1 1 1,-1-1-1,0-1 0,1 1 1,0 0-1,-1 0 0,1-1 1,0 0-1,0 1 0,0-1 1,-1 0-1,1-1 0,0 1 1,1 0-1,-1-1 0,0 0 1,0 1-1,0-1 0,0-1 1,0 1-1,0 0 0,0-1 1,4-1-1,-2 1 0,-1-1 1,1 1 0,-1-1-1,0-1 1,0 1-1,0 0 1,0-1-1,0 0 1,0 0-1,-1 0 1,1-1-1,-1 1 1,0-1-1,4-5 1,-3 1 0,1-1-1,-1 0 1,0 0 0,-1 0-1,0 0 1,0-1 0,-1 1-1,1-13 1,0-9 4,-2-39 0,-1 42-2,-1 28-3,1-1 0,-1 1 1,1-1-1,-1 1 0,0 0 0,1-1 1,-1 1-1,0 0 0,1 0 1,-1-1-1,0 1 0,0 0 0,1 0 1,-1 0-1,0 0 0,1 0 1,-1 0-1,0 0 0,0 0 0,1 0 1,-1 0-1,0 0 0,1 1 1,-1-1-1,0 0 0,1 1 0,-1-1 1,0 0-1,1 1 0,-1-1 1,1 0-1,-1 1 0,0-1 0,1 1 1,-1-1-1,0 2 0,-1 3-1,0 0-1,0 0 1,0 0-1,1 1 1,-1-1 0,1 0-1,1 1 1,-1-1-1,1 8 1,2 57 3,0-53-3,-2-11 1,1 0 0,-1 0 0,2-1 0,-1 1 0,1 0 0,-1 0 0,2-1 0,-1 1 0,1-1 0,-1 0 0,1 0 0,7 8 0,-8-10 0,1 0 0,0 0 0,0 0 0,1 0 0,-1-1 0,1 0 0,-1 1 0,1-1 0,0 0 0,0-1 0,0 1 0,0-1 0,0 0 0,0 0 0,0 0 0,0 0 0,0-1 0,7 1 0,-8-1 0,0 0 0,-1 0 0,1 0 0,0 0 0,0 0 0,0-1 0,0 0 0,0 1 0,-1-1 0,1 0 0,0 0 0,-1 0 0,1-1 0,0 1 0,-1-1 0,0 1 0,1-1 0,-1 0 0,0 0 0,0 0 0,0 0 0,0 0 0,0 0 0,-1-1 0,1 1 0,0-1 0,-1 1 0,0-1 0,0 1 0,0-1 0,0 0 0,1-5 0,3-10 0,-1 0 0,0 0 0,1-28 0,5-26 0,-10 70 0,1 0 0,-1 0 0,1 0 0,0 1 0,0-1 0,0 0 0,0 0 0,0 1 0,0-1 0,1 0 0,-1 1 0,0-1 0,1 1 0,-1 0 0,1-1 0,0 1 0,-1 0 0,1 0 0,0 0 0,0 0 0,0 0 0,0 1 0,0-1 0,0 0 0,0 1 0,0-1 0,0 1 0,2 0 0,-1 0 0,-1-1 0,1 1 0,0 1 0,-1-1 0,1 0 0,0 1 0,-1-1 0,1 1 0,0 0 0,-1 0 0,1 0 0,-1 0 0,1 0 0,-1 0 0,0 1 0,0-1 0,1 1 0,-1 0 0,0-1 0,2 4 0,0 1 0,0 0 0,-1 0 0,0 0 0,0 0 0,0 1 0,-1-1 0,0 1 0,0 0 0,1 13 0,-1 3 0,-1 38 0,-2-31 0,11-54-3,-1-18-6,-2 12 2,13-41 1,-18 64 4,1 0 0,0 0 0,1 0 0,-1 0 0,1 1 0,0 0 0,1 0 1,0 0-1,0 0 0,0 1 0,7-6 0,-11 10 2,1 0 0,-1-1 0,1 1 0,0 0 0,0 1 0,0-1 0,0 0 0,-1 0 0,1 1 0,0-1 0,0 1 0,0 0 0,0-1 0,0 1 0,0 0 0,1 0 0,-1 0 0,2 1 0,-3-1 0,1 1 0,-1-1 0,0 1 0,0-1 0,0 1 0,0 0 0,0-1 0,0 1 0,0 0 0,0 0 0,0 0 0,0 0 0,0 0 0,-1 0 0,1 0 0,0 0 0,-1 0 0,1 0 0,-1 0 0,1 0 0,-1 0 0,1 1 0,-1-1 0,0 0 0,1 0 0,-1 1 0,0 1 0,1 54 1,-2-42-1,1 1-1,0-1 1,1 0 0,1 0-1,1 1 1,4 14 0,-6-26 0,1-1 1,0 1-1,0-1 1,0 1-1,0-1 1,0 0-1,0 0 1,1 0-1,0 0 1,0 0-1,-1-1 1,2 1-1,-1-1 1,0 0-1,0 0 1,1 0-1,-1 0 1,1 0-1,-1-1 1,1 0-1,0 1 1,0-2-1,-1 1 1,1 0-1,0-1 1,0 1-1,0-1 1,7-1-1,-7 1 1,-1 0-1,1 0 0,0-1 0,-1 1 1,1-1-1,-1 0 0,1 0 0,-1 0 1,1-1-1,-1 1 0,1-1 0,-1 0 1,0 0-1,0 0 0,0 0 0,0 0 1,4-5-1,-3 2-1,0-1 1,0 1 0,-1-1-1,0 1 1,0-1-1,0 0 1,-1 0 0,1-1-1,0-6 1,2-8 4,-2-1 0,-1 0 1,0 0-1,-2-26 0,-1 36 9,0 71-15,-1-35 3,1 1 0,1-1 0,8 49 1,-8-71-2,1 1-1,0 0 1,0-1 0,0 1 0,0-1 0,0 1 0,1-1 0,-1 1-1,1-1 1,0 0 0,0 0 0,0 0 0,0 0 0,0 0 0,0 0 0,0 0-1,0-1 1,1 1 0,-1-1 0,1 0 0,3 2 0,2-1 0,-1 0 0,1 0 0,-1-1 0,1 0 0,0 0 0,10-1 0,-15 0 0,-1 0 0,1-1 1,-1 1-1,0-1 0,1 0 1,-1 0-1,0 0 0,1 0 0,-1 0 1,0-1-1,0 1 0,0-1 0,0 1 1,0-1-1,0 0 0,0 1 0,-1-1 1,1 0-1,-1 0 0,1 0 0,-1-1 1,0 1-1,0 0 0,0 0 0,0-1 1,0 1-1,0-1 0,-1 1 0,1 0 1,-1-4-1,3-8 2,-1-1 0,0-1 0,-1-23 0,-3-14-2,1 31 0,0 1 0,1-1 0,5-31 0,-5 52 0,1 0 0,-1 0 0,1-1 0,-1 1 0,1 0 0,-1 0 0,1 0 0,-1 0 0,1 0 0,0 0 0,0 0 0,-1 0 0,1 0 0,0 0 0,0 1 0,0-1 0,0 0 0,0 0 0,0 1 0,0-1 0,1 1 0,-1-1 0,0 1 0,0-1 0,0 1 0,0 0 0,1 0 0,-1-1 0,0 1 0,0 0 0,1 0 0,-1 0 0,0 0 0,0 1 0,1-1 0,-1 0 0,0 0 0,2 1 0,0 0 0,0 0 0,0 0 0,-1 0 0,1 0 0,0 0 0,0 0 0,0 1 0,-1 0 0,1-1 0,-1 1 0,1 0 0,-1 0 0,0 0 0,3 3 0,1 6 0,-1 0 0,0 0 0,-1 0 0,0 0 0,-1 1 0,0 0 0,3 22 0,-3 6 0,-2 41 0,-2-47 0,1-34 0,0 0 0,0 0 0,0 1 0,0-1 0,0 0 0,0 0 0,0 0 0,0 0 0,0 1 0,0-1 0,0 0 0,0 0 0,0 0 0,0 1 0,0-1 0,0 0 0,0 0 0,0 0 0,0 0 0,0 1 0,0-1 0,0 0 0,0 0 0,0 0 0,1 0 0,-1 1 0,0-1 0,0 0 0,0 0 0,0 0 0,0 0 0,0 0 0,1 1 0,-1-1 0,0 0 0,0 0 0,0 0 0,0 0 0,1 0 0,-1 0 0,0 0 0,0 0 0,0 0 0,0 0 0,1 0 0,-1 0 0,0 0 0,0 0 0,1 0 0,5-10 0,6-71-5,-9 48-4,16-60 1,-17 85 7,1 0 0,-1 0 1,2 0-1,-1 1 0,1-1 0,0 1 1,0 0-1,1 0 0,0 1 0,0 0 1,1-1-1,9-7 0,-13 13 1,0-1 0,0 1 1,0 0-1,0 0 0,0 0 0,0 0 1,0 0-1,0 0 0,0 0 0,0 1 1,0-1-1,1 1 0,-1 0 0,0 0 0,0-1 1,0 1-1,1 1 0,-1-1 0,3 1 1,-4-1-1,1 1 0,-1-1 1,1 1-1,-1 0 0,1 0 1,-1 0-1,1 0 0,-1 0 1,0 0-1,0 0 0,1 0 1,-1 1-1,0-1 0,0 0 1,0 1-1,-1-1 1,1 1-1,0-1 0,0 1 1,-1-1-1,1 1 0,-1 0 1,1-1-1,-1 4 0,3 21 1,-2-1 0,0 1-1,-7 50 1,0 15-1,6-91 0,0 0 0,0 1 0,0-1 0,0 0 0,0 0 0,0 1 0,0-1 0,0 0 0,0 0 0,0 1 0,0-1 0,0 0 0,0 0 0,1 0 0,-1 1 0,0-1 0,0 0 0,0 0 0,0 0 0,0 1 0,1-1 0,-1 0 0,0 0 0,0 0 0,0 0 0,0 1 0,1-1 0,-1 0 0,0 0 0,0 0 0,1 0 0,-1 0 0,0 0 0,0 0 0,0 0 0,1 1 0,-1-1 0,0 0 0,0 0 0,1 0 0,-1 0 0,0 0 0,0 0 0,1-1 0,-1 1 0,0 0 0,0 0 0,1 0 0,-1 0 0,0 0 0,0 0 0,0 0 0,1 0 0,-1 0 0,0-1 0,0 1 0,0 0 0,1 0 0,-1 0 0,0 0 0,0-1 0,0 1 0,0 0 0,0 0 0,0 0 0,1-1 0,-1 1 0,12-13 0,0-13 0,-1-1 0,-1-1 0,-1 0 0,6-35 0,18-55 0,-33 117 0,1 0 0,-1 0 0,0 0 0,1 0 0,-1 0 0,1 0 0,-1 0 0,1 1 0,-1-1 0,1 0 0,0 0 0,-1 0 0,1 0 0,0 1 0,0-1 0,0 0 0,-1 1 0,2-2 0,-1 2 0,-1 0 0,1 1 0,-1-1 0,1 0 0,-1 0 0,1 0 0,-1 0 0,1 0 0,-1 0 0,1 1 0,-1-1 0,0 0 0,1 0 0,-1 1 0,1-1 0,-1 0 0,0 1 0,1-1 0,-1 0 0,0 1 0,1-1 0,-1 0 0,0 1 0,1-1 0,-1 2 0,14 35 0,-10-17 0,-1 1 0,1 38 0,-3-31 0,5 34 0,-5-54 0,1-1 0,0 0 0,0 1 0,1-1 0,0 0 0,0 0 0,0 0 0,1-1 0,6 9 0,-6-11 0,0 1 1,1-1-1,-1 0 0,1 0 1,0 0-1,1-1 1,-1 0-1,1 0 0,-1 0 1,1-1-1,0 1 1,0-1-1,0-1 0,0 1 1,0-1-1,0 0 0,0-1 1,1 1-1,-1-1 1,11-1-1,-10 0 0,0 0 1,0 0-1,0-1 1,0 0-1,0 0 1,0 0-1,0-1 1,-1 0-1,1 0 0,-1-1 1,0 0-1,0 0 1,0 0-1,-1-1 1,0 1-1,1-2 1,6-8-1,-7 5 0,0-1 0,0 0 0,-1-1 0,0 1 0,-1-1 0,0 1 0,-1-1 0,0 0 0,0 0 0,-2 0 0,1 0 0,-1 0 0,-2-13 0,2 21 0,0-1-1,0 1 1,0-1-1,-1 1 1,0-1-1,1 1 1,-1-1 0,-1 1-1,1 0 1,0 0-1,-1 0 1,1-1-1,-1 1 1,0 1-1,0-1 1,0 0 0,-1 0-1,1 1 1,-1-1-1,1 1 1,-1 0-1,0 0 1,0 0 0,0 0-1,0 0 1,0 1-1,0-1 1,0 1-1,-1 0 1,1 0 0,0 0-1,-1 0 1,1 1-1,-1-1 1,1 1-1,-7 0 1,9 0 0,-1 0 0,0 1 0,0-1 0,1 0 0,-1 1 0,0-1 0,1 1 0,-1-1 0,0 1 0,1 0 0,-1 0 0,1-1 0,-1 1 0,1 0 0,-1 1 0,1-1 0,0 0 0,-1 0 0,1 1 0,-1 1 0,-1 1 0,1 0 0,0 0 0,0 0 0,0 1 0,0-1 0,1 1 0,-2 6 0,0 7 0,0 1 0,1 34 0,2-52 0,0 13 0,0 1 0,0 0 0,1 1 0,4 18 0,-4-30 0,0 0 0,0 0 0,1 1 0,-1-1 0,1 0 0,0 0 0,0 0 0,1-1 0,-1 1 0,1 0 0,-1-1 0,1 0 0,1 0 0,-1 0 0,7 5 0,-9-6 0,1-1 0,0 0 0,0 0 0,0-1 0,-1 1 0,1 0 0,0-1 0,0 1 0,0-1 0,0 1 0,0-1 0,0 0 0,0 0 0,0 0 0,0 0 0,0 0 0,0-1 0,0 1 0,0 0 0,0-1 0,0 0 0,0 1 0,0-1 0,0 0 0,0 0 0,-1 0 0,1 0 0,0 0 0,-1 0 0,1-1 0,-1 1 0,1-1 0,-1 1 0,0-1 0,1 1 0,-1-1 0,0 0 0,1-2 0,4-5 2,-1-1 0,0 1 1,-1-1-1,0 0 0,5-20 0,-4 3-1,-2-1 0,-1 1-1,-1-40 1,-1 45-1,0 22 0,0 0 0,0 0 0,0 0 0,0 0 0,0-1 0,0 1 0,0 0 0,0 0 0,0 0 0,0 0 0,0-1 0,0 1 0,0 0 0,0 0 0,0 0 0,0 0 0,0-1 0,0 1 0,0 0 0,0 0 0,0 0 0,0 0 0,0 0 0,0-1 0,0 1 0,0 0 0,0 0 0,0 0 0,-1 0 0,1 0 0,0 0 0,0-1 0,0 1 0,0 0 0,0 0 0,0 0 0,-1 0 0,1 0 0,0 0 0,0 0 0,0 0 0,0 0 0,0 0 0,-1 0 0,1 0 0,0 0 0,0 0 0,0 0 0,0 0 0,-1 0 0,1 0 0,0 0 0,0 0 0,0 0 0,0 0 0,0 0 0,-1 0 0,1 0 0,-8 9 0,5-1 0,0 0 0,0 0 0,1 0 0,0 0 0,0 0 0,1 1 0,-1 10 0,2 65 0,0-75 0,0-6 0,1 0 0,-1 0 0,0 0 1,1 0-1,0 0 0,-1 0 0,1-1 0,0 1 0,1 0 1,-1 0-1,0-1 0,1 1 0,-1-1 0,1 1 0,0-1 1,0 0-1,0 0 0,0 1 0,0-1 0,1-1 0,-1 1 1,1 0-1,-1-1 0,1 1 0,-1-1 0,1 0 0,3 2 1,1-1 0,1 0-1,0-1 1,0 1 0,0-1 0,0-1 0,0 0 0,0 0 0,0 0-1,9-2 1,-13 0-1,0 1 1,0 0-1,1-1 0,-1 0 0,0 0 0,-1 0 0,1 0 0,0-1 0,-1 0 1,1 0-1,-1 1 0,0-2 0,0 1 0,0 0 0,0-1 0,-1 1 0,1-1 1,-1 0-1,0 0 0,0 0 0,0 0 0,2-8 0,1-6 0,1-1 0,-2 1 0,4-39 0,-4 14 0,-2-1 0,-2-1 0,-11-85 0,7 106 0,-1 2 0,-1-1 0,-1 0 0,0 1 0,-2 1 0,-1-1 0,0 1 0,-2 1 0,-16-23 0,16 31 0,12 13 0,-1-1 0,1 1 0,-1-1 0,1 1 0,-1 0 0,1-1 0,0 1 0,-1 0 0,1-1 0,0 1 0,0 0 0,0-1 0,-1 1 0,1 0 0,0 0 0,0-1 0,0 1 0,0 0 0,0 0 0,0-1 0,1 1 0,-1 0 0,0 1 0,0 78 16,16 120 0,48 364-21,-64-563-95,0 3-149,1 1-1,-1-1 1,0 1-1,0 0 1,0-1-1,-2 8 1,-7-12-6544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06.1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154 5 32303,'0'0'7,"0"0"0,0-1 0,0 1 0,0 0-1,-1 0 1,1-1 0,0 1 0,0 0 0,-1 0 0,1-1 0,0 1 0,0 0 0,-1 0 0,1 0 0,0 0 0,0-1 0,-1 1 0,1 0-1,0 0 1,-1 0 0,1 0 0,0 0 0,-1 0 0,1 0 0,0 0 0,0 0 0,-1 0 0,1 0 0,0 0 0,-1 0 0,1 0 0,0 0 0,-1 0-1,1 0 1,0 0 0,-1 0 0,1 1 0,0-1 0,0 0 0,-1 0 0,-15 8 8,10-3-15,0 1 0,1 0 0,-1 0 0,1 0 0,1 1 0,-1 0 0,1 0 1,0 0-1,1 0 0,0 1 0,0-1 0,0 1 0,1 0 0,0 0 0,1 0 1,0 0-1,0 0 0,1 0 0,0 0 0,0 0 0,3 16 0,-3-22 0,1 0-1,0 0 0,0 0 0,0 0 1,0 0-1,0 0 0,0 0 1,0-1-1,1 1 0,-1 0 1,1-1-1,-1 1 0,1-1 1,0 0-1,-1 1 0,1-1 1,0 0-1,2 1 0,1 0 3,0 0-1,0 0 0,0-1 1,0 0-1,0 0 1,0 0-1,8 0 1,-6-1 1,0 0 0,0 0 0,0-1 0,0 0 0,0 0 0,0-1 0,-1 1 0,1-2 0,-1 1 0,1-1 0,9-5 0,-13 5 0,1 0 0,-1 0-1,0 0 1,0-1 0,0 1 0,0-1-1,0 0 1,-1 0 0,0 0 0,0 0-1,0 0 1,0-1 0,-1 1 0,2-6 0,-3 7-2,1 0-1,-1 0 1,0 0 0,0 0 0,0 1 0,0-1 0,0 0 0,0 0 0,-1 0 0,0 0 0,1 0 0,-1 0 0,0 0 0,-1 1 0,1-1 0,0 0-1,-1 1 1,1-1 0,-1 1 0,0 0 0,0-1 0,0 1 0,-3-3 0,-3 0-39,0 0 0,0 0 0,-1 1 0,1 0 0,-1 1 0,0 0-1,0 0 1,0 0 0,0 1 0,-1 1 0,1 0 0,0 0 0,-1 1 0,1 0 0,-1 0 0,1 1 0,0 1 0,-1-1-1,1 1 1,0 1 0,-13 5 0,-15 18-2021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59.1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75 47 29870,'0'0'40,"0"-1"0,0 1 1,0-1-1,0 0 0,0 1 1,0-1-1,0 1 0,0-1 0,0 0 1,0 1-1,-1-1 0,1 1 1,0-1-1,0 1 0,-1-1 1,1 1-1,0-1 0,-1 1 1,1-1-1,0 1 0,-1-1 0,1 1 1,-1-1-1,1 1 0,-1 0 1,1-1-1,-1 0 0,-17 1 1288,6 1-1047,11-2-281,0 1-1,0 0 1,0 0 0,1 0 0,-1 0-1,0 1 1,0-1 0,0 0 0,0 0-1,0 0 1,0 1 0,0-1 0,0 0-1,1 1 1,-1-1 0,0 1 0,0-1-1,0 1 1,1-1 0,-1 1 0,0 0-1,1-1 1,-1 1 0,1 0 0,-1 0-1,0 1 1,-2 23-9,3-18 9,1-6 1,-1 0 0,1-1 0,-1 1-1,1-1 1,0 1 0,-1-1 0,1 1 0,-1-1 0,1 0 0,0 1 0,0-1-1,-1 0 1,1 1 0,0-1 0,0 0 0,-1 0 0,1 0 0,0 0 0,0 0-1,0 0 1,-1 0 0,1 0 0,1 0 0,29 0 34,-24 0-27,-6 0-7,0 0 1,0 0-1,0 0 0,0 0 1,0-1-1,0 1 1,0 0-1,0 0 0,0 0 1,0-1-1,-1 1 0,1-1 1,0 1-1,0 0 0,0-1 1,0 0-1,0 1 1,-1-1-1,1 0 0,0 1 1,0-1-1,-1 0 0,1 1 1,-1-1-1,1 0 0,-1 0 1,1 0-1,-1 0 1,1-1-1,2-31 6,-4 23-7,1 8 0,0 1 0,-1 0 0,1 0 0,-1-1 0,1 1 0,-1 0 0,0 0 0,0 0 0,1 0 0,-1 0 0,0 0 0,0 0 0,0 0 0,0 0 0,0 0 0,0 0 0,0 1 0,-1-1 0,1 0 0,0 1 0,0-1 0,0 1 0,-1-1 0,1 1 0,0 0 0,-1-1 0,1 1 0,0 0 0,-1 0 0,1 0 0,0 0 0,-1 0 0,1 0 0,0 1 0,-2-1 0,0 0 0,1 0 0,-1 0 0,1 1 0,0-1 0,-1 0 0,1 1 0,-1 0 0,1-1 0,0 1 0,-1 0 0,1 0 0,0 0 0,0 1 0,0-1 0,0 1 0,0-1 0,0 1 0,0-1 0,-2 4 0,2-1-1,1 0 0,-1 0 0,1 1 0,0-1 0,0 1 0,1-1 0,-1 6 0,1-9 1,0 0 0,0 0-1,0 0 1,0 1 0,0-1 0,0 0-1,0 0 1,0 0 0,1 0 0,-1 0 0,0-1-1,1 1 1,-1 0 0,0 0 0,1 0-1,-1 0 1,1 0 0,0 0 0,-1-1 0,1 1-1,0 0 1,-1 0 0,1-1 0,0 1-1,0 0 1,0-1 0,-1 1 0,1-1 0,0 1-1,0-1 1,0 0 0,0 1 0,0-1-1,0 0 1,1 1 0,-1-1 0,4 0 3,0 1-1,0-1 1,0 0-1,0 0 1,0 0 0,-1-1-1,7-1 1,-10 1-2,0 1 0,1-1-1,-1 0 1,0 0 0,0 0 0,0 1 0,0-1 0,0 0 0,0 0-1,0 0 1,0-1 0,-1 1 0,1 0 0,0 0 0,0 0-1,-1-1 1,1 1 0,-1 0 0,0-1 0,1 1 0,-1 0-1,0-1 1,1 1 0,-1 0 0,0-1 0,0 1 0,0-1-1,-1-1 1,-2-15 16,2 17-41,0 1-1,1 0 1,-1-1-1,0 1 1,0 0-1,0-1 0,-1 1 1,1 0-1,0 0 1,0 0-1,0 0 0,0 0 1,0 0-1,0 0 1,-2 1-1,-9 0-1069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06.5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149 7 32383,'-7'-1'10,"1"0"0,-1 0 0,0 1 0,1 0 0,-1 0 0,0 1 0,1 0 0,-1 0 0,1 1 0,-1-1 0,1 1 0,-12 6 1,14-6-10,1 1 0,-1 0 1,1 0-1,-1 0 1,1 0-1,0 0 1,0 1-1,0-1 1,1 1-1,-1 0 1,1 0-1,0 0 1,0 0-1,0 0 1,1 0-1,-1 0 0,1 1 1,0-1-1,0 9 1,0-8-2,0 0 0,1 0 0,-1-1 0,1 1 0,0 0 0,1 0 0,-1 0 0,1 0 0,0-1 0,0 1 0,1 0 0,-1-1 0,1 1-1,4 7 1,-3-9 1,-1 0-1,1 0 0,0 0 1,0-1-1,0 1 0,0-1 1,1 1-1,-1-1 0,0 0 1,1 0-1,0-1 0,-1 1 0,1-1 1,0 0-1,0 0 0,0 0 1,0 0-1,5 0 0,-3 0 8,1-1 1,0 1-1,-1-1 0,1 0 0,-1 0 1,1-1-1,0 0 0,8-3 0,-11 3-5,-1 0 0,0-1-1,0 0 1,0 1 0,-1-1 0,1 0-1,0-1 1,-1 1 0,1 0-1,-1-1 1,0 1 0,0-1-1,0 0 1,0 0 0,0 0 0,-1 0-1,3-5 1,0-3 2,-1 0 0,0-1 1,-1 1-1,0-1 0,-1 1 1,0-1-1,-1-20 0,0 23-2,0 7-2,0 0-1,0 0 0,-1 0 1,1-1-1,0 1 0,-1 0 1,0 0-1,1 0 0,-1 0 1,0 0-1,0 0 0,0 0 1,0 0-1,0 0 0,-1 1 1,-2-4-1,3 4-4,0 0-1,-1 0 0,1 0 1,0 1-1,-1-1 1,1 0-1,-1 1 1,1-1-1,-1 1 0,1 0 1,0-1-1,-1 1 1,0 0-1,1 0 1,-1 0-1,1 0 1,-1 0-1,1 0 0,-1 1 1,1-1-1,-1 0 1,1 1-1,0-1 1,-1 1-1,1-1 0,-3 2 1,-16 15-324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10.6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56 591 29550,'-16'19'2535,"-14"35"-2451,28-50-83,1-1-1,-1 1 1,1-1 0,0 1-1,1-1 1,-1 1-1,0 0 1,1-1-1,0 5 1,2-7 7,-1 0 0,1-1 1,0 1-1,0-1 1,0 0-1,-1 0 0,1 0 1,0 0-1,0 0 0,0 0 1,0 0-1,0 0 0,-1-1 1,4 0-1,1-2 13,0 1-1,0-2 1,0 1 0,0-1-1,0 0 1,-1 0 0,0 0-1,0-1 1,0 1 0,0-1-1,6-10 1,7-9 14,18-34 0,-13 17-27,-3-1 1,-1-1-1,-2 0 1,-2-1-1,-2-1 1,-1-1-1,-3 0 1,-2 0-1,2-78 1,-9 123-9,0 1 0,0 0 0,0-1 0,0 1 0,0-1 0,0 1 0,0 0 0,0-1 0,0 1 0,0 0 0,0-1 0,-1 1 0,1-1 0,0 1 0,0 0 0,0-1 0,0 1 0,-1 0 0,1-1 0,0 1 0,0 0 0,-1 0 0,1-1 0,0 1 0,-1 0 0,1 0 0,0 0 0,-1-1 0,1 1 0,0 0 0,-1 0 0,1 0 0,-1 0 0,-15 2 3,-14 16 7,24-13-10,1 1 0,0 0-1,0 0 1,0 1-1,1-1 1,0 1 0,0 0-1,1 0 1,0 0-1,0 1 1,1-1 0,0 1-1,0-1 1,1 1 0,-1 0-1,2 0 1,-1-1-1,1 1 1,1 0 0,-1 0-1,1 0 1,1 0 0,-1-1-1,1 1 1,0-1-1,1 1 1,0-1 0,0 0-1,1 0 1,0 0-1,0 0 1,0-1 0,1 0-1,7 8 1,45 35 0,-45-40 0,1 1 0,-2 0 0,0 1 0,0 0 0,-1 1 0,17 23 0,-26-32 0,1 0 0,-1 0 0,1 0 0,-1 0 0,0 0 0,0 1 0,-1-1 0,1 0 0,-1 1 0,1-1 0,-1 0 0,0 1 0,0-1 0,-1 0 0,1 1 0,-1-1 0,1 0 0,-1 1 0,0-1 0,0 0 0,-1 0 0,1 0 0,-1 0 0,1 0 0,-1 0 0,0 0 0,0 0 0,0-1 0,-1 1 0,1-1 0,0 0 0,-1 0 0,0 1 0,0-2 0,1 1 0,-5 2 0,-3 1 0,0 1 0,0-2 0,0 0 0,0 0 0,-1-1 0,1 0 0,-1 0 0,0-1 0,0-1 0,-11 0 0,33 0-36,-3-1 34,1 0 1,0 0-1,0 0 1,-1-1-1,1 0 1,0-1-1,10-3 1,-3-2 2,-1 0-1,0-1 1,0 0 0,-1-1-1,0-1 1,0 0 0,-1-1-1,20-21 1,-25 22 0,0-1 0,0 1 0,-1-1 0,0-1 0,-1 1 0,0-1 0,-1 0 0,-1 0 0,0-1 1,0 1-1,3-25 0,-4-6 17,-2-52 0,-2 50 7,1 691-25,0-645 0,0 0 0,0 0 0,0 0 0,0 0 0,0 0 0,1 0 0,-1 0 0,0 0 0,0 0 0,1 0 0,-1-1 0,1 1 0,-1 0 0,1 0 0,-1 0 0,2 1 0,-1-2 0,-1 0 0,1 0 0,-1 0 0,1 0 0,-1 1 0,1-1 0,-1-1 0,1 1 0,-1 0 0,1 0 0,-1 0 0,1 0 0,-1 0 0,1 0 0,-1-1 0,1 1 0,-1 0 0,1 0 0,-1-1 0,0 1 0,1 0 0,-1 0 0,1-1 0,-1 1 0,0-1 0,1 1 0,-1 0 0,0-1 0,1 1 0,-1-1 0,0 1 0,0-1 0,0 1 0,1-1 0,-1 1 0,0-1 0,0 1 0,0-1 0,0 0 0,6-11 0,-2-1 0,0 0 0,0 0 0,-1 0 0,3-23 0,0-76 0,-5 90 0,0-112 0,2-33 0,-3 159 0,1-1 0,0 1 0,0-1 0,1 1 0,0-1 0,1 1 0,5-12 0,-7 18 0,0 0 0,0 0 0,1 0 0,-1 0 0,0 0 0,1 0 0,-1 1 0,1-1 0,0 1 0,0-1 0,0 1 0,0 0 0,0-1 0,0 1 0,0 0 0,0 0 0,0 0 0,0 1 0,0-1 0,1 1 0,-1-1 0,0 1 0,0 0 0,1-1 0,-1 1 0,0 0 0,1 1 0,-1-1 0,0 0 0,1 1 0,2 0 0,-2 0 0,0 1 0,0-1 0,-1 1 0,1 0 0,0 0 0,0 0 0,-1 0 0,1 0 0,-1 0 0,0 1 0,0-1 0,0 1 0,0 0 0,0-1 0,0 1 0,-1 0 0,1 0 0,-1 0 0,0 0 0,0 0 0,1 4 0,1 5 0,0 1 0,-1-1 0,0 1 0,0 14 0,-1-9-3,-1 1 1,-1-1-1,-1 0 0,-1 0 1,-5 20-1,6-32 2,0 1 1,1-1-1,0 1 0,0-1 1,1 1-1,0-1 0,0 11 1,1-16-3,0 0 1,1 0-1,-1 0 1,0 0-1,0 0 1,0 0 0,1 0-1,-1-1 1,0 1-1,1-1 1,-1 1-1,1-1 1,-1 1-1,1-1 1,-1 0 0,1 1-1,-1-1 1,1 0-1,-1 0 1,1 0-1,-1 0 1,1 0-1,1-1 1,42-3 2,-40 3 0,0-1 0,0 0 0,0 0 0,0 0 0,-1-1 0,1 1 0,-1-1 0,0 0 0,1 0 0,-1-1 0,-1 1 0,1-1 0,0 0 0,-1 0 0,0 0 0,0 0 0,0-1 0,-1 1 0,1-1 0,-1 0 0,0 0 0,0 1 0,-1-1 0,2-8 0,2-11 0,-2-1 0,-1 1 0,-1-1 0,-2-25 0,1 3 0,0 43 0,0 0 0,1 0 0,-1 0 0,1 0 0,-1 0 0,1 0 0,1 0 0,-1 0 0,0 0 0,1 0 0,0 0 0,0 1 0,0-1 0,0 1 0,1-1 0,-1 1 0,6-4 0,-4 4 0,0 0 0,0 0 0,1 1 0,-1-1 0,1 1 0,0 0 0,0 1 0,-1-1 0,1 1 0,0 0 0,0 0 0,0 1 0,9-1 0,-9 1 0,-1 0 0,0-1 0,1 2 0,-1-1-1,1 0 1,-1 1 0,0 0 0,0 0 0,1 0 0,4 3 0,-8-3-2,1 0 0,0 1 1,-1 0-1,1-1 0,-1 1 0,1 0 1,-1 0-1,0-1 0,0 1 1,0 0-1,0 0 0,0 1 0,0-1 1,-1 0-1,1 0 0,-1 0 0,1 0 1,-1 1-1,0-1 0,0 0 0,0 0 1,0 0-1,0 3 0,-17-11 32,14 3-27,2 1-3,-1 0 1,0 0-1,1 0 0,-1 0 1,0 1-1,0-1 0,0 1 1,0-1-1,-1 1 0,1 0 1,0 0-1,-1 0 1,1 0-1,0 0 0,-1 0 1,1 1-1,-1-1 0,0 1 1,1 0-1,-1-1 0,1 1 1,-1 1-1,1-1 1,-1 0-1,1 0 0,-1 1 1,-3 1-1,2 0 0,0 0-1,0 1 1,0 0-1,1-1 1,-1 1 0,1 1-1,0-1 1,0 0-1,0 1 1,0 0 0,1-1-1,-1 1 1,1 0 0,0 0-1,-2 5 1,-2 5-3,1 0 1,1 0-1,-5 22 1,6-17 2,0 0 0,1 1 0,0-1 0,2 1 0,0-1 0,2 1 0,4 21 0,-5-37 1,1 0 0,-1 0 0,1 0 0,0 0 0,1 0 0,-1-1 0,1 1 0,0-1 0,-1 0 0,1 0 0,1 0 0,-1 0 0,0 0 0,1-1 0,-1 1 0,1-1 0,0 0 0,0 0 0,0 0 0,0-1 0,0 1 0,0-1 0,7 1 0,-7-1 0,0-1 0,0 1 0,0-1 0,0 0 0,0 0-1,0 0 1,0-1 0,0 1 0,0-1 0,0 0 0,0 0 0,0 0 0,-1-1 0,1 1 0,0-1 0,-1 0 0,1 0 0,-1 0 0,0-1-1,0 1 1,1-1 0,-2 0 0,1 0 0,0 0 0,3-5 0,2-5 0,-2 0-1,0-1 1,-1 0 0,0 0-1,-1 0 1,0 0 0,-1 0-1,1-19 1,-1-18 3,-3-53 1,-2 39-4,0 58-7,-3 16-1,-4 20 7,3 6 2,2 1 1,1 0 0,2 0-1,6 57 1,-4-86-3,0 0 0,1 0 0,-1 0 0,2-1 0,-1 1 0,1 0 0,0-1 0,0 0 0,0 0 0,5 6 0,-5-8 0,-1-1 0,0-1 0,1 1 0,0 0 0,0-1 0,-1 1 0,1-1 0,1 0 0,-1 0 0,0 0 0,1 0 0,-1 0 0,1-1 0,-1 0 0,1 0 0,-1 0 0,1 0 0,0 0 0,5 0 0,-6-1 0,0 0 0,-1 0 0,1 0 0,0 0 0,-1-1 0,1 1 0,-1-1 0,1 1 0,-1-1 0,1 0 0,-1 0 0,1 0 0,-1 0 0,0-1 0,1 1 0,2-3 0,-2 0 0,0 0 0,-1 0 0,0 0 0,1 0 0,-1 0 0,-1 0 0,1 0 0,-1-1 0,2-5 0,2-14 0,-1 0 0,-1 0 0,0-40 0,-3 42 0,1-1-1,1 0 0,1 1 1,8-32-1,-10 51 0,1 0 1,-1 0-1,1 0 0,0 0 0,0 0 0,0 0 0,0 0 0,1 1 1,3-4-1,-6 5 1,1 1-1,0-1 1,-1 0 0,1 1 0,0-1 0,0 1 0,-1-1 0,1 1 0,0-1-1,0 1 1,0 0 0,0-1 0,0 1 0,-1 0 0,1 0 0,0 0 0,0 0 0,0 0-1,0 0 1,0 0 0,0 0 0,0 0 0,0 0 0,0 0 0,0 0 0,0 1 0,0-1-1,-1 0 1,1 1 0,0-1 0,0 1 0,0-1 0,-1 1 0,1-1 0,0 1 0,0-1-1,-1 1 1,1 0 0,0-1 0,0 2 0,3 5 0,0 0 1,-1 0-1,1 0 0,-1 0 1,-1 0-1,0 1 0,0-1 0,0 1 1,-1-1-1,1 10 0,0 86 8,-2-69-6,0 93 1,0-127-3,0 1 0,0-1 0,0 0 0,0 1 0,0-1 0,1 1 0,-1-1 0,0 0 0,0 1 0,0-1 0,1 0 0,-1 1 0,0-1 0,1 0 0,-1 0 0,0 1 0,1-1 0,-1 0 0,0 0 0,1 1 0,-1-1 0,0 0 0,1 0 0,-1 0 0,1 0 0,-1 1 0,0-1 0,1 0 0,-1 0 0,1 0 0,-1 0 0,0 0 0,1 0 0,-1 0 0,1 0 0,-1 0 0,1-1 0,18-6 3,-14 2-2,0 0 1,-1-1-1,1 1 0,-2-1 1,1 0-1,-1-1 1,1 1-1,-2 0 1,4-9-1,17-69-4,-20 73 2,10-54-10,-11 45 11,2 0-1,1 0 1,0 0-1,15-33 1,-13 45 0,-4 14-3,-2 19-6,-1-22 8,-1 41-1,0-17 2,1 0 0,1 1-1,2-1 1,6 32 0,-7-52 0,0 0 0,0 0 0,1 0 0,-1 0 0,2 0 0,-1-1 1,1 1-1,0-1 0,0 0 0,1 0 0,0-1 0,0 1 0,0-1 1,1 0-1,-1-1 0,1 1 0,0-1 0,1 0 0,-1-1 0,10 5 1,-11-6 0,1 0 0,-1 0 0,1-1 0,-1 1 1,1-1-1,-1 0 0,1-1 0,0 1 0,0-1 1,-1-1-1,11 0 0,-13 0-1,1 0 0,-1 0 0,0 0 0,0-1 0,0 1 0,0-1 0,0 0 0,0 1 0,0-1 0,-1 0-1,1-1 1,-1 1 0,1-1 0,-1 1 0,0-1 0,0 1 0,0-1 0,0 0 0,0 0 0,1-5 0,3-9 0,-1-1 0,-1 0 0,-1 0 0,0 0 0,-2 0 0,0-1 0,0 1 0,-4-27 0,1 14 0,5-51 0,-3 81 0,0 0 0,1-1 1,-1 1-1,1 0 0,-1-1 0,1 1 1,-1 0-1,1 0 0,0-1 0,0 1 0,-1 0 1,1 0-1,0 0 0,0 0 0,0 0 1,0 0-1,0 0 0,1 0 0,-1 1 0,0-1 1,0 0-1,0 1 0,1-1 0,-1 1 1,0-1-1,1 1 0,-1-1 0,0 1 0,1 0 1,-1 0-1,1 0 0,-1 0 0,0 0 1,1 0-1,1 0 0,0 1 0,0-1 1,0 0-1,0 1 1,0 0-1,0-1 1,0 1-1,0 0 1,0 1-1,0-1 1,-1 0-1,1 1 1,-1 0-1,1-1 1,-1 1-1,3 2 1,0 3-1,-1 0 0,0 0 0,0 0 0,-1 0 0,0 1 0,0 0 0,-1-1 0,1 1 0,-2 0 0,2 12 0,0 11 0,-3 44 0,0-41 0,-15 79 16,17-134-16,1 0 0,10-39 0,-2 9 0,-4 13-1,12-56-8,-17 84 8,2 0 0,-1 0 0,1 0 1,1 0-1,0 1 0,9-15 0,-13 23 1,0 0 0,0 0-1,-1 0 1,1 0 0,0 0 0,0 0 0,0 0 0,0 0-1,0 0 1,0 0 0,0 0 0,1 0 0,-1 1-1,0-1 1,0 1 0,1-1 0,-1 1 0,0-1 0,1 1-1,-1 0 1,0-1 0,1 1 0,-1 0 0,0 0-1,3 0 1,-2 1 0,-1 0 0,0 0-1,1-1 1,-1 1-1,0 0 1,0 0 0,0 0-1,0 0 1,0 0 0,0 1-1,0-1 1,0 0-1,0 0 1,0 1 0,-1-1-1,1 0 1,-1 1 0,1-1-1,-1 1 1,1-1-1,-1 1 1,1 1 0,2 20-1,0 0 0,-1 1 0,-2 33 0,-1-32 5,1 0 1,8 49 0,-7-71-5,0 1 1,0-1-1,0 0 0,1 0 0,-1 0 0,1 0 0,0 0 0,0 0 0,0 0 1,0-1-1,1 1 0,-1-1 0,1 0 0,-1 1 0,1-1 0,0 0 0,0-1 0,0 1 1,0 0-1,0-1 0,0 0 0,1 0 0,-1 0 0,0 0 0,1 0 0,-1 0 1,5-1-1,-4 1 0,0-1 0,0 0 0,0 0 0,0 0 0,0 0-1,0-1 1,0 1 0,0-1 0,0 0 0,0 0 0,0-1 0,0 1 0,-1-1 0,1 0 0,-1 0 0,1 0 0,-1 0 0,0-1 0,1 1 0,-1-1 0,-1 0 0,6-6 0,-3 1-1,-1 0 1,0 0-1,-1-1 0,0 0 0,0 1 1,-1-1-1,0 0 0,1-12 0,0-10-3,-3-33 0,0 38 3,0 20 1,-2-39 9,1 42-9,1 0 1,-1 0-1,0 1 1,0-1-1,0 0 1,0 1-1,0-1 1,0 1-1,-1-1 1,1 1-1,-1-1 1,0 1-1,-2-3 1,1 13-1,0 36 0,5 53 0,0-79 0,0-1 0,1 1 0,0 0 0,2-1 0,0 0 0,9 18 0,-13-32 0,0 0 0,1 0 0,0 0 0,0-1 0,0 1 0,0 0 0,0-1 0,0 0 0,0 1 0,1-1 0,0 0-1,-1 0 1,1-1 0,0 1 0,5 2 0,-2-2 1,0 0-1,0-1 1,0 0-1,0 0 0,0 0 1,0-1-1,10-1 1,-14 1-1,0-1 1,0 1-1,1-1 1,-1 0-1,0 0 1,0 0-1,0 0 1,0 0-1,0 0 1,0 0-1,0-1 1,-1 1-1,1-1 0,0 1 1,-1-1-1,1 0 1,-1 0-1,0 0 1,1 0-1,-1 0 1,0 0-1,0 0 1,0 0-1,0 0 1,-1 0-1,1-1 1,-1 1-1,1 0 1,-1-5-1,3-9 0,-1-1-1,-1 0 1,-2-17-1,1 21 2,-1-58-1,3-83 0,-2 153 0,0-1 0,1 1 0,-1-1 0,0 1 0,1 0 0,-1-1 0,1 1 0,0 0 0,-1-1 0,1 1 0,0 0 0,0 0 0,0-1 0,0 1 0,0 0 0,2-1 0,-3 1 0,1 1 0,-1 0 0,1-1 0,0 1 0,-1 0 0,1 0 0,0-1 0,-1 1 0,1 0 0,0 0 0,0 0 0,-1 0 0,1 0 0,0 0 0,-1 0 0,1 0 0,0 0 0,0 1 0,-1-1 0,1 0 0,0 0 0,-1 1 0,1-1 0,0 0 0,-1 1 0,1-1 0,-1 0 0,1 1 0,-1-1 0,1 1 0,-1-1 0,1 1 0,-1-1 0,1 1 0,-1 0 0,1-1 0,-1 1 0,1 1 0,10 20 0,-1 1 0,0 0 0,-2 1 0,0 0 0,5 34 0,-7-31 0,-1-4 0,-1 0 0,-1 1 0,1 29 0,-2-44 0,5-16 8,2-14 11,23-97-21,-16 54-10,37-92-1,-49 151 13,-4 11 0,0-5 0,-1 60 0,-1-18 0,7 68 0,-4-104 0,0 0 0,1 0 0,0 0 0,0 0 0,0-1 0,1 1 0,0-1 0,0 0 0,1 0 0,0 0 0,0 0 0,0-1 0,1 1 0,0-1 0,0 0 0,0-1 0,0 1 0,1-1 0,8 5 0,-5-4 0,-1-1 0,1-1 1,-1 1-1,1-1 0,0-1 1,1 0-1,-1 0 1,0-1-1,1 0 0,-1 0 1,0-1-1,1 0 1,-1-1-1,10-2 0,-14 2 2,-1 0 0,1 0-1,0-1 1,-1 1 0,0-1-1,1 0 1,-1-1 0,0 1-1,0-1 1,0 1 0,0-1-1,0 0 1,-1-1 0,4-3-1,-2 1 0,-1-1-1,0 1 1,0-1-1,0 1 1,-1-1-1,0 0 0,-1 0 1,3-9-1,-1-7 0,0-1-1,-2 1 1,0 0-1,-3-41 1,0 59-2,0-1 0,0 1 0,0-1 0,0 1-1,-1-1 1,0 1 0,0 0 0,-1 0 0,-5-9 0,7 12 2,0 1-1,1 0 1,-1-1 0,0 1-1,0 0 1,-1 0 0,1 0 0,0 0-1,0 0 1,-1 0 0,1 0 0,0 0-1,-1 0 1,1 1 0,-1-1 0,1 1-1,-1-1 1,1 1 0,-1-1 0,1 1-1,-1 0 1,0 0 0,1 0-1,-1 0 1,1 0 0,-1 0 0,1 0-1,-1 0 1,0 1 0,1-1 0,-1 1-1,1-1 1,-1 1 0,1-1 0,-1 1-1,1 0 1,0 0 0,-1 0 0,1 0-1,-2 1 1,0 2 0,0-1 0,-1 1 0,1 0 0,1 0 0,-1 0 0,0 0 0,1 0 0,0 1 0,0-1 0,0 1 0,1 0 0,0-1 0,-1 1 0,2 0 0,-2 5 0,0 15-1,0 41 0,2-53 0,0-9 1,0 0-1,0 0 0,0 0 0,0-1 1,1 1-1,0 0 0,0 0 1,0 0-1,0-1 0,0 1 0,4 5 1,-4-7-1,1 0 1,0-1 0,-1 1 0,1-1 0,0 0-1,0 1 1,0-1 0,0 0 0,0 0-1,0 0 1,0 0 0,0-1 0,0 1 0,0 0-1,1-1 1,-1 0 0,0 1 0,0-1-1,1 0 1,3-1 0,-3 2 0,0-1 1,0 0-1,0 0 1,0 0-1,0-1 1,-1 1-1,1-1 1,0 1-1,0-1 1,0 0-1,-1 0 1,1 0-1,0 0 1,-1-1-1,1 1 1,-1-1-1,0 0 1,1 1-1,-1-1 1,0 0-1,0 0 1,0-1-1,0 1 1,-1 0-1,1-1 1,-1 1-1,1-1 1,-1 1-1,0-1 1,0 0-1,0 1 0,1-4 1,5-17 4,0 0-1,-2-1 1,-1 1-1,0-1 1,-2 0-1,-2-45 1,-12 536-5,9-234 0,-11 131 0,10-335 0,-8 37 0,10-59 0,0 0 0,0 0 0,-1 0 0,0 0 0,0-1 0,0 1 0,-1-1 0,0 0 0,0 0 0,-9 9 0,11-13 0,1-1 0,0 0 0,0 1 0,-1-1 0,1 0 0,-1 0 0,1 0 0,-1 0 0,0 0 0,1 0 0,-1 0 0,0-1 0,1 1 0,-1-1 0,0 1 0,0-1 0,0 1 0,0-1 0,1 0 0,-1 0 0,0 0 0,0 0 0,0 0 0,0-1 0,1 1 0,-1-1 0,0 1 0,0-1 0,0 1 0,1-1 0,-1 0 0,0 0 0,1 0 0,-1 0 0,1 0 0,-1 0 0,1 0 0,0-1 0,-1 1 0,1 0 0,0-1 0,0 1 0,0-1 0,-1-2 0,-4-6 0,0 0 0,1 0 0,1-1 0,0 0 0,-5-21 0,2 3 0,1 0 0,1-1 0,1 1 0,2-1 0,2 0 0,0 1 0,2-1 0,1 0 0,1 1 0,2 0 0,1 0 0,1 0 0,2 1 0,0 0 0,2 1 0,18-30 0,-8 23 0,2 1 0,1 1 0,37-37 0,94-74 0,-11 11 0,-144 130-15,17-20 55,-18 12-158,-16 5-357,-25 3-1358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11.0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114 0 32095,'-5'0'6,"1"0"0,0 1 0,-1 0 0,1-1 0,0 2 0,0-1 0,0 0 0,0 1 0,0-1 0,0 1 1,0 0-1,0 1 0,1-1 0,-1 1 0,1-1 0,0 1 0,0 0 0,0 0 0,0 1 0,0-1 0,1 1 0,-1-1 0,1 1 1,-3 6-1,1-1 15,0 1 1,1 0-1,0-1 1,0 1 0,1 0-1,1 1 1,0-1 0,0 0-1,1 16 1,0-23-18,1 0 0,-1 0 0,0 0 0,1 0 0,0 0 0,0-1 0,0 1 0,0 0 0,0-1 0,0 1 0,1 0 0,-1-1 1,1 0-1,0 1 0,0-1 0,0 0 0,0 0 0,0 0 0,0 0 0,0 0 0,1-1 0,-1 1 0,1 0 0,-1-1 0,1 0 0,0 0 0,-1 0 0,4 1 0,7 1 17,1-1-1,-1 0 0,0 0 1,25-2-1,-33 0-18,0 0 1,0 0-1,0 0 0,0-1 1,0 0-1,0 0 0,0 0 0,0-1 1,-1 1-1,1-1 0,-1 0 1,1-1-1,-1 1 0,0-1 1,0 0-1,0 0 0,0 0 1,0 0-1,0-1 0,-1 1 1,0-1-1,0 0 0,5-7 0,-5 3 1,1 1-1,-1-1 0,0 0 1,0 0-1,-1 0 0,0 0 0,-1 0 1,1-1-1,-2 1 0,1 0 0,-1-1 1,-2-15-1,2 23-2,0-1 0,-1 1 0,1-1 0,0 1 0,-1 0 0,1-1 0,-1 1 0,0 0-1,1-1 1,-1 1 0,0 0 0,0 0 0,0 0 0,0 0 0,0 0 0,0 0 0,0 0 0,0 0 0,0 0 0,0 0 0,-2-1 0,0 1 0,0 0 0,0 0 1,0 0-1,0 0 0,0 1 1,0-1-1,0 1 0,0 0 1,-6 0-1,3 1-5,0-1 1,0 1-1,0 0 1,1 1-1,-1-1 1,0 1-1,1 0 1,0 1-1,-1-1 1,-6 6-1,-17 24-270,7 6-667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12.3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5 699 31935,'-4'37'613,"14"-40"-509,-1-4-91,-1 0-1,0 0 1,0 0-1,-1-1 1,12-17-1,32-52-1,-48 71-9,12-19 1,-1-2-1,-1 0 0,-2 0 0,-1-1 0,-1 0 1,-1-1-1,-2 0 0,-1 0 0,-1-1 1,-1 1-1,-2-35 0,-1 62-2,0 1 0,0 0 0,0-1 0,0 1 0,0-1 0,0 1 0,0 0 0,0-1 0,-1 1 0,1-1 0,-1 1 0,1 0 0,-1-1 0,1 1 0,-1 0 0,0 0 0,1-1 0,-1 1 0,0 0 0,0 0 0,0 0 0,0 0 0,0 0 0,0 0 0,0 0 0,-1 1 0,1-1 0,0 0 0,0 1 0,-1-1 0,1 1 0,0-1 0,-1 1 0,1-1 0,0 1 0,-1 0 0,1 0 0,-1 0 0,1 0 0,-1 0 0,1 0 0,-2 0 0,-1 1 0,0-1 0,1 1 0,-1 0 0,0 0 0,1 1 0,-1-1 0,1 1 0,-1 0 0,1 0 0,0 0 0,0 0 0,0 0 0,0 1 0,-4 4 0,3-2 0,0 0 0,1 1 0,0-1 0,0 1 0,0-1 0,1 1 0,0 0 0,0 0 0,0 0 0,1 0 0,0 0 0,0 0 0,1 0 0,-1 0 0,1 0 0,1 0 0,-1 1 0,1-1 0,3 11 0,0-4 0,1 0 0,0-1 0,0 0 0,2 0 0,-1 0 0,2-1 0,-1 0 0,11 11 0,8 7 0,-14-17 0,-1 1 0,0 0 0,-1 1 0,15 27 0,-24-38 0,1-1 0,-2 0 0,1 1 0,0-1 0,0 1 0,-1-1 0,1 1 0,-1 0 0,0-1 0,0 1 0,0-1 0,0 1 0,0 0 0,-1-1 0,1 1 0,-1-1 0,0 1 0,1-1 0,-1 1 0,0-1 0,-1 0 0,1 1 0,0-1 0,-1 0 0,1 0 0,-1 0 0,0 0 0,1 0 0,-1 0 0,0 0 0,0-1 0,0 1 0,-1-1 0,1 1 0,-5 1 0,-4 3 0,-2-1 0,1 0 0,-1 0 0,1-2 0,-24 5 0,-9-5-5,36-2-9,31-1 1,-22 0 13,40 1 6,0-2-1,1-2 1,66-14-1,-95 14-3,0 0 0,-1-2 0,1 1 0,-1-1-1,-1-1 1,1 0 0,13-9 0,-18 10-3,-1 0 1,1-1 0,-1 1-1,0-1 1,0 0 0,-1 0-1,0 0 1,0-1-1,0 1 1,-1-1 0,0 0-1,4-14 1,-2-4 0,-1 0 0,-1-1 0,-1 1 0,-2 0 0,-3-37 0,2 56 0,0-1 0,0 0 0,-1 1 0,1-1 0,-1 1 0,-1 0 0,-3-7 0,6 12 0,-1-1 0,1 1 0,-1 0 0,0-1 0,0 1 0,0 0 0,1 0 0,-1 0 0,0-1 0,0 1 0,-1 0 0,1 0 0,0 1 0,0-1 0,0 0 0,-1 0 0,1 1 0,0-1 0,-1 0 0,1 1 0,-1-1 0,1 1 0,0 0 0,-1 0 0,1-1 0,-1 1 0,1 0 0,-1 0 0,1 0 0,-1 0 0,1 1 0,-1-1 0,1 0 0,-1 1 0,1-1 0,0 1 0,-3 0 0,1 1 0,1 0 0,0 0 0,0 0 0,-1 0 0,1 0 0,0 0 0,1 1 0,-1-1 0,0 0 0,1 1 0,-1 0 0,1-1 0,0 1 0,0 0 0,0 0 0,-1 5 0,-6 50 0,7-47 0,-1 23 0,1-1 0,6 55 0,-4-80 0,0 0 0,0 0 0,1 0 0,0-1 0,1 1 0,0 0 0,0-1 0,0 1 0,1-1 0,0 0 0,1-1 0,-1 1 0,1-1 0,1 1 0,-1-1 0,11 8 0,-10-10 0,0-1 0,1 0 0,-1 0 0,1-1 0,-1 0 0,1 0 0,-1 0 0,1-1 0,0 0 0,0 0 0,0-1 0,0 0 0,0 0 0,-1-1 0,1 0 0,0 0 0,0 0 0,0-1 0,-1 0 0,1 0 0,-1-1 0,0 0 0,0 0 0,0 0 0,0-1 0,0 0 0,0 0 0,-1 0 0,7-8 0,0-3 0,-1 0 0,-1-2 0,0 1 0,-1-1 0,-1-1 0,0 1 0,-2-1 0,0 0 0,-1-1 0,-1 0 0,3-19 0,0-32 0,-1-112 0,-6 176 0,0-11 0,1 4 0,-1-1 0,0 0 0,-1 1 0,-1-1 0,0 1 0,-1 0 0,-6-19 0,9 30 0,-1 1 0,1 0 0,-1 0 0,0 0 0,1 0 0,-1 0 0,0 0 0,0 0 0,1 0 0,-1 0 0,0 0 0,0 0 0,0 1 0,-2-2 0,3 2 0,-1 0 0,1 0 0,-1 0 0,1 0 0,-1 0 0,1 0 0,-1 0 0,1 1 0,-1-1 0,1 0 0,0 0 0,-1 0 0,1 1 0,-1-1 0,1 0 0,-1 1 0,1-1 0,0 0 0,-1 1 0,1-1 0,0 0 0,-1 1 0,1-1 0,0 1 0,0-1 0,-1 0 0,1 1 0,0-1 0,0 1 0,0-1 0,-1 1 0,1-1 0,0 1 0,0-1 0,0 1 0,0-1 0,0 1 0,0-1 0,0 1 0,0 0 0,-4 39 0,0 0 0,5 70 0,0-43 0,-2 12 0,0-1 0,3 0 0,13 85 0,-14-156-3,5 24 9,-6-30-8,0 0 1,0 0-1,1 0 0,-1 0 1,0 0-1,1 0 0,-1 0 1,1 0-1,-1 0 0,1 0 1,-1 0-1,1 0 0,0 0 1,0 0-1,-1-1 0,1 1 1,0 0-1,0 0 0,0-1 1,1 1-1,2-2-83,-2-10-214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12.7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73 32015,'0'-10'336,"27"3"-128,10-4-112,12 3-48,9-1-16,-1 4-32,-5 3 0,-11 0 32,-12 0-32,-13 0-32,-8 0 32,-8-3-16,-4 1-96,-29 0-800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16.4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157 151 25436,'-2'-6'627,"-1"-1"0,1 1 0,0-1 0,0 0 0,1 0 0,0 0 0,0 0 0,0-13 0,2 3-164,1 1 0,5-27 0,-7 147-244,1-39-206,-16 179 3,3-98 0,-1 90-13,-23 309-3,17-274 4,-15 131 3,21-252 2,8 182 1,5-218-8,-6 178-2,6-45 0,1-248 0,0 1 0,0-1 0,0 1 0,0-1 0,0 1 0,0 0 0,0 0 0,0-1 0,0 1 0,0 0 0,1 0 0,-1 0 0,0 0 0,0 0 0,2 1 0,-2-1 0,326-9 0,-102 10 0,-83 3 0,79-2 0,236-4 0,-331-14 0,-13 1 0,21 11 0,-73 4 0,1-3 0,84-16 0,-59 1 0,-1 4 0,161-6 0,165 25 0,-290 5 0,-121-10 0,0-1 0,1 1 0,-1 0 0,0-1 0,1 1 0,-1 0 0,0-1 0,1 0 0,-1 1 0,0-1 0,0 0 0,1 1 0,-1-1 0,0 0 0,0 0 0,0 0 0,0 0 0,0 0 0,-1 0 0,1 0 0,0-1 0,0 1 0,-1 0 0,1 0 0,0-3 0,-2 3 0,-1 0 0,0 0 0,1 0 0,-1 0 0,0 1 0,0-1 0,0 1 0,0-1 0,-3 0 0,0 0 0,-10-3 0,-1-1 0,1-1 0,0 0 0,1-1 0,-1-1 0,1 0 0,-25-20 0,9 10 0,19 11 0,29 14 0,14 5 0,-17-7 0,1 0 0,-2 1 0,1 1 0,-1 0 0,0 1 0,-1 1 0,14 11 0,-25-19 0,-1 0 0,0 0 0,1 1 0,-1-1 0,0 0 0,0 1 0,1-1 0,-1 1 0,0 0 0,-1-1 0,1 1 0,0 0 0,0 0 0,-1-1 0,1 1 0,-1 0 0,0 0 0,1 0 0,-1 0 0,0 0 0,0-1 0,0 1 0,0 0 0,-1 0 0,1 0 0,0 0 0,-2 2 0,0 1 0,-1-1 0,1 1 0,-1-1 0,-1 0 0,1 0 0,-1 0 0,1 0 0,-7 4 0,1 0-4,-1 3-4,-1-2 0,0 0-1,-1 0 1,-20 10 0,17-12-219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17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187 74 30590,'-1'-15'995,"1"15"-972,0-1 1,0 1 0,0 0 0,0 0-1,-1 0 1,1-1 0,0 1 0,0 0 0,0 0-1,-1-1 1,1 1 0,0 0 0,0 0-1,0 0 1,-1 0 0,1 0 0,0-1-1,0 1 1,-1 0 0,1 0 0,0 0 0,-1 0-1,1 0 1,0 0 0,0 0 0,-1 0-1,1 0 1,-1 0 0,0 1-7,-1-1 0,0 1 0,0 0 0,0 0 0,1 0 0,-1 0 1,0 0-1,1 0 0,-1 0 0,1 0 0,-3 3 0,-128 135 18,107-112-22,35-31 30,-1-4-40,-1 0 0,0 0 1,-1-1-1,0 0 0,0-1 1,-1 0-1,6-13 0,32-78 8,-40 88-7,-4 10-1,1 0 0,0 1-1,0-1 1,0 0 0,1 0 0,-1 0 0,1 1-1,-1-1 1,4-4 0,-4 7-2,-1 0 0,1 0 0,0 0 1,-1 1-1,1-1 0,-1 0 0,1 0 0,-1 0 0,1 0 1,-1 1-1,1-1 0,-1 0 0,1 1 0,-1-1 0,1 0 0,-1 1 1,1-1-1,-1 0 0,1 1 0,-1-1 0,0 1 0,1-1 1,-1 1-1,0-1 0,1 1 0,-1-1 0,0 1 0,0 0 1,1-1-1,20 32 5,-10-14-1,0 0 1,1-1 0,1-1-1,1 0 1,1-1-1,17 15 1,-26-25-4,2 1-62,0 0 0,0 0 0,1-1 0,-1 0 0,11 4 0,-6-6-927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20.9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205 2706 17128,'-27'16'9584,"1"3"-4945,-47 45-4943,40-33 1504,22-21-1155,0 1 0,-13 16 1,45-39 154,293-271-114,-54 44-36,-54 89-41,-36 28-2,677-488 30,-769 556-42,215-165 5,-273 203 0,128-86 0,18-15 0,-125 84 0,264-201 0,326-203 0,-620 429 0,286-191 0,-264 182 0,8-5 0,-41 22 0,0 0 0,1 0 0,-1 0 0,0 0 0,0 0 0,1 0 0,-1 0 0,0-1 0,0 1 0,0 0 0,1 0 0,-1 0 0,0 0 0,0-1 0,0 1 0,0 0 0,0 0 0,1 0 0,-1-1 0,0 1 0,0 0 0,0 0 0,0-1 0,0 1 0,0 0 0,0 0 0,0-1 0,0 1 0,0 0 0,0 0 0,0-1 0,0 1 0,-8-3 0,-14 2 0,20 1 0,-136 5-29,82-2 26,23-3 3,27 0 0,23 0 0,180-4 32,-196 5-32,0 1 0,-1-1 0,1 1 0,-1-1 0,1 1 0,-1-1 0,0 1 0,1-1 0,-1 1 0,0-1 0,0 1 0,0 0 0,0-1 0,-1 4 0,1-2 0,1 20 0,-1-17 0,1 1 0,-1-1 0,0 0 0,0 0 0,0 1 0,-1-1 0,0 0 0,-1 0 0,1 0 0,-1 0 0,-4 9 0,-5 1-218,-1 1 0,-1-2 0,-15 15 0,9-11-3136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32.3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1 717 20858,'0'0'7782,"30"-15"-3911,-8 8-3863,1-1 1,-2-2-1,35-19 0,14-7 7,72-39-28,77-34-22,-81 27 37,-36 20 7,-62 42-7,45-16 0,-15 8 12,-14 2 17,105-67 0,-137 80-17,-1 0 0,44-15 1,-10 5 24,-49 20-20,-8 3-8,-1 0-22,-1 0-8,0 0 1,0 0-1,0 1 0,0-1 1,0 1-1,1 0 0,-1 0 0,0-1 1,-2 3-1,-1-1-93,-17 10-790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36.3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95 991 30462,'-1'-1'61,"0"0"0,0 0 0,0-1 0,0 1 0,0 1 0,0-1-1,0 0 1,0 0 0,-1 0 0,1 0 0,0 1 0,0-1 0,-1 1 0,1-1 0,0 1 0,-1-1 0,1 1 0,0 0 0,-1 0 0,1-1-1,-1 1 1,1 0 0,0 0 0,-1 1 0,1-1 0,-2 0 0,-4 0 103,6 1-160,0-1 1,0 0-1,0 1 1,1-1-1,-1 0 1,0 1-1,0-1 1,1 1-1,-1-1 1,0 1-1,1-1 1,-1 1-1,0 0 1,1-1-1,-1 1 1,1 0-1,-1-1 1,1 1-1,0 0 1,-1 0-1,1 0 1,0-1-1,-1 1 1,1 0-1,0 0 1,0 0-1,0 0 0,0-1 1,0 1-1,0 1 1,-2 33 23,2-30-22,0-4-4,0 0-1,0-1 1,1 1-1,-1 0 1,0 0-1,0 0 1,0-1-1,1 1 1,-1 0-1,0-1 1,1 1-1,-1 0 1,1 0-1,-1-1 1,1 1-1,-1-1 1,1 1-1,-1-1 1,1 1 0,0-1-1,-1 1 1,1-1-1,0 1 1,-1-1-1,1 0 1,0 1-1,0-1 1,-1 0-1,1 0 1,0 1-1,0-1 1,0 0-1,-1 0 1,1 0-1,0 0 1,0 0-1,0 0 1,0 0-1,1 0 7,0-1-1,-1 1 1,1 0-1,0 0 1,0-1-1,-1 1 1,1-1-1,0 1 1,-1-1-1,1 0 1,-1 0-1,1 1 1,-1-1-1,1 0 1,-1 0-1,3-3 1,-2 2-6,-1-1 0,1 0 0,-1 1 0,0-1 0,1 0 1,-1 0-1,0 0 0,-1 0 0,1 0 0,0 0 0,-1 0 0,0 0 0,0-1 1,0 1-1,0 0 0,0 0 0,-2-5 0,2 6-1,-1 0-1,1 0 1,-1 1-1,0-1 1,0 0 0,0 0-1,0 1 1,0-1 0,0 1-1,0-1 1,0 1-1,-1-1 1,1 1 0,0 0-1,-1 0 1,1 0 0,-1-1-1,0 1 1,1 1-1,-1-1 1,0 0 0,0 0-1,1 1 1,-1-1-1,0 1 1,0-1 0,0 1-1,-3 0 1,3 0-1,0-1 0,0 1 0,0 0 0,0 1 0,0-1 0,0 0 0,0 1 0,0-1 0,0 1 0,0 0 0,0-1 0,0 1 0,0 0 0,0 0 0,1 0 0,-1 0 0,0 1 0,1-1 0,-1 0 0,1 1 0,-1-1 0,1 1 0,0 0 0,-1-1 0,1 1 0,0 0 0,0 0 0,0-1 0,0 1 0,1 0 0,-1 0 0,1 0 0,-1 0 0,1 0 0,-1 3 0,0 0-1,0-1 0,0 1 0,1-1 0,0 1 1,0 0-1,0-1 0,0 1 0,2 7 0,-2-11 1,0 1-1,1-1 1,-1 1 0,1-1 0,0 0-1,-1 1 1,1-1 0,0 0-1,0 1 1,0-1 0,0 0 0,0 0-1,0 0 1,0 0 0,0 0 0,0 0-1,1 0 1,-1 0 0,0-1-1,1 1 1,-1 0 0,0-1 0,1 1-1,-1-1 1,1 0 0,-1 1 0,1-1-1,2 0 1,0 1 0,1-1 0,-1 0 0,1 0 0,-1 0 0,0 0 0,1-1 0,-1 0 0,0 0 0,0 0 0,7-3 1,-9 3 0,0 0 0,0-1 1,0 1-1,0-1 1,-1 1-1,1-1 1,0 0-1,-1 0 0,1 0 1,-1 0-1,0 0 1,0 0-1,1 0 1,-2 0-1,1 0 0,0-1 1,0 1-1,-1 0 1,1-1-1,-1 1 1,1-3-1,-1 3-1,1-1 0,-1 1 0,0-1 0,0 1 0,0 0 0,0-1 0,0 1 0,0-1 0,0 1 1,-1-1-1,0 1 0,1 0 0,-1-1 0,0 1 0,0 0 0,0 0 0,0-1 0,-2-1 0,1 2-1,0 1 0,0-1 1,0 1-1,-1-1 0,1 1 0,0 0 0,-1 0 1,1 0-1,0 0 0,-1 1 0,1-1 0,-1 1 1,1-1-1,-1 1 0,1 0 0,-1 0 0,-3 0 1,4 0 0,0 1-1,0-1 1,1 0 0,-1 1 0,0-1 0,0 1 0,0 0 0,0-1 0,1 1 0,-1 0 0,0 0-1,1 0 1,-1 1 0,0-1 0,1 0 0,0 0 0,-1 1 0,1-1 0,0 1 0,-1-1 0,1 1-1,0 0 1,0-1 0,1 1 0,-1 0 0,-1 2 0,1 0 0,0 0 0,-1 0-1,1 0 1,1 0 0,-1 0 0,1 1-1,-1-1 1,1 0 0,0 0 0,1 1 0,0 6-1,0-10 1,0 0-1,0 0 1,-1 0-1,1 0 1,0 0-1,0-1 1,0 1-1,0 0 1,0 0-1,0-1 1,0 1-1,0 0 1,0-1-1,1 1 1,-1-1-1,0 0 1,0 1-1,0-1 1,1 0-1,-1 0 1,0 1-1,0-1 1,1 0-1,-1 0 1,0-1-1,0 1 1,0 0-1,2-1 1,1 1 0,-1 0 0,0-1 1,1 1-1,-1-1 1,0 0-1,0 0 0,0 0 1,0 0-1,6-4 1,-7 3-1,0-1 1,0 1-1,0-1 1,0 0 0,-1 0-1,1 0 1,-1 0 0,0 0-1,0 0 1,0 0-1,0 0 1,0 0 0,0-6-1,-1 7 0,0 1 1,1-1-1,-1 1 0,0 0 0,0-1 0,0 1 0,-1-1 0,1 1 1,0 0-1,0-1 0,-1 1 0,1 0 0,-1-1 0,1 1 0,-1 0 1,1 0-1,-1-1 0,0 1 0,0 0 0,0 0 0,0 0 0,0 0 1,0 0-1,0 0 0,0 0 0,0 0 0,0 0 0,0 1 0,0-1 1,-1 0-1,1 1 0,-3-2 0,1 2 0,-1-1-1,1 0 1,-1 1-1,0 0 1,1 0-1,-1 0 1,0 0-1,1 1 1,-8 1-1,10-2 1,0 1 0,0-1-1,0 1 1,-1-1 0,1 1 0,0 0-1,0 0 1,0 0 0,0-1-1,0 1 1,0 0 0,0 0 0,0 0-1,1 0 1,-1 1 0,0-1-1,1 0 1,-1 0 0,0 0 0,1 1-1,-1-1 1,1 0 0,0 0-1,0 1 1,-1-1 0,1 0-1,0 1 1,0-1 0,0 2 0,3-2-2,0-1 0,0 1 0,0 0 0,0-1 0,0 0 0,0 0 1,0 0-1,0 0 0,5-1 0,-3-1 3,1 0 1,-1 0-1,0-1 0,0 0 0,0 0 1,-1 0-1,1-1 0,5-5 0,13-9 4,54-35-5,-44 28 0,2 2 0,51-26 0,-61 37 0,235-122-16,-235 118 0,0 2 0,39-17 0,-54 27-5,-1 0 0,1-1 0,-1-1-1,0 1 1,0-1 0,-1-1 0,1 0 0,-2 0 0,1-1 0,-1 0-1,0 0 1,8-13 0,-1 4 17,1 0 0,0 1 0,33-27 0,14-14 52,-47 43-8,1 1 0,1 1 1,25-16-1,18-13-6,-57 38-34,0 0 0,0 0 0,-1-1 0,1 1 0,-1-1 0,4-6 0,-3 5 0,-1 1 0,1-1 0,0 1 0,6-7 0,-1 5 0,0 0 0,0 0 0,0 1 0,11-6 0,21-13 0,-24 13 0,-14 10 0,0 0 0,1 0 0,-1-1 0,0 1 0,0-1 0,0 0 0,0 1 0,-1-1 0,1 0 0,3-5 0,-5 7-1,1-1 1,0 0 0,0 1-1,-1-1 1,1 1-1,0-1 1,0 1-1,0-1 1,0 1-1,0 0 1,0-1-1,0 1 1,0 0-1,0 0 1,1-1 0,-1 1-1,0 0 0,0 0 1,0-1-1,0 1 0,0 0 1,0-1-1,0 1 1,0-1-1,0 1 0,0-1 1,0 1-1,0-1 1,2-1-1,-1-1 0,0 0 0,0 1-1,1-1 1,-1 1 0,1-1 0,0 1 0,0 0 0,0 0-1,0 0 1,0 0 0,0 1 0,0-1 0,1 1 0,-1 0-1,5-1 1,-7 2-15,-3-1-19,-1 1 30,1 0 0,0-1-1,0 1 1,0 0-1,-1 0 1,1 0-1,-3 1 1,-10-1-7,4-2 11,0 0 0,1-1 0,-17-7 0,16 6-12,0 0 0,0 1 0,-14-3-1,-9 3-3,-45 2-1,54 1 27,22 0-8,0 1 0,1-1 0,-1 1 0,0-1-1,1 1 1,-1 0 0,1 0 0,-1 1 0,1-1 0,-1 0 0,1 1 0,0-1 0,0 1 0,0 0 0,0 0 0,0 0 0,0 0 0,0 0 0,-2 3-1,-3 4 27,8-8 13,4-1-24,52 4 123,53 1-75,-11-5-48,-97 24-19,-4-10 4,0 0-1,0 0 1,-1 0-1,-9 21 1,3-3-1,4-15 6,-3 7-10,2 1-1,1 0 0,-4 40 0,10-80 8,1 0 0,1 1 0,6-23 0,-1 6-5,2-11 2,31-80 0,-51 161 4,1 0 0,1 1-1,3 0 1,-1 56 0,6-95-20,0-3 3,21-84-12,20-115-49,-42 207 87,-3 8-12,1 1 0,-3 26 0,6-5-9,0-36-32,-6-21-907,-3-2-1129,3 18-1432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00.7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46 16 27869,'0'0'1603,"12"0"1353,-14 0-2954,0 0 0,1 0 0,-1 1 0,1-1-1,-1 1 1,0 0 0,1-1 0,-1 1 0,1 0 0,-1 0-1,1 0 1,0 0 0,-1 0 0,1 0 0,0 0 0,0 0-1,0 0 1,0 1 0,0-1 0,0 0 0,0 1 0,0-1-1,0 1 1,1-1 0,-2 4 0,1-3-1,1 1 0,-1-1 0,0 1 0,1-1 0,-1 1 0,1-1 0,0 1 0,0-1 0,0 1 0,0-1 0,1 1 0,-1-1 0,0 1 0,1-1 0,0 0 0,0 1 0,0-1 0,1 3 0,-1-3 2,1-1 0,0 0 1,-1 1-1,1-1 0,0 0 0,0 0 1,0 0-1,0 0 0,0 0 0,0-1 1,0 1-1,0 0 0,0-1 0,0 0 1,0 1-1,0-1 0,4 0 0,37-2 51,-42 1-51,1 0-1,-1 0 1,1 0 0,-1 0 0,1-1 0,-1 1-1,0 0 1,0 0 0,0-1 0,1 1-1,-1-1 1,-1 1 0,1-1 0,0 0-1,0 1 1,-1-1 0,1 0 0,0 1-1,-1-1 1,0 0 0,1 0 0,-1 1 0,0-1-1,0 0 1,0 0 0,0 0 0,-1-3-1,1 2-1,0 1 0,0-1 0,0 0 1,0 0-1,-1 0 0,0 0 0,1 1 0,-1-1 0,0 0 0,0 1 0,0-1 0,0 0 0,-1 1 0,1 0 0,-1-1 0,0 1 0,-1-3 0,0 4-1,0-1-1,0 1 1,0 0 0,0 0-1,0 0 1,0 0 0,0 1-1,0-1 1,-1 1 0,1-1-1,0 1 1,0 0 0,0 1-1,-1-1 1,1 0 0,0 1-1,0 0 1,0-1 0,0 1-1,0 1 1,0-1 0,0 0-1,0 1 1,1-1 0,-1 1-1,0 0 1,1 0 0,-1 0-1,1 0 1,0 1 0,0-1-1,0 0 1,0 1 0,0 0-1,0-1 1,1 1 0,-1 0-1,1 0 1,0 0 0,0 0-1,0 0 1,0 0 0,0 0-1,1 0 1,-1 1 0,1-1-1,0 3 1,0-4 0,0 0 0,0 0 0,0 0 0,0 0 0,0 0 0,0 0 0,1 0 0,-1 0 0,1 0 0,-1-1 0,1 1 0,0 0 0,-1 0-1,1 0 1,0-1 0,0 1 0,1-1 0,0 3 0,1-3 1,-1 0-1,0 0 0,1 0 0,-1 0 0,0 0 1,1 0-1,-1-1 0,1 1 0,-1-1 1,1 0-1,0 1 0,-1-1 0,4-1 1,-3 1 0,-1 1-1,0-1 1,1 0 0,-1 0 0,0-1 0,1 1 0,-1 0 0,0-1 0,1 1-1,-1-1 1,0 0 0,0 0 0,0 0 0,0 0 0,0 0 0,0 0 0,0-1-1,3-2 1,-3 2 0,-1-1 0,0 0 0,0 1-1,0-1 1,0 0 0,-1 0 0,1 0 0,-1 0-1,0 0 1,1 1 0,-1-1 0,-1 0 0,1 0-1,0 0 1,-1-3 0,1 5-3,-1 1 0,1-1 1,0 0-1,0 1 0,0-1 0,-1 0 0,1 1 1,0-1-1,-1 0 0,1 1 0,0-1 0,-1 1 0,1-1 1,-1 1-1,1-1 0,-1 1 0,1-1 0,-1 1 1,1 0-1,-1-1 0,0 1 0,1 0 0,-1-1 1,1 1-1,-1 0 0,0 0 0,1 0 0,-1-1 1,0 1-1,1 0 0,-1 0 0,0 0 0,0 0 0,1 0 1,-1 0-1,0 0 0,0 1 0,-2-1-68,7 3-287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37.5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53 28029,'0'-52'4709,"0"52"-4709,0 0 1,0 0-1,0 0 1,0 0-1,0 0 1,0 0-1,0 0 1,0 0-1,0 1 1,0-1-1,0 0 1,0 0-1,0 0 1,0 0-1,0 0 1,0 0-1,0 0 1,-1 0-1,1 0 1,0 0-1,0 0 1,0 0-1,0 0 1,0 0-1,0 0 1,0 0-1,0 0 1,0 0-1,0 0 1,0 0-1,0 0 1,0 0-1,0 0 1,0 0-1,-1 0 1,1 0-1,0 0 1,0 0-1,0 0 1,0 0-1,0 0 1,0 0-1,0-1 1,0 1-1,0 0 1,0 0-1,0 0 1,0 0-1,0 0 1,0 0-1,0 0 1,0 0-1,0 0 1,0 0-1,0 0 1,0 0-1,0 0 1,0 0 0,0 0-1,0 0 1,0 0-1,0-1 1,-4 9-4,-4 21 8,2 0 1,1 0-1,-1 51 1,5 82-155,2-122-164,-1-68-1136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39.3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87 23371,'0'0'321,"-1"0"0,1 0-1,0 0 1,-1 0 0,1 0 0,0 0 0,-1 0 0,1 0 0,0-1 0,-1 1 0,1 0 0,0 0-1,0 0 1,-1 0 0,1 0 0,0-1 0,-1 1 0,1 0 0,0 0 0,0 0 0,0-1 0,-1 1-1,1 0 1,0 0 0,-1-1 0,1-8 1195,1 7-1565,-1 0 0,1 1-1,0-1 1,-1 1 0,1-1 0,0 1-1,0-1 1,0 1 0,0 0-1,0-1 1,2-1 0,7-3 57,-1 0-1,1 0 1,1 1 0,-1 0 0,1 1-1,0 0 1,0 1 0,21-4-1,-10 3-1,0 2 0,0 1 0,37 1 0,-56 1-6,0-1 0,0 0-1,1 1 1,-1-1 0,0 1 0,0 0-1,0 0 1,0 0 0,0 1-1,0-1 1,0 1 0,-1-1-1,1 1 1,-1 0 0,1 0 0,-1 0-1,1 1 1,-1-1 0,0 0-1,0 1 1,0-1 0,0 1-1,-1 0 1,1 0 0,-1 0 0,0 0-1,0 0 1,0 0 0,0 0-1,0 0 1,0 0 0,-1 0 0,0 0-1,1 1 1,-1-1 0,-1 0-1,1 0 1,0 0 0,-1 1-1,1-1 1,-1 0 0,0 0 0,0 0-1,-3 5 1,1-2 0,0 0 0,-1 0 0,-1 0 0,1-1 0,-1 1 0,1-1 1,-11 8-1,-42 31-4,21-22-8,25-16 1,0 0-1,1 1 0,-12 10 1,22-17 10,0 1 0,0-1 0,0 0 1,0 0-1,1 0 0,-1 0 0,0 1 1,0-1-1,0 0 0,0 0 0,1 0 0,-1 0 1,0 0-1,0 1 0,1-1 0,-1 0 1,0 0-1,0 0 0,0 0 0,1 0 1,-1 0-1,0 0 0,0 0 0,1 0 1,-1 0-1,0 0 0,0 0 0,1 0 1,-1 0-1,0 0 0,0 0 0,1 0 0,-1-1 1,0 1-1,0 0 0,1 0 0,-1 0 0,50-1 7,75 3 44,-121-2-49,0 1-1,0 0 0,0-1 1,0 1-1,0 1 0,0-1 0,-1 1 1,1-1-1,0 1 0,5 4 1,-8-5-1,1 0 0,-1 1 0,0-1 0,0 0 0,0 1-1,0-1 1,0 1 0,0-1 0,0 1 0,0-1 0,0 1 0,-1 0 0,1-1 0,-1 1 0,1 0 0,-1 0 0,0-1 0,0 1 0,0 0 0,0 0 0,0 0 0,0-1 0,0 1 0,0 0 0,-1 0 0,0 2 0,-1 0 0,0 0 1,0-1 0,0 1-1,0 0 1,-1-1-1,0 0 1,1 0-1,-1 0 1,-1 0-1,1 0 1,0 0-1,-1-1 1,1 1-1,-6 2 1,-10 5 3,-28 12 0,46-22-4,-21 9 0,0-1-1,-1-1 1,1-1 0,-1-2-1,-1 0 1,1-1 0,-28 0-1,77-11-28,64-10 30,21-5-6,-94 19 2,0-1 1,-1-1 0,0-1-1,22-12 1,-35 16 4,1 1-1,0-1 1,-1 1 0,1-1 0,-1 0-1,0-1 1,0 1 0,0 0 0,-1-1-1,1 0 1,-1 1 0,1-1-1,-1 0 1,2-7 0,-1 0-1,-1 0 1,0 0-1,0-1 0,-1-13 1,0 11 2,1 0 0,3-20 0,-4 31-4,0 0-1,0 0 1,0 1-1,1-1 1,-1 0-1,0 1 1,1-1-1,0 1 1,0-1-1,0 1 0,0 0 1,0-1-1,0 1 1,1 0-1,-1 1 1,1-1-1,-1 0 1,1 1-1,-1-1 1,1 1-1,0 0 1,4-1-1,2 0 1,0 0-1,0 0 1,0 1-1,18 0 1,-14 1-2,-19 0 3,-1 2 0,1-1 0,-1 1 0,1 0 0,0 0 0,-1 0 0,1 1 0,0 0 0,1 1 0,-1-1 0,0 1 0,1 0 0,0 0 0,0 1 0,0 0 0,1-1 0,-1 2 0,-3 5 0,3-4-1,0 1 0,1 0 0,0 0 0,1 0 0,0 0 0,0 1 0,0-1 0,1 1 0,1 0 0,-1 0 0,1 0 0,1-1 0,0 12 0,0-18 0,0 0-1,1 0 1,-1-1 0,0 1 0,1 0-1,0 0 1,-1 0 0,1 0 0,0-1-1,0 1 1,0 0 0,0-1 0,0 1-1,0-1 1,0 1 0,1-1-1,-1 0 1,0 1 0,3 0 0,-1 0-1,0 0 0,0-1 1,0 1-1,1-1 1,-1 1-1,0-1 0,1 0 1,-1-1-1,8 2 0,-6-2 2,1 0 0,0 0 0,0 0 0,0 0 0,0-1 0,-1 0 0,1 0 0,0-1-1,-1 0 1,1 0 0,-1 0 0,9-5 0,-10 4 0,1-1 0,-1 0-1,0 0 1,0-1 0,0 1 0,-1-1 0,0 0 0,0 0 0,0 0-1,0 0 1,-1 0 0,0-1 0,0 1 0,-1-1 0,1 0-1,0-8 1,0-1 3,-1 0-1,-1-1 1,0 1-1,-5-30 1,4 40-4,0 0 0,0 0 0,0 0 0,-1 0 0,1 0 0,-1 1 0,-4-7 0,4 34 0,2-1 0,1 0 0,6 32 0,-5-46 0,-1 0 0,2 0-1,-1 1 1,1-2 0,1 1-1,-1 0 1,1-1 0,0 1 0,10 11-1,-13-18 1,1 1-1,-1-1 0,1 0 1,0 0-1,-1 1 1,1-1-1,0 0 0,-1-1 1,1 1-1,0 0 0,0-1 1,0 1-1,0-1 1,0 1-1,0-1 0,0 0 1,0 0-1,0 1 1,0-2-1,0 1 0,0 0 1,0 0-1,0-1 0,-1 1 1,1-1-1,0 1 1,0-1-1,0 0 0,0 0 1,-1 0-1,1 0 0,0 0 1,-1 0-1,1 0 1,-1-1-1,1 1 0,-1-1 1,0 1-1,1-1 0,-1 1 1,0-1-1,1-2 1,3-8 1,-1 1 0,-1-1 0,0 1 0,0-1 0,-1 0 0,-1 0 0,0 0 0,-1-1 0,0-11 0,-1 5 0,2 0 0,4-25 0,-5 41-1,1 1 1,-1-1-1,1 1 1,0-1-1,0 1 1,0 0-1,0 0 0,0-1 1,1 1-1,-1 0 1,1 0-1,-1 0 0,1 0 1,0 0-1,0 1 1,-1-1-1,1 1 1,3-3-1,-3 4 0,-1-1 1,1 1-1,0-1 0,-1 1 0,1-1 1,0 1-1,0 0 0,-1 0 0,1 0 1,0 0-1,0 0 0,-1 0 1,1 1-1,0-1 0,-1 1 0,1-1 1,0 1-1,-1-1 0,1 1 0,-1 0 1,1 0-1,-1 0 0,1 0 1,-1 0-1,1 0 0,-1 0 0,0 0 1,1 2-1,5 4 0,-1 0 0,-1 0 0,0 0 0,0 1 0,0 0 0,-1 0 0,0 0 0,0 0 0,4 17 0,-5-11 0,0-1 0,-1 1 0,0-1 0,-1 1 0,0 0 0,-2 14 0,0-23 0,0 0 0,0-1 0,-1 1 0,0 0 0,1-1 0,-2 1 0,1-1 0,0 1 0,-1-1 0,0 0 0,0 0 0,0 0 0,0-1 0,-1 1 0,1-1 0,-7 5 0,-1 0 0,0 0 0,-1 0 0,-1-1 0,-19 8 0,30-14 0,-16 4 0,18-5 0,-1 0 0,1 0 0,-1 0 0,1 0 0,-1 0 0,1 0 0,0 0 0,-1 0 0,1 0 0,-1 0 0,1 0 0,-1 0 0,1-1 0,0 1 0,-1 0 0,1 0 0,0-1 0,-1 1 0,1 0 0,0 0 0,-1-1 0,1 1 0,0 0 0,-1-1 0,1 1 0,0 0 0,0-1 0,-1 1 0,1-1 0,0 1 0,0 0 0,0-1 0,0 1 0,0-1 0,-1 1 0,1 0 0,0-1 0,0 1 0,0-1 0,0-6-1,-1 0 0,1 0 0,0 1 0,0-1 0,1 0 0,0 0 0,3-10 0,-3 14 1,0 1-1,0-1 1,0 1 0,1-1-1,-1 1 1,1 0-1,0-1 1,-1 1 0,1 0-1,0 0 1,0 0 0,1 0-1,-1 1 1,0-1 0,0 0-1,1 1 1,-1 0-1,1-1 1,0 1 0,-1 0-1,6-1 1,3 0 0,1 0 0,0 1 0,-1 0 0,1 1-1,19 2 1,29-1 1,-55-1-1,1-1 0,0 0 1,-1 0-1,1-1 0,-1 0 1,0 1-1,1-2 0,6-3 1,-8 3 0,1 0 1,-1 0-1,0 0 1,-1-1 0,1 1-1,-1-1 1,1 0-1,-1 0 1,0-1 0,-1 1-1,1 0 1,-1-1 0,0 0-1,0 0 1,0 1-1,-1-1 1,1 0 0,-1 0-1,0-9 1,0 5-1,-1-1 0,0 1 1,0-1-1,-1 1 0,0 0 1,-1-1-1,0 1 0,-1 0 1,-5-14-1,8 22-1,0 1 0,0 0 0,0 0 0,0 0 0,0-1 0,0 1 0,0 0 0,0 0 0,0 0 0,0 0 0,0-1 0,0 1 0,0 0 0,0 0 0,-1 0 0,1-1 0,0 1 0,0 0 0,0 0 0,0 0 0,0 0 0,0 0 0,-1 0 0,1-1 0,0 1 0,0 0 0,0 0 0,0 0 0,-1 0 0,1 0 0,0 0 0,0 0 0,0 0 0,0 0 0,-1 0 0,1 0 0,0 0 0,0 0 0,0 0 0,-1 0 0,-1 8 0,1 19 0,1-26 0,0 5 0,0 18 0,5 47 1,-4-65-2,1 1 1,-1 0-1,1-1 1,0 1-1,1-1 1,0 0-1,0 0 1,0 0-1,0 0 1,1 0-1,9 9 1,-12-13-1,1 0-1,0-1 1,-1 1 0,1-1 0,0 1 0,0-1 0,0 0 0,0 0 0,0 0 0,0 0-1,0 0 1,1 0 0,-1 0 0,0-1 0,0 1 0,1-1 0,-1 0 0,0 0-1,1 0 1,-1 0 0,0 0 0,1 0 0,-1-1 0,0 1 0,4-2 0,-4 1 1,1 0 0,0 0 0,-1-1 0,0 0 0,1 1 0,-1-1 0,0 0 1,0 0-1,0 0 0,0 0 0,-1-1 0,1 1 0,0 0 0,-1-1 0,0 1 0,1-1 1,-1 1-1,0-1 0,0 0 0,0-3 0,3-17 0,-1-1 0,-2 0 0,-2-46 0,-1 17 0,2 52 0,0 0 0,0 0 0,0 0 0,0 0 0,1 0 0,-1 0 0,0 0 0,0 0 0,1 0 0,-1 0 0,0 0 0,1 0 0,-1 0 0,1 0 0,-1 0 0,2-1 0,-2 2 0,1 0 0,-1-1 0,1 1 0,-1 0 0,1 0 0,-1-1 0,1 1 0,-1 0 0,1 0 0,-1-1 0,1 1 0,0 0 0,-1 0 0,1 0 0,-1 0 0,1 0 0,-1 0 0,1 0 0,0 0 0,0 1 0,1-1 0,0 1 0,0-1 0,0 1 0,-1 0 0,1 0 0,0 0 0,0 0 0,-1 0 0,1 1 0,-1-1 0,1 0 0,-1 1 0,1-1 0,0 3 0,4 6 0,0 0 0,0 0 0,-1 1 0,-1-1 0,1 1 0,-2 1 0,0-1 0,0 0 0,-1 1 0,0-1 0,-1 1 0,-1 0 0,0 0 0,-2 20 0,1-28 1,0-1 0,1 0 0,-1 0 0,0 0 0,-1 0 0,1 0 0,-1 0 0,1 0 0,-1 0 0,0-1 0,0 1 0,0 0 0,0-1 0,0 0 0,-1 1 1,1-1-1,-1 0 0,0 0 0,1-1 0,-1 1 0,0-1 0,0 1 0,0-1 0,0 0 0,0 0 0,-1 0 0,1 0 0,0-1 0,0 1 0,-5-1 0,7 0-2,0 0 0,1 0 0,-1 0 1,0 0-1,0 0 0,1-1 0,-1 1 0,0 0 0,0 0 0,1-1 0,-1 1 1,0-1-1,1 1 0,-1-1 0,1 1 0,-1-1 0,0 1 0,1-1 0,-1 1 1,1-1-1,0 1 0,-1-1 0,1 0 0,-1 1 0,1-1 0,-1-1 0,-4-21-202,4-1-450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39.6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74 29 32495,'-1'-2'8,"0"1"0,0 0 0,0 0 0,0 0-1,0 0 1,-1 0 0,1 0 0,0 0 0,0 0 0,-1 0 0,1 1 0,-1-1 0,1 1 0,0-1 0,-1 1-1,1-1 1,-1 1 0,0 0 0,1 0 0,-1-1 0,1 1 0,-1 0 0,1 1 0,-1-1 0,1 0 0,-3 1 0,2 0-9,0-1 1,1 1 0,-1 0 0,1 0-1,0 0 1,-1 1 0,1-1 0,0 0-1,-1 0 1,1 1 0,0-1 0,0 0 0,0 1-1,0-1 1,1 1 0,-1 0 0,0-1-1,1 1 1,-1-1 0,1 1 0,-1 0-1,1 0 1,0 1 0,-1 1-1,0 0 0,1 0 0,0 0 0,0 0 0,0 0 0,0 0 0,1 0 0,0 0 0,-1-1 0,2 1-1,-1 0 1,2 3 0,-2-4 0,0-1-1,1 0 0,-1-1 1,1 1-1,0 0 1,0 0-1,-1-1 0,1 1 1,0-1-1,0 1 0,1-1 1,-1 0-1,0 0 0,0 0 1,1 0-1,-1 0 1,0-1-1,1 1 0,-1-1 1,4 1-1,-1 0 3,0 0 0,0-1 0,0 1 0,0-1 0,1 0 0,-1-1 0,0 1 0,7-3 0,-10 2 1,0 1 0,-1-1 0,1 0 0,-1 0 0,1 0 0,-1 0-1,0 0 1,1 0 0,-1 0 0,0-1 0,0 1 0,0 0 0,0-1 0,0 1 0,0-1 0,0 1 0,0-1 0,-1 0 0,1 1 0,0-1 0,-1 0 0,0 1 0,1-1 0,-1 0 0,0 1 0,0-1 0,0-3 0,0 1 0,0-1 0,0 1 0,0-1 0,-1 1-1,0 0 1,0-1 0,0 1 0,0 0 0,-1 0 0,1 0 0,-4-6 0,3 8-1,1 0 0,-1-1 1,0 1-1,0 0 0,0 0 1,0 0-1,0 0 0,0 1 1,-1-1-1,1 0 0,-1 1 1,1 0-1,-1-1 0,1 1 1,-1 0-1,0 0 0,0 1 1,-4-2-1,4 2 1,1 0-1,0-1 1,-1 1-1,1 0 1,-1 0-1,1 0 1,-1 0-1,1 1 1,-1-1-1,1 1 1,0 0-1,-1-1 1,1 1-1,0 0 1,0 0-1,-1 1 1,1-1-1,0 0 1,0 1-1,0-1 1,1 1-1,-1-1 1,0 1-1,0 0 1,-2 3-1,2 1-56,-1-1 0,0 0 0,1 1 0,0-1-1,0 1 1,1 0 0,0 0 0,0 0 0,-1 9 0,2 15-2058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40.7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149 358 31662,'1'-18'470,"-1"9"-382,0 0 1,0 1 0,0-1 0,-1 0-1,-1 0 1,-2-10 0,3 17-89,0 0 1,0-1-1,0 1 1,0 0-1,-1 0 1,1 0-1,-1 0 1,1 1-1,-1-1 1,0 0-1,1 1 1,-1-1-1,0 1 1,0-1-1,0 1 1,0 0-1,-1 0 1,1 0-1,0 0 1,0 0-1,-1 1 1,1-1-1,0 0 1,-1 1 0,1 0-1,-1 0 1,-3 0-1,3 0-2,0 0 1,1 0-1,-1 0 1,1 0-1,-1 0 0,1 1 1,-1-1-1,1 1 1,-1 0-1,1 0 0,0 0 1,-1 0-1,1 0 1,0 0-1,0 1 0,-4 2 1,3 0 0,-1 0 1,1 0-1,1 0 1,-1 0-1,1 0 1,0 1-1,0-1 1,-2 6-1,0-1 1,1 1 0,0 0 0,1 0 0,0 0 0,1 0 0,0 0 0,0 0 0,1 0 0,0 0 0,3 13 0,-2-21 0,-1 0-1,1 0 1,1 0 0,-1 0 0,0 0-1,0 0 1,1 0 0,-1-1-1,1 1 1,-1 0 0,1-1 0,0 1-1,0-1 1,0 0 0,0 0 0,0 0-1,0 0 1,0 0 0,0 0-1,0 0 1,0-1 0,0 1 0,0-1-1,1 1 1,-1-1 0,0 0 0,0 0-1,4 0 1,-2 0-1,0 0 1,0 0-1,0 0 1,-1-1-1,1 1 1,0-1-1,0 0 1,0 0-1,0 0 1,-1-1-1,1 1 1,0-1-1,-1 0 1,1 0-1,3-4 1,-4 4 0,-1-1 1,0 0-1,-1 0 1,1 0-1,0 0 0,-1 0 1,0 0-1,1-1 1,-1 1-1,-1 0 0,1-1 1,0-3-1,1-45 9,-2 23-7,2 13-2,0 0 0,0-1 0,2 1 0,0 1 0,1-1 0,1 0 0,7-14 0,2 2 0,1 0 0,33-41 0,-47 66 0,-1 0 1,1 0-1,-1-1 1,1 1-1,-1-1 1,1-6-1,-1 8 10,-1 3 9,-11 193-19,4 448 0,7-627 0,-1 1 0,0 0 0,-1-1 0,0 1 0,-8 23 0,5-53 0,1-34 0,2-1 0,2 0 0,2 0 0,3 1 0,1-1 0,13-47 0,-13 77 2,0-1-1,2 2 1,0-1-1,11-17 1,-14 27-12,0 1 1,1-1-1,1 1 0,-1 1 1,1-1-1,0 1 1,1 0-1,-1 1 1,17-10-1,-15 12-716,-4 3-1950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42.0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13 339 32223,'-1'0'10,"0"0"-1,1 0 1,-1 0 0,1 1 0,-1-1 0,0 0 0,1 1 0,-1-1-1,1 0 1,-1 1 0,1-1 0,-1 1 0,1-1 0,-1 1 0,1-1-1,0 1 1,-1-1 0,1 1 0,0-1 0,-1 1 0,1-1 0,0 1-1,0 0 1,-1-1 0,1 1 0,0 0 0,0-1 0,0 1 0,0 0-1,0-1 1,0 2 0,-1 26 5,2-20 7,-1-7-21,0 1 0,0-1 0,0 0 0,0 1 0,1-1 0,-1 0-1,0 1 1,1-1 0,-1 0 0,1 1 0,0-1 0,-1 0 0,1 0 0,0 0 0,0 0 0,0 0 0,0 0 0,0 0 0,0 0 0,0 0-1,0 0 1,0 0 0,0-1 0,0 1 0,0 0 0,1-1 0,-1 1 0,0-1 0,1 1 0,-1-1 0,0 0 0,3 1 0,-1-1 2,0 1 0,0-1 0,0 0 0,0 0 0,0-1 0,0 1 0,0-1 0,0 1 0,0-1 0,-1 0 1,1 0-1,0 0 0,0 0 0,-1-1 0,4-1 0,-1-2 1,1 0-1,-1 0 1,0 0-1,0-1 1,-1 0-1,0 0 1,0 0 0,0 0-1,-1-1 1,0 0-1,0 1 1,0-1 0,-1 0-1,0-1 1,2-13-1,-1-8 0,-1 0-1,-2-48 0,-1 62 1,1 2-2,0-1 1,-1 0-1,-1 1 1,-1-1-1,0 1 1,0 0-1,-1 0 1,-10-21-1,6 26-1,2 12 0,0 15 0,2 35 0,5 93 0,0-122 0,-1-19 0,1 21 0,4 26 0,-4-46 0,0-1 0,0 1 0,1-1 0,0 0 0,0 0 0,1 0 0,-1 0 0,1 0 0,1 0 0,3 5 0,-5-9 0,0 0 0,1-1 0,-1 1 0,0 0 0,0-1 0,1 1 0,-1-1 0,1 0 0,0 0 0,-1 0 0,1 0 0,0-1 0,-1 1 0,1-1 0,0 1 0,0-1 0,0 0 0,-1 0 0,6-1 0,-4 1 0,1-1 1,0 0-1,-1 0 1,1 0-1,0-1 1,-1 1-1,0-1 1,1 0-1,-1 0 1,7-5-1,-3 0 3,-1 0-1,1 0 1,-1-1-1,0 0 0,-1 0 1,0-1-1,0 0 1,-1 0-1,0 0 0,-1 0 1,4-12-1,-2 4-2,-2 0 0,0 0-1,-1-1 1,-1 0-1,1-31 1,-5 44 0,0 6 0,-2 6 0,2 6 0,0-1 0,1 1 0,1 0 0,1 22 0,0-12 0,0-15 0,-1 1 0,2-1 0,-1 0 0,1 0 0,0 0 0,6 15 0,-7-21 0,0 1 0,1 0 0,-1-1 0,1 1 0,-1-1 0,1 1 0,0-1 0,0 0 0,0 0 0,0 0 0,0 0 0,0 0 0,0 0 0,1 0 0,-1-1 0,1 1 0,0-1 0,-1 0 0,1 0 0,0 0 0,-1 0 0,6 1 0,-5-2 0,0 0 0,1 0 0,-1 0 0,0 0 0,0-1 0,0 1 0,0-1 0,1 0 0,-1 0 0,0 0 0,-1 0 0,1 0 0,0-1 0,0 1 0,0-1 0,3-3 0,-2 2 0,0-1 0,-1 0 0,1 0 0,-1-1 0,0 1 0,0-1 0,0 0 0,3-9 0,1-6 0,-1 0 0,-1-1 0,5-38 0,-9 53 0,0-6 0,0 5 0,-1 1 0,2-1 0,-1 1 0,4-11 0,-5 16 0,0 1 0,0 0 0,0-1 0,1 1 0,-1 0 0,0 0 0,0-1 0,0 1 0,0 0 0,1 0 0,-1-1 0,0 1 0,0 0 0,0 0 0,1 0 0,-1-1 0,0 1 0,0 0 0,1 0 0,-1 0 0,0 0 0,1 0 0,-1-1 0,0 1 0,0 0 0,1 0 0,-1 0 0,0 0 0,1 0 0,-1 0 0,0 0 0,1 0 0,-1 0 0,0 0 0,0 0 0,1 0 0,-1 0 0,0 0 0,1 1 0,-1-1 0,0 0 0,0 0 0,1 0 0,-1 0 0,0 1 0,1-1 0,-1 0 0,0 0 0,0 0 0,0 1 0,1-1 0,-1 0 0,0 1 0,10 13 0,-3 7 0,0 0 0,-2 0 0,0 0 0,-1 1 0,-2 0 0,1 25 0,-3-46 0,0 0 0,0 0 0,0 0 0,0 0 0,0 0 0,0 0 0,0 0 0,0 0 0,1 0 0,-1-1 0,0 1 0,1 0 0,-1 0 0,0 0 0,1 0 0,-1-1 0,1 1 0,0 0 0,-1-1 0,1 1 0,0 0 0,0 0 0,0 0 0,0-1 0,0 0 0,0 0 0,0 0 0,0 0 0,0 0 0,-1 0 0,1 0 0,0 0 0,0 0 0,0 0 0,0-1 0,0 1 0,-1 0 0,1-1 0,0 1 0,0 0 0,1-2 0,3-1 0,-1 0 0,1-1 0,-1 1 0,0-1 0,0 0 0,4-6 0,10-15 0,-1-2 0,-1 0 0,-2-1 0,16-39 0,-35 81 0,1 1 0,1-1 0,0 1 0,1 0 0,0 0 0,2 0 0,0 22 0,1-36 0,-1 0 0,0 1 0,0-1 0,1 1 0,-1-1 0,1 0 0,-1 1 0,1-1 0,0 0 0,-1 0 0,1 0 0,0 1 0,0-1 0,0 0 0,0 0 0,0 0 0,0 0 0,0 0 0,0-1 0,0 1 0,0 0 0,1 0 0,-1-1 0,0 1 0,0-1 0,1 1 0,1 0 0,3 0 0,0 0 0,1 0 0,-1-1 0,12 0 0,-8 0 0,-5-1 0,0 1 0,-1-1 0,1 0 0,0 0 0,-1 0 0,1-1 0,-1 1 0,1-1 0,-1 0 0,0-1 0,0 1 0,0-1 0,0 0 0,0 0 0,0 0 0,-1 0 0,0-1 0,1 1 0,-1-1 0,-1 0 0,1 0 0,0 0 0,-1 0 0,3-7 0,-1 2 0,-1 1 0,0-1 0,0 0 0,-1 1 0,0-1 0,-1 0 0,1 0 0,-2 0 0,0-1 0,0 1 0,0 0 0,-3-10 0,3 17 0,0 1 0,0 0 0,-1 0 0,1 0 0,-1 0 0,1 0 0,-1 0 0,1 0 0,-1 0 0,1 0 0,-1 0 0,0 0 0,0 0 0,1 0 0,-1 0 0,0 1 0,0-1 0,0 0 0,0 1 0,0-1 0,0 1 0,0-1 0,0 1 0,0-1 0,0 1 0,0 0 0,-1-1 0,1 1 0,0 0 0,0 0 0,0 0 0,0 0 0,-1 0 0,1 0 0,0 0 0,0 0 0,0 0 0,0 1 0,0-1 0,-3 1 0,1 0 0,0 0 0,1 0 0,-1 1 0,0-1 0,0 1 0,1-1 0,-1 1 0,1 0 0,-1 0 0,1 0 0,0 0 0,0 0 0,-1 1 0,-1 2 0,1 2 0,1-1 0,-1 1 0,1 0 0,1 0 0,-1 0 0,1 0 0,0 0 0,0 0 0,1 0 0,1 9 0,-1-11 0,0-1 0,1 1 0,0 0 0,0 0 0,0-1 0,0 1 0,1-1 0,0 1 0,0-1 0,0 1 0,0-1 0,1 0 0,0 0 0,0 0 0,5 5 0,-4-6 0,-1 0-1,1 0 1,0-1 0,0 1-1,0-1 1,0 0 0,0 0-1,0 0 1,1-1 0,-1 0-1,1 1 1,-1-2 0,1 1-1,-1 0 1,8-1 0,-12 0-4,1 0 1,-1 0 0,0 0-1,1 0 1,-1 0-1,0 0 1,1 0 0,-1-1-1,0 1 1,1 0 0,-1 0-1,0 0 1,0 0-1,1-1 1,-1 1 0,0 0-1,0 0 1,1 0 0,-1-1-1,0 1 1,0 0 0,1 0-1,-1-1 1,0 1-1,0 0 1,0-1 0,0 1-1,0 0 1,0-1 0,1 1-1,-1 0 1,0-1-1,0 1 1,0 0 0,0-1-1,0 1 1,0 0 0,0-1-1,0 1 1,0 0-1,-1-1 1,1 1 0,0 0-1,0-1 1,0 1 0,0-4-88,0-20-618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42.4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78 42 32015,'-2'-1'29,"0"0"1,-1 0 0,1 1 0,0-1-1,-1 1 1,1 0 0,0-1 0,-1 1-1,1 0 1,0 0 0,-1 1 0,1-1-1,0 0 1,-1 1 0,1-1 0,0 1-1,-1 0 1,1 0 0,0 0 0,0 0-1,0 0 1,0 0 0,0 1-1,0-1 1,-3 3 0,3-2-32,1 1-1,-1-1 1,0 0-1,1 1 1,0-1 0,-1 1-1,1-1 1,0 1-1,0 0 1,1-1-1,-1 1 1,0 0 0,1 0-1,0-1 1,-1 1-1,1 0 1,0 0 0,1 0-1,-1-1 1,0 1-1,2 4 1,-1-5 2,-1-1 0,1 1 0,0-1 0,0 0 0,0 1 0,0-1 0,0 0 0,0 0 0,0 1 0,1-1 0,-1 0 0,0 0 0,1 0 0,-1-1 0,0 1 0,1 0 0,-1-1 0,1 1 0,-1 0 0,1-1 0,0 0 0,-1 1 0,1-1 0,1 0 0,8 2 0,0-2 0,16 0 0,-17 0 0,-6 0 2,-1 0-1,0 0 1,1 0-1,-1-1 1,1 0-1,-1 1 1,0-1-1,0 0 1,1-1-1,-1 1 1,0-1-1,0 1 1,0-1-1,0 0 1,-1 0 0,1 0-1,4-5 1,-5 5-2,-1 0 0,1-1 0,-1 1 0,1-1 1,-1 1-1,0-1 0,0 1 0,0-1 0,-1 0 1,1 1-1,-1-1 0,1 0 0,-1 0 0,0 1 0,0-1 1,0 0-1,0 0 0,-1 1 0,1-1 0,-1 0 1,1 0-1,-3-4 0,1 4 0,1 0 0,-1 0 0,0 0 0,0 0 0,-1 0 0,1 0 0,0 1 0,-1-1 0,0 1 0,1 0 0,-1 0 0,0 0 0,0 0 0,-1 0 0,1 0 0,0 1 0,-5-2 0,5 2 0,0 0 0,0 0 0,0 0 0,0 0 0,0 1 0,0-1 0,0 1 0,0 0 0,0 0 0,-1 0 0,1 1 0,0-1 0,0 1 0,0-1 0,0 1 0,0 0 0,0 0 0,0 0 0,0 1 0,-4 2 0,3 0-9,1 0 0,-1 0 0,1 0 0,0 0 0,1 1 0,-1 0 0,1-1 0,-1 1 0,2 0 0,-4 9 0,-2 20-356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43.7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155 0 31454,'-15'80'1118,"2"133"-1066,16 221 1,3-133-24,6 326-3,-1-320-2,-12-206-18,-15 103-1,-19 231-5,-24 150 0,41-486 0,4 0 0,-1 133 0,19 456 0,-4-688 0,0 1 0,0-1 0,0 0 0,0 0 0,0 0 0,0 1 0,0-1 0,0 0 0,0 0 0,0 0 0,0 1 0,0-1 0,0 0 0,1 0 0,-1 0 0,0 1 0,0-1 0,0 0 0,0 0 0,1 0 0,-1 0 0,0 0 0,0 0 0,0 1 0,0-1 0,1 0 0,-1 0 0,0 0 0,0 0 0,0 0 0,1 0 0,-1 0 0,0 0 0,0 0 0,0 0 0,1 0 0,-1 0 0,0 0 0,0 0 0,1 0 0,-1 0 0,0 0 0,0 0 0,0 0 0,1 0 0,-1 0 0,0 0 0,0-1 0,0 1 0,1 0 0,-1 0 0,0 0 0,0 0 0,0 0 0,0-1 0,0 1 0,1 0 0,9-7 0,5-19-112,-8 6-256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45.5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1 248 28365,'0'-1'179,"0"-1"-1,1 1 1,-1-1-1,1 1 1,0-1 0,-1 1-1,1 0 1,0-1-1,0 1 1,0 0 0,0 0-1,0-1 1,0 1-1,0 0 1,0 0-1,0 0 1,0 0 0,1 1-1,-1-1 1,0 0-1,1 0 1,-1 1 0,1-1-1,-1 1 1,3-1-1,51-13-836,-30 9 966,38-10-284,0 3 1,120-7 0,133 16-23,-175 5-1,711-6 31,-583-8-32,-68 2 0,-122 7 0,33-2 0,182 15 0,81 6 0,-126-11 0,-156 3 0,22 1 0,459-8 0,-565-1 0,-7 0-1,0 1 1,0-1-1,1 0 1,-1 0 0,0-1-1,0 1 1,0 0-1,0-1 1,1 1 0,-1-1-1,3-1 1,-5 2-1,0-1 0,0 1 0,0-1 0,0 1 0,0-1 1,0 1-1,0-1 0,0 1 0,0 0 0,0-1 0,0 1 0,0-1 1,-1 1-1,1-1 0,0 1 0,0-1 0,0 1 0,-1 0 0,1-1 1,0 1-1,0-1 0,-1 1 0,1 0 0,0-1 0,-1 1 0,1 0 1,0 0-1,-1-1 0,1 1 0,-1 0 0,1 0 0,0-1 1,-1 1-1,-13-12 3,-21-9-9,0 2 1,-76-30-1,57 26-5,50 22 12,2 0 0,-1 1 1,1-1-1,0 0 0,0 0 0,0 0 0,0 0 0,0 0 1,0 0-1,0 0 0,0-1 0,0 1 0,1-1 0,-1 1 0,-2-3 1,6 3 1,0 0 0,0 0 0,0 0 0,0 1 0,0-1 0,0 1 0,0-1 0,0 1 0,1 0 0,-1 0 0,3 0 0,-4 0 0,8 0-1,7-1-1,0 0 1,0 1-1,0 1 0,30 6 1,-42-6-1,1 0 0,0 1 0,-1 0 1,1 0-1,-1 0 0,0 1 1,0 0-1,0-1 0,0 1 0,0 1 1,0-1-1,-1 1 0,0-1 0,1 1 1,-1 0-1,-1 0 0,1 0 1,-1 0-1,1 1 0,1 5 0,-2-5 1,1 0 0,-1 1 0,0-1 0,0 1 0,-1-1-1,0 1 1,0 0 0,0 0 0,-1-1 0,0 1 0,0 0 0,0 0 0,-1 0-1,0 0 1,0-1 0,0 1 0,-1 0 0,1-1 0,-1 1 0,-1-1-1,1 0 1,-1 0 0,0 0 0,0 0 0,-1 0 0,1 0 0,-1-1-1,0 0 1,0 0 0,-9 6 0,4-2-30,-2 0 0,1-2 0,-1 1 0,0-1 0,0-1 0,0 0 0,-13 4 0,-14-4-876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46.7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237 31 28445,'-2'-13'2617,"-4"24"-1660,-5 11-956,-27 23 32,-1-2-1,-71 59 1,80-75-6,30-27-3,20-8 160,6-11-155,0-2 0,40-39-1,-11 9-20,-23 22 24,39-44 0,-66 66 12,-5 7-41,0 0-1,0 0 1,1 0 0,-1 0 0,0 0 0,0 1-1,0-1 1,0 0 0,0 0 0,0 0 0,0 0-1,0 0 1,0 0 0,0 0 0,1 0-1,-1 0 1,0 0 0,0 0 0,0 0 0,0 0-1,0 0 1,0 0 0,0 0 0,0 0 0,0 0-1,1 0 1,-1 0 0,0 0 0,0 0-1,0 0 1,0 0 0,0 0 0,0 0 0,0 10-14,0 1 12,0 0 0,1 0 0,0 0 0,0 0 0,2 0 0,-1-1 0,1 1 0,1 0 0,0-1 0,0 0 0,1 0 0,0 0 0,1-1 0,0 0 0,13 16 0,4 1-190,29 24-1,-18-20-872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48.1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3576 31711,'0'-2'21,"1"1"1,-1-1 0,1 0 0,-1 0 0,1 1 0,0-1-1,0 0 1,0 1 0,0-1 0,0 1 0,0-1 0,0 1 0,1 0-1,-1 0 1,0-1 0,1 1 0,2-1 0,32-21-42,-25 16 76,307-217 398,-21-28-409,284-223-29,-230 249-16,-129 90 0,370-219 0,-8 1 0,-226 130-3,177-123-197,-97 68 294,-311 203-32,157-123 1,-20 13-51,-205 150-11,2 3 1,105-41-1,-75 33-6,-116 51-470,-7 3-198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02.7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1354 17128,'0'9'14587,"0"13"-13836,0-22-597,13-30-87,-2 10-64,1 1 0,1 1 1,19-22-1,-20 27 0,-1-1-1,0 0 1,-1-1 0,0-1 0,-1 1-1,10-26 1,28-80-3,4-10 0,-25 60-5,-14 40 2,-2 0 0,8-36 1,-14 50 1,1 0 0,9-20 0,1-5 1,-7 14 0,-2-1 0,-1 0 0,-1-1 0,-2 1 0,-1-31 0,1 4-4,0 37 1,-1 0 0,-1 0 0,-4-30 0,1 32 4,1 12 0,1-1 0,-1 1 0,2 0 0,-1-1 0,0 1 0,1-1 0,0 1-1,0-1 1,1 1 0,-1-1 0,1 1 0,0 0 0,1-1 0,-1 1 0,4-7 0,-1 4-1,-1 0-1,0-1 1,-1 1 0,0-1-1,0 1 1,-1-1 0,0 1 0,-1-12-1,0 20-17,0 1-511,0 3-538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0.2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67 736 26060,'-35'27'4960,"33"-23"-4854,0 0 1,1 0-1,-1 1 1,1-1-1,0 1 1,-1 7-1,1-7-51,-1 3-21,2-7-45,0 1 0,0-1 0,0 0 0,-1 0 0,1 0 0,0 0 0,-1 0 0,1 1 0,-1-1 1,1 0-1,-1 0 0,0 0 0,1 0 0,-1 0 0,0-1 0,0 1 0,-1 1 0,-5 7 556,20-14-384,20-13-112,248-184 129,11-7-129,-247 180-51,6-5 20,68-57 1,-118 90-11,-1 0-19,-34 1 24,43 0-22,3 1 12,0-1 0,0 0 0,0-1 1,0-1-1,-1 0 0,1 0 0,17-7 0,89-47 20,144-75-11,-195 91-15,-72 41-1,-1 0 0,1 0 0,-1-1 0,1 0 0,-1 0 0,-10-2 0,-3 1 3,-267 1-12,285 0 26,24-3 10,-12 1-17,25-1 4,0 1 0,63 6 0,-95-4-10,-1 1 0,1-1 0,-1 1 0,1 0 1,-1 1-1,1-1 0,-1 1 0,0-1 0,0 1 0,0 0 1,0 0-1,0 0 0,0 1 0,-1-1 0,1 1 0,-1-1 1,1 1-1,-1 0 0,0 0 0,0 0 0,0 0 1,-1 0-1,1 0 0,-1 1 0,0-1 0,1 1 0,-2-1 1,1 1-1,0-1 0,-1 1 0,1-1 0,-1 8 0,-1 4 0,1-1 0,-2 1 0,0 0 0,0-1 0,-2 0 0,-9 26 0,11-34-10,-32 75 41,30-73-72,0 0 0,-1-1 1,0 0-1,0 0 1,-1 0-1,0-1 0,-11 11 1,-8 0-1001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2.2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447 1005 20858,'-23'0'10231,"4"-1"-8429,-29 0-2761,43 2 965,0 1 1,0 0-1,0 0 0,0 0 1,0 1-1,0 0 0,-5 3 1,-7 4-7,-27 6 64,34-13 0,0 1 0,1-1 0,-17 10 0,10-4-66,-1-1 1,-32 12 0,1-1 96,-15 8-58,61-25-34,1-2 13,10 0 7,0-1 0,0 0 0,-1-1 0,1 0 0,-1 0 0,1-1 0,12-6 0,58-35-22,-23 12 19,15-3 1,-1-4 1,126-92-1,-145 94-9,2 2-1,101-51 1,-14 10 1,72-40-13,38-22 0,-170 89 0,232-152 0,-165 108 0,-146 93 0,-1 0 0,1-1 0,-1 1 0,1 0 0,-1-1-1,0 1 1,1 0 0,-1-1 0,0 1 0,1 0 0,-1-1 0,0 1 0,1-1 0,-1 1 0,0-1 0,0 1 0,0-1-1,1 1 1,-1 0 0,0-1 0,0 1 0,0-1 0,0 1 0,0-1 0,0 1 0,0-1 0,0 1 0,0-1 0,0 1-1,0-1 1,0 1 0,0-1 0,0 1 0,-1-1 0,1 1 0,0-1 0,0 1 0,-1-1 0,1 1 0,0-1-1,0 1 1,-1 0 0,1-1 0,-1 1 0,1 0 0,0-1 0,-1 1 0,1 0 0,-1-1 0,1 1 0,0 0 0,-1 0-1,1 0 1,-1-1 0,1 1 0,-1 0 0,1 0 0,-1 0 0,1 0 0,-1 0 0,0 0 0,-54-3-7,1 3 0,-1 2 1,-75 13-1,154-17 18,1 0 1,28 3-1,-9 0-13,-32-1 2,-8 0 0,0-1 0,0 1 0,0 0 0,0 0 0,0 0 0,-1 1 0,1-1 0,0 1 0,0 0 0,0 0 0,-1 0 0,1 0 0,0 1 0,-1 0 0,1-1 0,-1 1 0,0 1 0,0-1 0,0 0 0,6 6 0,-4-1 0,0 0 0,0 0 0,-1 0 0,1 1 0,-2 0 0,1 0 0,-1 0 0,0 0 0,3 16 0,-5-18 0,0 0 0,-1 0 0,1 0 0,-1-1 0,0 1 0,-1 0 0,1 0 0,-1 0 0,0-1 0,-1 1 0,1 0 0,-1-1 0,0 1 0,-1-1 0,-4 8 0,-3 2-13,-1 0 0,0 0 0,-1-1 0,-1 0 1,-26 21-1,11-16-246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3.3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76 74 29117,'0'0'75,"0"-1"0,0 0 0,0 0 0,0 1-1,0-1 1,0 0 0,0 1 0,0-1-1,0 0 1,-1 1 0,1-1 0,0 0 0,0 1-1,-1-1 1,1 0 0,0 1 0,-1-1 0,1 1-1,-1-1 1,1 0 0,-1 1 0,1 0 0,-1-1-1,0 1 1,1-1 0,-1 1 0,1 0 0,-2-1-1,0 0 22,1 1-1,-1 0 1,1 0-1,-1 0 1,0 0-1,1 0 1,-1 0-1,1 0 1,-1 1-1,1-1 1,-1 0-1,0 1 1,1-1-1,-2 2 1,0 0-97,0 0 1,0 0-1,1 0 1,-1 0-1,1 1 1,-1-1-1,1 1 1,0 0-1,0-1 1,0 1-1,0 0 1,0 0-1,1 1 0,-3 5 1,4-8 0,-1 0 0,0 1-1,1-1 1,-1 1 0,1-1 0,0 1-1,-1-1 1,1 1 0,0-1 0,0 1 0,0-1-1,0 1 1,0 0 0,0-1 0,0 1-1,1-1 1,-1 1 0,1-1 0,-1 0 0,1 1-1,-1-1 1,1 1 0,0-1 0,0 0-1,-1 1 1,1-1 0,0 0 0,0 0 0,0 0-1,1 0 1,-1 0 0,0 0 0,0 0-1,1 0 1,1 1 0,10 1 2,0 0 0,0 0 0,1-1 0,-1-1 0,1 0 0,-1-1 0,22-3 0,-32 3-2,-1 0 1,1-1-1,-1 1 0,1-1 0,-1 0 1,1 0-1,-1 0 0,1 0 0,-1 0 1,0 0-1,0-1 0,0 1 1,1-1-1,-1 1 0,-1-1 0,1 0 1,0 0-1,0 0 0,-1 0 0,1 0 1,-1 0-1,0-1 0,1 1 0,-1 0 1,0-1-1,0 1 0,-1-1 1,1 1-1,0-1 0,-1 1 0,1-1 1,-1 1-1,0-1 0,0 0 0,0 1 1,0-1-1,-1 1 0,1-1 1,-1 1-1,0-1 0,1 1 0,-1-1 1,0 1-1,0-1 0,0 1 0,-1 0 1,1 0-1,-1-1 0,1 1 1,-1 0-1,0 0 0,0 1 0,1-1 1,-1 0-1,-1 1 0,1-1 0,0 1 1,-4-2-1,-1 0 0,-1 0 0,1 1 0,-1 0 0,0 0 0,1 1 0,-1 0 0,0 0 0,0 1 0,0 0 0,0 0 0,-8 2 0,14-1 0,0-1 0,0 1 0,0 0 0,1 0 0,-1 0 0,0 0 0,1 0 0,-1 0 0,1 1 0,-1-1 0,1 0 0,-1 1 0,1-1 0,0 1 0,0 0 0,0-1 0,0 1 0,0 0 0,0 0 0,0-1 0,1 1 0,-1 0 0,0 0 0,1 0 0,0 0 0,-1 0 0,1 0 0,0 2 0,0 0 0,-1-1 0,1 1 0,0-1 0,0 1 0,1-1 0,-1 1 0,1-1 0,-1 1 0,1-1 0,0 1 0,1-1 0,-1 0 0,0 0 0,1 1 0,3 3 0,-3-4 0,1-1 0,0 1 0,0-1 0,0 0 0,0 0 0,0 0 0,1 0 0,-1-1 0,1 1 0,-1-1 0,1 0 0,-1 0 0,7 1 0,50 1 0,-45-3 0,-13-1 0,0 1 0,0 0 0,0 0 0,0-1 0,1 1 0,-1-1 0,0 0 0,0 0 0,0 1 0,0-1 0,-1-1 0,1 1 0,0 0 0,0 0 0,-1-1 0,1 1 0,0-1 0,-1 1 0,0-1 0,1 0 0,-1 1 0,0-1 0,0 0 0,0 0 0,0 0 0,0 0 0,0 0 0,-1 0 0,1 0 0,-1 0 0,1 0 0,-1 0 0,0-4 0,1 3 0,-1-1 0,0 1 0,0-1 0,0 1 0,0-1 0,-1 1 0,1-1 0,-1 1 0,0 0 0,0-1 0,0 1 0,0 0 0,-1 0 0,1 0 0,-1 0 0,0 0 0,0 0 0,0 0 0,0 0 0,-3-2 0,-1 1 0,-1 1 0,1-1 0,-1 1 0,0 1 0,1-1 0,-1 1 0,0 0 0,0 1 0,-1 0 0,1 0 0,-10 0 0,14 1 0,-1 0 0,0 0 0,0 1 0,1-1 0,-1 1 0,0 0 0,1 0 0,-1 0 0,1 1 0,-6 2 0,8-3 0,-1 0 0,0 1 0,1-1 0,-1 0 0,1 1 0,-1-1 0,1 1 0,0 0 0,0-1 0,0 1 0,0 0 0,0 0 0,0 0 0,0-1 0,0 1 0,1 0 0,-1 0 0,1 0 0,-1 4 0,1-4 0,-1-1 0,1 1 0,0 0 0,0-1 0,0 1 0,0 0 0,0 0 0,0-1 0,0 1 0,0 0 0,1-1 0,-1 1 0,1 0 0,-1-1 0,1 1 0,0-1 0,0 1 0,0-1 0,-1 1 0,1-1 0,1 0 0,-1 1 0,0-1 0,0 0 0,0 0 0,1 0 0,-1 0 0,0 0 0,1 0 0,2 1 0,2 0 0,0-1 0,1 1 0,-1-1 0,1-1 0,-1 1 0,12-2 0,-9 1 0,-5 0 1,-1 0-1,0-1 1,1 1 0,-1-1 0,0 0-1,0 0 1,1 0 0,-1 0 0,0-1-1,0 1 1,0-1 0,-1 0 0,1 1-1,0-2 1,-1 1 0,1 0 0,-1 0-1,1-1 1,-1 1 0,0-1 0,0 0-1,0 0 1,-1 1 0,1-1 0,-1 0-1,0-1 1,1 1 0,-1 0 0,0 0-1,-1 0 1,1-1 0,-1 1 0,1 0-1,-1-1 1,0 1 0,0 0 0,-1-1-1,1 1 1,-1 0 0,1-1-1,-1 1 1,-2-4 0,2 6-1,0-1-1,0 1 1,-1 0-1,1-1 1,-1 1-1,1 0 1,-1 0 0,1 0-1,-1 0 1,0 0-1,1 0 1,-1 0-1,0 1 1,0-1 0,0 0-1,0 1 1,0 0-1,1-1 1,-1 1-1,0 0 1,-3 0 0,1 0-10,0 0 1,0 0-1,0 0 1,0 1-1,0 0 1,-1 0-1,1 0 1,0 0-1,-6 3 1,-18 20-223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4.5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91 4 30686,'0'0'31,"0"0"1,0-1-1,0 1 1,0 0-1,0 0 1,0 0-1,0 0 0,0 0 1,0 0-1,0-1 1,0 1-1,0 0 1,0 0-1,0 0 1,0 0-1,0 0 0,0 0 1,0 0-1,0 0 1,0-1-1,0 1 1,0 0-1,-1 0 0,1 0 1,0 0-1,0 0 1,0 0-1,0 0 1,0 0-1,0 0 0,0 0 1,-1 0-1,1 0 1,0 0-1,0 0 1,0 0-1,0 0 0,0 0 1,0 0-1,0 0 1,-1 0-1,1 0 1,0 0-1,0 0 0,0 0 1,0 0-1,0 0 1,0 0-1,0 0 1,-1 0-1,1 0 0,0 0 1,0 0-1,0 0 1,0 0-1,0 0 1,-11 8 251,-7 11-440,13-10 158,0 1-1,0 0 0,0 0 1,2 0-1,-1 1 1,1-1-1,1 1 0,0 0 1,0 0-1,1 0 0,0 0 1,1 0-1,2 20 1,-1-29 0,-1 0 0,1 0 0,-1 0 0,1 0 0,0 0 0,0-1 0,0 1 0,0 0 0,0-1 0,0 1 0,0 0 0,0-1 0,1 1 0,-1-1 0,1 0 0,-1 1 0,1-1 0,-1 0 0,1 0 0,0 0 0,-1 0 0,1 0 0,0-1 0,3 2 0,0-1 7,-1 0 0,1 0 0,0 0 0,-1-1 0,1 0-1,0 0 1,0 0 0,-1 0 0,8-2 0,-11 2-8,1-1 1,-1 0 0,1 0 0,-1 0 0,1 0 0,-1 0-1,1 0 1,-1 0 0,0-1 0,0 1 0,1 0-1,-1-1 1,0 1 0,0-1 0,0 1 0,-1-1-1,1 1 1,0-1 0,-1 0 0,1 1 0,-1-1 0,1 0-1,-1 1 1,0-1 0,1-2 0,2-50-1,-3 46 0,0 3-1,0 0 1,-1 1-1,1-1 1,-1 0-1,0 1 1,0-1-1,0 1 1,-1-1-1,1 1 1,-1 0-1,0-1 1,-1 1-1,1 0 0,-5-6 1,4 8 0,1-1-1,-1 1 1,0 0-1,0 0 1,1 0 0,-1 0-1,-1 0 1,1 1 0,0 0-1,0-1 1,-1 1-1,1 0 1,0 1 0,-1-1-1,1 0 1,-1 1 0,1 0-1,-1 0 1,1 0-1,-5 1 1,6-1 0,0 1 0,0-1 0,0 1 0,0 0 0,0 0 0,0 0 0,0 0 0,0 0 0,0 0 0,1 0 0,-1 1 0,0-1 0,1 1 0,-1-1 0,1 1 0,0 0 0,-1-1 0,1 1 0,0 0 0,0 0 0,0 0 0,0 0 0,0 0 0,1 0 0,-1 0 0,1 0 0,-1 0 0,1 0 0,0 3 0,-2 7 0,1 1 0,0-1 0,3 23 0,-2-32 0,0 0 0,1 0 0,-1 0-1,1 0 1,0 0 0,0 0 0,0 0 0,0 0 0,1 0 0,-1-1-1,1 1 1,-1 0 0,1-1 0,0 0 0,0 1 0,0-1 0,0 0-1,1 0 1,-1 0 0,1 0 0,-1 0 0,1-1 0,5 3 0,-2-1 0,1-1 0,0 0 0,-1 0 0,1-1 0,0 0 0,0 0 0,0-1 0,0 1 0,11-2 0,-15 0 0,0 1 1,0-1-1,-1 0 0,1 1 0,0-1 0,0-1 1,-1 1-1,1 0 0,0-1 0,-1 1 0,0-1 0,1 0 1,-1 0-1,0 0 0,0 0 0,0 0 0,0 0 1,0 0-1,0-1 0,-1 1 0,1-1 0,-1 1 0,0-1 1,0 0-1,0 0 0,1-2 0,1-5 2,-1 1 0,0 0 0,-1-1 0,0 1 0,0-1 0,-2-17 0,1 24-2,0 1-1,0-1 1,-1 0 0,1 0-1,-1 1 1,0-1 0,0 0-1,0 1 1,0-1 0,-1 1-1,1-1 1,0 1-1,-1-1 1,0 1 0,0 0-1,0 0 1,0 0 0,0 0-1,0 0 1,0 0 0,0 1-1,-4-3 1,0 2-1,0-1 0,0 1 1,0 0-1,0 1 0,-1-1 0,1 1 0,0 1 1,0-1-1,-8 1 0,12 0 1,1 0-1,-1 1 1,0-1-1,1 0 1,-1 1 0,0 0-1,1-1 1,-1 1-1,1 0 1,-1 0 0,1-1-1,-1 1 1,1 1-1,0-1 1,0 0 0,-1 0-1,1 0 1,0 1-1,0-1 1,0 0 0,0 1-1,0-1 1,1 1-1,-1-1 1,0 1 0,1-1-1,-1 1 1,1 0-1,-1 3 1,0-4-1,1 1 1,0 0-1,-1 0 0,1 0 0,0 0 1,0 0-1,0 0 0,1-1 1,-1 1-1,0 0 0,1 0 0,-1 0 1,1 0-1,-1-1 0,1 1 1,0 0-1,0-1 0,0 1 0,0 0 1,0-1-1,0 1 0,0-1 1,1 1-1,-1-1 0,0 0 0,1 0 1,1 2-1,5 0-56,0-1-1,0 0 1,1 0 0,-1 0 0,1-1-1,-1 0 1,1-1 0,-1 0-1,14-2 1,-17 2-114,13-1-1726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6.8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38 32143,'0'-35'453,"-1"32"-343,0 9-56,-1 59-47,17 415-7,-15-459 0,4 26-29,-2-42 62,0-11-1171,-2-19-2290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7.9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1 194 31855,'4'-11'48,"0"0"1,0 1 0,2-1 0,-1 1 0,1 0 0,1 1 0,-1-1 0,2 1-1,-1 1 1,1 0 0,1 0 0,-1 0 0,1 1 0,1 0 0,-1 1-1,14-7 1,-11 7-47,0 0-1,0 1 0,1 0 0,0 1 1,0 1-1,0 0 0,1 1 0,-1 0 1,0 1-1,1 0 0,-1 1 0,1 1 1,22 4-1,-34-5-1,0 1 0,1 0 0,-1-1 0,1 1 0,-1 0 0,0 1 0,0-1 0,1 0 0,-1 1 0,0-1 0,0 1 0,-1-1 0,1 1 0,0 0 0,0 0 0,-1 0 0,3 4 0,-2-2 0,0 0 0,0 0 0,-1 1 0,1-1 0,-1 0 0,0 1 0,0-1 0,-1 1 0,1 6 0,-1-2 0,0 0 0,-1 0 0,0 0 0,-1 0 0,0 0 0,0 0 0,-1 0 0,0-1 0,-7 15 0,-2-6 0,-1 0 0,0-1-1,-2 0 1,0-1 0,0 0 0,-19 12-1,9-6-7,-30 33-1,54-53 7,0 0-1,0 0 0,0 0 1,0 0-1,0 0 1,0 0-1,1 0 0,-1 1 1,0-1-1,1 0 0,-1 1 1,1-1-1,-1 3 1,1-3 0,0-1 1,0 1-1,0-1 1,0 1 0,1-1-1,-1 1 1,0-1-1,0 1 1,0-1 0,1 1-1,-1-1 1,0 0 0,1 1-1,-1-1 1,0 1-1,1-1 1,-1 0 0,0 1-1,1-1 1,-1 0-1,1 0 1,-1 1 0,1-1-1,-1 0 1,1 1-1,5 0-5,0 0 0,-1 0 0,1 0 0,0 0 0,9-1 0,4 1 13,-1 1 3,-1 1-1,1 1 1,-1 1 0,0 0-1,25 12 1,-37-14-7,1 0 0,-1 0 0,0 0 0,-1 1-1,1-1 1,0 1 0,-1 1 0,7 8 0,-9-10-2,0 0-1,0 0 1,0 0 0,-1 0-1,0 1 1,1-1 0,-1 1 0,-1-1-1,1 1 1,0-1 0,-1 1-1,0-1 1,0 1 0,0-1 0,0 1-1,-1 3 1,0-3 0,0 0 0,-1-1 0,1 1 0,-1-1 0,0 0 0,0 1 0,0-1 0,0 0 0,-1 0 0,1-1 0,-1 1 0,1 0 0,-1-1 0,0 1 0,0-1 0,-1 0 0,1 0 0,0 0 0,-6 2 0,-11 4 0,1-1 1,-27 7 0,34-10 0,-28 6-6,0-1 1,-1-2 0,0-1 0,-54-1-1,97-10-88,7 2 88,0 0 1,1 1-1,-1 0 1,0 1-1,1 0 1,-1 0-1,0 1 1,1 0-1,10 2 1,9-1-2,7 0-30,-1-2-1,0-2 1,0-1-1,0-2 1,39-11-1,-64 14 36,1-1-1,-2-1 1,1 1-1,0-1 1,-1-1-1,0 0 1,0 0-1,-1-1 1,9-9 0,-11 11 24,-1-2 1,-1 1 0,1 0 0,-1-1 0,0 0 0,-1 0 0,0 0 0,0 0 0,0-1 0,-1 1 0,0-1 0,-1 1 0,1-1 0,-1-8 0,0-138 74,-5 139-90,3 15-8,1 0 0,0 1 0,0-1 0,0 0 0,0 0 0,0 0 0,0 0 0,0 0 0,0 1 0,-1-1 0,1 0 0,0 0 0,0 0 0,0 0 0,0 0 0,0 0-1,-1 0 1,1 0 0,0 0 0,0 1 0,0-1 0,0 0 0,-1 0 0,1 0 0,0 0 0,0 0 0,0 0 0,0 0 0,-1 0 0,1 0 0,0 0 0,0 0 0,0 0 0,0 0 0,-1-1 0,1 1 0,0 0 0,0 0 0,0 0 0,0 0-1,-1 0 1,1 0 0,0 0 0,0 0 0,0 0 0,0-1 0,0 1 0,0 0 0,-1 0 0,1 0 0,0 0 0,0 0 0,0-1 0,0 1 0,0 0 0,0 0 0,0 0 0,0 0 0,0-1 0,-3 14-1,1-1 1,0 1 0,1-1 0,1 1 0,0 0-1,0 0 1,1-1 0,1 1 0,0-1-1,1 1 1,6 17 0,-7-26 0,1 1 0,-1 0 0,1 0 0,0-1 0,0 0 1,0 0-1,1 0 0,0 0 0,0 0 0,0-1 0,0 1 0,0-1 0,1 0 0,-1 0 0,1-1 1,0 1-1,0-1 0,0 0 0,0-1 0,0 1 0,0-1 0,0 0 0,1 0 0,-1-1 0,0 1 1,9-1-1,-13-1 0,0 0 0,1 1 1,-1-1-1,0 0 0,0 1 0,1-1 1,-1 0-1,0 0 0,0 0 1,0 0-1,0 0 0,0 0 0,0 0 1,0 0-1,-1-1 0,1 1 1,0 0-1,-1-1 0,1 1 0,-1 0 1,1-1-1,-1 1 0,1 0 1,-1-1-1,0 1 0,0-1 0,0-1 1,3-47 4,-3 45-5,1-31 0,0 19 0,-1 0 0,0-1 0,-4-21 0,3 37 0,1 2 0,0 0 0,0-1 0,0 1 0,0-1-1,0 1 1,0-1 0,0 1 0,0-1 0,0 1-1,0-1 1,-1 1 0,1 0 0,0-1 0,0 1-1,0-1 1,-1 1 0,1 0 0,0-1 0,-1 1-1,1 0 1,0-1 0,-1 1 0,1 0 0,0 0-1,-1-1 1,1 1 0,-1 0 0,0 0 0,-1 22-54,2-14 53,0-1-1,1 0 1,0 0-1,0 0 1,0 0-1,1 0 1,0 0-1,1 0 1,0 0-1,6 11 1,-6-14-1,-1 0 1,1-1 0,0 0 0,0 0 0,0 0 0,0 0 0,1 0 0,-1 0 0,1-1 0,-1 0 0,1 0 0,0 0 0,0 0 0,0 0 0,0-1 0,0 0 0,1 0 0,-1 0 0,8 1 0,-7-2 2,-1 1-1,1-1 1,-1 0 0,1 0-1,-1-1 1,1 1 0,-1-1-1,0 0 1,1 0-1,-1-1 1,0 1 0,0-1-1,1 0 1,-1 0 0,-1 0-1,6-4 1,-5 2 1,-1 0-1,1 0 1,-1 0-1,0 0 1,0-1-1,-1 1 1,1-1-1,-1 0 0,0 0 1,0 0-1,0 0 1,-1 0-1,2-9 1,1-20 10,-1 0 0,-2-1 0,-6-58 0,5 81-9,-1 0 0,-1-1 1,0 1-1,-1 0 0,0 0 1,-1 1-1,0-1 0,-8-14 0,12 26-3,0 0 0,0 0 0,0 0 1,0-1-1,0 1 0,0 0 0,0 0 0,0-1 0,0 1 0,-1 0 0,1 0 0,0-1 0,0 1 0,0 0 0,0 0 0,0 0 0,0-1 0,-1 1 0,1 0 0,0 0 0,0 0 0,0 0 0,-1-1 0,1 1 0,0 0 0,0 0 1,0 0-1,-1 0 0,1 0 0,0 0 0,0 0 0,-1 0 0,1 0 0,0 0 0,0 0 0,-1 0 0,1 0 0,0 0 0,0 0 0,-1 0 0,1 0 0,0 0 0,0 0 0,-1 0 0,1 0 0,0 0 0,0 0 0,0 0 1,-1 0-1,1 0 0,0 1 0,0-1 0,0 0 0,-1 0 0,1 0 0,0 0 0,0 1 0,0-1 0,0 0 0,0 0 0,-1 0 0,1 1 0,0-1 0,0 1 0,-3 17 0,5 198 1,0-188-3,2 0 1,1-1-1,1 1 1,1-1-1,20 48 1,-26-71-41,8 7-522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8.2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32127,'0'-2'320,"2"2"-272,25 0-48,12 0 64,8 0-64,1 0-48,-1 0-768,-10-8-8757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0:59.7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1 510 26748,'0'8'1106,"-1"4"-306,2 0 0,-1 0 1,1 0-1,6 23 0,-6-33-789,-1 1-1,1-1 0,0 1 0,0 0 1,1-1-1,-1 0 0,1 1 0,-1-1 1,1 0-1,0 0 0,-1 0 0,1 0 1,0 0-1,1 0 0,-1-1 1,0 1-1,0-1 0,1 1 0,-1-1 1,1 0-1,-1 0 0,1 0 0,-1 0 1,1 0-1,0-1 0,-1 1 0,5 0 1,-1-1 16,0 1 1,1-1-1,-1 0 0,0 0 1,0-1-1,1 0 1,-1 0-1,0 0 0,0-1 1,0 0-1,9-4 1,-11 3-22,0 1 1,0-1-1,0-1 1,-1 1-1,0 0 1,1-1-1,-1 1 1,-1-1 0,1 0-1,0 0 1,-1 0-1,0 0 1,0-1-1,0 1 1,-1-1-1,2-6 1,3-14 5,-2-1-1,-1 0 1,-1 0-1,-3-47 1,1 29-11,0 19 4,-2 1 1,0-1 0,-1 0-1,-1 1 1,-2 0 0,0 0-1,-12-27 1,18 51-6,0-1 1,0 1-1,0 0 1,0-1-1,0 1 0,0 0 1,0-1-1,-1 1 1,1 0-1,0 0 1,0-1-1,0 1 0,0 0 1,0 0-1,-1-1 1,1 1-1,0 0 0,0 0 1,0 0-1,-1-1 1,1 1-1,0 0 1,0 0-1,-1 0 0,1 0 1,0-1-1,0 1 1,-1 0-1,1 0 1,0 0-1,0 0 0,-1 0 1,1 0-1,0 0 1,-1 0-1,-3 10 2,0 17-3,3 26 1,9 98 0,-6-134 0,1 0 0,1 0 0,1 0 0,0 0 0,1-1 0,0 0 0,2 0 0,0-1 0,18 27 0,-22-37 0,0-1 0,-1 0 0,2-1 0,-1 1 0,0-1 0,1 0 0,-1 0 0,1 0 0,0 0 0,7 2 0,-10-4 0,0 0 0,-1-1 0,1 1 0,0-1 0,0 1 0,0-1 0,0 0 0,0 0 0,0 0 0,0 0 0,0 0 0,-1 0 0,1 0 0,0-1 0,0 1 0,0-1 0,0 1 0,0-1 0,-1 0 0,1 0 0,0 0 0,-1 0 0,1 0 0,0 0 0,-1 0 0,1 0 0,-1-1 0,0 1 0,1 0 0,-1-1 0,0 1 0,0-1 0,1-2 0,2-4 0,0 0 0,-1-1 0,0 0 0,-1 0 0,0 0 0,0 0 0,0-13 0,0-71 0,-3 57 0,1-7 6,-3 1 0,-1 0 0,-2 0-1,-16-59 1,21 99-4,0 6 1,-1 16 1,0 30 1,4-9-1,2 0 0,14 59 0,-8-51 0,3 54 1,-12-78-5,-2-17 0,2 0 0,-1 0 0,4 16 0,-4-24 0,0 0 0,0 0 0,0 0 0,0 0 0,0-1 0,0 1 0,0 0 0,0 0 0,0 0 0,0 0 0,0 0 0,0-1 0,0 1 0,0 0 0,0 0 0,0 0 0,0 0 0,0 0 0,1 0 0,-1 0 0,0-1 0,0 1 0,0 0 0,0 0 0,0 0 0,0 0 0,0 0 0,1 0 0,-1 0 0,0 0 0,0 0 0,0 0 0,0 0 0,0 0 0,0 0 0,1 0 0,-1 0 0,0 0 0,0 0 0,0 0 0,0 0 0,0 0 0,1 0 0,-1 0 0,0 0 0,0 0 0,0 0 0,0 0 0,0 0 0,1 0 0,-1 0 0,0 0 0,0 0 0,0 0 0,0 1 0,0-1 0,0 0 0,1 0 0,6-56-2,18-95 6,-22 137-8,1 0 1,1 1-1,0-1 0,0 1 0,2 0 0,0 1 1,0-1-1,12-14 0,-18 26 4,-1 0 0,1 0 0,0 0 0,-1 0 0,1 0 0,0 0 0,0 0 0,0 0 0,0 0 0,0 1 0,0-1 0,0 0 0,0 1 0,0-1 0,0 0 0,0 1 0,1 0 0,-1-1 0,0 1 0,0 0 0,1-1 0,-1 1 0,0 0 0,0 0 0,1 0 0,-1 0 0,0 0 0,0 0 0,3 1 0,-3 0 0,0 0 0,1 1 0,-1-1 0,0 1 0,0-1 0,0 1 0,0-1 0,0 1 0,0-1 0,0 1 0,-1 0 0,1-1 0,-1 1 0,1 0 0,-1 0 0,0-1 0,1 1 0,-1 0 0,0 3 0,1 42 0,-6 52 0,-1 8 0,6-106 0,0 1 0,0-1 0,0 1 0,1-1 0,-1 1 0,0-1 0,1 1 0,-1-1 0,1 1 0,-1-1 0,1 0 0,0 1 0,0-1 0,-1 0 0,1 0 0,0 1 0,0-1 0,0 0 0,0 0 0,1 0 0,1 1 0,0 0 0,0-1 0,0 1 0,0-1 0,0 0 0,0 0 0,0 0 0,0 0 0,0-1 0,7 1 0,-2-1 0,-1 0 0,1 0 0,0-1 0,0 0 0,0 0 0,-1-1 0,1 0 0,8-4 0,-9 2 0,-1 0-1,0 0 1,0 0 0,0-1 0,-1 0-1,1 0 1,-1 0 0,0-1 0,-1 1-1,0-1 1,0-1 0,0 1 0,0 0-1,-1-1 1,0 0 0,0 0 0,-1 0-1,2-8 1,0-1-3,-1-1-1,-1 0 1,0 0-1,-1 0 1,-1 0-1,-4-32 1,3 40 2,-1 1 1,0-1-1,-1 1 1,0-1 0,0 1-1,-7-11 1,9 17 0,0-1 0,0 1 0,-1 0 0,1 0 0,-1-1 0,1 1 0,-1 0 0,0 0 0,0 1 0,0-1 0,0 0 0,0 1 0,0-1 0,-1 1 0,1-1 0,-1 1 0,1 0 0,0 0 0,-1 0 0,0 1 0,1-1 0,-1 0 0,1 1 0,-1 0 0,-4 0 0,7 0 0,-1 1 0,0-1 0,1 1 0,-1 0 0,0 0 0,1-1 0,-1 1 0,1 0 0,-1 0 0,1 0 0,-1-1 0,1 1 0,0 0 0,-1 0 0,1 0 0,0 0 0,0 0 0,0 0 0,-1 0 0,1 0 0,0 0 0,0 0 0,1 1 0,-1 32 0,0-26 0,0 10 0,2 0 0,0 0 0,1-1 0,0 1 0,2-1 0,0 0 0,1 0 0,0-1 0,1 0 0,1 0 0,1 0 0,18 23 0,-24-36 0,0 0 0,0-1 0,0 1 0,1-1 0,-1 0 0,1 0 0,0 0 0,0-1 0,0 1 0,0-1 0,0 0 0,0 0 0,0 0 0,0-1 0,0 1 0,0-1 0,0 0 0,8-1 0,-6 1 0,-1-1 0,1 0 0,-1 0 0,1 0 0,-1 0 0,1-1 0,-1 0 0,0 0 0,0-1 0,0 1 0,0-1 0,0 0 0,4-4 0,-1-2 0,0-1 0,0 0 0,-1 0 0,0-1 0,-1 0 0,0 0 0,-1-1 0,0 1 0,-1-1 0,-1 0 0,4-19 0,0-11 0,-3 0 0,0-43 0,-4 80 0,0-1 0,1 1 0,-1-1 0,1 0 0,0 1 1,3-8-1,-4 12 0,0 1 0,1 0-1,-1-1 1,0 1 0,0-1 0,0 1 0,1-1 0,-1 1 0,0 0 0,0-1 0,1 1 0,-1 0 0,0-1 0,1 1-1,-1 0 1,0-1 0,1 1 0,-1 0 0,1 0 0,-1-1 0,1 1 0,-1 0 0,0 0 0,1 0 0,-1 0-1,1 0 1,0-1 0,0 2 0,0-1-1,1 1 0,-1 0 1,0-1-1,0 1 0,0 0 0,0 0 1,0-1-1,0 1 0,0 0 1,-1 0-1,1 0 0,0 0 1,0 0-1,-1 1 0,2 0 1,8 16-1,-1 0 1,0 1 0,-1-1 0,-1 2 0,-1-1-1,0 1 1,-2 0 0,0 0 0,-2 0-1,0 0 1,-1 29 0,-2-44 0,0 1 1,0-1-1,0 0 1,-1 0-1,0 0 0,0 0 1,0-1-1,-1 1 1,0 0-1,1-1 1,-2 0-1,1 0 0,0 0 1,-1 0-1,0 0 1,0-1-1,0 1 1,-6 3-1,3-2 1,0-1-1,0 0 1,0 0 0,-1-1-1,1 0 1,-1 0 0,0-1-1,0 0 1,0 0 0,0-1-1,-12 1 1,20-3-1,-1 1 0,1 0 0,-1 0 0,1-1 0,-1 1 0,1 0 0,-1-1 0,1 1 0,0 0 0,-1-1 0,1 1 0,0-1 0,-1 1 0,1-1 0,0 1 0,0 0 0,-1-1 0,1 1 0,0-1 0,0 1 0,0-1 0,0 0 0,0 1 0,-1-1 0,1 1 0,0-1 0,0 1 0,0-1 0,1 0 0,-1-23-7,0 16-2,0 7 8,0 0 0,0 1 0,0-1 0,0 0 0,0 0 0,0 0 0,0 0 0,0 0 0,0 0 0,1 0 0,-1 0 0,0 0 0,1 0 0,-1 0 0,0 1 0,1-1-1,-1 0 1,1 0 0,0 0 0,-1 1 0,1-1 0,0 0 0,-1 1 0,2-2 0,21 1-7,-9 1 10,16 1 0,0-2 1,1-1 0,-1-1-1,38-9 1,-59 9-2,1 0 1,-1-1 0,0 1 0,0-2 0,0 1 0,-1-2-1,1 1 1,-1-1 0,-1 0 0,1 0 0,-1-1-1,0 0 1,0-1 0,-1 1 0,0-1 0,-1-1-1,6-9 1,-5 5-1,-1 0-1,-1-1 0,-1 1 0,1-1 1,-2 0-1,0 0 0,-1 0 0,0 0 0,-3-23 1,2 17-1,0 12 0,0 0 0,-1 0 0,0 0 0,0 0 0,-4-13 0,4 18 0,0 1 0,0 0 0,0 0 0,0 0 0,0 0 0,0 0 0,0 0 0,-1 0 0,1 0 0,-1 1 0,1-1 0,-1 0 0,0 1 0,0-1 0,1 1 0,-1 0 0,0 0 0,0-1 0,0 1 0,-1 1 0,1-1 0,0 0 0,-4-1 0,4 2 0,1 0 0,0 0 0,-1 0 0,1 0 0,0 0 0,0 0 0,-1 1 0,1-1 0,0 0 0,0 1 0,-1-1 0,1 0 0,0 1 0,0 0 0,0-1 0,0 1 0,0 0 0,0-1 0,0 1 0,0 0 0,0 0 0,0 0 0,0 0 0,0 0 0,0 0 0,1 0 0,-1 0 0,0 0 0,1 1 0,-1 1 0,-9 38 0,7-18 3,2-1 0,0 1 0,1 0 0,1-1 0,1 1 0,9 37 0,-8-49-2,0-1-1,0-1 1,1 1-1,0 0 1,1-1 0,0 0-1,0 0 1,1 0 0,1-1-1,-1 0 1,1 0 0,0-1-1,1 0 1,0 0 0,0 0-1,18 10 1,-22-15-13,0 0-1,0 0 1,0 0 0,0-1 0,0 0-1,1 0 1,-1 0 0,0 0 0,7 0-1,-8-5-435,-2-14-966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00.0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89 30910,'47'-3'592,"13"-14"-47,7-3-545,1-1-112,-6-7-4242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00.8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152 203 31630,'0'-13'177,"-1"-2"-28,1 0 0,1 0 0,1 0-1,3-17 1,-3 27-138,-1-1-1,1 2 0,0-1 1,1 0-1,-1 0 0,1 1 1,0-1-1,0 1 0,1 0 0,-1 0 1,1 0-1,0 0 0,0 1 1,0 0-1,7-5 0,-5 4-7,1 1 0,0 0-1,0 0 1,0 0 0,0 1-1,9-2 1,-14 3-3,0 1 0,0-1 0,1 1 0,-1 0 0,0 0 0,0-1 0,1 1 0,-1 1 0,0-1 0,0 0 0,1 1 0,-1-1 0,0 1 0,0-1 0,0 1 0,0 0 0,0 0 0,0 0 0,0 0 0,0 0 0,0 1 0,0-1 0,0 1 0,-1-1 0,3 3 0,-1 2 0,0 0 0,-1 1 0,0-1 0,0 1 0,-1-1 0,1 1 0,-1-1 0,-1 1 0,1 9 0,-1-4 0,-1 1 0,0-1 0,0 0 0,-5 20 0,1-20 0,0 0 0,-1 0 0,0 0 0,-1 0 0,0-1 0,-1-1 0,0 1 0,-1-1 0,-15 14 0,-7 4-1,-60 41-1,-36 14-11,152-111 12,-9 9 5,-5 6-1,2 0 0,0 1 0,18-12 0,-26 20-1,1 1 1,0-1 0,0 2 0,0-1-1,0 1 1,0-1 0,1 2 0,-1-1 0,1 1-1,0 0 1,12 0 0,-16 1-3,0 0 0,-1 1 0,1 0 0,0-1 0,0 1 0,0 0 0,-1 0 0,1 1 0,-1-1 0,1 0 0,-1 1 0,5 3 0,28 28 0,-10-9 0,-16-16-60,1-1-1,-1 0 1,1 0-1,1-1 1,-1 0 0,1-1-1,0 0 1,0-1-1,0 0 1,1-1 0,0 0-1,-1 0 1,15 0-1,5-3-1590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05.9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241 710 16776,'-9'-7'14466,"13"-8"-12180,10-1-4811,-3 11 3793,8-6-1239,8 3-19,-13 4 18,0 0 1,-1-1-1,0-1 1,0 0-1,0 0 1,-1-1-1,15-12 1,13-11-3,1 2 1,68-35-1,-65 39-7,110-47 0,-61 30-19,151-70 16,-159 78-16,-53 21 0,32-15 0,-54 21 0,1 0 0,-1-1 0,0 0 0,0 0 0,-1-1 0,14-14 0,-20 18-16,-2 3 8,-1 0 0,0 1 0,1-1 0,-1 0 0,1 1 0,-1-1 0,1 1 1,0-1-1,-1 1 0,1 0 0,-1-1 0,1 1 0,0-1 0,-1 1 0,1 0 0,0 0 1,0-1-1,-1 1 0,1 0 0,0 0 0,-1 0 0,1 0 0,0 0 0,0 0 0,1 0 1,22-21 148,-19 19-133,0-1-1,0 0 1,-1 0 0,0-1 0,1 1 0,-1-1-1,0 0 1,-1 0 0,1 0 0,-1 0 0,4-7-1,-6 9-4,-1 0-6,0 2-10,0 9 10,-2 3 4,1 0-1,-2 0 0,0 0 0,0 0 0,-1 0 1,-7 14-1,-12 41 14,-6 99-11,16-85 0,-7 109 16,7-44-9,4-72-7,4-22 4,-19 81-1,-11 61-6,17-80 0,4-68 0,11-38 0,0 0 0,1 1 0,0-1 0,0 0 0,-1 17 0,3-24 0,0-1 0,0 1 0,-1-1 0,1 1 0,0 0 0,-1-1 0,1 1 0,0-1 0,-1 1 0,1-1 0,0 1 0,-1-1 0,1 1 0,-1-1 0,1 0 0,-1 1 0,1-1 0,-1 0 0,1 1 0,-1-1 0,1 0 0,-1 1 0,1-1 0,-1 0 0,0 0 0,1 0 0,-1 0 0,1 0 0,-2 0 0,-23 3 0,13-2 0,-29 7 0,30-7 0,1 1 0,0 1 0,0-1 0,-11 5 0,-30 13 0,-77 19 0,89-28 0,-242 86-19,252-86 8,0 1 6,0 0 0,-37 22 0,16-4-56,-1-3 0,-2-2 1,-95 32-1,132-52 59,0 1 0,1 1 1,0 0-1,0 1 0,0 1 0,1 0 0,1 1 1,-14 12-1,23-20-96,3-1-12,1-1 0,-1 0 0,0 1 0,0-1 0,1 1 1,-1-1-1,0 1 0,1-1 0,-1 1 0,1 0 0,-1-1 0,0 1 0,1 0 0,0-1 0,-1 1 1,0 1-1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03.1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26 503 30526,'-8'5'992,"5"-2"-940,1 1-1,0-1 1,0 1-1,1 0 0,-1 0 1,1-1-1,0 1 0,-1 0 1,2 0-1,-1 0 1,0 0-1,1 0 0,0 0 1,0 1-1,0-1 1,1 0-1,1 6 0,-2-7-48,1-1 0,-1 1 0,1-1 0,0 1 0,0-1 0,0 0-1,0 1 1,0-1 0,1 0 0,-1 0 0,1 0 0,-1 0 0,1 0 0,0 0-1,0 0 1,0-1 0,0 1 0,0 0 0,0-1 0,0 0 0,1 0 0,-1 1-1,0-1 1,1-1 0,-1 1 0,1 0 0,-1-1 0,1 1 0,2 0 0,-1-1 5,-1 0 0,1 0 0,0 0 0,0 0 0,0 0 0,-1 0 0,1-1 0,0 0 0,-1 0 0,1 0 0,0 0 0,-1-1 0,1 1 0,4-4 0,-5 2-6,0-1 0,1 1 0,-1-1-1,-1 1 1,1-1 0,0 0-1,-1-1 1,0 1 0,0 0 0,0 0-1,1-7 1,4-15 1,-1-1-1,-1 0 1,-1-1 0,-2 1-1,-1-1 1,-4-47 0,3 68-1,0 0 1,-1 0 0,0 0-1,0-1 1,-1 1 0,1 0-1,-2 1 1,1-1 0,-1 0-1,0 1 1,0-1 0,-1 1-1,0 0 1,0 0 0,0 0-1,-8-7 1,11 11-3,2 46 0,1 0 0,10 56 0,-9-85 0,0 0 0,1-1 0,0 1 0,1-1 0,1 0 0,0 0 0,1-1 0,1 0 0,0 0 0,14 18 0,-18-28 0,0 0 0,0 0 0,0 0 0,0-1 0,0 0 0,1 1 0,-1-1 0,1-1 0,0 1 0,-1-1 0,1 1 0,0-1 0,0-1 0,0 1 0,0-1 0,0 0 0,-1 0 0,9-1 0,-11 1 0,0 0 0,0 0 0,0-1 0,0 1 0,0-1 0,0 1 0,0-1 0,0 0 0,0 0 0,0 1 0,-1-1 0,1-1 0,0 1 0,0 0 0,-1 0 0,1-1 0,-1 1 0,0 0 0,1-1 0,-1 0 0,0 1 0,0-1 0,0 0 0,0 1 0,0-1 0,0 0 0,0 0 0,-1 0 0,1 0 0,-1 0 0,1-4 0,2-6 0,-2-1 0,1 0 0,-2-22 0,0 26 0,0-7 0,-1 1 0,0-1 0,-1 0 0,-1 1 0,-1-1 0,0 1 0,-1 0 0,0 0 0,-1 0 0,-1 1 0,0 0 0,-1 0 0,-14-18 0,22 83 0,1-43 0,0 0 0,0-1 0,1 1 0,0 0 0,0-1 0,1 1 0,0-1 0,1 0 0,-1 0 0,1 0 0,0 0 0,1-1 0,0 1 0,0-1 0,0-1 0,1 1 0,0-1 0,0 0 0,0 0 0,1 0 0,0-1 0,-1 0 0,1-1 0,1 1 0,-1-1 0,0-1 0,1 1 0,0-1 0,12 1 0,-5-1 0,0-1 0,0 0 0,0-1 0,1-1 0,28-5 0,-39 5 0,-1-1 0,0 1 0,0-1 0,0 1 0,0-1 0,0 0 0,0-1 0,-1 1 0,1-1 0,-1 0 0,0 0 0,1 0 0,-1 0 0,0 0 0,-1-1 0,1 1 0,-1-1 0,1 1 0,-1-1 0,0 0 0,-1 0 0,1 0 0,-1-1 0,0 1 0,2-7 0,-1 0 0,-1-1 0,0 0 0,0 1 0,-1-1 0,0 0 0,-1 0 0,-1 1 0,0-1 0,-5-15 0,6 23 0,0 0 0,-1 0 0,1 0 0,-1 0 0,0 1 0,0-1 0,-1 0 0,1 1 0,-1-1 0,1 1 0,-1 0 0,0 0 0,-1 0 0,1 1 0,0-1 0,-1 1 0,1-1 0,-1 1 0,0 0 0,0 0 0,0 1 0,0-1 0,0 1 0,0 0 0,0 0 0,0 0 0,-1 1 0,-6-1 0,10 1 0,-1 0 0,0 1 0,1-1 0,-1 0 0,0 0 0,1 1 0,-1-1 0,0 1 0,1-1 0,-1 1 0,1 0 0,-1 0 0,1 0 0,0 0 0,-1 0 0,1 0 0,0 0 0,-1 0 0,1 0 0,0 0 0,0 1 0,0-1 0,0 0 0,0 1 0,1-1 0,-1 1 0,0-1-1,1 1 1,-1 0 0,0 2 0,-1 6-1,1-1-1,0 1 0,0-1 0,2 15 1,-1-11-3,0 6 4,0 0 1,2 1-1,0-1 0,2 0 1,0 0-1,9 26 1,-9-35-1,1 0 1,-1 0 0,2-1 0,0 1 0,0-1-1,0 0 1,1-1 0,1 0 0,-1 0 0,1 0-1,1-1 1,17 12 0,-18-15-1,0 1 0,0-1 0,1-1 0,17 6 0,-21-8 0,-1 0 0,0 0 0,1 0 0,-1-1 0,1 1 0,-1-1 0,1 0 0,-1-1 0,1 1 0,-1-1 0,1 0 0,5-1 0,-9 0 0,1 1 0,0 0 0,-1-1 0,1 1 0,-1 0 0,1-1 0,-1 0 0,0 1 0,0-1 0,1 0 0,-1 0 0,-1 0 0,1 0 0,0 0 0,0 0 0,-1 0 0,1 0 0,-1 0 0,1 0 0,-1 0 0,0-2 0,2-53 0,-3 41 0,0-55 0,3-83 0,-2 152 0,1 0 0,-1 0-1,1-1 1,-1 1 0,1 0 0,0 0-1,0 0 1,0 0 0,0 0 0,0 0-1,1 0 1,-1 1 0,0-1 0,1 0-1,-1 1 1,1-1 0,0 1 0,0 0 0,-1-1-1,1 1 1,0 0 0,0 0 0,0 0-1,0 0 1,0 0 0,0 1 0,1-1-1,-1 1 1,0-1 0,0 1 0,0 0-1,1 0 1,3 0 0,-2 0 0,0 0-1,-1 0 1,1 0-1,0 1 1,0-1-1,0 1 1,0 0 0,0 0-1,-1 0 1,1 1-1,0 0 1,-1-1-1,1 1 1,-1 0 0,0 1-1,0-1 1,0 1-1,4 3 1,-7-6 0,0 0 0,0 0 0,1 1 0,-1-1 0,0 0 0,0 0 0,0 0 0,0 1 0,0-1 0,0 0 0,0 0 0,0 0 0,0 1 0,0-1 0,0 0 0,0 0 0,0 0 0,0 1 0,0-1 0,0 0 0,0 0 0,0 0 0,0 1 0,0-1 0,-1 0 0,1 0 0,0 0 0,0 0 0,0 1 0,0-1 0,0 0 0,0 0 0,-1 0 0,1 0 0,0 1 0,0-1 0,0 0 0,0 0 0,-1 0 0,1 0 0,0 0 0,0 0 0,0 0 0,-1 0 0,1 0 0,0 0 0,0 0 0,0 0 0,-1 0 0,1 0 0,0 0 0,0 0 0,0 0 0,-1 0 0,1 0 0,0 0 0,-21 2 0,6-2 0,12 2 0,0 0-1,0 0 1,-1 0-1,1 0 1,0 0 0,1 1-1,-1-1 1,0 1 0,1 0-1,0-1 1,-1 1-1,1 0 1,0 1 0,1-1-1,-1 0 1,0 1 0,1-1-1,0 1 1,0-1-1,-1 5 1,-2 7-2,0 0 0,2 1 0,-2 22 0,3-29 2,0 1 0,1 0 0,0-1 0,1 1 0,0 0 0,1-1 0,5 19 0,-5-24 0,0-1 0,0 1 0,0-1 0,0 1 0,1-1 0,-1 0 0,1 0 0,0 0 0,0 0 0,0 0 0,1-1 0,-1 0 0,1 1 0,-1-1 0,1 0 0,-1-1 0,1 1 0,0-1 0,0 1 0,0-1 0,5 0 0,7 2 2,-1-1-1,1-1 1,20-1-1,-16-1 6,-16 1-7,-1 0 1,1 0-1,-1-1 0,1 0 0,-1 1 0,1-1 0,-1-1 0,1 1 0,-1 0 0,0-1 1,0 0-1,0 0 0,0 0 0,0 0 0,0 0 0,-1 0 0,1-1 0,-1 1 0,1-1 1,-1 0-1,0 0 0,0 0 0,0 0 0,-1 0 0,1 0 0,-1 0 0,1-1 0,-1 1 0,0 0 1,1-6-1,2-11-3,-1 0 1,-1 0 0,-1 0 0,0-24 0,-1 33-1,-14-241 16,9 169-13,3 435 0,3-335 0,0-1 0,1 0 0,4 19 0,-4-28 0,0-1 0,0 1 0,1 0 0,-1-1 0,1 0 0,1 1 0,-1-1 0,1-1 0,8 11 0,-10-15 0,-1 0 0,0 1 1,1-1-1,-1 0 0,1 0 0,0 0 1,-1 0-1,1 0 0,0 0 0,0 0 1,0 0-1,0-1 0,-1 1 0,1-1 1,0 0-1,0 1 0,0-1 0,0 0 1,0 0-1,0 0 0,0 0 0,0 0 1,0-1-1,0 1 0,0-1 0,0 1 1,0-1-1,-1 0 0,1 0 0,0 0 1,3-1-1,0-2 1,1 0 0,-1 0 0,0-1 0,0 1 0,-1-1 0,1 0 0,6-10 0,-2 0-1,0 0 0,-1-1 0,-1 0 0,0 0 0,-2-1 0,0 0 0,5-28 0,-4 4 0,-2 0 0,-2-44 0,-2 85 0,0-1 0,0 1 0,0 0 0,1-1 0,-1 1 0,0-1 0,0 1 0,0 0 0,-1-1 0,1 1 0,0-1 0,0 1 0,0 0 0,0-1 0,0 1 0,0 0 0,-1-1 0,1 1 0,0 0 0,0-1 0,0 1 0,-1 0 0,1-1 0,0 1 0,0 0 0,-1 0 0,1-1 0,0 1 0,-1 0 0,1 0 0,0-1 0,-1 1 0,1 0 0,0 0 0,-1 0 0,1 0 0,-1 0 0,1 0 0,0 0 0,-1 0 0,1-1 0,-1 1 0,1 1 0,0-1 0,-1 0 0,1 0 0,-1 0 0,1 0 0,0 0 0,-1 0 0,1 0 0,0 0 0,-1 1 0,1-1 0,0 0 0,-1 0 0,1 0 0,-1 1 0,-1 0 0,0 0 0,0 1 0,1-1 0,-1 1 0,0-1 0,1 1 0,-1-1 0,1 1 0,-1 0 0,0 2 0,-3 6 0,1 0 0,1 0 0,0 1 0,0-1 0,1 1 0,1 0 0,-1 15 0,3 82 0,0-88 0,-1-14 0,1 1 0,-1-1 0,1 0 0,1 0 0,-1 0 0,1-1 0,0 1 0,0 0 0,0-1 0,1 1 0,0-1 0,0 0 0,0 1 0,1-2 0,0 1 0,0 0 0,0-1 0,7 6 0,-5-6 0,0 0 0,0-1 0,0 0 0,0 0 0,0-1 0,1 0 0,-1 0 0,1 0 0,0-1 0,-1 0 0,1 0 0,0 0 0,0-1 0,-1 0 0,1-1 0,10-1 0,-15 1 1,0 1 0,0 0 1,0-1-1,0 0 0,0 0 0,0 1 1,0-1-1,-1 0 0,1-1 0,0 1 0,0 0 1,-1 0-1,1-1 0,-1 1 0,1-1 1,-1 1-1,3-4 0,-2 0 0,0 1 0,0 0 0,0-1 0,0 1 1,0-1-1,-1 0 0,1-7 0,0-6-1,-1-1 0,0 0 1,-3-19-1,2 32 0,-2-8-1,1 1-1,-2-1 1,0 1-1,-1-1 1,0 1-1,-1 0 1,-7-12-1,9 18 1,0 0-1,-1 1 1,0-1 0,0 1-1,-1 0 1,1 1 0,-1-1-1,-1 1 1,1 0 0,-1 0-1,0 0 1,0 1 0,0 0-1,-11-5 1,15 8 1,1 0 0,-1 1-1,0-1 1,0 0 0,0 1 0,0-1-1,0 1 1,0 0 0,0 0 0,0 0-1,0 0 1,0 0 0,0 0 0,0 0 0,0 1-1,0-1 1,0 1 0,0-1 0,0 1-1,0 0 1,0 0 0,-2 1 0,2 0-1,0 0 0,0 0 0,1 0 0,-1 0 1,1 1-1,-1-1 0,1 1 0,0-1 0,0 1 0,0-1 0,0 1 1,0-1-1,1 1 0,-1 4 0,-1 9-2,1 0 0,1 0 1,1 1-1,3 20 0,-3-28-1,1 1 0,0-1 0,1 1 0,0-1 0,0 0 0,1 0 0,0-1 0,1 1 0,0-1 0,0 1 0,8 8 0,-9-13 2,0 1-1,0-1 1,1 0-1,-1 0 1,1-1 0,0 0-1,0 1 1,0-1-1,0-1 1,0 1 0,1-1-1,-1 0 1,1 0-1,0-1 1,-1 0 0,1 0-1,0 0 1,0 0-1,9-1 1,-13-1 2,0 1 0,-1-1 0,1 0 0,0 1 0,-1-1 0,1 0 0,0 0 0,-1 0 0,1-1 0,-1 1 0,1 0 0,-1 0 0,0-1 0,0 1 0,1-1 0,-1 1 0,0-1 0,0 0 0,-1 1 0,1-1 0,0 0 0,0 1 0,-1-1 0,1 0 0,-1 0 0,1-3 0,7-53 0,-8 57 0,1-78 13,3-26 6,-4 103-19,1-1-1,-1 1 1,0-1 0,1 1-1,0-1 1,0 1 0,0-1-1,0 1 1,0 0 0,0 0-1,0-1 1,1 1 0,-1 0-1,1 0 1,-1 0 0,1 0-1,0 1 1,0-1 0,3-2-1,-2 3 1,0-1-1,1 1 0,-1 0 1,1 0-1,-1 0 0,1 0 1,-1 0-1,1 1 0,-1 0 1,1 0-1,-1 0 0,1 0 1,5 1-1,-6 0 1,-1 0 0,1 0 0,0 0 0,-1 0 0,1 1 0,-1-1 0,0 1 0,1-1 0,-1 1 0,0 0 0,0 0 0,0 0 0,0 0 0,0 0 0,-1 1 0,1-1 0,-1 0 0,1 1 0,-1-1 0,0 1 0,0-1 0,0 1 0,1 4 0,2 6 0,-1-1 0,-1 1 0,2 24 0,-3-14 3,0-1-1,-2 1 1,-1-1 0,-1 0-1,-1 0 1,-6 24 0,7-37-1,1-1 1,0 1 0,0 0-1,0 17 1,2-24-3,0 0 0,0-1 0,0 1 0,0 0 0,0-1 0,0 1 0,1 0 0,-1-1 0,1 1 0,-1 0 0,1-1 0,0 1 0,-1-1 0,1 1 0,0-1 0,0 1 0,0-1 0,0 0 0,0 1 0,0-1 0,1 0 0,-1 0 0,0 0 0,1 0 0,-1 0 0,1 0 0,-1 0 0,1 0 0,-1-1 0,4 2 0,1-1 1,0 1 1,1-1-1,-1-1 1,0 1-1,1-1 1,-1 0-1,0-1 1,1 1-1,-1-1 0,7-2 1,-9 1-1,0 1 0,0-1 0,0 0 0,-1 0 0,1 0 0,-1-1 0,1 1-1,-1-1 1,0 0 0,0 0 0,0 0 0,0 0 0,-1 0 0,1-1 0,-1 1 0,2-5 0,4-7-3,-2 0 0,0-1 1,-1 1-1,0-1 0,-1 0 0,2-25 0,1-102-16,-4 45 17,-3 96 3,0 0 1,1 0-1,-1 0 1,0 0-1,1 0 1,-1-1-1,1 1 1,0 0-1,0 0 1,-1 0-1,1 0 1,1 1-1,-1-1 1,0 0-1,3-3 0,-3 5-1,0-1-1,0 1 0,0 0 0,0-1 1,0 1-1,0 0 0,0 0 0,0 0 1,0 0-1,0 0 0,0 0 0,0 0 1,0 0-1,0 0 0,0 1 0,0-1 1,1 0-1,-2 1 0,1-1 0,0 0 1,0 1-1,0 0 0,0-1 0,0 1 1,0-1-1,0 1 0,-1 0 0,1 0 1,0-1-1,0 1 0,-1 0 0,1 0 0,-1 0 1,2 1-1,6 10 1,1-1 0,-2 2-1,1-1 1,-2 1 0,0 0 0,0 0 0,-1 1-1,-1-1 1,5 25 0,-5-16 0,-1 1 1,-1-1-1,-1 1 0,-1 0 1,-5 35-1,5-53-26,-1 0 0,-1-1 0,1 1 0,-1-1 0,1 1 0,-1-1 0,-1 0 0,1 0 0,0 1 0,-1-2 0,0 1 0,0 0 0,0-1 0,-1 1 0,1-1 0,-1 0 0,1 0 0,-1 0 0,0 0 0,0-1 0,-1 0 0,1 0 0,0 0 0,-1 0 0,1-1 0,-1 1 0,0-1 0,1 0 1,-1-1-1,0 1 0,1-1 0,-8 0 0,-18 0-3057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03.5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28 30910,'39'0'480,"12"0"17,9-4-497,0-5-16,-5-6-2914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04.8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213 310 29758,'0'-13'725,"1"-14"-138,-2 0 0,-1 1 1,-8-43-1,8 62-616,0 0 1,0 1 0,-1-1-1,1 0 1,-2 1-1,1 0 1,-9-12-1,10 15 37,-1 0 1,0 0-1,0 0 0,0 1 0,0-1 0,-1 1 0,1 0 1,-1 0-1,1 0 0,-1 0 0,0 1 0,1-1 0,-1 1 1,0 0-1,-5-1 0,7 2-8,-1 0 0,0-1 0,0 1 0,0 0 0,0 0 0,0 1 0,1-1 0,-1 1 0,0-1 0,0 1 0,0 0 0,1 0 0,-1 0 0,0 0 0,1 0 0,-1 1 0,1-1 0,-3 3 0,1 0 0,0-1 0,1 1 0,0 0 0,0 0 0,0 1 0,0-1 0,0 1 0,1-1 0,-3 8 0,0 6 0,0-1 0,1 1 0,1 0 0,-2 30 0,4-31 0,0 0 0,1-1 0,1 1 0,1-1 0,0 1 0,8 25 0,-9-37 0,1 0 0,0 0 0,0 0 0,0 0 0,1-1 0,0 1 0,0-1 0,0 0 0,0 0 0,1 0 0,0 0 0,-1 0 0,1-1 0,1 1 0,-1-1 0,0 0 0,1-1 0,0 1 0,-1-1 0,1 0 0,0 0 0,0 0 0,0-1 0,0 0 0,7 1 0,-7-1 0,0-1 0,1 1 0,-1-1 0,0 0 0,1-1 0,-1 1 0,0-1 0,0 0 0,1 0 0,-1-1 0,0 1 0,0-1 0,0 0 0,-1-1 0,1 1 0,0-1 0,-1 0 0,0 0 0,1 0 0,-1-1 0,-1 0 0,1 1 0,0-1 0,-1-1 0,0 1 0,0 0 0,0-1 0,0 0 0,-1 1 0,0-1 0,0 0 0,2-7 0,1-9 0,-1 0 0,-2 0 1,1-1-1,-2 1 0,-3-41 0,1 28 4,-9-54 23,9 85-34,-1 7 0,-1 10-6,1 25 9,0-9 3,1 1 1,5 43 0,-4-71 0,1 0 0,-1 1 0,1-1 0,0 0 0,0 0 0,1 0 0,-1 0 0,1 0 0,-1 0 0,1 0 0,0 0 0,0 0 0,0-1 0,1 1 0,-1-1 0,0 0 0,1 1 0,0-1 0,-1-1 0,1 1 0,0 0 0,0 0 0,5 1 0,-2-1 0,1 0 0,0-1 0,-1 1 0,1-1 0,0-1 0,0 1 0,0-1 0,-1-1 0,1 1 0,12-3 0,-17 2 0,1 0 0,-1 0 0,1 0 0,-1 0 0,1-1 0,-1 1 0,0-1 0,0 1 0,1-1 0,-1 0 0,-1 0 0,1 0 0,0 0 0,0 0 0,-1-1 0,1 1 0,-1 0 0,0-1 0,0 1 0,1-1 0,-2 1 0,1-1 0,0 1 0,0-1 0,0-5 0,1-8 0,0 0 0,-1-1 0,-1-18 0,-1 20 0,-1-144 0,2 158 0,0 0 0,0 0 0,0 0 0,0 0 0,1 0 0,-1 0 0,0 0 0,0 0 0,1 0 0,-1 0 0,0 0 0,1 0 0,-1 0 0,1 0 0,-1 0 0,1 1 0,0-1 0,-1 0 0,1 0 0,0 0 0,0 1 0,-1-1 0,1 1 0,0-1 0,0 0 0,0 1 0,0-1 0,0 1 0,0 0 0,0-1 0,0 1 0,0 0 0,0-1 0,0 1 0,0 0 0,0 0 0,0 0 0,0 0 0,1 0 0,1 1 0,0-1 0,0 0 0,1 1 0,-1 0 0,0 0 0,-1 0 0,1 0 0,0 0 0,0 0 0,0 1 0,-1-1 0,1 1 0,2 2 0,2 2 0,-2 1 0,1-1 0,-1 1 0,0 0 0,0 0 0,0 0 0,-1 0 0,0 1 0,-1 0 0,0 0 0,0 0 0,-1 0 0,2 12 0,0 9 0,-2-1 0,-2 50 0,-1-48 0,6 58 0,-5-87 0,1 0 0,-1 0 0,1 0 0,-1 0 0,1 0 0,0 0 0,-1 0 0,1 0 0,0 0 0,0-1 0,0 1 0,0 0 0,-1 0 0,1-1 0,0 1 0,0 0 0,0-1 0,0 1 0,1-1 0,-1 0 0,0 1 0,0-1 0,0 0 0,0 1 0,0-1 0,1 0 0,-1 0 0,2 0 0,1 0 0,1 0 0,-1 0 0,0 0 0,1-1 0,-1 1 0,1-1 0,5-2 0,-3 0 0,-1-1 0,1 0 0,0 0 0,-1 0 0,0-1 0,0 0 0,0 0 0,-1-1 0,0 0 0,0 0 0,0 0 0,-1 0 0,5-9 0,0-1 0,-1 0 0,0-1 0,-1 1 0,7-31 0,-10 24-3,-1-1 0,0 1-1,-2 0 1,-2-29 0,1 50 3,0 0 0,0 0 0,0 1 0,-1-1 0,1 0 0,0 1 0,-1-1 0,1 0 0,-1 0 0,1 1 0,-1-1 0,0 1 0,0-1 0,0 1 0,0-1 0,0 1 0,0-1 0,0 1 0,0 0 0,0 0 0,-1 0 0,1-1 0,-3 0 0,2 1 0,-1 0 0,0 0 0,1 1 0,-1-1 0,0 1 0,1-1 0,-1 1 0,0 0 0,0 0 0,0 0 0,1 1 0,-1-1 0,0 1 0,-3 0 0,4 0 0,-1 1 0,0-1 0,1 0 1,0 1-1,-1 0 0,1-1 0,0 1 0,0 0 1,0 0-1,0 0 0,0 0 0,0 1 0,0-1 0,1 1 1,0-1-1,-1 1 0,1-1 0,0 1 0,0 0 0,0-1 1,0 1-1,1 0 0,-1 0 0,1 3 0,-3 11 3,1 0 0,1 30-1,1-40-1,0 6 0,1 0-1,0 0 1,1 0 0,0 0-1,1 0 1,0 0-1,1-1 1,1 0-1,5 13 1,-6-18-3,0 0 0,1 0-1,0-1 1,0 1 0,0-1 0,1 0 0,-1-1-1,1 1 1,1-1 0,-1 0 0,1-1 0,0 1 0,0-1-1,0-1 1,14 6 0,18-1-222,2-7-528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05.9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5 248 28493,'-2'-3'264,"2"-1"1,-1 1-1,0-1 1,1 1-1,-1-1 1,1 1-1,0-1 0,0 1 1,1-1-1,-1 1 1,1-1-1,0 1 1,0-1-1,0 1 0,0 0 1,2-5-1,-1 6-277,0 0 0,0 0-1,1 0 1,-1 0 0,0 0-1,1 0 1,-1 1 0,1-1-1,0 1 1,-1 0 0,1 0-1,0 0 1,0 0 0,0 1-1,0-1 1,-1 1 0,1-1-1,0 1 1,5 0 0,-6 0 13,1 0 1,-1 0 0,0 0-1,0 0 1,0 0 0,1 0 0,-1 1-1,0-1 1,0 1 0,0-1-1,0 1 1,0 0 0,0 0 0,0 0-1,0 0 1,0 0 0,0 0-1,-1 0 1,3 3 0,-1 0-1,-1-1 0,0 1 0,0 0-1,0-1 1,-1 1 0,1 0 0,-1 0 0,0 0 0,1 8 0,3 29 0,-2-1 0,-2 1 0,-7 68 0,4-89 0,-1 4 0,3-22 0,2-11 0,9-34-1,1 0 0,23-50 0,-14 36-9,13-20 7,-20 49 3,-10 26 1,-3 8-5,4 34 4,1 69 0,-6-66 1,11 70 1,-11-108-2,1 0 0,1 0-1,-1 0 1,0 0 0,1 0 0,0 0-1,0 0 1,1-1 0,0 1 0,-1-1-1,1 1 1,1-1 0,3 4 0,-4-6-1,0 0 0,0 0 0,0 0 0,1 0 1,-1 0-1,1-1 0,-1 1 0,1-1 0,0 0 1,0 0-1,-1-1 0,1 1 0,0-1 0,0 1 1,0-1-1,0-1 0,-1 1 0,6-1 0,-3 0-3,-1-1 0,0 1 0,0-1-1,0 0 1,0 0 0,-1-1 0,1 1-1,0-1 1,-1 0 0,0 0 0,0-1 0,0 1-1,0-1 1,0 0 0,-1 0 0,0 0-1,1-1 1,-2 1 0,1-1 0,0 1 0,-1-1-1,0 0 1,2-6 0,2-5-2,-1-2 0,-1 1 1,0 0-1,-1-1 0,1-29 0,-5-22 48,0 40-3,4-45 0,-3 91-52,1-2 13,-1 0 0,-3 21 0,-4 0 4,1-9 6,1 1 1,2 0-1,-1 43 0,4-68-10,0 1 0,0-1 1,1 0-1,-1 0 0,1 0 0,0 0 0,0 1 0,0-1 0,0 0 0,1 0 0,-1-1 0,1 1 0,0 0 0,-1 0 0,1-1 0,0 1 0,1-1 1,-1 0-1,0 0 0,1 1 0,-1-2 0,1 1 0,0 0 0,0 0 0,-1-1 0,1 1 0,4 0 0,4 1 2,0 0 0,0-1 0,0 0 0,0-1 0,0 0 0,19-2 0,-27 1-2,0 0 1,0 0-1,0-1 0,0 1 0,0-1 0,0 0 0,0 0 0,0 0 1,-1 0-1,1-1 0,0 1 0,0-1 0,-1 0 0,1 1 0,-1-1 1,0 0-1,3-3 0,-1 0 0,-1 0 0,0 1 0,0-1 0,0 0 0,-1 0 0,1-1 0,-1 1 0,2-10 0,0-3 0,-1 0 0,-1 0 0,-1 0 0,-2-34 0,1 45 0,-1 0 0,0 0 0,0 0 0,-1 0 0,0 1 0,0-1 0,-1 0 0,0 1 0,0 0 0,0-1 0,-8-9 0,8 12 0,0 1 0,0-1 0,-1 1 0,1 0 0,-1 0 0,0 0 0,0 1 0,0-1 0,0 1 0,0 0 0,-1 0 0,1 0 0,-1 1 0,1-1 0,-1 1 0,0 1 0,1-1 0,-8 0 0,10 1 0,-4 0 0,1-1 0,-1 1 0,0 1 0,0-1 0,0 1 0,-7 2 0,11-2 0,0-1 0,1 1 0,-1 0 0,1 0 0,-1 0 0,1 0 0,-1 0 0,1 1 0,0-1 0,-1 0 0,1 1 0,0-1 0,0 1 0,0-1 0,0 1 0,0-1 0,1 1 0,-1 0 0,0-1 0,1 1 0,-1 0 0,1 0 0,0-1 0,-1 4 0,1 4 0,-1 0-1,1 0 1,1 0-1,0 0 1,0-1-1,1 1 1,0 0-1,0-1 1,1 1-1,0-1 1,1 0-1,0 0 1,0 0-1,0 0 1,1-1-1,0 0 1,1 0-1,0 0 1,0-1-1,0 0 1,1 0-1,0 0 1,0-1-1,0 0 1,1 0-1,0-1 1,0 0-1,0 0 1,0-1-1,0 0 1,1 0-1,9 1 1,-9-2 0,-1-1 0,1 0 0,0 0 0,0 0 0,0-1 0,-1-1 0,1 0 1,9-1-1,-13 1-1,-1-1 1,0 1 0,0-1 0,0 0 0,0 0 0,-1 0-1,1 0 1,0 0 0,-1-1 0,0 0 0,1 0-1,-1 0 1,0 0 0,-1 0 0,1-1 0,0 1-1,3-8 1,0-2-1,0 0-1,-1 0 0,-1 0 0,0-1 0,-1 0 1,0 0-1,1-19 0,-4-101 3,0 126-1,-6-54 6,5 57-3,0 0 0,-1 0 1,1 0-1,-1 1 0,0-1 0,0 0 0,0 1 0,-1-1 0,-5-7 0,8 12-2,0 0-1,0 0 0,0 0 1,0 0-1,0 0 0,-1 0 1,1 0-1,0 0 0,0-1 0,0 1 1,0 0-1,-1 0 0,1 0 1,0 0-1,0 0 0,0 0 1,0 0-1,-1 0 0,1 0 1,0 0-1,0 0 0,0 0 1,-1 0-1,1 0 0,0 0 1,0 1-1,0-1 0,0 0 0,-1 0 1,1 0-1,0 0 0,0 0 1,0 0-1,0 0 0,0 0 1,-1 1-1,1-1 0,0 0 1,0 0-1,0 0 0,0 0 1,0 0-1,0 1 0,0-1 0,0 0 1,0 0-1,0 0 0,-1 1 1,1-1-1,0 0 0,0 0 1,0 0-1,0 0 0,0 1 1,0-1-1,0 0 0,0 0 1,0 0-1,1 0 0,-1 1 1,0-1-1,0 0 0,0 0 0,0 0 1,0 0-1,0 1 0,0-1 1,-3 50 0,2 0 0,2-1 1,10 62-1,-3-51-4,28 109 1,-31-160-174,-5-9-315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06.2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25 25388,'6'-4'6771,"22"2"-6531,12-2-48,5 2-128,6 1-16,3 1-48,-5 0 0,-8 0-32,-12-4-160,-13-4-2161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53.2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23 120 30606,'0'-118'1950,"0"118"-1949,0 0-1,0 0 0,0 0 1,0 0-1,0 0 0,0 1 1,0-1-1,-1 0 0,1 0 0,0 0 1,0 0-1,0 0 0,0 0 1,0 0-1,0 0 0,0 0 1,0 0-1,-1 0 0,1 0 1,0 0-1,0 0 0,0 0 1,0 0-1,0 0 0,0 0 1,0 0-1,-1 0 0,1 0 1,0 0-1,0 0 0,0 0 1,0 0-1,0 0 0,0 0 1,0 0-1,-1 0 0,1 0 1,0 0-1,0 0 0,0 0 1,0 0-1,0-1 0,0 1 1,0 0-1,0 0 0,0 0 1,0 0-1,0 0 0,-1 0 1,1 0-1,0 0 0,0-1 1,0 1-1,0 0 0,0 0 1,0 0-1,0 0 0,0 0 0,0 0 1,0 0-1,0-1 1,-5 9-3,1 7 2,1-1 0,1 0 0,0 1 0,1 0 0,1 16-1,7 78 9,-5-85-2,28 552 22,-7-83 40,19-154-57,-14-142-3,-16-51-8,-9 174 0,-5-167 0,21 269 16,36 160 0,-36-348-16,-11-197 0,-6-29 0,0-1 0,0 1 0,-1 0 0,0 10 0,-1 30 27,1-46-22,0-1-5,0 1 0,35 0-32,206-8 66,245 12-36,-351 6 2,-1-6 0,161-14 0,-121-15 0,48-3 0,-13 20 0,244-24 0,-23-4 0,1 36 0,-151 1 0,-183-3 0,442-20 0,-93-37 0,-366 51 0,113 6 0,-99 9 0,-95-9-1,1 0 1,-1 0-1,0 0 1,0 0-1,0-1 1,1 1-1,-1 0 1,0 0-1,0 0 1,0 0-1,0 0 1,1 0-1,-1-1 1,0 1-1,0 0 1,0 0-1,0 0 0,0 0 1,0-1-1,0 1 1,1 0-1,-1 0 1,0 0-1,0-1 1,0 1-1,0 0 1,0 0-1,0 0 1,0-1-1,0 1 1,0 0-1,0 0 1,0 0-1,0-1 0,0 1 1,0 0-1,0 0 1,0 0-1,0-1 1,-1 1-1,1 0 1,0 0-1,0 0 1,0 0-1,0-1 1,0 1-1,0 0 1,-1 0-1,1 0 1,0 0-1,0-1 0,0 1 1,0 0-1,-1 0 1,1 0-1,0 0 1,-8-10-2,-10-5 0,0 0 0,0 2 0,-1 0 0,-1 1 0,0 1 0,-1 1 0,-25-9 0,32 15 2,0 1 0,0 0 0,-1 1 0,-24 0 0,39 2 0,0 0 0,0 0 1,0 0-1,0 0 0,0 0 0,1 0 1,-1 0-1,0 0 0,0 0 0,0 0 1,0 0-1,0 0 0,1 0 0,-1 0 1,0 0-1,0 0 0,0 0 0,0 0 1,0 0-1,0 0 0,0 0 0,0-1 1,1 1-1,-1 0 0,0 0 0,0 0 1,0 0-1,0 0 0,0 0 0,0 0 1,0-1-1,0 1 0,0 0 0,0 0 1,0 0-1,0 0 0,0 0 0,0 0 1,0-1-1,0 1 0,0 0 0,0 0 1,0 0-1,0 0 0,0 0 0,0 0 1,0-1-1,0 1 0,0 0 0,0 0 1,0 0-1,0 0 0,0 0 0,0 0 1,0 0-1,0-1 0,0 1 0,-1 0 1,1 0-1,0 0 0,0 0 0,0 0 1,0 0-1,30-1 20,-18 0-17,0 0-1,0 2 0,1-1 0,-1 1 0,21 5 0,-30-5-2,0 1 0,0-1 0,0 0 0,0 1 0,0-1 0,0 1 0,-1 0 0,1 0 0,-1 0 0,1 0 0,-1 1 0,0-1 0,0 0 0,0 1 0,0 0 0,0-1 0,-1 1 0,1 0-1,-1 0 1,0 0 0,1 0 0,-2 0 0,1 0 0,0 0 0,0 1 0,-1-1 0,0 4 0,2 5 0,-2 0 0,1 0 0,-2 0 0,0 0 0,-2 13 0,1-18 0,0 0 0,0 0 0,0-1 0,-1 1 0,0-1 0,-1 0 0,1 0 0,-1 0 0,0 0 0,-6 5 0,-6 7-27,-2 0 1,1-2-1,-2 0 0,-36 23 1,16-18-353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54.4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202 40 30878,'8'-33'1193,"-6"26"-691,-6 24-471,-13 26-30,-1 0-1,-2-1 1,-1-1-1,-3-1 0,-41 54 1,23-38-14,42-72 39,1 0-25,0-1-1,2 0 1,0 0 0,11-31-1,30-66 0,-41 106 0,2-3 0,-1 0 0,1 0 0,1 1 0,0-1 0,0 1 0,1 1 0,0-1 0,16-15 0,-22 25 0,0-1 0,0 0-1,0 1 1,0-1 0,0 1 0,1-1 0,-1 1 0,0 0-1,0-1 1,0 1 0,0 0 0,1 0 0,-1 0 0,0 0-1,0 0 1,0 0 0,0 0 0,1 0 0,-1 0 0,0 0-1,0 1 1,0-1 0,0 1 0,0-1 0,0 1 0,0-1-1,1 1 1,-2-1 0,1 1 0,2 1 0,28 30-9,-15-15 7,10 6-38,2-2 0,31 18 0,-29-22-368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1:59.6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1637 30254,'0'0'2302,"0"-2"-2283,1-5-18,0 1 0,1-1 0,0 1 0,1-1 0,-1 1 1,1 0-1,0 0 0,1 0 0,-1 0 0,1 0 0,1 1 0,-1 0 0,8-8 0,2-4 0,353-427-1,104-91 41,-315 364-34,-19 31-7,-24 27 0,-71 62 0,-40 47 0,1-1 0,-1 1-1,0 0 1,0-1 0,0 1 0,-1-1-1,0 1 1,0-1 0,0 0 0,0 0 0,-1-4-1,0 8 1,0 0 0,-1 1-1,1-1 1,0 0 0,-1 1 0,1-1-1,-1 0 1,1 1 0,-1-1 0,1 1-1,-1-1 1,1 1 0,-1-1-1,0 1 1,1-1 0,-1 1 0,0 0-1,1-1 1,-1 1 0,0 0 0,1 0-1,-1-1 1,0 1 0,0 0-1,1 0 1,-1 0 0,0 0 0,0 0-1,1 0 1,-2 0 0,-31 0 13,26 0-15,2 0 1,0 1 0,1 0 1,-1 0-1,1 0 0,-1 0 1,1 0-1,-1 1 0,1 0 0,0 0 1,-5 3-1,-42 32-14,-1 0 6,38-31 9,0 0 0,-24 5 0,25-10 0,44-16 0,-7 4 2,1 1-1,0 2 1,0 1 0,0 0-1,1 2 1,0 1 0,39-1-1,-65 5-1,1 0-1,-1 0 1,1 1-1,-1-1 1,1 0-1,-1 1 1,1-1-1,-1 1 1,0-1-1,1 0 1,-1 1 0,0-1-1,1 1 1,-1-1-1,0 1 1,0-1-1,1 1 1,-1-1-1,0 1 1,0-1-1,0 1 1,0 0-1,0-1 1,1 1-1,-1-1 1,0 1-1,-1-1 1,1 2-1,0 22 12,0-17-8,0 25-132,-1 1 0,-1-1 0,-2 1 0,-13 56 0,-2-39-1336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00.8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0 985 30766,'1'-2'83,"-1"0"0,1 1 0,-1-1 0,1 0 0,0 0 0,0 0 1,0 1-1,0-1 0,0 0 0,0 1 0,0-1 0,0 1 0,1-1 0,-1 1 0,1 0 0,-1-1 0,1 1 0,-1 0 0,1 0 0,0 0 0,3-1 0,47-19-374,-36 15 439,278-95-122,593-192 46,-224 79-48,-15-36-8,-525 204-13,-120 45-6,-3 1 6,-13 1 3,0 0 0,-24 6-1,-21 2-9,-35-8 7,94-2-3,-1 1 1,0 0-1,0 0 1,0 0-1,0 0 1,0 0-1,1-1 1,-1 1-1,0 0 1,0 0-1,0 0 1,0-1-1,0 1 1,0 0-1,0 0 1,0 0-1,0-1 0,0 1 1,0 0-1,0 0 1,0 0-1,0-1 1,0 1-1,0 0 1,0 0-1,0-1 1,0 1-1,0 0 1,0 0-1,0 0 1,0-1-1,0 1 1,0 0-1,0 0 1,-1 0-1,1 0 0,0-1 1,0 1-1,0 0 1,0 0-1,0 0 1,-1 0-1,1 0 1,0-1-1,0 1 1,0 0-1,-1 0 1,1 0-1,0 0 1,0 0-1,0 0 1,-1 0-1,1 0 1,0 0-1,0 0 1,0 0-1,-1 0 0,1 0 1,0 0-1,0 0 1,0 0-1,-1 0 1,1 0-1,0 0 1,-1 0-1,16-10 36,1 5-36,1 1 0,0 1 0,1 0 0,-1 1 0,0 1 0,1 0 0,-1 1 0,21 3 0,-37-2 0,1 0-1,0 0 1,-1 0 0,1 0 0,0 0 0,-1 0 0,0 1 0,1-1 0,-1 0 0,0 1-1,1-1 1,-1 1 0,0 0 0,0-1 0,0 1 0,0 0 0,-1-1 0,1 1 0,0 0 0,-1 0-1,1 0 1,-1 0 0,0 0 0,1 0 0,-1 0 0,0-1 0,-1 4 0,2 7 0,-1 0 0,-1 1 0,-2 11 0,1-14 0,-1 0 0,0 0 0,-1-1 1,0 1-1,0-1 0,-7 9 0,-8 19-22,7-11-194,-2-8-459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01.6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 34 28861,'-2'-4'1254,"1"1"-1056,-1 1-1,1 0 1,0-1 0,-1 1-1,1 0 1,-1 0 0,1 0-1,-1 0 1,0 0-1,0 0 1,0 1 0,-4-3-1,4 9-194,-4 40-3,2 0 0,2 1 0,4 54 0,0-11 0,-2-58 1,-1 4 2,2 0 0,1 1 0,9 43 0,-2-57 0,-9-21-12,1-1 0,-1 1 0,1-1-1,-1 1 1,1-1 0,-1 1 0,1-1 0,0 1-1,-1-1 1,1 0 0,0 1 0,-1-1 0,1 0-1,0 1 1,0-1 0,-1 0 0,1 0 0,0 0-1,0 0 1,-1 0 0,1 0 0,0 0 0,0 0-1,0 0 1,-1 0 0,2 0 0,6-3-559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3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1 28477,'-19'256'4156,"-22"26"-3956,-14 115-333,41 134 168,13-206-35,-18-123 0,0 13 32,17-29-32,-5 161 0,5-119 0,3-119 0,-15 122 0,-26 376 0,36 823 0,1-1393 0,-1-1 0,-1-1 0,-2 1 0,-13 36 0,9-33 0,2 1 0,-9 73 0,16 58 0,3-170 0,-1-1 0,0 0 0,0 1 0,0-1 0,0 0 0,1 0 0,-1 1 0,0-1 0,0 0 0,1 0 0,-1 1 0,0-1 0,1 0 0,-1 0 0,0 0 0,1 0 0,-1 0 0,0 1 0,1-1 0,-1 0 0,0 0 0,1 0 0,-1 0 0,0 0 0,1 0 0,-1 0 0,0 0 0,1 0 0,-1 0 0,0 0 0,1 0 0,-1-1 0,0 1 0,1 0 0,-1 0 0,0 0 0,1 0 0,-1 0 0,0-1 0,0 1 0,1 0 0,-1 0 0,0-1 0,0 1 0,1 0 0,-1 0 0,0-1 0,0 1 0,3-8-18,-1 1-1,-1-1 1,0 0-1,0 0 1,0 0 0,-1 1-1,0-1 1,-1 0-1,-1-10 1,-3-18-774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03.5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0 133 31166,'0'-2'22,"1"1"-1,-1-1 0,0 0 1,1 1-1,-1-1 0,1 1 1,0-1-1,0 1 1,-1-1-1,1 1 0,0 0 1,0-1-1,0 1 0,0 0 1,0 0-1,1-1 1,-1 1-1,0 0 0,3-1 1,33-18 92,-26 15-50,15-8 19,1 1 1,0 1 0,0 2-1,1 0 1,0 2-1,0 1 1,1 2 0,42-3-1,-69 7-83,0 0-1,0 0 0,0 0 1,0 0-1,0 1 1,-1-1-1,1 0 1,0 1-1,0-1 0,0 1 1,-1 0-1,1-1 1,0 1-1,-1 0 0,1 0 1,0 0-1,-1 0 1,0 1-1,1-1 0,-1 0 1,0 1-1,1-1 1,-1 0-1,0 1 1,0 0-1,0-1 0,0 1 1,0-1-1,-1 1 1,1 0-1,0 0 0,-1 0 1,0-1-1,1 1 1,-1 0-1,0 0 0,0 0 1,0 2-1,0 2 2,0 0 0,-1-1 0,0 1-1,0 0 1,-1-1 0,0 1-1,1-1 1,-2 0 0,1 1 0,-1-1-1,0 0 1,-3 5 0,-15 14 4,0-1 0,-2-1 0,-1-1 0,-1-1 0,-27 17 0,-33 28-6,77-55-34,13-5-4,22-5-6,-18-1 58,65-1 7,-32 1-7,-1 0 0,47 7-1,-85-6-12,0 1 0,-1-1 0,1 1 1,0 0-1,-1-1 0,1 1 0,0 0 0,-1 0 0,1 1 0,-1-1 0,0 1 0,1-1 0,-1 1 0,0 0 0,0-1 0,0 1 1,0 0-1,0 1 0,-1-1 0,1 0 0,0 0 0,-1 1 0,0-1 0,0 1 0,0-1 0,0 1 0,0 0 0,0-1 1,0 5-1,0-3 0,-1-1 1,0 1 0,-1 0-1,1 0 1,-1-1-1,1 1 1,-1 0 0,0 0-1,-1-1 1,1 1 0,0-1-1,-1 1 1,0-1 0,0 0-1,0 0 1,0 1 0,-1-1-1,1-1 1,-1 1 0,-5 4-1,-12 9 0,-2-1-1,1-1 0,-2 0 1,0-2-1,0-1 0,-1-1 1,0-1-1,-1-1 0,0-1 1,-1-1-1,-25 2 0,112-8-63,42-2 59,-90 1 7,-1-1 0,1 0-1,-1-1 1,0 0 0,1-1 0,14-7 0,-16 6 3,-1-1-1,0 0 0,0 0 1,0-1-1,-1-1 0,0 1 1,0-1-1,-1-1 0,0 0 1,-1 0-1,0 0 1,0-1-1,-1 0 0,0-1 1,-1 1-1,0-1 0,-1 0 1,0 0-1,-1-1 0,0 1 1,2-16-1,-5 24-4,4-20 1,1 0-1,0 0 1,2 1-1,11-27 1,-16 44-2,1 0 0,0 0 1,-1 0-1,2 1 0,-1-1 1,1 1-1,-1-1 0,1 1 1,0 0-1,1 0 0,-1 1 1,1 0-1,-1-1 0,1 1 1,0 1-1,0-1 0,0 1 1,1 0-1,-1 0 1,0 0-1,1 1 0,-1 0 1,7-1-1,-7 2-2,27-2-3,-31 2 1,1 0 1,-1 0-1,0 0 0,1 0 0,-1 0 0,0 0 0,1 0 0,-1 1 1,0-1-1,1 1 0,-1-1 0,0 1 0,0-1 0,0 1 0,1-1 1,-1 1-1,1 1 0,-2-1 5,0-1-1,0 0 1,0 1 0,0-1-1,-1 0 1,1 1 0,0-1 0,0 0-1,-1 1 1,1-1 0,0 0-1,-1 1 1,1-1 0,0 0-1,-1 0 1,1 0 0,0 1 0,-1-1-1,1 0 1,-1 0 0,1 0-1,0 0 1,-1 0 0,1 0 0,-1 1-1,1-1 1,-1 0 0,1 0-1,0 0 1,-1 0 0,1-1-1,-1 1 1,1 0 0,0 0 0,-1 0-1,1 0 1,-1 0 0,1-1-1,-22 0 13,18 0-11,0 1 0,-1-1-1,1 1 1,-1 0 0,1 0 0,-1 1 0,1-1 0,0 1-1,-1 0 1,1 0 0,0 1 0,0-1 0,-1 1 0,1 0-1,1 0 1,-8 5 0,6-2-2,0 0 0,0 0 0,1 0 0,-1 1 0,1-1 0,0 1 0,1 0 0,0 1 0,0-1 0,-3 7 0,2-2 0,1-1 1,0 0 0,0 1-1,1-1 1,0 1 0,1 0 0,0-1-1,0 1 1,2 0 0,0 12 0,0-19 0,0-1 0,-1 1 0,1-1 0,0 1 0,1-1 0,-1 0 0,1 1 0,-1-1 0,1 0 0,0 0 0,0 0 0,0 0 0,1 0 0,-1 0 0,1-1 0,0 1 0,-1-1 0,1 0 0,0 0 0,0 0 0,0 0 0,1 0 0,-1-1 0,0 1 0,1-1 0,-1 0 0,1 0 0,-1 0 0,1-1 0,0 1 0,-1-1 0,7 0 0,-6 1 1,0-1 1,0 0-1,0 1 0,0-2 1,0 1-1,0 0 1,0-1-1,-1 0 1,1 0-1,0 0 0,0 0 1,0 0-1,-1-1 1,1 0-1,0 0 0,-1 0 1,0 0-1,1 0 1,-1-1-1,0 0 0,0 1 1,-1-1-1,1 0 1,0 0-1,-1-1 1,0 1-1,0 0 0,0-1 1,0 0-1,0 1 1,-1-1-1,0 0 0,1-4 1,4-15-2,-2 0 0,0 0 0,-2 0 0,0-1 0,-3-39 0,0 19 3,1 40 5,-1-28-12,1 32 7,0-1 0,0 0 0,0 0 1,0 0-1,0 1 0,-1-1 0,1 0 1,0 0-1,0 0 0,-1 1 0,1-1 1,0 0-1,-1 0 0,1 1 0,0-1 1,-1 0-1,1 1 0,-1-1 0,0 1 0,1-1 1,-1 0-1,1 1 0,-1-1 0,0 1 1,1-1-1,-1 1 0,0 0 0,0-1 1,-1 1-1,2 0-2,-1 1 0,1-1-1,-1 1 1,1 0 0,-1 0 0,1-1 0,-1 1 0,1 0 0,-1 0 0,1-1-1,0 1 1,-1 0 0,1 0 0,0 0 0,0 0 0,0-1 0,0 1-1,0 0 1,0 0 0,0 0 0,0 1 0,-1 27-8,1-25 6,-1 18-2,0 4 6,1 0 1,4 36-1,-3-56-4,0 1-1,0 0 1,1-1-1,0 0 0,0 1 1,1-1-1,0 0 1,0 0-1,0 0 1,0-1-1,1 1 0,0-1 1,1 0-1,7 8 1,-11-11 0,1-1 0,-1 0 0,1 1 1,0-1-1,-1 0 0,1 0 1,0 0-1,0 0 0,-1 0 0,1-1 1,0 1-1,0 0 0,0-1 1,0 1-1,0-1 0,0 0 1,0 0-1,0 0 0,0 0 0,0 0 1,0 0-1,4-1 0,-3 0 2,-1-1-1,0 1 0,0-1 1,1 1-1,-1-1 0,0 0 1,0 0-1,-1 0 0,1 0 1,0 0-1,-1 0 0,1-1 1,-1 1-1,3-5 1,1-6 0,-1 0 0,1 0 1,-2 0-1,0-1 1,1-18-1,-1-43-1,-4 55 1,2-1-1,0 1 1,6-32 0,-7 51-1,0 1 1,0-1 0,0 1 0,0 0-1,0-1 1,0 1 0,1-1 0,-1 1-1,0 0 1,0-1 0,0 1 0,0-1 0,0 1-1,1 0 1,-1-1 0,0 1 0,0 0-1,0-1 1,1 1 0,-1 0 0,0-1-1,1 1 1,-1 0 0,0 0 0,1-1-1,-1 1 1,0 0 0,1 0 0,-1 0 0,0-1-1,1 1 1,-1 0 0,1 0 0,-1 0-1,0 0 1,1 0 0,-1 0 0,1 0-1,-1 0 1,0 0 0,1 0 0,-1 0 0,1 0-1,-1 0 1,1 0 0,-1 0 0,0 0-1,1 1 1,-1-1 0,0 0 0,1 0-1,0 1 1,15 18-9,-5 3 7,-2 0 1,0 1 0,-2-1 0,0 1-1,-1 1 1,-2-1 0,0 1 0,-1 0-1,-2 0 1,-2 34 0,1-55-1,0-1 0,-1 1 0,0-1 1,1 1-1,-1-1 0,0 1 0,0-1 0,0 1 0,-1-1 0,1 0 1,0 0-1,-1 0 0,0 0 0,1 0 0,-1 0 0,0 0 0,0 0 1,0-1-1,0 1 0,0-1 0,-1 1 0,1-1 0,0 0 1,-1 0-1,1 0 0,-4 1 0,-5 0-6,1 0 0,-1 0-1,0-1 1,-21-1 0,26 0 5,-13-4-14,18 4 16,1 0-1,0 0 1,-1 0-1,1 0 1,0 0-1,-1 0 1,1 0 0,-1 0-1,1 0 1,0 0-1,-1 0 1,1 0-1,0-1 1,0 1 0,-1 0-1,1 0 1,0 0-1,-1 0 1,1-1-1,0 1 1,-1 0 0,1 0-1,0-1 1,0 1-1,0 0 1,-1 0-1,1-1 1,0 1 0,0 0-1,0-1 1,-1 1-1,1 0 1,0-1-1,0 1 1,0 0 0,0-1-1,0 1 1,0 0-1,0-1 1,0 1-1,0 0 1,0-1 0,0 1-1,0 0 1,0-1-1,0 1 1,0 0-1,0-1 1,0 1 0,1-1-1,0 1-1,0-1 0,1 1 0,-1 0 0,0-1 0,1 1 0,-1 0 0,0 0 0,1 0 0,-1 0 0,0 0 0,1 0 0,2 1 0,3 0-1,15-1 8,0-1 0,1-1 0,-1-1 0,0 0 1,0-2-1,29-10 0,-44 13-3,0-1 0,0 0 0,-1-1 0,1 1-1,-1-1 1,1-1 0,-1 1 0,0-1 0,-1 0 0,1 0 0,-1-1 0,0 0 0,-1 0 0,1 0 0,-1 0 0,0-1-1,-1 1 1,0-1 0,0 0 0,0 0 0,-1 0 0,3-13 0,-1-6 4,-2 0 1,-1-1-1,-1 0 1,-3-26-1,-2 26 12,4 27-16,1-1 0,0 0 1,0 0-1,-1 0 0,1 0 0,0 1 1,-1-1-1,1 0 0,-1 0 1,1 1-1,-1-1 0,1 0 0,-1 1 1,0-1-1,1 0 0,-1 1 1,0-1-1,1 1 0,-1-1 1,0 1-1,0 0 0,1-1 0,-1 1 1,0 0-1,-1-1 0,0 24-2,2-19-1,-1 28 0,7 42 1,-5-64 0,1 1 1,0-1-1,1 0 1,0 0 0,1-1-1,0 1 1,0-1-1,9 14 1,-12-21-1,1 0-1,-1 0 1,1 0 0,0 0-1,0 0 1,-1 0 0,1 0-1,0-1 1,1 1-1,-1-1 1,0 1 0,0-1-1,1 0 1,-1 0 0,0 0-1,1 0 1,-1 0 0,1-1-1,0 1 1,-1-1 0,1 0-1,-1 1 1,1-1 0,0 0-1,-1-1 1,1 1 0,-1 0-1,4-2 1,-2 1 0,1 0 1,-1-1 0,0 0-1,-1 0 1,1-1-1,0 1 1,-1-1 0,1 1-1,-1-1 1,0 0-1,0 0 1,0-1 0,0 1-1,0 0 1,-1-1-1,2-4 1,7-16 1,-1 0 0,-1-1 0,-2 0 0,0-1 1,-2 1-1,3-31 0,-1 11-1,-7 44-1,0 1 0,0-1 0,0 0 0,0 1 0,0-1 0,0 0-1,0 1 1,0-1 0,0 0 0,1 1 0,-1-1 0,0 0 0,0 1 0,0-1 0,1 1 0,-1-1 0,0 1 0,1-1 0,-1 0-1,1 1 1,-1-1 0,1 1 0,-1-1 0,1 1 0,-1 0 0,1-1 0,-1 1 0,1 0 0,-1-1 0,1 1 0,0 0 0,0-1-1,1 2 1,-1-1 0,0 1-1,0 0 1,0-1 0,0 1-1,0 0 1,0 0 0,0 0-1,0 0 1,0 0-1,0 0 1,0 0 0,0 0-1,0 2 1,23 45-8,-16-30 6,-1 0 1,-1 1 0,-1 0-1,-1 0 1,0 0-1,-2 0 1,0 1-1,-1 24 1,-1-41 2,-1 0 0,0 0 0,0 0 0,1-1 0,-2 1 0,1 0 0,0 0 0,-1-1 0,1 1 0,-1 0 0,0-1 0,1 0 0,-1 1 0,-1-1 0,1 0 0,0 0 0,0 0 0,-1 0 0,1-1 0,-1 1 0,0-1 0,1 1 1,-4 0-1,1 0-12,1 0 1,-1 0-1,1-1 1,-1 0 0,0 0-1,1 0 1,-1 0 0,0-1-1,0 0 1,0 0-1,1 0 1,-1 0 0,0-1-1,-6-1 1,10 1-51,0 1 0,0-1 0,0 1 0,0-1 0,0 1 1,0-1-1,0 0 0,0 1 0,1-1 0,-1 0 0,0 1 0,1-1 0,-1 0 0,0 0 1,1 0-1,-1-1 0,-9-26-3818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03.8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 48 32383,'0'0'3,"-1"0"-1,1 0 1,-1 0 0,1-1-1,-1 1 1,0 0 0,1 0-1,-1 0 1,1 0 0,-1 0 0,0 0-1,1 0 1,-1 0 0,1 0-1,-1 0 1,0 1 0,1-1-1,-1 0 1,1 0 0,-1 0 0,1 1-1,-1-1 1,1 0 0,-1 1-1,1-1 1,-1 0 0,1 1-1,-1 0 1,-7 20 14,7 34-50,2-43 35,-2-9-10,1 0 1,0 0 0,1 0-1,-1 0 1,0-1-1,1 1 1,-1 0 0,1 0-1,0 0 1,0-1-1,0 1 1,0-1-1,1 1 1,-1-1 0,1 1-1,-1-1 1,5 4-1,-4-4 2,1 0 0,0 0 0,0 0 0,1-1-1,-1 0 1,0 1 0,0-1 0,1 0-1,-1-1 1,0 1 0,1-1 0,-1 1 0,1-1-1,5 0 1,-5-1 18,0 1 1,0-1-1,-1 0 1,1 0-1,0 0 1,0-1-1,-1 1 0,1-1 1,-1 0-1,1 0 1,-1 0-1,0 0 0,0-1 1,0 1-1,0-1 1,0 0-1,-1 0 0,1 0 1,-1 0-1,0 0 1,0 0-1,0-1 0,0 1 1,2-8-1,-2 7-7,0 0 1,-1 0-1,0 0 0,0 0 0,0 0 0,0-1 1,-1 1-1,1 0 0,-1 0 0,0-1 0,-1 1 1,1 0-1,-1 0 0,0-1 0,1 1 0,-2 0 1,1 0-1,-1 0 0,1 0 0,-1 0 0,0 1 1,0-1-1,-4-4 0,1 3-3,0 1-1,0 0 1,-1 0 0,1 1-1,-1-1 1,0 1 0,0 0-1,0 1 1,0 0-1,-11-3 1,14 4-3,-1 0 1,1 0-1,0 1 0,-1-1 0,1 1 1,0 0-1,-1 0 0,1 0 0,0 0 1,-1 0-1,1 1 0,0 0 0,-1 0 1,1 0-1,0 0 0,0 0 0,0 0 1,0 1-1,0 0 0,0-1 0,0 1 0,1 0 1,-4 3-1,3 1-67,-1-1 1,1 1-1,1-1 1,-1 1-1,1 0 1,0 0-1,0 0 1,1 0-1,-2 12 1,2 18-1371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05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28 360 31342,'-5'-1'157,"-9"1"838,10 18-866,3-5-129,-1 4 0,1 0 0,2 35 0,0-49 0,-1 1 0,1 0 0,-1-1 0,1 1 0,0 0-1,0-1 1,1 1 0,-1-1 0,1 0 0,0 1 0,-1-1 0,1 0-1,1 0 1,-1 0 0,0 0 0,1-1 0,0 1 0,-1-1 0,1 1-1,4 1 1,-6-3 0,-1 0 1,1-1-1,0 1 0,0-1 0,-1 1 0,1-1 0,0 1 1,0-1-1,0 0 0,0 1 0,0-1 0,0 0 0,0 0 1,0 0-1,-1 0 0,1 0 0,0 0 0,0 0 0,0 0 1,0 0-1,0 0 0,0 0 0,0 0 0,0-1 0,0 1 1,0 0-1,-1-1 0,1 1 0,0-1 0,0 1 0,0-1 1,-1 1-1,1-1 0,0 0 0,-1 1 0,1-1 0,0 0 1,-1 1-1,1-1 0,-1 0 0,1 0 0,-1 0 0,1 1 0,-1-1 1,0 0-1,1 0 0,-1-1 0,2-6 3,-1 0 0,0 0 1,0 0-1,-1-14 0,0 9-8,0-22 9,0 4 2,7-55 1,-6 78-8,0 1 0,1 0-1,0-1 1,1 1 0,-1 0 0,1 0 0,0 0 0,1 0 0,0 1 0,0-1 0,0 1 0,10-10 0,-10 14-2,0-1 0,0 0 0,1 1 0,-1 0 1,1 0-1,0 1 0,-1-1 0,1 1 0,0 0 0,0 0 1,0 0-1,0 1 0,0 0 0,0 0 0,0 0 1,0 0-1,8 3 0,-12-2-1,0-1 1,0 1-1,0 0 0,0 0 1,-1 0-1,1 0 0,0-1 1,-1 1-1,1 0 0,-1 0 1,1 0-1,-1 0 1,1 1-1,-1-1 0,0 0 1,1 0-1,-1 0 0,0 0 1,0 0-1,0 0 0,0 0 1,0 1-1,0-1 0,0 0 1,0 0-1,-1 0 0,1 0 1,0 0-1,-1 2 1,-3-2 9,1-1 1,0 1 0,-1-1-1,1 1 1,0-1 0,-1 0 0,1 0-1,-6-2 1,-3 2 10,10 0-16,-1 0 0,1 0-1,-1 0 1,1 1 0,-1-1 0,1 1 0,-1 0 0,1 0-1,0 0 1,-1 0 0,1 0 0,0 0 0,0 1 0,0-1-1,0 1 1,0-1 0,-2 3 0,1 0-1,0 0 0,0 0 1,0 0-1,0 1 0,1-1 1,0 1-1,0-1 0,-2 7 0,0 4 0,0 1 0,1-1-1,1 1 1,0 25 0,2-27 0,0 0 0,1 0 0,0 0 0,1 0 0,1 0 0,0-1 0,6 16 0,-7-24 0,0 0 0,1 0 0,0 0 0,0 0 0,0 0 0,0-1 0,1 1 0,-1-1 0,1 0 0,0 0 0,0 0 0,1-1 0,-1 1 0,1-1 0,0 0 0,0-1 0,0 1 0,0-1 0,0 0 0,9 2 0,-9-2 3,0-1-1,0 0 1,0 0 0,0 0-1,1-1 1,-1 0 0,0 0-1,0 0 1,0-1 0,0 0-1,0 0 1,0 0 0,0 0-1,0-1 1,0 0-1,-1 0 1,6-3 0,-6 2-1,0 0 1,0 0 0,-1-1-1,0 0 1,1 1 0,-1-1 0,-1 0-1,1-1 1,0 1 0,-1 0-1,0-1 1,0 0 0,0 1-1,-1-1 1,0 0 0,0 0-1,1-9 1,0 2-2,0 0-1,-1-1 1,-1 1 0,0-1 0,-1 0-1,0 1 1,-1 0 0,0-1 0,-1 1-1,0 0 1,-1 0 0,-1 0-1,0 1 1,0 0 0,-1 0 0,0 0-1,-1 0 1,0 1 0,-1 0 0,0 1-1,-14-13 1,21 21-1,0 0 0,0 0 0,0 0 0,0 0 0,0 1 0,0-1 0,0 0 0,0 0 0,0 1 0,-1-1 0,1 1 0,0-1 0,-1 1 0,1 0 0,0-1 0,-1 1 0,1 0 0,0 0 0,-1 0 0,-1 0 0,2 0 0,0 1 0,0 0 0,0-1 0,0 1 0,1-1 0,-1 1 0,0 0 0,0 0 0,1-1 0,-1 1 0,1 0 0,-1 0 0,0 0 0,1 0 0,0 0 0,-1 0 0,1 0 0,0 0 0,-1 0 0,1 2 0,-2 8 0,1 0 0,0 1 0,2 21 0,0-18 0,-1-8-2,0 0 1,1 0-1,0 0 0,0 0 1,0 0-1,1 0 1,0 0-1,1 0 0,0-1 1,0 1-1,0-1 0,0 0 1,1 0-1,0 0 0,1 0 1,-1 0-1,1-1 1,0 0-1,10 7 0,-8-7 1,0 0-1,0-1 0,1 0 1,0-1-1,0 1 0,0-1 0,0-1 1,0 0-1,1 0 0,-1-1 1,1 0-1,-1 0 0,1-1 1,-1 0-1,1 0 0,9-2 1,-13 1 2,-1-1 0,1 1 0,-1 0 0,0-1 0,0 0 1,0 0-1,0 0 0,0-1 0,0 0 0,-1 1 1,1-1-1,-1 0 0,0 0 0,0-1 0,0 1 0,0-1 1,0 0-1,-1 1 0,0-1 0,0 0 0,0-1 0,0 1 1,2-7-1,1-6 5,-1 1 0,-1-1 0,0 0 0,1-34 0,-4 44-5,0-145 8,-2 133-6,0 1 1,-1 0 0,-1 0-1,0 1 1,-2-1-1,-9-22 1,13 46-1,0 1-1,0-1 1,0 1 0,1-1-1,0 12 1,-4 408-3,7-237 0,-1-68 0,-2 147 0,0-254 0,0-1 0,-1 1 0,-4 14 0,6-26 0,0 0 0,-1 0 0,1 0 0,-1 0 0,1 0 0,-1 0 0,0 0 0,0 0 0,0 0 0,0 0 0,0 0 0,0-1 0,-1 1 0,1 0 0,0-1 0,-1 1 0,1-1 0,-1 0 0,0 1 0,0-1 0,1 0 0,-1 0 0,0 0 0,0 0 0,0 0 0,0-1 0,0 1 0,-2 0 0,2-1 0,0-1 0,1 1 0,-1-1 0,1 0 0,-1 0 0,0 1 0,1-1 0,-1 0 0,1 0 0,0 0 0,-1-1 0,1 1 0,0 0 0,0 0 0,-1-1 0,1 1 0,0-1 0,0 1 0,1-1 0,-1 1 0,0-1 0,0 0 0,1 1 0,-1-3 0,-13-46 0,13 46 0,-5-31 0,3 0 0,0 0 0,4-59 0,0 82 5,0 1-1,1-1 1,1 0 0,0 0-1,0 1 1,1-1 0,0 1 0,1 0-1,0 0 1,1 1 0,1-1-1,-1 1 1,14-14 0,-6 9-115,0 1 1,1 1 0,1 0 0,0 2-1,0-1 1,1 2 0,26-12 0,-10 7-2669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05.6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52 31967,'0'-3'29,"0"1"0,0 0 0,0 0 1,0 0-1,0 0 0,-1-1 0,1 1 1,-1 0-1,1 0 0,-1 0 1,0 0-1,0 0 0,0 0 0,0 0 1,0 1-1,0-1 0,-1 0 0,1 0 1,-4-2-1,3 3-25,0 0 0,-1-1 0,1 1 0,0 1 0,-1-1 0,1 0 0,-1 1 0,0-1 0,1 1 0,-1 0 0,1 0 0,-1 0 0,0 0 0,1 0 0,-1 0 0,-4 2 0,3 0-4,0-1 1,0 1-1,0 0 0,0 0 0,1 1 0,-1-1 0,1 1 0,0-1 0,-1 1 1,1 0-1,1 0 0,-1 1 0,0-1 0,1 1 0,-1-1 0,1 1 1,0 0-1,1 0 0,-1 0 0,0 0 0,1 0 0,-1 5 0,-3 9 0,1 1-1,0 0 0,-1 29 0,4-37 0,0 1 0,0 0-1,1 1 0,0-1 1,4 25-1,-3-35 2,-1 0 0,1 0 0,0 1 0,-1-1-1,1 0 1,0 0 0,1 0 0,-1 0 0,0 0 0,0 0 0,1 0 0,-1 0-1,1 0 1,0-1 0,-1 1 0,1-1 0,0 1 0,0-1 0,0 0-1,0 0 1,0 0 0,0 0 0,0 0 0,1 0 0,-1 0 0,0-1 0,0 1-1,1-1 1,-1 1 0,0-1 0,5 0 0,-3 0 1,-1 0-1,0-1 1,1 1-1,-1-1 1,0 1 0,0-1-1,1 0 1,-1 0 0,0 0-1,0-1 1,0 1-1,0-1 1,0 1 0,-1-1-1,1 0 1,4-5 0,-3 3 1,-1 0 0,0-1 1,0 1-1,0-1 1,0 0-1,-1 0 1,0 0-1,0 0 0,2-8 1,0-10 8,0 0 1,-2 1-1,-1-46 0,-1 51-8,0-21 23,-6 102-23,5-33-4,0-22-22,0 0 1,1 1-1,0-1 0,1 0 0,0 0 1,0 1-1,1-1 0,0 0 1,0 0-1,5 9 0,7 3-558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07.4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36 359 30526,'0'-17'1159,"1"12"-1071,-1 0 0,1 0-1,-2 0 1,1 0 0,0 0-1,-1 0 1,0 0 0,0 0 0,0 0-1,-1 0 1,-3-7 0,5 12-88,0 0 1,-1-1-1,1 1 1,0 0-1,0 0 1,0 0-1,0 0 1,-1 0-1,1 0 0,0 0 1,0 0-1,0 0 1,-1 0-1,1 0 1,0 0-1,0 0 1,0 0-1,-1 0 1,1 0-1,0 0 1,0 0-1,0 0 1,-1 0-1,1 0 1,0 0-1,0 0 1,0 1-1,0-1 1,-1 0-1,1 0 1,0 0-1,0 0 1,0 0-1,0 0 1,0 1-1,-1-1 1,1 0-1,0 0 0,0 0 1,0 0-1,0 1 1,0-1-1,0 0 1,0 0-1,0 0 1,0 1-1,0-1 1,0 0-1,0 0 1,0 0-1,0 1 1,0-1-1,0 0 1,0 0-1,0 0 1,0 1-1,0-1 1,0 0-1,0 0 1,0 1-1,-7 36 0,2 1 0,1 0 0,2-1 0,3 50 0,0-27 0,-1 212-27,-2-384 21,3-109-5,1 189 10,1 1 1,2 0-1,1 0 0,20-57 0,-22 79 2,0 0 1,0 0-1,1 0 0,0 1 1,12-15-1,-16 22-1,0-1 0,0 1 1,0 0-1,0 0 0,0-1 0,0 1 0,1 0 0,-1 0 1,0 0-1,1 0 0,-1 1 0,1-1 0,-1 0 1,1 1-1,-1-1 0,1 0 0,0 1 0,-1 0 0,1-1 1,0 1-1,-1 0 0,1 0 0,0 0 0,-1 0 1,1 0-1,0 0 0,-1 1 0,1-1 0,0 1 0,-1-1 1,1 1-1,-1-1 0,1 1 0,-1 0 0,1 0 1,-1 0-1,0 0 0,1 0 0,-1 0 0,0 0 0,0 0 1,1 0-1,0 2 0,6 8 0,0 1 0,-1 0 0,-1 0 0,0 1 0,0-1 0,-1 1 0,-1 1 0,0-1 0,-1 0 0,0 1 0,-1 0 0,-1 0 0,0-1 0,-2 26 0,0-33 0,0 1 0,0-1 0,-1 0 0,0 0 0,0 1 0,-1-2 0,1 1 0,-1 0 0,0 0 0,-1-1 0,0 0 0,0 1 0,0-1 0,0-1 0,-1 1 0,-8 6 0,1-1 0,0-1-1,-1 0 1,-1-1-1,0-1 1,-25 11-1,211-86-92,-151 61 95,6-2 1,-1 0 1,0-2-1,27-17 0,-45 24-3,-1-1 0,-1 0 0,1 0 0,-1 0 0,1-1 0,-2 0 0,1-1 0,-1 1 0,0-1 0,0 0 1,-1 0-1,0-1 0,0 1 0,0-1 0,2-8 0,-2-1 2,0 0-1,-1 0 1,-1 0-1,0-1 1,-1 1-1,-1-1 1,-1 1 0,-6-34-1,1 24 10,-1 0-1,-1 0 1,-1 1-1,-24-45 1,33 70-11,0 1 1,0-1-1,0 1 1,-1 0-1,1-1 0,0 1 1,0-1-1,-1 1 1,1-1-1,0 1 1,-1 0-1,1-1 1,0 1-1,-1 0 1,1-1-1,0 1 1,-1 0-1,1-1 0,-1 1 1,1 0-1,0 0 1,-1 0-1,1-1 1,-1 1-1,0 0 1,-4 9-2,0 22-10,5-28 11,-6 64-2,4 76 0,3-114 2,2 0 1,1 0-1,1 0 0,1 0 0,12 33 0,-15-56 0,-1 0 0,1 0 0,0 0 0,1 0 0,-1 0 0,1-1 0,0 1 0,1-1 0,-1 0 0,1 0 0,0-1 0,0 1 0,0-1 0,1 0 0,0-1 0,-1 1 0,1-1 0,1 0 0,-1-1 0,0 1 0,1-1 0,-1-1 0,1 1 0,-1-1 0,1 0 0,0 0 0,0-1 0,-1 0 0,1 0 0,0-1 0,0 0 0,-1 0 0,1 0 0,8-4 0,-5 1 0,-1 0 0,0 0 1,1-1-1,-1 0 0,-1-1 0,1 0 0,-1 0 1,0-1-1,-1 0 0,1 0 0,-1-1 0,-1 0 1,0 0-1,0-1 0,6-11 0,-4 5 0,0-1 0,0 0 0,-2-1 0,0 0 0,-1 0 0,-1 0 0,0 0 0,1-20 0,-5 31-1,1-4 1,0 0-1,-1 1 1,0-1-1,-1 1 1,-1-14-1,1 21 1,0 0 0,1 0 0,-1 0 0,0 0 0,0 0 0,0 0 0,0 0 1,0 0-1,-1 1 0,1-1 0,0 0 0,-1 1 0,0-1 0,1 1 0,-1-1 0,0 1 0,1 0 0,-1-1 0,0 1 0,0 0 0,0 0 0,0 1 0,0-1 0,-1 0 0,1 1 0,0-1 0,0 1 0,-2 0 0,0-1 0,0 0 0,0 1 0,0 0 0,0 0 0,1 0 0,-1 0 0,0 1 0,0-1 0,0 1 0,1 0 0,-1 0 0,0 0 0,1 1 0,-1-1 0,-3 4 0,3-3 0,1 1 0,0 1 0,0-1 0,0 0 0,0 1 0,1-1 0,-1 1 0,1 0 0,0 0 0,0 0 0,0 0 0,1 0 0,-2 6 0,-1 9-2,0 1 0,1-1 0,1 1 0,1 0 0,0 0 0,2 0 0,4 27 0,-5-43 2,2 0 0,-1 0 0,0 0 0,1 0 0,0 0 0,-1 0 0,2 0 0,-1 0 0,0-1 0,1 1 0,0-1 0,-1 0 0,1 0 0,1 0 0,-1 0 0,0 0 0,1-1 0,-1 1 0,1-1 0,4 2 0,-4-2 0,-1-1 0,0 0 0,0 0 0,1 0 0,-1 0 0,1 0 0,-1-1 0,0 0 0,1 1 0,-1-1 0,1-1 0,-1 1 0,1 0 0,-1-1 0,1 0 0,-1 0 0,0 0 0,1 0 0,-1 0 0,0 0 0,0-1 0,0 0 0,0 0 0,0 0 0,3-3 0,0-1 1,0 0-1,-1 0 1,0-1-1,0 0 1,0 0 0,-1 0-1,0-1 1,-1 1 0,0-1-1,0 0 1,0 0-1,1-10 1,0-5 1,-1 0 0,-1 0 0,-1-26 0,0 48-2,-1-1 0,-1 1 0,1 0 0,0-1 0,0 1 0,0 0 0,-1-1 0,1 1 0,0 0 0,-1 0 0,0-1 0,1 1 0,-1 0 0,0 0 0,1 0 0,-1 0 0,0 0 0,0 0 0,0 0 0,0 0 0,0 0 0,0 0 0,0 0 0,-2 0 0,2 1 0,1-1 0,-1 1 0,0 0 0,0 0 0,0 0 0,0 0 0,0 0 0,0 0 0,0 0 0,0 1 0,1-1 0,-1 0 0,0 0 0,0 1 0,0-1 0,0 0 0,1 1 0,-1-1 0,0 1 0,0-1 0,1 1 0,-1-1 0,0 1 0,1 0 0,-1-1 0,0 1 0,1 0 0,-1 0 0,1-1 0,-1 1 0,1 0 0,0 0 0,-1 0 0,1 0 0,0-1 0,-1 3 0,-1 4-1,-1 1 1,2-1-1,-1 1 0,1 0 1,0-1-1,0 1 0,1 0 1,0 0-1,1 0 0,-1 0 1,5 14-1,-4-17 1,0 0-1,1 0 1,-1-1-1,1 1 1,1 0 0,-1-1-1,1 1 1,-1-1-1,1 0 1,0 0 0,1 0-1,-1 0 1,1 0-1,-1-1 1,1 0 0,0 0-1,1 0 1,-1 0-1,6 2 1,-7-3 0,1 0 0,-1-1 0,1 0 0,0 0 0,-1 0 0,1 0 0,0 0 0,0-1 0,0 1 0,0-1 0,0 0 0,0-1 0,-1 1 0,1-1-1,6-1 1,-7 1 1,0-1 0,-1 1 0,1-1-1,-1 0 1,1 0 0,-1 0-1,0 0 1,1 0 0,-1 0-1,0-1 1,-1 1 0,1-1-1,0 0 1,-1 1 0,1-1 0,-1 0-1,0 0 1,0 0 0,1-5-1,4-17 1,-2 0-1,0-1 1,-2 1-1,0-33 1,0-5 2,-2 63-3,0-1 0,-1 1 1,1-1-1,0 1 0,0-1 1,0 1-1,0-1 0,1 1 1,-1-1-1,0 1 1,0 0-1,0-1 0,0 1 1,0-1-1,0 1 0,1-1 1,-1 1-1,0 0 0,0-1 1,1 1-1,-1 0 0,0-1 1,1 1-1,-1 0 1,0-1-1,1 1 0,-1 0 1,1-1-1,-1 1 0,0 0 1,1 0-1,0 0-1,0 0 1,0 1-1,-1-1 1,1 0-1,0 1 1,0-1-1,-1 1 0,1-1 1,0 1-1,-1 0 1,1-1-1,-1 1 1,1-1-1,-1 1 0,1 0 1,-1 0-1,1-1 1,-1 1-1,1 1 1,12 25-1,-1 0 1,-1 1 0,-1 0 0,-1 1-1,-2 0 1,-1 0 0,-1 1 0,-2-1-1,0 33 1,-2-72 0,0 1 0,1-1 0,5-17 0,1-1 0,26-101-20,-29 112 15,1 1 1,1 1-1,1-1 0,0 1 1,17-24-1,-25 39 5,19-20-13,-10 18 8,-5 15-6,-6 81 8,0 61 3,2-154 0,0 1 0,1-1 1,-1 1-1,0-1 0,1 1 0,-1-1 0,1 0 1,-1 1-1,1-1 0,0 0 0,-1 1 0,1-1 1,0 0-1,0 0 0,0 0 0,0 1 1,0-1-1,0 0 0,0 0 0,0-1 0,1 1 1,1 1-1,0 0 1,1-1 0,0 1-1,-1-1 1,1 0 0,0 0 0,0-1 0,-1 1 0,9-1 0,-5 0-1,0 0 0,0-1 1,0 0-1,0 0 0,0 0 1,0-1-1,0 0 0,0-1 1,12-5-1,-12 2 0,0 0 0,0 0 0,0 0 0,-1-1 0,0 0 0,-1 0 0,1-1 0,-1 0 0,-1 0 0,1 0 0,-1 0 0,-1 0 0,0-1 0,3-9 0,-1-4 0,0-1-1,-2 0 0,0 1 1,-1-35-1,-2 53 0,0 0 0,-1 0 1,1 0-1,-1-1 0,1 1 0,-1 0 0,0 0 0,-1 0 0,1 0 0,-4-6 0,4 9 2,0 0 0,0-1 0,0 1 0,0 0 0,0 0 0,-1 0 0,1 0 0,0 0 0,-1 0 0,1 0 0,-1 1 0,1-1 0,-1 0 0,1 1 0,-1-1 0,1 1 0,-1 0 0,0-1-1,1 1 1,-1 0 0,0 0 0,1 0 0,-1 0 0,1 0 0,-1 1 0,0-1 0,1 0 0,-1 1 0,-2 1 0,-1-1 0,1 1 0,0 0 1,1 1-1,-1-1 0,0 1 0,1 0 0,-1 0 1,1 0-1,0 0 0,0 0 0,0 1 0,0-1 1,1 1-1,-1 0 0,1 0 0,0 0 1,0 0-1,0 0 0,1 0 0,0 1 0,-2 6 1,-1 7 0,1-1 0,0 2 0,1 35 0,2-47-2,0 1 1,1-1-1,0 1 1,0-1 0,1 0-1,-1 1 1,2-1 0,-1 0-1,1 0 1,0 0-1,1-1 1,-1 1 0,10 11-1,-6-10 1,0-1-1,1 1 1,0-1-1,1 0 1,0-1-1,0 0 1,0-1-1,1 0 1,10 5-1,-11-6-37,0-1 0,0 0 1,1 0-1,13 2 0,-2-4-627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51.9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0 32079,'0'0'453,"-8"3"-343,6 4-108,0 0 1,0 0 0,1 0 0,0 0-1,1 1 1,-1-1 0,2 10 0,-1 1 4,-5 516 57,5-566-974,0-13-2758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54.0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64 31214,'0'-3'116,"0"0"1,0 0-1,0 1 0,0-1 0,0 0 0,1 0 1,-1 0-1,1 0 0,0 0 0,0 0 0,2-5 0,-1 7-114,0-1-1,0 1 0,0-1 1,0 1-1,0 0 0,0-1 1,1 1-1,-1 0 0,0 1 1,1-1-1,-1 0 0,1 1 1,-1-1-1,5 1 0,8-3 5,1 0 0,0 2-1,0 0 1,0 0 0,0 2-1,0 0 1,30 6 0,-38-4-6,0-1 0,0 1-1,0 0 1,-1 1 0,1 0 0,-1 0 0,0 1 0,0-1-1,-1 2 1,1-1 0,-1 1 0,0 0 0,-1 0-1,0 0 1,0 1 0,8 13 0,-9-13-1,-1-1 1,0 0-1,0 1 1,-1 0-1,0-1 1,0 1-1,0 0 1,-1 0-1,0 0 0,0 0 1,-1 0-1,0 1 1,0-1-1,-1 0 1,-2 12-1,0-11 2,1 0-1,-2 0 1,1 0-1,-1-1 1,0 1-1,0-1 0,-1 0 1,0 0-1,0-1 1,-1 1-1,0-1 1,-11 9-1,6-6-3,-1 0 0,0-1 0,0 0-1,-1-1 1,0 0 0,0-1 0,-1 0 0,1-1-1,-20 4 1,85 7-55,-33-11 63,-1 2 0,0 0 1,0 2-1,0 0 0,-1 0 1,22 18-1,-35-24-5,0 1-1,0 0 0,0 0 1,0 0-1,0 1 0,-1-1 1,0 1-1,0 0 1,0 0-1,0 0 0,3 10 1,-5-11-2,-1 0 1,1 1-1,-1-1 1,0 0-1,0 1 1,0-1-1,0 0 1,-1 0-1,0 1 0,0-1 1,0 0-1,0 0 1,0 0-1,-1 0 1,0 0-1,0 0 1,-4 6-1,-1-2 5,1 0 1,-1-1-1,0 0 0,-1 0 0,0 0 0,0-1 1,0 0-1,-1-1 0,0 0 0,0 0 0,-12 4 1,5-2-3,0-2 0,-1 0 0,1-1 0,-1 0 0,1-1 0,-19 0 0,32-3 0,-1 1 0,1-1 0,-1-1 0,1 1 0,-1 0 0,1-1 1,-1 0-1,1 0 0,0 0 0,-1 0 0,-2-2 0,5 2-1,-1 0 0,1 0 0,1 0 0,-1 0 0,0 0 0,0 0 0,0 0-1,0 0 1,1-1 0,-1 1 0,1 0 0,-1 0 0,1-1 0,-1 1 0,1 0 0,0-1 0,0 1 0,0-1-1,-1 1 1,1 0 0,0-1 0,1 1 0,-1-1 0,0 1 0,0 0 0,1-1 0,-1 1 0,1 0-1,-1-1 1,2-1 0,-2 3 0,1-1-1,-1 0 0,1 1 1,-1-1-1,1 1 1,-1-1-1,1 0 0,0 1 1,-1 0-1,1-1 0,0 1 1,0-1-1,-1 1 0,1 0 1,0-1-1,0 1 1,0 0-1,-1 0 0,1 0 1,0 0-1,0 0 0,1 0 1,24 0 1,-18 0-4,29 0-3,-10 1-16,1-1 0,47-7 0,-66 5 18,1-1 0,-1 0 0,0 0 0,1 0 0,-2-1 0,1-1 0,0 0 0,-1 0 0,0 0 0,0-1 0,10-10 0,-9 8 6,-1-1 0,0-1 0,-1 1 0,0-1-1,-1 0 1,0 0 0,5-14 0,1-6 12,9-40-1,-12 39-4,20-49-1,-28 76-9,1 1 0,-1-1 0,1 1 0,0 0 0,1 0 0,-1-1 0,0 1 0,1 1 0,0-1 0,-1 0 0,1 1 0,0-1 0,0 1 0,1 0 0,-1 0 1,0 0-1,1 0 0,-1 1 0,1 0 0,0-1 0,-1 1 0,1 0 0,0 1 0,0-1 0,0 1 0,-1 0 0,1-1 0,0 2 0,0-1 0,0 0 0,0 1 0,-1 0 0,1 0 0,0 0 0,4 2 0,-5-2-2,-1 1-1,0-1 1,0 1-1,1-1 1,-1 1-1,-1 0 1,1 0-1,0 0 1,0 0-1,-1 0 0,1 0 1,-1 1-1,1-1 1,-1 0-1,0 1 1,0-1-1,0 1 1,0-1-1,-1 1 1,1 0-1,-1-1 1,1 1-1,-1 0 1,0 3-1,-17-15 82,14 7-77,1 0 0,0 0 0,-1 1 0,1-1 0,-1 1 1,0 0-1,1 0 0,-1 0 0,0 0 0,0 0 0,1 0 1,-1 1-1,0-1 0,0 1 0,0 0 0,0 0 0,0 0 1,0 0-1,0 1 0,0-1 0,0 1 0,1 0 0,-1-1 1,0 1-1,0 1 0,1-1 0,-1 0 0,0 1 0,1-1 1,0 1-1,-1 0 0,1 0 0,0 0 0,0 0 1,0 0-1,-2 2 0,-2 4-3,1-1 1,0 1-1,0-1 1,0 1-1,1 1 1,0-1-1,1 1 1,0-1-1,0 1 1,-1 12-1,2-10-1,0 0 0,1 0 1,1 0-1,0 0 0,0 1 0,1-1 0,5 20 0,-5-28 3,0 1 1,0-1-1,0 0 0,1 0 1,-1 0-1,1 0 0,0 0 1,0-1-1,0 1 0,0 0 1,1-1-1,-1 0 0,1 1 1,-1-1-1,1 0 0,0 0 1,0-1-1,0 1 0,0 0 1,0-1-1,0 0 0,0 0 1,0 0-1,1 0 0,-1 0 1,0-1-1,1 1 0,-1-1 1,5 0-1,-4 0 2,1 1-1,-1-1 1,1-1 0,-1 1-1,1-1 1,-1 1 0,1-1-1,-1 0 1,1-1 0,5-2-1,-7 2 1,0 0 0,0-1 0,0 1 0,-1-1 0,1 1 0,-1-1 0,1 0 0,-1 0 0,0 0 0,0-1 0,-1 1-1,1 0 1,1-7 0,2-7-2,0 0 1,-2 0-1,0-1 0,-1 1 0,-1-1 1,0 0-1,-2 1 0,0-1 0,-1 1 1,-7-31-1,9 47 1,0 0 1,0-1-1,0 1 0,-1 0 0,1 0 1,0-1-1,-1 1 0,1 0 1,-1 0-1,1-1 0,-1 1 1,0 0-1,0 0 0,1 0 1,-1 0-1,0 0 0,0 0 1,0 0-1,0 0 0,0 0 1,0 1-1,0-1 0,-1 0 0,1 0 1,0 1-1,0-1 0,0 1 1,-2-1-1,1 2-1,1-1 1,0 1-1,-1 0 0,1 0 1,0-1-1,0 1 0,0 0 0,0 0 1,0 0-1,0 1 0,0-1 1,0 0-1,0 0 0,0 0 0,1 1 1,-1-1-1,0 0 0,1 1 1,-1-1-1,1 0 0,0 1 0,-1-1 1,1 1-1,0 1 0,-4 18-9,1 0-1,1 0 1,1 1-1,0-1 1,2 0-1,5 31 1,-5-45-8,2 1 1,-1-1-1,1 1 1,0-1 0,0 0-1,1 0 1,0-1-1,0 1 1,1-1-1,0 0 1,10 10 0,-12-13 13,0 0 0,0-1 0,0 1 0,0-1 0,0 0 0,1 0 0,-1 0 0,1 0 0,-1-1 0,1 1 0,0-1 0,-1 0 0,1 0 0,0-1 0,0 1 0,0-1 0,0 1 0,-1-1 0,1-1 0,0 1 0,0 0 0,0-1 0,0 0 0,0 0 0,5-2 0,-5 1 11,0-1 1,0 0-1,-1 0 1,1 0 0,-1 0-1,0 0 1,1-1-1,-2 0 1,1 1-1,0-1 1,-1 0-1,1 0 1,-1-1 0,0 1-1,1-7 1,4-8 10,-1-1 0,3-23 1,1-25-10,-8 44 4,2 1 0,0-1 0,9-23 0,-12 44-10,0 1 0,0-1 1,0 0-1,1 1 0,-1 0 0,1-1 0,0 1 0,-1 0 0,1 0 0,0 0 0,0 0 0,1 0 1,-1 0-1,4-2 0,-5 4-4,0-1 0,0 1 0,1 0 0,-1-1 0,0 1 1,0 0-1,0 0 0,1-1 0,-1 1 0,0 0 0,1 0 0,-1 1 1,0-1-1,0 0 0,1 0 0,-1 1 0,0-1 0,0 0 0,0 1 1,1-1-1,-1 1 0,0 0 0,0-1 0,0 1 0,0 0 0,0 0 1,0-1-1,0 1 0,0 0 0,-1 0 0,1 0 0,0 0 0,0 0 1,-1 0-1,2 2 0,4 9-2,0-1 0,-1 1-1,0 0 1,-1 0 0,0 1 0,-1-1 0,2 20 0,-2-12-4,-2 1 0,0-1 1,-1 1-1,-4 23 1,2-35 4,0 0 1,0 0 0,-1 0-1,-1 0 1,0-1 0,0 0-1,0 1 1,-10 12-1,11-18 2,0 1-1,1 0 0,-2 0 0,1-1 0,0 0 0,-1 1 1,1-1-1,-1-1 0,0 1 0,0 0 0,0-1 0,0 0 1,0 0-1,-1 0 0,1-1 0,-1 1 0,1-1 0,-9 1 1,11-2-2,0-1 1,1 1 0,-1-1 0,1 1 0,-1-1 0,0 0 0,1 0 0,0 0 0,-1 0-1,1 0 1,0 0 0,-1 0 0,1 0 0,0 0 0,0-1 0,0 1 0,0 0 0,0-1-1,0 1 1,0-1 0,1 1 0,-1-1 0,0 0 0,0-2 0,-13-47-1,12 42-1,-1-6 4,0 0 0,1-1 0,-1-25 0,18 53-23,-2-1 20,-1 0-1,1-2 1,28 17 0,-33-22-1,0 0 1,0-1 0,1 0 0,-1-1 0,1 0 0,0 0 0,-1-1 0,1 0 0,10 0 0,-11-1 4,0 0-1,0 0 1,0-1 0,0 0-1,0 0 1,0-1 0,0 0-1,-1-1 1,10-4 0,-12 5 0,-1-1 0,0 0 1,1-1-1,-2 1 0,1-1 1,0 0-1,-1 0 0,1 0 1,-1 0-1,0 0 0,-1-1 1,1 1-1,-1-1 0,0 0 1,3-8-1,0-10 3,0 0-1,-1-1 1,-1 1-1,-1-1 1,-2-40 0,0 41-5,-2 7 11,-2 16-10,-2 12-3,0 13-1,2 0-1,1 0 1,1 0 0,1 0 0,1 1-1,4 26 1,-3-46 2,-1 1-1,2-1 1,-1 1-1,1-1 1,0 1 0,0-1-1,0 0 1,1 0-1,0 0 1,0 0 0,1-1-1,4 7 1,-5-9-1,0 1 1,1-1-1,-1 0 1,0-1-1,1 1 0,0 0 1,0-1-1,-1 0 1,1 0-1,1 0 1,-1 0-1,0-1 0,0 0 1,0 0-1,1 0 1,-1 0-1,1-1 1,6 1-1,-9-2 2,1 1-1,-1-1 1,1 1-1,-1-1 1,1 0 0,-1 0-1,1 0 1,-1-1-1,0 1 1,1 0 0,-1-1-1,0 0 1,0 1-1,0-1 1,0 0 0,-1 0-1,1 0 1,0 0-1,-1 0 1,1-1-1,-1 1 1,0 0 0,0-1-1,0 1 1,0-1-1,1-3 1,3-11-1,0 0 0,3-32-1,-6 37 2,3-24-2,-4 21-1,1-1 0,1 1 0,0 0-1,1 0 1,0 0 0,12-23 0,-16 37 2,1 0 1,-1-1-1,1 1 0,0 0 0,-1-1 1,1 1-1,0 0 0,0 0 1,0 0-1,0 0 0,0 0 0,0 0 1,0 0-1,0 0 0,1 1 1,-1-1-1,0 0 0,0 1 0,1-1 1,-1 0-1,0 1 0,1 0 1,-1-1-1,1 1 0,-1 0 0,1 0 1,-1 0-1,0 0 0,1 0 1,-1 0-1,1 0 0,-1 0 0,1 1 1,-1-1-1,0 0 0,1 1 1,-1-1-1,0 1 0,1 0 1,-1-1-1,0 1 0,2 1 0,1 2-1,1 0 0,-1 0 0,0 0 0,-1 0 0,1 0 1,-1 1-1,0 0 0,0 0 0,3 6 0,0 2-1,-1 0 1,-1 1-1,0-1 1,-1 1 0,0 0-1,-1 0 1,0 26-1,-2-30 2,0 0-1,-1 0 1,-1-1-1,1 1 0,-2 0 1,1-1-1,-1 0 1,-1 1-1,1-1 1,-1-1-1,-1 1 1,-6 8-1,9-13 1,-32 37 9,32-39-9,0 0 0,0 0 1,-1 0-1,1 0 1,0 0-1,-1-1 1,1 1-1,-1-1 1,0 0-1,0 0 1,1 0-1,-1 0 1,0 0-1,0-1 0,-4 1 1,6-1-1,0-1 1,1 0-1,-1 1 1,0-1-1,0 1 0,1-1 1,-1 0-1,1 1 1,-1-1-1,0 0 0,1 0 1,-1 0-1,1 1 1,0-1-1,-1 0 0,1 0 1,0 0-1,-1 0 1,1 0-1,0 0 0,0 0 1,0 1-1,0-1 1,0 0-1,0 0 0,0 0 1,0-2-1,0-2 2,-8-189-5,8 181 9,0 12 2,10 23-32,-2-7 26,1 0 0,1 0 0,0-1-1,1 0 1,25 23 0,-30-31 0,0-1-1,1 0 0,0 0 1,0 0-1,0-1 0,0 0 1,0-1-1,1 0 1,0 0-1,0 0 0,0-1 1,0 0-1,0-1 1,15 1-1,-20-2-1,-1 1 0,0-1 0,1 0 0,-1 0-1,0-1 1,1 1 0,-1-1 0,0 1 0,0-1 0,0 1 0,1-1 0,-1 0 0,0 0-1,0 0 1,0 0 0,3-3 0,-3 1-10,-1 1-1,1-1 1,-1 0 0,0 0-1,1 1 1,-1-1 0,-1 0-1,1 0 1,0 0 0,-1 0-1,0 0 1,1 0 0,-1-4-1,0-36-859,0-9-1715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54.3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0 31582,'-4'0'21,"0"0"-1,0 0 0,0 1 0,0-1 0,0 1 0,0 0 0,0 0 0,0 0 1,0 0-1,0 1 0,0 0 0,1 0 0,-1 0 0,1 0 0,-1 0 0,1 1 1,0-1-1,0 1 0,0 0 0,0 0 0,1 0 0,-1 0 0,1 0 0,0 1 1,0-1-1,0 1 0,0 0 0,0 0 0,1-1 0,0 1 0,0 0 0,0 0 1,0 0-1,0 7 0,1-8-15,-1 0 0,1 0 0,0 0 0,0 0 0,0 0 0,1 0-1,-1 0 1,1 0 0,0 0 0,-1 0 0,1 0 0,0-1 0,1 1 0,-1 0 0,1-1 0,-1 1 0,1 0 0,0-1 0,2 4 0,0-4 3,0 1 0,-1-1 0,1 0 0,0 0 0,0 0 0,0 0 0,0-1 0,1 1 0,-1-1 0,0 0 0,1-1 0,8 2 0,-3-1 13,1-1-1,0 1 1,0-2 0,-1 1 0,1-2 0,15-2 0,-24 3-19,0 0-1,0 1 1,0-1 0,0 0-1,0 0 1,0 0 0,-1 0-1,1 0 1,0 0 0,0 0-1,-1-1 1,1 1-1,-1-1 1,1 1 0,-1-1-1,0 1 1,0-1 0,0 0-1,0 0 1,0 0-1,0 0 1,0 0 0,0 1-1,-1-1 1,1-1 0,-1 1-1,1 0 1,-1 0-1,0 0 1,0 0 0,0 0-1,0 0 1,0 0 0,0 0-1,-1 0 1,1 0-1,-1 0 1,1 0 0,-1 0-1,-1-3 1,1 3-2,-1 1 0,1-1 0,-1 0 0,1 0 0,-1 0 0,0 1 0,1-1 0,-1 1 0,0-1 1,0 1-1,0 0 0,0 0 0,0 0 0,-1 0 0,1 0 0,0 0 0,0 0 0,-1 1 0,1-1 0,0 1 0,-1 0 0,1 0 0,-5 0 0,-2-1-16,-1 1 0,1 1 0,0-1-1,-1 2 1,-8 1 0,12-1-40,0 0 1,0 1-1,0 0 1,1 0-1,-6 4 0,-25 19-747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55.2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29582,'6'6'1910,"13"-2"-1770,0-1 1,0 0-1,0-2 0,0 0 1,26-3-1,18 1-43,1334 16 76,-1271-15-170,181 13-3,-307-13-1,-1 0 1,1 0-1,0 0 0,0 0 1,0 0-1,0 0 0,0 0 1,0 0-1,0 1 0,0-1 1,0 0-1,0 0 0,0 0 1,0 0-1,0 0 0,0 0 1,0 0-1,0 0 0,0 0 1,0 0-1,0 1 0,0-1 1,0 0-1,0 0 0,0 0 1,0 0-1,0 0 0,0 0 1,0 0-1,0 0 0,0 0 1,0 0-1,0 1 0,0-1 1,0 0-1,0 0 0,0 0 1,0 0-1,0 0 0,0 0 1,0 0-1,1 0 0,-1 0 1,0 0-1,0 0 0,0 0 1,0 0-1,0 0 0,0 0 1,0 0-1,0 0 0,0 0 1,0 1-1,1-1 0,-1 0 1,0 0-1,0 0 0,0 0 1,0 0-1,0 0 0,0 0 1,0-1-1,0 1 0,0 0 1,0 0-1,1 0 0,-9 4-95,-31 0-2047,15-4-4713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56.3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28365,'4'0'3606,"24"3"-3352,241 10 61,-103-12-303,423-9 0,-113 6-13,-246 4-19,122 2 161,-358 3-279,-14-3-191,-10-1-370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3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67 31630,'0'-49'771,"0"31"-525,0 27-131,0 717-115,0-726-2,0 0 1,-1 0 0,1 0 0,0 1-1,0-1 1,0 0 0,0 0-1,0 1 1,0-1 0,0 0 0,0 0-1,-1 1 1,1-1 0,0 0 0,0 0-1,0 1 1,0-1 0,0 0-1,0 0 1,1 1 0,-1-1 0,0 0-1,0 0 1,0 1 0,0-1 0,0 0-1,0 0 1,0 1 0,0-1-1,1 0 1,-1 0 0,0 0 0,0 1-1,0-1 1,0 0 0,1 0 0,-1 0-1,0 0 1,0 1 0,0-1-1,1 0 1,-1 0 0,0 0 0,1 0-1,2-5-44,3-25-621,-2-16-1919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38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30974,'466'8'1652,"-23"-5"-1640,-381-4-11,456-6-1,136-50 0,-569 47 0,412-27 0,-468 35 0,267-16 8,137-7 0,-89 2-8,57-1 0,-383 24 0,1029-39 0,-765 14 0,152-3 61,-317 28-58,487-9 10,-222-6-10,-132 12-3,-174 4 0,-75-1 1,-1-1 0,0 1-1,0 0 1,1 0 0,-1 0 0,0 0 0,0 0 0,1-1-1,-1 1 1,0 0 0,0 0 0,1 0 0,-1-1 0,0 1-1,0 0 1,0 0 0,0 0 0,1-1 0,-1 1 0,0 0-1,0 0 1,0-1 0,0 1 0,0 0 0,0-1 0,0 1-1,0 0 1,0 0 0,0-1 0,0 1 0,0 0 0,0-1-1,0 1 1,0 0 0,0 0 0,0-1 0,0 1 0,0 0-1,0-1 1,-1 1 0,-2-11-3,-6-1 2,0 0 0,0 0 0,-22-19 0,8 8 0,9 9 0,-2 0 0,-21-14 0,-12-11 0,76 37 0,-14 3 0,-1 0 0,1 1 0,0 0 0,-1 0 0,0 2 0,1-1 0,-1 2 0,-1 0 0,16 8 0,-22-10 0,0-1 0,0 2 0,0-1 0,0 0 0,0 1 0,-1 0 0,0 0 0,0 0 0,0 1 0,0-1 0,-1 1 0,0 0 0,0 0 0,0 0 0,0 0 0,-1 1 0,0-1 0,0 1 0,-1-1 0,1 1 0,-1 0 0,1 9 0,-2-10 0,0 1 0,0-1 0,0 1 0,-1-1 0,1 1 0,-1-1 0,-1 0 0,1 1 0,-1-1 0,0 0 0,0 0 0,0 0 0,-1 0 0,0-1 0,0 1 0,0-1 0,0 1 0,-1-1 0,0 0 0,1 0 0,-2-1 0,1 1 0,-7 4 0,3-2-29,-1-1 1,0 1-1,0-2 1,-1 1-1,1-1 0,-12 3 1,-12 0-716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58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233 126 30366,'0'-125'2337,"-13"321"-2337,0-5 3,10-60 11,29 252 1,-13-290-9,-4 1 1,-3 0-1,-5 0 1,-16 146-1,-8 37-6,2-17 0,-2 37 0,1-22 0,6-3 0,-7 50 0,-49 517 0,35-334 0,33-451 0,2 67 0,2-78 0,0-38 0,1 0 0,-1 0 0,1 0 0,0-1 0,0 1 0,1 0 0,0-1 0,-1 1 0,5 5 0,4 13 0,-10-22 0,0-1 0,1 0 0,-1 0 0,0 1 0,1-1 0,-1 0 0,0 0 0,1 0 0,-1 1 0,1-1 0,-1 0 0,0 0 0,1 0 0,-1 0 0,0 0 0,1 0 0,-1 0 0,1 0 0,-1 0 0,0 0 0,1 0 0,-1 0 0,0 0 0,1 0 0,-1 0 0,1-1 0,-1 1 0,0 0 0,1 0 0,-1 0 0,0 0 0,1-1 0,-1 1 0,0 0 0,0 0 0,1-1 0,-1 1 0,0 0 0,0-1 0,1 1 0,1-7-2,0-1 0,0 1 0,-1 0 0,0-1 0,1-12 0,-2 16-2,2-44-76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2:59.8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244 297 25772,'-54'3'2018,"1"2"-1,-84 19 1,230-19-1185,159-21-773,-63 1-46,623 0-11,-483 13-3,302-33 0,-410 18 0,248 12 0,-260 7 0,405-48 0,-330 17 0,-165 19 0,402-22 0,-439 30 0,-80 0-3,-7-2-2,-6-3-3,-77-30-5,62 24 7,0 2-1,-37-11 1,21 12 6,42 10 0,0 0 0,0 0 0,0 0 0,0 0 0,1 0 0,-1 0 0,0 0 0,0 0 0,0 0 0,0 0 0,0 0 0,0 0 0,0 0 0,0 0 0,0 0 0,0 0 0,0 0 0,0 0 0,0 0 0,0-1 0,0 1 0,0 0 0,1 0 0,-1 0 0,0 0 0,0 0 0,0 0 0,0 0 0,0 0 0,0 0 0,0 0 0,0 0 0,0 0 0,0-1 0,0 1 0,0 0 0,0 0 0,0 0 0,0 0-1,0 0 1,0 0 0,0 0 0,0 0 0,-1 0 0,1 0 0,0 0 0,0 0 0,0-1 0,0 1 0,0 0 0,0 0 0,0 0 0,0 0 0,0 0 0,8-2 4,3 2 1,14 0 2,1 0 1,-1 2 0,40 8 0,-58-9-7,-1 0-1,0 1 0,0 0 1,0 1-1,0-1 1,0 1-1,0 1 1,0-1-1,-1 1 1,0 0-1,0 0 0,0 0 1,0 1-1,-1-1 1,1 1-1,-1 0 1,0 1-1,-1-1 1,5 10-1,-6-10 2,0-1-1,0 1 1,-1-1 0,0 1-1,0 0 1,0-1 0,0 1-1,-1 0 1,0 0 0,0 0-1,0 0 1,-1-1 0,1 1 0,-1 0-1,0 0 1,-1-1 0,1 1-1,-1 0 1,-4 6 0,3-6-13,0 1 1,-1-1-1,0 0 1,0-1 0,0 1-1,-1-1 1,0 0-1,1 0 1,-2 0-1,1-1 1,0 1 0,-1-1-1,1-1 1,-11 5-1,-18 1-410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00.9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225 22 30766,'7'-8'480,"2"-3"238,-8 8-364,-6 5-33,-10 8-321,0 1 0,1 1 0,-21 21 0,-13 11 0,9-16 0,24-18 0,1 1 0,-21 20 0,34-31 0,1 1 0,-1-1 0,1 1 0,-1 0 0,1-1 0,-1 1 0,1 0 0,0-1 0,-1 1 0,1 0 0,0 0 0,0-1 0,-1 1 0,1 0 0,0 0 0,0-1 0,0 1 0,0 0 0,0 0 0,0 0 0,0-1 0,0 1 0,0 0 0,1 0 0,-1-1 0,0 1 0,0 0 0,1 0 0,-1-1 0,0 1 0,1 0 0,-1-1 0,1 1 0,-1 0 0,1-1 0,-1 1 0,1-1 0,-1 1 0,2 0 0,27 17 0,-26-16 0,174 82-125,-162-78-329,-4-2-872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02.1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82 263 30270,'3'-20'536,"2"-29"-12,3 0 1,20-71 0,-28 119-518,1-1 0,-1 1-1,1 0 1,-1-1 0,1 1-1,-1 0 1,1 0 0,0 0 0,0 0-1,0-1 1,0 1 0,0 0 0,0 0-1,0 0 1,0 1 0,0-1-1,0 0 1,0 0 0,1 1 0,-1-1-1,0 1 1,1-1 0,-1 1-1,0-1 1,1 1 0,1-1 0,-3 5 3,-3 8-8,0-1 0,-1 0-1,0 0 1,0 0 0,-1-1-1,-9 15 1,-46 61 14,6-10-9,51-71-4,7-11 1,-1-1 0,1 1 0,0 0 0,1 0 1,-1 0-1,1 0 0,7-6 0,11-12 5,23-45-6,-34 48-2,1 1 0,18-20 0,-31 40-1,0-1 0,0 1 0,0 0 1,1 0-1,-1 0 0,0 0 0,0 0 0,0-1 1,0 1-1,1 0 0,-1 0 0,0 0 1,0 0-1,0 0 0,1 0 0,-1 0 1,0 0-1,0 0 0,0 0 0,1-1 1,-1 1-1,0 0 0,0 0 0,1 0 0,-1 1 1,0-1-1,0 0 0,0 0 0,1 0 1,-1 0-1,0 0 0,0 0 0,0 0 1,1 0-1,-1 0 0,0 0 0,0 0 1,0 1-1,0-1 0,1 0 0,-1 0 0,0 0 1,0 0-1,0 1 0,0-1 0,0 0 1,1 0-1,-1 0 0,0 1 0,0-1 1,0 0-1,0 0 0,0 0 0,0 1 1,0-1-1,0 0 0,16 39-21,-7-15-13,1 0 0,1 0 0,1-2 0,1 1 0,1-1 0,24 29 0,-15-30-748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03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67 29646,'113'118'3041,"-107"-112"-3041,0-1 0,0 1 0,0-1 0,0 0 1,1 0-1,0-1 0,0 0 0,0 0 0,1-1 0,-1 0 0,1 0 1,-1 0-1,1-1 0,0-1 0,0 1 0,0-1 0,1-1 0,-1 1 0,9-2 1,-12 0 0,-1 0 0,0 0 0,0-1 0,0 0 0,1 0 0,-2 0 0,1 0 0,0-1 0,0 1 0,-1-1 0,1 0 0,-1 0 0,0 0 0,0-1 0,0 1 0,0-1 0,3-6 0,6-8 7,-1-1 0,10-24 0,-7 11-6,15-48-1,-30 77-201,-4 6-336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07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77 31502,'0'0'787,"-35"-4"-632,32 4-151,1 0 1,-1 0-1,1 0 0,-1 1 0,1-1 0,-1 1 1,1 0-1,-1-1 0,1 1 0,0 0 1,-1 0-1,1 1 0,0-1 0,0 0 0,0 1 1,0-1-1,0 1 0,0 0 0,0-1 1,1 1-1,-1 0 0,1 0 0,-1 0 0,-1 3 1,1 1-8,0 0 1,0-1 0,0 1 0,0 0-1,1 0 1,0 0 0,0 1-1,1-1 1,0 7 0,3-12 4,-1 0 0,1 0 0,0-1 0,0 1 0,0 0 0,0-1 0,0 0 0,0 0 0,0 0 0,0 0 0,0 0 0,3-1 0,0 1 7,-3 0-7,-1 0 1,0-1 0,0 1 0,1 0-1,-1-1 1,0 0 0,0 1 0,0-1-1,0 0 1,0 0 0,0 0 0,0-1-1,0 1 1,-1 0 0,1-1 0,0 1-1,-1-1 1,1 1 0,-1-1 0,1 0-1,-1 0 1,0 0 0,0 0 0,1-2-1,1-1 5,-1 0-1,0 0 0,0-1 0,-1 1 1,0 0-1,0-1 0,0 0 1,0-9-1,-1 14-6,0 0 0,-1 0 1,1 0-1,0 0 0,0 0 0,-1 0 0,1 0 1,0 1-1,-1-1 0,1 0 0,-1 0 0,1 0 1,-1 0-1,1 0 0,-1 1 0,0-1 1,0 0-1,1 0 0,-1 1 0,0-1 0,0 1 1,0-1-1,1 1 0,-1-1 0,0 1 0,0-1 1,0 1-1,0 0 0,0-1 0,0 1 1,0 0-1,-1 0 0,-41-2 7,30 2-8,13 1-1,0 1 1,0-1-1,-1 0 0,1 1 0,0-1 0,1 0 0,-1 1 1,0-1-1,0 0 0,0 1 0,1-1 0,-1 0 0,1 0 1,-1 1-1,1 0 0,3 0 2,-1 0 0,1-1 1,-1 1-1,1-1 0,0 0 0,0 0 0,-1 0 0,1-1 1,0 1-1,0-1 0,0 0 0,0 0 0,7-1 1,-10 0-1,-1 1 0,1-1 1,-1 1-1,0-1 0,1 0 1,-1 1-1,1-1 1,-1 0-1,0 0 0,0 1 1,1-1-1,-1 0 0,0 0 1,0 0-1,0 1 1,0-1-1,0 0 0,0 0 1,0 0-1,0 1 0,0-1 1,0 0-1,0 0 1,-1 1-1,1-1 0,0 0 1,-1 0-1,1 1 0,0-1 1,-1 0-1,1 1 1,-1-1-1,1 0 0,-1 1 1,0-2-1,-4 1 0,0 0 0,1 0 0,-1 1 0,0 0 0,1 0 0,-8 0 0,-1 1 0,12-1-1,1 0 0,-1 0 0,1 0 0,-1 0 0,1 0 0,-1 0 0,1 1 0,0-1 0,-1 0 0,1 0 0,-1 0 0,1 1 0,0-1 0,-1 0 0,1 1 0,0-1 0,-1 0 0,1 1 0,0-1 0,0 0 0,-1 1 1,1-1-1,0 0 0,0 1 0,0-1 0,0 1 0,-1-1 0,1 1 0,0-1 0,0 0 0,0 1 0,0-1 0,0 1 0,0-1 0,0 1 0,0-1 0,0 1 0,0-1 0,0 0 0,0 1 0,1-1 0,-1 1 0,0-1 0,0 0 0,0 1 0,0-1 0,1 1 0,-1-1 0,0 0 0,1 1 0,-1-1 0,0 0 0,0 1 0,1-1 0,-1 0 0,1 0 0,-1 1 0,0-1 0,1 0 0,-1 0 1,1 0-1,-1 1 0,34-1 17,-33 0 29,5-19-16,-3 17-28,0 0-1,1 0 0,-1 1 0,1-1 1,-1 1-1,1 0 0,-1 0 1,1 0-1,0 1 0,6-1 1,43 2-2,-27 0 1,-15-1 0,345-10 0,-56 3 16,-275 7-16,-29 0 0,3 0 0,0-1 0,0 1 0,0 0 0,0 0 0,1 0 0,-1 0 0,0 0 0,0 0 0,0 0 0,0 0 0,0 0 0,1 0 0,-1 0 0,0 0 0,0 1 0,0-1 0,0 0 0,1 1 0,-1-1 0,0 1 0,0-1 0,1 1 0,-1-1 0,0 1 0,1-1 0,-1 1 0,1 0 0,-1-1 0,1 1 0,-1 0 0,1-1 0,-1 1 0,1 0 0,-1 0 0,1-1 0,0 1 0,0 0 0,-1 0 0,1 0 0,0 0 0,0 0 0,0-1 0,0 1 0,0 0 0,0 0 0,0 0 0,0 0 0,0 1 0,0 13 3,-1-10-5,1 0 1,0 0 0,0-1-1,1 1 1,1 9 0,-2-13 1,1 0 0,-1 0 0,1 0 0,-1 0 0,1 0 0,-1 0 0,1-1 1,-1 1-1,1 0 0,0 0 0,0 0 0,-1-1 0,1 1 0,0 0 0,0-1 0,0 1 0,0-1 0,0 1 0,0-1 0,0 1 1,0-1-1,0 1 0,0-1 0,0 0 0,0 0 0,0 0 0,0 0 0,0 1 0,0-1 0,2-1 0,-2 2 0,1-1 1,0 0-1,-1 0 0,1 0 0,-1 0 0,1 0 0,-1 0 0,1-1 1,-1 1-1,1 0 0,-1-1 0,1 1 0,-1-1 0,1 0 1,-1 1-1,0-1 0,1 0 0,-1 0 0,2-2 0,-2 1 0,0 0 0,0-1 0,0 1 0,-1-1 0,0 1 0,1 0 0,-1-1 0,0 1 0,0-1 0,-1-4 0,1-5 0,0 8 0,0 0 0,-1 0 0,1-1 0,-1 1 0,0 0 0,0 0 0,-1 0 0,1 1 0,-1-1 0,0 0 0,-3-5 0,4 7 0,-1 0 0,1 0 0,-1 0 0,0 1 0,0-1 0,1 0 0,-1 1 0,0-1 0,-1 1 0,1 0 0,0-1 0,0 1 0,0 0 0,-1 0 0,1 1 0,0-1 0,-1 0 0,1 1 0,-1-1 0,-4 1 0,7 0 0,-1 1 0,1-1-1,-1 0 1,0 1 0,1-1 0,-1 1 0,1-1-1,-1 1 1,1-1 0,0 1 0,-1 0 0,1-1-1,-1 1 1,1-1 0,0 1 0,-1 0-1,1-1 1,0 1 0,0 0 0,0 0 0,0-1-1,-1 1 1,1 0 0,0-1 0,0 1 0,0 0-1,0 0 1,1 0 0,-1 30-9,0-23 8,0-7 1,0 0 0,0 0 0,0 0 0,0 1-1,1-1 1,-1 0 0,0 0 0,0 0 0,1 0 0,-1 0 0,1 1 0,-1-1 0,1 0 0,-1 0-1,1 0 1,0 0 0,-1 0 0,1-1 0,0 1 0,0 0 0,0 0 0,0 0 0,-1-1 0,1 1-1,0 0 1,0-1 0,1 1 0,-1-1 0,1 1 0,3 0 0,0 0 0,0 0 0,0 0-1,0-1 1,8 0 0,-6 0 1,-6-1-1,0 1 1,0-1-1,0 1 0,0-1 0,0 1 0,0-1 0,0 0 0,0 1 0,0-1 0,-1 0 0,1 0 0,0 0 1,0 0-1,-1 0 0,1 0 0,-1 0 0,1 0 0,-1 0 0,1 0 0,-1 0 0,0 0 0,1 0 1,-1 0-1,0 0 0,0 0 0,0-1 0,0 1 0,0 0 0,0 0 0,0 0 0,0 0 0,0 0 1,-1-2-1,1 1 0,0 0 0,0-1 0,0 1-1,0-1 1,-1 1 0,1 0 0,-1-1 0,0 1 0,0 0 0,0-1 0,0 1 0,0 0 0,0 0 0,0 0 0,-1 0 0,-1-2 0,1 3-1,1 0 0,-1 0 0,0 0 0,0 0 1,0 0-1,0 0 0,0 1 0,0-1 0,0 0 0,0 1 0,0 0 0,0 0 0,0-1 1,0 1-1,-1 0 0,1 1 0,-3-1 0,7 27 17,3 43-16,-6 93 0,-1-59 0,3-76 5,2 0 0,8 41 0,-7-51-4,-1 12-1,-1 0 0,-1 1 0,-3 29 0,0 6 0,4 95 0,-2-164 0,0 1 0,0-1 0,0 0 0,0 1 0,0-1 0,-1 1 0,1-1 0,-1 1 0,0-1 0,0 1 0,0-1 0,0 1 0,0 0 0,0-1 0,-1 1 0,1 0 0,-4-4 0,2 5 0,0-1 0,0 0 0,0 1 0,0-1 0,0 1 0,0 0 0,0 0 0,-1 0 0,1 1 0,0-1 0,-1 1 0,1 0 0,0 0 0,-5 0 0,3 0 0,0-1 0,0 2 0,0-1 0,0 0 0,0 1 0,0 0 0,0 0 0,-8 4 0,11-4 0,1 0 0,-1 0 0,1 0 0,0 1 0,-1-1 0,1 1 0,0-1 0,0 1 0,0-1 0,0 1 0,0 0 0,1 0 0,-1-1 0,0 1 0,1 0 0,-1 0 0,1 0 0,0-1 0,0 1 0,0 0 0,-1 0 0,2 0 0,-1 0 0,0 0 0,0 0 0,1 2 0,0-2 0,-1-1 0,1 0 0,0 1 0,-1-1 0,1 0 0,0 0 0,0 1 0,0-1 0,0 0 0,0 0 0,0 0 0,0 0 0,0 0 0,0 0 0,1-1 0,-1 1 0,0 0 0,0 0 0,1-1 0,-1 1 0,1-1 0,-1 1 0,1-1 0,-1 0 0,0 0 0,1 1 0,1-1 0,46 2 0,-43-2 0,11 1 0,-11 0 0,0-1 0,1 0 0,-1 0 0,12-2 0,-17 2 0,1-1 0,-1 1 0,0 0 0,0-1 0,0 1 0,0-1 0,0 1 0,0-1 0,0 1 0,0-1 0,0 0 0,0 0 0,0 1 0,-1-1 0,1 0 0,0 0 0,0 0 0,-1 0 0,1 0 0,0 0 0,-1 0 0,1 0 0,-1 0 0,0 0 0,1 0 0,-1 0 0,0 0 0,0-1 0,1 1 0,-1 0 0,0-2 0,0 1 0,0-1 0,0 1 0,0 0 0,-1 0 0,1 0 0,0-1 0,-1 1 0,0 0 0,1 0 0,-1 0 0,0 0 0,0 0 0,0 0 0,0 0 0,0 0 0,-1 1 0,1-1 0,-1 0 0,1 1 0,-1-1 0,1 1 0,-4-3 0,1 2 0,0 0 0,-1 1 0,1-1 0,0 1 0,-1 0 0,1 0 0,-1 0 0,1 1 0,-1-1 0,-6 1 0,11 1 0,-1-1 0,0 1 0,1-1 0,-1 1 0,1-1 0,-1 1 0,1-1 0,-1 1 0,1-1 0,-1 1 0,1 0 0,0-1 0,-1 1 0,1 0 0,0-1 0,0 1 0,0 0 0,-1 0 0,1-1 0,0 1 0,0 0 0,0-1 0,0 1 0,0 0 0,0 0 0,0 1 0,0-1 0,0 0 0,0 0 0,0 0 0,0 0 0,0 0 0,0 0 0,1 0 0,-1 0 0,0 0 0,0 0 0,1 0 0,-1 0 0,1 0 0,-1 0 0,1 0 0,-1 0 0,1 0 0,0-1 0,-1 1 0,1 0 0,1 1 0,0-1 0,1-1 0,0 1 0,0 0 0,0-1 0,-1 1 0,1-1 0,0 0 0,0 0 0,0 0 0,0 0 0,0-1 0,4 0 0,-5 1 0,-1-1 0,0 1 0,0-1 0,0 1 0,1-1 0,-1 1 0,0-1 0,0 0 0,0 1 0,0-1 0,0 0 0,0 0 0,0 0 0,-1 0 0,1 0 0,0 0 0,0 0 0,-1 0 0,1 0 0,0 0 0,-1 0 0,1-1 0,-1 1 0,0 0 0,1 0 0,-1-1 0,0 1 0,0 0 0,0-2 0,-21 1-45,-3 2-420,-3 3-1234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08.6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80 13 31150,'-1'-1'19,"0"0"-1,0 0 1,0 0-1,-1 0 0,1 0 1,0 0-1,0 0 1,0 1-1,-1-1 1,1 0-1,0 1 0,-1-1 1,1 1-1,0 0 1,-1-1-1,1 1 0,-1 0 1,1 0-1,0 0 1,-1 0-1,1 0 1,-1 0-1,1 0 0,-1 1 1,1-1-1,0 0 1,-1 1-1,1-1 1,0 1-1,-1-1 0,1 1 1,0 0-1,0 0 1,0-1-1,-1 1 1,1 0-1,0 0 0,0 0 1,0 0-1,0 0 1,1 1-1,-1-1 1,0 0-1,0 0 0,1 0 1,-1 1-1,0 1 1,-3 4 50,1 0 1,0 0-1,0 1 1,1-1-1,0 1 1,1 0-1,-2 8 1,2-9-68,1 0 1,-1 0-1,1 0 0,1 0 1,-1 0-1,1 0 0,3 11 1,-4-16-2,1-1 0,0 0 0,-1 1 0,1-1 0,0 0 0,0 0 0,0 0 0,0 0 0,0 1 0,0-1 0,0 0 0,0-1 0,1 1 0,-1 0 0,0 0 0,2 0 0,0 0 0,0 0 1,-1 0-1,1-1 1,0 1-1,0-1 1,0 0-1,0 0 1,-1 0-1,1 0 0,0 0 1,3-2-1,-3 1 2,0 1 1,-1-1-1,1-1 0,-1 1 0,1 0 0,-1-1 0,0 1 1,0-1-1,1 1 0,-1-1 0,0 0 0,0 0 1,-1 0-1,1 0 0,0-1 0,-1 1 0,1 0 0,-1-1 1,0 1-1,0-1 0,0 1 0,0-1 0,0 0 0,-1 1 1,1-1-1,0-3 0,0-4-2,1-1 0,-1 1-1,-1-1 1,0 1 0,-3-17 0,3 25-1,0 0-1,0 0 1,-1 0 0,1 0-1,-1 1 1,1-1 0,-1 0-1,0 0 1,0 1 0,0-1-1,0 0 1,0 1 0,0-1-1,0 1 1,0-1 0,-1 1-1,1 0 1,-1-1 0,1 1 0,-1 0-1,1 0 1,-1 0 0,0 0-1,1 0 1,-1 1 0,0-1-1,0 0 1,0 1 0,0-1-1,1 1 1,-1 0 0,-3 0-1,4 0-13,1 0 0,0 0 0,-1 0 0,1 0 0,-1 0 0,1 0 0,0 1 0,-1-1 0,1 0 0,0 0 0,-1 0 0,1 1 0,0-1 0,-1 0 0,1 1 0,0-1-1,0 0 1,-1 1 0,1-1 0,0 0 0,0 1 0,-1-1 0,1 0 0,0 1 0,0-1 0,0 1 0,0-1 0,0 0 0,0 1 0,0-1 0,0 1 0,0-1 0,0 0 0,0 1 0,0-1 0,0 1-1,0 0-84,-1 20-1576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09.2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31 107 31711,'0'-6'279,"3"-48"447,-3 51-725,1 0 1,0-1-1,0 1 0,0 0 1,0 0-1,0-1 0,0 1 1,1 0-1,0 0 1,-1 1-1,1-1 0,0 0 1,4-3-1,-6 6-1,0 0 0,0 0 0,0 0 0,0 0 0,0 0 0,1 0 0,-1 0 0,0 0 0,0 0 0,0-1 0,0 1 0,1 0 0,-1 0 0,0 0 0,0 0 0,0 0 0,1 0 0,-1 0 0,0 0 0,0 0 0,0 0 0,0 0-1,1 0 1,-1 1 0,0-1 0,0 0 0,0 0 0,0 0 0,1 0 0,-1 0 0,0 0 0,0 0 0,0 0 0,0 0 0,0 1 0,0-1 0,1 0 0,-1 0 0,0 0 0,0 0 0,0 0 0,0 1 0,0-1 0,0 0 0,0 0 0,0 0 0,0 0 0,0 1 0,0-1 0,0 0 0,0 0 0,0 0 0,0 0 0,0 1 0,0-1 0,0 0 0,0 0 0,0 0 0,0 1 0,0-1 0,0 0 0,0 0 0,0 0 0,0 0 0,0 2-2,8 53-3,-3-1 0,-2 75-1,-4-128 4,-1-1-1,0 1 0,0 0 1,1-1-1,-1 1 0,0-1 1,0 0-1,0 0 0,1 0 1,-1 0-1,0 0 0,0 0 1,-2-1-1,2 1-5,-39 1-56,33 0 48,28-1 19,154 0 45,-173 0-192,-3 0-1241,-8 0-3748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0.4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35 105 30318,'0'0'1961,"1"-19"-1569,2 11-384,1-1-1,0 1 1,0-1 0,10-12 0,5-10 1,-19 32-9,0-1 0,0 0 0,0 0 0,0 0 0,0 0 0,-1 0 0,2 1 0,-1-1 0,0 0 0,0 0 0,0 0 0,0 0 0,0 0 0,0 0 0,0 1 0,0-1 0,0 0 0,0 0 0,0 0 0,0 0 0,0 0 0,0 0 0,0 0 0,0 1 0,0-1 0,1 0 0,-1 0 0,0 0 0,0 0 0,0 0 0,0 0 0,0 0 0,0 0 0,1 0 0,-1 0 0,0 0 0,0 0 0,0 0 0,0 0 0,0 0 0,0 0 0,1 0 0,-1 0 0,0 0 0,0 0 0,0 0 0,0 0 0,0 0 0,0 0 0,1 0 0,-1 0 0,0 0 0,0 0 0,0 0 0,0 0 0,0 0 0,0 0 0,1 0 0,1 26 0,-1 38 0,-1-60 0,0 182 0,0-185-1,0 1-1,-1-1 1,1 0-1,-1 1 1,1-1 0,-1 1-1,0-1 1,1 0-1,-1 1 1,0-1 0,0 0-1,0 0 1,0 0-1,0 0 1,0 0 0,0 0-1,0 0 1,-1 0-1,1 0 1,0 0 0,-1-1-1,1 1 1,0 0 0,-1-1-1,-2 1 1,-46 11-52,35-9 46,119-8 7,-59-3-342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2.0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34 29277,'0'-9'1414,"1"8"-1371,-1 1 1,0-1-1,1 0 0,-1 1 1,0-1-1,0 0 1,0 1-1,0-1 0,0 0 1,0 0-1,0 1 1,0-1-1,0 0 0,0 1 1,0-1-1,0 0 1,0 1-1,0-1 1,-1 0-1,1 1 0,0-1 1,-1 0-1,1 1 1,0-1-1,-1 0 0,1 1 1,-1-1-1,1 1 1,-1-1-1,1 1 1,-1-1-1,1 1 0,-1 0 1,0-1-1,1 1 1,-1 0-1,1-1 0,-1 1 1,0 0-1,1-1 1,-1 1-1,0 0 0,0 0 1,0 0-1,-3 0-42,0 0-1,1 0 1,-1 0-1,0 0 1,1 1-1,-1 0 1,1-1-1,-1 1 1,1 1-1,-1-1 1,1 0-1,0 1 0,0 0 1,-1 0-1,1 0 1,0 0-1,1 0 1,-1 1-1,0-1 1,1 1-1,-1-1 1,1 1-1,0 0 1,0 0-1,0 0 1,0 1-1,-1 2 1,-4 8 1,1 0 0,0 0 0,1 0 0,1 0 0,0 1 0,1-1 0,-2 21 0,3 1 5,3 70-1,0-98-17,-1-1 0,1 1 0,1 0 1,-1-1-1,1 1 0,1-1 0,-1 0 0,1 0 1,1 0-1,-1 0 0,1 0 0,0-1 0,1 1 0,-1-1 1,1 0-1,1-1 0,-1 1 0,1-1 0,0 0 0,0 0 1,0-1-1,1 0 0,0 0 0,-1 0 0,1-1 0,1 0 1,-1-1-1,0 1 0,1-1 0,-1-1 0,1 1 0,0-1 1,12 0-1,14-1-870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39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43 30942,'35'-42'1566,"-35"41"-1547,0 1-3,-3 2-12,1 0 0,-1 0 0,0 1 0,1-1 0,-1 1 0,1-1 0,0 1 0,0 0 0,-3 3 0,-2 4 1,-63 64 12,-93 108 1,163-182-18,-1 1 1,0-1-1,0 1 1,1 0-1,-1-1 1,1 1 0,-1 0-1,0 0 1,1 0-1,0-1 1,-1 1-1,1 0 1,-1 0-1,1 0 1,0 0-1,0 0 1,-1 0-1,1 0 1,0 0-1,0 0 1,0 0-1,0 0 1,0 0-1,0-1 1,0 1-1,1 0 1,-1 0-1,0 0 1,0 0-1,1 0 1,-1 0-1,1 0 1,-1 0-1,1-1 1,-1 1-1,1 0 1,-1 0-1,2 1 1,3 1 6,-1-1 1,1 1-1,0-1 1,-1 0-1,1-1 1,8 3-1,22 10 1,-19-2-8,25 25-1,17 13 10,-53-46-28,1 0-1,-1-1 1,1 0-1,0 0 1,0-1-1,-1 0 1,2 0-1,-1 0 1,9 1-1,8-2-513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2.5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90 30958,'0'-4'94,"1"-1"1,0 1-1,0 0 0,0 0 0,0 0 1,0 0-1,1 0 0,0 0 1,0 0-1,0 0 0,0 1 0,1-1 1,-1 1-1,1 0 0,0-1 0,3-2 1,12-15 31,-20 77-94,0 135-32,2-120-3,-21-71-10,-20 0 8,40 0-6,34-1-37,69-11-1358,-89 11-1894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2.9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31999,'0'0'272,"8"0"-160,1 0-64,3 4 16,2 13 0,-3 1-48,-3 3-16,-4-3 0,-4 1-32,0-6-352,-4-4-1617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3.4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18 116 31166,'-1'-8'125,"1"1"-1,0-1 0,1 1 0,-1 0 1,1-1-1,1 1 0,-1 0 1,1 0-1,1-1 0,-1 2 0,7-13 1,3 2-105,-12 29 10,-1 11-19,1 211-24,-1-233 10,1 0 0,-1 0 0,1 0 0,-1 1 1,0-1-1,0 0 0,1 0 0,-1 0 0,0 0 0,0 0 1,0 0-1,0 0 0,0 0 0,-1-1 0,1 1 0,0 0 1,0-1-1,0 1 0,-1-1 0,1 1 0,0-1 1,-1 1-1,1-1 0,0 0 0,-1 0 0,1 0 0,0 0 1,-1 0-1,-1 0 0,-12 0-44,28-1 19,18 1 44,2 0-25,45-4-1,-69 2-262,-7-2-481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3.7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 31775,'4'-2'528,"2"0"-320,0 2-112,4 0-80,7 0-16,5 24 0,3 9 32,-2 8 0,-3 2-32,-5 5 0,-7-2 0,-2 2 0,-6 2 0,0-6 0,0 3-128,-22-10-496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7.4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124 0 32047,'-39'0'640,"-28"0"-637,66 0 10,1 11 3,-8 80-16,4-59 0,0 32 0,3 156 9,4 358 30,14-403-39,-5-68 0,-10-88 0,0-18 0,0-1 0,154-12 0,-89 5 0,-56 4 10,-10 3-17,-1 0-1,0 0 0,0 0 0,1 0 0,-1-1 0,0 1 1,0 0-1,0 0 0,1 0 0,-1 0 0,0 0 0,0 0 0,0-1 1,1 1-1,-1 0 0,0 0 0,0 0 0,0-1 0,0 1 1,0 0-1,0 0 0,0 0 0,1-1 0,-1 1 0,0 0 1,0 0-1,0-1 0,0 1 0,0 0 0,0 0 0,0-1 0,0 1 1,0 0-1,0 0 0,0-1 0,0 1 0,0 0 0,0 0 1,-1 0-1,1-1 0,0 1 0,0 0 0,0 0 0,0-1 1,0 1-1,0 0 0,-1 0 0,1 0 0,0 0 0,0-1 0,-11-6-1251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8.1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42 147 31166,'0'-7'211,"-1"-2"6,1 0 0,1 0 0,0 1 0,2-14 1,-1 18-204,-1 1 1,0-1-1,1 1 1,0 0-1,0-1 1,0 1-1,0 0 1,0 1-1,1-1 1,-1 0-1,1 0 1,0 1-1,5-4 1,0 0-7,1 1 0,-1 1 1,0-1-1,1 2 0,15-6 1,-23 9-9,1-1 1,0 0 0,1 0-1,-1 1 1,0-1-1,0 1 1,0 0 0,0 0-1,0 0 1,0 0-1,0 0 1,1 0 0,-1 0-1,0 1 1,0-1-1,0 1 1,0-1 0,0 1-1,0 0 1,0 0-1,0 0 1,-1 0 0,1 0-1,0 0 1,0 1-1,-1-1 1,1 1 0,-1-1-1,1 1 1,-1-1-1,2 4 1,0 2-1,0 1 0,0 0 0,-1 0 0,-1 0 0,1 1 0,-1-1 0,-1 0 0,1 0 0,-1 1 0,-1-1 0,0 0 0,0 1 0,-3 9 0,1-5-1,-1 0-1,0-1 0,-1 1 1,-1-1-1,0 0 0,-1 0 0,-12 18 1,-6-1 0,-2 0 0,-48 40 1,39-37 2,68-71 11,-29 37-12,1-1 0,-1 1 0,0 0 1,1 0-1,-1 1 0,1-1 0,0 1 0,-1 0 0,1 0 0,0 0 1,0 0-1,0 1 0,0 0 0,-1-1 0,1 1 0,0 1 0,0-1 1,7 2-1,0 2-30,0 0 0,0 0 0,-1 1 0,19 12 0,15 7-1038,-39-23-1985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18.7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98 76 25772,'10'-26'6115,"-6"-16"-5347,-4 41-766,-1 0 0,1 1-1,-1-1 1,1 1 0,-1-1 0,0 1 0,1-1 0,-1 1 0,1 0-1,-1-1 1,0 1 0,1 0 0,-1-1 0,0 1 0,1 0 0,-1 0-1,0 0 1,0 0 0,1-1 0,-1 1 0,0 0 0,0 0-1,1 0 1,-1 0 0,0 1 0,1-1 0,-2 0 0,-22 3-6,20-2 4,1 1 0,0 0 0,0 0 0,0 0 0,0 0 0,1 1 0,-1-1 0,0 1 0,1 0 0,0-1 0,0 1 0,0 0 0,0 0 0,0 1 0,0-1 0,1 0 0,-1 1 0,0 4 0,-3 7 0,1 0 0,-4 29 0,5-30 0,2 0 0,0 1 0,0-1 0,1 0 0,1 0 0,5 26 0,-5-37 0,0 1 0,0 0 0,0-1 0,1 1 0,0-1 0,0 1 0,0-1 0,0 0 0,0 0 0,1 0 0,-1 0 0,1 0 0,0 0 0,0-1 0,0 1 0,0-1 0,0 0 0,1 0 0,-1 0 0,0 0 0,1-1 0,0 1 0,-1-1 0,1 0 0,0 0 0,0 0 0,0-1 0,-1 1 0,6-1 0,-1 1 2,0-1 1,-1 0-1,1 0 0,-1 0 1,1-1-1,13-3 0,-18 3-1,-1-1 0,1 1-1,-1 0 1,1-1 0,-1 1 0,1-1-1,-1 0 1,0 0 0,0 0-1,0 0 1,0 0 0,-1 0 0,1 0-1,0-1 1,-1 1 0,1-1-1,-1 1 1,0-1 0,0 0 0,0 1-1,0-5 1,2-2-1,-1-1 0,0 1 1,-1-1-1,0 0 0,0 0 0,-1 0 1,0 1-1,-1-1 0,0 0 0,-1 0 0,0 1 1,-1-1-1,1 1 0,-2 0 0,1-1 1,-2 1-1,1 1 0,-1-1 0,0 1 0,-1 0 1,0 0-1,0 0 0,-9-8 0,12 14-24,1 0-1,-1 0 0,0 0 0,1 0 0,-1 1 0,0-1 1,0 1-1,0-1 0,0 1 0,-1 0 0,1 1 1,0-1-1,0 0 0,-1 1 0,1 0 0,0 0 1,-1 0-1,1 0 0,-5 1 0,-13 3-1501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20.7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28 182 29566,'0'0'2601,"5"-20"-2188,29-39-300,-25 46-106,-1 1 0,-1-1 0,0 0 0,-1-1 0,8-23 0,-15 85-7,-9 67 0,5 125 0,5-211 0,-1-27 0,1-1 0,0 1 0,-1-1 0,1 0 0,-1 1-1,1-1 1,-1 0 0,0 1 0,0-1 0,0 0 0,1 0 0,-1 0 0,0 0 0,0 0 0,-1 0-1,1 0 1,0 0 0,0 0 0,0 0 0,-1 0 0,1-1 0,0 1 0,-1-1 0,1 1 0,-3 0-1,-4 2 0,0-1 0,0 0-1,-17 1 1,-1-2-5,71-3 4,116 2-67,-160 0-169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21.4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20 31422,'15'-6'1033,"9"1"-991,0 1 0,1 1 1,0 1-1,35 2 0,-48 0-40,-20 17-12,-25 10 23,-2 0-13,33-25 0,1 0 0,-1-1 0,1 1-1,0 0 1,-1 0 0,1 0 0,0 1 0,0-1 0,0 0-1,1 0 1,-1 0 0,0 1 0,1-1 0,0 0-1,-1 5 1,1-5 0,1-1-1,-1 1 0,1 0 0,-1-1 1,1 1-1,0 0 0,0-1 1,0 1-1,0-1 0,0 1 0,0-1 1,0 0-1,0 1 0,1-1 1,-1 0-1,0 0 0,1 0 0,-1 0 1,2 1-1,38 21 3,-25-15-3,-9-4 3,0 1-1,0 0 1,0 0 0,0 1 0,-1 0-1,0 0 1,7 9 0,-12-14-2,0 1 0,0-1 0,0 0 0,0 1 0,0-1 0,0 1 0,0-1 0,-1 1 0,1-1 0,-1 1 0,1 0 0,-1-1 0,1 1 0,-1 0 0,0-1 1,0 1-1,0 0 0,0-1 0,0 1 0,0 0 0,-1-1 0,1 1 0,0 0 0,-1-1 0,1 1 0,-1-1 0,0 1 0,1 0 0,-1-1 0,0 0 0,0 1 0,0-1 0,0 1 0,0-1 1,0 0-1,-1 0 0,1 0 0,0 0 0,-1 0 0,1 0 0,-1 0 0,1 0 0,-3 1 0,-7 3 1,1-1 0,-1 0 0,0-1 1,0 0-1,0 0 0,-22 1 0,0-2 3,-37-2 0,69 0-4,0 0 0,0-1 0,-1 1 0,1 0 0,0 0 0,0 0 0,-1-1 0,1 1 0,0-1 0,0 1 0,0-1-1,0 1 1,0-1 0,0 1 0,0-1 0,0 0 0,0 0 0,0 0 0,0 0 0,0 1 0,0-1 0,1 0 0,-1 0 0,0 0 0,1-1 0,-1 1 0,0-2 0,0-2-34,0 0 0,0 1 0,0-1 0,1 0 1,0-8-1,0 7-29,0-16-727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22.3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34 14407,'0'-15'14112,"5"8"-9617,21 5-6757,-12 2 3583,257-9-723,-271 9-598,0 0 0,1 0 1,-1 0-1,0 1 0,1-1 0,-1 0 0,0 0 0,0 0 1,1 0-1,-1 1 0,0-1 0,0 0 0,1 0 1,-1 1-1,0-1 0,0 0 0,1 1 0,-1-1 0,0 0 1,0 0-1,0 1 0,0-1 0,0 0 0,1 1 1,-1-1-1,0 0 0,0 1 0,0-1 0,0 0 1,0 1-1,0-1 0,0 1 0,0-1 0,0 0 0,0 1 1,-1 0-1,-1 14 9,2-14-9,-22 130 12,6 0 0,5 2 0,11 202 0,6 177-12,-6-502 0,0-9 0,0 1 0,0-1 0,0 1 0,0 0 0,0-1 0,-1 1 0,1 0 0,0-1 0,-1 1 0,1-1 0,-1 1 0,0-1 0,1 1 0,-1-1 0,0 1 0,0-1 0,0 0 0,0 0 0,0 1 0,0-1 1,0 0-1,0 0 0,-1 0 0,1 0 0,0 0 0,-1 0 0,1 0 0,-1-1 0,1 1 0,-2 0 0,-4 0-1,0 1 0,0-2 0,0 1 0,0-1 0,-13-1 1,-1 0-12,4-4-1479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40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184 194 30318,'9'-15'543,"1"1"1,13-16-1,-14 20-427,-1 0-1,0-1 0,-1 0 0,10-20 0,-17 31-112,0 0-1,0-1 0,0 1 0,0 0 1,0-1-1,0 1 0,0 0 0,0 0 1,0-1-1,0 1 0,0 0 1,0 0-1,0-1 0,0 1 0,-1 0 1,1 0-1,0-1 0,0 1 1,0 0-1,0 0 0,-1-1 0,1 1 1,0 0-1,0 0 0,0 0 0,-1 0 1,1-1-1,0 1 0,0 0 1,-1 0-1,1 0 0,0 0 0,-1 0 1,1 0-1,0 0 0,0 0 1,-1 0-1,1 0 0,0 0 0,0 0 1,-1 0-1,1 0 0,0 0 1,-1 0-1,1 0 0,0 0 0,0 0 1,-1 0-1,1 0 0,-15 2-4,6 1 3,1-1-1,0 2 0,0-1 1,0 1-1,1 0 0,-1 1 1,-11 9-1,-48 45 0,52-45 0,-13 11 0,14-13-1,0 1 0,-23 26 0,37-39 1,0 0 0,0 1-1,0-1 1,0 0-1,0 0 1,0 0 0,0 0-1,0 0 1,0 0-1,0 0 1,0 0 0,0 0-1,0 1 1,0-1 0,0 0-1,0 0 1,0 0-1,0 0 1,0 0 0,0 0-1,0 0 1,0 1-1,0-1 1,0 0 0,0 0-1,0 0 1,0 0 0,0 0-1,0 0 1,0 0-1,0 0 1,0 1 0,0-1-1,0 0 1,0 0-1,0 0 1,0 0 0,0 0-1,0 0 1,0 0 0,1 0-1,-1 0 1,0 0-1,0 0 1,0 1 0,0-1-1,0 0 1,0 0-1,0 0 1,0 0 0,1 0-1,-1 0 1,0 0 0,0 0-1,0 0 1,0 0-1,0 0 1,0 0 0,1 0-1,11-1 6,15-6 16,-15 0-19,-1 0 0,0-1 0,-1 0 0,1-1 0,-2 0 0,1-1-1,-1 0 1,10-15 0,-2 2-2,-2-2-1,24-48 1,-35 58 0,-4 13 0,0 0 0,1-1 0,-1 1 0,1 0 0,0 0 0,-1 0 0,1 0 0,0 0 0,0 0 0,2-3 0,4 10-13,33 63 10,43 69-8,-35-62-1027,-33-46-2219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27.5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0 223 30414,'0'-30'937,"7"-57"1,-5 76-891,0 1 1,1 0-1,0 0 1,1 0-1,0 0 1,0 0-1,1 1 1,11-16-1,-22 35-45,0 0 0,0 1 0,1 0 0,1 0 0,0 1-1,0-1 1,1 1 0,1 0 0,0-1 0,-1 14 0,0 28-4,4 53 0,0-40 4,7 99-2,39 225 0,-22-227 0,4 229 0,-28-23 19,-3 479-6,-17-592-13,0 25 0,20-213 0,0 10 0,-2-1 0,-4 1 0,-19 99 0,11-102 0,4 0 0,4 1 0,4 100 0,-2 51 0,0 233 0,6-233 0,-2-227 0,1 1 0,-1-1 0,0 0 0,1 1 0,-1-1 0,1 0 0,-1 0 0,1 0 0,-1 0 0,1 0 0,-1-1 0,1 1 0,-1 0 0,1-1 0,-1 1 0,1-1 0,-1 1 0,0-1 0,1 0 0,-1 0 0,2-1 0,0-4-27,1-1 1,-1 0-1,0 0 0,-1 0 1,0 0-1,0 0 0,0-1 1,0-13-1,1-24-1046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29.2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1 374 30478,'0'0'835,"6"0"-643,823 0 926,-729-4-1116,147-27 0,60-4 42,151-3-28,-98 6-15,-45 5-5,331-30 7,-414 45-3,112-2 0,773 9 0,-948-5-1,34 0 5,-202 8-3,-1 0 0,0 1 0,0-1 0,0 1 0,0-1 0,0 1 0,0-1 0,0 1 0,0-1 0,-1 0 0,1 1 0,0-1 0,-1 1 0,0-1 0,0-1 0,-6-3-3,0 1 1,-1-1-1,1 1 1,-1 1 0,0 0-1,0 0 1,-10-3-1,-62-18-5,91 21 15,12 2 0,-12 2-7,-1 1 1,0-1-1,1 2 1,-1-1-1,0 2 1,0-1-1,14 6 1,-21-7-2,0 1 1,0 0 0,0-1 0,0 1-1,0 0 1,0 0 0,-1 0 0,1 1-1,-1-1 1,0 1 0,1-1 0,-1 1-1,0 0 1,0 0 0,-1 0 0,1 0-1,-1 0 1,1 0 0,-1 0 0,0 1-1,0-1 1,-1 0 0,1 1 0,0-1-1,-1 1 1,0 3 0,0 0-1,0-1 0,0 1 0,-1-1 1,0 1-1,0-1 0,-1 1 0,1-1 0,-6 11 0,5-13-1,-1 1 0,0-1-1,0 0 1,0-1 0,0 1-1,-1 0 1,1-1 0,-1 0-1,0 0 1,0 0 0,0 0-1,-8 3 1,-13 2-298,-6-4-891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30.4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232 1 30974,'-19'13'905,"-16"3"-177,-134 46-712,169-62-16,-1 0 0,1 0 0,0 0 0,-1 0 1,1 1-1,-1-1 0,1 0 0,0 0 0,-1 0 0,1 1 0,-1-1 1,1 0-1,0 1 0,-1-1 0,1 0 0,0 1 0,0-1 0,-1 0 1,1 1-1,0-1 0,0 1 0,-1-1 0,1 0 0,0 1 0,0-1 1,0 1-1,0-1 0,0 1 0,0-1 0,0 1 0,0-1 0,0 0 1,0 1-1,0-1 0,0 1 0,0-1 0,0 1 0,0-1 0,0 1 0,0-1 1,1 0-1,-1 1 0,0-1 0,0 1 0,0-1 0,1 0 0,-1 1 1,0-1-1,1 0 0,-1 1 0,15 14 38,54 34-150,87 47 0,-143-89-509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31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24 31454,'-5'-11'411,"-1"-1"160,4 12-367,1 6-125,1 3-78,1-1 1,0 0-1,0 0 1,1 1-1,0-1 1,1 0-1,-1-1 1,1 1-1,1 0 1,6 9-1,-7-13-1,0-1 0,1 1 0,-1-1 0,1 0 0,0 0 0,0-1 0,0 1 0,4 1 0,19 14 0,-22-12 0,0 0 0,0 1 0,-1-1 0,0 1 0,0 1 0,0-1 0,-1 0 0,4 13 0,-4-11 0,1 1 0,0-1 0,0 0 0,9 13 0,-12-21 1,0 0 0,-1 0 0,1 0 0,0 0 0,0 0 0,0 0 0,0 0 0,0 0-1,0 0 1,0-1 0,0 1 0,0 0 0,0-1 0,0 1 0,0-1 0,1 1 0,-1-1 0,0 1 0,0-1 0,1 0 0,-1 1 0,0-1 0,1 0 0,0 0 0,0-1-1,-1 1 0,0-1 0,0 1 1,-1-1-1,1 0 0,0 1 1,0-1-1,0 0 0,0 0 1,0 1-1,-1-1 0,1 0 1,0 0-1,-1 0 0,1 0 1,-1 0-1,1 0 0,-1 0 1,1 0-1,-1 0 0,0 0 1,1 0-1,-1-1 0,0 1 1,0-2-1,2-17-4,1 1 0,0-1 0,2 1 0,0 0 1,1 0-1,1 0 0,1 1 0,1 0 0,0 0 0,12-16 0,-20 33-92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32.8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23 31598,'-24'25'216,"-48"50"244,65-67-430,0 1-1,1 0 1,0 0-1,0 0 1,1 1 0,0 0-1,-6 17 1,11-27-30,0 0 0,0 0 0,-1 1 0,1-1 1,0 0-1,0 0 0,0 0 0,0 0 0,0 1 0,0-1 1,0 0-1,0 0 0,0 0 0,-1 0 0,1 1 0,0-1 0,0 0 1,0 0-1,0 0 0,0 1 0,0-1 0,0 0 0,0 0 0,0 0 1,0 1-1,1-1 0,-1 0 0,0 0 0,0 0 0,0 1 1,0-1-1,0 0 0,0 0 0,0 0 0,0 0 0,0 1 0,1-1 1,-1 0-1,0 0 0,0 0 0,0 0 0,0 0 0,0 0 1,1 1-1,-1-1 0,0 0 0,1 0 0,8-7 16,10-16 12,4-8-9,-8 8-6,1 1-1,0 1 1,2 1 0,0 0 0,34-26 0,-51 45-12,0 0 1,0 0-1,0 0 1,1 0 0,-1 1-1,1-1 1,-1 1 0,0-1-1,1 1 1,-1-1-1,1 1 1,-1 0 0,1 0-1,-1 0 1,1 0 0,-1 0-1,1 0 1,-1 0-1,1 0 1,-1 0 0,1 1-1,-1-1 1,0 1 0,1-1-1,-1 1 1,1-1-1,-1 1 1,0 0 0,3 2-1,1 2-2,1 0 0,-1 1 0,1 0 0,7 13 0,12 12 3,28 12-138,-27-26-224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41.00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17 54 24891,'0'0'5363,"-17"4"-4421,17-3-927,1 0 0,-1 0 1,0 0-1,0 0 0,0 0 1,1 0-1,-1 0 0,1 0 1,-1 0-1,0 0 0,1 0 1,0 0-1,-1 0 0,1-1 0,-1 1 1,1 0-1,0 0 0,0-1 1,0 1-1,-1 0 0,1-1 1,0 1-1,0-1 0,0 1 1,0-1-1,0 1 0,1 0 1,29 4 718,-30-7-726,0 0-1,0 0 1,-1 0 0,1 0 0,-1 0 0,0 0 0,1 0-1,-1 0 1,0 0 0,0 0 0,-1 0 0,1-1 0,0 1-1,-1-3 1,0 5-8,1 0 0,0 0-1,-1 0 1,1 0 0,0 0 0,-1 0-1,1 0 1,0 1 0,0-1 0,-1 0-1,1 0 1,0 0 0,-1 0 0,1 0-1,0 0 1,0 1 0,-1-1 0,1 0-1,0 0 1,0 1 0,0-1-1,-1 0 1,1 0 0,0 0 0,0 1-1,0-1 1,0 0 0,0 1 0,-1-1-1,1 0 1,0 0 0,0 1 0,0-1-1,0 0 1,0 1 0,0-1 0,0 0-1,0 1 1,0-1 0,0 0 0,0 0-1,0 1 1,0-1 0,0 0 0,1 1-1,-1-1 1,0 0 0,0 0-1,0 1 1,0-1 0,0 0 0,1 0-1,-1 1 1,0-1 0,0 0 0,0 0-1,1 1 1,0 0 1,-1 0 0,1 0 1,0 0-1,0 1 0,0-1 0,0 0 0,0 0 1,0-1-1,0 1 0,0 0 0,1 0 0,-1 0 0,0-1 1,3 2-1,44 0 95,-48-27-32,-1 24-64,0 0 0,1 0 0,-1 0 0,0 0 0,1 0 0,-1 0 0,0 0 0,0 0 0,0 0 0,0 0 0,0 1 0,0-1 0,0 0 0,0 1 0,0-1 0,0 1 0,0-1 0,-1 1 0,1-1 0,0 1 0,0 0 0,0-1 0,-2 1 0,-34-1 0,26 1 0,10 1 0,0-1-1,0 1 1,0-1 0,0 1 0,0-1-1,0 1 1,0 0 0,0-1 0,0 1-1,0 0 1,0 0 0,1 0-1,-1-1 1,0 1 0,1 0 0,-1 0-1,1 0 1,-1 0 0,1 0 0,-1 1-1,1-1 1,0 0 0,-1 0 0,1 0-1,0 0 1,0 0 0,0 0 0,0 1-1,0-1 1,0 1 0,0 0-1,0-1 1,-1 1 0,1 0-1,0-1 1,0 1 0,1-1-1,-1 1 1,0 0 0,0-1-1,1 1 1,-1-1 0,1 1-1,0-1 1,-1 1 0,1-1-1,0 1 1,0-1 0,0 1-1,0-1 1,0 0 0,0 0-1,1 2 1,3-1 1,0-1 1,1 1-1,-1-1 0,0 0 1,0 0-1,1 0 0,-1-1 1,1 0-1,8-1 1,-12 1-1,-1 0 1,1 0-1,-1 0 1,1 0-1,0 0 0,-1-1 1,1 1-1,-1-1 1,1 1-1,0-1 1,-1 1-1,1-1 1,-1 0-1,0 0 1,1 0-1,-1 0 1,0 0-1,1 0 1,-1 0-1,0 0 1,0-1-1,0 1 1,0 0-1,0-1 1,0 1-1,-1-1 1,1 1-1,0-1 1,-1 1-1,1-1 1,-1 1-1,1-1 0,-1-2 1,0 1 0,1-1-2,-1 0 1,0 1 0,0-1 0,-1 1 0,1-1 0,-1 0 0,0 1 0,0-1 0,-1-2-1,1 4 0,0 1 0,0 0-1,0 0 1,-1 0 0,1 0-1,0 0 1,-1 0 0,1 0-1,0 1 1,-1-1 0,1 0-1,-1 1 1,1-1 0,-1 1-1,0 0 1,1-1 0,-1 1-1,1 0 1,-1 0 0,0 0-1,1 0 1,-4 1 0,4-1-1,0-1 1,0 1-1,0 0 1,0 1-1,0-1 1,0 0-1,0 0 0,0 0 1,0 1-1,1-1 1,-1 0-1,0 1 1,0-1-1,0 1 1,0-1-1,0 1 1,0-1-1,1 1 1,-1 0-1,0 0 1,0-1-1,1 1 1,-1 0-1,1 0 1,-1 0-1,1-1 1,-1 1-1,1 0 1,-1 2-1,-2 30-17,3-24 17,1-8 1,-1 0 0,1-1 0,-1 1 0,1 0 0,-1-1 0,1 1 0,-1-1 0,1 1 0,0-1 0,-1 1 0,1-1 0,0 1 0,-1-1 0,1 0 1,0 1-1,0-1 0,-1 0 0,1 0 0,0 1 0,0-1 0,-1 0 0,1 0 0,0 0 0,0 0 0,0 0 0,0 0 0,-1 0 0,1 0 0,1-1 0,1 1 3,-1 0 0,1 0 0,-1 0-1,1-1 1,-1 1 0,0-1 0,1 1 0,-1-1-1,4-1 1,-4-1-1,-1 0 1,1 1-1,0-1 0,-1 0 0,0 0 0,0 0 0,0 0 0,0 0 1,0 0-1,0 0 0,-1 0 0,1-1 0,-1 1 0,0 0 0,0-4 0,0 6-2,-1-1 0,1 0 0,0 0 0,0 0 0,-1 0 0,1 0 0,-1 0 0,0 1 0,1-1 0,-1 0 0,0 0 0,-1-1 0,1 2-1,1 1 0,-1-1 0,0 0-1,1 1 1,-1-1 0,0 1-1,0-1 1,1 1 0,-1 0-1,0-1 1,0 1 0,0 0-1,1 0 1,-1-1 0,0 1-1,0 0 1,0 0 0,0 0-1,0 0 1,0 0 0,1 0 0,-1 0-1,0 0 1,0 0 0,0 1-1,0-1 1,0 1 0,0-1-12,1 0 1,-1 1 0,1-1-1,0 1 1,-1-1 0,1 1-1,0 0 1,-1-1-1,1 1 1,0-1 0,0 1-1,0-1 1,0 1 0,-1 0-1,1-1 1,0 1 0,0 0-1,0-1 1,0 1 0,1 0-1,-2 1-88,1 9-782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42.55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17 37 30718,'0'0'81,"8"-19"1867,-8 19-1949,1-1 0,-1 1 0,0-1 0,0 1 0,0-1 0,0 1 0,1-1 1,-1 1-1,0 0 0,0-1 0,0 1 0,0-1 0,0 1 0,0-1 0,0 1 0,-1-1 0,1 1 0,0-1 1,0 1-1,0 0 0,0-1 0,0 1 0,-1-1 0,1 1 0,0 0 0,0-1 0,-1 1 0,1-1 0,0 1 0,-1 0 1,1 0-1,0-1 0,-1 1 0,1 0 0,0-1 0,-1 1 0,1 0 0,-1 0 0,1 0 0,-1-1 0,1 1 0,0 0 1,-1 0-1,1 0 0,-1 0 0,1 0 0,-2 0 0,1 0-19,1 0 10,-1 0 0,0 1 0,1-1 0,-1 0-1,0 0 1,1 0 0,-1 0 0,0 0-1,1 0 1,-1 0 0,0 0 0,1-1-1,-1 1 1,1 0 0,-1 0 0,0 0 0,1-1-1,-1 1 1,0-1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56.86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0 17608,'0'3'498,"0"1"0,1-1 0,0 0-1,0 0 1,0 0 0,0 0 0,0 0 0,1-1-1,-1 1 1,1 0 0,0 0 0,0-1 0,0 1-1,0-1 1,0 0 0,1 0 0,4 4 0,8 5 1263,0 0 0,18 8 0,-2 0-894,-30-18-867,-1-1 1,1 1-1,0 0 0,-1 0 0,1 0 1,0 0-1,-1 0 0,0 0 1,1 0-1,-1 0 0,1 0 0,-1 0 1,0 0-1,0 1 0,0-1 1,0 0-1,0 0 0,0 0 0,0 0 1,0 0-1,0 0 0,0 0 1,-1 0-1,1 1 0,0-1 0,-1 0 1,0 1-1,-14 28 8,4-16 2,-1 0 0,-17 15 0,-11 13-8,32-34-1,6-7-5,7 0-18,2-1-9,6 0-121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3:59.76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 1114 29037,'-2'6'2948,"2"1"-2291,21-10-641,-11-5-13,0 1 1,-1-1-1,0-1 1,0 0-1,-1 0 1,0-1-1,9-14 1,44-82 27,-50 84-29,18-37 2,-20 37-2,2 1 1,0 0-1,1 1 1,17-21-1,11-5 0,-20 24 4,-1 0 0,-2-1 0,0 0 0,20-38 0,-7-2-6,3 1 0,60-86 0,-60 102 0,-2-3 0,25-52 0,-24 59 0,-31 41-5,-1 0-1,-31 1-15,25 0 21,0 0 0,0 1 0,0-1 0,0 1 0,0 0 0,0 1 0,0-1 0,0 1 0,0 0 0,1 1 0,-1 0 0,1-1 0,0 2 0,-1-1 0,1 0 0,1 1 0,-8 7 0,35-25 0,33-14 0,-50 25-1,-1 0 4,0 1-1,0 0 0,0 0 1,0 1-1,0-1 0,0 1 1,0 0-1,0 0 0,0 1 1,1-1-1,-1 1 0,0 1 1,9 0-1,-13 3-2,0 0 0,0 0 0,0 0 0,0 0 0,-1 0 0,0 0 0,0 0 0,-1 8 0,1-8 0,0 0-5,0 1-2,0 0 1,0 0 0,0 0-1,0 0 1,1 1-1,0-1 1,0 0-1,0 0 1,1 0-1,-1 0 1,5 6-1,-3-8-1057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02.0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19 26108,'0'0'6307,"35"0"-6227,349 7-48,-291 0-34,29 0 33,-26-2 100,-133-27-115,30 20-16,4 1 0,-1 0 0,0 0 0,1-1 0,-1 0 0,1 1 0,0-1 0,-1-1 0,-3-2 0,6 3-3,28 7 6,6 5 14,-29-9-16,1 0 0,-1 0 0,0 0 0,1 0 1,-1 1-1,0 0 0,0-1 0,0 2 0,0-1 0,0 0 1,0 1-1,5 5 0,-8-6-1,0 0 0,0 0 0,0 0 0,0 0 0,-1 0 0,1 1 0,0-1 0,-1 0 0,0 1 0,1-1 0,-1 0 0,0 1 0,0-1 0,-1 0 0,1 1 0,0-1 0,-2 4 0,1-1 0,0-1 0,0 0 0,-1 0 0,0 0 0,0 0 0,0 0 0,0 0 0,-4 5 0,-2 0-10,-30 28-113,28-31-352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41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31727,'0'-5'85,"3"-20"512,-2 24-586,-1 0 1,1 0-1,-1 1 1,1-1-1,-1 0 1,1 1-1,0-1 1,-1 0-1,1 1 1,0-1-1,-1 1 1,1-1-1,0 1 1,0-1-1,0 1 1,-1 0-1,1 0 1,0-1-1,0 1 1,0 0-1,0 0 1,0 0-1,0 0 0,-1 0 1,1 0-1,2 0 1,-2 0-12,0 1 0,0-1 0,0 0 1,0 1-1,0 0 0,0-1 0,0 1 0,0-1 1,0 1-1,-1 0 0,1 0 0,0 0 0,0-1 0,0 1 1,-1 0-1,1 0 0,-1 0 0,1 0 0,0 2 0,12 25 8,-10-20-6,9 19-1,1-1 0,29 41 0,-35-57-1,0 0 0,1 0 0,1-1 0,-1-1 0,2 1 0,-1-2 0,1 1 0,0-1 0,14 7 0,-19-12 0,-1 0 0,1-1 0,0 1 0,0-1 0,0 0 0,0-1 0,0 1 0,0-1 0,0 0 0,0 0 0,0-1 0,0 0 0,0 1 0,0-2 0,0 1 0,7-3 0,4-3 0,0 0 0,0-2 0,20-13 0,3-3 0,3-2-1,65-54-1,-106 81-24,-6 1-665,-11 3-622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04.08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562 28 29421,'2'-1'152,"-1"1"0,1-1 0,-1 0 0,0 0 0,1 0-1,-1 0 1,0 0 0,0 0 0,1 0 0,-1 0-1,0-1 1,0 1 0,0 0 0,-1-1 0,1 1 0,0-1-1,0 1 1,-1-1 0,1 1 0,0-3 0,1 4-115,-1 8-32,-18 40 3,-25 50 0,20-50 5,-3-1 0,-2-2-1,-43 56 1,-53 47-13,62-70 0,43-51 0,-32 32 0,1 3 0,24-29 0,16-20 0,0 0 0,-10 24 0,2-5 0,17-30 0,-4 5-328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11.78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3 161 31470,'0'0'34,"-1"0"0,1-1 0,0 1 0,0 0 0,0 0 0,-1-1 0,1 1 0,0 0 0,0-1 0,0 1 0,0 0 0,0-1 0,0 1 0,0 0 0,0-1 0,0 1 0,0 0 0,0-1 0,0 1 0,0 0 0,0-1 0,0 1 0,0 0 0,0-1 0,0 1 0,1 0 0,-1-1 0,0 1 0,0 0 0,0-1 0,1 1 0,-1 0 0,0 0 0,0-1 0,0 1 0,1 0 0,-1 0 0,0 0 0,1-1 0,9-13-132,0 2 103,-1 0-1,-1-1 0,0 0 1,-1 0-1,0-1 0,-1 0 1,9-29-1,-17 51-4,2 0 0,-1 1 0,1-1 0,0 0 0,2 9 0,-1 8 0,4 50 0,-2-39 0,-2 0 0,-4 54 0,2-89-1,1 1-1,0-1 1,-1 1 0,1 0 0,-1-1-1,1 0 1,-1 1 0,0-1-1,0 1 1,0-1 0,1 0 0,-1 1-1,0-1 1,-1 0 0,1 0-1,0 0 1,0 0 0,0 0-1,-1 0 1,1 0 0,0 0 0,-1-1-1,1 1 1,-1 0 0,1-1-1,-1 1 1,-1-1 0,-4 2 4,0-1 1,-1 0 0,1-1-1,-12 0 1,9 0 9,74-17-8,-47 14-6,69-5-6,-85 8-36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12.11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0 31326,'4'0'1249,"0"0"-1137,6 0-64,2 0-16,5 0-32,-1 17 0,-5 7 0,-5 0 0,-4 2 0,-2-6 0,0-1-32,-4-3 16,-15-3-48,3-2-256,-3-9-1777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12.50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84 10 31646,'0'-1'22,"0"1"-1,0 0 0,0-1 0,0 1 0,0 0 0,0-1 0,-1 1 0,1-1 0,0 1 0,0 0 0,0-1 0,0 1 0,-1 0 0,1-1 0,0 1 0,0 0 0,-1 0 0,1-1 0,0 1 0,0 0 0,-1 0 0,1-1 0,0 1 0,-1 0 0,1 0 0,0 0 0,-1 0 0,1-1 0,0 1 0,-1 0 0,1 0 0,0 0 0,-1 0 0,1 0 0,-1 0 0,1 0 0,0 0 0,-1 0 0,1 0 0,0 0 0,-1 0 0,1 0 0,-1 0 0,1 1 1,0-1-1,-1 0 0,1 0 0,0 0 0,-1 0 0,1 1 0,0-1 0,-1 0 0,-19 14-108,15-7 87,-1 0 1,2 0 0,-1 1 0,1-1-1,0 1 1,1 0 0,0 0-1,0 0 1,1 1 0,0-1 0,-1 11-1,1-4 1,0 1 0,1-1 0,1 0-1,1 1 1,3 22 0,-3-35 0,0 1-1,1-1 1,-1 0-1,0 0 1,1 0-1,0 0 1,-1 0-1,1 0 1,1-1-1,-1 1 1,0-1 0,0 1-1,1-1 1,0 0-1,-1 0 1,1 0-1,0 0 1,0-1-1,0 1 1,0-1-1,6 2 1,-7-1 0,1-2-1,-1 1 1,1 0 0,0-1 0,-1 1-1,1-1 1,0 0 0,0 0 0,-1 0-1,1 0 1,0 0 0,0 0 0,-1-1-1,1 0 1,-1 1 0,1-1 0,0 0-1,-1 0 1,1 0 0,-1-1 0,0 1-1,1-1 1,-1 1 0,0-1-1,0 0 1,3-3 0,0-1 1,-1-1-1,-1 1 1,1-1-1,-1 0 1,0 0-1,-1 0 1,0 0 0,0 0-1,0-1 1,0-8-1,0-10-2,-2-40 0,0 53 2,0 8 0,-1-1 0,1 1 0,-1-1 0,0 1 0,-1-1 0,1 1 0,-1-1 0,-3-7-1,4 12 0,0-1 0,0 1-1,0-1 1,0 0 0,-1 1-1,1 0 1,0-1 0,0 1-1,-1 0 1,1 0-1,-1 0 1,1 0 0,-1 0-1,0 0 1,1 0 0,-1 0-1,0 0 1,0 1-1,1-1 1,-1 1 0,0 0-1,0-1 1,0 1 0,0 0-1,0 0 1,1 0-1,-1 0 1,0 0 0,-2 1-1,2 0-9,0 0 0,-1 0 0,1 0 0,0 0 0,0 0 0,0 0 0,0 1 0,0-1 0,0 1 0,1-1 0,-1 1 0,0 0-1,1 0 1,-1 0 0,1 0 0,0 0 0,-2 2 0,0 0-49,-17 29-690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13.05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240 1 31422,'-3'0'115,"-1"0"0,1 0 0,0-1 0,-1 2 0,1-1 0,0 0 0,-1 1 0,1 0 0,0-1 0,-7 4 0,-1 2-115,-1 1 1,1 0 0,1 0-1,-1 1 1,1 1-1,1 0 1,-1 0-1,2 1 1,-1 0-1,1 0 1,1 1-1,0 0 1,0 1-1,-6 15 1,3-4 0,1 0 0,1 0 0,2 1 1,0 0-1,1 0 0,-3 44 0,8-63-1,-1 17 0,1-1 0,3 29 0,-2-43 0,0-1 0,1 1 0,-1-1 0,1 0 0,1 0 0,-1 0 0,1 0 0,0 0 0,0 0 0,1-1 0,8 10 0,-1-4-106,0-1 1,1-1-1,0 0 1,1 0-1,0-1 0,0-1 1,1 0-1,0-1 1,0-1-1,0 0 0,29 6 1,34 2-4183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13.41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2 31711,'22'-2'949,"-13"3"-943,0 0 0,0 1 0,-1 0 0,1 0 0,-1 1 0,1 0 0,-1 0 0,0 1 0,0 0 0,-1 0-1,1 1 1,-1 0 0,0 1 0,0-1 0,-1 1 0,9 10 0,-5-5-5,-1 0-1,0 1 1,-1 0-1,0 0 1,0 1 0,-2 0-1,1 0 1,-2 1-1,6 19 1,-7-13-1,0 0 0,-1 1 0,-2 0 0,0 31 0,-2-39 0,0 0 0,-1-1 0,0 1 0,-1-1 0,0 0 0,-1 0 0,0 0 0,-10 18 0,6-15-17,-1-1 1,-1 0-1,0 0 0,-1-1 1,0 0-1,0-1 0,-16 12 1,-14 6-299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19.59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167 10 31374,'0'-1'27,"-1"1"-1,1-1 0,0 0 1,-1 1-1,1-1 0,0 1 1,-1-1-1,1 1 0,-1-1 1,1 1-1,-1 0 1,1-1-1,-1 1 0,1 0 1,-1-1-1,1 1 0,-1 0 1,1-1-1,-1 1 0,0 0 1,1 0-1,-1 0 0,1 0 1,-1 0-1,0-1 0,1 1 1,-1 0-1,0 0 0,1 1 1,-1-1-1,1 0 0,-1 0 1,0 0-1,1 0 0,-2 1 1,-26 7-79,19-2 65,1 1 1,-1 1-1,1-1 1,1 1-1,-1 0 1,1 1-1,1 0 1,0 0-1,0 0 1,1 1-1,0 0 1,0 0-1,1 0 0,-4 16 1,3-8-1,1 0 0,1 1 0,0-1 0,1 1 0,1 0 0,1 0 1,4 32-1,-3-46-23,1 1 0,0-1 0,0 0 0,0 1 0,1-1 0,-1 0 0,1 0 0,0-1 1,1 1-1,-1-1 0,1 1 0,0-1 0,0 0 0,1 0 0,-1-1 0,1 0 0,-1 1 0,1-1 1,0-1-1,0 1 0,0-1 0,1 0 0,-1 0 0,1 0 0,-1-1 0,1 0 0,-1 0 0,1 0 1,0-1-1,5 0 0,11 0-647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20.19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74 31711,'1'-6'75,"0"1"0,1-1 0,-1 0 0,1 1 0,1-1 0,-1 1 0,1 0 0,-1 0 1,1 0-1,1 0 0,-1 0 0,5-4 0,-6 45-43,-2-1-31,0 20 6,10 94 1,-11-148-8,0 0-1,-1 0 1,1 0-1,0-1 1,-1 1 0,1 0-1,-1 0 1,1-1-1,-1 1 1,0-1 0,1 0-1,-1 1 1,1-1-1,-1 0 1,0 0 0,1 0-1,-1 0 1,0 0-1,-1-1 1,-13 1-6,26-1 4,83 3-625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20.57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12 27389,'4'-6'4690,"0"3"-4354,-2 1-128,4 2-128,0 0-64,3 0 0,-1 4-16,0 10 0,-2 5 0,-2 1 0,-2-1 0,-2-3-16,0-1 0,0 0-64,-6-9-304,-4-5-2914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20.97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12 31614,'50'-6'1027,"-42"4"-1026,0 1 1,0 0-1,0 0 1,0 1-1,0 0 0,1 0 1,-1 1-1,0 0 1,8 2-1,-14-2-1,-1 0 0,1 0 0,-1 0 0,1 0 0,-1 0 0,1 1 0,-1-1 0,0 0 0,0 1 0,0-1 0,1 1 0,-2-1 0,1 1 0,0-1 0,0 1 0,0 0 0,-1 0 0,1-1 0,-1 1 0,1 0 0,-1 0 0,0 0 0,0 0 0,1-1 0,-1 1 0,-1 3 0,1-2 0,0 1 0,0-1 0,-1 1 0,1-1 0,-1 0 0,0 1 0,0-1 0,0 1 0,0-1 0,-1 0 0,0 0 0,1 0 0,-4 4 0,-70 54 13,75-61-13,0 0 0,-1 0-1,1 1 1,0-1-1,-1 0 1,1 1 0,0-1-1,0 0 1,-1 1-1,1-1 1,0 0 0,0 1-1,0-1 1,-1 0-1,1 1 1,0-1 0,0 1-1,0-1 1,0 1-1,0-1 1,0 0 0,0 1-1,0-1 1,0 1 0,0-1-1,0 1 1,0-1-1,0 0 1,0 1 0,1 0-1,12 6 5,27-2 18,-33-5-20,8 1 1,-8-1-2,1 1 1,-1-1-1,0 1 0,0 1 1,0-1-1,1 1 0,-1 0 1,-1 1-1,12 5 0,-16-7-1,-1 0 0,0 0 1,0 0-1,0 0 0,0 0 0,0 0 0,0 1 0,0-1 0,-1 0 0,1 1 0,0-1 0,-1 0 0,1 1 1,-1-1-1,1 0 0,-1 1 0,0-1 0,0 1 0,1-1 0,-1 1 0,0-1 0,0 1 0,0-1 0,-1 1 0,1-1 1,0 1-1,-1-1 0,1 1 0,0-1 0,-1 0 0,0 1 0,0 0 0,-1 2 0,0 0 0,0-1 0,0 1 0,-1-1 0,0 0 0,1 1 0,-1-2 0,0 1 0,-7 5 0,-8 2 3,-1 0 1,0-2 0,-36 12-1,24-9-1,28-11-5,4-9-130,9-11-937,6-1-2958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1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64 31743,'0'-1'12,"0"1"0,0-1 1,0 1-1,0-1 0,0 0 1,0 1-1,0-1 0,0 1 1,-1-1-1,1 1 0,0-1 1,0 0-1,-1 1 0,1-1 1,0 1-1,-1-1 1,1 1-1,-1 0 0,1-1 1,-1 1-1,1-1 0,0 1 1,-1 0-1,1-1 0,-1 1 1,0 0-1,1 0 0,-1-1 1,1 1-1,-1 0 0,1 0 1,-1 0-1,0 0 1,1 0-1,-1-1 0,1 1 1,-1 0-1,0 1 0,1-1 1,-1 0-1,1 0 0,-1 0 1,0 0-1,1 0 0,-1 1 1,-1-1 9,0 1 0,1-1 0,-1 1 0,1-1 0,-1 1 1,1 0-1,-1 0 0,1-1 0,-1 1 0,1 0 0,0 0 0,-1 1 0,1-1 1,0 0-1,0 0 0,-2 3 0,3-3-22,-1 0 0,0 1 0,1-1 0,-1 0 0,1 1 0,-1-1 0,1 1 0,-1-1 0,1 1 0,0-1 0,0 1 0,0-1 0,0 1-1,0 0 1,0-1 0,0 1 0,0-1 0,2 3 0,-2-3 0,1 0 1,0 0-1,0 0 0,0 0 0,0-1 0,0 1 0,0 0 0,0-1 1,0 1-1,0-1 0,0 1 0,0-1 0,1 1 0,-1-1 0,0 0 1,0 0-1,0 1 0,1-1 0,-1 0 0,0 0 0,0 0 1,2-1-1,-1 2 0,0-1 1,0 0 0,1 0 0,-1 0 0,0 0 0,0-1 0,1 1-1,-1-1 1,0 1 0,0-1 0,0 0 0,0 0 0,0 0-1,0 0 1,4-2 0,-5 1 0,0 0 0,0 0 0,0 0-1,0-1 1,0 1 0,0 0 0,0 0 0,-1-1 0,1 1-1,-1 0 1,0-1 0,1 1 0,-1-1 0,0 1-1,-1-3 1,1 1 0,0 0-1,0 0 0,0 0 1,-1 1-1,1-1 0,-1 0 0,0 0 1,0 0-1,-1 1 0,-1-5 1,2 7-1,0-1 0,0 1 0,0 0 0,0 1 0,0-1 0,0 0 0,0 0-1,-1 0 1,1 1 0,0-1 0,0 0 0,-1 1 0,1-1 0,0 1 0,-1 0 0,1-1 0,0 1 0,-1 0 0,1 0 0,0 0 0,-1 0 0,1 0 0,-1 0 0,1 0 0,0 1 0,-1-1 0,1 0 0,0 1 0,-1-1 0,1 1 0,0-1 0,0 1 0,-2 1 0,0 0-1,1 0 1,-1 1-1,0-1 1,1 1-1,0 0 0,0 0 1,0-1-1,0 2 0,0-1 1,1 0-1,-1 0 1,1 0-1,0 1 0,0-1 1,0 1-1,0-1 1,1 1-1,0-1 0,-1 1 1,1-1-1,0 1 0,1-1 1,-1 1-1,0-1 1,3 7-1,0-9 2,-1 1-1,1-1 1,0 0 0,0 0-1,0-1 1,0 1-1,0-1 1,0 0 0,1 1-1,-1-1 1,0 0 0,0-1-1,0 1 1,0-1-1,0 1 1,0-1 0,0 0-1,0 0 1,0 0 0,3-2-1,-5 0 1,0 0 0,0 1-1,0-1 1,-1 0 0,0 1-1,1-1 1,-1 0-1,0 0 1,0 1 0,0-1-1,-1 0 1,1 1 0,-1-1-1,1 0 1,-1 1 0,0-1-1,0 0 1,0 1-1,0-1 1,-1 1 0,1 0-1,-1-1 1,1 1 0,-4-4-1,4 10-157,1 7-179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4:21.35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19 30718,'1'-1'50,"-1"0"0,1 0 1,-1-1-1,1 1 0,-1 0 0,1 0 0,0 0 0,0 1 1,-1-1-1,1 0 0,0 0 0,0 0 0,0 1 0,0-1 1,0 0-1,0 1 0,0-1 0,0 0 0,0 1 0,1 0 0,-1-1 1,0 1-1,0 0 0,0-1 0,0 1 0,1 0 0,-1 0 1,0 0-1,0 0 0,0 0 0,1 0 0,-1 1 0,0-1 1,0 0-1,0 1 0,0-1 0,1 0 0,-1 1 0,0 0 1,0-1-1,1 2 0,3 0-64,-1 1 0,1-1 0,-1 1 1,0 1-1,1-1 0,-1 0 0,-1 1 0,5 5 0,0 3 16,0 0-1,0 0 1,-2 1-1,1 1 0,-2-1 1,0 1-1,6 26 1,-5-12-1,-3 0 1,0 1 0,-1 29 0,-3-49-35,0 0 1,0 1-1,-1-1 1,0 0-1,0 0 0,-1-1 1,0 1-1,-1 0 1,0-1-1,0 0 0,-1 0 1,0 0-1,0 0 0,-1-1 1,0 0-1,0 0 1,-11 8-1,-3 1-1493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22.49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29 80 32111,'-1'16'579,"-17"449"-566,11-907 3,5 425-16,2 9-1,-1 0-1,1 0 1,0 0 0,3-14 0,-3 20 1,1 0 0,-1 0-1,1 0 1,0 0 0,0 0-1,0 1 1,0-1 0,0 0-1,0 1 1,0-1 0,0 0-1,1 1 1,-1-1 0,1 1-1,-1 0 1,1 0 0,0-1-1,-1 1 1,1 0 0,0 0-1,0 0 1,3-1 0,12-1-6,-1 0 1,0 0 0,0 2-1,1 0 1,-1 0 0,21 4-1,-36-3-25,1 0-1,-1 0 1,0 0-1,1 1 1,-1-1-1,0 1 1,1-1-1,-1 1 1,0 0-1,0-1 1,1 1-1,-1 0 1,0 0-1,0 0 1,0 0-1,0 0 1,0 0-1,0 0 1,0 0-1,-1 0 1,1 0-1,0 0 1,-1 1-1,1-1 1,0 0-1,-1 1 1,0-1-1,1 0 0,-1 1 1,0-1-1,0 0 1,1 1-1,-1-1 1,0 1-1,0-1 1,-1 3-1,1 17-2561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24.9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0 392 24715,'12'0'811,"0"0"1,0-1-1,1 0 0,-1-1 0,-1-1 0,15-4 1,-18 4-733,0-1 1,-1 1 0,0-2 0,0 1 0,0-1 0,0 0 0,-1 0 0,0-1 0,11-12 0,-12 13-11,-1-1 0,0 0 1,0 0-1,-1 0 0,1-1 0,-1 1 0,-1-1 1,1 0-1,-1 0 0,0 0 0,-1 0 0,0 0 1,0 0-1,0 0 0,-1-9 0,-1 15-66,1 1-1,-1 0 1,0-1 0,1 1-1,-1 0 1,0 0 0,1 0-1,-1 0 1,0 0 0,0 0-1,1 0 1,-1 0 0,0 0-1,1 0 1,-1 0 0,0 0-1,0 0 1,1 0 0,-1 1-1,0-1 1,1 0 0,-1 1-1,0-1 1,1 0 0,-1 1-1,1-1 1,-1 1 0,0 0-1,-1 2-5,0 0-1,1 1 1,-1-1-1,1 1 1,0-1-1,0 1 1,0 0-1,0-1 1,1 1-1,-1 7 1,2 46-6,0-28 0,-1-10 12,0 4 5,0-1 0,5 24 0,-4-39-8,0-1 1,0 0 0,1 0-1,0 0 1,1 0 0,-1 0 0,1 0-1,0 0 1,0-1 0,1 1-1,8 8 1,-11-12 0,1-1 1,0 1-1,0-1 0,0 0 1,0 1-1,0-1 0,0 0 1,0 0-1,0-1 0,0 1 1,0 0-1,0-1 0,1 1 1,-1-1-1,0 0 0,0 0 1,1 0-1,-1 0 0,0 0 1,0 0-1,1 0 0,-1-1 1,0 1-1,0-1 0,0 0 1,1 0-1,-1 0 0,0 0 1,0 0-1,0 0 0,-1 0 1,1-1-1,0 1 0,0-1 1,-1 1-1,1-1 0,-1 0 1,1 1-1,-1-1 0,0 0 1,2-3-1,3-7-4,-1 1 1,0-1-1,-1 0 0,0 0 1,-1 0-1,0-1 0,0-13 0,3-95-111,-5 50 133,-1 70-13,0 0 0,0 0 0,0 0-1,0 0 1,0 0 0,0 1 0,0-1 0,0 0 0,1 0 0,-1 0 0,0 0 0,0 1 0,1-1 0,-1 0-1,1 0 1,-1 1 0,0-1 0,1 0 0,0 0 0,-1 1 0,1-1 0,-1 1 0,1-1 0,0 0 0,0 1-6,0 0 0,0 0 1,0 0-1,0 0 1,-1 0-1,1 0 1,0 0-1,0 0 0,0 1 1,-1-1-1,1 0 1,0 1-1,0-1 1,-1 0-1,1 1 1,0-1-1,0 1 0,-1-1 1,2 2-1,2 2-5,1 0-1,-1 0 0,0 1 1,0 0-1,3 6 1,0 3 2,0 0 1,-1 1 0,-1-1 0,0 1 0,-1 1-1,3 24 1,-3-3 15,-1 45 0,-3-112-32,1-1-1,8-38 0,-7 58 12,0 1 0,0 0 0,2 0 0,-1 0 0,1 0 0,0 1 0,1-1 0,0 1 0,1 0 0,10-13 0,-13 20 15,-1-1-1,1 1 0,0 0 0,0 1 0,0-1 0,0 0 0,0 1 1,0 0-1,0-1 0,0 1 0,0 0 0,1 1 0,-1-1 1,0 1-1,1-1 0,-1 1 0,1 0 0,-1 0 0,0 1 0,1-1 1,-1 1-1,4 0 0,-6 0-9,0 0 1,0-1-1,0 1 0,0 0 1,0 0-1,0 0 1,0 0-1,-1 0 0,1 0 1,0 0-1,-1 0 1,1 0-1,0 1 0,-1-1 1,1 0-1,-1 0 1,0 0-1,1 1 0,-1 1 1,4 29-3,-4-28 3,-1 59-12,-1-52 16,1 1 0,1 0 0,0 0 0,1 0-1,0 0 1,0 0 0,2-1 0,3 16 0,-4-24-2,-1-1 0,1 1 0,-1 0 0,1-1 1,0 1-1,0-1 0,0 0 0,0 0 0,0 0 0,1 0 0,-1 0 0,1 0 1,-1 0-1,1-1 0,-1 0 0,1 1 0,0-1 0,0 0 0,5 1 1,3 0 1,1 0 1,-1-1 0,0-1-1,12 0 1,-6 0-1,-9-1-2,0 0-1,0 0 1,0 0-1,-1-1 0,1 0 1,-1 0-1,1-1 0,-1 0 1,0 0-1,0-1 0,0 0 1,-1 0-1,1-1 0,-1 0 1,0 0-1,0 0 1,-1-1-1,1 0 0,-1 0 1,-1 0-1,1 0 0,-1-1 1,0 0-1,-1 0 0,1 0 1,-1 0-1,-1-1 0,1 1 1,-1-1-1,-1 0 0,1 1 1,-1-11-1,0 10-5,0 0-1,0 0 1,-1 0 0,-1 0 0,1-1-1,-1 1 1,-1 0 0,-2-8-1,3 14 11,0-1 0,0 0 0,-1 1 0,1-1 0,-1 1 0,0 0 0,0-1 0,0 1 0,0 0 0,0 0-1,0 0 1,-1 1 0,1-1 0,-1 0 0,1 1 0,-1 0 0,1-1 0,-1 1 0,0 0 0,0 0 0,0 1 0,1-1 0,-1 0 0,0 1 0,-4 0 0,-1-1-1,0 0 1,0 1 0,0-1 0,0 2 0,-15 2-1,20-3-4,1 1 0,-1 0 0,0 0 0,1 0 0,-1 0 0,1 0 0,0 1 0,-1-1 0,1 1 0,0-1-1,0 1 1,0 0 0,0 0 0,0 0 0,0 0 0,1 0 0,-1 0 0,1 1 0,-1-1 0,-1 5 0,0 2-17,-1 1 0,2-1 0,0 1 0,0 0 1,0 0-1,1 0 0,1 0 0,0 0 1,0 0-1,3 16 0,-2-20 12,0 0-1,1 1 0,-1-1 1,1 0-1,1 0 0,-1 0 1,1-1-1,0 1 0,0-1 1,1 1-1,-1-1 1,1 0-1,1 0 0,-1-1 1,0 1-1,1-1 0,8 6 1,-10-8 8,0 0 1,0 0-1,0-1 1,0 1 0,0-1-1,0 0 1,1 0-1,-1 0 1,0 0-1,1-1 1,-1 1 0,1-1-1,-1 0 1,1 0-1,-1 0 1,0 0-1,1-1 1,-1 1 0,7-3-1,-6 1 2,-1 1 0,0-1 0,1-1 1,-1 1-1,0 0 0,-1-1 0,1 0 0,0 0 0,-1 0 0,1 0 0,-1 0 0,0 0 1,0 0-1,0-1 0,0 1 0,-1-1 0,2-4 0,3-12-7,0 0 1,-2 0-1,0-1 1,1-39-1,-6-88-136,0 94 142,1 39 13,0 9 20,0 0 0,0 0 0,0 0 0,-1 0 0,0 0 0,0 0 0,-1 0 0,1 0 0,-5-8 0,2 30-23,4 202-46,3-179 39,2 0-1,1 0 1,18 61 0,-22-94-6,1 1 1,-1-1-1,1 0 1,0 0-1,0-1 1,1 1-1,0-1 1,5 7-1,-7-10 0,-1-1 1,1 1-1,0-1 0,-1 0 1,1 1-1,0-1 0,0 0 0,0 0 1,0 0-1,0 0 0,0 0 1,0-1-1,0 1 0,0-1 1,1 1-1,-1-1 0,0 0 0,0 0 1,0 0-1,1 0 0,-1 0 1,0 0-1,0-1 0,0 1 1,0-1-1,0 1 0,1-1 1,2-2-1,-2 2 2,-1-1-1,1 0 1,-1 0 0,0 0 0,0 0-1,0-1 1,0 1 0,0-1-1,0 1 1,0-1 0,-1 0 0,1 1-1,-1-1 1,0 0 0,2-6 0,9-47-6,-12 55 4,5-51-113,-3-96 0,-3 92 232,1 68-136,-1 32 12,2 0-1,1 0 0,3 0 0,11 46 1,-14-85-1,-1 0-1,1 0 1,0 0 0,0-1-1,0 1 1,1 0 0,0-1-1,0 0 1,0 1 0,0-1 0,1-1-1,-1 1 1,7 4 0,-7-6 1,0 0 0,0 0 1,1 0-1,-1 0 1,1-1-1,0 0 0,-1 0 1,1 0-1,0 0 0,0 0 1,-1-1-1,1 0 1,0 0-1,0 0 0,0 0 1,-1 0-1,1-1 0,6-1 1,-7 1 4,-1 0 0,1-1-1,-1 1 1,1-1 0,-1 1 0,1-1 0,-1 0 0,0 0 0,0 0 0,0 0 0,0 0 0,0-1 0,0 1-1,-1 0 1,1-1 0,-1 1 0,0-1 0,0 0 0,0 1 0,0-1 0,0 0 0,0-3 0,3-9-6,-1 1 1,-1-1-1,0-15 1,0-139-411,-3 94 858,10 78-391,-5 2-55,-1-1 0,0 1 0,0 0 0,0 0 0,0 0 0,-1 1 0,0-1 0,2 6 0,12 52-23,-13-51 26,3 21-8,-1 0-1,-2 1 1,-1 45 0,8-147-196,20-112-20,-18 145 339,0 23 25,-12 12-138,1-1 0,-1 1 1,1 0-1,-1 0 0,1 0 0,-1 0 0,1 1 0,-1-1 0,0 0 0,1 0 0,-1 0 0,1 0 0,-1 0 0,1 1 0,-1-1 0,1 0 0,-1 0 0,0 1 0,1-1 1,-1 0-1,0 0 0,1 1 0,-1-1 0,0 1 0,1-1 0,-1 0 0,0 1 0,0-1 0,1 1 0,-1-1 0,0 0 0,0 1 0,5 11-17,0 0 0,-1 0 0,0 1 0,-1-1-1,2 19 1,4 16 28,-5-28-2,2-1 1,1 1-1,11 22 0,-17-36-6,1-1-1,1 0 0,-1 0 1,1 0-1,0 0 1,-1 0-1,2-1 0,-1 1 1,0-1-1,1 0 1,-1 0-1,1 0 0,0 0 1,0-1-1,0 1 1,1-1-1,-1 0 0,0-1 1,8 3-1,0-2 7,-1-1-1,0 0 1,0-1-1,1 0 0,-1-1 1,18-3-1,-23 2-5,-1 1-1,1-1 0,-1 0 0,0-1 1,0 1-1,0-1 0,0 0 0,0-1 1,0 1-1,-1-1 0,0 0 0,0 0 1,0 0-1,6-8 0,-4 2-11,0 0 0,0 0 0,-1 0 0,-1-1 0,0 0 0,0 0 0,-1 0 0,0-1 0,-1 1 0,0-1 0,-1 1 0,-1-1 0,0-13 0,0 23 16,0 0 0,0 0-1,0 0 1,0 0 0,0 0 0,-1 0-1,1 0 1,-1 0 0,1 0 0,-1 0-1,0 1 1,0-1 0,0 0 0,0 0 0,0 1-1,0-1 1,0 0 0,0 1 0,-1-1-1,1 1 1,-1 0 0,1-1 0,-1 1-1,1 0 1,-1 0 0,0 0 0,0 0 0,1 0-1,-1 1 1,-4-2 0,-2 0 10,0 1 1,0 0 0,0 1-1,0 0 1,0 0-1,-11 2 1,16-2-21,0 0 1,1 1-1,-1 0 0,0-1 1,1 1-1,-1 0 1,0 0-1,1 0 1,-1 1-1,1-1 0,0 1 1,-1-1-1,1 1 1,0 0-1,0 0 1,0 0-1,0 0 0,1 0 1,-1 0-1,0 0 1,1 1-1,-1-1 0,1 1 1,0-1-1,0 1 1,0-1-1,-1 6 1,-1 5-24,1 1 1,1-1-1,0 0 1,1 22 0,0-17 0,0-15 24,0 0-1,0 0 0,0 0 0,1 0 0,-1-1 1,1 1-1,-1 0 0,1 0 0,0 0 1,0 0-1,0-1 0,0 1 0,1 0 0,-1-1 1,1 1-1,0-1 0,-1 0 0,1 1 0,0-1 1,0 0-1,3 2 0,-1-2 4,1 0 0,-1 0 0,1 0 0,-1 0 0,1-1 0,0 0 0,-1 0 0,1 0 0,0 0 0,0-1 0,9 0 0,-12 0 2,0 0 0,0 0 1,0-1-1,0 1 0,0-1 0,0 1 0,1-1 1,-1 0-1,-1 1 0,1-1 0,0 0 0,0 0 0,0-1 1,0 1-1,-1 0 0,1-1 0,0 1 0,1-3 1,0 0 3,0 0 1,0-1 0,-1 1 0,0 0 0,1-1 0,-2 0 0,3-8 0,0-3 9,-1-1 1,-1 1 0,0-31-1,-2-1 112,0 35-30,0 32-95,1 127-5,-13 373 27,11-507-29,0-1 0,-1 1 0,0-1 0,-1 0 0,0 0 0,-1 0 0,-9 19 0,11-27 1,1 0-1,-1 0 1,0-1 0,0 1 0,0-1 0,0 0-1,-1 1 1,1-1 0,0 0 0,-1 0-1,0-1 1,1 1 0,-1 0 0,0-1-1,0 0 1,0 1 0,0-1 0,0 0-1,0-1 1,0 1 0,0 0 0,0-1 0,0 0-1,-1 0 1,1 0 0,0 0 0,0 0-1,0-1 1,0 1 0,-1-1 0,1 0-1,0 0 1,-3-1 0,3 0 0,-1 0-1,1 0 1,0 0 0,0-1 0,0 1-1,0-1 1,0 0 0,1 1 0,-1-1-1,1 0 1,0-1 0,0 1-1,0 0 1,0-1 0,0 1 0,1-1-1,0 1 1,-1-1 0,1 0 0,1 0-1,-2-5 1,-1-12-8,0-1-1,1-33 1,2 46 4,-1-5 2,0 0-1,1 0 1,1-1 0,0 1-1,1 0 1,1 0-1,0 0 1,1 0-1,0 1 1,9-20 0,1 12 6,0 0 0,1 1 0,1 1 1,0 0-1,2 1 0,0 1 1,1 1-1,41-27 0,-14 15-7,1 2 0,1 3 0,55-20 0,-93 40-143,-7 2-71,-1 0 0,1 1 0,0-1 0,0 0 0,-1 0 0,1 0-1,0-1 1,-1 1 0,1-1 0,3-2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25.27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101 1 31118,'-5'-1'25,"-1"1"-1,0 1 1,1-1 0,-1 1-1,0 0 1,1 0 0,-1 0-1,1 1 1,0 0-1,-10 4 1,13-4-22,-1 0 0,1 0 0,0 1 0,0-1 1,-1 0-1,1 1 0,1-1 0,-1 1 0,0 0 0,1 0 0,-1-1 0,1 1 0,0 0 1,0 0-1,0 0 0,0 0 0,1 1 0,-1-1 0,1 0 0,0 6 0,0-7 2,-1 0-1,1 0 1,0 1-1,0-1 1,0 0-1,1 0 0,-1 0 1,0 0-1,1 0 1,-1 0-1,1 0 1,0 0-1,0 0 1,0 0-1,0 0 0,0 0 1,0 0-1,0-1 1,1 1-1,-1 0 1,3 2-1,-1-2 23,1-1 0,0 1-1,0 0 1,0-1 0,0 0 0,-1 0-1,2 0 1,-1 0 0,0 0 0,6-1 0,-4 1 29,-1-1 0,1 1 0,0-1 0,-1-1 0,1 1 0,-1-1 0,0 0 0,1 0 1,-1 0-1,7-3 0,-10 3-50,0-1 0,0 0 1,0 1-1,0-1 0,0 0 0,-1 0 1,1 0-1,-1 0 0,1 0 0,-1 0 1,0 0-1,0 0 0,0-1 0,0 1 1,0-1-1,0 1 0,-1 0 0,1-1 1,-1 1-1,0-1 0,1 1 0,-1-1 1,0 1-1,-1-4 0,1-1-12,0 3 4,0 1 0,0-1 0,0 0-1,0 0 1,-1 0 0,0 0 0,-1-6 0,1 8-12,0 1 0,0 0 0,0 0 0,0 0 0,0 0 0,0 0 1,0 0-1,0 0 0,0 0 0,-1 0 0,1 0 0,0 1 0,0-1 0,-1 0 0,1 1 0,-1-1 1,1 1-1,0 0 0,-1-1 0,1 1 0,-1 0 0,1 0 0,-1 0 0,-2 0 0,-23 0-1183,-5 0-2098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25.7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106 0 31470,'-7'0'38,"-1"0"-1,1 1 1,0-1-1,-1 1 1,1 1-1,0-1 0,-9 4 1,14-3-36,-1-1 1,1 0 0,0 0-1,-1 1 1,1 0 0,0-1-1,0 1 1,0 0 0,1 0-1,-1 0 1,0 0 0,1 0-1,-1 0 1,1 1-1,0-1 1,-1 0 0,1 1-1,0-1 1,1 1 0,-1-1-1,0 1 1,1 0 0,-1 3-1,0-1-9,1 0 0,-1 0 0,1-1 0,0 1 0,1 0 0,-1 0 0,1-1 0,0 1 0,0 0 0,0-1 0,1 1 0,-1-1 0,1 0 0,3 6 0,-3-7 7,1-1 0,-1 1 1,1 0-1,0-1 0,0 1 0,0-1 0,0 0 1,0 0-1,0 0 0,0-1 0,1 1 0,-1-1 1,1 0-1,-1 0 0,1 0 0,0 0 0,-1 0 1,8-1-1,-8 1-9,7 0 91,0 0 1,0-1-1,0 0 0,17-2 1,-25 2-69,0-1 0,0 1 0,-1-1 0,1 1 0,0-1 0,0 0 0,0 0 0,-1 1 0,1-1 0,0-1 0,-1 1 0,1 0 0,0 0 0,-1 0 1,0-1-1,1 1 0,-1-1 0,0 1 0,0-1 0,0 0 0,0 1 0,0-1 0,0 0 0,0 0 0,-1 0 0,1 0 0,0 1 0,-1-1 0,1-4 0,-1 2-10,1 0 0,-1 1-1,0-1 1,0 0 0,0 0-1,0 0 1,-1 1 0,0-1-1,0 0 1,0 1 0,0-1-1,0 1 1,-1-1 0,1 1-1,-1-1 1,0 1 0,-3-4-1,2 4-62,0 1 0,0-1 0,0 1 1,0 0-1,0 0 0,0 1 0,-1-1 0,1 1 0,-1-1 0,1 1 0,-1 0 0,1 1 0,-1-1 0,0 0 0,0 1 0,1 0 0,-6 0 0,-13 0-2000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27.09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91 112 31150,'-9'-18'636,"7"14"-524,0 0 0,0 0 0,0 1 0,1-1 0,-1 0 0,1 0 0,-1-7 0,2 11-91,-6 25-5,-9 58-16,4 1 0,0 125 0,-1-400 0,-1 2 0,13 186 0,0 1 0,0-1 0,1 0-1,-1 0 1,1 0 0,-1 0 0,1 1 0,0-1 0,0 0 0,0 1 0,0-1-1,1 0 1,-1 1 0,1 0 0,0-1 0,-1 1 0,1 0 0,0 0 0,0 0-1,0 0 1,1 0 0,-1 0 0,0 1 0,1-1 0,-1 1 0,1 0-1,-1-1 1,1 1 0,5-1 0,4-1-2,1 0 0,1 2 0,-1-1 0,0 1 0,14 2 0,-24-1 2,-1-1-22,1 1 0,-1 0 0,1 0-1,-1 0 1,1 1 0,-1-1 0,1 0 0,-1 1 0,1 0-1,-1 0 1,1 0 0,-1 0 0,0 0 0,0 0 0,1 0 0,-1 1-1,0-1 1,0 1 0,0-1 0,-1 1 0,1 0 0,0 0-1,0 0 1,-1 0 0,0 0 0,1 0 0,-1 1 0,0-1 0,0 0-1,0 1 1,0-1 0,0 4 0,1 18-1200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28.82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171 113 30622,'4'0'1330,"-14"2"-863,-47 8-551,49-7 88,0 0 1,1 1-1,0 0 0,0 0 1,0 1-1,0 0 1,1 0-1,0 0 0,-10 12 1,13-13-3,-1 1 1,1 0 0,0 1-1,1-1 1,-1 0-1,1 1 1,0 0-1,0-1 1,1 1 0,0 0-1,0 0 1,0 0-1,0 11 1,1-12-2,0-1 0,0 0-1,1 1 1,-1-1 0,1 0 0,0 1 0,0-1 0,0 0 0,1 0-1,-1 0 1,1 0 0,0 0 0,3 4 0,-3-5 0,1 0 0,0-1 0,0 1 1,-1-1-1,2 0 0,-1 0 0,0 0 0,0-1 0,0 1 1,1-1-1,-1 0 0,1 1 0,-1-1 0,1-1 1,0 1-1,6 0 0,-2 0 5,1 0 1,0-1-1,0 0 0,0-1 1,-1 1-1,1-2 1,0 1-1,-1-1 0,1 0 1,-1-1-1,1 0 1,-1-1-1,13-7 0,-15 7-3,0-1-1,0 0 0,0 0 0,-1 0 1,1-1-1,-1 0 0,-1 0 0,1 0 1,-1-1-1,0 1 0,0-1 1,-1 0-1,0 0 0,0 0 0,-1-1 1,2-8-1,0-12-9,-1 1 1,-1-1 0,-3-37-1,0 30 52,0 99-48,-1-27 2,2 0 0,5 45 0,-4-79-1,-1 1 0,1 0 1,0-1-1,0 1 0,0-1 0,0 1 0,1-1 0,-1 0 0,1 1 0,0-1 0,0 0 0,0 0 0,1 0 0,-1 0 1,1-1-1,-1 1 0,1-1 0,0 1 0,6 2 0,-3-2 3,0-1-1,0 1 1,0-1-1,0-1 1,0 1-1,1-1 1,-1-1 0,1 1-1,-1-1 1,10 0-1,-12-1 1,-1 0-1,1 0 1,0 0 0,0 0-1,-1 0 1,1-1-1,-1 1 1,1-1-1,-1 0 1,0 0-1,0-1 1,0 1 0,0 0-1,0-1 1,0 0-1,-1 0 1,1 0-1,-1 0 1,0 0 0,0 0-1,0-1 1,0 1-1,-1-1 1,1 1-1,1-6 1,4-12 0,-1 0 1,-1 0-1,3-27 0,-7 37-2,2-9 0,-3 9 1,2-1 1,0 1-1,4-14 0,-6 23 0,1 1-1,-1-1 0,1 0 1,0 1-1,-1-1 1,1 0-1,0 1 0,0-1 1,0 1-1,0-1 1,0 1-1,1 0 0,-1-1 1,0 1-1,1 0 1,-1 0-1,1 0 0,-1 0 1,1 0-1,-1 0 1,1 1-1,0-1 0,-1 0 1,1 1-1,0-1 0,2 0 1,0 1-1,0-1 0,0 1 0,-1 0 1,1 0-1,0 0 0,0 1 0,0-1 0,-1 1 0,1 0 1,0 0-1,-1 0 0,1 0 0,-1 1 0,1-1 0,-1 1 0,0 0 1,1 0-1,-1 1 0,0-1 0,-1 0 0,1 1 0,0 0 1,-1 0-1,1-1 0,-1 1 0,0 1 0,0-1 0,0 0 1,0 1-1,-1-1 0,1 1 0,-1-1 0,0 1 0,1 7 1,-2-11 0,0 0 0,0 0 0,0 1 0,0-1 1,0 0-1,0 0 0,0 0 0,0 0 0,0 1 0,0-1 1,0 0-1,0 0 0,-1 0 0,1 0 0,0 1 1,0-1-1,0 0 0,0 0 0,0 0 0,0 0 1,-1 0-1,1 0 0,0 0 0,0 0 0,0 1 0,0-1 1,-1 0-1,1 0 0,0 0 0,0 0 0,0 0 1,-1 0-1,1 0 0,0 0 0,0 0 0,0 0 1,0 0-1,-1 0 0,1 0 0,0 0 0,0 0 1,0 0-1,-1-1 0,1 1 0,0 0 0,0 0 0,0 0 1,0 0-1,-1 0 0,1 0 0,0 0 0,0 0 1,0-1-1,0 1 0,0 0 0,-14-7 17,13 7-18,-3-3 2,0 1 1,0 1-1,0-1 0,0 1 0,-1-1 0,1 1 0,0 0 1,-1 1-1,1-1 0,0 1 0,-1 0 0,1 0 0,-1 0 1,1 0-1,-6 2 0,7-1-1,0 0 0,-1 1 0,1-1 0,0 1 0,0 0 0,0 0 0,0 0 0,0 0 0,0 0 0,0 1 0,1-1 0,-1 1 0,1 0 0,0 0 0,0 0 0,0 0 0,0 0 0,-2 4 0,1-1-1,1 0 0,-1 0 0,1 0-1,0 0 1,1 0 0,0 1 0,0-1 0,0 1 0,0-1 0,1 1 0,0-1-1,1 1 1,-1-1 0,4 13 0,-3-16 2,0 1-1,1-1 1,-1 0-1,1 0 1,0 0 0,0 0-1,0 0 1,0 0-1,1 0 1,-1-1 0,1 1-1,0-1 1,-1 0-1,1 1 1,0-1 0,0-1-1,1 1 1,-1 0 0,0-1-1,0 0 1,1 1-1,-1-1 1,1-1 0,-1 1-1,1 0 1,-1-1-1,8 0 1,-8 1 2,0-1 0,-1 0 0,1 0-1,0 0 1,0-1 0,0 1 0,0-1 0,0 1 0,-1-1 0,1 0-1,0 0 1,-1 0 0,1 0 0,-1-1 0,1 1 0,-1-1 0,5-3 0,-4 1 1,0 0 0,-1 0 0,1 0 0,-1 0 0,0 0 0,0-1 0,0 1 0,-1-1 0,1 1 0,0-7 0,2-13 8,0 0 0,-2 0 0,-1-43 0,-1 53 1,-25 396-10,10-215-3,13-124 0,2-27 0,0 0 0,-2-1 0,0 1 0,0 0 0,-2-1 0,-7 25 0,11-40 0,0 1 0,0-1 0,0 0 0,0 1 0,-1-1 0,1 0 0,0 0 0,0 1 0,0-1 0,0 0 0,0 1 0,0-1 0,0 0 0,-1 0 0,1 1 0,0-1 0,0 0 0,0 0 0,-1 1 0,1-1 0,0 0 0,0 0 0,-1 0 0,1 1 0,0-1 0,0 0 0,-1 0 0,1 0 0,0 0 0,-1 0 0,1 1 0,0-1 0,-1 0 0,1 0 0,0 0 0,0 0 0,-1 0 0,1 0 0,0 0 0,-1 0 0,1 0 0,0 0 0,-1 0 0,1-1 0,0 1 0,-1 0 0,1 0 0,0 0 0,0 0 0,-1 0 0,1-1 0,0 1 0,0 0 0,-1 0 0,1 0 0,0-1 0,0 1 0,-1 0 0,1 0 0,0-1 0,0 1 0,0 0 0,0-1 0,0 1 0,-1-1 0,-8-21 0,9 21 0,-11-41-10,1 0 0,2-1 0,3 1-1,-2-83 1,8 118 9,0 0-1,0 0 0,0 0 0,1 0 0,0 0 1,0 0-1,1 1 0,0-1 0,0 1 0,0 0 1,1-1-1,0 2 0,0-1 0,1 0 0,0 1 1,-1 0-1,8-5 0,12-10 5,1 1 0,46-27-1,-21 15 9,-48 29-10,16-10 7,0 0 0,-1-2 1,24-23-1,-38 33-7,1 0 1,-1 0-1,0 0 1,0 0-1,0 0 0,-1-1 1,1 0-1,-1 1 1,0-1-1,0 0 1,-1 0-1,0 0 0,0 0 1,0 0-1,0 0 1,-1 0-1,1 0 1,-1 0-1,-1 0 1,-1-10-1,1 13-1,0 0 0,0 0 0,0 0 0,0 1 0,-1-1 0,1 0 0,-1 1 0,1 0 0,-1-1 0,0 1 0,0 0 0,1-1 0,-1 1 0,0 0 0,0 1 0,0-1 0,0 0 0,0 0 0,0 1 0,0-1 0,0 1 0,-1 0 0,-2-1 0,3 1 0,-1-1 0,1 1 0,-1 0 0,0 0 0,1 0 0,-1 0 0,1 0 0,-1 1 0,0-1 0,1 1 0,-1-1 0,1 1 0,0 0 0,-1 0 0,1 0 0,0 1 0,-1-1 0,1 0 0,0 1 0,-2 1 0,1 2 0,0-1 0,1 1 0,-1 0 0,1 0 0,0 0 0,1 0 0,-1 1 0,1-1 0,0 0 0,0 6 0,-1 59 0,2-46 0,0-17 0,0-1 0,1 1 0,0 0 0,0-1 0,1 1 0,-1-1 0,2 1 0,-1-1 0,1 0 0,-1 0 0,2 0 0,-1 0 0,1 0 0,-1-1 0,9 9 0,-9-11 0,1 1 0,0-1 0,0 0 0,1 0 0,-1 0 0,1 0 0,-1-1 0,1 0 0,0 0 0,0 0 0,0-1 0,0 1 0,0-1 0,0 0 0,1-1 0,-1 1 0,0-1 0,0 0 0,0 0 0,9-2 0,-10 1 0,-1 0 0,0-1 0,0 1 0,1-1 0,-1 0 0,0 0 0,0 0 0,0 0 0,-1 0 0,1-1 0,-1 1 0,1-1 0,-1 0 0,0 0 0,0 0 0,0 0 0,0 0 0,0 0 0,-1 0 0,0-1 0,1 1 0,-1 0 0,1-7 0,2-7-1,-1 1 1,0-1-1,0-27 0,-3-17-11,-1 35 18,4-38 0,-3 63-6,0 0 0,0 0 0,0 0 1,0 1-1,1-1 0,-1 0 0,0 0 0,0 0 0,1 1 0,-1-1 0,0 0 0,1 1 0,-1-1 0,1 0 0,-1 1 0,1-1 0,-1 0 0,1 1 0,0-1 0,-1 1 1,1-1-1,0 1 0,-1-1 0,1 1 0,0 0 0,0-1 0,-1 1 0,1 0 0,0 0 0,0-1 0,0 1 0,-1 0 0,1 0 0,0 0 0,0 0 0,0 0 0,-1 0 0,1 0 1,0 0-1,0 0 0,0 1 0,-1-1 0,1 0 0,0 0 0,0 1 0,-1-1 0,1 1 0,0-1 0,0 0 0,-1 1 0,2 0 0,2 1 0,0 1 0,0-1 0,0 1 0,-1 0 0,1 0 0,0 0 0,4 6 0,-1 3-1,0 0 0,0 0 0,-1 1 0,0-1 0,-1 2 0,-1-1 0,4 22 0,-3-6-2,-1 0 1,-1 47-1,16-146 3,-7-9-9,-8 49 1,1-1 1,16-52-1,-20 81 8,0 0 0,-1 1 0,1-1 0,0 0 0,0 1 0,0-1 0,0 1 0,0-1 0,0 1 0,0-1 0,1 1 0,1-2 0,-2 3 0,-1-1 0,1 1 0,0 0 0,-1-1 0,1 1 0,0 0 0,-1 0-1,1 0 1,0 0 0,0-1 0,-1 1 0,1 0 0,0 0 0,0 0 0,-1 0 0,1 1 0,0-1 0,-1 0 0,1 0 0,0 0 0,1 1 0,0 0 0,-1 1 1,1-1-1,0 1 0,0-1 0,-1 1 0,1-1 1,-1 1-1,1 0 0,-1 0 0,0 0 0,0 0 1,0 0-1,0 0 0,0 0 0,0 0 0,-1 0 0,2 3 1,4 36 2,-1-1 1,-3 1 0,-2 58-1,-1-39-73,1-60-195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29.18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113 3 31679,'-5'0'26,"1"0"1,0 0 0,0 0-1,0 0 1,0 1 0,0 0-1,0 0 1,0 0 0,0 0-1,0 1 1,0-1 0,0 1-1,1 0 1,-1 0 0,1 1-1,-1-1 1,1 1 0,0-1-1,0 1 1,0 0 0,0 0-1,1 0 1,-1 1 0,1-1-1,0 1 1,0-1 0,0 1 0,0 0-1,0 0 1,-1 6 0,1-4-25,0 0 1,0 0-1,1 0 1,-1 0-1,1 0 1,1 0-1,-1 0 1,1 0-1,0 0 1,1 0-1,-1 0 1,1 0-1,3 12 1,-2-15 0,-1 1 0,1 0 0,0-1 0,0 1 0,1-1 0,-1 0 0,1 1 0,0-1 0,0 0 0,0-1 0,0 1 0,0-1 0,0 1 0,1-1 0,-1 0 0,1 0 0,-1 0 0,1-1 0,0 1 0,0-1 0,5 1 0,-2 0 3,-1 0 0,1-1-1,-1 0 1,1 0 0,-1-1 0,1 0-1,0 0 1,-1 0 0,1-1 0,0 0 0,8-3-1,-12 3-3,0-1-1,0 1 1,0-1 0,-1 1-1,1-1 1,-1 0-1,1 0 1,-1 0-1,0-1 1,1 1-1,-1 0 1,-1-1-1,1 0 1,0 1-1,0-1 1,-1 0 0,0 0-1,1 0 1,-1 0-1,0 0 1,-1 0-1,1 0 1,0 0-1,-1 0 1,0-6-1,1-2 0,0 1-1,-1-1 0,-1 0 1,1 1-1,-2-1 1,0 0-1,-3-12 0,4 19 0,-1 1 0,1-1 0,-1 1 0,1 0 0,-1 0 0,0 0 0,0 0-1,0 0 1,-1 0 0,1 0 0,-1 1 0,1-1 0,-1 1 0,0 0 0,0 0-1,0 0 1,0 0 0,-1 0 0,1 1 0,0-1 0,-1 1 0,1 0 0,-1 0-1,-6-1 1,6 1-7,0 0-1,0 1 0,0-1 0,0 1 0,0 0 1,0 0-1,0 1 0,0-1 0,0 1 0,0 0 1,0 0-1,0 0 0,0 0 0,0 1 0,1 0 1,-1 0-1,1 0 0,-1 0 0,1 0 0,0 1 1,0-1-1,0 1 0,0 0 0,-3 4 1,-16 27-436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30.34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0 122 23179,'0'-29'3714,"0"47"-681,0 52-240,0-66-2793,0 23 0,1 1 0,6 33 0,-6-53 0,1-1 0,-1 1 0,2-1 0,-1 0 0,1 1 0,0-1 0,1-1 0,-1 1 0,1 0 0,1-1 0,-1 0 0,1 0 0,6 6 0,-10-11 0,1 0 0,-1 0 0,0 0 0,0 0 0,0 0 0,1 0 0,-1-1 0,0 1 0,1 0 0,-1-1 0,1 1 0,-1-1 0,1 1 0,-1-1 0,1 0 0,-1 0 0,1 0 0,-1 0 0,1 0 0,-1 0 0,1 0 0,1-1 0,0 0 0,-1 0 0,0 0 0,1 0 0,-1 0 0,0-1 0,0 1 0,0-1 0,0 0 0,0 0 0,0 1 0,3-5 0,1-3 0,0-1 0,0 1 0,-1-1 0,8-20 0,0-18-23,-2 0 0,-2-1 0,-2-1 0,1-78 0,-9 157-308,-4 4-648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32.06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153 305 31695,'0'-18'467,"1"11"-402,-1 1 0,0-1 1,0 1-1,-1-1 0,1 1 0,-3-8 0,2 12-64,0 1 0,1-1-1,-1 1 1,0-1 0,0 1-1,0 0 1,0-1 0,0 1-1,0 0 1,0 0 0,0 0-1,-1 0 1,1 0 0,0 0 0,-1 0-1,1 0 1,-1 0 0,1 1-1,-1-1 1,1 0 0,-1 1-1,1-1 1,-1 1 0,0 0 0,1 0-1,-1 0 1,1-1 0,-1 1-1,-2 1 1,1-1-1,-1-1 0,0 1 0,1 1 0,-1-1 0,1 0 0,-1 1 0,1 0 0,-1 0 0,1 0 0,0 0 0,-1 1 0,1-1 0,0 1 0,0 0 0,0 0 0,0 0 0,0 0 0,0 0 0,1 1 0,-1-1 0,1 1 0,0 0 0,0 0 0,0 0 0,0 0 0,0 0 0,0 0 0,1 0 0,-2 6 0,-2 4 0,1 0 0,0 0 0,1 1 0,0-1 0,1 1 0,1-1 0,0 1 0,2 18 0,-1-29 0,0-1 0,0 1 0,0-1 0,0 1 0,1 0 0,0-1 0,-1 1 0,1-1 0,0 1 0,0-1 0,0 0 0,0 1 0,1-1 0,-1 0 0,1 0 0,-1 0 0,1 0 0,0 0 0,0 0 0,0 0 0,0-1 0,0 1 0,0-1 0,4 3 0,-1-2 0,0 0 0,-1-1 0,1 1 1,0-1-1,0-1 0,0 1 0,0 0 0,-1-1 1,1 0-1,0 0 0,0-1 0,8-1 1,-10 1-1,1 0 1,-1 0-1,0-1 1,0 1-1,-1-1 1,1 0-1,0 1 1,0-1-1,-1-1 1,1 1 0,-1 0-1,0-1 1,0 1-1,0-1 1,0 1-1,0-1 1,0 0-1,-1 0 1,1 0-1,-1 0 1,0 0-1,0 0 1,0 0 0,0-1-1,0-5 1,2-10 0,-1-1 0,-1 0 0,-1-22 0,-1 22 7,2 2-6,0 13 0,-1 0 0,1 0 0,-1 0 0,-1 1 0,1-1 0,-1 0 0,1 0 0,-1 0 0,-3-6 0,4 11-2,0 0 0,0 0 0,0 1 0,0-1 0,0 0 0,0 0 0,0 1 0,0-1 0,0 0 0,0 0 0,0 0 0,0 1 0,0-1 0,0 0 0,-1 0 0,1 0 0,0 1 0,0-1 0,0 0 0,0 0 0,0 0 0,-1 0 0,1 0 0,0 1 0,0-1 0,0 0 0,-1 0 0,1 0 0,0 0 0,0 0 0,0 0 0,-1 0 0,1 0 0,0 0 0,0 0 0,-1 1 0,1-1 0,0 0 0,0 0 0,0-1 0,-1 1 0,1 0 0,0 0 0,0 0 0,-1 0 0,1 0 0,0 0 0,0 0 0,0 0 0,-1 0 0,1 0 0,0 0 0,0-1 0,0 1 0,0 0 0,-1 0 0,1 0 0,0 0 0,0-1 0,0 1 0,0 0 0,0 0 0,0 0 0,-1-1 0,1 1 0,0 0 0,0 0 0,0-1 0,-4 19-3,1 0-2,1 0 1,1 0-1,0 0 1,1 1-1,1-1 1,7 34-1,-7-47 4,0-1 0,0 1 0,1 0 0,-1-1 0,1 0 0,0 1 0,1-1 0,-1 0 0,1 0 0,0 0 0,-1 0 0,2-1 0,-1 1 0,0-1 0,1 0 0,0 1 0,-1-2 0,1 1 0,1 0 0,-1-1 0,0 0 0,0 0 0,1 0 0,-1 0 0,1-1 0,0 0 0,-1 0 0,1 0 0,0-1 0,0 1 0,5-1 0,-5 0 2,-1 0 0,1-1 0,-1 1 0,1-1 0,-1 0 0,0 0 0,0-1 0,1 1 0,-1-1-1,0 0 1,0 0 0,0 0 0,-1-1 0,8-5 0,-6 3 0,0 0 1,0-1-1,-1 1 0,1-1 0,-1 0 0,-1-1 0,1 1 0,3-11 1,0-4-1,0 0 0,-2-1 0,-1 0 0,0 0 1,0-26-1,-3-165 31,-5 191-18,4 22-14,-1 0 0,1 0 0,0 0 0,0 0 0,0 0 0,0 0 0,-1 0 0,1 0 0,0 0 0,0 0 0,0 0 0,0 0 0,-1 0 1,1 0-1,0 0 0,0 0 0,0 0 0,-1 0 0,1 0 0,0 0 0,0 0 0,0 0 0,0 0 0,-1 0 0,1 0 0,0 0 0,0 0 0,0 1 1,0-1-1,-1 0 0,1 0 0,0 0 0,0 0 0,0 0 0,0 1 0,0-1 0,0 0 0,0 0 0,-1 0 0,1 0 0,0 1 0,0-1 0,0 0 0,0 0 1,0 0-1,0 0 0,0 1 0,-11 36-1,6 27 1,4 93 0,2-72 0,-1-74 0,0-1 0,0 1 0,0 0 0,2 0 0,2 16 0,-3-25 0,-1 0 0,1 1 0,0-1 0,0 0 0,0 0 0,0 0 0,0 0 0,1 1 0,-1-2 0,1 1 0,-1 0 0,1 0 0,0 0 0,-1-1 0,1 1 0,0-1 0,0 1 0,0-1 0,0 0 0,0 0 0,1 0 0,-1 0 0,0 0 0,1 0 0,3 0 0,-1 0 0,1 0 0,-1 0 0,0-1 0,1 0 0,-1 0 0,0 0 0,0-1 0,1 0 0,-1 0 0,0 0 0,0 0 0,0-1 0,0 0 0,0 0 0,0 0 0,-1-1 0,1 0 0,-1 0 0,1 0 0,5-5 0,-4 1 0,-1 0 0,1-1 0,-1 1 0,0-1 0,-1 0 0,0-1 0,0 1 0,0-1 0,-1 0 0,-1 1 0,2-12 0,1-8 4,-2 1-1,-1-1 1,-3-29 0,1 30-3,-8 170-1,8-130-1,0 1 0,1-1 0,1 0-1,0 0 1,0 0 0,6 13 0,-7-22 1,0 0-1,1-1 1,-1 0 0,1 1-1,0-1 1,0 0 0,0 0 0,1 0-1,-1 0 1,1 0 0,0-1-1,-1 1 1,1-1 0,0 1-1,0-1 1,1 0 0,-1 0-1,0-1 1,1 1 0,-1-1-1,1 1 1,0-1 0,-1 0 0,1-1-1,7 2 1,-9-2 0,1 1 1,0-1-1,0 0 1,0 1-1,0-1 1,0 0-1,-1-1 1,1 1-1,0 0 1,0-1-1,0 0 0,-1 0 1,1 0-1,0 0 1,-1 0-1,1 0 1,-1 0-1,1-1 1,-1 0-1,0 1 1,1-1-1,-1 0 0,0 0 1,0 0-1,0 0 1,-1-1-1,1 1 1,0 0-1,-1-1 1,0 1-1,1-1 1,-1 1-1,0-1 1,1-3-1,2-7 1,0-1 0,-1 1 0,0-1-1,-1 0 1,0-17 0,-2-75 8,-2 46-7,2 37-2,0 22 0,0 1 0,0 0 0,0-1 0,1 1 0,-1-1 0,0 1 0,0-1 0,0 1 0,0-1 0,0 1 0,0 0 0,-1-1 0,1 1 0,0-1 0,0 1 0,0-1 0,0 1 0,0 0 0,-1-1 0,1 1 0,0-1 0,0 1 0,-1 0 0,1-1 0,0 1 0,-1 0 0,1-1 0,0 1 0,-1 0 0,1 0 0,-1-1 0,-4 5-2,5-4 1,-2 6 0,1 0 0,-1 0-1,2 1 1,-1-1 0,0 0-1,1 0 1,0 1 0,2 9-1,-1 8 1,-1-11 1,1 0 0,0 1 0,1-1 0,0 0 0,1-1 0,1 1 0,0 0 0,10 20 0,-12-27 0,1-1 0,1 1 0,-1-1 0,1 0 0,0 0 0,0 0 0,1-1 0,-1 1 0,1-1 0,0 0 0,0-1 0,0 1 0,1-1 0,-1 0 0,1 0 0,0 0 0,0-1 0,0 0 0,0 0 0,9 1 0,-12-2 0,1-1 1,-1 1-1,1-1 1,0 0-1,-1 0 0,1 0 1,0 0-1,-1-1 1,1 1-1,-1-1 0,1 0 1,-1 0-1,1 0 1,-1-1-1,0 1 0,1-1 1,-1 1-1,0-1 1,4-4-1,-3 2 1,0-1-1,-1 0 1,0 1-1,0-1 1,0 0 0,-1-1-1,0 1 1,0 0 0,0-1-1,0 1 1,-1-1-1,1-5 1,3-31-1,-1 1 0,-2-1 0,-4-45 0,1 84 0,1 1 0,0-1 0,-1 1 0,1-1 0,-1 1 0,0-1 0,0 1 0,0 0 0,0-1 0,0 1 0,-2-3 0,2 4 0,1 1 0,-1-1 0,1 1 0,-1-1 0,0 0 0,1 1 0,-1 0 0,0-1 0,1 1 0,-1-1 0,0 1 0,0 0 0,1-1 0,-1 1 0,0 0 0,0 0 0,0 0 0,1-1 0,-1 1 0,0 0 0,0 0 0,0 0 0,0 0 0,1 0 0,-1 1 0,0-1 0,0 0 0,0 0 0,1 1 0,-1-1 0,0 0 0,0 1 0,1-1 0,-1 0 0,0 1 0,1-1 0,-1 1 0,0 0 0,1-1 0,-2 2 0,-2 3 0,-1 0 0,1 0 0,0 1 0,1 0 0,-1-1 0,1 1 0,0 1 0,0-1 0,1 0 0,0 1 0,0-1 0,-1 11 0,-1 8 0,1 0 0,0 27 0,2-39 0,1 0 0,0 1 0,1-1 1,0 1-1,7 25 0,-7-36-1,1 0 1,-1 0-1,0 0 1,1 0-1,0 0 1,0-1-1,0 1 1,0 0 0,0-1-1,0 0 1,1 1-1,-1-1 1,1 0-1,-1 0 1,1 0-1,0-1 1,0 1-1,0-1 1,0 1-1,0-1 1,0 0-1,0 0 1,1 0-1,-1-1 1,0 1 0,1-1-1,-1 0 1,0 0-1,4 0 1,0 0 2,-1 0 0,0 0 0,0-1 0,0 0 0,0 0 0,7-2 0,-10 2-2,0-1 0,0 1 0,-1-1-1,1 0 1,0 1 0,-1-1 0,1 0 0,-1-1 0,0 1 0,0 0 0,0-1 0,0 1 0,3-6 0,0-1 0,0 0 0,-1-1 0,0 1 0,-1-1 0,1 0 0,-2 0 0,0 0 0,1-11 0,0-11 0,-3-40 0,0 43 0,5-56 0,-5 84 0,0-1 0,0 1 0,1-1 0,-1 1 0,0-1 0,1 1 0,-1-1 0,1 1 0,-1-1 0,1 1 0,0 0 0,0-1 0,0 1 0,0 0 0,-1 0 0,2-1 0,-1 1 0,0 0 0,0 0 0,2-1 0,-2 2 0,1-1 0,-1 1 0,0 0 0,0 0 0,1-1 0,-1 1 0,0 0 0,1 0 0,-1 1 0,0-1 0,1 0 0,-1 0 0,0 1 0,0-1 0,1 0 0,-1 1 0,0-1 0,2 2 0,2 1 0,0 1 0,0-1 0,0 1 0,-1 0 0,1 0 0,-1 0 0,0 1 0,5 7 0,0 3 0,0 1 0,-1-1 0,-1 2 0,0-1 0,-1 1 0,-1 0 0,-1 0 0,0 0 0,-1 1 0,-1-1 0,-1 1 0,0 0 0,-3 17 0,2-31 0,-1 0 0,0-1 0,0 1 0,0-1 0,-1 1 0,0-1 0,1 0 0,-1 0 0,0 1 0,0-1 0,-1-1 0,1 1 0,-1 0 0,1 0 0,-1-1 0,0 0 0,0 1 0,0-1 0,0 0 0,0-1 0,-1 1 0,1 0 0,0-1 0,-1 0 0,-4 2 0,-6 0 0,0 1 0,-1-2 0,1 0 0,0-1 0,-16 0 0,28-1 0,1-1 0,-1 1 0,1 0 0,-1-1 0,1 0 0,0 1 0,-1-1 0,1 0 0,0 0 0,-1 1 0,1-1 0,0 0 0,0-1 0,0 1 0,0 0 0,0 0 0,0 0 0,0 0 0,0-1 0,0 1 0,1 0 0,-1-1 0,1 1 0,-1-1 0,1 1 0,-1-1 0,1 1 0,0-1 0,-1 1 0,1-1 0,0 1 0,0-3 0,-1-10 0,0-1 0,2-22 0,0 19 0,-2-12 0,0 20-2,0 0 0,1 1 0,1-1-1,-1 0 1,4-15 0,-4 25 2,0 0 0,0-1 0,0 1 0,1 0 0,-1 0 1,0 0-1,0 0 0,0-1 0,0 1 0,0 0 0,0 0 1,0 0-1,1 0 0,-1 0 0,0-1 0,0 1 0,0 0 0,0 0 1,1 0-1,-1 0 0,0 0 0,0 0 0,0 0 0,1 0 1,-1 0-1,0 0 0,0 0 0,0 0 0,1 0 0,-1 0 0,0 0 1,0 0-1,0 0 0,0 0 0,1 0 0,-1 0 0,0 0 1,0 0-1,0 0 0,1 0 0,-1 0 0,0 0 0,0 0 1,0 1-1,0-1 0,1 0 0,-1 0 0,0 0 0,0 0 0,0 0 1,0 0-1,0 1 0,0-1 0,1 0 0,-1 0 0,0 0 1,0 1-1,0-1 0,0 0 0,0 0 0,8 12-9,0 2 8,3 7 0,1-1 1,0 0-1,23 25 1,-30-39 0,0-1 0,0 0 0,1 0 0,0 0 0,0-1 1,0 0-1,1 0 0,-1 0 0,1-1 0,0 0 1,0-1-1,0 1 0,0-1 0,1 0 0,8 0 1,-4 0-7,0-1 14,0 0 0,24-1 0,-33 0-20,-1 0-1,1-1 1,0 1 0,-1-1-1,1 1 1,-1-1 0,1 0-1,0 0 1,-1 0 0,0-1-1,1 1 1,-1 0 0,0-1-1,0 0 1,0 1 0,0-1-1,0 0 1,3-4 0,6-16-527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0 159 30830,'2'-2'123,"0"0"0,0 0-1,-1 0 1,1 0 0,1 0 0,-1 0-1,0 0 1,0 0 0,1 1 0,-1-1-1,1 1 1,-1 0 0,1 0 0,3-1-1,19-13-106,-20 12-13,-1-1 1,0 0-1,0 0 1,0 0-1,0 0 0,-1-1 1,0 0-1,0 1 1,0-1-1,-1 0 0,1 0 1,-1-1-1,0 1 1,-1 0-1,1-1 0,-1 1 1,0-1-1,0 1 0,-1-1 1,0 0-1,0-9 1,-2 111 1,4 111-5,6-161 0,-6-37-1,0 0 0,0 1-1,0 14 1,-4-23 0,-1 0 1,1-1-1,0 1 1,-1 0 0,1-1-1,-1 0 1,1 1-1,-1-1 1,1 0-1,-1 0 1,1 0 0,-4-1-1,2 1 7,-52 0-11,46 0-9,38 0 33,-3 0-18,1-1-1,0-1 1,-1-1 0,1-1 0,39-12 0,-65 16-7,0 0 0,0 0 0,0 0 0,0 0 0,0 0-1,0 0 1,0 0 0,0 0 0,0 0 0,0 0 0,0-1 0,0 1 0,0 0 0,-1 0 0,1 0-1,0 0 1,0 0 0,0 0 0,0 0 0,0 0 0,0 0 0,0 0 0,0 0 0,0 0 0,0 0-1,0 0 1,0 0 0,0 0 0,0 0 0,0 0 0,0 0 0,0 0 0,0 0 0,0-1 0,0 1-1,0 0 1,0 0 0,0 0 0,0 0 0,-8 0-284,-15 0-553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34.19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1 28989,'36'0'714,"277"0"2388,432 14-3236,-217-5 134,-228-7 0,528 1 13,-502-4-10,1519 0-3,-801 2 13,-1043-1-31,-2 1-18,1 0 1,-1 0-1,0-1 1,0 1-1,0-1 1,1 1-1,-1-1 1,0 1-1,0-1 1,0 1-1,0-1 1,0 0-1,0 0 1,0 1-1,0-1 1,0 0-1,0 0 1,0 0-1,0 0 1,0 0-1,0 0 1,0 0-1,-1-1 1,-1 2-221,-20-1-1897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43.4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29502,'33'2'2387,"224"-7"-3070,-270 5-573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44.2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120 67 30766,'0'0'744,"0"14"62,0 414-640,-24-434-121,9-2-45,9 5-1,0-1 1,-1 1 0,1 1 0,-1-1-1,1 1 1,-1 0 0,0 1 0,0 0-1,-12-1 1,19 3-3,-1 0 0,1-1 0,-1 1 0,1 0 1,0 0-1,0 0 0,0-1 0,-1 1 0,1 0 0,0 0 0,0 0 0,0 0 0,0 0 0,0 0 0,0-1 0,1 1 0,-1 0 0,0 0 0,0 0 0,1 0 0,-1-1 0,0 1 1,1 0-1,-1 0 0,1-1 0,-1 1 0,1 0 0,0 0 0,5 2 3,0 0 1,0 0-1,0-1 0,1 0 1,-1 0-1,1-1 0,-1 0 1,1 0-1,11 0 0,67-3 23,-69 1-25,-6 0 3,0 0 0,1-1 0,-1 0 0,0 0-1,0-1 1,0-1 0,-1 0 0,1 0 0,-1 0 0,0-1 0,0-1 0,-1 0 0,1 0 0,-1 0 0,-1-1 0,1 0-1,-1-1 1,0 0 0,-1 0 0,0 0 0,0-1 0,-1 0 0,0 0 0,-1 0 0,1-1 0,-2 1 0,1-1 0,-2 0-1,1 0 1,-1 0 0,0-12 0,1-7 15,-2-1-1,-2 1 0,0 0 1,-2 0-1,-1 0 1,-1 0-1,-2 0 1,-11-30-1,19 64-14,0 0 0,-1 0 0,1 0 0,-1 0 0,0 0 0,-2 9 1,1 7-5,15 760 6,-13-775 6,-1-7-4,0-17-2,-3-30-4,-14-26-7,10 49 6,2-1 0,0 0 0,-2-44 0,7 64 3,0 0-1,0 0 1,0 0 0,1 0 0,0 0 0,0 0-1,1 0 1,0 0 0,0 0 0,0 0-1,1 1 1,0-1 0,0 1 0,0 0 0,0 0-1,1 0 1,0 0 0,0 1 0,0-1-1,1 1 1,0 0 0,-1 0 0,10-5 0,-6 3-29,-1 0 0,1 1 1,1 0-1,-1 0 1,1 0-1,0 1 1,0 1-1,0-1 0,0 2 1,0-1-1,11-1 1,-19 4-750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45.2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36 31518,'0'-2'64,"0"0"0,1 0 0,-1 0 0,0 0 0,1 0 0,0 0 0,-1 0 0,1 1 0,0-1 0,0 0 0,0 1 0,0-1 0,2-3 0,-2 5-61,-1-1 1,1 0-1,0 1 1,0-1 0,-1 1-1,1-1 1,0 1-1,0 0 1,0-1 0,0 1-1,-1 0 1,1-1-1,0 1 1,0 0 0,0 0-1,0 0 1,0 0-1,0 0 1,0 0-1,0 0 1,0 0 0,0 0-1,0 0 1,-1 0-1,1 1 1,0-1 0,0 0-1,0 1 1,0-1-1,0 1 1,-1-1 0,1 1-1,0-1 1,0 1-1,0 1 1,4 2-6,-1 0 0,0 0 0,-1 0 0,1 1 0,-1 0 0,0 0 0,0 0 1,4 8-1,18 52 10,-14-34 1,6 17-1,37 86 27,-43-112-30,0-1 0,1 0 1,28 36-1,-38-70-581,-2-17-1169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45.5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0 31182,'-2'8'144,"0"-1"0,0 0 0,-1 0 0,0 0-1,-1 0 1,1 0 0,-1-1 0,-7 10 0,-3 5-49,-22 46-92,16-29-55,-34 48 0,53-85-202,1-2-522,0-5-1196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46.5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16 243 31855,'-1'1'21,"0"-1"1,0 0-1,1 1 1,-1-1 0,0 1-1,1-1 1,-1 1-1,0 0 1,1-1-1,-1 1 1,1 0 0,-1 0-1,1-1 1,-1 1-1,1 0 1,-1 0 0,1-1-1,0 1 1,0 0-1,-1 0 1,1 0-1,0 0 1,0 0 0,0 0-1,0-1 1,0 1-1,0 1 1,-2 32-101,2-27 130,0-4-50,-1 7 4,1-1-1,0 0 1,0 1-1,1-1 1,0 1-1,4 10 1,-5-18-4,1 0 0,0 1 0,1-1 1,-1 0-1,0 0 0,0 0 0,1 0 0,0 0 1,-1 0-1,1-1 0,0 1 0,0 0 1,0-1-1,0 1 0,0-1 0,0 0 0,0 0 1,0 0-1,0 0 0,1 0 0,-1 0 0,0-1 1,1 1-1,-1-1 0,1 1 0,-1-1 1,1 0-1,-1 0 0,4 0 0,-3 0 3,0 0 0,0-1 0,0 1 0,0-1 0,0 1 0,0-1 0,0 0 0,-1 0 0,1 0 0,0 0 0,0-1 0,-1 1 0,1-1 0,-1 0 0,1 0 0,-1 0 0,3-3 0,-1 1-1,0-1 0,-1 1 0,0-1 0,0 0 0,-1 0 1,1 0-1,-1-1 0,3-9 0,-1-5-1,0-1 0,-2 0 0,0 0 0,-1-23 0,0-24 9,-2-73 23,-1 136-16,0 13-26,-1 15-13,2 20 16,-1 12 13,5 64 0,-2-113-8,-1 0 0,2 0 0,-1 0 0,1 0 0,-1-1 0,2 1 0,-1 0 0,1-1 0,-1 0 0,2 1 0,-1-1 0,0 0 0,7 6 0,-8-9 0,1 1 0,0-1 0,0 0 0,0 0 0,0 0 0,1 0 0,-1 0 0,1-1 0,-1 1 0,1-1 0,-1 0 0,1 0 0,-1-1 0,1 1 0,0-1 0,0 1 0,-1-1 0,1 0 0,0-1 0,0 1 0,-1-1 0,7-1 0,-7 1 1,0-1-1,0 1 1,0-1 0,0 1-1,0-1 1,0 0 0,-1 0-1,1 0 1,-1 0 0,0-1-1,0 1 1,1-1 0,-1 1-1,-1-1 1,1 0 0,0 0-1,-1 1 1,1-1 0,0-5-1,4-7 1,-2-1-1,5-25 1,-7 33-3,7-49-9,-7 37 11,1 1-1,0-1 1,2 1-1,12-35 1,-15 51 0,0 1 0,0-1 0,-1 0 0,2 1 0,-1-1 0,0 1 0,0 0 0,1 0 0,0 0 0,-1 0 0,1 0 0,0 0 0,0 1 0,3-2 0,-4 2 0,1 0 0,-1 0 0,0 1 0,0-1 0,0 1 0,1-1 0,-1 1 0,0 0 0,1 0 0,-1 0 0,0 0 0,1 0 0,-1 1 0,0-1 0,0 1 0,1-1 0,-1 1 0,0 0 0,0 0 0,0 0 0,2 1 0,0 2 0,0 0 0,0 0 0,-1 0 0,0 0 0,0 1 0,0-1 0,0 1 0,-1 0 0,1 0 0,-1 0 0,2 10 0,0 0 0,0 0 0,-1 1 0,1 16 0,-3-15 0,0 0 0,-1 0 0,0 0 0,-5 26 0,3-36 0,0 0 0,0 0 0,-1 0 0,0 0 0,0 0 0,-1-1 0,1 1 0,-2-1 0,1 0 0,0 0 0,-1-1 0,-10 10 0,11-11 0,-1-1 0,1 0 0,0 0 0,-1 0 0,-7 3 0,11-5 0,0-1 0,0 1 0,0-1 0,0 0 0,0 1 0,-1-1 0,1 0 0,0 1-1,0-1 1,0 0 0,-1 0 0,1 0 0,0 0 0,0 0 0,0 0 0,0-1 0,-1 1 0,1 0 0,0-1-1,0 1 1,0-1 0,0 1 0,0-1 0,0 1 0,0-1 0,0 0 0,0 1 0,0-1 0,0 0 0,0 0 0,0 0-1,1 1 1,-2-3 0,-3-7-6,0 0 0,1 0-1,0-1 1,0 0 0,-2-20-1,-7-63-41,10 70 38,1-20 29,10 61-18,1-1 1,0 1 0,1-1-1,1-1 1,1 0-1,0 0 1,1-2-1,0 1 1,1-2-1,1 1 1,29 17 0,-38-27 4,1 0 0,0 0 1,0-1-1,-1 0 0,1 0 1,1-1-1,-1 0 0,10 0 1,-15-1-37,0 0 0,1 0 0,-1 0 1,0 0-1,0 0 0,0 0 0,0-1 0,0 1 1,0-1-1,0 0 0,0 1 0,0-1 0,0 0 1,0 0-1,0 0 0,0-1 0,-1 1 0,1 0 1,0-1-1,-1 1 0,1-1 0,-1 1 0,0-1 1,1 0-1,-1 1 0,0-1 0,0 0 0,0 0 1,0 0-1,-1 0 0,2-3 0,1-27-1461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46.9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93 8 31582,'-2'-1'22,"0"0"-1,0 0 0,0 0 0,0 1 0,0-1 0,0 0 0,0 1 0,0-1 0,0 1 0,0 0 0,0 0 0,0 0 0,0 0 0,0 0 1,-1 0-1,1 1 0,0-1 0,0 1 0,0-1 0,0 1 0,0 0 0,0 0 0,0 0 0,1 0 0,-1 0 0,0 0 0,0 0 1,1 0-1,-1 1 0,1-1 0,-1 1 0,1 0 0,-1-1 0,1 1 0,-2 3 0,1 0-29,0 0 1,0 0-1,0 0 0,0 0 1,1 0-1,0 1 0,0-1 1,1 1-1,-1-1 0,1 1 1,0-1-1,2 10 0,-2-12 11,1-1-1,0 0 0,0 0 0,0 0 0,0 0 0,0 0 0,0 0 0,1 0 1,-1 0-1,1-1 0,-1 1 0,1 0 0,0-1 0,0 1 0,-1-1 0,1 0 1,0 0-1,0 1 0,0-1 0,1 0 0,-1-1 0,0 1 0,0 0 0,0-1 0,1 1 1,-1-1-1,3 1 0,9 0 36,1 1 0,-1-2 0,17-1-1,-23 1-7,-6 0-27,0-1 1,0 1 0,0 0 0,-1-1-1,1 1 1,0-1 0,0 1 0,-1-1-1,1 0 1,0 1 0,-1-1 0,1 0-1,-1 0 1,1-1 0,-1 1 0,0 0 0,1 0-1,-1-1 1,0 1 0,0 0 0,0-1-1,0 1 1,0-1 0,0 0 0,0 1-1,0-1 1,-1 0 0,1 1 0,-1-1 0,1 0-1,-1 0 1,0 0 0,0 1 0,0-1-1,0 0 1,0-2 0,0 1-5,0 0 1,0 0-1,-1 0 1,1 0-1,-1 0 1,0 0-1,1 0 1,-1 0-1,-1 0 0,1 0 1,0 0-1,-1 1 1,1-1-1,-1 0 1,0 1-1,0 0 1,0-1-1,0 1 1,-1 0-1,-4-4 1,0 3-20,-1 0 0,1 1 1,-1 0-1,0 0 0,1 1 0,-1 0 1,0 0-1,0 1 0,-15 1 1,-14 7-2708,13 10-7926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50.2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1 239 32111,'0'12'44,"0"0"0,1 0 0,1 0 0,0-1 1,5 18-1,-6-26-40,-1-1 1,1 1-1,0-1 1,0 1-1,1-1 0,-1 1 1,0-1-1,1 0 1,-1 0-1,1 1 1,0-1-1,0 0 1,0-1-1,0 1 0,0 0 1,0 0-1,0-1 1,1 0-1,-1 1 1,0-1-1,1 0 1,-1 0-1,1 0 0,0 0 1,-1-1-1,1 1 1,0-1-1,-1 1 1,1-1-1,5 0 1,-7-1-4,1 0 0,-1 1 0,1-1 0,-1 0 1,0 0-1,1 0 0,-1 0 0,0 0 1,0 0-1,0 0 0,0-1 0,0 1 0,0 0 1,0-1-1,0 1 0,0 0 0,-1-1 0,1 1 1,0-1-1,-1 1 0,1-1 0,-1 0 1,0 1-1,1-3 0,5-44 11,-6 48-12,3-68 1,2-32 10,-4 91-11,1-1 1,0 1 0,0-1 0,1 1 0,0 0 0,1 0 0,9-16 0,-11 22-2,-1 0 1,1 1-1,0-1 1,0 1-1,0 0 0,0 0 1,1 0-1,-1 0 1,0 0-1,1 0 0,-1 0 1,1 1-1,0-1 1,0 1-1,0 0 0,-1 0 1,1 0-1,0 0 1,0 1-1,0-1 0,0 1 1,1-1-1,-1 1 1,0 0-1,0 0 0,0 1 1,0-1-1,0 1 1,0-1-1,0 1 1,0 0-1,0 0 0,0 0 1,-1 1-1,1-1 1,0 1-1,-1-1 0,1 1 1,-1 0-1,1 0 1,-1 0-1,0 0 0,0 0 1,0 1-1,0-1 1,0 1-1,-1-1 0,1 1 1,-1 0-1,1 0 1,-1-1-1,0 1 0,1 6 1,0 34 3,-2-43 15,-15-23 41,14 21-59,-1 1-1,0-1 1,0 1 0,0-1 0,0 1 0,0 0-1,-1 0 1,1 0 0,0 0 0,-1 0-1,1 0 1,0 1 0,-1-1 0,1 1 0,-1-1-1,1 1 1,-1 0 0,1 0 0,0 0-1,-1 0 1,-2 1 0,2 1-1,0-1 0,0 0 1,0 1-1,0 0 0,1-1 1,-1 1-1,1 0 0,-1 0 0,1 1 1,0-1-1,0 1 0,0-1 0,0 1 1,-2 2-1,-2 6-1,1-1 0,0 1 0,0 0 0,1 1 0,1-1 0,0 1 0,-2 16 0,4-22 2,-2 16-2,1 0 0,2 37 0,0-55 2,0 0 0,1 0 0,-1 1-1,1-1 1,0 0 0,0 0 0,0 0-1,1 0 1,0 0 0,-1 0 0,1 0-1,1 0 1,-1-1 0,0 1 0,1-1-1,0 1 1,0-1 0,0 0 0,0 0-1,5 3 1,-6-5 1,1 1-1,-1-1 0,1 1 1,-1-1-1,1 0 0,0 0 0,0 0 1,-1 0-1,1-1 0,0 1 1,0-1-1,0 0 0,0 0 1,-1 0-1,1 0 0,0 0 1,0-1-1,0 1 0,0-1 1,4-1-1,-4 0 1,0 0 0,0 0 0,0 0 0,-1 0 0,1-1 0,-1 1 0,1-1 0,-1 0 0,0 1 0,0-1 0,0 0 0,0 0 0,-1-1 0,3-3 0,1-9 2,0 1 1,-1-1-1,-1 0 1,0 0-1,0-29 1,-1 15-3,-1 14 0,0-1 0,0 0 0,-2 1 1,0-1-1,-1 0 0,-1 1 0,-4-17 1,4 50-16,2 15 1,-1 35 13,1 46 0,1-97 0,2-1 0,0 0 0,1 0 0,0-1 0,7 18 0,-10-30 0,0-1 0,1 0 0,-1 1 0,1-1 1,-1 0-1,1 0 0,-1 1 0,1-1 0,0 0 0,0 0 0,0 0 0,0 0 1,-1 0-1,1 0 0,1 0 0,-1 0 0,0 0 0,0 0 0,0-1 0,0 1 1,1 0-1,-1-1 0,0 1 0,0-1 0,1 0 0,-1 1 0,0-1 0,1 0 1,-1 0-1,1 0 0,-1 0 0,0 0 0,1 0 0,-1 0 0,0 0 0,1 0 0,1-1 1,0-1-1,1 1 1,-1-1-1,0 0 1,-1 1 0,1-2-1,0 1 1,0 0 0,-1 0-1,1-1 1,-1 1-1,0-1 1,0 0 0,3-5-1,4-12 1,-1 0-1,-1-1 0,-1 0 1,0 0-1,-2 0 1,3-39-1,8-35 0,-14 91 0,0 0 0,1 0 0,-1 1 0,1-1 0,0 0 0,0 1 0,0-1 0,0 1 0,4-5 0,-5 7 0,0 0 0,0 0 0,-1 1 0,1-1 0,0 0 0,0 1 0,0-1 0,0 0 0,0 1 0,0 0 0,0-1 0,0 1 0,0-1 0,0 1 0,0 0 0,0 0 0,0 0 0,0 0 0,1-1 0,-1 2 0,0-1 0,0 0 0,0 0 0,0 0 0,0 0 0,0 1 0,0-1 0,0 0 0,0 1 0,0-1 0,0 1 0,0-1 0,0 1 0,0 0 0,0-1 0,0 1 0,-1 0 0,1-1 0,0 1 0,1 2 0,2 2 0,0 2 0,0-1 0,0 0 0,0 1 0,-1 0 0,0 0 0,-1 0 0,0 0 0,2 10 0,11 72 0,-13-79 0,1 24-1,-2-20 5,0 0 0,1-1 1,8 26-1,-10-39-4,0 1 0,0-1 0,1 0 0,-1 0 0,1 1 0,-1-1 0,0 0 0,1 0 0,-1 0 0,1 1 0,-1-1 0,0 0 0,1 0 0,-1 0 0,1 0 0,-1 0 0,1 0 0,-1 0 0,0 0 0,1 0 0,-1 0 0,1 0 0,-1 0 0,1 0 0,-1 0 0,1 0 0,-1-1 0,0 1 0,1 0 0,-1 0 0,0 0 0,1-1 0,-1 1 0,1 0 0,-1-1 0,0 1 0,1 0 0,-1 0 0,0-1 0,0 1 0,1-1 0,-1 1 0,0-1 0,8-15 0,-1 0 0,-1-1 0,0 1 0,-1-1 0,-1-1 0,-1 1 0,1-20 0,7-24 0,-8 46 0,1-1 0,0 0 0,1 1 0,13-26 0,-18 40 0,0 1 1,0-1-1,0 1 1,1-1-1,-1 1 1,0-1-1,0 1 0,1-1 1,-1 0-1,0 1 1,1 0-1,-1-1 1,0 1-1,1-1 1,-1 1-1,1-1 0,-1 1 1,1 0-1,-1-1 1,1 1-1,-1 0 1,1 0-1,-1-1 0,1 1 1,0 0-1,-1 0 1,1 0-1,-1 0 1,1-1-1,0 1 1,0 0-1,0 1 0,0 0 0,0 0 1,-1 0-1,1 0 0,0 0 0,-1-1 0,1 1 1,-1 0-1,1 0 0,-1 1 0,1-1 0,-1 0 1,1 0-1,-1 2 0,7 47-2,-7-48 3,0 91 5,-1-71-5,0-1 1,2 1 0,0 0 0,1-1-1,9 38 1,-11-58-17,0 0-28,1 0-1,-1 0 1,0 0-1,0 1 1,0-1 0,1 0-1,-1 0 1,1 0-1,-1 0 1,1 0 0,-1 0-1,1 0 1,0 0-1,-1 0 1,1 0 0,0 0-1,0 0 1,0 0-1,0-1 1,0 1-1,0 0 1,0 0 0,0-1-1,0 1 1,0-1-1,0 1 1,0-1 0,0 0-1,0 1 1,3-1-1,2 0-5286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52.2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2 303 30046,'0'16'567,"-1"-10"-426,1 0 0,0 0 0,0 0 0,1 0 0,2 11 0,-3-16-130,1 0 1,-1 1 0,1-1 0,0 0 0,0 1 0,-1-1-1,1 0 1,0 0 0,0 1 0,0-1 0,0 0-1,0 0 1,1 0 0,-1-1 0,0 1 0,0 0-1,1 0 1,-1 0 0,0-1 0,1 1 0,-1-1 0,1 1-1,-1-1 1,0 0 0,1 1 0,-1-1 0,1 0-1,1 0 1,0 0 2,1 1 0,-1-1 1,1 0-1,-1-1 0,1 1 0,-1 0 0,1-1 0,-1 0 0,0 0 1,1 0-1,-1 0 0,0-1 0,0 1 0,0-1 0,0 0 0,0 1 0,3-4 1,-1 0 1,0-1 1,-1 0-1,0 1 1,0-1-1,0-1 1,-1 1 0,4-12-1,0 1 10,-1-1 0,-1-1 0,0 1 0,-2-1 1,2-18-1,0-95 68,-5 123-83,0 8-9,0 0 0,0 0 0,0 0 1,0 0-1,0 0 0,0 0 1,0 0-1,-1 0 0,1 0 1,0 0-1,-1 0 0,1 0 0,0 0 1,-1 0-1,1 0 0,-1 0 1,1 0-1,-1 1 0,0-1 1,1 0-1,-1 0 0,0 0 0,0 1 1,0-1-1,1 1 0,-1-1 1,0 0-1,0 1 0,0-1 1,0 1-1,0 0 0,0-1 1,0 1-1,0 0 0,0 0 0,0-1 1,0 1-1,0 0 0,0 0 1,0 0-1,-2 1 0,0-1 2,0 1-1,1-1 1,-1 1 0,1 0-1,-1 0 1,1 0-1,-1 0 1,1 0-1,0 0 1,-1 1 0,1-1-1,0 1 1,0 0-1,0 0 1,0-1-1,-1 3 1,-1 4-4,0-1-1,0 1 1,1-1-1,0 1 1,0 0-1,1 0 1,0 0 0,0 0-1,1 1 1,0 8-1,0 9-2,1 0 0,3 27 1,-2-46 2,0 0 0,0 0 0,1 0 1,0 0-1,0 0 0,1 0 0,-1-1 1,1 1-1,1-1 0,-1 0 0,1 0 1,0 0-1,9 9 0,-9-11 1,0-1-1,-1 0 1,2 0 0,-1-1-1,0 1 1,0-1-1,1 0 1,-1 0-1,1 0 1,0-1 0,-1 1-1,1-1 1,0 0-1,0-1 1,0 1 0,0-1-1,0 0 1,0 0-1,-1-1 1,10-1 0,-10 1-1,0 0 1,-1-1 0,1 0 0,-1 1 0,1-1 0,-1 0 0,0-1-1,0 1 1,1-1 0,-2 1 0,1-1 0,0 0 0,-1 0-1,1 0 1,-1 0 0,0-1 0,0 1 0,0-1 0,0 1 0,-1-1-1,2-4 1,2-5 1,-1 0 0,-1-1 1,0 1-1,1-26 0,-3-17-2,-2 38 4,1-1 1,1 1 0,6-31 0,-4 99-8,-2-10 3,-2-22 0,1-1 0,0 0 0,2 0 0,0 0 0,1 0 0,10 33 0,-12-48-1,0 0 1,1 1-1,-1-1 1,1 0-1,-1 0 0,1 0 1,0 0-1,0 0 1,0 0-1,0-1 1,0 1-1,0-1 0,1 1 1,-1-1-1,1 0 1,-1 0-1,0 0 0,1 0 1,0 0-1,-1 0 1,1-1-1,-1 1 1,1-1-1,0 0 0,-1 0 1,1 0-1,0 0 1,3-1-1,-2 1 1,-1-1 0,1 1 0,-1-1 0,0 0 0,1 0 0,-1-1 0,0 1 0,0 0 0,0-1 0,0 0 0,0 0 1,0 0-1,0 0 0,0 0 0,-1-1 0,1 1 0,-1-1 0,0 0 0,0 1 0,0-1 0,2-4 0,1-7-2,-1 0-1,0 0 1,-1-1-1,-1 0 1,0 1 0,-1-1-1,-1-17 1,0 12-1,1 0-1,0 1 1,7-26 0,-8 43 3,1 0-1,0 1 1,0-1-1,0 0 1,0 1-1,1-1 1,-1 1 0,0 0-1,0-1 1,1 1-1,-1 0 1,1 0 0,-1 0-1,1 0 1,0 0-1,-1 0 1,1 0 0,0 0-1,0 1 1,0-1-1,-1 1 1,1-1 0,0 1-1,0 0 1,0 0-1,0 0 1,0 0 0,0 0-1,0 0 1,1 1-1,3-1 0,-1 1-1,0-1 1,0 1-1,0 0 1,0 1-1,-1-1 1,1 1-1,0 0 1,-1 0-1,7 4 1,-7-3-1,27 23 0,-29-24 0,0-1 0,-1 1-1,1 0 1,-1-1 0,1 1 0,-1 0 0,0 0-1,1 0 1,-1 0 0,0 0 0,0 0-1,-1 1 1,2 3 0,-20-6 13,-14-5 5,-2 0 1,32 5-17,1 0 0,-1 1 0,1-1 1,-1 1-1,1-1 0,-1 1 0,1-1 0,-1 1 0,1 0 0,0 0 0,-1 0 0,1 0 0,0 0 0,0 0 0,0 0 0,-1 0 0,1 1 0,0-1 0,1 0 0,-3 3 0,-1 4-1,0 0-1,1 1 0,0-1 1,0 1-1,1 0 1,0 0-1,-2 15 0,3 4-6,1 34 0,0-59 6,0 0 0,1 0 0,-1-1 0,1 1 0,0 0 0,0 0 0,0-1 0,0 1 0,1-1 0,-1 1 0,1-1 0,-1 0 0,1 1-1,0-1 1,0 0 0,0 0 0,0 0 0,0-1 0,0 1 0,1 0 0,-1-1 0,5 3 0,-5-3 4,0 0-1,0-1 1,0 1-1,0 0 1,0-1-1,0 1 1,0-1-1,0 0 1,0 0-1,1 0 1,-1 0-1,0 0 1,0 0-1,0 0 1,0-1-1,0 1 1,0-1-1,0 1 1,0-1-1,0 0 1,0 0-1,0 0 1,0 0-1,0 0 1,0-1-1,-1 1 1,1 0-1,-1-1 1,1 1-1,1-3 1,3-5 7,-1 0 1,0 1-1,-1-2 0,0 1 1,-1 0-1,1-1 0,-2 0 1,1 0-1,1-17 0,-1-13 24,-1-42 1,-2 82-34,-16 301 16,1-90-11,-7 12 22,21-219-27,1-1 0,-1 1 0,0-1 0,0 1 0,-1-1 0,1 0 0,-1 1 0,0-1 0,0 0 0,0 0 0,0 0 0,0 0 0,0-1 0,-4 4 0,5-6 0,0 1 0,-1 0 0,1 0 0,-1 0 0,1-1 0,-1 1 0,1-1 0,-1 0 0,0 1 0,1-1 0,-1 0 0,0 0 0,1 0 0,-1 0 0,1 0 0,-1 0 0,0 0 0,1-1 0,-1 1 0,1 0 0,-1-1 0,0 1 0,1-1 0,-1 0 0,1 0 0,0 0 0,-1 1 0,1-1 0,0 0 0,-1 0 0,1-1 0,0 1 0,-2-2 0,-4-5 0,0-1 0,1 1 0,-1-1 0,2 0 0,-1-1 0,1 1 0,-4-14 0,-24-74 0,29 82 0,0 0 0,0-1 0,2 0 0,0 0 0,0 0 0,2 0 0,0 0 0,3-19 0,-2 32 0,0-1 0,0 0 0,0 1 0,1 0 0,0-1 0,0 1 0,0 0 0,0 0 0,0 0 0,0 0 0,1 0 0,0 1 0,-1-1 0,1 1 0,5-4 0,5-2 0,1-1 0,21-7 0,-13 5 0,23-11 0,0-3 0,-2-1 0,64-51 0,-94 65 0,1 0 0,-2-1 0,0-1 0,0 0 0,15-28 0,-21 32 0,-1 0 0,0-1 0,-1 0 0,0 0 0,-1 0 0,0 0 0,-1 0 0,0-1 0,-1 1 0,0-13 0,0 23 0,-1-1 0,0 0 0,0 0 0,-1 0 0,1 1 0,0-1 0,-1 0 0,1 0 0,-1 1 0,1-1 0,-1 0 0,0 1 0,1-1 0,-1 0 0,0 1 0,0-1 0,0 1 0,-1 0 0,1-1 0,0 1 0,0 0 0,-1 0 0,-1-2 0,0 2 0,1 0 0,-1 0 0,0 0 0,1 1 0,-1-1 0,0 1 0,1 0 0,-1-1 0,0 1 0,0 0 0,1 1 0,-1-1 0,0 0 0,-4 2 0,5-1 0,0 0 0,-1 0 0,1 0 0,0 1 0,0-1 0,0 1 0,0-1 0,0 1 0,0 0 0,1 0 0,-1 0 0,1 0 0,-1 0 0,1 0 0,-1 0 0,1 0 0,0 0 0,0 1 0,0-1 0,1 0 0,-1 1 0,0-1 0,0 6 0,-1 7 0,0 0 0,0 25 0,2-34 0,-1 13 0,1 0 0,1 0 0,1 0 0,0-1 0,8 28 0,-9-41 0,0-1 0,1 0 0,0 1 0,0-1 0,0 0 0,0 0 0,0-1 0,1 1 0,0 0 0,0-1 0,0 1 0,0-1 0,0 0 0,1 0 0,-1 0 0,1-1 0,0 1 0,0-1 0,0 0 0,0 0 0,0 0 0,0-1 0,1 1 0,-1-1 0,0 0 0,1 0 0,-1-1 0,8 1 0,-8 0 0,0-1 0,0 0 0,0 0 0,0-1 0,0 1 0,0-1 0,0 0 0,0 0 0,0 0 0,0 0 0,0-1 0,-1 0 0,1 0 0,6-4 0,-7 3 0,0-1 0,0 1 0,0-1 0,0 0 0,0 0 0,-1 0 0,0 0 0,0 0 0,0 0 0,0-1 0,-1 1 0,0-1 0,1-5 0,4-29 0,-1 1 0,-2-78 0,-3 97 0,3 0 0,-3 19 0,0-1 0,1 1 0,-1 0 0,0 0 0,0-1 0,0 1 0,0 0 0,1 0 0,-1 0 0,0 0 0,0-1 0,1 1 0,-1 0 0,0 0 0,0 0 0,1 0 0,-1 0 0,0 0 0,0 0 0,1-1 0,-1 1 0,0 0 0,1 0 0,-1 0 0,0 0 0,0 0 0,1 0 0,-1 0 0,0 1 0,1-1 0,-1 0 0,1 0 0,0 1 0,1 0 0,-1 0 0,1 1 0,-1-1 0,1 1 0,-1-1 0,0 1 0,1-1 0,-1 1 0,0 0 0,0-1 0,0 1 0,-1 0 0,2 2 0,6 20 0,-1 1 0,-1 0 0,-1 0 0,-1 1 0,-1-1 0,-2 48 0,-1-72 0,1-1 0,-1 0 0,0 0 0,0 1 0,0-1 0,0 0 0,0 0 0,0 1 0,0-1 0,0 0 0,1 0 0,-1 1 0,0-1 0,0 0 0,0 0 0,1 0 0,-1 1 0,0-1 0,0 0 0,0 0 0,1 0 0,-1 0 0,0 0 0,0 1 0,1-1 0,-1 0 0,0 0 0,1 0 0,-1 0 0,0 0 0,0 0 0,1 0 0,-1 0 0,0 0 0,1 0 0,-1 0 0,0 0 0,0 0 0,1 0 0,-1 0 0,0 0 0,0-1 0,1 1 0,-1 0 0,0 0 0,0 0 0,1 0 0,-1 0 0,0-1 0,0 1 0,0 0 0,1 0 0,-1 0 0,0-1 0,0 1 0,0 0 0,0 0 0,1-1 0,-1 1 0,0 0 0,0 0 0,0-1 0,0 1 0,0-1 0,10-17 0,0-1 0,-2-1 0,0 0 0,4-21 0,12-27 0,-23 65 0,18-37 0,-18 38 0,0 1 0,0 0 0,-1-1 0,1 1 0,0 0 0,0 0 0,0-1 0,0 1 0,1 0 0,-1 0 0,0 0 0,0 0 0,1 0 0,-1 1 0,0-1 0,1 0 0,-1 1 0,1-1 0,-1 1 0,1-1 0,-1 1 0,1 0 0,2-1 0,-3 2 0,0-1 0,0 1 0,0-1 0,-1 1 0,1 0 0,0-1 0,0 1 0,0 0 0,0 0 0,-1 0 0,1 0 0,0-1 0,-1 1 0,1 0 0,0 0 0,-1 0 0,1 0 0,-1 1 0,0-1 0,1 0 0,-1 2 0,7 29 0,-5-26 0,3 31 0,-2 0 0,-1 1 0,-4 45 0,0-1-5,10-87-57,0-17-159,1-11-467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52.5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132 11 31310,'-3'-2'43,"0"1"-1,0 0 1,-1-1-1,1 1 1,0 0-1,0 0 1,-1 1-1,1-1 1,-1 1-1,1 0 1,0-1-1,-1 1 1,1 1-1,-1-1 1,1 1-1,0-1 1,-1 1-1,1 0 1,0 0 0,0 0-1,-1 1 1,1-1-1,0 1 1,0-1-1,1 1 1,-1 0-1,0 0 1,1 1-1,-1-1 1,-2 4-1,1-1-48,0 1 1,1 0-1,-1 0 0,1 0 1,1 1-1,-1-1 0,1 1 1,0-1-1,1 1 0,-1 0 1,1 0-1,1 0 0,-1 0 1,1 7-1,1-11 8,-1 1 0,1 0 0,0 0 0,0-1-1,0 1 1,1 0 0,-1-1 0,1 1 0,0-1 0,0 0 0,0 1 0,0-1 0,1 0 0,-1 0-1,1-1 1,0 1 0,0 0 0,0-1 0,0 0 0,0 0 0,0 0 0,0 0 0,1 0 0,-1-1 0,1 1-1,0-1 1,4 1 0,3 1 10,0 0 0,0-1 0,0 0 0,0-1 0,1 0-1,-1-1 1,0 0 0,15-2 0,-24 1-11,1 0 0,-1 1 0,1-1 0,-1-1 0,0 1 0,1 0 0,-1-1 0,0 1 0,0-1 0,0 1 1,0-1-1,0 0 0,0 0 0,0 0 0,-1 0 0,1 0 0,-1 0 0,1-1 0,-1 1 0,0 0 0,0-1 0,0 1 0,0-1 0,-1 0 0,1 1 0,-1-1 0,1 1 0,-1-1 1,0 0-1,0 1 0,0-5 0,0 1-1,0-1-1,-1 1 1,1-1 0,-1 1 0,-1 0 0,1 0 0,-1 0 0,0 0 0,0 0-1,-1 0 1,0 0 0,-4-7 0,3 9 0,-1-1 0,1 1 0,-1 0 0,1 1-1,-1-1 1,0 1 0,-1 0 0,1 0 0,-1 0 0,-7-2 0,11 4-16,-1 0 1,1 1-1,-1-1 0,0 0 1,1 1-1,-1-1 0,0 1 1,1 0-1,-1 0 0,0 0 1,1 0-1,-1 1 0,0-1 1,0 1-1,1-1 0,-1 1 1,1 0-1,-1 0 0,1 0 1,-1 1-1,1-1 0,0 0 1,-1 1-1,1 0 0,-3 3 1,-11 22-633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3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91 31182,'6'-56'1518,"-9"55"-1516,0 0 0,-1 0 0,1 1-1,-1-1 1,1 1 0,-1-1 0,1 1 0,-1 0-1,-4 1 1,3-1-1,0 1-1,1 0 0,-1-1 0,0 1 0,0 1 0,1-1 0,-1 1 0,1 0 0,0 0 0,-1 0 0,1 1 0,0-1 0,0 1 0,0 0 0,1 0 0,-1 0 0,1 1 0,-1 0 0,1-1 0,0 1 0,1 0 0,-1 0 0,1 0 0,0 1 0,-3 5 0,1-1 0,0 1 0,0 1 0,1-1 0,0 0 0,1 1 0,0 0 0,1-1 0,0 1 0,1 0 0,1 12 0,-1-22 0,1 1 0,-1 0 0,1 0 0,0-1 0,0 1 0,0 0 0,0-1 0,0 1 0,0-1 0,0 1 0,0-1 0,0 1 0,1-1 0,-1 0 0,1 0 0,-1 0 0,1 0 0,0 0 0,-1 0 0,1 0 0,0 0 0,-1-1 0,1 1 0,0-1 0,0 1 0,0-1 0,0 1 0,-1-1 0,1 0 0,3 0 0,7 0 0,1 1 0,0-2 0,14-1 0,-27 2 0,5-1 0,-1 0 1,1 0-1,-1 0 0,1-1 1,-1 0-1,0 0 0,1 0 1,-1 0-1,0-1 0,0 1 1,-1-1-1,1 0 0,0 0 1,-1 0-1,0-1 0,0 1 1,0-1-1,0 0 0,0 0 1,-1 0-1,0 0 0,0 0 1,3-9-1,-1 3 1,-2 0-1,1 1 1,-1-1 0,0 0 0,-1 0-1,-1 0 1,1 0 0,-2 0 0,1 0-1,-3-12 1,2 18-1,0 0 0,0 0 1,-1 1-1,1-1 0,-1 1 0,0-1 1,0 1-1,0 0 0,0 0 0,-1 0 0,1 0 1,-1 0-1,-6-4 0,8 5-2,-1 1 1,0-1-1,0 1 1,0 0-1,-1 0 1,1 0-1,0 0 0,0 0 1,-1 0-1,1 1 1,0-1-1,-1 1 1,1-1-1,-1 1 0,1 0 1,0 0-1,-1 0 1,1 0-1,-1 1 1,1-1-1,0 1 0,-1-1 1,-2 2-1,4-1-11,-1 0 1,1 0-1,0 0 0,0 0 0,0 1 0,0-1 0,0 0 1,0 0-1,0 1 0,0-1 0,1 1 0,-1-1 1,0 1-1,0 2 0,-2 2-123,-7 15-638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54.5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13 285 32063,'0'0'15,"0"0"1,0-1-1,0 1 1,0 0 0,0 0-1,0 0 1,-1-1-1,1 1 1,0 0 0,0 0-1,0 0 1,0-1-1,-1 1 1,1 0 0,0 0-1,0 0 1,0 0-1,-1-1 1,1 1 0,0 0-1,0 0 1,0 0-1,-1 0 1,1 0 0,0 0-1,0 0 1,-1 0-1,1 0 1,0 0 0,0 0-1,-1 0 1,1 0-1,0 0 1,0 0 0,-1 0-1,1 0 1,-1 0-1,-2 11 131,2 23-269,1-28 180,0 17-57,1 0 0,2 0 0,0 0 0,11 40 0,-10-51 0,0-1 0,0 1 0,2-1 0,-1 0 0,1 0 0,1-1 0,-1 0 0,2 0 0,0-1 0,0 1 0,10 7 0,-17-15 0,1 0 0,0-1 0,0 1 0,0-1 0,0 0 0,0 1 0,1-1 0,-1 0 0,0 0 0,0 0 0,1-1 0,-1 1 0,1-1 0,-1 1 0,1-1 0,-1 0 0,0 1 0,1-1 0,-1-1 0,1 1 0,-1 0 0,4-1 0,-4 0 0,1-1 0,-1 1 0,0 0 0,0-1 0,0 1 0,0-1 0,0 0 0,0 0 0,0 0 0,0 0 0,-1 0 0,1 0 0,-1 0 0,0 0 0,1-1 0,-1 1 0,0 0 0,0-1 0,-1 1 0,2-4 0,3-20 0,-2 0 0,0 0 0,-1 0 0,-4-41 0,1 34 0,2 24 0,-1 0 0,-1 0 0,1 0 0,-2 0 0,1 1 0,-1-1 0,0 0 0,-1 0 0,0 1 0,-1-1 0,-8-14 0,12 22 0,-1 0 0,0 0 0,0-1 0,0 1 0,1 0 0,-1 0 0,0 0 0,-1 1 0,1-1 0,0 0 0,0 0 0,0 0 0,0 1 0,-1-1 0,1 1 0,0-1 0,-1 1 0,-1-1 0,3 1 0,-1 0 0,0 0 0,0 0 0,0 1 0,0-1 0,0 0 0,0 0 0,1 1 0,-1-1 0,0 1 0,0-1 0,1 1 0,-1-1 0,0 1 0,0-1 0,1 1 0,-1 0 0,1-1 0,-1 1 0,0 1 0,-2 2 0,1-1 0,0 1 0,0 0 0,1 0 0,-1 0 0,1 0 0,0 1 0,0-1 0,0 7 0,0 0 0,1-1 0,1 1 0,-1-1 0,2 1 0,-1-1 0,1 0 0,1 0 0,0 0 0,8 18 0,-8-22 0,0 0 0,1-1 0,-1 0 0,1 0 0,0 0 0,1 0 0,-1-1 0,1 0 0,0 1 0,0-2 0,0 1 0,1-1 0,-1 1 0,1-2 0,0 1 0,-1 0 0,13 2 0,-13-3 0,-1-1 0,1 0 0,-1-1 0,1 1 0,-1-1 0,1 0 0,-1 0 0,1 0 0,-1 0 0,9-3 0,-11 2 0,1 0 0,-1 0 0,0 0 0,0 0 0,1-1 0,-1 1 0,0-1 0,0 1 0,-1-1 0,1 0 0,0 0 0,-1 0 0,1 0 0,-1 0 0,1 0 0,-1 0 0,0-1 0,0 1 0,0 0 0,1-3 0,15-63-9,-15 54-2,1 1-1,0-1 1,1 1-1,1 0 1,11-24 0,-15 35 8,0 0 0,0 1 0,0-1 0,1 0 0,-1 0 0,0 1 1,1-1-1,-1 1 0,1-1 0,0 1 0,0-1 0,-1 1 0,1 0 1,0 0-1,0 0 0,0 0 0,0 0 0,0 1 0,0-1 0,0 0 1,0 1-1,1 0 0,-1-1 0,0 1 0,0 0 0,0 0 0,0 0 1,1 0-1,-1 1 0,3 0 0,4 2 1,-1 1 0,0-1 0,0 2 0,0-1 0,0 1-1,6 6 1,8 4-6,-93-17 114,67 2-105,0 0 1,0 1-1,0-1 0,-1 1 0,1 0 0,0 0 1,0 0-1,0 0 0,1 1 0,-1-1 0,0 1 1,0 0-1,1 0 0,-1 1 0,1-1 0,-6 6 0,6-4-1,-1 0 0,1 0 0,0 1 0,1-1 0,-1 1 0,1 0 0,0 0 0,0 0-1,0 0 1,1 0 0,0 0 0,0 1 0,-1 4 0,1 0 0,0-1 0,0 1 0,1-1 0,0 1 0,1-1 0,0 1 0,4 14 0,-4-21 0,0 1 0,1-1 0,0 1 0,-1-1 0,1 0 0,0 0 1,1 0-1,-1 0 0,0 0 0,1-1 0,0 1 0,0-1 0,-1 0 0,1 1 1,1-1-1,-1 0 0,0-1 0,0 1 0,1-1 0,-1 1 0,1-1 1,4 1-1,-4-1 0,1 1 1,0-1-1,0 0 1,0 0 0,0-1-1,0 0 1,0 1 0,0-2-1,0 1 1,0 0-1,0-1 1,0 0 0,10-4-1,-12 4 1,0-1-1,0-1 0,0 1 0,0 0 1,0-1-1,0 0 0,0 0 0,-1 1 1,1-1-1,-1-1 0,0 1 0,0 0 1,0-1-1,-1 1 0,1-1 0,-1 1 0,0-1 1,2-7-1,1-10 3,-1 0-1,-2 0 1,0 0 0,-2-30 0,0 8-1,1 31-2,1 5 0,-1-1 0,-1 1 0,1-1 0,-1 1 0,0-1 0,-3-7 0,0 41-13,3 14 10,0-17 3,1-1 0,3 29-1,-2-44 1,1 0 0,-1 0 1,1 0-1,0-1 0,1 1 0,0-1 0,0 1 0,0-1 0,0 0 0,1 0 0,8 9 0,-7-9 0,1-1 0,-1 1 0,1-1 0,0 0 0,1 0 0,-1-1 0,1 0 0,0 0 0,0 0 0,0-1 0,0 0 0,1 0 0,-1-1 0,1 0 0,0-1 0,0 1 0,-1-2 0,1 1 0,11-1 0,-17 0 0,0-1 1,0 1-1,0-1 1,-1 0-1,1 0 0,0 1 1,0-1-1,0 0 1,-1-1-1,1 1 0,0 0 1,-1 0-1,1-1 1,-1 1-1,0-1 1,1 1-1,-1-1 0,0 1 1,0-1-1,0 0 1,0 0-1,0 0 0,-1 0 1,1 1-1,0-1 1,-1 0-1,1 0 0,-1-4 1,3-8 4,-1 0 1,0-28 0,-2 37-6,2-76 1,-3 0 0,-3 0-1,-21-108 1,18 172-1,7 17 0,-1 0 0,1 0 0,0-1 0,0 1 0,0 0 0,0 0 0,-1 0 0,1 0 0,0 0 0,0 0 0,0 0 0,-1 0 0,1 0 0,0 1 0,0-1 0,0 0 0,-1 0 0,1 0 0,0 0 0,0 0 0,0 0 0,-1 0 0,1 0 0,0 0 0,0 1 0,0-1 0,0 0 0,0 0 0,-1 0 0,1 0 0,0 1 0,0-1 0,0 0 0,0 0 0,0 0 0,0 0 0,0 1 0,0-1 0,0 0 0,0 0 0,0 1 0,-8 30 0,1 233 0,8-181 0,-1-58 3,1-1-1,5 33 1,-5-50-2,0 0-1,1-1 1,0 1-1,1 0 1,-1-1 0,1 1-1,0-1 1,1 0 0,-1 0-1,1 0 1,1 0-1,9 10 1,-12-14-1,1 0 0,0 0 0,0 0 0,0 0 0,0 0 0,0-1 0,0 0 0,1 1 0,-1-1 0,0 0 0,1 0 0,-1-1 0,1 1 0,-1-1 0,1 0 0,-1 0 0,1 0 0,-1 0 0,1 0 0,-1-1 0,1 0 0,-1 0 0,6-2 0,-3 1 0,0-1 0,-1 1 0,1-2 0,0 1 0,-1-1 0,0 1 0,0-1 0,0-1 0,-1 1 0,1-1 0,6-9 0,-4 3 0,-1 0 0,0 0 0,0-1 0,-1 0 0,-1 0 0,0-1 0,-1 1 0,4-26 0,-4-3 0,-2-60 0,-1 56 0,0 45 0,0 0 0,0 0 0,0-1 0,0 1 0,1 0 0,-1-1 0,0 1 0,0 0 0,0-1 0,0 1 0,0 0 0,0-1 0,0 1 0,0 0 0,0-1 0,0 1 0,-1 0 0,1-1 0,0 1 0,0 0 0,0 0 0,0-1 0,0 1 0,-1 0 0,1-1 0,0 1 0,0 0 0,0 0 0,-1 0 0,1-1 0,0 1 0,0 0 0,-1 0 0,1 0 0,0-1 0,0 1 0,-1 0 0,1 0 0,0 0 0,-1 0 0,0 0 0,1 0 0,-1 1 0,0-1 0,1 1 0,-1 0 0,0-1 0,1 1 0,-1 0 0,1-1 0,-1 1 0,1 0 0,-1 0 0,1 0 0,0 0 0,-1-1 0,1 1 0,0 0 0,-1 1 0,-4 28 0,1 1 0,2-1 0,0 1 0,4 36 0,-1-7 0,-1-56 0,0-1 0,0 0 0,0 1 0,0-1 0,1 0 0,-1 1 0,1-1 0,0 0 0,0 0 0,0 1 0,0-1 0,1 0 0,-1 0 0,1 0 0,0-1 0,0 1 0,0 0 0,0-1 0,0 1 0,1-1 0,-1 1 0,1-1 0,-1 0 0,1 0 0,0-1 0,0 1 0,0 0 0,0-1 0,0 0 0,0 0 0,0 0 0,1 0 0,-1 0 0,0 0 0,1-1 0,-1 0 0,4 0 0,-3 1 0,0-1 0,0 0 0,0 0 0,0 0 0,0-1 0,0 0 0,0 0 0,0 0 0,0 0 0,0 0 0,0-1 0,5-2 0,-5 1 0,-1 0 0,1-1 0,-1 1 0,0-1 0,0 1 0,0-1 0,0 0 0,-1 0 0,1-1 0,2-7 0,2-3 0,-2-1 0,0 1 0,0-1 0,-1 0 0,2-26 0,-2-83 0,-4 108 0,0 16 0,0 1 0,1 0 0,-1-1 0,0 1 0,0-1 0,0 1 0,0-1 0,0 1 0,0-1 0,0 1 0,0-1 0,0 1 0,0-1 0,0 1 0,0-1 0,0 1 0,0-1 0,0 1 0,0 0 0,-1-1 0,1 1 0,0-1 0,0 1 0,-1-1 0,1 1 0,0 0 0,0-1 0,-1 1 0,1 0 0,0-1 0,-1 1 0,-3 4 0,1 3 0,1 0 0,-1 0 0,1 0 0,1 1 0,-1-1 0,1 1 0,0-1 0,1 14 0,4 69 0,-4-80 0,1-3 0,0 1 0,1 0 0,0 0 0,0 0 0,0-1 0,1 1 0,0-1 0,0 0 0,1 0 0,5 8 0,-6-12 0,-1 1 0,1-1 0,0 1 1,1-1-1,-1 0 0,0 0 1,1 0-1,0 0 0,0-1 1,-1 1-1,2-1 0,-1 0 0,0-1 1,0 1-1,1-1 0,-1 1 1,0-1-1,8 1 0,-7-2 1,-1 1 0,0-1 0,0 0 0,0 0 0,1 0 0,-1-1 0,0 0 0,0 1 0,0-1 0,0-1-1,0 1 1,0 0 0,0-1 0,0 0 0,-1 0 0,1 0 0,0-1 0,-1 1 0,0-1 0,0 1 0,0-1 0,0 0-1,0-1 1,0 1 0,-1 0 0,1-1 0,-1 1 0,2-5 0,4-8-1,0 0 0,-2 0 0,1-1 0,-2 0 0,0 0 0,-1-1 0,2-27 0,-2 4 0,-3 0 0,-4-46 0,3 87 0,0-1 0,0 1 0,0-1 0,0 1 0,0-1 0,0 1 0,0-1 0,-1 1 0,1-1 0,0 1 0,0 0 0,-1-1 0,1 1 0,0-1 0,0 1 0,-1 0 0,1-1 0,0 1 0,-1 0 0,1-1 0,-1 1 0,1 0 0,-1 0 0,1-1 0,0 1 0,-1 0 0,1 0 0,-1 0 0,1-1 0,-1 1 0,1 0 0,-1 0 0,1 0 0,-1 0 0,1 0 0,-1 0 0,1 0 0,-1 0 0,0 1 0,-20 7 0,17-4 0,0 1 0,0 0 0,1 0 0,-1 0 0,1 0 0,0 0 0,0 1 0,1-1 0,-1 1 0,1 0 0,1 0 0,-3 9 0,-1 11 0,-2 40 0,5-42 0,0-5 0,0 0 0,1 0 0,1 0 0,1 0 0,1 0 0,4 21 0,-4-35 0,1-1 0,-1 0 0,1 1 0,0-1 0,0-1 0,0 1 0,0 0 0,1-1 0,0 1 0,-1-1 0,1 0 0,0 0 0,1-1 0,-1 1 0,0-1 0,1 0 0,-1 0 0,1-1 0,0 1 0,0-1 0,0 0 0,-1 0 0,1-1 0,9 1 0,-8-1 0,-1 0 0,0 0 0,1 0 0,-1-1 0,0 0 0,0 0 0,0-1 0,0 1 0,0-1 0,8-4 0,-10 5-1,-1-1 1,1 0 0,-1 1 0,1-1-1,-1-1 1,0 1 0,1 0 0,-1 0-1,0-1 1,0 0 0,-1 1 0,1-1-1,-1 0 1,1 0 0,-1 1-1,0-1 1,0 0 0,1-4 0,-2 6-14,0 0-1,1 1 1,-1-1 0,0 0 0,0 0 0,1 0 0,-1 0 0,0 0 0,0 0 0,0 0 0,0 1 0,-1-1 0,1 0 0,0 0-1,0 0 1,0 0 0,-1 0 0,1 0 0,0 1 0,-1-1 0,1 0 0,-1 0 0,1 1 0,-1-1 0,1 0 0,-1 0 0,1 1-1,-1-1 1,0 1 0,0-1 0,1 1 0,-1-1 0,0 1 0,0-1 0,-1 0 0,-28-5-2003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58.4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4 32447,'0'0'1,"0"0"1,0 0 0,0 0-1,1 0 1,-1 0 0,0 0-1,0 0 1,0 0-1,0-1 1,0 1 0,0 0-1,0 0 1,0 0-1,0 0 1,0 0 0,0 0-1,0 0 1,0-1 0,0 1-1,0 0 1,0 0-1,0 0 1,0 0 0,0 0-1,0 0 1,0 0 0,-1-1-1,1 1 1,0 0-1,0 0 1,0 0 0,0 0-1,0 0 1,0 0-1,0 0 1,0 0 0,0 0-1,0-1 1,0 1 0,-1 0-1,1 0 1,0 0-1,0 0 1,0 0 0,0 0-1,0 0 1,0 0-1,0 0 1,-1 0 0,1 0-1,0 0 1,0 0 0,0 0-1,0 0 1,0 0-1,0 0 1,-1 0 0,1 0-1,0 0 1,0 0-1,0 0 1,0 0 0,0 1-1,-8 8 17,-6 17-27,12-21 11,0 1-1,0-1 1,1 0 0,0 1-1,0-1 1,1 1 0,0 0-1,0-1 1,0 1 0,2 9 0,-2-14 0,0-1 0,1 0 0,-1 1-1,0-1 1,1 0 0,-1 1 0,1-1 0,-1 0 0,1 0 0,-1 1 0,1-1 0,-1 0 0,1 0 0,-1 0 0,1 0 0,-1 0 0,1 1 0,-1-1 0,1 0 0,-1 0 0,1 0 0,-1 0 0,1-1 0,-1 1 0,1 0 0,-1 0 0,1 0 0,-1 0 0,1 0 0,-1-1 0,1 1 0,-1 0 0,1-1 0,13-10 40,-10-23-3,-4 21-31,0 11-12,0 4-10,0 0 1,0 0 0,1-1-1,-1 1 1,0 0 0,0 0-1,1 0 1,-1 0 0,1-1-1,0 1 1,0 0 0,-1-1-1,1 1 1,2 2 0,7 9-534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19:58.9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20 31262,'-2'5'39,"-12"30"62,13-34-56,0 1 0,1 0 0,-1 0 0,1 0 0,-1 0 0,1 0 0,0 0-1,0 0 1,0 0 0,0 0 0,0 0 0,0-1 0,1 1 0,0 3 0,0-4-17,1-1 1,-1 0-1,1 1 0,-1-1 1,0 0-1,1 0 1,-1 0-1,1 0 0,-1 0 1,0-1-1,1 1 0,-1 0 1,0-1-1,1 1 0,-1-1 1,0 1-1,1-1 1,1-1-1,-1-3-24,0 1 1,-1-1-1,0 1 1,0-1-1,0 0 0,-1 0 1,1 1-1,-1-1 1,0 0-1,-2-8 0,2-2 4,-1 14-8,1 0 0,0 1 0,-1-1 0,1 0 0,-1 1 0,1-1 0,-1 1 0,1-1 0,-1 1 0,1-1 0,-1 1 0,0-1 0,1 1 0,-1-1 0,0 1 0,1 0 0,-1-1 0,0 1 0,1 0 0,-1 0 0,0-1 0,0 1 0,1 0 0,-1 0 0,0 0 0,0 0 0,1 0 0,-1 0 0,0 0 0,0 0 0,1 0 0,-2 1 0,0-1 0,0 0 0,1 0 0,-1 0 0,1 0 0,-1 1 0,0-1 0,1 1 0,-1-1 0,1 1 0,-1-1 0,1 1 0,-1 0 0,1 0 0,-1 0 0,-1 1 0,2-1 0,0 0-1,1 0 1,-1 0 0,0 0 0,1 0 0,-1 0-1,0 0 1,1 0 0,-1 0 0,1 1-1,0-1 1,-1 0 0,1 0 0,0 0-1,0 0 1,0 1 0,0-1 0,0 0 0,0 0-1,0 0 1,0 1 0,0-1 0,0 0-1,1 0 1,-1 0 0,0 0 0,1 1-1,-1-1 1,1 0 0,0 0 0,-1 0-1,1 0 1,0 0 0,-1 0 0,1 0 0,0-1-1,0 1 1,0 0 0,0 0 0,0-1-1,0 1 1,0 0 0,0-1 0,0 1-1,0-1 1,0 1 0,1-1 0,-1 0-1,0 1 1,0-1 0,0 0 0,1 0 0,-1 0-1,0 0 1,0 0 0,2 0 0,7 0-3,-7 0-9,0 1 0,-1-1 1,1 0-1,0 0 0,-1 0 0,1-1 1,0 1-1,-1 0 0,1-1 0,0 0 0,-1 1 1,1-1-1,-1 0 0,1-1 0,-1 1 1,4-3-1,0-4-604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0.1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194 1 30526,'-18'0'151,"0"2"-1,0 0 1,0 1 0,0 1 0,1 0-1,-1 2 1,-23 10 0,40-15-101,-1 0 1,1 0-1,0 0 1,0 0-1,0 1 1,0-1-1,0 0 1,0 1-1,0-1 0,1 1 1,-1-1-1,0 1 1,1-1-1,-1 1 1,1-1-1,0 1 1,-1 0-1,1-1 1,0 1-1,0 3 0,1 43-209,0-29 243,-1 49-79,10 373 41,-7 30-46,-6-133 0,4-175 0,-22 169 0,16-207 0,5-115 0,1-5 0,0-1 0,-1 1 0,1 0 0,1-1 0,-1 1 0,1-1 0,3 7 0,-3-7 0,0 1 0,0-1 0,-1 1 0,0-1 0,1 1 0,-1-1 0,0 9 0,-1-12 0,1 0 0,-1-1 0,0 1 0,1 0 0,-1-1 0,1 1 0,-1-1 0,1 1 0,-1 0 0,1-1 0,-1 1 0,1-1 0,0 1 0,-1-1 0,1 1 0,0-1 0,-1 0 0,1 1 0,0-1 0,0 0 0,-1 0 0,1 1 0,0-1 0,0 0 0,-1 0 0,1 0 0,0 0 0,0 0 0,0 0 0,-1 0 0,1 0 0,0 0 0,0-1 0,1 1 0,28-7 0,-12-1 0,0 0 0,1 2 0,0 0 0,1 1 0,19-2 0,38-11 0,-70 15 0,-7 3 0,0 0 0,0 0 0,0-1-1,0 1 1,0 0 0,0 0 0,0 0 0,0 0 0,0 0 0,0-1-1,0 1 1,0 0 0,0 0 0,0 0 0,0 0 0,0 0 0,0 0-1,0-1 1,-1 1 0,1 0 0,0 0 0,0 0 0,0 0-1,0 0 1,0 0 0,0 0 0,0-1 0,0 1 0,0 0 0,-1 0-1,1 0 1,0 0 0,0 0 0,0 0 0,0 0 0,0 0 0,0 0-1,-1 0 1,1 0 0,0 0 0,0 0 0,0 0 0,0 0 0,0 0-1,-1 0 1,1 0 0,0 0 0,0 0 0,0 0 0,0 0 0,0 0-1,0 0 1,-1 0 0,1 0 0,0 0 0,0 0 0,0 0 0,0 0-1,-1 0-1,-14 0-120,-5 0-289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2.7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1 145 28333,'0'-3'517,"-1"-5"292,1 1 1,1-1 0,-1 0-1,4-10 1,-3 14-824,0 1 0,0 0 0,1-1 0,0 1 0,0 0 0,0 0 0,0 1 0,0-1 0,0 0 0,1 1 0,-1-1 0,4-2 0,1-1 15,0 1 0,1 0 1,-1 0-1,1 0 0,0 1 0,0 0 0,0 1 0,1 0 0,-1 0 0,1 1 0,0 0 0,-1 0 1,1 1-1,0 0 0,0 1 0,12 0 0,-20 0-1,1 0 0,-1 0 0,1 1 0,-1-1 0,0 1 0,1-1 0,-1 1 0,1-1 0,-1 1 0,0 0 0,1-1 0,-1 1 0,0 0 0,0 0 0,0 0 0,0 0 0,0 0 0,0 0 0,0 0 0,2 3 0,-1 0 0,0-1 0,-1 1 0,1 0 0,-1 0 0,0 0 0,0 0 0,1 7 0,-1-1 0,0 0 0,-1 0 0,0 0 0,-1 1 0,0-1 0,-3 9 0,0-8 0,0-1 0,-1 1 0,0-2 0,-1 1 0,0 0 0,0-1 0,-1 0 0,0-1 0,-1 1 0,-9 7 0,-15 12 0,-45 31 0,54-44 0,22-16 0,1 0 0,0 0 0,-1 0 0,1 0 0,0 0 0,-1 0 0,1 0 0,0 0 0,0 0 0,0 0 0,0 0 0,0 0 0,0 0 0,0 0 0,0 0 0,1-1 0,-1 2 0,1-3 0,0 0 0,1 0 0,-1 1 0,1-1 0,0 0 0,0 1 0,0-1 0,0 1 0,0 0 0,0 0 0,1 0 0,-1 0 0,1 0 0,-1 0 0,1 0 0,0 1 0,0 0 0,-1-1 0,1 1 0,0 0 0,6-1 0,-5 1 0,-1 0 0,1 0 0,0 0 0,-1 1 0,1-1 0,0 1 0,0 0 0,-1 0 0,1 0 0,0 1 0,-1-1 0,1 1 0,0 0 0,-1 0 0,1 0 0,-1 1 0,1-1 0,4 4 0,15 16-11,-18-15-14,0-2 0,0 1 0,0 0-1,1-1 1,-1 0 0,1-1 0,0 1-1,0-1 1,0 0 0,8 2 0,2-1-824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3.3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161 157 31422,'1'-43'636,"0"19"-363,-4-43 0,3 66-271,-1-1 0,1 1-1,0 0 1,-1 0 0,1 0-1,-1 0 1,1 0 0,-1 0 0,0 0-1,1 0 1,-1 0 0,0 0-1,0 1 1,1-1 0,-1 0-1,0 0 1,0 1 0,0-1 0,0 0-1,0 1 1,0-1 0,0 1-1,0 0 1,0-1 0,-1 1-1,1 0 1,0-1 0,0 1 0,0 0-1,0 0 1,0 0 0,-1 0-1,1 0 1,0 0 0,0 0 0,0 1-1,0-1 1,0 0 0,-1 1-1,1-1 1,-1 2 0,-3-1-1,0 0 0,1 1 0,-1 0 0,1 0-1,-1 1 1,1-1 0,0 1 0,-7 6 0,3 0-1,0 2 1,0-1-1,1 1 0,1 1 0,0-1 0,0 1 0,1 0 0,1 0 1,0 0-1,1 1 0,0 0 0,1-1 0,0 1 0,1 0 0,0 0 1,1 0-1,1 0 0,2 15 0,-2-25 0,0 0 0,0 0 0,0-1 0,0 1 0,0 0 0,1-1 0,-1 1 0,1-1 0,0 1 0,0-1 0,-1 0 0,1 0 0,1 0 0,-1 0 0,0 0 0,0 0 0,1-1 0,-1 1 0,1-1 0,0 1 0,-1-1 0,1 0 0,0 0 0,0 0 0,3 0 0,7 1 0,0 0 0,0-1 0,-1 0 0,17-2 0,-26 1 0,1 0 0,0-1 0,0 1 1,0-1-1,0 0 0,0 0 1,0-1-1,0 1 0,-1-1 0,1 0 1,0 0-1,-1 0 0,0 0 0,1-1 1,-1 1-1,0-1 0,0 0 1,0 0-1,-1 0 0,1 0 0,-1-1 1,1 1-1,-1-1 0,0 1 0,-1-1 1,1 0-1,-1 0 0,1 1 0,-1-1 1,1-8-1,0 4 0,-1 0 1,0-1 0,0 1-1,-1 0 1,0 0-1,0-1 1,-1 1-1,0 0 1,-1 0-1,0-1 1,0 1-1,0 0 1,-1 1-1,-5-10 1,5 12-17,0-1-1,-1 1 1,1 0-1,-1 1 1,0-1-1,-1 1 1,1-1-1,-1 1 1,0 0 0,0 1-1,0-1 1,0 1-1,-1 0 1,1 1-1,-1-1 1,0 1 0,0 0-1,0 0 1,0 1-1,0 0 1,0 0-1,0 0 1,0 1 0,-7 0-1,-4 0-1029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4.2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0 138 31406,'101'-127'1316,"-96"118"-1305,-4 7 1,-1 7-9,0 5-11,4 458 3,-4-467 5,-1-1 0,1 1 0,0-1 0,-1 0 0,1 1 0,-1-1 0,1 1 0,-1-1 0,1 0 0,-1 1 0,1-1 0,-1 0 0,1 1 0,-1-1 0,1 0 0,-1 0 0,1 0 0,-1 1 0,0-1 0,1 0 0,-1 0 0,1 0 0,-1 0 0,0 0 0,1 0 0,-2 0 0,-23-1 0,20 1 0,-55 0 0,54 0 0,8 0 0,32 0 0,2 1-3,-21 0-5,1 0 0,-1-1 0,1-1 0,-1-1 0,18-4 0,-32 5-296,-1-3-734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5.2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132 25 26268,'-11'-4'3880,"11"0"-1680,23-3-1235,39 0-1511,36 5 546,-97 3 0,-1 0 0,1 0 0,-1-1 0,0 1 0,1 0 0,-1 0 0,0 0 0,0 0 0,0 0 0,0 0 0,0 0 0,0 0 0,0 0 0,0 0 0,0 0 0,0 0 0,0 0 0,-1 0 0,0 1 0,0 1 0,0 0 0,-1 0 0,0 0 0,1 0 0,-1 0 0,0 0 0,-1-1 0,1 1 0,0-1 0,-1 0 0,-3 3 0,-37 24 0,19-14 0,13-8 0,0 0 0,0 1 0,0 0 0,1 0 0,0 1 0,-14 17 0,24-26 0,-1 1 0,1 0 0,-1 0 0,0-1 0,1 1 0,-1 0 0,1 0 0,0 0 0,-1 0 0,1 0 0,0 0 0,-1-1 0,1 1 0,0 0 0,0 0 0,0 0 0,0 0 0,0 0 0,0 0 0,0 0 0,0 0 0,0 0 0,1 0 0,-1 0 0,0 0 0,0 0 0,1 0 0,-1-1 0,1 1 0,-1 0 0,1 0 0,-1 0 0,1-1 0,-1 1 0,1 0 0,0 0 0,0-1 0,-1 1 0,1-1 0,0 1 0,0-1 0,1 1 0,4 3 0,1-2 0,-1 1 0,1-1 0,13 3 0,0 0 0,-15-3 0,-1 0 0,1 0 0,0 0 0,-1 1 0,0-1 0,0 1 0,1 0 0,-2 1 0,1-1 0,0 1 0,-1-1 0,1 1 0,-1 0 0,0 1 0,-1-1 0,1 0 0,-1 1 0,1-1 0,-1 1 0,-1 0 0,1 0 0,-1 0 0,0 0 0,0 0 0,0 0 0,-1 0 0,1 0 0,-1 0 0,-1 0 0,1 0 0,-1 0 0,0 0 0,-1 6 0,1-7 0,-1 1 0,1-1 0,-1 0 0,0 0 0,0 0 0,0-1 0,-1 1 0,0 0 0,1-1 0,-1 1 0,0-1 0,0 0 0,-1 0 0,1 0 0,-1-1 0,1 1 0,-1-1 0,0 0 0,-6 3 0,1-2 0,0 1 0,0-1 0,0 0 0,-1-1 0,0 0 0,1-1 0,-18 1 0,22-3 1,1 0 0,-1 0 0,1 0 0,-1-1 0,1 1 0,-1-1 0,1 0 0,0 0 0,0-1 0,0 1-1,0-1 1,0 0 0,1 0 0,-1 0 0,1-1 0,0 1 0,0-1 0,0 0 0,-3-5 0,2 2-26,-1 0 0,1 0-1,0-1 1,0 1 0,1-1-1,0 0 1,1 0 0,-1-1 0,2 1-1,-2-9 1,3-6-644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6.5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31070,'288'-8'1601,"-288"12"-1588,-2 137 9,5 174 7,22-77 4,-6-76-34,-7 409 1,-27-435 0,8-92 0,-1 65 0,5-58 0,-2-1 0,-17 77 0,14-87 0,3-5 0,2 1 0,3 66 0,0-44 0,-35-56 0,33-2 0,-203 0-373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9.5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 31967,'0'0'549,"3"0"-458,33 0-69,-6 2-4,0-3 0,0 0 0,-1-2 0,51-11 0,-75 12-85,-8 1-2558,-11 1-5184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5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28621,'0'0'3255,"0"35"-2962,2-34-281,-1 1-1,1 0 1,0-1-1,0 1 1,0-1-1,0 0 1,0 1-1,0-1 1,1 0-1,-1-1 1,0 1-1,0 0 1,1 0-1,-1-1 1,1 0-1,-1 1 1,0-1-1,1 0 1,-1 0-1,1 0 1,-1-1-1,5 0 1,-6-2-6,0 1 0,0-1 0,-1 0 1,1 1-1,-1-1 0,0 0 0,0 0 1,0 0-1,0 1 0,0-1 0,-1 0 1,1 0-1,-1 1 0,0-1 1,0 0-1,0 1 0,0-1 0,0 1 1,-3-5-1,3 6-6,0 0 0,0 1 0,0-1 0,0 0 0,-1 1 0,1-1 0,0 1 0,0-1 0,-1 1 0,1 0 0,0-1 0,-1 1 1,1 0-1,0 0 0,-1 0 0,1 0 0,0 0 0,-1 0 0,1 0 0,0 1 0,-1-1 0,-1 1 0,2 0-1,0 0 1,0 0-1,0 0 0,0 0 1,0 0-1,0 0 0,1 0 1,-1 1-1,0-1 0,1 0 1,-1 0-1,1 1 0,0-1 1,-1 0-1,1 1 0,0-1 1,0 0-1,-1 1 1,1-1-1,0 0 0,1 3 1,-1-3 0,-1 1 0,1-1 0,0 1 0,0 0 0,0-1 0,1 1 0,-1 0 0,0-1 0,1 1 0,-1 0 0,1-1 0,-1 1 0,1-1 1,0 1-1,-1-1 0,1 0 0,0 1 0,0-1 0,0 0 0,2 2 0,-1-2 5,0 0 0,1 0 0,-1 0 0,0-1-1,0 1 1,1-1 0,-1 0 0,0 0 0,1 0 0,-1 0 0,1 0 0,-1 0 0,0-1-1,3 0 1,-4 1-3,0-1-1,-1 1 1,1 0-1,0-1 1,-1 1-1,1-1 0,-1 0 1,1 1-1,-1-1 1,1 1-1,-1-1 1,1 0-1,-1 1 1,0-1-1,1 0 1,-1 0-1,0 1 0,0-1 1,1 0-1,-1 0 1,0 1-1,0-1 1,0 0-1,0 0 1,0 0-1,0 0 1,0-28 11,-1 21-2,1 8-31,0 0 1,0-1-1,-1 1 0,1 0 0,0 0 0,-1-1 0,1 1 1,0 0-1,0 0 0,-1-1 0,1 1 0,-1 0 0,1 0 1,0 0-1,-1 0 0,1-1 0,0 1 0,-1 0 0,1 0 1,-1 0-1,1 0 0,0 0 0,-1 0 0,1 0 0,-1 0 0,1 0 1,0 0-1,-1 0 0,1 1 0,-1-1 0,1 0 0,0 0 1,-1 0-1,1 0 0,0 1 0,-1-1 0,1 0 0,0 0 1,-1 1-1,1-1 0,0 0 0,0 0 0,-1 1 0,1-1 1,0 0-1,0 1 0,0-1 0,-1 0 0,1 1 0,0-1 1,0 1-1,0-1 0,0 0 0,0 1 0,-2 10-2792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09.9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27933,'0'2'2673,"11"2"-2001,13-2-95,9-2-289,6 0-96,4 0-80,-3 0-80,-5 0-32,-9 0 0,-7 0-32,-9 0-144,-6 0-304,-4-2-881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1.4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187 2 30558,'-88'-2'1790,"-11"2"-1579,99 27-166,0 950 86,11-699-99,-12-199-32,0 3 0,15 139 0,-7-149 0,-3 121 0,-5-122 0,-7 267 0,33-336 0,145-2-5,-170-3-470,-2-2-1254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3.6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93 31614,'0'-3'56,"1"-1"-1,-1 0 0,1 1 0,0-1 0,0 1 1,1-1-1,-1 1 0,0-1 0,1 1 0,0 0 1,0 0-1,0 0 0,0 0 0,1 0 0,-1 0 1,1 0-1,0 1 0,-1 0 0,6-4 0,-4 3-56,1 0 0,0 0 0,1 0-1,-1 0 1,0 1 0,1 0-1,0 0 1,-1 1 0,1-1 0,0 1-1,11 0 1,-15 1 1,-1 1 0,1 0 0,-1-1 0,1 1 0,-1 0 0,1 0 0,-1 0 0,1 0 0,-1 1 0,0-1 0,0 0 0,0 0 0,0 1 0,0-1 0,0 1 0,0-1 0,0 1 0,0-1 0,-1 1 0,1-1 0,0 1 0,0 3 0,2 3 0,60 133 6,31 67 4,-89-202 6,-4-9-26,0-14-440,-2 11-26,1-27-2206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4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97 0 31662,'0'0'945,"-2"17"-929,-2 7 16,0 5 0,-4 7-32,-2 1 16,-1 1-16,1-1 0,0 2 0,0-3 0,1-7 0,3-5 0,0-7-48,2-6-144,2-9-929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4.6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28 31823,'-2'-3'18,"0"1"1,0 0 0,0 0 0,0 0 0,0 0 0,0 0 0,-1 1 0,1-1 0,-1 1 0,1-1-1,-1 1 1,0 0 0,1 0 0,-1 0 0,0 0 0,0 1 0,0-1 0,1 1 0,-1-1-1,0 1 1,0 0 0,0 0 0,0 1 0,0-1 0,0 1 0,1-1 0,-1 1 0,-3 1 0,1 0-13,1 0 0,-1 1-1,1 0 1,-1 0 0,1 0 0,0 0 0,0 1 0,1 0 0,-1 0 0,1 0 0,0 0 0,0 0 0,0 0 0,-4 10 0,2-2-2,1 0-1,1 0 0,0 1 1,1 0-1,0-1 1,0 1-1,2 0 0,0 0 1,0 0-1,3 15 1,-3-25-4,1 0 0,0 0 1,0 0-1,0 0 1,0 0-1,0-1 1,0 1-1,1 0 1,-1-1-1,1 1 1,0-1-1,0 1 1,0-1-1,0 0 1,0 0-1,0 0 0,1 0 1,-1 0-1,1-1 1,-1 1-1,1-1 1,0 1-1,5 1 1,-2-1 5,0-1 0,0 1 0,0-1 0,1 0 0,-1-1 0,0 1 0,0-1 0,1-1 0,-1 1 0,10-3 0,-14 3-4,1-1 1,0-1 0,-1 1-1,1 0 1,-1-1-1,0 1 1,1-1-1,-1 0 1,0 1 0,0-1-1,0 0 1,0 0-1,0-1 1,0 1 0,-1 0-1,1-1 1,-1 1-1,0-1 1,0 1-1,0-1 1,0 0 0,0 1-1,0-1 1,0-5-1,2-7 10,-1 1 0,-1-1 0,-1-19-1,0 27-10,0 0-5,0 0 0,-1 0 1,0 0-1,0 0 0,-1 0 0,0 0 0,0 0 0,-1 1 1,0-1-1,0 1 0,0 0 0,-1-1 0,-7-7 1,9 11-6,-1 0-1,1 0 1,-1 1 0,0-1 0,0 1 0,0-1 0,-1 1 0,1 0 0,-1 0 0,1 1 0,-1-1 0,1 1-1,-1-1 1,0 1 0,0 0 0,0 1 0,1-1 0,-1 1 0,0 0 0,0-1 0,0 2 0,0-1 0,0 0-1,0 1 1,0 0 0,-4 1 0,-9 7-524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5.9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120 56 30654,'0'-48'1900,"0"47"-1897,-1 1 0,0-1 0,1 0 0,-1 1-1,0-1 1,1 1 0,-1-1 0,0 1 0,0 0 0,1-1 0,-1 1 0,0 0 0,0-1 0,0 1 0,1 0 0,-1 0 0,0 0 0,0 0 0,0 0 0,0 0 0,0 0 0,0 0 0,1 0 0,-3 0 0,-23 3-8,23-2 5,-1 1-1,0-1 1,1 1-1,-1 0 1,1 0 0,0 1-1,0-1 1,0 1 0,0 0-1,0-1 1,0 1 0,1 0-1,-1 1 1,1-1-1,0 0 1,0 1 0,0-1-1,0 1 1,1 0 0,0-1-1,-2 7 1,-1 3-2,1 0 1,1 1-1,0 0 1,0 25-1,2-37 2,0 1 0,0-1 0,0 1 0,0-1 0,1 0 0,-1 1 0,1-1-1,-1 0 1,1 1 0,0-1 0,0 0 0,0 0 0,0 0 0,1 0 0,-1 0 0,0 0 0,1 0 0,-1 0 0,1 0 0,0-1 0,2 3 0,-1-2 0,1 0 1,0-1-1,0 1 1,-1-1-1,1 0 1,0 0-1,0 0 1,1 0 0,-1 0-1,0-1 1,7 0-1,-4 0 7,-1 0 0,0 0 0,1-1 0,-1 1 0,0-2 0,1 1 0,-1-1 0,10-3 0,-13 3-5,-1 1 0,0-1 0,0 0-1,0 1 1,0-1 0,0 0-1,0 0 1,0 0 0,-1-1-1,1 1 1,-1 0 0,0 0 0,1-1-1,-1 1 1,0-1 0,0 1-1,-1-1 1,1 0 0,0 1 0,-1-1-1,0 0 1,1 1 0,-2-5-1,2-2 1,-1 0-1,-1 1 0,1-1 0,-2 0 0,1 1 0,-1-1 1,0 1-1,-1 0 0,-5-13 0,6 19-4,1-1-1,-1 1 1,1-1 0,-1 1-1,0 0 1,0 0-1,0 0 1,0 0-1,0 0 1,0 0-1,0 0 1,-1 1 0,1-1-1,-1 1 1,1-1-1,-1 1 1,0 0-1,1 0 1,-1 0 0,0 1-1,0-1 1,0 1-1,0-1 1,1 1-1,-1 0 1,0 0 0,0 0-1,0 1 1,0-1-1,0 1 1,1-1-1,-6 3 1,-10 8-304,2 11-515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6.4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 31983,'2'-2'28,"-1"-1"1,1 1-1,0 0 1,0-1 0,0 1-1,0 0 1,1 0-1,-1 0 1,1 1-1,-1-1 1,1 1 0,-1-1-1,1 1 1,0 0-1,0 0 1,0 0-1,0 0 1,-1 1 0,1-1-1,0 1 1,0-1-1,0 1 1,0 0-1,0 0 1,4 1 0,-1-1-30,0 1 1,-1 0 0,1 0-1,0 0 1,0 1 0,0 0-1,-1 0 1,1 0 0,-1 1-1,1-1 1,7 7 0,-3 0 1,0 0 1,-1 1 0,0 1 0,-1-1 0,0 1-1,0 1 1,6 12 0,2 11-3,14 42 0,6 15 2,-33-87-8,-3-3 3,1 1-1,0-1 1,0 0-1,0 0 1,0 0-1,0 0 0,0 0 1,0 0-1,1 0 1,-1 0-1,1 0 1,-1-1-1,1 1 0,0 0 1,0-1-1,0 0 1,-1 1-1,4 0 1,-5-18-1466,0-7-2682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6.8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1 30126,'-1'8'2686,"-7"31"-2731,-3-11 45,-1 0 0,-1-1 0,-23 35 0,19-34-1,1 0-1,-21 54 0,36-79-24,0-1 4,0 0 1,1-1 0,-1 1-1,1 0 1,-1-1-1,1 1 1,0 0 0,-1 0-1,1-1 1,0 1-1,0 0 1,1 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18.0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38 29774,'0'0'1107,"15"0"48,48-2-927,0-4-1,77-15 1,-125 16-218,-15 4-9,1 1-1,-1 0 1,1-1-1,-1 1 1,0 0 0,1 0-1,-1-1 1,1 1 0,-1 0-1,1 0 1,-1 0-1,0 0 1,1-1 0,-1 1-1,1 0 1,-1 0 0,1 0-1,-1 0 1,1 0-1,-1 0 1,1 0 0,-1 0-1,1 1 1,-1-1 0,1 0-1,-1 0 1,1 0-1,-1 0 1,1 1 0,-1-1-1,0 0 1,1 0 0,-1 1-1,1-1 1,-1 0-1,0 1 1,1-1 0,-1 0-1,0 1 1,0-1 0,1 1-1,-1-1 1,0 0-1,0 1 1,1-1 0,-1 1-1,0-1 1,0 1 0,0-1-1,0 1 1,0-1-1,0 1 1,0-1 0,0 1-1,0-1 1,0 1 0,0-1-1,0 1 1,0-1-1,0 1 1,81 593-1,-48-142 0,-37 4 0,-6-20 0,6-206 0,4-228 0,0-1 0,-1 1 0,1-1 0,0 0 0,-1 1 0,1-1 0,-1 1 0,0-1 0,1 0 0,-1 0 0,0 1 0,0-1 0,1 0 0,-1 0 0,0 0 0,0 0 0,-1 0 0,1 0 0,0 0 0,0 0 0,0 0 0,-1-1 0,1 1 0,0 0 0,-1-1 0,1 1 0,0-1 0,-1 1 0,1-1 0,-1 0 0,1 0 0,-1 0 0,-2 0 0,-8 1 0,0 0 0,0-1 0,-14-2 0,11 0 0,-17-1-3,24 1-9,1 1 0,-1 1 0,1-1 1,-1 1-1,1 0 0,-1 1 0,1 0 0,-8 2 1,-4 3-344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20.9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5 148 31646,'0'38'703,"12"299"-317,-8-240-386,-14-287 0,0 32 0,10-80 0,0 237-3,0-1 0,0 1 1,0 0-1,0 0 0,1 0 0,-1-1 0,0 1 1,1 0-1,-1 0 0,1 0 0,-1 0 0,1 0 1,-1 0-1,1 0 0,0 0 0,0 0 0,-1 0 1,1 0-1,0 0 0,0 0 0,0 1 1,0-1-1,0 0 0,1 0 0,1 0 11,0 0 1,0 0-1,0 0 0,0 0 1,1 0-1,-1 1 0,0-1 1,0 1-1,5 0 0,-4 0-158,0 0 1,1 0-1,-1 1 0,0-1 0,0 1 0,1 0 0,-1 0 0,0 1 0,0-1 0,0 1 0,0 0 0,-1 0 0,1 0 0,4 4 0,5 12-4689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7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0 29373,'0'0'497,"-29"0"1266,-26 4-1717,225-2 911,-196 1-1421,9-3-430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21.7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0 107 29037,'0'0'2687,"3"0"-2530,14-1-97,-1-1-1,1 0 1,0-1-1,-1-1 0,0 0 1,1-1-1,-2-1 1,1-1-1,-1 0 0,19-12 1,-21 12-45,-8 5-11,0 0 1,0 0 0,0-1-1,-1 0 1,0 0 0,1 0-1,-1 0 1,0-1 0,4-4-1,-8 7-3,0 1 0,0 0 0,-1-1-1,1 1 1,0 0 0,0 0 0,0-1 0,0 1-1,0 0 1,-1-1 0,1 1 0,0 0 0,0 0-1,-1-1 1,1 1 0,0 0 0,0 0 0,-1 0-1,1-1 1,0 1 0,-1 0 0,1 0 0,0 0-1,0 0 1,-1 0 0,1 0 0,0-1 0,-1 1-1,1 0 1,0 0 0,-1 0 0,1 0-1,0 0 1,-1 0 0,1 0 0,0 1 0,-1-1-1,1 0 1,0 0 0,-1 0 0,1 0 0,-18 1 5,18-1-6,-3 0 1,0 1-1,0-1 0,0 1 0,1 0 0,-1 0 1,0 0-1,1 0 0,-1 0 0,0 0 1,1 1-1,-1 0 0,1-1 0,0 1 1,0 0-1,-1 0 0,-1 3 0,0 0 0,1 0-1,-1 0 1,1 0-1,0 1 1,1-1-1,-1 1 1,-1 7-1,-1 4-1,1 0-1,2 0 0,-1 0 1,1 28-1,2-33 3,0 1 0,0 0 0,0 0 0,2 0 0,0-1 0,3 14 0,-4-23 0,0 0 1,0 0 0,0 0-1,1 0 1,-1 0-1,1 0 1,0-1 0,0 1-1,0 0 1,0-1 0,0 0-1,0 1 1,1-1-1,-1 0 1,1 0 0,0 0-1,-1-1 1,1 1 0,0-1-1,0 1 1,0-1-1,0 0 1,0 0 0,1 0-1,4 0 1,-4 0-1,1 0 1,0-1-1,0 1 1,0-1-1,0 0 1,0-1-1,0 1 1,0-1-1,0 0 1,0 0-1,0 0 0,0-1 1,-1 0-1,1 0 1,-1 0-1,7-4 1,-7 3-1,-1-1 1,0 1-1,1-1 1,-1 0-1,-1 1 0,1-1 1,0 0-1,-1-1 1,0 1-1,0 0 1,0-1-1,-1 1 1,1-1-1,-1 1 1,0-1-1,-1 0 0,1-7 1,1-8-1,-1 0 0,-1-1 0,-5-37 0,4 49 0,-1 1 0,0-1 0,0 1 0,-1 0 0,0 0 0,-1 0 0,1 0 0,-2 0 0,1 1 0,-1 0 0,-8-10 0,11 15 0,1 0-1,0 1 1,-1-1-1,0 0 1,1 1 0,-1 0-1,0-1 1,0 1-1,1 0 1,-1 0 0,0 0-1,0 0 1,0 0-1,-1 1 1,1-1 0,0 0-1,0 1 1,0 0 0,0-1-1,-1 1 1,1 0-1,0 0 1,0 1 0,0-1-1,-1 0 1,1 1-1,0-1 1,0 1 0,0-1-1,0 1 1,0 0 0,0 0-1,0 0 1,0 0-1,0 1 1,1-1 0,-1 0-1,0 1 1,1-1-1,-1 1 1,1 0 0,-1-1-1,1 1 1,0 0-1,0 0 1,0 0 0,-1 2-1,-1 5-4,0 0-1,1 0 0,0 0 0,1 0 1,0 1-1,0-1 0,1 1 1,1-1-1,-1 0 0,2 1 0,-1-1 1,1 0-1,4 13 0,-4-17 6,0-1-1,0 1 1,0-1-1,1 1 1,0-1-1,-1 0 1,2 0-1,-1 0 1,0 0-1,1-1 1,-1 1-1,1-1 1,0 0-1,0 0 1,1 0-1,-1-1 1,0 0-1,1 1 1,-1-1-1,1-1 1,0 1-1,0-1 1,0 0-1,0 0 1,0 0-1,7-1 1,-9 1 1,0-1 0,1 0 0,-1 0-1,1 0 1,-1-1 0,1 1 0,-1-1 0,0 0 0,1 1 0,-1-2-1,0 1 1,0 0 0,1-1 0,-1 1 0,3-4 0,-3 2-1,0 0 1,0 0-1,-1-1 0,1 1 1,-1-1-1,0 0 0,0 0 1,0 0-1,-1 0 0,0 0 1,1 0-1,0-5 1,17-129-4,-18 136 3,0-1 0,0 1 0,1-1 0,-1 1 0,0 0 0,1 0 0,-1-1 0,1 1 0,0 0 0,0 0 0,0 1 0,0-1 0,0 0 0,0 1 0,0-1 0,1 1 0,-1 0 0,1-1 0,-1 1 0,0 0 0,4 0 0,-4 0 0,0 0 0,0 1 0,-1 0 0,1-1 0,0 1 0,0 0 0,0 0 0,0 0 0,0 0 0,-1 0 0,1 0 0,0 1 0,0-1 0,0 1 0,-1-1 0,1 1 0,0 0 0,0-1 0,-1 1 0,1 0 0,-1 0 0,1 0 0,-1 0 0,1 1 0,-1-1 0,0 0 0,1 1 0,-1-1 0,0 0 0,1 3 0,1 3-1,0 1-1,0 0 1,-1 0 0,-1 0 0,1 0 0,-1 0-1,0 17 1,-6 60 8,-3-47 4,6-32-9,0 1 0,0 0 0,1-1 1,-1 1-1,2 0 0,-1 0 0,1 0 0,0-1 1,0 1-1,3 13 0,-2-19-1,0 1 1,0-1-1,0 0 1,1 1-1,-1-1 1,0 0-1,1 0 1,-1 0-1,1 0 0,-1 0 1,1 0-1,-1 0 1,1-1-1,0 1 1,0 0-1,-1-1 1,1 0-1,0 1 0,0-1 1,-1 0-1,1 0 1,2 0-1,2 1-213,0-1 1,0 0-1,0-1 0,-1 1 0,11-3 0,7-9-3816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27.8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196 61 31743,'10'-32'995,"-10"32"-994,-1-1 0,1 1 0,-1 0 1,1-1-1,-1 1 0,0 0 0,1-1 1,-1 1-1,1 0 0,-1 0 0,0 0 0,1 0 1,-1-1-1,0 1 0,1 0 0,-1 0 1,0 0-1,1 0 0,-1 0 0,0 1 1,0-1-1,-1 0 1,-3 1-2,-1 0 0,0 0 0,1 1 0,0 0 0,-1 0 0,1 0 0,0 0 0,0 1 0,0 0 0,0 0 0,1 1 0,-1-1 0,1 1 0,0 0 0,0 0 0,0 0 0,-4 7 0,-7 8 0,2-1 0,-21 41 0,28-47 0,1 0 0,0 0 0,0 0 0,1 1 0,1 0 0,0 0 0,1 0 0,0 0 0,1 0 0,1 1 0,1 19 0,0-30 0,-1 0 0,1 0 0,0 0 0,1 0 0,-1 0 0,0 0 0,1 0 0,0 0 0,-1-1 0,1 1 0,0-1 0,0 1 0,1-1 0,-1 0 0,0 0 0,1 0 0,-1 0 0,1 0 0,0 0 0,0-1 0,0 1 0,0-1 0,-1 0 0,2 0 0,5 1 0,3 1 0,0-1 0,0 0 0,0-1 0,0 0 0,21-2 0,-29 0 0,-1 0 0,1 1 0,-1-2 0,1 1 0,-1 0 0,0-1 0,0 1 0,1-1 0,-1 0 0,0 0 0,0 0 0,-1-1 0,1 1 0,0-1 0,-1 1 0,1-1 0,-1 0 0,0 0 0,0 0 0,0 0 0,-1 0 0,1-1 0,-1 1 0,1 0 0,0-8 0,4-9 0,-1 0 0,-1 0 0,1-28 0,-3 33 0,-1 2 0,0 1 0,1-1 0,1 1 0,0-1 0,1 1 0,7-16 0,-9 24 0,1 0 0,0 0 0,-1 0 0,1 0 0,0 0 0,1 1 0,-1-1 0,1 1 0,0 0 0,-1 0 0,1 1 0,0-1 0,1 1 0,-1 0 0,0 0 0,1 0 0,-1 0 0,1 1 0,8-2 0,-2 1 0,0 0 0,0 0 0,0 2 0,0-1 0,0 1 0,0 1 0,13 1 0,-20-1 0,0 1 0,0-1 0,0 0 0,-1 1 0,1 0 0,0-1 0,-1 2 0,0-1 0,1 0 0,-1 1 0,0-1 0,0 1 0,0 0 0,-1 0 0,1 0 0,-1 0 0,1 1 0,-1-1 0,0 1 0,-1-1 0,1 1 0,0 0 0,0 3 0,2 6 0,-1 0 0,0 0 0,0 0 0,-2 1 0,0-1 0,0 0 0,-1 1 0,-2 16 0,0-20 0,1-1 0,-2 1 0,1-1 0,-1 1 0,0-1 0,-1 0 0,0 0 0,-1 0 0,0-1 0,0 0 0,-12 15 0,13-19 0,-44 44 0,45-45 0,-1 0 0,1-1 0,-1 1 0,1-1 0,-1 0 0,0 0 0,0 0 0,0 0 0,0-1 0,0 0 0,0 0 0,0 0 0,-5 1 0,8-2 0,0-1 0,1 1 0,-1 0 0,0 0 0,1 0 0,-1 0 0,0-1 0,1 1 0,-1 0 0,1-1 0,-1 1 0,1 0 0,-1-1 0,0 1 0,1-1 0,0 1 0,-1-1 0,1 1 0,-1-1 0,1 1 0,-1-1 0,1 1 0,0-1 0,0 0 0,-1 1 0,1-1 0,0-1 0,-5-20 0,5 16 0,-10-105 0,8 73 0,-1 0 0,-2 0 0,-17-63 0,20 95-1,0 1 0,0-1-1,-1 1 1,1 0 0,-1 0 0,0 0-1,-1 0 1,1 0 0,-1 1 0,0 0-1,0-1 1,0 1 0,0 1 0,-1-1-1,-7-4 1,5 5 0,-1-1 0,0 1 0,0 1-1,0-1 1,-1 1 0,1 1 0,0-1-1,-1 2 1,-15-1 0,17 1 1,0 0 0,1 1 0,-1-1 0,0 2 0,1-1 0,-1 1 0,1-1 0,-1 2 0,1-1 0,-7 4 0,8-3 0,1 0 0,0 0 0,0 1-1,0-1 1,1 1 0,-1 0 0,1 0 0,0 0-1,0 0 1,0 0 0,0 1 0,1-1 0,0 1 0,-2 6-1,1-2-32,0 1 0,1 0-1,1-1 1,-1 1 0,2 0-1,-1 0 1,1 0 0,1 0-1,3 18 1,10 8-832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28.3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243 13 32255,'0'0'13,"0"-1"1,0 1 0,0-1-1,0 1 1,0-1 0,0 1-1,0-1 1,0 1 0,0-1-1,0 1 1,-1-1 0,1 1-1,0-1 1,0 1-1,0-1 1,-1 1 0,1 0-1,0-1 1,-1 1 0,1-1-1,0 1 1,-1 0 0,1-1-1,-1 1 1,1 0 0,-1-1-1,1 1 1,0 0 0,-1 0-1,1-1 1,-2 1-1,-18 2 65,13 1-85,1-1 0,0 1 0,0 0 1,-11 8-1,2 2 7,1 0 0,1 1 0,0 1 0,0 0 0,2 0 0,0 1 0,0 1 0,2 0 0,0 0 0,1 1 0,-6 19 0,7-15 0,0 1 0,2 0 0,1 0 0,0 1 0,2-1 0,1 1 0,0-1 0,6 45 0,-2-55-26,1-1 0,0-1-1,0 1 1,1-1 0,1 0 0,0 0-1,0 0 1,1-1 0,0 0 0,1 0-1,0-1 1,1 0 0,0 0 0,0-1-1,1 0 1,0-1 0,0 0 0,1 0 0,0-1-1,0-1 1,1 0 0,-1 0 0,19 4-1,10-7-1488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28.9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43 31935,'0'-1'45,"0"-1"1,0 0-1,0 1 1,0-1-1,0 0 1,0 1-1,0-1 1,1 0-1,-1 1 1,0-1-1,1 1 1,0-1 0,-1 1-1,1-1 1,0 1-1,0-1 1,1-1-1,0 2-46,0 0-1,0 0 1,0 0 0,1 0-1,-1 1 1,0-1 0,0 1-1,0-1 1,0 1-1,1 0 1,-1 0 0,0 0-1,3 0 1,-3 0 1,0 1 0,1-1 0,-1 1 0,0 0 0,0 0 0,0-1 0,0 1 0,0 0 0,-1 1 0,1-1 0,0 0 0,0 1 0,-1-1 0,1 0 0,0 1 0,-1 0 0,0-1 0,1 1 0,-1 0 0,0 0 0,0 0 0,0 0 0,0 0 0,1 4 0,2 5 0,0 1 0,4 24 0,-4-5 0,-1 0 0,-2 0 0,-3 43 0,-3-53 0,7-48 0,61-161 0,-46 141 0,-8 19 0,-9 29 0,0-1 0,0 0 0,-1 0 0,1 0 0,0 0 0,0 0 0,0 0 0,0 0 0,0 0 0,0 0 0,0 0 0,0 0 0,0 0 0,0 0 0,0 0 0,0 0 0,-1 0 0,1 0 0,0 0 0,0 0 0,0 0 0,0 0 0,0 0 0,0 0 0,0 0 0,0 0 0,0 0 0,0 0 0,0 0 0,-1 0 0,1 0 0,0 0 0,0 0 0,-21 41 0,13-23 0,1 1 0,1-1 0,1 1 0,0 0 0,2 0 0,0 1 0,1-1 0,1 0 0,2 26 0,-1-43 0,0 1 1,1-1-1,-1 1 0,1-1 0,0 0 1,-1 1-1,1-1 0,0 0 0,0 0 1,1 1-1,-1-1 0,0 0 0,1 0 1,-1 0-1,1-1 0,0 1 0,-1 0 1,1-1-1,0 1 0,0-1 0,0 1 1,0-1-1,1 0 0,-1 0 0,0 0 1,0 0-1,1 0 0,-1 0 1,3 0-1,8 1-97,-1 0 1,1 0 0,0-1 0,15-1-1,-24 0 16,36 0-1429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29.2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32287,'0'0'480,"6"5"-480,3 16 0,-1 3 0,-4 4 0,0-4 0,-4 2 0,0-8 0,0-3-64,-4-6-160,-2-5-1953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29.8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42 32031,'-1'-16'690,"-2"31"-580,-3 32-174,6-27 66,-2-3-4,2 1 0,0 0 1,4 17-1,-4-31 1,0-1 0,1 0 0,0 1 0,-1-1-1,1 0 1,1 0 0,-1 0 0,0 0 0,1 0 0,-1 0-1,1 0 1,0 0 0,0-1 0,0 1 0,0-1-1,1 1 1,-1-1 0,1 0 0,-1 0 0,1 0-1,0 0 1,4 2 0,-5-3 2,0-1-1,0 1 1,-1 0 0,1-1-1,0 0 1,0 1 0,0-1 0,0 0-1,0 0 1,-1 0 0,1 0-1,0 0 1,0 0 0,0-1-1,0 1 1,-1-1 0,1 1 0,0-1-1,0 0 1,-1 1 0,1-1-1,0 0 1,-1 0 0,1 0-1,-1-1 1,1 1 0,-1 0 0,0 0-1,1-1 1,-1 1 0,0-1-1,0 1 1,0-1 0,2-3-1,1-4 3,0-1-1,0-1 0,-1 1 0,3-21 0,-2 14-5,-3 12 3,6-23 0,-1 1 0,-2-2 0,1-33 0,-3 827 0,-1-758 0,-1 0 0,-1 1 0,1-1 0,-1 0 0,-1 0 0,-2 10 0,3-15 0,0 0 0,0 0 0,0 0 0,-1 0 0,1 0 0,0 0 0,-1 0 0,1 0 0,-1-1 0,0 1 0,0-1 0,0 1 0,1-1 0,-1 0 0,-1 0 0,1 0 0,0 0 0,0 0 0,0 0 0,0 0 0,-1-1 0,1 1 0,-3-1 0,1 1 0,0 0 0,0-1 0,0 1 0,0-1 0,0 0 0,0 0 0,0 0 0,1-1 0,-1 1 0,0-1 0,0 0 0,0 0 0,0-1 0,0 1 0,1-1 0,-5-2 0,5 1 0,0 0 0,0 1 0,1-1 0,-1 0 0,1 0 0,0-1 0,0 1 0,0 0 0,0-1 0,0 1 0,1-1 0,0 0 0,-1 1 0,2-1 0,-1 0 0,-1-7 0,0-5 0,0-1 0,0 1 0,2 0 0,0-1 0,0 1 0,2 0 0,0 0 0,1-1 0,1 2 0,0-1 0,1 0 0,1 1 0,0 0 0,11-18 0,1 6 1,1 0-1,1 2 1,2 1-1,0 0 1,29-22 0,5 1-24,76-45-1,-130 89-147,0 0-1,0-1 1,0 1-1,0-1 1,0 1-1,-1-1 1,1 0 0,0 0-1,-1 0 1,3-4-1,-1-5-5951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30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10 31727,'0'-10'647,"1"10"-286,3 16-361,27 71 7,-16-50-1,-2 1 0,-1 0 1,6 41-1,-14-55-5,-1 1 0,-2-1 0,-1 33 0,0-50-5,-1 0 1,0 0-1,0 0 0,-1 0 0,0 0 1,0 0-1,-1 0 0,0-1 0,0 0 1,0 1-1,-1-1 0,0 0 0,0-1 0,0 1 1,-11 9-1,-25 14-324,-5-4-969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33.9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195 29 31310,'1'-2'67,"-1"1"0,0 0 0,1 0 0,-1 0 0,0 0 0,0-1 0,1 1-1,-1 0 1,0 0 0,0 0 0,0-1 0,-1 1 0,1 0 0,0 0 0,0 0-1,-1-1 1,0-1 0,0 3-53,0-1-1,-1 0 0,1 1 1,-1-1-1,1 1 0,-1 0 1,1-1-1,-1 1 0,1 0 1,-1 0-1,1 0 1,-4 0-1,-2 0-46,-147 0 65,154 0-32,-1 0 1,1 1-1,-1-1 1,0 0-1,1 1 0,-1-1 1,1 0-1,-1 1 1,1-1-1,0 1 1,-1-1-1,1 1 0,-1-1 1,1 1-1,0-1 1,-1 1-1,1 0 0,0-1 1,0 1-1,-1-1 1,1 1-1,0 0 1,0-1-1,0 1 0,0 0 1,0-1-1,0 1 1,0 0-1,0-1 1,0 2-1,1 25 18,-1-22-17,7 68 5,0 28 4,-6 152 23,-2 281-34,-7-323 1,0 40 0,7-231 0,1-13 0,-1 0 0,1-1 0,0 1 0,1 0 0,2 10 0,-2-16 0,0 0 0,1 0 0,-1 0 0,1 0 0,-1 0 0,1-1 0,-1 1 0,1 0 0,0-1 0,-1 1 0,1-1 0,0 1 0,-1-1 0,1 0 0,0 0 0,0 0 0,-1 0 0,1 0 0,3 0 0,36-3 0,53-22 0,-93 25-11,0 0 0,-1-1 0,1 1 0,0 0 0,0-1 0,0 1 0,0 0 0,-1-1 0,1 1 0,0-1 0,0 1 0,-1-1 0,1 0 0,0 1 0,-1-1 0,1 0 0,0 1 0,-1-1 0,1 0 0,-1 0 0,0 1 0,1-1 0,0-1 0,1-10-765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34.6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 99 31518,'0'-3'43,"0"-1"-1,0 1 0,0 0 0,1 0 0,-1 0 0,1 0 0,-1 0 0,1 0 0,0 0 1,1 0-1,-1 0 0,0 1 0,1-1 0,-1 0 0,1 1 0,0-1 0,0 1 0,0 0 1,0-1-1,0 1 0,1 0 0,-1 0 0,1 1 0,-1-1 0,1 0 0,-1 1 1,4-2-1,3-1-39,0 0 1,-1 0 0,1 1 0,0 0-1,1 1 1,-1 0 0,0 0 0,1 1-1,17 0 1,-26 1-4,0 0 0,0 0 0,0 0 0,0 0 0,0 0 0,0 1 0,-1-1 0,1 0 0,0 1 0,0-1 0,0 1 0,-1-1 0,1 1 0,0-1 0,0 1 0,-1-1 0,1 1 0,-1 0 0,1 0 0,0-1 0,-1 1 0,1 0 0,-1 0 0,0-1 0,1 3 0,6 30 0,-7-18 0,0-1 0,-5 27 0,1-27 0,0 0 0,-1-1 0,-1 0 0,0 1 0,-1-2 0,0 1 0,-1-1 0,-13 16 0,-81 84 0,97-107 0,-67 62 5,79-93 22,-4 22-27,0-1 0,0 1 0,0 0 0,0 0 0,1 0 0,0 0 0,0 1 0,0 0 0,0-1 0,0 1 0,1 1 0,8-5 0,-11 6 0,1 0 0,-1 0 0,1 1 0,-1-1 0,1 1 0,0-1 0,0 1 0,-1 0 0,1 0 0,0 0 0,-1 0 0,1 1 0,0-1 0,-1 1 0,1-1 0,0 1 0,-1 0 0,1 0 0,-1 0 0,0 1 0,1-1 0,-1 0 0,0 1 0,0 0 0,4 3 0,-2-1-24,0-1-1,0 0 1,0 0-1,0 0 1,1 0 0,-1 0-1,1-1 1,0 0-1,0 0 1,0 0 0,0-1-1,0 1 1,10 0 0,3-1-868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36.6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31262,'0'2'26,"1"-1"-1,-1 0 0,1 1 1,0-1-1,0 0 0,0 0 1,0 0-1,0 1 0,0-1 1,0 0-1,0 0 1,0 0-1,0-1 0,0 1 1,0 0-1,1 0 0,-1-1 1,0 1-1,1-1 0,-1 1 1,1-1-1,-1 1 0,0-1 1,1 0-1,-1 0 0,1 0 1,-1 0-1,2 0 1,55 4 653,-48-4-637,105 0-53,-114 0-71,-2 0-431,-2 0-1234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0:58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0 173 29966,'0'0'1043,"0"-6"-51,2 0-935,0 0 0,0 1 0,0-1-1,0 0 1,1 1 0,0-1 0,0 1 0,1 0-1,-1 0 1,8-8 0,8-12-12,-9 10-36,-3 4-1,1-1-1,10-23 1,-19 72-8,1-10 0,-7 261 0,6-286 0,1-1 0,-1 1 0,0 0 0,0-1 0,0 1 0,0-1 0,0 0 0,0 1 0,0-1 0,-1 0 0,1 1 0,0-1 0,-1 0 0,1 0 0,-1 0 0,1 0-1,-1-1 1,0 1 0,1 0 0,-1-1 0,0 1 0,1-1 0,-1 1 0,0-1 0,0 0 0,-2 0 0,-38 5 6,42-5-4,4 0 4,9-1-5,1 0 0,0-2-1,-1 1 1,25-10 0,-23 7-2,0 1 1,0 0 0,25-2 0,-37 6 4,-2 0-28,0 0-1,0 0 1,-1 0 0,1 1-1,0-1 1,0 0-1,0 0 1,0-1 0,0 1-1,-1 0 1,1 0-1,0 0 1,0-1-1,0 1 1,0 0 0,-1-1-1,1 1 1,0 0-1,0-1 1,-1 1 0,1-1-1,0 0 1,0 0-1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37.1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75 31486,'-1'-5'129,"0"0"0,1 1 1,-1-1-1,1 0 0,1 0 0,-1 0 0,1 0 0,1-9 0,-1 13-127,0-1 1,0 1 0,0-1-1,0 1 1,0 0 0,1-1-1,-1 1 1,0 0 0,1 0-1,-1 0 1,0 0-1,1 0 1,-1 0 0,1 0-1,0 0 1,-1 1 0,1-1-1,0 1 1,-1-1 0,1 1-1,0 0 1,0-1-1,-1 1 1,1 0 0,0 0-1,0 0 1,2 1 0,-3-1-3,0 0 1,0 0-1,0 0 1,0 0-1,0 1 1,0-1 0,0 0-1,0 1 1,0-1-1,-1 0 1,1 1-1,0-1 1,0 1 0,0-1-1,0 1 1,-1 0-1,1-1 1,0 1-1,0 0 1,-1 0 0,1-1-1,-1 1 1,1 0-1,0 1 1,7 24-3,-6-21 3,18 105-1,-17-81 0,2 0 0,1-1 0,1 1 0,1-1 0,2-1 0,15 31 0,-2-24-125,-23-37-244,0-16-594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37.4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122 6 30574,'0'-4'944,"0"2"225,-6 2-1153,-4 12-16,-5 15 16,-3 7-16,1-1 0,1 0 0,3-1 0,3-6 0,4-6 0,2-2 0,2-6-80,-2-11-624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40.4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103 50 32063,'0'-1'14,"0"0"1,0 1-1,-1-1 1,1 0 0,0 1-1,-1-1 1,1 0-1,-1 1 1,1-1 0,-1 1-1,1-1 1,-1 1-1,1-1 1,-1 1 0,1 0-1,-1-1 1,0 1 0,1-1-1,-1 1 1,0 0-1,1 0 1,-1-1 0,0 1-1,1 0 1,-1 0-1,0 0 1,1 0 0,-1 0-1,0 0 1,0 0-1,1 0 1,-1 0 0,0 0-1,1 0 1,-1 0-1,0 1 1,0-1 0,1 0-1,-2 1 1,0-1-17,-1 1-1,0 0 1,1-1 0,-1 1 0,0 0 0,1 0 0,0 1-1,-1-1 1,1 0 0,-4 4 0,1 2 5,0 0 0,0 1 0,0 0 0,1 0 0,1 0 0,-1 1 0,1-1 0,0 1 0,1-1 0,0 1 0,0 10-1,-1 4 2,2-1-1,1 0 0,3 31 0,-2-47-3,0 0 1,1 0-1,-1 0 0,1 0 0,1 0 1,-1-1-1,1 1 0,0 0 0,0-1 1,1 0-1,0 0 0,-1 0 1,2 0-1,4 4 0,-7-7 2,1 1 0,0-1 1,-1 0-1,1 0 0,1 0 0,-1 0 0,0 0 1,0-1-1,0 0 0,1 1 0,-1-1 0,1 0 1,-1-1-1,1 1 0,0 0 0,-1-1 0,1 0 1,-1 0-1,1 0 0,0-1 0,-1 1 0,1-1 1,-1 1-1,1-1 0,5-3 0,-6 3 0,0-1 0,-1-1-1,1 1 1,0 0 0,-1-1-1,1 1 1,-1-1 0,0 0 0,0 0-1,0 0 1,0 0 0,0 0-1,-1 0 1,1 0 0,-1 0-1,0-1 1,1-4 0,1-6-1,0 0 1,2-28-1,-4 20-1,0 0 0,-2 0 0,-5-42 0,4 55 0,0 0 0,-1 1 0,0-1 0,0 1 0,0-1 0,-1 1 0,-1 0 0,1 0 0,-1 1 0,-1-1 0,1 1 0,-10-9 0,13 14-8,0 1 0,0-1 0,0 0 0,0 1 0,-1-1 0,1 1 0,0 0 0,-1 0 0,1 0 0,-1 0 0,1 0 0,-1 0 0,0 1 0,1 0 0,-1-1 0,0 1 0,1 0 0,-1 0 0,0 0 0,0 0 0,1 1 0,-1-1 0,1 1 0,-1 0 0,0 0 0,1-1 0,-1 2 0,1-1 0,0 0 0,-1 0 0,1 1 0,0-1 0,0 1 0,0 0 0,0 0 0,0 0 0,0 0 0,0 0 0,1 0 0,-1 0 0,-2 5 0,-5 12-1049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41.4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1 185 31134,'1'-9'157,"0"0"-1,1 0 0,0 0 0,0 0 1,1 1-1,0-1 0,1 1 0,0 0 1,6-10-1,11-26-121,-17 30-32,-4 11 0,1 0 0,-1 0 0,1 0 0,0 0 0,0 0 0,1 0 0,-1 0 0,3-4 0,-2 22-25,14 444 17,-16-459 5,-1 1 0,1 0 0,0-1 0,-1 1 0,1-1 0,-1 1 0,1-1 0,-1 0 0,1 1 0,-1-1 0,1 1 0,-1-1 0,0 0 0,1 0 0,-1 1 0,1-1 0,-1 0 0,0 0 0,1 0 0,-1 1 0,0-1 0,1 0 0,-1 0 0,0 0 0,1 0 0,-1 0 0,-1-1 0,-26 1 0,20 0 0,5 0 0,-16 1 0,14-1 0,10-2 0,40-4-15,61-2 1,-106 8-178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45.8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66 21 28397,'-4'-1'419,"-1"0"1,0 0-1,0 0 0,0 1 1,1 0-1,-1 0 0,-9 1 1,-4 0 267,136-10-377,3 0-324,-148 31 14,-10-1 0,22-13 0,1 0 0,-1 1 0,2 0 0,-1 2 0,-11 11 0,24-22 0,1 1-1,-1-1 1,1 1-1,0-1 1,-1 1 0,1-1-1,0 1 1,0-1-1,-1 1 1,1-1 0,0 1-1,0-1 1,0 1 0,-1-1-1,1 1 1,0 0-1,0-1 1,0 1 0,0-1-1,0 1 1,0-1-1,0 1 1,1 0 0,-1-1-1,0 1 1,0-1-1,0 1 1,0-1 0,1 1-1,-1-1 1,0 1 0,1-1-1,-1 1 1,0-1-1,1 1 1,-1-1 0,0 0-1,1 1 1,-1-1-1,1 1 1,-1-1 0,1 1-1,26 13 11,-20-11-6,3 2-3,0 0-1,-1 1 1,0 0 0,15 12-1,-22-15 0,1 0 0,0-1 0,-1 1 0,0 1 0,0-1 0,0 0 0,0 0 0,0 1 0,-1-1 0,1 1 0,-1 0 0,0-1 0,0 1 0,0 0 0,-1 0 0,1-1 0,-1 6 0,0-4 0,0 0 0,0 0 0,0 1 0,-1-1 0,0 0 0,0 0 0,0 0 0,-1 0 0,0 0 0,-2 5 0,2-7 0,0 0 0,0-1 0,-1 1 0,1-1 0,-1 1 0,1-1 0,-1 0 0,0 0 0,0 0 0,0 0 0,0-1 0,0 1 0,0-1 0,0 0 0,-1 0 0,-3 1 0,-8 1 0,0 0 0,1-2 0,-1 1 0,-21-2 0,22 0 0,13-1 0,0 0 0,0 0 0,0 0 0,0 0 0,1 0 1,-1 1-1,0-2 0,1 1 0,-1 0 0,0 0 0,1 0 0,-1 0 0,1 0 0,0 0 0,-1 0 0,1-1 0,0 1 1,0 0-1,-1 0 0,1-1 0,0 1 0,0 0 0,1 0 0,-1-2 0,1-35-101,5 23-414,12 0-968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46.2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31759,'0'0'512,"2"0"-352,12-2-80,5 2-32,-1 0-16,-1 0-16,-5 0 0,1 0-16,-7 0 0,-2 0-16,0 0-48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46.5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33 30286,'-1'-1'51,"1"-1"0,0 1 1,0 0-1,0 0 0,0 0 0,0-1 0,0 1 1,0 0-1,0 0 0,0 0 0,0 0 1,1-1-1,-1 1 0,1 0 0,-1 0 0,0 0 1,1 0-1,0 0 0,-1 0 0,1 0 1,0 0-1,-1 0 0,1 0 0,0 0 0,0 0 1,0 1-1,0-1 0,0 0 0,1 0 1,0 1-13,0 1 0,-1-1 0,1 1 1,0-1-1,-1 1 0,1 0 1,-1-1-1,1 1 0,-1 0 0,1 0 1,-1 0-1,0 1 0,1-1 1,-1 0-1,0 0 0,0 1 1,0-1-1,0 0 0,0 1 0,0-1 1,1 3-1,24 44-36,-2 1 0,-2 2 0,-2 0 0,14 58 0,-20-64-2,-7-12-471,-7-37-469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46.9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123 3 31326,'-2'-2'513,"0"2"-1,0 0-368,-4 0-80,-2 15-16,-4 9 0,-1 5-32,1 1 0,-2 3-16,1-3 0,1-4 0,2-4 0,-1-7-96,5-6-849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47.9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64 29213,'0'0'2562,"7"-2"-2386,27-6 16,41-2 0,6-2-83,55-19 70,-127 31-168,-8 0-17,-15 41 30,7 6-13,1 0-1,2 1 1,3 0-1,5 56 1,-4-98-10,36 287 23,-1-17 8,-31 48-27,0 9-5,-3-284 0,-2-49 0,1 1 0,-1-1 0,1 1 0,-1-1 0,1 1 0,-1-1 0,0 1 0,1-1 0,-1 0 0,0 1 0,1-1 0,-1 0 0,0 1 0,1-1 0,-1 0 0,0 0 0,0 0 0,1 0 0,-1 0 0,0 0 0,0 0 0,-1 0 0,-21 1 0,21-1 0,-81 0-56,83 0 19,-1 0 1,1 0-1,-1 0 0,1 0 0,0 0 1,-1 0-1,1 0 0,-1 0 1,1 0-1,0-1 0,-1 1 1,1 0-1,-1 0 0,1 0 0,0-1 1,-1 1-1,1 0 0,0 0 1,-1-1-1,1 1 0,0 0 0,0 0 1,-1-1-1,1 1 0,0 0 1,0-1-1,0 1 0,-1-1 0,0-8-3468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50.0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20 30910,'10'0'538,"19"0"-303,1 0 1,-1-2-1,0-2 1,42-9 0,-71 13-548,2 0 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31:26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0 227 31855,'1'-7'35,"0"-1"1,0 1-1,1 0 1,0 0-1,0 0 1,1 0-1,0 0 1,0 0-1,0 1 1,1-1-1,0 1 1,0 0 0,1 0-1,-1 0 1,1 1-1,1 0 1,-1 0-1,1 0 1,0 1-1,11-8 1,6-1-32,0 0 1,1 1-1,1 1 1,39-11-1,-44 16 7,1 2-1,-1 0 1,1 1 0,0 1-1,38 2 1,-55 0-11,-1 1 0,1-1 0,0 1 0,0 0 0,-1 0 0,1 0 0,0 0 0,-1 1 0,1-1 0,-1 1 0,1 0 0,-1 0 0,0 0 0,0 1 0,0-1 0,0 1 0,2 3 0,0-1 0,-2 0 0,1 1 0,-1-1 0,1 1 0,-2 0 0,1 0 0,-1 1 0,0-1 0,2 10 0,-1-4 0,-2 0 0,0 0 0,0 0 0,-1 0 0,0 0 0,-1 0 0,-1 0 0,0-1 0,0 1 0,-1 0 0,-6 13 0,1-9 1,-2 0 0,1-1 0,-2 0 0,0 0-1,-1-1 1,-1-1 0,0 0 0,-21 16 0,-4 0 3,-84 48 0,104-67-4,5-2-1,0-1 1,0 0-1,-1-1 1,-28 8-1,42-14 1,0 1-1,0-1 1,-1 0 0,1 0-1,0 0 1,-1 1-1,1-1 1,-1 0 0,1 0-1,0 0 1,-1 0-1,1 0 1,0 0 0,-1 0-1,1 0 1,-1 0-1,1 0 1,0 0 0,-1 0-1,1 0 1,-1 0-1,1 0 1,0 0-1,-1 0 1,1 0 0,0-1-1,-1 1 1,1 0-1,0 0 1,-1 0 0,1-1-1,0 1 1,-1 0-1,1 0 1,0-1 0,4-5-5,-4 6 3,8-8-4,1 1 0,0 0 0,0 0 0,1 1 0,0 0 0,0 0 0,0 1-1,0 1 1,1 0 0,0 0 0,19-3 0,0 1 14,1 1-1,0 2 1,37 0-1,-65 3-7,0 0 0,-1 0 0,1 1 0,0-1 0,0 1 0,-1-1-1,1 1 1,0 0 0,-1 0 0,1 0 0,-1 0 0,1 1 0,-1-1 0,0 1-1,1 0 1,-1-1 0,2 4 0,-1-2 0,0 1-1,0 0 1,0 0 0,-1 0-1,0 0 1,0 1 0,0-1-1,0 1 1,1 6-1,0 10 2,0-1 0,-1 1 0,-2 37 0,0-39 4,-2 61-5,0-36 0,7 81 0,-4-124 0,-1 0 0,0 1 0,1-1 0,-1 0 0,1 0 0,-1 1 0,1-1 0,-1 0 0,1 0 0,0 0 0,0 0 0,0 0 0,-1 0 0,1 0 0,0 0 0,0 0 0,0 0 0,1 0 0,-1-1 0,2 2 0,0 0 0,1-1 0,0 1 0,0-1 0,0 0 0,0 0 0,7 0 0,5 0 0,0 0 0,23-4 0,-27 1 0,0 0 0,0-2 0,0 1 0,0-1 0,0-1 0,-1 0 0,0-1 0,0 0 1,-1-1-1,0 0 0,0 0 0,0-1 0,-1 0 0,0-1 0,-1 0 0,15-20 0,-10 11-2,0-1 1,-2 0-1,0-1 1,-1 0-1,-1-1 0,-1 0 1,-1-1-1,6-30 1,-10 39 1,-1-1 0,-1 1 0,0 0 0,-1-18 0,0 27 0,0 1 1,-1 0 0,1-1 0,-1 1 0,0 0 0,0 0 0,0-1-1,-1 1 1,1 0 0,-1 0 0,1 0 0,-1 1 0,0-1-1,0 0 1,0 1 0,0-1 0,-1 1 0,1-1 0,-1 1 0,0 0-1,-3-2 1,-2 0 3,0 0 0,-1 0 0,0 1 0,0 0 0,0 1 0,-18-3 0,24 5-4,0-1 0,0 1 0,0 0 0,-1 0 0,1 0 0,0 0 0,0 1 0,0-1 0,0 1 0,0 0 0,0-1 0,0 2-1,0-1 1,0 0 0,0 0 0,0 1 0,1 0 0,-1 0 0,1-1 0,-1 1 0,1 1 0,0-1 0,-4 4 0,1 4-1,0 0 0,0 0 0,1 0 1,1 0-1,-1 1 0,2 0 0,-1 0 0,2 0 0,-2 11 0,3 105 1,0-109 6,1-7-5,0 1-1,1 0 0,0 0 0,0 0 1,1-1-1,1 1 0,0-1 1,1 0-1,11 21 0,-12-27 0,0 1 0,0-1 0,0 1 0,1-1 0,-1-1 0,1 1 0,1-1 0,-1 1 0,0-1 0,1-1 0,0 1 0,0-1 0,0 0 0,0-1 0,1 1 0,-1-1 0,1 0 0,11 1 0,-5-1 1,1-1 0,-1 0 0,0-1 0,0 0 0,1-2 0,-1 1 0,17-5 0,-24 4-1,1-1 1,-1 1-1,0-1 1,0 0-1,0-1 1,0 0-1,0 0 1,-1 0-1,1 0 1,-1-1-1,-1 0 1,1 0-1,-1 0 1,1-1-1,5-10 1,-3 3-1,-1 1 0,0-1 0,-1-1 0,-1 1 0,0-1 0,3-24 0,2-86 0,-8 83 0,7-43 0,-8 82 0,1-1 0,0 0-1,-1 0 1,1 0 0,0 1 0,1-1 0,-1 1 0,0-1-1,1 1 1,0-1 0,-1 1 0,1 0 0,0-1 0,0 1-1,0 0 1,1 1 0,-1-1 0,0 0 0,1 1 0,-1-1-1,1 1 1,-1-1 0,1 1 0,0 0 0,0 0 0,-1 1-1,6-2 1,-4 2 0,0-1-1,0 1 1,0 0-1,0 0 1,0 0 0,0 0-1,0 1 1,0 0-1,0 0 1,0 0-1,0 0 1,0 1-1,0-1 1,-1 1-1,1 0 1,0 0 0,-1 0-1,5 5 1,-4-4-1,0 1 1,0-1 0,-1 1 0,0 0-1,0 0 1,0 0 0,0 0 0,-1 1-1,0-1 1,3 6 0,-6-9 0,1-1 0,0 0 1,0 0-1,-1 1 0,1-1 0,-1 0 1,1 0-1,0 1 0,-1-1 0,1 0 1,0 0-1,-1 0 0,1 0 0,-1 0 1,1 0-1,-1 0 0,1 0 0,0 0 1,-1 0-1,1 0 0,-1 0 0,1 0 1,-1 0-1,1 0 0,0 0 0,-1 0 1,1 0-1,-1 0 0,1-1 0,0 1 1,-1 0-1,-15-5 8,13 3-8,0 1 0,0 0 0,0 0 0,0 0 0,0 0 0,0 0 0,0 1 0,0 0 0,0-1 0,-1 1 0,1 0 0,0 0 0,0 1 0,0-1 0,0 1 0,-1-1 0,1 1 0,-3 2 0,1-1 0,1 1 0,-1-1 0,1 1 0,0 0 0,0 0 0,0 1 0,1-1 1,-1 1-1,1 0 0,-5 7 0,0 2-1,0 0 1,1 1-1,1 0 1,0 1-1,1-1 1,-5 27-1,7-28-1,1 0 0,0 0 0,1 1 0,1-1 0,0 0 0,2 15 0,-2-24 2,1-1 0,-1 1 0,1-1 0,0 1 0,0-1 0,1 0 0,-1 1 0,0-1 0,1 0 1,0 0-1,0 0 0,0 0 0,0 0 0,1 0 0,-1-1 0,1 1 0,-1-1 0,1 0 0,0 1 0,0-1 0,0 0 0,0-1 0,0 1 0,1-1 0,-1 1 0,6 1 0,0-1 1,-1-1-1,1 1 1,0-1 0,0-1-1,0 1 1,-1-2 0,1 1-1,0-1 1,0 0 0,-1-1-1,10-3 1,-12 3-1,0-1 1,0 1-1,0-2 1,-1 1-1,1 0 1,-1-1-1,0 0 1,0-1-1,0 1 1,-1-1-1,1 0 1,-1 0-1,0 0 1,-1 0-1,6-10 1,-1-3 0,0 0-1,-2 0 1,0 0 0,-1-1 0,0 0-1,-2 0 1,1-22 0,-1-142 8,-5 104-8,3 48-1,-2 0 0,-1 1 0,-2-1 0,-12-52 0,9 72 0,1 19 0,0 22 0,-5 403 0,12-382 0,-1-37 0,1-1 0,1 1 0,0 0 0,0 0 0,2-1 0,0 0 0,9 23 0,-11-31 0,0-1 0,1 1 0,0 0 0,0-1 0,0 0 0,0 0 0,1 1 0,-1-2 0,1 1 0,0 0 0,1-1 0,-1 0 0,0 0 0,1 0 0,-1-1 0,1 1 0,0-1 0,0 0 0,0 0 0,0-1 0,0 0 0,11 2 0,-8-2 0,0-1 0,-1 0 0,1 0 0,0 0 0,0-1 0,0 0 0,-1-1 0,1 0 0,-1 0 0,12-5 0,-15 5 0,1-1 0,-1 0 0,1-1 0,-1 1 0,0-1 0,0 0 0,0 0 0,-1 0 0,0 0 0,1-1 0,-2 1 0,1-1 0,0 0 0,-1 0 0,0 0 0,2-6 0,3-15 0,-1-1 0,-2 0 0,-1-1 0,-1 1 0,-1-1 0,-5-53 0,3 70 2,0-1 1,-1 1-1,0-1 0,-1 1 0,0 0 1,-6-13-1,2 15-2,2 14 0,0 19 0,-2 52 0,4 119 0,4-184 0,0-1 0,0 0 0,1 1 0,0-1 0,1 0 0,0-1 0,1 1 0,0 0 0,1-1 0,0 0 0,10 15 0,-13-20 0,1-1 0,0 1 0,0-1 0,0 1 0,1-1 0,-1 0 0,1 0 0,0-1 0,0 1 0,0-1 0,0 0 0,0 0 0,0 0 0,0 0 0,1-1 0,-1 0 0,1 0 0,-1 0 0,1 0 0,-1-1 0,1 0 0,0 1 0,-1-2 0,1 1 0,-1-1 0,1 1 0,0-1 0,7-3 0,-9 2 0,1 0 0,0 0 0,0-1 0,-1 1 0,0-1 0,1 0 0,-1 0 0,0 0 0,0-1 0,-1 1 0,1-1 0,-1 1 0,1-1 0,-1 0 0,0 0 0,-1 0 0,1 0 0,1-7 0,3-9 0,-1-1 0,3-32 0,-2-21 0,-5-88 0,-1 78 0,-14 231 0,12-107 0,1-6 0,1-1 0,6 52 0,-5-77 0,1 1 0,-1-1 0,2 0 0,-1 0 0,1 0 0,0 0 0,1-1 0,0 1 0,0-1 0,0 0 0,1 0 0,0 0 0,1-1 0,-1 0 0,10 8 0,-12-12 0,0 0 0,0 1 0,0-2 0,0 1 0,1 0 0,-1-1 0,1 1 0,-1-1 0,1 0 0,0 0 0,0 0 0,-1-1 0,1 1 0,0-1 0,0 0 0,-1 0 0,1 0 0,0-1 0,0 1 0,-1-1 0,1 0 0,0 0 0,-1-1 0,1 1 0,-1 0 0,1-1 0,-1 0 0,0 0 0,0 0 0,1 0 0,-2-1 0,1 1 0,0-1 0,0 0 0,-1 0 0,1 0 0,-1 0 0,0 0 0,0 0 0,0 0 0,-1-1 0,3-6 0,2-11 0,-1-1 0,-2 0 0,0 0 0,-1 0 0,-2-39 0,-1 36 0,2 0 0,0 0 0,2 1 0,6-28 0,-8 50 0,-1 0-1,0 0 1,1 0 0,0 0-1,-1 0 1,1 1 0,0-1-1,0 0 1,0 1 0,0-1-1,0 0 1,0 1 0,1-1-1,-1 1 1,0 0 0,1-1-1,-1 1 1,1 0 0,0 0-1,-1 0 1,1 0 0,0 0-1,0 0 1,-1 1 0,1-1-1,0 0 1,0 1 0,0 0 0,0-1-1,0 1 1,0 0 0,0 0-1,0 0 1,0 0 0,0 0-1,0 1 1,-1-1 0,1 0-1,0 1 1,0 0 0,0-1-1,0 1 1,-1 0 0,1 0-1,0 0 1,-1 0 0,1 0-1,2 3 1,1 1 0,0 1 0,0 0 0,-1 0 0,6 10 0,-6-9 0,1 0 0,-1 0 0,1-1 0,9 10 0,-14-17 0,-1 0 0,0-1 0,0 1 0,0-1 0,-1 1 0,1 0 0,0-1 0,0 1 0,-1 0 0,1 0 0,-1 0 0,1 0 0,-1 0 0,-2-1 0,1 1 0,0-1 0,-1 1 0,1 0 0,-1 1 0,1-1 0,-1 0 0,1 1 0,-1 0 0,1 0 0,-1 0 0,0 0 0,1 1 0,-1-1 0,1 1 0,-1 0 0,1 0 0,0 0 0,-1 1 0,1-1 0,0 1 0,0 0 0,0 0 0,0 0 0,0 0 0,0 0 0,0 1 0,1-1 0,-1 1 0,1 0 0,0-1 0,0 1 0,0 0 0,0 0 0,0 1 0,1-1 0,-2 5 0,-1 3 0,0 0 0,1 0 0,1 0 0,-1 0 0,2 0 0,0 1 0,0-1 0,1 1 0,0-1 0,4 18 0,-3-24 0,0 0 0,0 0 0,1 0 0,0-1 0,0 1 0,0 0 0,0-1 0,1 0 0,0 1 0,-1-1 0,2 0 0,-1-1 0,0 1 0,1-1 0,0 1 0,0-1 0,0 0 0,0 0 0,0-1 0,1 1 0,-1-1 0,1 0 0,9 3 0,3 0 0,0-1 0,1-1 0,0-1 0,0-1 0,24 0 0,-37-1 0,-1 0 0,1 0 0,-1-1 1,0 0-1,1 0 0,-1 0 0,0 0 0,1 0 0,-1-1 1,0 0-1,0 0 0,0 0 0,-1 0 0,1-1 0,5-4 0,-4 2 1,-1 1 0,0-1-1,0 0 1,-1-1-1,0 1 1,0-1-1,0 1 1,0-1-1,3-11 1,0-8 1,-2 1-1,0-1 1,-2 0-1,0-35 1,-2-352-2,0 412 0,0 0 0,0 0 0,0 0 0,1 0 0,-1 0-1,0-1 1,0 1 0,0 0 0,0 0 0,0 0 0,0-1 0,0 1 0,0 0 0,0 0 0,0 0 0,0 0-1,0-1 1,0 1 0,0 0 0,0 0 0,0 0 0,0-1 0,0 1 0,0 0 0,-1 0 0,1 0 0,0 0-1,0-1 1,0 1 0,0 0 0,0 0 0,0 0 0,0 0 0,-1 0 0,1 0 0,0-1 0,0 1 0,0 0-1,0 0 1,-1 0 0,1 0 0,0 0 0,0 0 0,0 0 0,0 0 0,-1 0 0,1 0 0,0 0 0,0 0-1,0 0 1,-1 0 0,-6 11-8,1 10 7,1 1 0,1 0 1,0 0-1,0 25 1,4 97 1,1-70 1,-1-43 5,-1 2-6,2 0 0,1 0 0,7 37 0,-8-63-2,0 0 1,1 1-1,0-1 1,0-1-1,1 1 1,0 0-1,0-1 1,1 1-1,-1-1 0,2 0 1,-1 0-1,0 0 1,1-1-1,0 0 1,1 0-1,-1 0 1,1 0-1,0-1 1,0 0-1,7 3 1,-8-4 0,0-1 0,0 0 1,1 0-1,-1-1 0,1 0 1,0 0-1,-1 0 0,1 0 1,0-1-1,0 0 0,-1 0 1,1-1-1,0 0 0,-1 0 1,1 0-1,0 0 0,-1-1 1,0 0-1,1 0 0,-1-1 1,0 1-1,0-1 1,0 0-1,0-1 0,-1 1 1,0-1-1,1 0 0,-1 0 1,0 0-1,-1 0 0,1-1 1,-1 0-1,0 1 0,0-1 1,0 0-1,-1-1 0,0 1 1,3-8-1,0-6 0,0 0 0,0 0 0,-2-1 0,1-28 0,-3-82 0,-2 64 0,-1 8 0,2 58 0,0 0 0,0 0-1,-1 0 1,1 0 0,0 0 0,0 0 0,0 0-1,0 0 1,0 0 0,0 0 0,0 0-1,-1 0 1,1 0 0,0 0 0,0 0 0,0 0-1,0 0 1,0 0 0,0 0 0,0 0 0,0 0-1,-1 0 1,1 0 0,0 0 0,0 0-1,0 0 1,0 0 0,0 0 0,0-1 0,0 1-1,0 0 1,0 0 0,0 0 0,0 0 0,0 0-1,-1 0 1,1 0 0,-3 14-8,0 36 7,6 85 1,-1-114 2,1 0 0,0 0 0,2 0 0,1 0 0,0-1 0,17 36 0,-20-51-2,-1 0 0,1-1 1,-1 0-1,1 0 0,1 0 0,-1 0 0,0 0 0,1-1 0,0 1 0,0-1 0,0 0 0,0 0 0,1 0 1,-1-1-1,1 0 0,-1 0 0,1 0 0,0 0 0,0-1 0,0 1 0,0-1 0,0-1 0,0 1 0,0-1 0,0 1 1,0-2-1,0 1 0,0 0 0,0-1 0,8-2 0,-9 2 0,-1-1 0,1 0 1,-1 0-1,1 0 0,-1 0 0,0-1 1,0 1-1,0-1 0,0 0 0,0 0 1,-1 0-1,1 0 0,-1 0 0,0 0 1,1-1-1,-2 1 0,1-1 0,2-6 1,1-3 1,-1-1 0,0 0 0,4-27 0,-2-27 0,-3-93-1,-3 107-1,0 54 0,0 0 0,-1 0 0,1 0-1,0 0 1,0 0 0,0 0 0,0 0 0,0 0 0,0 0 0,0 0 0,-1 0-1,1 0 1,0 0 0,0 0 0,0 0 0,0 0 0,0 0 0,0 0 0,0 0-1,-1 0 1,1 0 0,0 0 0,0 0 0,0 0 0,0 0 0,0 0 0,0 0-1,0 0 1,-1 0 0,1-1 0,0 1 0,0 0 0,0 0 0,0 0 0,0 0-1,0 0 1,0 0 0,0 0 0,0 0 0,0-1 0,0 1 0,0 0 0,0 0-1,0 0 1,0 0 0,0 0 0,0 0 0,0 0 0,0-1 0,0 1 0,0 0-1,0 0 1,0 0 0,0 0 0,0 0 0,0 0 0,0-1 0,0 1 0,0 0-1,0 0 1,0 0 0,0 0 0,0 0 0,0 0 0,-4 7-5,-1 10 4,0 0 1,2 0-1,0 1 0,1-1 1,0 20-1,5 97 2,-2-112-1,-1-14 0,1 0 1,0 0-1,0 0 1,0 0-1,1-1 1,1 1-1,-1-1 1,1 1-1,0-1 1,1 0-1,0 0 1,0-1-1,0 1 1,1-1-1,0 0 1,0 0-1,1 0 0,-1-1 1,1 1-1,1-1 1,-1-1-1,1 1 1,-1-1-1,1-1 1,0 1-1,1-1 1,-1 0-1,1-1 1,-1 0-1,1 0 1,0 0-1,-1-1 1,13 0-1,-14 0 0,0-1 0,0 0 0,0-1 0,0 1 0,1-1 0,-1 0 0,0-1 0,9-2 0,-12 2 0,0 0 0,-1 0 0,1 0 0,0 0 0,-1 0 0,1-1 0,-1 1 0,1-1 0,-1 0 0,0 1 0,0-1 0,-1 0 0,1 0 0,-1 0 0,1 0 0,-1-1 0,1-3 0,2-9 0,-1-1 0,0 0 0,-1 1 0,-1-1 0,-1 0 0,-3-29 0,2 21 0,0 4 0,-1 0 0,-1 0 0,-1 0 0,-1 0 0,-1 0 0,-1 1 0,-1 0 0,0 1 0,-1 0 0,-13-20 0,19 35 0,0 1 0,-1-1 0,1 1 0,-1-1 0,1 1 0,-1 0 0,0 0 0,0 1 0,0-1 0,-1 1 0,1 0 0,-8-2 0,10 3 0,0 0 0,0 0 0,-1 1 0,1-1 0,0 1 0,-1 0 0,1 0 0,0 0 0,-1 0 0,1 0 0,0 0 0,0 1 0,-1-1 0,1 1 0,0-1 0,0 1 0,-1 0 0,1 0 0,0 0 0,0 0 0,0 0 0,0 1 0,0-1 0,1 0 0,-1 1 0,0 0 0,1-1 0,-3 3 0,0 3 0,1 0 0,0-1 0,0 1 0,0 0 0,1 0 0,0 1 0,0-1 0,1 0 0,0 1 0,0 8 0,3 79 0,-2-87 0,0 0 0,1 0 0,0-1 0,0 1 0,1-1 0,0 0 0,0 1 0,0-1 0,1 0 0,0 0 0,1-1 0,0 1 0,0-1 0,0 1 0,0-1 0,1 0 0,0-1 0,1 1 0,-1-1 0,1 0 0,0-1 0,0 1 0,0-1 0,1 0 0,0-1 0,0 1 0,0-1 0,0-1 0,0 1 0,0-1 0,1-1 0,-1 1 0,0-1 0,1 0 0,0-1 0,-1 0 0,14-2 0,-18 2 0,1-1 0,-1 0 0,0 0 0,1-1 0,-1 1 0,0-1 0,0 1 0,0-1 0,0 0 0,0 0 0,-1-1 0,1 1 0,0-1 0,-1 1 0,0-1 0,0 0 0,0 1 0,0-1 0,0 0 0,0 0 0,-1-1 0,1 1 0,-1 0 0,1-6 0,3-8 0,0 0 0,-2 0 0,2-28 0,-2-4 0,-3 33 0,1-1 0,0 1 0,1 0 0,1 0 0,0 0 0,11-28 0,-13 42 0,0-1 0,1 1 0,-1-1 0,1 1 0,0 0 0,0-1 0,0 1 0,0 0 0,0 0 0,0 1 0,1-1 0,-1 0 0,1 1 0,-1-1 0,1 1 0,0 0 0,-1 0 0,1 0 0,0 0 0,0 0 0,0 1 0,0-1 0,0 1 0,-1 0 0,1 0 0,0 0 0,0 0 0,0 0 0,0 1 0,0-1 0,0 1 0,0 0 0,-1 0 0,1 0 0,0 0 0,-1 0 0,1 1 0,-1-1 0,1 1 0,3 3 0,0 2 0,0 0 0,-1 1 0,0 0 0,0 0 0,-1 0 0,0 1 0,0 0 0,-1-1 0,0 1 0,-1 0 0,0 1 0,1 12 0,1 16 0,-2 66 0,-2-70 0,-2-6 1,-1 0 1,-1-1-1,-13 42 0,27-97 8,0 1 0,16-29 0,2-6-9,-18 37 4,53-117-24,-51 119 16,1 0 0,1 1 0,30-37 0,-44 58 4,0 1 0,0 0 0,0 0 0,0 0 0,0 0 0,0 0 0,1 0 0,-1 0 0,0 0 0,0-1 0,0 1 0,0 0 0,0 0 0,0 0 0,0 0 0,0 0 0,0 0 0,0 0 0,0 0 0,0 0 0,1 0 0,-1 0 0,0-1 0,0 1 0,0 0 0,0 0 0,0 0 0,0 0 0,0 0 0,0 0 0,1 0 0,-1 0 0,0 0 0,0 0 0,0 0 0,0 0 0,0 0 0,0 0 0,0 0 0,1 0 0,-1 0 0,0 0 0,0 0 0,0 0 0,0 1 0,0-1 0,0 0 0,0 0 0,0 0 0,1 0 0,-1 0 0,0 0 0,0 0 0,0 0 0,0 0 0,0 0 0,0 0 0,0 1 0,0-1 0,0 0 0,0 0 0,0 0 0,0 0 0,0 0 0,0 0 0,0 1 0,1 8 0,-1-7 0,-13 460-221,10-465-1015,-16-12-3022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64 30366,'0'-1'106,"1"0"0,-1 0 0,0-1 0,0 1 0,0 0 0,0 0 0,-1 0 0,1 0 0,0 0 0,0-1 1,-1 1-1,1 0 0,-1 0 0,1 0 0,-1 0 0,1 0 0,-1 0 0,1 0 0,-1 0 0,-1-1 0,-20 0-137,10 2 105,10 0-74,0 0 0,0 1-1,0-1 1,0 1 0,0-1-1,1 1 1,-1 0 0,0 0-1,0-1 1,0 1 0,1 0 0,-1 1-1,1-1 1,-1 0 0,1 0-1,-1 1 1,1-1 0,0 1-1,-1-1 1,1 1 0,0 0-1,0-1 1,0 1 0,0 0 0,1 0-1,-1 0 1,-1 3 0,1 0-1,-1 1 1,1 0-1,0 0 1,1-1-1,-1 1 0,1 0 1,0 0-1,1 10 1,0-15 0,-1 0 0,1 0 1,0 1-1,-1-1 0,1 0 1,0 0-1,-1 0 0,1 0 0,0 0 1,0 0-1,0 0 0,0-1 0,0 1 1,0 0-1,0 0 0,0-1 0,0 1 1,0-1-1,1 1 0,-1-1 1,0 1-1,0-1 0,1 0 0,-1 1 1,0-1-1,0 0 0,2 0 0,43 1 17,-32-2-12,-7 2-3,0-1 0,0-1 0,0 1 0,0-1 0,0-1-1,0 1 1,0-1 0,11-5 0,-16 6-1,1-1 0,-1 1 0,1-1-1,-1 0 1,0 0 0,0 0 0,0 0 0,0-1 0,0 1 0,0 0-1,-1-1 1,1 1 0,-1-1 0,1 0 0,-1 1 0,0-1 0,0 0-1,0 0 1,-1 0 0,1 0 0,-1 0 0,1 0 0,-1-4 0,0 4-1,1 0 1,-1 0 0,0-1 0,-1 1-1,1 0 1,0 0 0,-1 0-1,0 1 1,1-1 0,-1 0 0,0 0-1,-1 0 1,1 0 0,0 1-1,-1-1 1,1 1 0,-1-1 0,0 1-1,-4-5 1,2 5-1,1 0 0,-1-1 0,0 1 0,0 1 0,0-1 0,0 0 0,-1 1-1,1 0 1,0 0 0,-1 0 0,1 1 0,0-1 0,-6 1 0,0 0 0,0-1 0,1 2 0,-1-1 0,0 1 0,1 1 0,-18 4 0,23-4 0,1-1 0,0 1 0,-1 0 0,1 0 0,0 0 0,0 0 0,0 1 0,0-1 0,1 1 0,-1 0 0,1-1 0,-1 1 0,1 0 0,0 1 0,0-1 0,0 0 0,1 1 0,-1-1 0,1 1 0,-2 6 0,2-3-3,0 0 0,0-1 0,1 1 1,0 10-1,0-6 1,1-10 2,0 0 0,-1 0 0,1 0 0,0 0 0,0 0 0,0-1 0,0 1 0,0 0 0,0-1 0,0 1 0,0 0 0,1-1 0,-1 0 0,0 1 0,0-1 0,0 0 0,1 1 0,-1-1 0,0 0 0,0 0 0,0 0 0,1 0 0,-1 0 0,0 0 0,2-1 0,37-1 0,-37 1 0,-1 1 1,0-1-1,0-1 0,0 1 1,0 0-1,0-1 1,0 1-1,0-1 0,0 1 1,-1-1-1,1 0 1,0 0-1,-1 0 0,0 0 1,1 0-1,-1 0 0,0 0 1,0 0-1,0 0 1,1-4-1,-2 5 0,1-1 0,0 1 1,-1 0-1,1 0 0,-1-1 0,0 1 1,1 0-1,-1-1 0,0 1 0,0 0 0,0-1 1,0 1-1,0-1 0,0 1 0,0 0 1,0-1-1,-1 1 0,1 0 0,0-1 0,-1 1 1,1 0-1,-1 0 0,0-1 0,1 1 1,-1 0-1,0 0 0,0 0 0,0 0 0,0 0 1,0 0-1,0 0 0,0 0 0,0 0 1,0 0-1,-2 0 0,-6-2-1,-1 1 0,1 0 0,-1 1-1,0 0 1,0 0 0,-14 2 0,21-1 1,-1 0-1,1 0 1,0 0 0,0 1-1,0-1 1,0 1 0,0 0-1,0 0 1,0 0 0,0 0-1,0 0 1,0 1 0,1 0-1,-1-1 1,0 1 0,1 0-1,-1 0 1,1 0 0,0 0-1,0 1 1,0-1 0,0 1-1,-3 4 1,5-6 0,-1 1 0,0-1-1,0 1 1,1-1 0,-1 1 0,1 0 0,-1-1 0,1 1 0,0 0-1,0-1 1,0 1 0,0 0 0,0-1 0,0 1 0,0 0-1,0-1 1,1 1 0,-1 0 0,1-1 0,-1 1 0,1 0-1,0-1 1,-1 1 0,1-1 0,0 1 0,0-1 0,0 0 0,0 1-1,0-1 1,0 0 0,1 0 0,-1 0 0,0 0 0,1 0-1,-1 0 1,1 0 0,-1 0 0,1 0 0,-1-1 0,1 1-1,-1-1 1,1 1 0,2 0 0,8 1-1,0 0-1,1-1 1,-1-1-1,25-1 1,-14 0 2,-21 2 0,0-1 0,0 0 0,1 0 0,-1-1 0,0 1 0,1 0 0,-1-1 0,0 1 0,0-1-1,0 0 1,1 0 0,-1 0 0,0 0 0,0 0 0,0 0 0,0 0 0,-1-1 0,1 1 0,0-1 0,0 1 0,-1-1 0,1 0 0,-1 0 0,0 0 0,1 0 0,-1 0 0,0 0 0,0 0 0,0 0 0,0 0 0,-1 0 0,1 0 0,-1-1 0,1 1 0,-1 0 0,0 0 0,0-1 0,0 1 0,0 0 0,0-1 0,0 1 0,-1 0 0,1 0 0,-1-1 0,-1-3 0,1 4-2,0 0-1,0 0 1,0 0 0,-1 1-1,1-1 1,0 0 0,-1 1-1,1-1 1,-1 1 0,0-1-1,1 1 1,-1 0 0,0 0-1,0 0 1,0 0 0,0 0-1,0 0 1,-4-1 0,2 1-5,1 0 0,-1 0 0,1 1 0,-1-1 0,1 1 0,-1 0 0,0 0 0,1 0 0,-1 1 0,-6 0 0,10 0-19,-1-1 0,1 0 0,0 1 0,-1-1 1,1 0-1,0 1 0,-1-1 0,1 0 0,0 1 0,-1-1 0,1 1 0,0-1 0,0 1 0,-1-1 0,1 1 0,0-1 0,0 1 0,0-1 0,0 1 0,0-1 0,0 1 0,0-1 0,0 1 0,0-1 1,0 1-1,0-1 0,0 1 0,0 0 0,0 1-324,0 11-2266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50.4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29806,'0'2'720,"0"2"929,0-2-1409,7-2-112,11 0-32,5 0-48,-1 0-32,-1 0-16,-3 0 16,-3 0-16,-3 0 0,-4-2-16,-4 2-32,-4-4-2513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53.9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317 78 32399,'0'-1'10,"0"0"-1,0 0 1,0 1 0,0-1 0,0 0 0,0 0 0,0 0-1,0 1 1,0-1 0,0 0 0,-1 0 0,1 0-1,0 1 1,-1-1 0,1 0 0,0 0 0,-1 1 0,1-1-1,-1 0 1,1 1 0,-1-1 0,1 1 0,-1-1-1,0 1 1,0-2 0,-21 1 6,8 1-15,6 0 0,0 0 1,0 1-1,0 0 0,0 0 1,0 0-1,0 1 0,0 0 1,1 1-1,-1 0 0,1 0 1,-1 1-1,1-1 0,0 2 1,1-1-1,-1 1 0,1 0 1,0 0-1,0 1 0,0-1 1,1 1-1,-6 8 0,4-4 0,1-1 0,0 1 0,1 0 0,0 1-1,0-1 1,1 1 0,0 0 0,1 0 0,1 0-1,0 0 1,0 1 0,1-1 0,0 22 0,2-26-1,-1 0 0,1-1 1,0 1-1,1-1 0,-1 1 0,1-1 1,1 1-1,-1-1 0,1 0 1,0 0-1,0 0 0,1-1 0,0 1 1,0-1-1,0 0 0,1 0 1,0 0-1,0-1 0,0 1 0,0-1 1,0 0-1,1-1 0,0 1 1,10 3-1,-6-3 1,0 0-1,0 0 1,0-1-1,0-1 1,1 0-1,-1 0 1,1-1-1,0 0 1,-1-1-1,1 0 1,0-1-1,-1 0 1,1 0-1,-1-2 1,1 1 0,-1-1-1,0-1 1,0 1-1,0-2 1,0 1-1,-1-2 1,0 1-1,0-1 1,0 0-1,-1-1 1,0 0-1,0 0 1,-1-1-1,12-15 1,7-23-1,-19 33 0,1 0 0,0 0 0,16-19 0,-21 29 0,1-1 0,-1 1 0,1-1 0,0 1 0,0 1 0,0-1 0,1 0 0,-1 1 0,1 0 0,-1 0 0,1 0 0,0 1 0,0 0 0,-1 0 0,7-1 0,-2 1 0,1 0 0,-1 1 0,0 0 0,0 1 0,0-1 0,1 2 0,-1-1 0,0 2 0,-1-1 0,1 1 0,0 0 0,8 5 0,-12-5 0,-1 0 0,0-1 0,0 2 0,0-1 0,0 0-1,-1 1 1,0 0 0,1 0 0,-1 0 0,0 0 0,-1 0 0,1 1 0,-1-1 0,0 1-1,0 0 1,0 0 0,-1-1 0,0 1 0,0 0 0,0 0 0,0 0 0,-1 0-1,0 8 1,0-9 0,0 0-1,-1 0 1,1 0-1,-1 0 1,0 0-1,0 0 0,0 0 1,-1 0-1,0-1 1,1 1-1,-1 0 1,0-1-1,-1 1 0,1-1 1,-6 6-1,2-3 2,1-1 0,-1-1 0,-1 1-1,1-1 1,-1 0 0,1 0-1,-1-1 1,-8 3 0,-4 0 0,0 0 0,-1-2-1,0 0 1,1-1 0,-39 0 0,56-3-1,-1 0-1,0 0 1,1 0-1,-1 0 1,0-1-1,1 1 1,-1-1 0,1 0-1,-1 0 1,0 0-1,1 0 1,0 0-1,-1 0 1,1-1 0,0 1-1,0-1 1,-1 0-1,-1-2 1,1 0-1,0 0 0,1-1 1,-1 1-1,1 0 0,0-1 0,0 0 0,1 1 1,-1-1-1,0-8 0,-13-82 1,12 67 0,-1 0 0,-1 0 0,-13-38 0,14 57 0,0 0 0,0 0 0,-1 0 0,0 0 0,0 1 0,-1 0 0,0 0 0,-1 1 0,0-1 0,0 2 0,0-1 0,-1 1 0,-15-10 0,14 11 0,-1 0 0,0 0 0,0 1 0,0 1 0,0-1 0,-1 2 0,-15-3 0,-4 2 0,-41 1 0,67 2-5,0 1 1,-1-1-1,1 1 1,0 0-1,0 0 0,0 1 1,0-1-1,0 1 1,0 0-1,0 0 0,1 0 1,-1 0-1,1 1 1,-1-1-1,1 1 1,-5 5-1,-2 3-134,1 1 1,0 0-1,-9 17 1,2-2-1247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57.5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33 569 31406,'-3'4'39,"0"0"-1,0 0 1,0 0-1,0 1 1,1-1-1,-1 1 1,1 0-1,0 0 1,1 0-1,-2 7 0,1 2-43,0 0 1,1 23-1,2-37 32,1 1 0,-1-1 1,0 0-1,0 0 0,0 1 1,0-1-1,0 0 1,0 0-1,1 0 0,-1 0 1,0 0-1,0 0 1,0 0-1,0-1 0,0 1 1,0 0-1,0-1 0,2 0 1,1-2-11,-1 0 0,1 0 1,-1 0-1,0-1 0,0 1 1,-1-1-1,1 0 0,-1 0 0,0 1 1,0-2-1,2-3 0,17-54 61,-19 56-67,9-43 10,-2-1 0,-2 0-1,-2 0 1,-2-80 0,14 171-21,-4-13 0,2 1 0,27 40 0,9 17 0,-47-80 0,-1 1 0,-1 0 0,1 0 0,-1 0 1,0 0-1,1 8 0,-3-13-1,0 1 1,1-1-1,-1 0 0,0 0 1,0 1-1,-1-1 1,1 0-1,0 0 1,-1 1-1,1-1 0,-1 0 1,0 0-1,1 0 1,-1 0-1,0 0 0,-1 0 1,1 0-1,0 0 1,0 0-1,-1 0 0,1-1 1,-1 1-1,-3 2 1,-7 2 0,0 0 0,-1-1 0,1 0 0,-1-2 1,0 1-1,0-1 0,0-1 0,-1-1 1,1 0-1,-20-1 0,-51 8-24,84-8 23,1 0 0,-1 0 0,0 0 0,0 0 0,0 0 0,0 0 0,0 0 0,0 0 0,1 0 0,-1 0 0,0 0 0,0 0 0,0 0-1,0 0 1,0 0 0,0 0 0,1 0 0,-1 0 0,0 0 0,0 0 0,0 0 0,0 0 0,0 0 0,0 0 0,0 1 0,0-1 0,0 0 0,1 0 0,-1 0 0,0 0-1,0 0 1,0 0 0,0 0 0,0 1 0,0-1 0,0 0 0,0 0 0,0 0 0,0 0 0,0 0 0,0 0 0,0 1 0,0-1 0,0 0 0,0 0 0,0 0 0,0 0-1,0 0 1,0 0 0,0 1 0,0-1 0,0 0 0,0 0 0,-1 0 0,1 0 0,0 0 0,0 0 0,0 0 0,0 1 0,0-1 0,0 0 0,0 0 0,0 0 0,0 0-1,-1 0 1,1 0 0,0 0 0,18 3 0,1 0 0,-1-2 0,1 0 0,24-3 0,-1 1 1,-36 1 1,1 0 0,-1 0 0,1-1 0,-1 0 0,0 0 0,0-1 0,1 0 0,-1 0 0,0 0 0,-1-1 0,1 0 0,0 0 0,-1 0 0,1-1 0,-1 0 0,0 0 0,-1 0 0,1-1 0,-1 1 0,1-1-1,-1 0 1,-1-1 0,1 1 0,-1 0 0,0-1 0,0 0 0,-1 0 0,1 0 0,1-8 0,1-10 1,0 0 1,-2-1-1,0 1 0,-2-41 0,3-31 22,-4 94-24,0-1 1,1 1 0,-1-1-1,1 1 1,-1 0-1,1-1 1,0 1-1,0-1 1,0 1-1,0 0 1,0 0-1,0 0 1,1 0-1,-1 0 1,1 0-1,-1 0 1,1 0 0,0 0-1,0 1 1,0-1-1,0 1 1,0-1-1,0 1 1,0 0-1,3-1 1,3 0-7,0 0 0,0 0 1,0 1-1,0 1 0,0-1 1,11 2-1,-6-1-3,-13 0 9,0 0-1,0 0 0,0 0 0,0 0 0,0 0 1,0 0-1,0 0 0,0 1 0,0-1 0,0 0 1,0 0-1,-1 0 0,1 0 0,0 0 1,0 0-1,0 0 0,0 0 0,0 0 0,0 0 1,0 0-1,0 1 0,0-1 0,0 0 1,0 0-1,0 0 0,0 0 0,0 0 0,0 0 1,0 0-1,0 0 0,0 0 0,0 0 1,0 1-1,1-1 0,-1 0 0,0 0 0,0 0 1,0 0-1,0 0 0,0 0 0,0 0 1,0 0-1,0 0 0,0 0 0,0 0 0,0 0 1,0 0-1,0 0 0,0 0 0,1 0 1,-1 1-1,0-1 0,0 0 0,0 0 0,0 0 1,-8 4 3,-5-1 16,3-1-8,0 0 1,0 1 0,0 0-1,-13 6 1,19-6-11,0-1 0,0 1 0,0 0 0,0 0 0,1 1 1,-1-1-1,1 1 0,0 0 0,0-1 0,0 2 0,0-1 0,-2 6 0,-2 5-1,2 0-1,-1 0 1,2 1 0,0 0 0,1 0-1,0 0 1,2 0 0,0 1 0,2 30-1,-1-44 1,0 0 0,0 1 0,0-1-1,1 0 1,0 1 0,-1-1 0,1 0-1,1 0 1,-1 0 0,0 0 0,1 0-1,-1 0 1,1 0 0,0 0-1,0-1 1,0 1 0,0 0 0,1-1-1,-1 0 1,1 0 0,-1 0 0,1 0-1,0 0 1,0 0 0,0 0 0,0-1-1,5 2 1,4 1 2,1-1-1,0-1 1,-1 0 0,1-1-1,24-1 1,-35 0-2,-1 0 0,1 0 1,0 0-1,0-1 0,0 1 0,0-1 0,0 1 1,-1-1-1,1 0 0,0 1 0,-1-1 0,1 0 1,0 0-1,-1 0 0,1-1 0,-1 1 1,1 0-1,-1 0 0,0-1 0,0 1 0,1-1 1,-1 1-1,0-1 0,0 0 0,-1 1 0,1-1 1,0 0-1,0 0 0,-1 1 0,1-1 0,-1-2 1,2-7 0,0 0 1,-1 0 0,0 0 0,-2-14-1,1 10 0,-1 5-1,1 1-1,-2-1 1,0 1-1,0 0 1,0-1-1,-1 1 1,-1 0-1,1 0 1,-10-16-1,10 21 1,1 1 0,0-1-1,-1 0 1,0 1 0,0-1-1,0 1 1,0 0-1,0 0 1,-1 0 0,1 0-1,-1 1 1,0-1 0,0 1-1,0 0 1,0 0 0,0 0-1,0 1 1,-1 0-1,1-1 1,0 1 0,-1 1-1,1-1 1,-7 1 0,10 0-1,1 0 1,-1 0-1,0 0 1,0 1-1,1-1 1,-1 0-1,0 1 0,0-1 1,1 0-1,-1 1 1,0-1-1,1 1 1,-1-1-1,1 1 1,-1-1-1,1 1 1,-1 0-1,1-1 1,-1 1-1,1 0 1,-1-1-1,1 1 1,0 0-1,-1 1 1,-4 27-21,8 28-12,-2-51 32,1 0 0,-1 0 0,1 1 0,1-1 0,-1 0 0,1-1 0,0 1 1,1 0-1,-1-1 0,1 0 0,0 0 0,1 0 0,-1 0 0,1-1 0,0 0 0,0 0 0,0 0 0,0 0 0,9 4 0,-4-3 3,0-1-1,0 0 0,0 0 1,0-1-1,0 0 0,1-1 1,-1 0-1,1 0 0,0-1 1,-1-1-1,13 0 0,-20-1 1,-1 0-1,1 0 0,0 0 1,0 0-1,0 0 0,-1-1 1,1 1-1,-1-1 0,1 0 1,-1 1-1,0-1 0,1 0 0,-1 0 1,0-1-1,0 1 0,0 0 1,-1-1-1,1 1 0,-1-1 1,1 0-1,-1 1 0,0-1 1,0 0-1,0 0 0,0 0 1,0-5-1,3-10 6,-1 0 0,-1 1 0,0-21 0,-2 36-7,1-15 2,0-109 8,-2 110-8,-1-1-1,0 1 0,-1 0 0,-1-1 0,-8-21 0,12 38-1,0 1 0,0-1 0,0 0 0,0 1-1,0-1 1,0 0 0,0 1 0,-1-1 0,1 0 0,0 0 0,0 1 0,0-1 0,0 0 0,-1 0-1,1 1 1,0-1 0,0 0 0,0 0 0,-1 0 0,1 1 0,0-1 0,-1 0 0,1 0-1,0 0 1,0 0 0,-1 0 0,1 1 0,0-1 0,-1 0 0,1 0 0,0 0 0,0 0-1,-1 0 1,1 0 0,0 0 0,-1 0 0,1 0 0,0 0 0,-1 0 0,1 0 0,0-1 0,-1 1-1,1 0 1,0 0 0,0 0 0,-1 0 0,1 0 0,0-1 0,0 1 0,-1 0 0,1 0-1,0 0 1,0-1 0,0 1 0,-1 0 0,1 0 0,0-1 0,0 1 0,0 0 0,0 0 0,-1-1-1,1 1 1,0 0 0,0-1 0,0 1 0,0 0 0,0-1 0,0 1 0,-8 24-12,2 25 13,3 0 0,2 1-1,6 70 1,-3-103-1,1-1 0,1 1 0,0-1 0,1 1 0,1-1 0,7 16 0,-10-27 0,-1 0 0,1 0 0,0 0 0,1 0 0,-1 0 0,1-1 0,0 0 0,0 1 0,0-1 0,0-1 0,1 1 0,0-1 0,-1 1 0,1-1 0,1-1 0,-1 1 0,0-1 0,1 0 0,-1 0 0,1 0 0,5 0 0,-4-1 1,0 0 0,-1-1 0,1 0 1,0 0-1,0-1 0,11-1 0,-15 1-1,-1 0 1,1 0-1,-1 0 1,0 0-1,0 0 0,1 0 1,-1-1-1,0 1 0,0-1 1,0 0-1,0 1 1,-1-1-1,1 0 0,0 0 1,-1 0-1,1 0 0,-1 0 1,0-1-1,0 1 1,2-4-1,2-9 0,-1 0 1,-1-1-1,0 1 1,1-31-1,-4-65 2,-2 61-3,2 70 0,1 1 0,1-1 0,7 36 0,-7-50 1,0 1 0,0-1 0,0 0 0,0 0 0,1 0 1,0 0-1,1 0 0,-1 0 0,1-1 0,0 1 0,0-1 0,1 0 0,-1-1 0,1 1 0,1-1 0,6 5 0,-10-7 0,1 0 1,0-1-1,-1 1 0,1-1 1,0 0-1,0 1 0,0-1 1,0-1-1,0 1 0,0 0 1,0-1-1,0 0 0,0 1 1,0-1-1,0-1 0,1 1 1,-1 0-1,0-1 0,0 1 1,0-1-1,0 0 0,0 0 0,0 0 1,-1 0-1,1-1 0,0 1 1,-1-1-1,1 0 0,0 0 1,-1 0-1,0 0 0,0 0 1,1 0-1,-1 0 0,-1-1 1,1 1-1,0-1 0,0 0 1,-1 1-1,3-7 0,1-12 1,-2-1-1,0 0 0,0 0 1,-2 0-1,-3-29 0,2 15-2,0 57 1,1-1-1,0 1 1,2-1 0,0 0-1,9 30 1,-10-45 0,-1 0 1,1-1 0,0 1 0,0 0 0,0-1 0,1 1 0,0-1-1,0 0 1,0 0 0,0 0 0,0 0 0,1-1 0,0 1-1,-1-1 1,2 0 0,-1 0 0,0 0 0,0-1 0,1 1-1,-1-1 1,1 0 0,0 0 0,0-1 0,0 0 0,0 1-1,0-2 1,0 1 0,7 0 0,-10-1 0,0-1 1,0 1-1,0-1 0,0 1 0,0-1 1,0 0-1,0 0 0,0 0 1,-1 0-1,1 0 0,0 0 1,-1 0-1,1-1 0,0 1 0,-1-1 1,0 1-1,1-1 0,-1 1 1,0-1-1,0 0 0,0 0 1,0 1-1,0-1 0,0 0 0,0 0 1,0-3-1,3-6 2,-1-1 0,0 0 0,1-14 0,1-31-2,-4-114 0,-2 142 0,-2-26 0,-14-73 0,14 122-4,1 11 1,-1 13-3,3 210 2,3-185 4,2-1 1,1 1-1,17 56 0,-22-94 1,0-1-1,0 1 1,1-1-1,0 0 1,0 0 0,0 1-1,1-1 1,-1-1 0,1 1-1,0 0 1,0-1-1,6 6 1,-6-7 0,1 0-1,0 0 1,-1 0-1,1 0 1,0-1-1,0 0 1,1 0-1,-1 0 1,0 0-1,0-1 1,0 1-1,0-1 1,1 0-1,3-1 1,-6 1-1,0 0 0,0-1 0,0 1 0,0-1 0,0 1 0,0-1 0,0 0 0,0 1 0,0-1 0,-1 0 0,1 0 0,0-1 0,-1 1 0,1 0 0,0 0 0,-1-1 0,0 1 0,1-1 0,1-2 0,0 0 0,-1-1 0,1 0 0,-1 0 0,0 0 0,0 0 0,0 0 0,1-7 0,0-7 0,0-1 0,-1-38 0,-1 15 0,1 27 0,-2 1 0,0-1 0,-1 0 0,0 1 0,-4-17 0,5 32 0,0 0 0,0 0 0,0 1 0,0-1 0,0 0 0,0 0 0,0 0 0,0 0 0,0 0 0,0 0 0,0 0 0,0 1 0,0-1 0,0 0 0,0 0 0,0 0 0,0 0 0,0 0 0,0 0 0,0 0 0,0 1 0,0-1 0,-1 0 0,1 0 0,0 0 0,0 0 0,0 0 0,0 0 0,0 0 0,0 0 0,0 0 0,0 0 0,0 0 0,-1 0 0,1 1 0,0-1 0,0 0 0,0 0 0,0 0 0,0 0 0,0 0 0,0 0 0,-1 0 0,1 0 0,0 0 0,0 0 0,0 0 0,0 0 0,0 0 0,0 0 0,-1 0 0,1-1 0,0 1 0,0 0 0,0 0 0,0 0 0,0 0 0,0 0 0,0 0 0,0 0 0,0 0 0,-1 0 0,1 0 0,-3 11 0,1 7 0,0 1 0,1 0 0,1 0 0,1 0 0,4 23 0,-4-33 0,1 0 0,1 0 0,0 0 0,0 0 0,0 0 0,1-1 0,1 0 0,-1 1 0,1-1 0,1-1 0,0 1 0,10 10 0,-13-15 0,1-1 0,-1 1 0,1-1 0,0 1 0,0-1 0,0 0 0,0-1 0,1 1 0,-1-1 0,0 0 0,1 0 0,-1 0 0,0 0 0,1-1 0,-1 0 0,1 0 0,6 0 0,-9-1 0,0 1 0,0-1 0,0 0 0,0 0 0,0 0 0,-1 0 0,1 0 0,0 0 0,-1 0 0,1 0 0,0-1 0,-1 1 0,1-1 0,-1 1 0,0-1 0,0 1 0,1-1 0,-1 0 0,0 0 0,0 0 0,-1 0 0,1 1 0,0-1 0,-1 0 0,1 0 0,0-4 0,2-7 0,-1 0 0,1-25 0,-2-147 32,-4 175-38,-1 13-12,-1 17 10,5-15 8,-2 21 0,1 0 0,1 0 0,5 39 0,-5-59 0,1-1 0,0 1 0,0-1 0,1 0 0,-1 1 0,1-1 0,1 0 0,-1 0 0,1 0 0,-1 0 0,1-1 0,1 1 0,-1-1 0,1 0 0,-1 0 0,1 0 0,0 0 0,1-1 0,-1 1 0,1-1 0,-1 0 0,1 0 0,7 2 0,-10-4 0,0 0 0,1 0 1,-1 0-1,1-1 0,-1 1 0,1-1 0,0 0 1,-1 1-1,1-1 0,-1 0 0,1-1 0,-1 1 1,1 0-1,-1-1 0,1 1 0,-1-1 0,1 0 1,-1 0-1,5-2 0,-4 1 1,-1 0 0,0-1 0,1 1 0,-1 0 0,0-1 1,0 0-1,-1 1 0,1-1 0,0 0 0,-1 0 0,0 0 0,0 0 0,2-6 0,1-9 3,-1-1-1,-1 1 1,-1-1 0,-2-28-1,1 28-8,0 9 2,0 1 1,-1 0-1,0 0 1,-1 0-1,0-1 1,0 2-1,-1-1 1,0 0-1,-9-16 1,10 21 2,-1 1-1,1-1 1,-1 0 0,0 1-1,0 0 1,0 0 0,0 0-1,0 0 1,-1 0 0,0 1 0,1-1-1,-1 1 1,0 0 0,0 0-1,0 0 1,0 1 0,0 0-1,-1-1 1,1 1 0,0 1 0,-1-1-1,-8 1 1,11 0 0,0 0 0,0 0-1,0 1 1,0-1 0,0 1 0,0-1-1,0 1 1,0 0 0,0 0 0,0 0 0,0 0-1,1 0 1,-1 0 0,0 1 0,1-1 0,-1 1-1,1-1 1,-1 1 0,1-1 0,0 1-1,-1 0 1,1 0 0,0 0 0,0-1 0,1 1-1,-1 0 1,0 0 0,0 0 0,1 0-1,0 1 1,-1 1 0,-1 9-2,0 1 0,1-1 0,0 24-1,2-25 3,-1-6 0,0-1 0,0 0 0,1 1 0,0-1 0,0 0 0,1 0 0,-1 0 0,1 0 0,0 0 0,1 0 0,-1 0 0,1-1 0,0 1 0,0-1 0,0 0 0,0 0 0,1 0 0,0 0 0,0 0 0,0-1 0,6 4 0,-2-2 0,0-1 0,0 1 0,1-2 0,0 1 0,-1-1 0,1-1 0,0 1 0,1-2 0,-1 1 0,0-1 0,13 0 0,-19-2 0,0 1 0,0 0 0,-1-1 0,1 0 0,-1 1 0,1-1 0,0 0 0,-1 0 0,1-1 0,-1 1 0,0 0 0,1-1 0,-1 0 0,0 1 0,0-1 0,0 0 0,0 0 0,0 0 0,-1 0 0,1-1 0,-1 1 0,1 0 0,-1-1 0,0 1 0,0-1 0,0 1 0,0-1 0,0 1 0,-1-1 0,1 0 0,0-3 0,2-12 0,-1-1 0,-1 1 0,-1-29 0,0 29 0,0-6 0,0-32 0,0 52 0,0 0 0,1 0 0,-1 0 0,1 0 0,0 0 0,0 0 0,1 0 0,-1 1 0,1-1 0,2-4 0,-3 7 0,0 0 0,0 1 0,-1-1 0,1 0 0,0 1 0,0-1 0,0 0 0,0 1 0,0-1 0,0 1 0,0-1 0,0 1 0,1 0 0,-1-1 0,0 1 0,0 0 0,0 0 0,0 0 0,0 0 0,1 0 0,-1 0 0,0 0 0,0 0 0,0 0 0,0 0 0,0 1 0,0-1 0,1 1 0,0 0 0,1 0 0,0 0 0,0 1 0,0 0 0,0 0 0,0 0 0,0 0 0,0 0 0,3 4 0,3 6 1,-1-1 0,0 1-1,0 1 1,-1 0 0,-1 0 0,0 0 0,-1 1-1,-1 0 1,5 19 0,-5-11 0,-1-1 1,-1 1-1,0 0 0,-2 0 1,-3 35-1,1-43-1,1-8 0,2-9 0,8-33 0,23-65-13,9-25 10,-35 110 3,1 1 1,0 1-1,2-1 1,-1 1-1,21-23 1,-29 36-1,0 1 0,0 0 0,0 0 0,0 0 0,0 0 0,0 0 0,0-1 0,1 1 0,-1 0 0,0 0 0,0 0 0,0 0 0,0 0 0,0 0 0,0 0 0,1 0 0,-1-1 0,0 1 0,0 0 0,0 0 0,0 0 0,0 0 0,1 0 0,-1 0 1,0 0-1,0 0 0,0 0 0,0 0 0,1 0 0,-1 0 0,0 0 0,0 0 0,0 0 0,0 0 0,1 0 0,-1 0 0,0 0 0,0 0 0,0 1 0,0-1 0,0 0 0,1 0 0,-1 0 0,0 0 0,0 0 0,0 0 0,0 0 0,0 0 0,0 1 0,0-1 0,1 0 0,2 14 0,-2 22-4,-1-31 4,-2 67 4,1-24 2,5 62 0,-4-107-6,0 0 0,1 0 0,-1 1 0,1-1 0,0 0 0,0 0 0,0 0 0,0 0 0,0 0 0,1 0 0,-1 0 0,1 0 0,0 0 0,0-1 0,0 1 0,3 2 0,-2-3 0,0 0 0,0-1 0,0 1 0,0-1 0,1 0 0,-1 0 0,0 0 0,0-1 0,1 1 0,-1-1 0,1 1 0,-1-1 0,0 0 0,1 0 0,3-1 0,-3 0 0,-1 0 0,1 0 0,-1-1 0,1 1 0,-1-1 0,0 1 0,0-1 0,1 0 0,-1 0 0,0-1 0,-1 1 0,1-1 0,0 1 0,-1-1 0,1 0 0,-1 0 0,0 0 0,0 0 0,2-5 0,4-7 0,0-1 0,10-30 0,-10 14-3,0 0 1,-3 0 0,0-1-1,-1-34 1,4-20-2,-9 86 4,1 1 0,0-1 0,0 0 0,0 1 0,0-1 0,0 1-1,0-1 1,0 1 0,1-1 0,-1 0 0,0 1 0,0-1 0,0 1 0,0-1 0,1 1 0,-1-1 0,0 1 0,1-1-1,-1 1 1,0-1 0,1 1 0,-1-1 0,0 1 0,1 0 0,-1-1 0,1 1 0,8 10-5,5 30-4,-13-37 9,12 37-2,0-7 9,-3 1-1,0 1 1,-2-1-1,-2 2 1,3 46-1,-9-79-4,1 0 0,-2 0-1,1 0 1,0 0 0,-1 0-1,1 0 1,-1 0 0,0 0 0,0 0-1,0-1 1,0 1 0,0 0-1,-1-1 1,1 1 0,-1-1-1,-2 4 1,1-4-2,0 0 0,0 1 0,0-1-1,-1 0 1,1-1 0,0 1 0,-1-1 0,0 1 0,1-1-1,-1 0 1,0 0 0,-5 0 0,1 0-26,1 1 0,-1-2 0,0 1 0,0-1 1,1 0-1,-1-1 0,0 0 0,0 0 0,-10-3 0,-15-21-787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58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5 32367,'-2'-1'6,"1"0"1,0 1-1,-1-1 0,1 1 1,0-1-1,-1 1 1,1 0-1,-1-1 0,1 1 1,-1 0-1,1 0 1,-1 0-1,1 0 0,0 0 1,-1 1-1,1-1 1,-1 0-1,1 1 0,-1-1 1,1 1-1,0-1 0,-1 1 1,1 0-1,0-1 1,-2 3-1,0-1-4,1 1 0,0-1 1,0 1-1,0 0 0,0 0 0,1 0 1,-1 0-1,1 0 0,0 0 0,-2 7 0,0 1-2,1 1 0,0 0 0,1 0 0,0 0-1,2 19 1,0-27 2,-1 0 0,1 0 0,1 0-1,-1-1 1,1 1 0,-1 0 0,1-1 0,0 1 0,0-1-1,1 1 1,-1-1 0,1 0 0,0 0 0,-1 0-1,1-1 1,0 1 0,1-1 0,-1 1 0,4 1-1,-3-2 6,1 1-1,-1-1 0,0 0 1,1-1-1,-1 1 0,1-1 1,-1 0-1,1 0 1,0 0-1,0-1 0,-1 0 1,1 0-1,0 0 0,-1 0 1,1-1-1,7-1 0,-10 1-5,0-1 0,0 1 0,0-1 0,-1 1 0,1-1 0,0 0 0,-1 1 0,1-1 0,-1 0 0,0 0 0,0 0 0,1 0 0,-2 0 0,1-1 0,0 1 0,0 0 0,0 0 0,-1-1 0,0 1 0,1 0 0,-1-1 0,0 1 0,0 0 0,0-1 0,-1-2 0,1-5-2,0 0 0,-1 0 0,0 1 0,-5-18 1,5 24-13,0 0-1,0-1 1,-1 2 0,1-1 0,-1 0 0,0 0 0,1 0 0,-1 1 0,-1-1-1,1 1 1,0-1 0,0 1 0,-1 0 0,1 0 0,-1 0 0,0 0 0,0 1 0,0-1-1,0 1 1,0 0 0,0-1 0,0 1 0,0 1 0,0-1 0,0 0 0,-1 1-1,1-1 1,0 1 0,0 0 0,-1 0 0,1 1 0,0-1 0,0 1 0,-1-1 0,-3 2-1,-15 12-989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0:58.3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31646,'10'2'753,"23"-2"-657,12 0-16,2 0-48,3 0-32,-5 0 0,-6-8-144,-10 1-721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03.3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158 334 31326,'0'-15'1082,"1"13"-1045,-1 0 1,0 0 0,0 0-1,0 0 1,0 0-1,0 0 1,0 0 0,-1 0-1,1 0 1,-2-3-1,1 4-39,0 0 0,0 0-1,0 0 1,0 0-1,0 0 1,0 1 0,0-1-1,0 1 1,0-1 0,0 0-1,-1 1 1,1 0 0,0-1-1,0 1 1,-1 0 0,1 0-1,0-1 1,0 1-1,-1 0 1,1 0 0,0 1-1,-2-1 1,-1 0 2,0 0 0,0 0 0,1 0 0,-1 0 0,0 1 0,0 0 0,0-1 0,0 2 0,0-1 0,1 0 0,-1 1 0,1-1 0,-1 1 0,1 0 0,0 0 0,-1 1 0,1-1 0,0 1 0,0 0 0,1-1 0,-1 1 0,1 0 0,-1 0 0,-2 5 0,-1 3 0,0 0 0,1 0 0,1 0 0,-1 0 0,2 1 0,-1 0 0,2 0 0,0 0 0,0 0 0,1 0 0,0 0 0,1 0 0,2 13 0,-2-23 0,0 0 0,0 0 0,0 0 0,1 0 0,-1 0 0,1 0 0,-1 0 0,1 0 0,0 0 0,0 0 0,0 0 0,0 0 0,0-1 0,0 1 0,0 0 0,0-1 0,1 1 0,-1-1 0,1 1 0,-1-1 0,1 0 0,0 0 0,-1 0 0,1 0 0,0 0 0,0 0 0,0 0 0,0 0 0,0-1 0,0 1 0,0-1 0,0 1 0,0-1 0,0 0 0,0 0 0,3 0 0,-2 0 0,1 0 0,0 0 0,-1-1 0,1 0 0,-1 1 0,1-1 0,-1 0 0,1-1 0,-1 1 0,1-1 0,-1 1 0,0-1 0,0 0 0,0 0 0,0-1 0,0 1 0,0-1 0,-1 1 0,5-7 0,-2 1 0,-1 0 0,-1 0 0,1 0 0,-1-1 0,-1 1 0,1-1 0,-2 0 0,2-13 0,-1-10 0,-2-33 0,0 26 0,-19-187 0,15 196 0,2 128 0,0-29 0,0-23 0,6 65 0,-3-99 0,1 1 0,0-1 0,1 0 0,1 0 0,0 0 0,0 0 0,1-1 0,0 1 0,1-1 0,8 10 0,-11-17 0,0 0 0,0 0 0,1-1 0,0 1 0,-1-1 0,1 0 0,0 0 0,1 0 0,-1-1 0,0 0 0,1 1 0,-1-1 0,1-1 0,0 1 0,4 0 0,-5-1 0,-1-1 0,0 0 0,0 1 0,1-1 0,-1-1 0,0 1 0,0 0 0,1-1 0,-1 1 0,0-1 0,0 0 0,0 0 0,0-1 0,0 1 0,0-1 0,0 1 0,-1-1 0,1 0 0,0 0 0,-1 0 0,1 0 0,-1 0 0,3-4 0,1-2 0,0-1 0,0 1 0,-1-1 0,0-1 0,-1 1 0,0-1 0,0 1 0,-1-1 0,3-19 0,-2 3 0,-2-1 0,-2-43 0,0 65 0,0-1 0,-1 0 0,0 0 0,-1 1 0,1-1 0,-1 1 0,0-1 0,0 1 0,-1 0 0,0-1 0,-3-4 0,5 8 0,0 0 0,-1 1 0,1-1 0,-1 0 0,0 1 0,1-1 0,-1 1 0,0-1 0,0 1 0,0 0 0,0-1 0,0 1 0,0 0 0,0 1 0,0-1 0,0 0 0,-1 1 0,1-1 0,0 1 0,0-1 0,-1 1 0,1 0 0,0 0 0,-1 0 0,1 0 0,0 1 0,0-1 0,-1 1 0,1-1 0,-4 3 0,4-3-1,1 1 0,-1 1 0,1-1 0,-1 0 0,1 0 0,0 0 0,-1 1 0,1-1 0,0 1 0,0-1 0,0 1 0,0-1 0,0 1 0,0 0 0,1-1 0,-1 1 0,1 0 0,-1 0 0,0 3 1,-4 39-15,5-37 17,-1 12-2,1 0 0,1-1 0,1 1 0,0 0 0,2-1 0,6 24 0,-7-33 0,1 1 0,-1-1 0,2 0 0,-1-1 0,1 1 0,1-1 0,0 0 0,0 0 0,0 0 0,1-1 0,0 0 0,0-1 0,15 11 0,-17-14 1,-1 0 0,1-1 0,1 1-1,-1-1 1,0 0 0,0 0 0,1-1 0,-1 0 0,1 0 0,0 0 0,-1-1-1,1 1 1,-1-1 0,1 0 0,0-1 0,-1 0 0,1 0 0,-1 0-1,1 0 1,-1-1 0,0 0 0,1 0 0,-1 0 0,0-1 0,0 0-1,-1 0 1,1 0 0,0-1 0,-1 1 0,0-1 0,0 0 0,0 0 0,-1 0-1,1-1 1,-1 1 0,5-10 0,0-1-1,-2 1 0,0-1 0,0 1 0,-1-2 0,-1 1 0,-1 0 0,0-1 0,0-16 0,-1-132 0,-3 112 0,1 37 0,0-1 0,-1 1 0,-1 0 0,0 0 0,-2 0 0,-7-27 0,7 38 0,1 12 0,-1 35 0,3 1 0,1 0 0,6 50 0,32 134 0,-19-170-187,-19-67-330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03.6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 32079,'24'0'240,"7"0"-128,4 0-64,0 0-48,2 0-48,-4 0-576,-2-6-7812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04.2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198 40 29566,'1'-2'235,"-1"0"1,0 1 0,0-1 0,0 0 0,0 0-1,-1 0 1,1 1 0,0-1 0,-1 0 0,1 0-1,-1 1 1,1-1 0,-2-2 0,0 3-248,0 0 1,1 0-1,-1 0 1,0 0-1,0 1 0,0-1 1,0 0-1,0 1 1,1 0-1,-1-1 0,0 1 1,-4 0-1,-114-4 20,90 4 8,29 32 11,14 135-27,-12-40 0,1 2 0,-20 178 0,10-222 0,4 0 0,8 107 0,-4-69 0,1-121 0,-1-1 0,0 1 0,1-1 0,0 0 0,-1 1 0,1-1 0,0 1 0,0-1 0,-1 0 0,1 0 0,0 0 0,0 1 0,0-1 0,1 0 0,-1 0 0,0 0 0,0-1 0,0 1 0,1 0 0,-1 0 0,0-1 0,1 1 0,-1 0 0,1-1 0,-1 0 0,1 1 0,-1-1 0,1 0 0,2 0 0,7 2 0,1-2 0,0 0 0,11-1 0,-5 0 0,4 2 0,-15 0 0,0-1 0,0 1 0,0-1 0,0-1 0,0 1 0,-1-1 0,1 0 0,0-1 0,-1 0 0,1 0 0,-1 0 0,7-4 0,-20 3-16,-7 2-35,-13 1-154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09.0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103 143 30974,'-3'-19'359,"1"0"-1,0-1 1,2 1-1,3-35 1,-3 54-359,1-1 0,-1 0 0,1 1 0,-1-1 0,1 0 0,-1 1 0,1-1 0,-1 1 0,1-1 0,0 0 0,-1 1 0,1 0 0,0-1 0,-1 1 0,1-1 0,0 1 0,0 0 0,-1-1 0,1 1 0,0 0 0,0 0 0,0 0 0,-1 0 0,1 0 0,1 0 0,26-1 0,-23 1 0,-2 0 0,-1 0 0,1 0 0,-1 1 0,1-1 0,-1 0 0,1 1 0,-1 0 0,0 0 0,1 0 0,-1 0 0,0 0 0,0 0 0,1 0 0,-1 1 0,0-1 0,0 1 0,-1-1 0,1 1 0,0 0 0,1 2 0,0 0 0,-1 0 0,1 1 0,-1-1 0,-1 0 0,1 1 0,0-1 0,-1 1 0,0 0 0,0-1 0,0 7 0,0-3 0,-1-1 0,0 1 0,0-1 0,-1 1 0,0-1 0,0 1 0,0-1 0,-1 0 0,0 0 0,-1 0 0,0 0 0,0 0 0,0 0 0,-5 6 0,-2-1 0,0-1 0,-1 0 0,0-1 0,0 0 0,-1 0 0,-1-1 0,0-1 0,0 0 0,0-1 0,-1 0 0,-15 5 0,27-12 0,1 0 0,0 1 0,0-1 0,-1 0 0,1 0 0,0 0 0,-1 0 0,1 0 0,0 0 0,-1-1 0,1 1 0,0 0 0,0-1 0,-1 1 0,1-1 0,-2 0 0,2 0 0,1 1 0,-1 0 0,1-1 0,0 1 0,-1 0 0,1-1 0,0 1 0,-1-1 0,1 1 0,0-1 0,0 1 0,-1 0 0,1-1 0,0 1 0,0-1 0,0 1 0,0-1 0,0 1 0,0-1 0,-1 1 0,1-1 0,0 1 0,0-1 0,1 1 0,-1-1 0,0 1 0,0-1 0,0 1 0,0-1 0,0 1 0,0-1 0,1 1 0,-1-1 0,0 1 0,0-1 0,1 1 0,-1 0 0,0-1 0,1 1 0,-1-1 0,0 1 0,1-1 0,1 0 0,0 0 0,-1 0 0,1 0 0,0 0 0,-1 0 0,1 1 0,0-1 0,0 0 0,0 1 0,-1 0 0,1-1 0,0 1 0,0 0 0,3 0 0,34 1 0,-23 0 0,21 0-68,-24 0-148,0 0 0,0-1 0,-1-1 0,1 0 0,0-1 1,17-4-1,-15 0-4480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09.3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32047,'0'0'640,"15"0"-624,9 0-16,-1 0 0,-3 0 0,-1 0 0,-5 0 0,-1 0 0,-5 0-128,-6-2-640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1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 28989,'-3'-2'2828,"3"2"-2821,0-1 1,0 1-1,0 0 0,0-1 0,0 1 0,0 0 0,0 0 1,0-1-1,1 1 0,-1 0 0,0 0 0,0-1 0,0 1 0,0 0 1,0 0-1,0-1 0,1 1 0,-1 0 0,0 0 0,0-1 1,0 1-1,1 0 0,-1 0 0,0 0 0,0 0 0,0-1 0,1 1 1,-1 0-1,0 0 0,0 0 0,1 0 0,-1 0 0,0 0 1,1 0-1,-1 0 0,0 0 0,0 0 0,1 0 0,-1 0 1,1 0-1,861 0 313,-755 13-320,-68-11 5,-28-1 0,-1 0 0,1-1 0,0 0 0,-1 0 0,21-5 0,-14 1 7,-1 1 0,1 0 0,0 1 1,0 1-1,23 2 0,-36-1-5,-4 0 129,-30 0-830,23 0-747,-1 0-3046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09.6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51 31598,'0'-4'106,"0"1"-1,0 0 0,0-1 0,1 1 0,-1 0 0,1-1 0,0 1 0,0 0 0,0 0 0,2-4 1,-2 6-107,-1 0 0,1 0 1,0 1-1,0-1 1,0 0-1,0 0 1,0 1-1,0-1 0,0 1 1,0-1-1,0 1 1,0-1-1,1 1 0,-1 0 1,0-1-1,0 1 1,0 0-1,1 0 1,-1 0-1,0 0 0,0 0 1,0 0-1,1 0 1,-1 0-1,0 1 1,0-1-1,0 0 0,0 1 1,1-1-1,-1 1 1,0-1-1,0 1 1,1 1-1,2 1 1,0 0 0,0 0 0,-1 1 0,1-1 0,-1 1 0,0 0 0,0 0 0,0 0 0,-1 1 0,1-1 0,-1 1 0,0-1 0,2 8 0,3 4 0,24 52 0,34 110 0,-61-161 282,-3-13-3448,-1-24-7300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0.0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107 4 30846,'0'-3'1857,"-2"3"-1841,0 5 0,-2 17-16,-2 6 0,-5 4 0,-1-5 0,0-3 0,-3 0 0,3-5 0,0-2 0,1-8-80,3-7-400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0.8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108 36 31919,'0'-2'56,"0"0"1,0 0 0,0 0 0,0 0 0,0 0 0,-1 0 0,1 0 0,-1-1 0,1 1-1,-1 0 1,0 0 0,0 1 0,-1-4 0,1 5-56,0-1 0,0 0-1,0 1 1,0-1 0,-1 1-1,1-1 1,0 1 0,0 0 0,0 0-1,-1-1 1,1 1 0,0 0 0,0 0-1,-1 0 1,1 0 0,0 0 0,0 1-1,-1-1 1,1 0 0,0 1 0,0-1-1,0 0 1,-1 1 0,1 0 0,0-1-1,-1 2 1,-2 0-1,0 0 0,0 1 0,0 0 0,0 0 0,1 0 0,-1 0 0,1 0 0,0 1 0,0-1 0,0 1 0,0 0 0,1 0 0,-1 0 0,1 0 0,0 1 0,1-1 0,-1 1 0,1-1 0,0 1 0,-1 6 0,-2 10 0,1 0 0,1 1 0,2 22 0,0-41 0,-1 0 0,2 1 0,-1-1 0,0 0 0,1 1 0,-1-1 0,1 0 0,0 1 0,0-1 0,0 0 0,1 0 0,-1 0 0,1 0 0,0 0 0,-1 0 0,1-1 0,1 1 0,-1-1 0,0 1 0,1-1 0,-1 0 0,4 3 0,-1-2 0,1-1 1,0 1-1,-1-1 1,1 0-1,0-1 1,0 1-1,1-1 1,-1 0-1,0-1 1,12 0-1,-15 0 1,0 0 0,-1 0 0,1-1 0,-1 0 0,1 1 0,-1-1 0,1 0 0,-1 0-1,0-1 1,1 1 0,-1 0 0,0-1 0,0 1 0,0-1 0,0 0 0,0 0 0,0 1 0,-1-1 0,1 0-1,-1-1 1,1 1 0,-1 0 0,0 0 0,0-1 0,0 1 0,0-1 0,0 1 0,0-1 0,-1 1 0,1-1-1,0-3 1,1-6-1,-1-1 0,0 1-1,-1-1 1,0 0-1,-2-16 1,1 21 0,-1 1 0,0-1 0,0 1 0,0-1 0,-1 1 0,0 0 0,-1 0 0,0 0 0,-8-12 0,10 16 0,-1-1 0,0 1 0,0 0-1,0 0 1,0 0 0,-1 0-1,1 1 1,-1-1 0,1 1 0,-1 0-1,0 0 1,0 0 0,0 1-1,0-1 1,0 1 0,-1 0 0,1 0-1,0 1 1,-6-1 0,2 1-17,7-1 8,-1 1 0,1 0-1,0 0 1,-1 0 0,1 0 0,-1 0 0,1 0 0,-1 0-1,1 0 1,0 0 0,-1 1 0,1-1 0,0 1 0,-1-1 0,1 1-1,0-1 1,-1 1 0,1 0 0,0 0 0,0 0 0,0-1-1,0 1 1,0 0 0,0 1 0,0-1 0,-1 1 0,-5 14-634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1.7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51 129 31807,'0'-2'79,"-1"-12"145,2 1 1,0 0 0,3-16-1,-3 25-225,0-1 0,0 1-1,1-1 1,0 1 0,0 0-1,0 0 1,1 0 0,-1 0-1,1 0 1,0 0 0,0 1-1,6-6 1,-7 20 1,-6 299 0,3-309 0,1 0 0,0-1 0,-1 1 0,1-1 0,-1 1 0,1-1 0,-1 1 0,1-1 0,-1 0 0,1 1 0,-1-1 0,1 0 0,-1 1 0,0-1 0,1 0 0,-1 0 0,1 1 0,-1-1 0,0 0 0,1 0 0,-1 0 0,0 0 0,1 0 0,-1 0 0,0 0 0,0 0 0,-25 0 0,22 0 0,-27 0-19,21 0 14,22 0 24,119 0-806,-138 0-1735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2.3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21 32015,'0'0'403,"7"0"-129,17-1-257,40-8-1,-39 5-11,42-2 0,-46 8-5,-21-2 0,0 0 0,0 0 0,0 0 0,1 0 0,-1 0 0,0 0 0,0 0 0,0 0 0,0 0 0,1 1 0,-1-1 0,0 0 0,0 0 0,0 0 0,0 0 0,0 0 0,1 0 0,-1 1 0,0-1 0,0 0 0,0 0 0,0 0 0,0 0 0,0 0 0,0 1 0,0-1 0,0 0 0,0 0 0,0 0 0,1 1 0,-1-1 0,0 0 0,0 0 0,0 0 0,0 0 0,-1 1 0,1-1 0,0 0 0,0 0 0,0 0 0,0 0 0,0 1 0,-25 19-2,19-15 1,-21 11-2,16-10 1,1 1 0,0 0 1,-11 10-1,18-15 2,1 0 0,0 1 0,0-1-1,0 1 1,0-1 0,0 1 0,1 0 0,-1 0 0,1-1-1,0 1 1,0 0 0,0 0 0,0 0 0,0 1-1,1-1 1,-1 0 0,1 4 0,1-3 0,0-1 0,0 1 0,1 0 0,0 0 0,0-1 0,0 1 0,0-1 0,0 1 0,1-1 0,-1 0 0,1 0 0,0 0 0,0 0 0,0-1 0,5 4 0,23 26 0,-27-26 0,-1-1 1,0 1-1,0 0 1,-1 0-1,1 0 1,-1 0-1,-1 0 1,1 0-1,-1 0 0,0 1 1,-1-1-1,1 1 1,-1-1-1,0 1 1,-1-1-1,0 0 1,-1 9-1,0-10 0,0 0 1,0-1-1,0 1 0,-1-1 1,1 0-1,-1 0 0,0 0 1,0 0-1,-1 0 0,1 0 1,-1-1-1,1 1 0,-1-1 1,0 0-1,-1-1 1,1 1-1,0-1 0,-1 1 1,0-1-1,1-1 0,-1 1 1,-6 1-1,5-2 0,1 1 1,-1-1-1,0 0 1,-1 0-1,1-1 0,-12 0 1,17 0-3,-1-1 1,1 1 0,-1 0 0,1-1-1,0 1 1,-1-1 0,1 1 0,-1-1-1,1 0 1,0 0 0,-1 0 0,1 1-1,0-1 1,0 0 0,0-1 0,0 1-1,0 0 1,0 0 0,0 0 0,0-1-1,0 1 1,0 0 0,1-1 0,-1 1-1,1 0 1,-1-1 0,1 1 0,-1-1-1,1 1 1,0-1 0,0-2 0,-1-26-255,1 0-556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2.6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 32607,'0'-2'160,"9"2"-160,11 0 0,7 0 0,-5-2 0,-1-4-32,-5-1-16,-3-4-160,-7 2-1441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3.0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1 112 31839,'0'-5'33,"0"1"1,0 0 0,1 0 0,0-1 0,0 1 0,0 0 0,0 0-1,1 0 1,-1 0 0,1 0 0,0 0 0,0 1 0,1-1 0,-1 0 0,1 1-1,0 0 1,0 0 0,0 0 0,0 0 0,0 0 0,1 0 0,-1 1-1,1 0 1,0 0 0,7-3 0,-6 2-31,0 0 1,0 1 0,0 0-1,0 0 1,0 0-1,1 1 1,-1 0-1,0 0 1,7-1-1,-10 2-3,0 1 1,0-1-1,0 0 1,0 0-1,-1 1 1,1-1-1,0 1 0,0-1 1,-1 1-1,1 0 1,0 0-1,-1 0 1,1 0-1,-1 0 1,1 0-1,-1 0 0,1 0 1,-1 1-1,0-1 1,0 0-1,1 1 1,-1-1-1,0 1 0,0 0 1,-1-1-1,1 1 1,0 0-1,0-1 1,0 4-1,6 21 0,6 52 0,-9-52 0,0-1 0,12 37 0,-3-31 0,-9-25-4,-1 1 1,0 0-1,-1 0 0,1 0 1,-1 0-1,-1 0 0,2 9 1,-3-15-35,-1-3-130,-5-8-603,-7-12-1456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3.3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0 31054,'-4'17'343,"-1"-1"-1,0 0 1,-1 0-1,-12 24 1,-26 22-340,32-48-21,1 1 1,1 0 0,-16 31-1,25-42-745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4.1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91 30590,'0'-2'69,"0"1"0,1-1 0,-1 1 0,1 0 0,-1-1 1,1 1-1,-1-1 0,1 1 0,0 0 0,0-1 0,-1 1 0,1 0 0,0 0 0,0 0 0,0 0 1,0 0-1,1 0 0,-1 0 0,0 0 0,0 0 0,1 0 0,-1 1 0,0-1 0,1 0 0,-1 1 0,3-1 1,47-11-251,-33 9 345,130-18-32,18-3-16,-165 23-115,-1 1-1,1 0 1,-1 0 0,1 0-1,-1 1 1,1-1 0,-1 0 0,1 0-1,0 0 1,-1 0 0,1 0-1,-1 1 1,1-1 0,-1 0-1,1 0 1,-1 1 0,1-1-1,-1 1 1,0-1 0,1 0 0,-1 1-1,1-1 1,-1 1 0,0-1-1,1 1 1,-1-1 0,0 1-1,0-1 1,1 1 0,-1-1-1,0 1 1,0-1 0,0 1 0,0-1-1,1 1 1,-1-1 0,0 1-1,0 0 1,0-1 0,-1 2-1,1 33 44,0-20-36,18 231-8,-6-121 0,26 762 0,-38-867 0,1-13 0,-1-1 0,0 1 0,0-1 0,-1 0 0,-1 11 0,1-16 0,1 1 0,-1-1 0,1 1 0,-1-1 0,0 0 0,0 1 0,0-1 0,0 0 0,0 1 0,0-1 0,0 0 0,0 0 0,0 0 0,0 0 0,0 0 0,-1 0 0,1-1 0,0 1 0,-1 0 0,1 0 0,-1-1 0,1 1 0,-1-1 0,1 0 0,-1 1 0,1-1 0,-3 0 0,-21 2-2,1 0 0,-1-2 0,-30-4 0,43 0-182,3-4-584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6.7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20 32335,'0'0'208,"8"0"-128,15 0-64,6-1 0,4-5 0,0 2 0,-3 1-16,-5 1 0,-8 0 0,-7 0 0,-6 2-16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2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7 30318,'-2'-2'77,"-9"-3"1101,10 15-144,1-3-954,0 834 0,-2-799-80,-9 49 0,6-49 0,-2 49 0,7 41-590,0-150-1685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7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32015,'26'0'208,"7"0"16,4-6-128,2 1-48,-6-4-16,-6 3-32,-10 4 0,-7 0-48,-8 2-224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17.5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188 110 32287,'0'-4'30,"0"1"0,0-1 0,0 1 0,-1-1 0,1 1 0,-1 0 0,0-1 0,0 1 0,0-1 0,0 1 0,-1 0 0,1 0 0,-4-5 0,3 6-29,0 0 0,-1 0 0,1 0 0,0 0-1,-1 1 1,1-1 0,-1 1 0,0 0 0,1-1 0,-1 1 0,0 0-1,0 1 1,0-1 0,1 0 0,-1 1 0,-6 0 0,5-1-1,0 1 1,0 0 0,0 0 0,1 0-1,-1 0 1,0 1 0,0 0 0,0-1 0,0 2-1,1-1 1,-1 0 0,0 1 0,1-1-1,-1 1 1,1 0 0,0 0 0,0 1-1,-4 2 1,2 0-1,1 0 0,0 0 0,1 1 0,-1-1 0,1 1 0,0 0-1,1 0 1,-1 0 0,1 0 0,-2 8 0,0 2 0,1 0 0,0 0 0,2 1 0,-1-1 0,2 1 0,0-1 0,4 28 0,-3-37 0,1 1 0,-1-1 0,1 0 0,0 0 0,1 0 0,0 0 0,0-1 0,0 1 0,1-1 0,0 1 0,0-1 0,1 0 0,-1-1 0,1 1 0,1-1 0,-1 0 0,1 0 0,0-1 0,7 5 0,-8-7 1,-1 1 1,1-1-1,-1-1 0,1 1 1,-1-1-1,1 0 1,0 0-1,0 0 0,0 0 1,-1-1-1,1 0 0,0 0 1,0-1-1,0 1 1,7-2-1,-9 1-1,0-1 1,0 1-1,0 0 1,0-1-1,0 0 0,0 1 1,0-1-1,-1 0 1,1-1-1,-1 1 1,1 0-1,-1-1 0,0 1 1,0-1-1,0 0 1,0 0-1,-1 1 1,1-1-1,-1 0 0,1-1 1,-1 1-1,0 0 1,0-5-1,2-10 0,0 0 0,-2-1 0,0 1 0,-2 0 0,0-1 0,0 1 0,-2 0 0,0 0 0,-2 0 0,0 0 0,0 1 0,-2 0 0,0 0 0,-1 0 0,-1 1 0,0 1 0,-1-1 0,-12-13 0,20 27-5,1 0-1,0 1 1,-1-1 0,0 1 0,1-1-1,-1 1 1,0 0 0,1 0 0,-1 0-1,0 0 1,0 0 0,0 0-1,0 0 1,0 1 0,0-1 0,0 1-1,0-1 1,0 1 0,-1 0 0,1 0-1,0 0 1,0 0 0,0 0-1,0 1 1,0-1 0,0 0 0,0 1-1,0 0 1,0-1 0,0 1 0,0 0-1,0 0 1,0 0 0,0 0-1,1 1 1,-1-1 0,0 0 0,1 1-1,-1-1 1,1 1 0,-1-1 0,-1 4-1,-17 27-647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24.5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291 0 31630,'-18'4'94,"-1"0"-1,0-2 0,0 0 0,-26-2 0,26 0 2,1 0-1,-1 1 1,1 2 0,-26 5 0,43-8-89,1 1 0,-1 0 0,1 0 0,-1-1 0,1 1 0,-1 0 0,1 0 0,0 0 0,-1 0 0,1 0 0,0-1 0,-1 1 0,1 0 0,0 0 1,0 0-1,0 0 0,0 0 0,0 0 0,0 1 0,1 28-8,-1-19 16,0 91 1,10 276 34,-1-263-49,-11 198 0,-18-119 0,-4 68 0,18 440 0,-8-554 0,14-147 0,0 0 0,0 0 0,1 1 0,-1-1 0,0 0 0,1 0 0,-1 0 0,1 1 0,-1-1 0,1 0 0,0 0 0,-1 0 0,1 0 0,0 0 0,0 0 0,0 0 0,0 0 0,0 0 0,0-1 0,0 1 0,0 0 0,0-1 0,0 1 0,0 0 0,0-1 0,0 1 0,1-1 0,-1 0 0,0 1 0,0-1 0,1 0 0,1 0 0,7 1 0,-1 0 0,1-1 0,14 0 0,-8-1 0,-3 0 0,0-1 0,0 0 0,0-1 0,16-5 0,26-6 0,-42 12-31,-8 2 42,1-1 0,-1 0 0,0 0 0,1-1 0,8-3 0,-12 4-28,-1 0-1,0 0 1,1 0 0,-1 0 0,0 0 0,0 0 0,1 0 0,-1-1 0,0 1-1,0 0 1,0-1 0,-1 1 0,1-1 0,0 1 0,-1-1 0,1 1 0,0-1 0,-1 1-1,0-1 1,1 0 0,-1 1 0,0-1 0,0-2 0,0-14-1192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25.3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34 31470,'1'-1'44,"-1"0"-1,0-1 1,1 1-1,-1 0 1,1-1-1,0 1 0,0 0 1,-1-1-1,1 1 1,0 0-1,0 0 1,0 0-1,0 0 1,0 0-1,0 0 0,1 0 1,-1 0-1,0 1 1,0-1-1,1 0 1,-1 1-1,0-1 0,1 1 1,-1-1-1,0 1 1,1 0-1,-1-1 1,1 1-1,-1 0 0,3 0 1,-1-1-50,0 1 0,1 0 0,-1 0 1,0 0-1,1 0 0,-1 0 0,1 1 0,-1-1 0,0 1 0,0 0 1,1 0-1,-1 0 0,6 4 0,-5-2 6,-1 1 0,1 1 0,0-1 0,-1 0 0,0 1 0,0 0 0,-1 0 0,1 0 0,-1 0 0,0 0 0,0 0 0,0 0 0,-1 1 0,0-1 0,0 1 0,0 6 0,1 16 0,-3 52 0,1-75 0,-2 7 0,0 1 0,0-1 0,-1 0 0,-1 0 0,0 0 0,-1 0 0,0-1 0,-9 15 0,4-8 0,90-152 0,-54 97 0,-2-2 0,-2-1 0,22-55 0,-44 95 0,0 0 0,1-1 0,-1 1 0,0-1 0,0 1 0,0-1 0,1 1 0,-1-1 0,0 1 0,0-1 0,0 1 0,0-1 0,0 1 0,0-1 0,0 1 0,0-1 0,0 1 0,0-1 0,0 1 0,0-1 0,0 1 0,0-1 0,-1 1 0,1-1 0,0 1 0,-1-1 0,-5 2 0,5-1 0,-6 2 0,1 0-1,0 1 1,0-1-1,0 1 1,0 0-1,0 1 1,1-1-1,-1 1 1,1 0-1,0 1 1,0-1-1,1 1 1,-1 0 0,1 0-1,0 0 1,0 1-1,1-1 1,0 1-1,-5 12 1,2-4 1,0 1-1,1 1 1,1-1 0,1 0 0,0 1 0,1 0 0,0 24-1,2-35 0,0 1 1,0-1-1,1 0 0,0 0 0,0 0 0,0 0 1,1 0-1,-1 0 0,1-1 0,0 1 0,1 0 0,-1-1 1,1 1-1,0-1 0,0 0 0,4 4 0,-1-3 0,-1 0 0,1 0 0,0-1 0,0 0 0,1 0 0,-1-1 0,1 0 0,0 0 0,0 0 0,14 2 0,5-1-138,0 0 1,1-3-1,51-2 1,-74 1 55,19-1-1415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26.24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 72 31262,'-1'-28'1281,"0"43"-984,-1 50-473,2-62 247,-1 11-71,1-1 0,0 1 0,1 0 0,1-1 0,4 19 0,-5-28 0,0-1 0,0 0 0,1 0 0,-1 0 0,1 0 0,0 0 0,0 0 0,0 0 0,0 0 0,0-1 0,0 1 0,1-1 0,0 0 0,-1 1 0,1-1 0,0 0 0,0-1 0,0 1 0,0 0 0,0-1 0,0 0 0,1 0 0,-1 0 0,0 0 0,1 0 0,5 0 0,-5-1 0,0 1 0,0-1 0,0 0 0,0 0 0,0 0 0,0-1 0,0 1 0,0-1 0,0 0 0,-1 0 0,1 0 0,0-1 0,-1 1 0,1-1 0,-1 0 0,7-4 0,-6 2 0,0 0 0,0 0 0,-1-1 0,1 1 0,-1-1 0,0 0 0,0 0 0,-1 0 0,1 0 0,-1 0 0,2-7 0,4-27 8,-2 0 0,-1 0 0,0-50 0,-19 461-8,1 2 0,13-373 0,0 1 0,0-1 0,0 1 0,0-1 0,0 1 0,-1 0 0,1-1 0,0 1 0,-1-1 0,1 1 0,-1-1 0,1 0 0,-1 1 0,0-1 0,-1 3 0,1-4 0,1 0 0,-1 1 0,1-1 0,-1 1 0,0-1 0,1 0 0,-1 0 0,1 1 0,-1-1 0,0 0 0,1 0 0,-1 0 0,0 0 0,1 0 0,-1 0 0,0 0 0,1 0 0,-1 0 0,0 0 0,1 0 0,-1 0 0,0 0 0,1-1 0,-2 1 0,-1-2 0,0 1 0,0-1 0,0 0 0,0 0 0,1 0 0,-1 0 0,1-1 0,-1 1 0,1-1 0,0 1 0,-3-6 0,-4-4 0,2-2 0,-1 1 0,2-1 0,0 0 0,0-1 0,2 0 0,-1 1 0,2-1 0,0-1 0,1 1 0,1 0 0,0-1 0,1-17 0,1 30 0,0-1 0,0 1 0,0-1 0,0 1 0,0 0 0,1 0 0,0-1 0,0 1 0,-1 0 0,2 1 0,-1-1 0,0 0 0,1 1 0,-1-1 0,1 1 0,-1 0 0,1-1 0,6-2 0,7-4 0,0 1-1,27-10 1,-17 7-4,-16 6-16,0 1-45,0 0-1,-1-1 1,1-1-1,10-8 1,-2-3-752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27.3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31614,'359'0'1057,"-358"2"-1056,0 0 1,0 1 0,-1-1-1,1 0 1,-1 0-1,1 1 1,-1-1-1,0 0 1,0 4-1,0-1 3,24 161 33,8 74-29,11 501 24,-42-493-32,-9 517 0,3-709 0,3-42 0,0 1 0,1-1 0,0 1 0,2-1 0,2 24 0,-2-36 0,0 1 0,-1-1 0,1 0 0,-1 0 0,1 0 0,-1 0 0,0 0 0,0 1 0,0-1 0,0 0 0,0 0 0,-1 0 0,0 4 0,-1-4 0,1-1 0,-1 0 0,0 0 0,0 0 0,0 0 0,1 0 0,-1 0 0,0-1 0,0 1 0,0 0 0,-1-1 0,1 0 0,0 1 0,-3-1 0,-23 6-1,18-3-13,0-1 0,0 0-1,-1 0 1,-12-1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28.71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185 15 30174,'0'0'72,"0"-1"0,0 0 0,0 0 0,-1 1-1,1-1 1,0 0 0,-1 1 0,1-1 0,-1 0 0,1 1 0,-1-1 0,1 1 0,-1-1 0,1 0 0,-1 1 0,1 0 0,-1-1 0,0 1-1,1-1 1,-1 1 0,0 0 0,0-1 0,1 1 0,-1 0 0,0 0 0,0-1 0,1 1 0,-1 0 0,0 0 0,0 0 0,-1 0-1,-33-1-381,25 2 480,-111-1 198,121 13-352,0 47-14,17 446 44,3 261-46,-22-525 0,1-191 0,-1-37 0,1 1 0,0-1 0,2 1 0,0-1 0,0 1 0,1-1 0,1 0 0,7 23 0,-9-36 0,1 1 0,-1-1 0,1 1 0,0-1 0,-1 1 0,1-1 0,0 0 0,0 0 0,0 0 0,0 0 0,0 0 0,0 0 0,0 0 0,0-1 0,0 1 0,0-1 0,0 1 0,1-1 0,-1 0 0,0 0 0,0 0 0,0 0 0,1-1 0,-1 1 0,0 0 0,0-1 0,3-1 0,6 0-1,1-1 0,-1 0-1,20-9 1,-28 10-95,1 0 1,-1 0 0,1 0-1,-1-1 1,0 1 0,1-1-1,-1 0 1,-1 0 0,1 0 0,3-5-1,3-9-3300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29.64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68 31262,'-1'-4'172,"0"0"-1,1 0 1,-1 0-1,1 0 1,0 0-1,0 0 1,2-8-1,-1 11-168,-1-1 0,1 1 0,0 0 0,-1-1 0,1 1 0,0 0-1,0 0 1,0-1 0,0 1 0,0 0 0,1 0 0,-1 0 0,0 0-1,0 1 1,1-1 0,-1 0 0,0 0 0,1 1 0,-1-1 0,1 1 0,-1-1-1,3 0 1,-2 0-2,1 1-1,0-1 1,-1 0-1,1 0 1,0 1 0,0 0-1,-1-1 1,1 1-1,0 0 1,0 0-1,0 1 1,-1-1-1,1 1 1,0-1-1,0 1 1,-1 0-1,1 0 1,-1 0 0,1 0-1,3 2 1,-3 1-1,0-1 1,0 0-1,-1 1 1,1 0-1,-1 0 1,1 0 0,-1 0-1,-1 0 1,1 0-1,0 0 1,-1 1-1,1 4 1,2 4-1,-2 1 0,1 0 0,-1-1 0,-1 1 0,-1 0 0,0 0 0,0 0 0,-2-1 0,0 1 0,0 0 0,-1-1 0,-1 1 0,0-1 0,-1 0 0,0 0 0,-1-1 0,0 0 0,-1 0 0,-1 0 0,0-1 0,-14 16 0,-1-1 0,23-26 1,0-1-1,-1 1 1,1-1-1,0 0 1,-1 1-1,1-1 1,0 1-1,0-1 1,0 1-1,-1-1 1,1 0-1,0 1 1,0-1-1,0 1 1,0-1 0,0 0-1,0 1 1,0-1-1,0 0 1,0 1-1,1-1 1,-1 1-1,0-1 1,1-1-1,2-15 0,2 0-1,0 0 0,1 1 1,0-1-1,14-23 0,52-78-8,-62 103 9,68-93 3,-93 127-2,-9 14-5,18-19 4,1 2 0,0-1 0,1 0 0,1 1 0,1 0 0,0 0 0,1 0 0,0 0 0,1 0 0,1-1 0,3 17 0,-3-27 1,0-1 0,0 1 0,1-1 1,-1 0-1,1 1 0,0-1 0,0 0 0,1 0 0,-1 0 1,1-1-1,0 1 0,0-1 0,0 1 0,0-1 0,0 0 0,1 0 1,0 0-1,-1-1 0,1 1 0,0-1 0,6 3 0,0-1-141,1-1 1,-1 0-1,1 0 0,0-1 0,0-1 0,0 1 0,18-2 0,-12 0-3408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0.38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49 31759,'3'-41'770,"-2"34"-568,0 27-198,-2 12-8,0-7 11,2 0 0,5 38 1,-5-56-7,0 0 0,1 0 0,0 0 0,1 0 0,-1-1 0,1 1 0,1-1 0,-1 1 0,1-1 0,0 0 0,0 0 0,1-1 0,7 8 0,-9-11-1,0 0 0,0 0 0,0 0 0,0 0 0,0-1 0,1 1 0,-1-1 0,0 0 0,1 0 0,-1 0 0,1 0 0,-1-1 0,1 1 0,0-1 0,-1 0 0,1 0 0,-1 0 0,1-1 0,0 1 0,-1-1 0,1 0 0,-1 0 0,1 0 0,-1 0 0,0-1 0,0 1 0,1-1 0,-1 0 0,0 0 0,0 0 0,-1 0 0,1-1 0,0 1 0,-1-1 0,1 1 0,-1-1 0,2-3 0,4-11 0,0 1 0,-2-1 0,0 0 0,-1 0 0,0-1 0,-1 1 0,-2-1 0,1 0 0,-2 0 0,-1-26 0,-4 227 0,10 229 0,-5-398 0,12 177 0,-13-191 0,0 1 0,0 0 0,0-1 0,0 1 0,0-1 0,0 1 0,0-1 0,0 1 0,0-1 0,-1 1 0,1-1 0,0 1 0,0-1 0,0 1 0,-1-1 0,1 0 0,0 1 0,-1-1 0,1 1 0,0-1 0,-1 0 0,1 1 0,-1-1 0,1 0 0,-1 1 0,1-1 0,-1 0 0,1 0 0,-1 1 0,1-1 0,-1 0 0,1 0 0,-1 0 0,1 0 0,-1 0 0,1 0 0,-1 0 0,1 0 0,-1 0 0,1 0 0,-1 0 0,1 0 0,-1 0 0,1 0 0,-1 0 0,1 0 0,-1-1 0,1 1 0,-1 0 0,1 0 0,-1-1 0,1 1 0,-1 0 0,1-1 0,0 1 0,-1-1 0,-2-1 0,-1 0 0,1 0 0,0 0 0,0 0 0,0 0 0,1-1 0,-1 1 0,-2-4 0,-4-9 0,0-1 0,1 0 0,1 0 0,0-1 0,1 0 0,1 0 0,-4-24 0,3 1 0,2 1 0,1-52 0,3 87 0,0 0 0,1 0 0,-1 0-1,1 0 1,0 0 0,0 0 0,1 0 0,-1 0 0,1 1-1,0-1 1,0 0 0,0 1 0,0 0 0,1-1 0,-1 1 0,1 0-1,0 0 1,5-4 0,6-3 5,-1 0 0,2 2-1,21-11 1,-23 13-64,0-1 0,-1 0-1,0-1 1,14-12 0,-8 1-653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1.3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 78 30942,'-2'-7'181,"1"1"-1,0-1 1,1 0 0,0 0-1,0-7 1,0 13-184,0-1 1,1 1-1,-1 0 1,0 0-1,0 0 0,1 0 1,-1-1-1,0 1 1,1 0-1,-1 0 0,1 0 1,0 0-1,-1 0 0,1 0 1,0 0-1,0 0 1,0 0-1,-1 0 0,1 1 1,0-1-1,0 0 1,0 1-1,0-1 0,0 0 1,0 1-1,1-1 1,-1 1-1,0 0 0,0-1 1,0 1-1,0 0 0,1-1 1,-1 1-1,2 0 1,150-2 690,-153 34-656,0 585 75,3-569-105,2 1 0,13 59-1,-8-57-1,6 96 0,-24 463 0,1-375 0,6-234 0,-1-1 0,0 1 0,1-1 0,-1 0 0,0 1 0,0-1 0,1 0 0,-1 0 0,0 0 0,0 0 0,-2-1 0,2 1 0,-101 0 0,103 0-4,-1 0 1,1 0-1,0-1 1,0 1-1,0 0 1,0 0-1,0-1 1,0 1-1,0 0 0,0 0 1,0-1-1,0 1 1,0 0-1,0-1 1,0 1-1,1 0 1,-1 0-1,0-1 0,0 1 1,0 0-1,0 0 1,0 0-1,0-1 1,1 1-1,-1 0 1,0 0-1,0 0 0,0-1 1,1 1-1,-1 0 1,0 0-1,0 0 1,1 0-1,-1 0 1,0-1-1,16-9-380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4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31310,'-1'3'1086,"12"-7"-864,0-7-214,-2 0 0,1 0 0,-1-1 1,-1-1-1,0 1 0,-1-1 0,8-19 1,-4 9 10,-10 25 8,-1 13-19,-4 29-14,2-26 9,-1 46-3,9 105 0,1-16 0,-8-152-1,0-1 1,1 1-1,-1-1 0,0 1 0,0 0 1,0-1-1,0 0 0,0 1 0,1-1 1,-1 1-1,0-1 0,0 0 1,0 0-1,0 0 0,0 1 0,0-1 1,0 0-1,0 0 0,0 0 0,0-1 1,0 1-1,0 0 0,-2-1 1,2 1-2,-27 1-11,-6-1 13,32 0 1,4 0-1,18-1-1,112-14 16,-87 8-17,-32 3-379,-15 4-532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2.55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175 18 30718,'0'0'45,"0"0"1,1-1-1,-1 1 1,0-1-1,0 1 0,0 0 1,0-1-1,0 1 0,0-1 1,0 1-1,0 0 1,0-1-1,0 1 0,0-1 1,0 1-1,0 0 1,-1-1-1,1 1 0,0 0 1,0-1-1,0 1 0,0-1 1,-1 1-1,1 0 1,0 0-1,0-1 0,-1 1 1,1 0-1,0-1 1,-1 1-1,1 0 0,0 0 1,-1-1-1,-19-4 408,-35 5-774,39 1 484,0-2-168,10 1 11,0-1 1,0 1-1,1 1 1,-1-1-1,-8 2 0,13-1-3,0-1-1,0 1 0,0-1 0,-1 1 0,1-1 1,0 1-1,0-1 0,0 1 0,0 0 0,0 0 1,1-1-1,-1 1 0,0 0 0,0 0 0,0 0 1,1 0-1,-1 0 0,1 0 0,-1 0 0,0 0 1,1 0-1,0 1 0,-1-1 0,1 0 0,0 0 1,0 0-1,-1 0 0,1 1 0,0-1 0,0 2 1,2 30 34,9 53 1,-6-50-24,2 40 1,6 286-10,-2 336-5,-15-614 0,-4 105 0,9-188 0,0 0 0,0-1 0,0 1 0,0 0 0,0-1 0,0 1 0,0-1 0,1 0 0,-1 1 0,0-1 0,0 0 0,0 1 0,0-1 0,0 0 0,1 0 0,-1 0 0,0 0 0,0 0 0,2-1 0,29-1 0,-17-3-1,1-1 1,-2 0-1,1-2 0,-1 1 1,0-2-1,0 0 0,15-14 1,-27 21-140,1 0 0,-1 0 0,0 0 0,0-1 1,0 1-1,-1-1 0,1 1 0,-1-1 0,1 0 1,-1 1-1,0-1 0,0 0 0,0 0 1,1-4-1,-2-10-7538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3.06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136 32 31166,'-2'0'63,"-1"-1"-1,1 1 1,-1 0-1,1-1 1,0 1-1,-1 0 0,1 1 1,-1-1-1,1 0 1,0 1-1,-1-1 1,1 1-1,0 0 1,-1-1-1,1 1 1,0 0-1,0 1 0,0-1 1,0 0-1,0 1 1,0-1-1,-3 3 1,1 1-68,1 0-1,0 1 1,0-1 0,0 0 0,0 1 0,1 0 0,-3 11 0,0 2 15,2-1 1,0 1 0,1 0-1,1 0 1,0 0 0,3 20-1,-2-37-9,0 1-1,1 0 1,-1 0-1,1 0 1,0-1-1,0 1 1,0 0-1,0-1 1,0 1 0,0-1-1,1 1 1,-1-1-1,1 0 1,0 1-1,0-1 1,0 0-1,0 0 1,0 0-1,0 0 1,0-1-1,0 1 1,1-1-1,-1 1 1,6 1-1,-3-1 4,1 0-1,0-1 0,-1 0 0,1 0 0,0 0 0,0 0 0,0-1 0,0 0 1,0-1-1,0 1 0,6-2 0,-9 1-1,0 0-1,-1 1 1,1-1 0,-1 0-1,1-1 1,-1 1 0,0 0-1,1-1 1,-1 1-1,0-1 1,0 0 0,0 1-1,0-1 1,0 0 0,-1 0-1,3-4 1,-1 1 0,0 0 0,0-1-1,-1 1 1,0-1 0,0 1 0,0-1-1,1-7 1,-1-1-1,-1 0 0,0-1 0,-1 1 0,0 0 0,-4-23 0,3 31-1,-1-1 0,0 1-1,1-1 1,-2 1 0,1 0 0,-1 0 0,0 0 0,0 0-1,-1 0 1,0 1 0,1 0 0,-2 0 0,1 0-1,-1 0 1,0 0 0,0 1 0,0 0 0,0 0 0,-1 1-1,0-1 1,0 1 0,0 0 0,0 1 0,0-1 0,0 1-1,-1 0 1,1 1 0,-1 0 0,-11-1 0,16 2-4,0 0 1,0 0-1,0 0 1,0 1-1,0-1 1,0 1-1,0-1 0,0 1 1,0 0-1,1 0 1,-1 0-1,0 0 1,1 0-1,-1 0 1,0 0-1,1 0 1,-1 1-1,1-1 1,-2 3-1,-18 34-383,19-34 306,-13 34-1328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3.5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56 128 31566,'10'-27'758,"-4"10"-654,0 0-1,-1 0 0,3-25 1,-8 42-104,0 0 0,0 0 1,0-1-1,0 1 1,0 0-1,0 0 0,0-1 1,0 1-1,0 0 1,0 0-1,0-1 0,0 1 1,0 0-1,0 0 1,0-1-1,-1 1 0,1 0 1,0 0-1,0-1 1,0 1-1,0 0 1,0 0-1,-1 0 0,1-1 1,0 1-1,0 0 1,0 0-1,-1 0 0,1 0 1,0-1-1,0 1 1,-1 0-1,1 0 0,0 0 1,0 0-1,-1 0 1,1 0-1,0 0 0,0 0 1,-1 0-1,1 0 1,0 0-1,0 0 0,-1 0 1,1 0-1,0 0 1,0 0-1,-1 0 0,1 0 1,0 0-1,0 0 1,-1 1-1,1-1 0,0 0 1,0 0-1,-1 0 1,1 0-1,0 0 0,0 1 1,0-1-1,0 0 1,-1 0-1,1 0 0,0 1 1,0-1-1,0 0 1,0 0-1,0 1 0,-1-1 1,1 1 0,-7 4-1,1 2 0,0-1 0,0 1 0,1-1 0,0 2 0,0-1 0,1 0 0,-1 1 0,2 0 0,-1 0 0,1 0 0,0 1 0,-2 11 0,1 2 0,1 1 0,0 0 0,2-1 0,1 26 0,0-45 0,1 0 0,-1 0 0,1 0 0,0 0 0,0 0 0,0 0 0,0 0 0,0-1 0,1 1 0,-1 0 0,1-1 0,0 1 0,0-1 0,0 1 0,0-1 0,0 0 0,0 0 0,1 0 0,-1 0 0,1 0 0,-1 0 0,1-1 0,0 1 0,-1-1 0,1 0 0,0 0 0,0 0 0,0 0 0,0 0 0,0-1 0,0 1 0,0-1 0,5 0 0,-4 1 0,0-1 0,0 0 0,1 0 0,-1-1 0,0 1 0,1-1 0,-1 0 0,0 0 0,0 0 0,0 0 0,0-1 0,0 0 0,0 1 0,0-2 0,0 1 0,-1 0 0,1-1 0,-1 1 0,0-1 0,1 0 0,-1 0 0,-1-1 0,5-5 0,-4 2 0,0-1 0,0 0 0,-1 1 0,0-1 0,-1 0 0,1 0 0,-2 0 0,1-1 0,-1 1 0,0 0 0,-1 0 0,0 0 0,0 0 0,-5-14 0,5 16 0,-1-1 0,0 2 0,-1-1 0,1 0 0,-1 0 0,0 1 0,-1 0 0,1-1 0,-1 1 0,0 0 0,0 1 0,-1-1 0,1 1 0,-1 0 0,0 0 0,0 0 0,0 1 0,-1 0 0,-8-4 0,9 5-4,0 1 1,0 0-1,-1 1 1,1-1-1,0 1 1,-8 0-1,2 1-88,0-1-239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4.3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 34 31358,'-1'-2'152,"-6"-10"928,7 11-1075,0 1 0,1-1 0,-1 1-1,1-1 1,-1 1 0,1-1 0,-1 1 0,1-1-1,-1 1 1,1-1 0,0 1 0,-1 0 0,1-1-1,0 1 1,-1 0 0,1 0 0,0-1 0,-1 1 0,1 0-1,0 0 1,-1 0 0,1 0 0,1 0 0,45-6 5,1 2 0,71 2 0,-75 3-11,7-1 6,-53 1-3,0 0 0,1 0 0,-1 0-1,1 1 1,-1-1 0,1 1 0,0-1-1,0 1 1,-1 0 0,1-1-1,0 1 1,0 0 0,-1 3 0,0-1 0,-5 11-2,0-1 0,1 1 0,1 1 0,0-1 0,1 1 0,1-1 0,-3 28 0,3 118 0,4-99 0,-2 85 0,14 423 0,4-19 0,-17-550 0,-1 1 0,1-1 0,0 1 0,-1-1 0,1 1 0,-1-1 0,1 1 0,-1-1 0,0 0 0,1 1 0,-1-1 0,0 0 0,0 1 0,0-1 0,0 0 0,0 0 0,0 0 0,0 0 0,-1 0 0,1 0 0,0 0 0,0-1 0,-1 1 0,1 0 0,-1-1 0,1 1 0,-1-1 0,1 1 0,-3-1 0,-5 3 0,-1-2 0,1 1 0,-16-1 0,14 0 0,-89 1 0,100-2-17,-1-1 1,1 1-1,0 0 0,-1 0 0,1 0 1,0 0-1,0 0 0,-1-1 0,1 1 1,0 0-1,0 0 0,-1-1 0,1 1 1,0 0-1,0 0 0,-1-1 1,1 1-1,0 0 0,0-1 0,0 1 1,0 0-1,0-1 0,0 1 0,-1 0 1,1-1-1,0 1 0,0 0 0,0-1 1,0 1-1,0 0 0,0-1 1,0 1-1,0 0 0,1-1 0,-1 1 1,0 0-1,0-1 0,0 1 0,0-1-213,0-11-3865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6.1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314 0 27645,'-22'4'795,"-1"-1"0,-30 0 0,33-3-350,0 1 0,0 1-1,-21 5 1,39-7-421,0 1 0,0-1 0,0 1 0,0-1 0,0 1 0,0 0 0,1 0 0,-1-1-1,0 1 1,1 0 0,-1 1 0,0-1 0,1 0 0,-2 2 0,2-1 2,0 0-1,1 0 1,-1 0-1,1 0 1,-1 1-1,1-1 1,0 0 0,0 0-1,0 1 1,0 3-1,0 4-24,0 1412 316,-4-1346-317,-3-1 0,-23 101 0,15-102 0,3 1 0,-2 102 0,13-138 0,2-1 0,2 0 0,2 1 0,10 42 0,-11-57 0,-3-18 0,-1 0 0,2-1 0,-1 1 0,0-1 0,1 1 0,0-1 0,3 6 0,-2-10 0,-1 0 0,1 0 0,0-1 0,0 1 0,-1-1 0,1 0 0,0 0 0,0 0 0,-1 0 0,6-1 0,1 0 0,8 0 0,1 0 0,23-7 0,-23 5 0,0 0 0,26-1 0,93 4 0,-153-10-88,-3 2-272,-1-2-729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7.9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0 140 31038,'0'-35'1617,"0"35"-1534,0-1-59,0-3-24,0 0-1,0-1 1,1 1 0,-1-1 0,1 1 0,0 0 0,0-1 0,0 1 0,1 0 0,3-8 0,-3 10-2,-1 0 1,1 0 0,0 1 0,0-1-1,0 0 1,0 1 0,0-1 0,0 1 0,0 0-1,0 0 1,0-1 0,1 1 0,-1 1 0,0-1-1,1 0 1,-1 1 0,0-1 0,1 1-1,-1 0 1,5 0 0,3-1 1,-4 0 0,0 1 0,0 0 0,0 0 0,0 0 0,0 1 0,10 1 0,-14-1 0,0 0 0,-1 0 0,1 0 0,0 0 0,-1 0 0,1 0 0,0 1 0,-1-1 0,0 0 0,1 1 0,-1-1 0,0 1 0,0-1 0,1 1 0,-1 0 0,0 0 0,-1-1 0,1 1 0,0 0 0,-1 0 0,1 0 0,-1 0 0,1 0 0,-1 2 0,2 9 0,0 1 0,-1-1 0,-1 1 0,-1-1 0,1 1 0,-2-1 0,0 0 0,-1 1 0,0-1 0,-1 0 0,0-1 0,-1 1 0,-12 21 0,10-20 0,3-8 0,1 0 0,0 0 0,0 1 0,0-1 0,1 1 0,0 0 0,-2 13 0,5-20 0,1 0 0,-1-1 0,1 1 0,-1-1 0,0 1 0,1-1 0,-1 1 0,0-1 0,1 0 0,-1 0 0,0 1 0,2-3 0,10-10 0,0 0 0,-1 0 0,-1-1 0,12-19 0,35-65 0,-51 86 0,0 0 0,-1-1 0,0 0 0,-1 0 0,0 0 0,-1-1 0,-1 0 0,0 0 0,1-21 0,-4 35 0,0-1 0,-1 1 0,1-1 0,0 1 0,0 0 0,-1-1 0,1 1 0,0 0 0,-1-1 0,1 1 0,-1 0 0,1 0 0,0-1 0,-1 1 0,1 0 0,-1 0 0,1 0 0,-1-1 0,1 1 0,-1 0 0,1 0 0,-1 0 0,1 0 0,-1 0 0,1 0 0,-1 0 0,1 0 0,-1 0 0,1 0 0,0 0 0,-1 1 0,0-1 0,-1 0 0,-1 1 0,0-1 0,-1 1 0,1 0 0,0 0 0,0 0 0,0 0 0,0 1 0,0-1 0,0 1 0,0 0 0,0 0 0,1 0 0,-1 0 0,1 0 0,-1 1 0,1-1 0,0 1 0,0 0 0,0-1 0,0 1 0,0 0 0,1 0 0,-2 4 0,-2 3 0,1 0 0,0 0 0,1 0 0,0 0 0,1 0 0,-2 17 0,3-16 0,1 0 0,0 0 0,0-1 0,1 1 0,1 0 0,0 0 0,0-1 0,1 1 0,7 16 0,-8-21 0,2 0 0,-1-1 0,1 1 0,-1-1 0,1 0 0,1 0 0,-1-1 0,1 1 0,0-1 0,0 0 0,0 0 0,0-1 0,1 1 0,0-1 0,-1 0 0,1-1 0,11 4 0,-1-2-57,-1-2 1,1 1-1,0-2 1,26 0-1,-12-1-700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8.77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13 249 30462,'1'-47'1569,"1"25"-1336,-2 1 0,-3-34 0,-1 49-207,4 6-25,-1 0-1,1 0 0,0 0 0,0 0 0,0 0 1,-1 0-1,1 0 0,0 0 0,0 0 1,0 0-1,-1 1 0,1-1 0,0 0 1,0 0-1,0 0 0,0 0 0,-1 0 1,1 1-1,0-1 0,0 0 0,0 0 1,0 0-1,0 1 0,0-1 0,0 0 0,-1 0 1,1 0-1,0 1 0,0-1 0,0 0 1,0 0-1,0 1 0,0-1 0,0 0 1,0 0-1,0 0 0,0 1 0,0-1 1,0 0-1,0 0 0,1 0 0,-1 1 1,0-1-1,0 0 0,-2 26 0,0 2 0,1 45 0,1-67 0,1 0 0,0 1 0,0-1 0,0 0 0,1 0 0,0 1 0,0-1 0,0-1 0,1 1 0,0 0 0,0 0 0,0-1 0,5 6 0,-5-9 0,0 1 0,0-1 0,0 0 0,1 0 0,-1 0 0,1 0 0,-1-1 0,1 1 0,0-1 0,0 0 0,-1 0 0,1 0 0,0-1 0,0 1 0,0-1 0,0 0 0,0 0 0,0 0 0,0-1 0,0 0 0,0 1 0,-1-1 0,1 0 0,0-1 0,0 1 0,-1-1 0,1 0 0,-1 0 0,0 0 0,1 0 0,-1 0 0,0-1 0,0 1 0,0-1 0,-1 0 0,1 0 0,-1 0 0,5-6 0,0-5 0,-1-1 0,0 1 0,0-1 0,-2 0 0,5-21 0,6-81 0,-6 44 0,-9 123 0,-18 185 0,18-89 0,-5 120 0,1-213 0,-2 1 0,-25 98 0,30-148 0,-2 6 0,0 0 0,-1 1 0,-8 15 0,12-24 0,-1 0 0,0-1 0,0 1 0,0-1 0,0 0 0,0 1 0,0-1 0,0 0 0,0 1 0,0-1 0,-1 0 0,1 0 0,-1 0 0,1 0 0,-1 0 0,1 0 0,-1-1 0,1 1 0,-1 0 0,1-1 0,-1 1 0,0-1 0,0 0 0,1 1 0,-1-1 0,0 0 0,1 0 0,-1 0 0,0 0 0,0-1 0,-2 1 0,2-1 0,1 0 0,-1-1 0,0 1 0,1 0 0,-1 0 0,1-1 0,-1 1 0,1-1 0,-1 1 0,1-1 0,0 0 0,0 1 0,0-1 0,0 0 0,0 0 0,0 0 0,0-2 0,-12-39 0,9 29 0,-6-29 0,2 1 0,1-2 0,3 1 0,0-57 0,4 95 0,1 0 0,0 0 0,0 0 0,0 0 0,0 0 0,1 0 0,0 0 0,0 1 0,0-1 0,0 0 0,1 1 0,0 0 0,0 0 0,0 0 0,0 0 0,1 0 0,-1 0 0,1 1 0,0 0 0,0 0 0,9-5 0,8-4 0,1 1 0,0 2 0,34-11 0,-21 8 0,143-52-227,-144 50-282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39.8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28 31406,'0'0'401,"3"0"-95,36-6-144,48 0-1,11-2-54,-23 1 18,-74 7-106,-2 5-3,-15 89-6,5 1 0,3-1-1,5 1 1,4 1 0,18 134 0,-3-90-9,-7 0 1,-17 271 0,2-101-2,7-200 0,-15 142 0,6-164 0,5 112 0,4-124 0,-1-75 0,0 0 0,-1-1 0,1 1 0,0-1 0,0 1 0,-1-1 0,1 1 0,0-1 0,0 1 0,-1-1 0,1 0 0,-1 1 0,1-1 0,0 1 0,-1-1 0,1 0 0,-1 1 0,1-1 0,-1 0 0,1 1 0,-1-1 0,1 0 0,-1 0 0,1 0 0,-1 0 0,0 1 0,0-1 0,-21 3 0,16-2 0,-73 9 1,-52 10-47,128-20-451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48.7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21 598 32543,'-14'-21'140,"13"21"-139,1 0 0,0 0 1,0 0-1,0 0 0,-1 0 1,1 0-1,0 0 0,0 0 1,0 0-1,0 0 0,-1 0 0,1 0 1,0 0-1,0 0 0,0 0 1,-1 0-1,1 0 0,0 0 1,0 0-1,0 0 0,0 0 1,-1 0-1,1 0 0,0 0 1,0 1-1,0-1 0,0 0 1,0 0-1,-1 0 0,1 0 1,0 0-1,0 1 0,0-1 0,0 0 1,0 0-1,0 0 0,0 0 1,0 1-1,0-1 0,0 0 1,0 0-1,0 0 0,0 1 1,0-1-1,0 0 0,0 0 1,0 0-1,0 1 0,0-1 1,0 0-1,0 0 0,0 0 1,0 1-1,4 49 12,0-25-13,1-1 0,1 0 0,2 0 0,0 0 0,2-1 0,0 0 0,19 29 0,-25-47 0,0 0 0,0-1 0,1 0 0,-1 0 0,1 0 0,0 0 0,0-1 0,0 1 0,7 2 0,-11-6 0,1 1 0,-1 0 0,1 0 0,0 0 0,-1-1 0,1 1 0,0-1 0,-1 1 0,1-1 0,0 0 0,0 0 0,-1 1 0,1-1 0,0 0 0,0-1 0,0 1 0,-1 0 0,1-1 0,0 1 0,0 0 0,-1-1 0,1 0 0,-1 0 0,1 1 0,0-1 0,-1 0 0,1 0 0,-1 0 0,0 0 0,1-1 0,-1 1 0,0 0 0,0-1 0,2-2 0,6-16 0,-2 0 0,0-1 0,-1 0 0,-1 0 0,-1 0 0,1-34 0,2 1 0,-2 23 0,20-109 0,-21 121 0,2 0 0,0 0 0,1 1 0,19-35 0,-23 48-2,0 1 0,1-1 0,0 1 0,0 0-1,0 0 1,0 0 0,1 0 0,0 1 0,9-6 0,-13 8 2,1 0-1,-1 0 1,1 1 0,0-1-1,-1 0 1,1 1 0,-1-1 0,1 1-1,0-1 1,-1 1 0,1 0-1,0 0 1,0 0 0,-1 0 0,1 0-1,0 0 1,-1 1 0,1-1-1,0 0 1,-1 1 0,1-1-1,0 1 1,-1 0 0,1 0 0,-1-1-1,1 1 1,-1 0 0,1 0-1,-1 0 1,0 0 0,0 1-1,1-1 1,-1 0 0,0 1 0,0-1-1,1 3 1,2 5-2,0 1 1,-1 0-1,-1-1 1,1 1-1,-2 0 0,1 0 1,-1 1-1,-1-1 1,0 13-1,0-36 3,1 6 1,0 1-1,-1 0 0,0-1 0,0 1 0,-1-1 1,0 1-1,0-1 0,0 1 0,-1 0 1,0-1-1,-3-5 0,4 11-1,1 1-1,-1-1 1,1 0 0,-1 1 0,0-1-1,1 0 1,-1 1 0,0-1 0,0 1-1,0 0 1,1-1 0,-1 1 0,0-1-1,0 1 1,0 0 0,0 0 0,0 0-1,0-1 1,0 1 0,1 0 0,-1 0-1,0 0 1,0 0 0,0 1 0,0-1-1,0 0 1,0 0 0,0 0 0,0 1-1,-1 0 1,0 0-1,-1 0 0,1 1 1,0-1-1,-1 1 0,1 0 0,0-1 0,0 1 1,0 0-1,-2 4 0,-5 8 1,1 0 0,0 1 0,1 0 0,1 0 0,0 1 0,2 0 0,-1 0 0,2 0 0,-2 20 0,-1 26 0,3 66 0,3-124 0,0 10 0,1 0 0,0 0 0,1-1 0,0 1 0,1 0 0,1-1 0,0 0 0,7 16 0,-7-22 0,0 0 0,0 0 0,0-1 0,1 0 0,0 1 0,0-1 0,0-1 0,1 1 0,0-1 0,0 0 0,0-1 0,1 1 0,-1-1 0,1 0 0,0-1 0,8 4 0,-8-5 0,1 1 0,-1-1 0,1 0 0,-1 0 0,1-1 0,0 0 0,-1-1 0,1 1 0,0-2 0,-1 1 0,1-1 0,0 0 0,-1 0 0,1-1 0,-1 0 0,1-1 0,-1 1 0,0-2 0,0 1 0,0-1 0,-1 0 0,1 0 0,-1 0 0,0-1 0,0 0 0,-1 0 0,1-1 0,-1 0 0,8-10 0,1-6 1,-1 0-1,-1 0 1,0-1 0,-2-1 0,-1 1-1,-1-2 1,-1 1 0,-1-1 0,-1 0-1,2-29 1,-1-31 3,-6-139 0,-1 208-4,0-1 0,-1 0 0,-1 1 0,0-1 0,-1 1 0,-1 0 0,-8-18 0,13 33 0,0 0 0,-1 1 0,1-1 0,0 0 0,-1 0 0,1 1 0,-1-1 0,1 0 0,-1 1 0,1-1 0,-1 1 0,1-1 0,-1 0 0,1 1 0,-1-1 0,0 1 0,1 0 0,-1-1 0,0 1 0,0-1 0,-1 1 0,2 0 0,-1 0 0,0 1 0,0-1 0,1 0 0,-1 1 0,0-1 0,1 1 0,-1-1 0,0 1 0,1-1 0,-1 1 0,1 0 0,-1-1 0,1 1 0,-1 0 0,1-1 0,-1 1 0,1 0 0,0-1 0,-1 1 0,1 0 0,0 0 0,0 0 0,-1 0 0,-5 20 0,0 1 0,1-1 0,1 1 0,-1 35 0,4 96 0,2-81 0,-2-4 0,2 75 0,1-118 0,1 0 0,0 0 0,12 39 0,-14-61 0,11 28 0,-12-30 0,1 0 0,-1 0 0,1 0 0,-1 0 0,1 0 0,0 0 0,-1 0 0,1 0 0,0 0 0,0 0 0,-1 0 0,1 0 0,0-1 0,0 1 0,0 0 0,0-1 0,0 1 0,0-1 0,1 1 0,-1-1 0,0 1 0,1-1 0,-1 0 0,1-1 0,-1 1 0,0-1 0,0 0 0,0 1 0,0-1 0,1 0 0,-1 0 0,0 0 0,0 0 0,-1 0 0,1 0 0,0 0 0,0 0 0,0 0 0,-1 0 0,1-1 0,-1 1 0,1 0 0,0-2 0,13-35 0,-11 28 0,25-77 0,-19 55 0,1 0 0,1 1 0,2 0 0,1 1 0,26-42 0,-35 66-2,0 0 1,0 1-1,1 0 1,9-8-1,-13 12 2,-1 0-1,0 0 1,1 0-1,-1 1 1,1-1-1,-1 0 1,1 1 0,-1-1-1,1 1 1,-1 0-1,1-1 1,2 1-1,-3 0 1,-1 0 0,1 0 0,0 1 0,-1-1 0,1 0 0,-1 0 0,1 1 0,0-1 0,-1 0 0,1 1 0,-1-1-1,1 1 1,-1-1 0,1 1 0,-1-1 0,1 1 0,-1-1 0,1 1 0,-1 0 0,0-1 0,1 1 0,-1-1 0,0 1-1,0 0 1,1-1 0,-1 1 0,0 0 0,0-1 0,0 2 0,4 31 0,-1 0 0,-2-1 0,-6 59 0,2-35 0,3-50 0,-1 10 0,0 0 0,1 0 0,1-1 0,4 22 0,-4-32 0,1 0 0,-1-1 0,1 1 0,0-1 0,0 0 0,0 0 0,1 0 0,0 0 0,-1 0 0,1 0 0,0-1 0,1 1 0,-1-1 0,1 0 0,0 0 0,-1 0 0,1 0 0,7 3 0,-4-3 0,-1 0 1,1-1-1,0 1 1,0-1-1,0-1 1,0 1-1,0-1 1,1-1-1,-1 1 1,0-1-1,0 0 1,1-1-1,-1 0 1,0 0-1,0 0 1,0-1-1,0 0 1,0 0-1,-1-1 1,1 0-1,0 0 1,-1-1-1,0 0 1,0 0-1,0 0 1,0 0-1,-1-1 1,0 0-1,0-1 1,0 1-1,-1-1 0,5-6 1,-2 0-1,0 1 0,0-1 0,-2 0 0,1-1 0,-2 0 0,1 1 0,3-25 0,-4 10 0,-1 0 0,-1-51 0,-2 67 0,-1 0 0,0 1 0,-1-1 0,0 1 0,0-1 0,-1 1 0,-1 0 0,0 0 0,-9-17 0,11 23 0,-1-1 0,0 1 0,0 1 0,-1-1 0,1 0 0,-1 1 0,1 0 0,-1 0 0,0 0 0,-1 0 0,1 1 0,0-1 0,-1 1 0,1 0 0,-1 0 0,0 1 0,0-1 0,1 1 0,-1 0 0,0 1 0,0-1 0,0 1 0,-6 0 0,7 0 0,1 1 0,-1-1 0,1 1 0,0-1 0,-1 1 0,1 0 0,0 0 0,-1 1 0,1-1 0,0 1 0,0-1 0,0 1 0,0 0 0,1 0 0,-6 5 0,4-2 0,0-1 0,0 1 0,1 0 0,-1 1 0,1-1 0,1 1 0,-1-1 0,-2 9 0,0 4 0,1 1 0,0 0 0,1 0 0,0 36 0,2-33 0,2 1 0,0 0 0,1-1 0,6 26 0,-7-42 0,1 0 0,0 0 0,0 0 0,0-1 0,1 1 0,0-1 0,0 1 0,0-1 0,1 0 0,0 0 0,0 0 0,0 0 0,0-1 0,1 0 0,0 0 0,0 0 0,0 0 0,0-1 0,0 0 0,7 3 0,-8-4 0,-1-1 0,1 0 0,-1 1 0,1-1 0,-1 0 0,1-1 0,-1 1 0,1-1 0,0 0 0,-1 1 0,1-2 0,0 1 0,0 0 0,-1-1 0,1 1 0,-1-1 0,1 0 0,-1-1 0,5-1 0,-4 1 0,-1-1 0,1 0 0,-1 1 0,0-2 0,0 1 0,0 0 0,0-1 0,0 1 0,-1-1 0,1 0 0,-1 0 0,0 0 0,2-7 0,2-8 0,-1 0 0,0 0 0,-2-1 0,-1 0 0,1-35 0,-1 6 0,-1 19 0,0 0 0,-7-55 0,2 76 0,1 20 0,0 19 0,2-6 0,0 0 0,2 0 0,0-1 0,2 1 0,0 0 0,2 0 0,1-1 0,12 32 0,-14-44 0,1-1 0,0 0 0,0 0 0,1-1 0,1 1 0,-1-1 0,2 0 0,7 7 0,-10-12 0,-1-1 0,0 0 0,1 0 0,0 0 0,-1 0 0,1-1 0,0 0 0,1 0 0,-1 0 0,0-1 0,0 0 0,1 0 0,-1 0 0,1 0 0,-1-1 0,0 0 0,1 0 0,5-2 0,-8 2 0,-1-1 0,1 0 0,-1 0 0,1 0 0,-1 0 0,0-1 0,0 1 0,1-1 0,-1 1 0,0-1 0,0 0 0,-1 0 0,1 0 0,0 0 0,-1 0 0,1 0 0,-1 0 0,1 0 0,-1-1 0,0 1 0,0-1 0,0 1 0,-1-1 0,1 1 0,0-1 0,-1-3 0,4-11 0,-2 1 0,1-32 0,-3 41 0,-1-93 0,0 58 0,6-74 0,-5 112 0,1 1 0,-1 0 0,1-1 0,0 1 0,0 0 0,0 0 0,0 0 0,1 0 0,-1 0 0,1 0 0,0 0 0,0 0 0,0 1 0,0-1 0,0 0 0,1 1 0,-1 0 0,1 0 0,5-4 0,-3 4 0,-1 0 0,0 0 0,1 1 0,0 0 0,-1 0 0,1 0 0,0 0 0,0 1 0,0 0 0,-1 0 0,1 0 0,0 0 0,6 2 0,-7-1 0,0 1 0,0-1 0,0 1 0,0 0 0,0 0 0,-1 1 0,1-1 0,-1 1 0,1 0 0,-1 0 0,0 0 0,0 0 0,0 0 0,-1 1 0,1-1 0,-1 1 0,0-1 0,0 1 0,0 0 0,0 0 0,-1 0 0,2 8 0,3 6 0,-2 0 0,0 1 0,-1-1 0,0 21 0,-2 12 0,-9 67 0,3-48 0,4-67 0,1 1 0,-1-1 0,1 0 0,0 0 0,0 1 0,1-1 0,-1 0 0,1 0 0,-1 1 0,1-1 0,2 5 0,-1-7 0,-1 0 0,1 0 0,-1 1 0,1-1 0,-1 0 0,1-1 0,0 1 0,0 0 0,-1 0 0,1-1 0,0 1 0,0-1 0,0 1 0,0-1 0,0 0 0,0 0 0,0 0 0,-1 0 0,1 0 0,3-1 0,6 1 0,0-1 0,0 0 0,0-1 0,0 0 0,0-1 0,0 0 0,-1 0 0,1-2 0,-1 1 0,0-1 0,0-1 0,-1 1 0,0-2 0,0 1 0,0-1 0,-1-1 0,0 0 0,0 0 0,-1 0 0,0-1 0,0 0 0,-1 0 0,0-1 0,-1 0 0,8-20 0,-3 5 0,-2-1 0,8-46 0,2-4 0,-17 73 0,0-1-1,0 1 1,0 0-1,1 0 1,-1 0-1,1 0 1,0 0-1,0 1 1,0-1-1,0 0 1,0 1-1,1 0 1,-1-1-1,1 1 1,-1 0-1,7-3 1,-7 4 0,0 0-1,0 0 1,1 1 0,-1-1-1,0 1 1,0-1 0,1 1 0,-1 0-1,0 0 1,1 0 0,-1 0-1,0 0 1,0 1 0,1-1-1,-1 1 1,0-1 0,0 1-1,0 0 1,1 0 0,-1 0-1,0 0 1,0 0 0,0 0 0,-1 1-1,4 2 1,1 3 0,-1 0 0,0 0 0,0 1 0,5 10 0,-1 2 0,-9-18 0,-4-7 0,1 1 0,0 1 0,0 0 0,-1 0 0,1 0 0,-1 1 0,0-1 0,0 1 0,0 0 0,0 0 0,0 0 0,0 1 0,-1-1 0,1 1 0,-1 0 0,1 0 0,-1 1 0,1-1 0,-1 1 0,1 0 0,-1 0 0,1 1 0,-1-1 0,1 1 0,-1 0 0,1 0 0,-8 4 0,6-2 0,1 1 0,1 0 0,-1 0 0,0 1 0,1-1 0,0 1 0,0 0 0,1 0 0,-1 0 0,1 1 0,0-1 0,0 1 0,1-1 0,0 1 0,0 0 0,-2 10 0,-1 5 0,2 0 0,0 0 0,1 36 0,1-52 0,1 1 0,0-1 0,1 0 0,-1 0 0,1 0 0,0 0 0,1 0 0,-1 0 0,1 0 0,0 0 0,0 0 0,0 0 0,1-1 0,0 1 0,0-1 0,0 0 0,0 0 0,1 0 0,-1 0 0,1-1 0,0 1 0,0-1 0,1 0 0,-1 0 0,0-1 0,1 1 0,0-1 0,0 0 0,-1 0 0,1 0 0,0-1 0,1 0 0,-1 0 0,0 0 0,0-1 0,6 1 0,-7-1 1,0 1-1,0-1 1,0 0-1,0 0 1,0-1-1,0 1 1,0-1 0,0 0-1,0 0 1,0 0-1,0 0 1,-1-1-1,1 1 1,0-1 0,-1 0-1,0 0 1,1-1-1,-1 1 1,0-1-1,0 1 1,0-1 0,0 0-1,-1 0 1,1 0-1,-1-1 1,0 1-1,3-6 1,0-2-1,1-2 0,-1 1 0,-1-1 0,0 1 0,-1-1 0,-1 0 0,0 0 0,1-19 0,-2-12 0,-5-50 0,-1 74 0,5 20 0,-1 0 0,1-1 0,0 1 0,0 0 0,-1 0 0,1 0 0,0 0 0,0 0 0,-1 0 0,1 0 0,0 0 0,0 0 0,-1 0 0,1 0 0,0 0 0,0 0 0,0 0 0,-1 0 0,1 1 0,0-1 0,0 0 0,-1 0 0,1 0 0,0 0 0,0 0 0,0 0 0,-1 1 0,1-1 0,0 0 0,0 0 0,0 0 0,0 1 0,0-1 0,-1 0 0,1 0 0,0 0 0,0 1 0,0-1 0,0 0 0,0 1 0,-2 3 0,0 0 0,0 1 0,0-1 0,1 1 0,-1-1 0,0 8 0,-2 34 0,4 91 0,0-133 0,0 0 0,1 1 0,-1-1 0,1 0 0,0 0 0,0 0 0,0 0 0,1 0 0,-1 0 0,1 0 0,0-1 0,0 1 0,0-1 0,0 1 0,1-1 0,0 0 0,-1 1 0,7 4 0,-4-5 0,0 0 0,1-1 0,-1 1 0,0-1 0,1 0 0,-1 0 0,1-1 0,0 0 0,0 0 0,-1 0 0,1-1 0,10 0 0,-13 0 0,0 0 0,0 0 0,0-1 0,1 1 0,-1-1 0,0 0 0,0 0 0,0 0 0,0 0 0,0-1 0,0 1 0,0-1 0,-1 1 0,1-1 0,0 0 0,3-4 0,-2 1 0,0 0 0,0 0 0,-1 0 0,0 0 0,0 0 0,0-1 0,-1 1 0,3-9 0,1-7 0,-2 1 0,0-1 0,-2 1 0,1-27 0,-4-20 0,-1 50 0,1-1 0,1 0 0,0 1 0,2-1 0,0 1 0,8-33 0,-9 48 0,0 0 0,0 0 0,-1 1 0,1-1 0,1 0 0,-1 1 0,0-1 0,0 0 0,1 1 0,-1-1 0,0 1 0,1 0 0,-1-1 0,1 1 0,0 0 0,0 0 0,-1 0 0,1 0 0,0 1 0,0-1 0,0 0 0,0 1 0,0-1 0,0 1 0,0 0 0,0-1 0,0 1 0,0 0 0,0 0 0,0 0 0,0 1 0,0-1 0,0 0 0,0 1 0,0-1 0,-1 1 0,4 1 0,2 1 0,-1 0 0,1 0 0,-1 1 0,0-1 0,0 1 0,0 1 0,-1-1 0,1 1 0,4 5 0,28 41 0,-35-46 0,0-1 0,-1 1 0,0-1 0,0 1 0,0 0 0,0-1 0,-1 1 0,0 0 0,0 0 0,0 7 0,-1-12 0,0 1 0,-1-1 0,1 0 0,0 0 0,-1 1 0,1-1 0,0 0 0,-1 0 0,1 0 0,-1 0 0,1 1 0,0-1 0,-1 0 0,1 0 0,-1 0 0,1 0 0,0 0 0,-1 0 0,1 0 0,-1 0 0,1 0 0,0 0 0,-1 0 0,1 0 0,-1-1 0,1 1 0,0 0 0,-1 0 0,1 0 0,0 0 0,-1-1 0,1 1 0,0 0 0,-1-1 0,-21-17 0,18 13 0,-1 1 0,1 0 0,-1 0 0,0 1 0,0-1 0,-9-3 0,13 6 0,-1 1 0,1-1 0,-1 1 0,1 0 0,-1 0 0,1-1 0,-1 1 0,1 0 0,-1 0 0,1 1 0,-1-1 0,1 0 0,-1 0 0,1 1 0,-1-1 0,1 1 0,-1-1 0,1 1 0,-1 0 0,1 0 0,0-1 0,-1 1 0,1 0 0,0 0 0,0 0 0,0 0 0,0 1 0,0-1 0,0 0 0,0 0 0,-1 3 0,-4 5 0,1 1 0,0 0 0,0 0 0,1 0 0,0 1 0,1-1 0,0 1 0,-2 20 0,2 1 0,1 57 0,2-84 0,0-1 0,1 1 0,-1-1 0,1 0 0,0 1 0,0-1 1,1 0-1,-1 0 0,1 0 0,0 0 0,0 0 0,0 0 0,0 0 0,1-1 0,5 7 0,-3-6 0,0 0 0,0 0-1,0-1 1,0 1 0,0-1 0,1 0-1,0-1 1,-1 0 0,1 1-1,8 0 1,3 1 4,1-2 0,1 0 0,-1-1 0,0-1 1,0 0-1,33-6 0,-39 4-4,-1-1 0,0 0 1,0-1-1,0 0 0,-1-1 1,1 0-1,-1 0 1,0-1-1,0-1 0,-1 1 1,0-2-1,0 1 0,-1-1 1,0 0-1,8-11 0,-7 7 0,0-1 0,-1-1 0,0 1 0,-1-2 0,0 1 0,-1-1 0,-1 1 0,0-1 0,-1-1 0,3-25 0,-4 4 0,-1-1 0,-2 0 0,-2 0 0,-2 0 0,-1 1 0,-1-1 0,-3 2 0,-14-44 0,10 38 0,0-2 0,13 44 0,-1 0 0,1 0 0,0 0 0,0 0 0,0 0 0,0 0 0,-1 0 0,1 0 0,0 0 0,0 0 0,0 0 0,0 0 0,-1 0 0,1 0 0,0 0 0,0 0 0,0 0 0,0 0 0,0 1 0,-1-1 0,1 0 0,0 0 0,0 0 0,0 0 0,0 0 0,0 0 0,0 0 0,-1 0 0,1 1 0,0-1 0,0 0 0,0 0 0,0 0 0,0 0 0,0 0 0,0 0 0,0 1 0,0-1 0,0 0 0,0 0 0,0 0 0,0 0 0,0 1 0,0-1 0,0 0 0,0 0 0,0 0 0,0 0 0,0 1 0,0-1 0,0 0 0,0 0 0,0 0 0,0 0 0,0 0 0,0 1 0,0-1 0,0 0 0,0 0 0,0 0 0,1 0 0,-3 37 0,15 423 0,-13-455 0,1 15 0,0 0 0,2 0 0,5 24 0,-7-40 0,0 0 0,0 0 0,0-1 0,1 1 0,-1 0 0,1-1 0,0 1 0,0-1 0,0 0 0,0 1 0,1-1 0,-1 0 0,1 0 0,0 0 0,0-1 0,0 1 0,0-1 0,0 0 0,1 0 0,-1 0 0,1 0 0,-1 0 0,7 1 0,-3-1 0,1-1 0,0 0 0,0 0 0,0-1 0,0 0 0,0-1 0,0 0 0,0 0 0,0 0 0,-1-1 0,1 0 0,9-5 0,-6 2 0,-1 0 0,0-1 0,0-1 0,0 1 0,-1-1 0,0-1 0,13-14 0,-5 1 0,0-1 0,-1-1 0,-2-1 0,0 0 0,-1 0 0,12-35 0,-15 30 0,10-40 0,-17 59 0,-1-1 0,-1 1 0,0-1 0,0 1 0,-1-1 0,0 1 0,-3-17 0,2 26 0,1 0 0,-1 0 0,0 0 0,0 0 0,0 0 0,0 0 0,0 0 0,0 0 0,0 0 0,0 0 0,0 0 0,-1 1 0,1-1 0,0 0 0,0 1 0,-1-1 0,1 1 0,0 0 0,-1-1 0,1 1 0,-1 0 0,1 0 0,0 0 0,-1 0 0,1 0 0,-1 0 0,1 0 0,0 0 0,-2 1 0,-1-1 0,0 0 0,0 1 0,0 0 0,0 0 0,1 0 0,-1 0 0,0 0 0,1 1 0,-1-1 0,-3 3 0,4 0 0,-1 0 0,1 0 0,0 0 0,0 0 0,1 1 0,-1-1 0,1 1 0,0-1 0,0 1 0,0 0 0,1 0 0,0 0 0,0 0 0,-1 7 0,0 12 0,2 44 0,0-38 0,1-8 0,0 0 0,1 0 0,2 0 0,9 35 0,-10-47 0,0 0 0,1-1 0,0 1 0,0-1 0,1 0 0,0 0 0,1 0 0,0-1 0,0 0 0,1 0 0,0-1 0,11 10 0,-16-15 0,1 0 0,0 0 0,0 0 0,0 0 0,0 0 0,0-1 0,1 0 0,-1 1 0,0-1 0,1 0 0,-1-1 0,0 1 0,1-1 0,-1 1 0,1-1 0,-1 0 0,1 0 0,-1 0 0,1-1 0,-1 0 0,1 1 0,-1-1 0,0 0 0,1 0 0,-1-1 0,0 1 0,0-1 0,0 0 0,0 1 0,0-1 0,0-1 0,0 1 0,-1 0 0,1-1 0,-1 1 0,0-1 0,0 0 0,0 1 0,0-1 0,0 0 0,2-4 0,1-13 0,0 0 0,-1 0 0,0-1 0,-2 1 0,-1-1 0,0 1 0,-3-26 0,1 0 0,0-2 0,0-45 0,2 82 0,0 1 0,1-1 0,0 1 0,0-1 0,1 1 0,5-12 0,-7 20 0,0 0 0,0 0 0,0 0 0,1 0 0,-1 0 0,0 1 0,1-1 0,-1 0 0,1 1 0,0-1 0,0 1 0,-1 0 0,1 0 0,0 0 0,0 0 0,0 0 0,0 0 0,0 0 0,0 0 0,1 1 0,-1-1 0,0 1 0,0 0 0,0-1 0,1 1 0,-1 0 0,3 1 0,-2-1 0,1 1 0,-1-1 0,0 1 0,1 0 0,-1 0 0,0 0 0,1 1 0,-1-1 0,0 1 0,0-1 0,0 1 0,0 0 0,-1 1 0,1-1 0,0 0 0,2 4 0,2 4 0,0 0 0,-1 1 0,-1-1 0,1 2 0,-2-1 0,1 0 0,-2 1 0,0 0 0,0 0 0,1 17 0,0 14 0,-3 69 0,-2-92 0,-11 123 0,12-142 0,1 0 0,-1 0 0,0 0 0,0 0 0,0 0 0,0 0 0,1 0 0,-1 0 0,0 0 0,1 0 0,-1 0 0,1 0 0,-1 0 0,1 0 0,0 0 0,-1-1 0,1 1 0,0 0 0,-1-1 0,1 1 0,0 0 0,0-1 0,0 1 0,0-1 0,1 1 0,1 1 0,0-1 0,0 0 0,0-1 0,0 1 0,1 0 0,-1-1 0,0 0 0,5 0 0,0 0 0,0-1 0,1 0 0,-1 0 0,0-1 0,0 0 0,11-4 0,-10 1 0,-1 1 0,0-1 0,0-1 0,-1 1 0,1-1 0,-1-1 0,0 1 0,-1-1 0,1 0 0,5-9 0,-3 2 0,-1 0 0,0 0 0,-1-1 0,-1 0 0,6-21 0,-2-3 0,-2 0 0,-2-1 0,3-77 0,-6-26 0,-3 142 0,0 0 0,0 0 0,0 0 0,0 1 0,0-1 0,0 0 0,0 0 0,0 0 0,0 0 0,1 0 0,-1 0 0,0 1 0,1-1 0,-1 0 0,1 0 0,-1 1 0,1-1 0,-1 0 0,1 0 0,-1 1 0,1-1 0,0 1 0,-1-1 0,1 0 0,0 1 0,0-1 0,-1 1 0,1 0 0,0-1 0,0 1 0,0 0 0,-1-1 0,1 1 0,0 0 0,0 0 0,0 0 0,0 0 0,0-1 0,0 1 0,0 1 0,-1-1 0,1 0 0,0 0 0,0 0 0,0 0 0,0 1 0,0-1 0,-1 0 0,1 1 0,0-1 0,0 1 0,0-1 0,-1 1 0,1-1 0,0 1 0,-1-1 0,2 2 0,6 5 0,-1 1 0,1 0 0,-2 0 0,1 1 0,-1 0 0,0 0 0,-1 1 0,5 9 0,31 86 0,-34-83 0,-1 0 0,0 0 0,-2 0 0,-1 1 0,-1-1 0,-1 1 0,0 0 0,-5 36 0,2-52 0,0 0 0,-1 0 0,1 0 0,-1 0 0,-1 0 0,1-1 0,-1 1 0,0-1 0,-1 0 0,1 0 0,-1-1 0,0 1 0,-1-1 0,-6 5 0,5-4 0,0-1 0,0 0 0,-1 0 0,0-1 0,0 0 0,0 0 0,0-1 0,-1 0 0,1 0 0,-1-1 0,-12 2 0,20-4 0,-1 0 0,1 0 0,-1 0 0,1 0 0,-1 0 0,1 0 0,0 0 0,-1 0 0,1-1 0,-1 1 0,1-1 0,-1 1 0,1-1 0,0 0 0,0 1 0,-1-1 0,1 0 0,0 0 0,0 0 0,0 0 0,0 0 0,0 0 0,0 0 0,0 0 0,0 0 0,0 0 0,0-1 0,0 1 0,1 0 0,-1-1 0,1 1 0,-1 0 0,1-1 0,-1-1 0,0-5 0,0-1 0,0 1 0,1-1 0,1-16 0,0 4 0,-1 18 0,0 1 0,0-1 0,0 0 0,0 0 0,0 0 0,1 0 0,-1 1 0,1-1 0,0 0 0,0 0 0,0 1 0,0-1 0,0 1 0,0-1 0,3-2 0,-2 4 0,0-1 0,0 1 0,0 0 0,0 0 0,0 0 0,0 0 0,1 0 0,-1 1 0,0-1 0,1 1 0,-1-1 0,1 1 0,-1 0 0,0 0 0,1 0 0,-1 0 0,1 0 0,2 1 0,2 1 0,-1 0 0,1 0 0,-1 0 0,0 0 0,0 1 0,0 0 0,0 1 0,0-1 0,-1 1 0,6 5 0,27 16 0,-26-19 0,1-1 0,0 0 0,1-1 0,-1 0 0,1-1 0,14 2 0,85 0 0,-107-5 0,0 0 0,0-1 0,0 0 0,0 0 0,0 0 0,-1-1 0,1 0 0,0 0 0,-1 0 0,1 0 0,-1-1 0,0 0 0,0 0 0,0-1 0,0 0 0,-1 1 0,1-1 0,-1-1 0,0 1 0,0-1 0,-1 1 0,1-1 0,-1 0 0,0-1 0,0 1 0,-1 0 0,1-1 0,1-8 0,3-10 0,-1 0 0,-2 0 0,0-1 0,-2 1 0,-1-40 0,-5-29 0,-4 1 0,-29-131 0,34 215 0,0 9 0,-3 15 0,1 26 0,3 0 0,3 55 0,0-27 0,-1-20 0,3 1 0,1-1 0,3 1 0,21 79 0,-27-126 0,0 0 0,0 0 0,1 0 0,-1-1 0,1 1 0,0-1 0,0 1 0,0-1 0,1 0 0,-1 0 0,1 0 0,0 0 0,0 0 0,0-1 0,4 4 0,-3-4 0,0 0 0,1-1 0,-1 0 0,0 1 0,1-1 0,-1-1 0,1 1 0,-1-1 0,1 1 0,-1-1 0,1-1 0,0 1 0,4-1 0,-5-1 0,1 1 0,-1 0 0,1-1 0,-1 0 0,0 0 0,1-1 0,-1 1 0,-1-1 0,1 0 0,0 0 0,0 0 0,-1 0 0,0 0 0,0-1 0,0 0 0,0 0 0,4-8 0,3-5 0,-1-1 0,14-36 0,-16 31 0,0-1 0,-2 0 0,5-47 0,-6-75 0,-15 255 0,10-76 0,-2 11 0,3-1 0,7 69 0,-6-107 0,0 0 0,0 1 0,1-1 0,-1 0 0,1 0 0,0-1 0,1 1 0,-1 0 0,1-1 0,0 1 0,0-1 0,0 0 0,0 0 0,1 0 0,0-1 0,0 1 0,0-1 0,9 6 0,-7-6 0,0 0 0,1-1 0,-1 1 0,1-2 0,0 1 0,-1-1 0,1 0 0,0 0 0,0 0 0,0-1 0,0-1 0,0 1 0,13-3 0,-14 1 0,0 0 0,-1 0 0,1-1 0,-1 0 0,0 0 0,1 0 0,-1 0 0,-1-1 0,1 0 0,0 0 0,-1 0 0,0 0 0,0-1 0,0 0 0,-1 0 0,1 0 0,-1 0 0,-1 0 0,1-1 0,2-6 0,4-10 0,-1-1 0,-1 0 0,6-39 0,0-79 0,-8 67 0,-5 73 0,0 0 0,0 1 0,0-1 0,1 0 0,-1 0 0,0 0 0,0 0 0,1 1 0,-1-1 0,0 0 0,1 0 0,-1 1 0,1-1 0,-1 0 0,1 1 0,-1-1 0,1 1 0,0-1 0,-1 0 0,1 1 0,0-1 0,-1 1 0,1 0 0,0-1 0,0 1 0,-1 0 0,1-1 0,0 1 0,0 0 0,0 0 0,0 0 0,-1-1 0,1 1 0,0 0 0,0 0 0,0 0 0,0 1 0,-1-1 0,1 0 0,0 0 0,1 1 0,46 15 0,-16-5 0,-44-6 0,1 1 0,0 1 0,1 0 0,0 0 0,0 1 0,-11 11 0,12-10 0,1 1 0,0 0 0,1 0 0,0 1 0,0 0 0,2 0 0,-1 0 0,1 1 0,1 0 0,-5 19 0,5-15 0,1 0 0,1 0 0,1 1 0,0-1 0,1 1 0,0-1 0,6 28 0,-5-39 0,0-1 0,0 0 0,0 0 0,1 0 0,0 0 0,0 0 0,0 0 0,0 0 0,1 0 0,-1-1 0,1 1 0,0-1 0,0 0 0,1 0 0,-1 0 0,0 0 0,1-1 0,0 1 0,-1-1 0,1 0 0,0 0 0,8 2 0,0 0 0,0-1 0,1 0 0,-1-1 0,1 0 0,0-1 0,19-1 0,-25-1-5,0 0 0,-1 0 1,1-1-1,-1 0 0,0 0 0,1 0 0,-1-1 0,0 0 1,0 0-1,-1 0 0,1-1 0,-1 0 0,1 0 0,-1 0 1,-1-1-1,1 0 0,0 0 0,-1 0 0,0 0 1,-1-1-1,1 0 0,-1 1 0,0-1 0,0-1 0,2-6 1,9-41-367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49.1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145 35 32383,'-2'-3'21,"0"0"1,0 1-1,0-1 0,-1 1 1,1-1-1,-1 1 0,0 0 1,0 0-1,0 0 0,0 0 1,0 1-1,0-1 0,0 1 1,-1-1-1,1 1 0,-5 0 1,6 0-21,-1 1 0,1 0-1,-1 0 1,1 0 0,-1 1 0,1-1 0,-1 0 0,1 1 0,-1 0 0,1 0-1,-1-1 1,1 1 0,0 1 0,-1-1 0,1 0 0,0 1 0,0-1 0,0 1 0,0-1-1,0 1 1,1 0 0,-1 0 0,-2 3 0,-1 2-2,1 0-1,0 1 1,0-1-1,0 1 1,1 0-1,0 0 1,1 0-1,0 1 1,-2 9-1,4-14 1,-1 0 1,1 1-1,-1-1 0,1 0 0,0 0 0,1 1 1,-1-1-1,1 0 0,0 0 0,0 0 0,0 1 0,0-1 1,1 0-1,-1-1 0,1 1 0,0 0 0,1 0 0,-1-1 1,0 1-1,5 3 0,-3-3 2,1-1 0,0 1-1,0-1 1,0 0 0,1 0 0,-1-1 0,1 0 0,-1 0-1,1 0 1,10 1 0,2 0 7,-1-1-1,24-1 1,-37-2-8,-1 1 0,1 0 0,0-1 0,-1 0 0,1 0 0,-1 0 0,1 0 0,-1-1 0,1 1 0,-1-1 0,0 0 0,0 0 0,0 0 0,0 0 0,0-1 0,0 1 0,0-1 0,-1 0 0,1 1 0,-1-1 0,0 0 0,0-1 0,0 1 0,-1 0 0,1 0 0,-1-1 0,1 1 0,-1-1 0,1-5 0,-1 4 0,0 0 0,0-1 0,0 1 0,-1 0 0,1 0 0,-1 0 0,-1 0 0,1-1 0,-1 1 0,0 0 0,0 0 0,0 0 0,-1 0 0,0 0 0,0 0 0,0 1 0,0-1 0,-1 1 0,0-1 0,-6-6 0,3 6-47,-1 0-1,1 1 1,-1 0 0,0 1-1,0-1 1,0 1 0,-1 1-1,1-1 1,-1 1-1,0 1 1,1-1 0,-1 1-1,0 0 1,0 1 0,0 0-1,0 1 1,1-1 0,-1 1-1,-12 4 1,-22 12-2255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24779,'5'-3'7316,"-1"1"-6916,2 0-256,6 2-80,-2 0-48,3 0-16,-3 11 16,-4 8-16,-2-1 0,-4 2 0,0 1 0,0-1 0,-14 1-32,-2-5-96,-1-3-368,3-7-1905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49.4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47 32335,'0'2'272,"19"-2"-240,24 0 16,16 0-16,7-4-32,-2-11 0,-8 4 0,-15 0-160,-17 4-2097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49.9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36 30670,'0'0'1665,"16"0"-1553,25 0-48,13 0 0,5-6-32,5-1 0,-2-2 0,-7 1-16,-7 5-16,-15 1-16,-13 2-16,-16 0-144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50.7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70 32063,'-2'-70'675,"1"150"-651,0-3-22,3 0-1,13 84 1,2-58-2,33 217 0,-28 4 0,-20-304 0,-2-14 0,1-1 0,-1 1 0,0-1 0,0 0 0,-1 1 0,-1 7 0,2-12-1,0-1-1,0 0 1,-1 0 0,1 0-1,0 0 1,0 0 0,0 1-1,0-1 1,0 0 0,0 0-1,-1 0 1,1 0 0,0 0-1,0 0 1,0 0 0,0 0-1,-1 0 1,1 0 0,0 1-1,0-1 1,0 0 0,0 0-1,-1 0 1,1 0 0,0 0-1,0 0 1,0 0 0,0 0-1,-1 0 1,1-1 0,0 1-1,0 0 1,0 0 0,-1 0-1,1 0 1,0 0 0,0 0-1,0 0 1,0 0 0,0 0-1,-1 0 1,1-1 0,0 1-1,0 0 1,0 0 0,0 0-1,0 0 1,0 0 0,0-1-1,0 1 1,-1 0 0,1 0-1,0 0 1,0 0 0,0-1-1,0 1 1,0 0 0,0 0-1,0 0 1,0 0 0,0-1-1,0 1 1,0 0 0,-4-23-234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51.1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5 320 31871,'-2'-12'63,"1"-1"1,0 1-1,0-1 1,1 1-1,1-1 1,0 1-1,1-1 1,0 1-1,1-1 1,1 1-1,5-15 1,-4 17-63,0 1-1,0 0 1,1 0 0,0 1 0,1 0 0,0 0-1,0 0 1,1 1 0,-1 0 0,2 0 0,-1 1 0,1 0-1,18-9 1,-14 9 5,0 0 0,1 0 0,-1 1 0,1 1 0,1 1 0,27-4 0,-38 6-5,0 1 0,0-1 0,-1 1 0,1 1 0,0-1 0,0 0 0,0 1 0,-1 0 0,1 0 0,0 0 0,-1 0 0,1 1 0,-1-1 0,1 1 0,-1 0 0,0 0 0,0 0 0,0 0 0,0 1 0,0-1 1,0 1-1,0 0 0,-1 0 0,0 0 0,1 0 0,-1 0 0,0 0 0,-1 1 0,1-1 0,0 1 0,0 3 0,1 3-1,-1-1 0,0 1 0,0 0 0,-1 0 0,0-1 0,-1 1 0,0 0 0,-1 0 0,0 0 0,-1-1 0,-4 17 0,1-11 0,0 1 0,-2-2 0,0 1 0,-1-1 0,0 0 0,-15 19 0,-8 3 0,-2-1 0,-1-2 0,-68 51 0,77-66-6,13-9-26,1-1-1,-16 17 0,27-24-466,7-1-1283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54.5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210 363 31935,'-1'-3'25,"0"0"0,0 0 0,-1 0 1,1 0-1,-1 1 0,0-1 1,0 1-1,0-1 0,0 1 0,0-1 1,-1 1-1,1 0 0,-1 0 0,1 0 1,-1 1-1,0-1 0,1 1 1,-6-3-1,3 3-2,0 0-1,0 0 1,0 0 0,0 0-1,0 1 1,0 0 0,-1 0-1,1 0 1,0 0 0,0 1-1,-6 1 1,7 0-23,-1 0 0,1 0 0,0 0 0,0 1 0,0-1 0,0 1 0,0 0 0,0 0 0,1 0 0,-1 0 0,1 1 0,0 0 0,0-1 0,0 1 0,1 0 0,0 0 0,-1 1 0,1-1 0,0 0 0,-1 8 0,-4 7 0,2 0 0,1 1 0,-4 32 0,4 11 5,4 80 1,0-135-6,1-1 0,0 0 0,0 0 0,0 0 0,1 0 1,0 0-1,0 0 0,1 0 0,0 0 0,0-1 0,1 0 0,7 12 1,-8-15-1,0 0 0,0 0 0,0 0 1,1-1-1,-1 1 0,1-1 0,-1 1 1,1-1-1,0 0 0,0-1 1,0 1-1,0-1 0,0 1 0,0-1 1,1-1-1,-1 1 0,0-1 0,1 1 1,-1-1-1,0 0 0,1-1 0,6 0 1,-7 0-1,1 0 1,-1 0 0,1 0 0,-1-1-1,0 1 1,0-1 0,1 0-1,-1-1 1,0 1 0,-1-1 0,1 1-1,0-1 1,-1 0 0,5-5-1,-3 2 1,-1 0 0,1-1 0,-1 1 0,0-1 0,-1 0 0,0 0-1,5-14 1,-3 0 1,-1 0 0,0 0 0,-2 0 0,0 0 0,-2-28 0,-1 34-2,0 0 0,-1 0 0,-1 0 1,0 0-1,-7-17 0,8 26-1,0 0 0,-1-1 0,0 1 0,0 0 0,-1 1 0,0-1 0,0 0 0,0 1 0,0 0 0,-1 0 0,0 0 0,0 1 0,-10-8 0,13 11-2,0 0 1,1 0 0,-1 0 0,0 0 0,0 0-1,0 1 1,0-1 0,0 0 0,1 1 0,-1-1-1,0 1 1,0 0 0,0 0 0,0 0 0,0 0-1,0 0 1,0 0 0,0 0 0,0 1 0,0-1-1,0 1 1,0-1 0,-3 2 0,3 0-3,0 0 0,0 0 1,0 0-1,0 0 1,0 0-1,0 0 0,1 1 1,-1-1-1,1 0 0,0 1 1,0-1-1,0 1 1,0 0-1,-1 4 0,-1 4-6,2-1 0,-1 0-1,2 1 1,-1-1-1,1 1 1,1-1 0,3 19-1,-2-22 9,0-1 0,1 0 0,0 0 0,0 0 0,0 0 0,1 0 0,0-1 0,0 1 0,0-1 0,1 0 0,0-1 0,0 1 0,0-1 0,0 0 0,1 0 0,0-1-1,-1 1 1,1-1 0,0-1 0,8 4 0,-2-2 7,1 0 0,-1-1-1,1 0 1,-1-1 0,1 0 0,0-1-1,0-1 1,0 0 0,21-3 0,-27 2 1,-1-1 1,1 0-1,-1 0 1,1 0-1,-1-1 1,0 0-1,0-1 0,-1 1 1,1-1-1,-1 0 1,1 0-1,-1-1 1,-1 1-1,1-1 1,0-1-1,-1 1 1,0 0-1,-1-1 1,1 0-1,-1 0 1,0 0-1,3-10 1,1-3 5,-1-1 0,-1 0 1,-1 0-1,-1 0 0,0-1 1,-1-26-1,-2 21-5,-3-144 5,1 149-11,0 1 0,-2 0-1,0-1 1,-2 1 0,0 1 0,-10-22 0,16 41 0,0-1 0,0 1 0,0-1 0,0 1 0,0-1 0,-1 1 0,1-1 0,0 1 0,0-1 0,-1 1 0,1-1 0,0 1 0,-1-1 0,1 1 0,0 0 0,-1-1 0,1 1 0,0 0 0,-1-1 0,1 1 0,-1 0 0,1-1 0,-1 1 0,1 0 0,-1 0 0,1 0 0,-1-1 0,1 1 0,-1 0 0,1 0 0,-1 0 0,1 0 0,-1 0 0,1 0 0,-1 0 0,1 0 0,-1 0 0,1 0 0,-1 0 0,0 0 0,1 1 0,-1-1 0,-1 1 0,1 1 0,0-1 0,0 0 0,0 1 0,-1-1 0,1 1 0,1-1 0,-1 1 0,0-1 0,0 1 0,0 0 0,0 1 0,-6 30 1,1-1 0,2 1 0,1 0 0,2 0 0,3 41 0,-2-16 6,0 6-1,12 90-1,-9-133-4,1-1 0,0 0 0,2 0 0,0 0-1,2-1 1,0 0 0,1-1 0,18 29 0,-24-43-1,-1-1 0,1 1 0,1-1 0,-1 0 0,0 0 0,1 0 0,-1 0 0,1-1 0,0 0 0,0 1 0,0-1 0,0 0 0,5 1 0,-6-2 0,-1-1 0,1 1 0,-1-1 0,1 1 0,0-1 0,-1 0 0,1 0 0,-1 0 0,1-1 0,-1 1 0,1-1 0,-1 1 0,1-1 0,-1 0 0,1 0 0,-1 0 0,1 0 0,-1 0 0,0 0 0,0-1 0,0 1 0,0-1 0,0 1 0,3-4 0,3-5 0,-1 1 0,-1-1 0,0 0 0,0-1 0,-1 0 0,0 0 0,-1 0 0,0 0 0,-1 0 0,0-1 0,2-21 0,0-12 0,-4-78 0,-1 104 0,0 13-2,0 1 5,0 0-1,0-1 1,0 1-1,0-1 0,-1 1 1,0-1-1,0 1 1,-1 0-1,1 0 0,-1-1 1,0 1-1,-1 0 1,-4-8-1,7 13-2,0 0 0,-1-1 0,1 1 0,0 0 0,0 0 0,0 0 0,0-1 0,-1 1 0,1 0 0,0 0 0,0 0 0,0 0 0,-1 0 0,1-1 0,0 1 0,0 0 0,0 0 0,-1 0 0,1 0 0,0 0 0,0 0 0,-1 0 0,1 0 0,0 0 0,0 0 0,-1 0 0,1 0 0,0 0 0,0 0 0,0 0 0,-1 0 0,1 0 0,0 0 0,0 0 0,-1 1 0,1-1 0,0 0 0,0 0 0,0 0 0,-1 0 0,1 0 0,0 0 0,0 1 0,0-1 0,0 0 0,-1 0 0,1 0 0,0 1 0,0-1 0,0 0 0,0 0 0,0 0 0,0 1 0,0-1 0,0 0 0,-1 0 0,1 1 0,0-1 0,0 0 0,0 0 0,0 1 0,0-1 0,0 0 0,-2 19 0,0 0 0,2 0 0,0 0 0,0 0 0,2 0 0,1 0 0,0 0 0,1-1 0,9 24 0,-9-29 0,1 0 0,1 0 0,0-1 0,0 0 0,1 0 0,1 0 0,0-1 0,1 0 0,0-1 0,1 0 0,0 0 0,0-1 0,21 14 0,-27-20 0,1-1 0,-1 0 0,1 0 0,0 0 0,0 0 0,0-1 0,0 0 0,0 0 0,0 0 0,7 0 0,-10-1 0,0 0 0,0 0 0,0-1 0,0 1 0,0 0 0,0-1 0,0 1 0,0-1 0,0 0 0,0 0 0,0 1 0,0-1 0,-1 0 0,1-1 0,0 1 0,-1 0 0,1 0 0,-1-1 0,1 1 0,-1-1 0,0 1 0,1-1 0,-1 0 0,0 1 0,0-1 0,0 0 0,0-2 0,4-12 0,0 0 0,-2 0 0,0 0 0,1-30 0,-5-72 0,0 53 0,1 16 0,0 32 0,0 25 0,-23 583 0,13-390 0,8-164 0,-5 69 0,6-95 0,-1 0 0,-1 0 0,0 0 0,0 0 0,-1-1 0,-9 20 0,11-27 0,-1 0 0,1 0 0,0 0 0,-1-1 0,0 1 0,1-1 0,-1 1 0,0-1 0,0 0 0,-1 0 0,1 0 0,0-1 0,-1 1 0,1-1 0,-1 0 0,1 0 0,-1 0 0,1 0 0,-1 0 0,0-1 0,0 0 0,1 0 0,-1 0 0,0 0 0,1 0 0,-7-2 0,2 0 0,-1 0 0,0 0 0,1-1 0,0 0 0,0 0 0,0-1 0,0 0 0,0-1 0,-13-10 0,6 2 0,0-1 0,2 0 0,0-1 0,0 0 0,-13-22 0,21 27 0,-1 1 0,2-1 0,-1 0 0,1 0 0,1-1 0,0 1 0,0-1 0,1 0 0,0 0 0,1 1 0,0-14 0,2 19 0,0 0 0,0 0 0,0 0 0,0 0 0,1 0 0,0 0 0,0 1 0,0-1 0,0 1 0,1-1 0,0 1 0,0 0 0,0 0 0,1 0 0,5-5 0,9-7 0,0 2 0,25-16 0,-11 7 0,39-29 0,78-76 0,-125 105 0,-2-2 0,0 0 0,-2-1 0,-1-1 0,-1-1 0,22-47 0,0-33 0,-2 3 0,-37 104 0,-1 0 0,0 0 0,0 0 0,1 0 0,-1 0 0,1 0 0,-1 0 0,1 1 0,-1-1 0,1 0 0,0 0 0,-1 0 0,1 0 0,0 1 0,0-1 0,0 0 0,-1 1 0,1-1 0,0 0 0,0 1 0,0-1 0,0 1 0,0 0 0,0-1 0,0 1 0,0 0 0,2-1 0,-2 2 0,0-1 0,1 1 0,-1 0 0,0 0 0,1-1 0,-1 1 0,0 0 0,0 0 0,0 0 0,0 0 0,0 0 0,0 1 0,0-1 0,0 0 0,0 0 0,0 3 0,6 9 0,-2 0 0,9 26 0,-14-39 0,12 52 0,-3 1 0,-1 0 0,-3 1 0,-2 84 0,-3-138 0,0 0 0,0 0 0,1 0 0,-1 0 0,0 0 0,1 0 0,-1 0 0,0 0 0,0 0 0,1 0 0,-1 0 0,0 0 0,1 0 0,-1 0 0,0-1 0,0 1 0,1 0 0,-1 0 0,0 0 0,0 0 0,1 0 0,-1-1 0,0 1 0,0 0 0,1 0 0,-1-1 0,0 1 0,0 0 0,0 0 0,0-1 0,0 1 0,1 0 0,-1 0 0,0-1 0,0 1 0,0 0 0,0 0 0,0-1 0,0 1 0,0 0 0,0-1 0,12-28 0,-2-1 0,0 1 0,-2-2 0,4-34 0,8-31 0,-18 89 0,1-8 0,1 0 0,1 0 0,0 0 0,1 1 0,1-1 0,0 1 0,11-15 0,-2 16 0,-16 13 0,1-1 0,-1 1 0,1 0 0,-1 0 0,1 0 0,-1 0 0,1 0 0,-1-1 0,1 1 0,-1 0 0,1 0 0,-1 0 0,1 1 0,-1-1 0,1 0 0,-1 0 0,1 0 0,-1 0 0,1 0 0,-1 1 0,1-1 0,-1 0 0,1 0 0,-1 1 0,1-1 0,-1 0 0,1 1 0,-1-1 0,0 0 0,1 1 0,-1-1 0,0 0 0,1 1 0,-1-1 0,0 1 0,0-1 0,1 1 0,-1-1 0,0 1 0,0 0 0,6 22 0,0 0 0,-2 0 0,-1 0 0,-1 1 0,-2 40 0,2 6 0,-1-65 0,-1 11 0,2 0 0,0-1 0,7 29 0,-8-41 0,0 0 0,0-1 0,0 1 0,0 0 0,0 0 0,0-1 0,1 1 0,-1-1 0,1 1 0,0-1 0,0 0 0,0 0 0,0 0 0,0 0 0,0 0 0,1 0 0,-1 0 0,1-1 0,-1 1 0,1-1 0,-1 0 0,1 0 0,0 0 0,0 0 0,0 0 0,-1 0 0,6 0 0,-4-1 0,0 0 0,1 1 0,-1-1 0,0-1 0,0 1 0,0-1 0,1 0 0,-1 0 0,0 0 0,0 0 0,0-1 0,0 1 0,0-1 0,-1 0 0,1 0 0,-1-1 0,1 1 0,-1-1 0,0 0 0,0 1 0,0-1 0,0-1 0,0 1 0,-1 0 0,1-1 0,-1 1 0,0-1 0,3-6 0,11-24 0,-2-1 0,-1 0 0,-1-1 0,11-65 0,11-34 0,-65 218 0,20-58 0,2 0 0,0 1 0,2 0 0,-8 50 0,13-58 0,0 0 0,2 0 0,0-1 0,1 1 0,5 22 0,-5-33 0,1-1 0,0 0 0,1 0 0,-1 0 0,1 0 0,0-1 0,1 1 0,0-1 0,-1 1 0,1-1 0,1 0 0,-1-1 0,1 1 0,0-1 0,0 0 0,0 0 0,10 5 0,-1-3 0,0 0 0,0-1 0,0 0 0,1-2 0,0 1 0,0-2 0,0 0 0,0-1 0,0 0 0,0-1 0,21-3 0,-32 3 0,0-1 0,0 0 0,0 0 0,0 0 0,0 0 0,0-1 0,0 1 0,0-1 0,-1 0 0,1-1 0,-1 1 0,1 0 0,-1-1 0,0 0 0,0 0 0,0 0 0,0 0 0,-1 0 0,1 0 0,-1-1 0,0 0 0,0 1 0,0-1 0,0 0 0,-1 0 0,1 0 0,-1 0 0,0 0 0,1-7 0,0-3 0,0 0 0,-1 0 0,-1 0 0,0 0 0,0 0 0,-2 0 0,-5-25 0,2 19 0,-2 1 0,0-1 0,-1 2 0,-1-1 0,-19-28 0,19 34 0,0 0 0,-1 0 0,0 1 0,-1 1 0,-1 0 0,1 0 0,-26-16 0,35 26 0,0-1 0,1 1 0,-1 0 0,0 0 0,0 0 0,0 1 0,0-1 0,0 0 0,0 1 0,-1-1 0,1 1 0,0 0 0,0-1 0,0 1 0,-4 1 0,5-1 0,0 1 0,0-1 0,0 0 0,0 1 0,0 0 0,0-1 0,1 1 0,-1-1 0,0 1 0,0 0 0,1 0 0,-1-1 0,0 1 0,1 0 0,-1 0 0,1 0 0,-1 0 0,1 0 0,-1 0 0,1 0 0,0 0 0,-1 2 0,0 6 0,0 1 0,1-1 0,0 1 0,0-1 0,4 15 0,-4-22 0,3 18 0,2 0-1,0 0 1,1 0-1,1-1 1,1 0 0,0 0-1,2-1 1,0 0-1,1 0 1,1-1-1,0-1 1,22 23 0,-29-35-1,1 0 0,-1-1-1,1 1 1,0-1 0,0 0 0,0-1 0,0 1 0,0-1 0,0 0 0,1-1 0,-1 1 0,1-1 0,-1-1 0,1 1 0,-1-1 0,1 0 0,-1 0-1,1-1 1,7-2 0,-11 2 3,0-1 0,0 1-1,-1-1 1,1 0-1,-1 0 1,1 0 0,-1 0-1,0-1 1,0 1-1,0 0 1,0-1 0,0 0-1,0 1 1,-1-1-1,1 0 1,-1 0 0,2-6-1,17-59-5,-18 59 6,12-93-2,-12 77 0,1 0 0,1 1 0,2-1 0,11-34 0,-16 57 0,0 0 0,0-1 0,0 1 0,0 0 0,1 0 0,-1 0 0,1 0 0,-1 0 0,1 0 0,0 0 0,3-2 0,-4 4 0,0-1 0,0 1 0,0-1 0,0 1 0,0-1 0,0 1 0,0 0 0,0-1 0,1 1 0,-1 0 0,0 0 0,0 0 0,0 0 0,1 0 0,-1 0 0,0 0 0,0 0 0,1 1 0,1 0 0,0 0 0,-1 1 0,1-1 0,-1 1 0,0-1 0,1 1 0,-1 0 0,0 0 0,0 0 0,0 0 0,-1 0 0,1 1 0,0-1 0,-1 1 0,1-1 0,-1 1 0,2 4 0,9 26 0,-1 1 0,-2 0 0,-1 1 0,5 54 0,-5 145 0,-5-250 0,0 0 0,0 1 0,2 0 0,7-20 0,4-10 0,-6 12 0,37-110 0,-38 120 0,1 1 0,1 0 0,1 1 0,15-21 0,-27 41 0,1-1 0,1 0 0,-1 0 0,0 0 0,1 0 0,0 1 0,-1-1 0,1 0 0,0 1 0,0-1 0,0 1 0,0 0 0,0 0 0,2-2 0,-3 4 0,-1-1 0,1 1 0,-1-1 0,1 1 0,-1 0 0,0-1 0,0 1 0,1 0 0,-1-1 0,0 1 0,0 0 0,1-1 0,-1 1 0,0 0 0,0-1 0,0 1 0,0 0 0,0 0 0,0-1 0,0 1 0,-1 0 0,1-1 0,0 2 0,0 1 0,0 45 0,-1 44 0,18 149 0,-17-240 0,0-1 0,0 1 0,0 0 0,0-1 0,0 1 0,0-1 0,0 1 0,1-1 0,-1 1 0,0 0 0,0-1 0,0 1 0,0-1 0,1 1 0,-1-1 0,0 1 0,1-1 0,-1 1 0,0-1 0,1 0 0,-1 1 0,1-1 0,-1 1 0,1-1 0,0 1 0,7-10 0,4-24 0,17-69 0,-16 50 0,2 1 0,33-73 0,-48 122 0,17-27 0,-17 28 0,0 1 0,1-1 0,-1 0 0,0 0 0,1 1 0,-1-1 0,1 0 0,-1 1 0,1-1 0,-1 1 0,1-1 0,0 0 0,-1 1 0,1 0 0,-1-1 0,1 1 0,0-1 0,0 1 0,-1 0 0,1-1 0,0 1 0,0 0 0,-1 0 0,1-1 0,0 1 0,0 0 0,0 0 0,0 0 0,-1 0 0,1 0 0,1 1 0,1 8 0,1 25 0,-3 43 0,4 42 0,-4-108 0,1 1 0,0-1 0,1 1 0,0-1 0,1 0 0,0 0 0,9 16 0,-10-23 0,0-1 0,0 1 0,1-1 0,-1 0 0,1 0 0,0 0 0,0 0 0,0 0 0,0-1 0,0 0 0,1 0 0,-1 0 0,1 0 0,-1-1 0,1 0 0,0 0 0,-1 0 0,1 0 0,0-1 0,0 0 0,-1 0 0,1 0 0,0 0 0,0-1 0,-1 0 0,1 0 0,0 0 0,-1-1 0,1 1 0,-1-1 0,1 0 0,-1 0 0,0-1 0,0 1 0,0-1 0,5-5 0,-1-1 0,-1 0 0,0 0 0,-1-1 0,0 0 0,-1-1 0,1 1 0,-2-1 0,0 0 0,0 0 0,-1 0 0,3-18 0,-1-15 0,2-77 0,-4 31 0,-2 242 0,0-89 0,0-49 0,0-1 0,0 1 0,2 0 0,0-1 0,0 1 0,1-1 0,1 0 0,7 16 0,-9-24 0,-1 1 0,1-1 0,1-1 0,-1 1 0,0 0 0,1-1 0,0 0 0,0 0 0,0 0 0,1 0 0,-1-1 0,1 1 0,0-1 0,0 0 0,0-1 0,0 1 0,1-1 0,-1 0 0,1 0 0,-1-1 0,1 0 0,7 1 0,-10-1 0,0-1 0,0 0 0,1 0 0,-1 0 0,0 0 0,1-1 0,-1 1 0,0-1 0,0 0 0,0 0 0,1 0 0,-1 0 0,0 0 0,5-4 0,-5 2 0,-1 0 0,1 1 0,-1-1 0,0 0 0,0 0 0,0 0 0,0-1 0,-1 1 0,1 0 0,-1-1 0,0 1 0,0-1 0,0 1 0,0-5 0,5-29 0,2-60 0,-8 72 0,2 1 0,0-1 0,1 0 0,2 1 0,1-1 0,11-29 0,-16 51 0,0 1 0,0-1 0,0 1 0,0 0 0,0 0 0,1 0 0,-1 0 0,1 0 0,0 0 0,0 0 0,0 0 0,0 0 0,0 1 0,0-1 0,0 1 0,0 0 0,0-1 0,1 1 0,-1 0 0,0 0 0,1 1 0,-1-1 0,1 0 0,4 0 0,-3 2 0,1-1 0,0 1 0,-1-1 0,1 1 0,-1 0 0,0 1 0,1-1 0,-1 1 0,0 0 0,0 0 0,0 0 0,5 5 0,5 0 0,-10-4 0,-11 0 0,-5 0 0,6-1 0,0 1 0,-1 0 0,1 0 0,0 1 0,0-1 0,1 2 0,-1-1 0,1 0 0,0 1 0,0 0 0,0 0 0,1 1 0,0-1 0,0 1 0,0 0 0,1 0 0,0 0 0,-4 9 0,1 2 0,0 0 0,0 0 0,2 1 0,0-1 0,-2 36 0,5-34 0,-1-2 0,1-1 0,1 0 0,0 1 0,6 29 0,-6-42 0,1-1 0,0 0 0,0 0 0,0 0 0,1 0 0,-1 0 0,0 0 0,1 0 0,0 0 0,0-1 0,0 1 0,0 0 0,0-1 0,1 0 0,-1 0 0,1 1 0,-1-1 0,1-1 0,0 1 0,-1 0 0,1-1 0,0 1 0,0-1 0,1 0 0,-1 0 0,0 0 0,0 0 0,0-1 0,7 1 0,-6 0 0,0-1 0,-1 1 0,1-1 0,0 0 0,0 0 0,0 0 0,0-1 0,-1 0 0,1 1 0,0-1 0,0 0 0,-1-1 0,1 1 0,-1-1 0,1 1 0,-1-1 0,1 0 0,-1 0 0,0-1 0,0 1 0,0-1 0,0 1 0,-1-1 0,1 0 0,-1 0 0,0 0 0,1 0 0,-1-1 0,-1 1 0,1-1 0,1-3 0,3-6 0,-1 0 0,-1 0 0,0-1 0,-1 0 0,0 1 0,1-28 0,-4-89 0,-1 64 0,-1 53 0,-1 17 0,-2 15 0,0 8 0,2-1 0,1 1 0,1 0 0,1 0 0,4 30 0,-2-50 0,-1-1 0,1 0 0,1 0 0,-1 0 0,1-1 0,0 1 0,1-1 0,-1 1 0,1-1 0,0 0 0,0-1 0,1 1 0,-1-1 0,1 1 0,0-1 0,0-1 0,1 1 0,-1-1 0,1 0 0,0 0 0,-1-1 0,1 1 0,0-1 0,12 2 0,-11-2 0,0 0 0,0-1 0,0 0 0,0 0 0,0 0 0,0-1 0,1 0 0,-1-1 0,0 0 0,0 0 0,0 0 0,0-1 0,0 0 0,0 0 0,-1-1 0,1 1 0,0-2 0,-1 1 0,0-1 0,0 0 0,0 0 0,6-6 0,-4-1 0,0 0 0,0-1 0,-1 0 0,-1 0 0,0 0 0,-1-1 0,0 0 0,0 0 0,-2 0 0,5-26 0,-2-15 0,1-74 0,-7 116 0,2-42 0,0 3 0,-1 0 0,-10-68 0,9 115 0,-1 1 0,0 0 0,0-1 0,0 1 0,0 0 0,0 0 0,-1 0 0,-3-6 0,5 9 0,0-1 0,0 1 0,-1 0 0,1 0 0,0 0 0,0-1 0,0 1 0,-1 0 0,1 0 0,0 0 0,0 0 0,-1-1 0,1 1 0,0 0 0,-1 0 0,1 0 0,0 0 0,0 0 0,-1 0 0,1 0 0,0 0 0,-1 0 0,1 0 0,0 0 0,0 0 0,-1 0 0,1 0 0,0 0 0,-1 0 0,1 0 0,0 0 0,0 0 0,-1 0 0,1 1 0,0-1 0,-1 0 0,-8 20 0,2 7 0,2 0 0,1 1 0,0 32 0,4 90 0,1-69 0,0-23 0,9 79 0,-8-119 0,1 0 0,2 0 0,-1 0 0,2-1 0,0 0 0,1 0 0,1-1 0,16 25 0,-22-37 0,-1-3-1,-1-1 1,0 1 0,1 0 0,-1 0-1,1 0 1,0-1 0,-1 1 0,1 0 0,-1-1-1,1 1 1,0 0 0,0-1 0,-1 1-1,1-1 1,0 1 0,0-1 0,0 0 0,-1 1-1,1-1 1,0 0 0,1 1 0,-1-6-38,-3-21-170,-10-17-501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54.8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139 4 32351,'-10'-1'42,"0"0"0,0 0 0,-1 1 0,1 0 0,0 1 0,-16 3 0,23-4-41,0 1 0,0 1 0,1-1 0,-1 0 0,0 0 0,1 1-1,0 0 1,-1-1 0,1 1 0,0 0 0,0 0 0,0 0 0,0 1 0,0-1 0,0 0 0,1 1 0,-1-1 0,1 1 0,0-1 0,-1 1-1,1 0 1,0 0 0,1-1 0,-1 1 0,0 0 0,1 0 0,-1 4 0,1-4 0,-1 0 1,1 0-1,0 0 0,0 0 0,0 0 1,0 0-1,1 0 0,-1 0 1,1 0-1,-1 0 0,1 0 0,0-1 1,0 1-1,0 0 0,1-1 0,-1 1 1,1 0-1,-1-1 0,1 0 1,0 1-1,0-1 0,4 4 0,-1-3 2,0 0 0,0 0 0,1-1 0,-1 0 0,1 0 0,-1 0 0,1 0 0,0-1 0,0 0-1,10 1 1,-5-1-5,1 0 5,1 0 0,-1 0-1,0-1 1,21-3 0,-30 3-2,-1-1-1,0 1 1,0-1 0,0 0 0,0 1-1,1-1 1,-1 0 0,0 0-1,0 0 1,-1-1 0,1 1 0,0 0-1,0-1 1,0 1 0,-1-1-1,1 1 1,-1-1 0,0 0 0,1 0-1,-1 0 1,0 0 0,0 0 0,0 0-1,0 0 1,0 0 0,-1 0-1,1 0 1,0-1 0,-1 1 0,0 0-1,1-4 1,-2 2-2,1 0 0,0 0 1,-1 0-1,1 1 0,-1-1 0,-1 0 0,1 0 1,0 1-1,-1-1 0,1 0 0,-1 1 0,0 0 1,-1-1-1,1 1 0,0 0 0,-1 0 0,0 0 0,1 0 1,-1 1-1,0-1 0,-1 1 0,1 0 0,0 0 1,-1 0-1,1 0 0,-1 0 0,0 1 0,1 0 1,-1 0-1,0 0 0,0 0 0,0 0 0,1 1 1,-1 0-1,0-1 0,0 2 0,0-1 0,0 0 1,0 1-1,0 0 0,0-1 0,-6 4 0,7-3-50,1 0 0,-1 1 0,1-1 0,-1 1 0,1-1 0,0 1 1,0 0-1,0 0 0,0 0 0,0 0 0,0 0 0,0 0 0,1 1 0,-1-1 0,1 1 0,-1-1 0,1 1 0,-2 4 0,-3 26-3732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55.4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36 32495,'0'-3'24,"0"0"1,-1 1-1,0-1 0,1 1 1,-1 0-1,0-1 1,0 1-1,-1 0 0,-1-3 1,3 4-24,-1 1-1,0-1 1,0 1 0,0 0 0,1-1 0,-1 1-1,0 0 1,0 0 0,0 0 0,0 0 0,0 0 0,1 0-1,-1 0 1,0 0 0,0 0 0,0 0 0,0 0-1,0 0 1,1 1 0,-1-1 0,0 0 0,0 1-1,0-1 1,1 0 0,-1 1 0,0-1 0,1 1-1,-1 0 1,0-1 0,1 1 0,-1-1 0,0 1-1,1 0 1,-1 1 0,-4 2-1,1 1 0,0-1 0,0 1 0,0 1 0,0-1 0,1 0 0,0 1 0,0 0 0,1 0 0,-1-1 0,1 2 0,0-1 0,1 0 0,0 0 0,0 0 0,0 1 0,1-1 0,0 1 0,0 9 0,1-15 0,-1 0 0,0 0 0,1 0 0,-1 0 0,1 0 0,-1 0 0,1 0 0,-1 0 0,1 0 0,0 0 0,0-1 0,-1 1 0,1 0 0,0 0 0,0 0 0,0-1 0,0 1 0,0-1 0,0 1 0,0 0 0,0-1 0,0 0 0,0 1 0,0-1 0,0 0 0,0 1 0,0-1 0,0 0 0,0 0 0,1 0 0,-1 0 0,0 0 0,0 0 0,0 0 0,0-1 0,2 1 0,1-1 0,-1 1 0,1-1 0,-1 0 0,0 1 0,0-1 0,1-1 0,-1 1 0,0 0 0,0-1 0,0 0 0,3-2 0,-3 1 0,0-1 0,0 0 0,0 1 0,-1-1 0,1 0 0,-1-1 0,0 1 0,0 0 0,-1-1 0,1 1 0,1-9 0,-1-1 0,-1 1 0,0-23 0,-1 35 0,0 0 0,0 0 0,0 1 0,0-1-1,0 0 1,-1 0 0,1 0 0,0 0 0,0 0 0,-1 0 0,1 1 0,-1-1-1,1 0 1,-1 0 0,1 1 0,-1-1 0,1 0 0,-1 1 0,0-1 0,1 0-1,-1 1 1,0-1 0,0 1 0,1-1 0,-1 1 0,0-1 0,0 1 0,0 0-1,0-1 1,-1 1 0,0-1-16,0 1-1,0 0 1,0 0-1,0 0 1,0 0-1,0 0 1,0 0-1,0 0 1,0 1-1,0-1 1,1 1-1,-1-1 1,-2 2-1,-12 12-676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1:55.7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134 9 32655,'0'0'72,"-7"6"-32,-15 8-40,-19 15 0,39-28 0,0 1 0,0 0 0,1 0 0,-1 0 0,1 0 0,-1 0 0,1 0 0,0 0 0,0 0 0,0 1 0,0-1 0,0 0 0,0 1 0,1-1 0,-1 1 0,1-1 0,-1 3 0,3-4 0,-1 0 0,1-1 0,-1 1 0,1-1 0,-1 0 0,1 0 0,-1 1 0,1-1 0,0 0 0,-1 0 0,1 0 0,1-1 0,0 1 0,-1 0 0,0 0 0,-1 0 0,1 0 0,-1 0 0,1 0 0,0 0 0,-1 0 0,1 0 0,0-1 0,-1 1 0,1-1 0,-1 1 0,1-1 0,-1 0 0,1 1 0,-1-1 0,1 0 0,-1 0 0,0 0 0,0 0 0,1 0 0,-1-1 0,1-1 0,0 0 0,-1-1 0,0 0 0,0 0 0,-1 0 0,1 0 0,-1 1 0,1-1 0,-2-8 0,1 10 0,0 0 0,-1 0 0,1 0 0,0 1 0,-1-1 0,1 0 0,-1 0 0,0 1 0,0-1 0,0 0 0,0 1 0,0-1 0,0 1 0,0-1 0,0 1 0,0 0 0,-1-1 0,1 1 0,-1 0 0,1 0 0,-1 0 0,1 0 0,-1 0 0,0 0 0,1 0 0,-1 1 0,0-1 0,0 1 0,-1-1 0,-2 0 0,1 0 0,-1 0 0,1 0 0,-1 1 0,1 0 0,-1 0 0,1 0 0,-1 0 0,0 1 0,1 0 0,-6 1 0,9-1 0,0-1 0,0 1 0,0 0-1,0-1 1,0 1 0,0 0 0,1 0 0,-1 0 0,0-1 0,0 1 0,1 0-1,-1 0 1,0 0 0,1 0 0,-1 0 0,1 0 0,-1 0 0,1 1-1,0-1 1,-1 0 0,1 0 0,0 0 0,0 0 0,0 0 0,0 1-1,0-1 1,0 0 0,0 2 0,0-2-3,1 1 0,-1-1-1,0 1 1,0-1 0,1 0 0,-1 1 0,0-1 0,1 0-1,0 1 1,-1-1 0,1 0 0,0 1 0,-1-1-1,1 0 1,0 0 0,0 0 0,0 0 0,0 0-1,0 0 1,0 0 0,1 0 0,1 1 0,22 2-864,3-3-2847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06.1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58 341 30462,'-4'-15'211,"1"0"1,1 1-1,0-1 0,1 0 0,1 0 1,0 0-1,1 0 0,1 0 1,0 0-1,5-18 0,-4 23-213,0 1-1,1 0 0,0 0 1,1 0-1,0 0 0,0 1 0,1 0 1,-1 0-1,2 0 0,-1 1 1,1-1-1,1 2 0,-1-1 0,1 1 1,0 0-1,12-6 0,-13 9 8,0 0-1,0 0 0,1 1 1,-1 0-1,14-2 0,-17 3-3,-1 0-1,0 1 0,1 0 0,-1 0 0,0 0 0,1 0 0,-1 1 0,0-1 0,1 1 0,-1 0 0,0 0 0,0 0 0,0 0 0,1 1 0,-1-1 0,3 3 0,-2 0 0,-1 0 0,0-1 0,0 1 0,0 0 0,0 1 0,-1-1 0,0 0 0,1 1 0,-2 0 0,1-1 0,-1 1 0,1 0 0,0 7 0,1 9 0,0 39 0,-3-55 0,0 15 0,0 1 0,-2-1 0,0 0 0,-1 0 0,-1-1 0,-1 1 0,0-1 0,-2 1 0,0-2 0,-13 24 0,-11 13-6,-3-1-1,-2-1 1,-2-2-1,-83 85 1,121-136 6,-1 0 1,1 0-1,0 0 1,0 1-1,0-1 1,0 0-1,0 0 1,0 0-1,0 0 1,0 1-1,0-1 1,-1 0-1,1 0 1,0 0-1,0 0 1,0 0-1,0 1 0,-1-1 1,1 0-1,0 0 1,0 0-1,0 0 1,-1 0-1,1 0 1,0 0-1,0 0 1,0 0-1,-1 0 1,1 0-1,0 0 1,0 0-1,0 0 1,-1 0-1,1 0 0,0 0 1,0 0-1,0 0 1,-1 0-1,1 0 1,0 0-1,0 0 1,0 0-1,-1 0 1,1 0-1,0 0 1,0-1-1,0 1 1,0 0-1,0 0 1,-1 0-1,1 0 0,0-1 1,0 1-1,0 0 1,0 0-1,0 0 1,0 0-1,0-1 1,-1 1-1,1 0 1,0 0-1,0 0 1,0-1-1,0 1 1,0 0-1,0 0 1,0 0-1,0-1 0,0 1 1,1-15-3,-1 15 3,1-6-1,0 0 0,1 0 0,-1 0 0,1 0 0,1 1 0,-1-1 0,1 0 0,0 1 0,0 0 0,1 0 0,-1 0 0,1 0 0,0 1 0,0-1 0,1 1 0,0 0 0,-1 0 0,1 1 0,0-1 0,1 1 0,-1 0 0,1 1 0,-1-1 0,1 1 0,7-2 0,-3 1 0,0 1 0,0 0 0,1 0 0,-1 1 0,0 0 0,1 1 0,-1 1 0,0-1 0,1 1 0,-1 1 0,0 0 0,0 1 0,0 0 0,12 5 0,-11-3-103,1-1-1,-1 0 1,1 0-1,0-1 1,0-1-1,0 0 1,0-1-1,22 0 1,-11-1-2360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06.5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27821,'0'-4'4946,"23"4"-4946,12 0 0,6 0 0,-2 0 0,-2 0 0,-8 2 0,-5 3-32,-9-5-16,-7 0-256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31326,'25'-37'1061,"-16"25"-1008,0-1-1,-1 0 1,0 0 0,-1-1-1,5-15 1,-6 14-38,-3 12 7,-2 23 12,0 2-41,5 40 7,10 186 0,-16-247-1,1 1 0,-1-1 1,0 1-1,0-1 0,0 1 0,-1 0 0,1-1 0,0 1 1,0-1-1,-1 1 0,1-1 0,-1 1 0,0-1 1,1 0-1,-1 1 0,0-1 0,0 0 0,0 1 0,0-1 1,0 0-1,0 0 0,0 0 0,0 0 0,0 0 1,-2 1-1,-1-1-1,0 1 1,0-1 0,-1-1-1,1 1 1,0-1-1,-1 1 1,-7-2-1,11 1 3,172 0-788,-192 0-635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06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32191,'1'-2'20,"1"0"-1,0 0 1,-1 0 0,1 0 0,0 1 0,0-1 0,0 1 0,0 0 0,0-1 0,0 1-1,0 0 1,1 0 0,-1 0 0,0 1 0,1-1 0,-1 0 0,0 1 0,1 0-1,-1-1 1,1 1 0,-1 0 0,1 0 0,-1 1 0,1-1 0,-1 0 0,0 1-1,1-1 1,2 2 0,0 0-22,0 0-1,-1 0 1,1 1-1,-1-1 1,1 1-1,-1 0 1,0 0-1,0 0 1,0 1-1,-1-1 1,1 1-1,4 7 1,7 14 4,-1 1 0,0 1 0,-3 0 0,13 41 0,25 123 23,-34-127-28,-10-42-4,1 0-16,-1 0 1,-2 0 0,3 36 0,-6-58-218,-1-4-2879,-2-14-9769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07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191 6 31807,'-2'-5'848,"0"5"-784,0 0-48,-4 0-16,-6 26 32,-5 14-32,-5 1 0,-3 5 0,0 3 0,3-7 0,-1-5 0,7 0 0,5-7 0,5-6-32,6-11-48,0-10-880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07.8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481 6 19737,'-5'-2'956,"0"1"1,0 0-1,-1 1 0,1-1 1,0 1-1,-1 0 0,1 0 1,0 0-1,-1 1 0,1 0 1,-10 3-1,7-1-622,-1 0 1,1 1-1,0 0 0,0 1 0,0 0 0,-9 7 1,-5 8-681,1 1 0,0 1 1,-20 29-1,34-43 823,-22 30-470,2 2 1,2 0-1,1 2 1,2 1-1,-29 82 1,38-88-7,3 1 0,1 1 1,1 0-1,3 0 1,1 0-1,2 1 1,4 59-1,0-83-5,0 1 0,2 0-1,0-1 1,1 0 0,0 0 0,2-1 0,-1 1-1,2-1 1,13 20 0,-7-16 19,0 0 0,2-1 0,0-1 0,1 0 0,0-1-1,25 16 1,-14-13-111,0-2 1,1 0-1,1-2 0,0-2 0,1-1 0,1-1 0,0-1 0,0-2 0,58 7 1,28-10-2243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08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30302,'0'-1'120,"0"0"0,0 0 0,0-1 0,-1 1 0,2 0 0,-1 0 0,0-1 0,0 1 0,0 0 0,1 0 0,-1 0 0,0 0 0,1-1 0,-1 1 0,1 0 0,-1 0 0,1 0 0,0 0 0,0-1 0,1 1-120,1 1-1,-1-1 1,0 0 0,0 1-1,0 0 1,0-1-1,0 1 1,1 0-1,-1 0 1,3 0 0,3 1 1,-1 0 1,0 0 0,1 1 0,-1 0-1,0 0 1,1 0 0,-1 1 0,-1 0-1,1 1 1,0 0 0,-1 0 0,0 0-1,0 0 1,0 1 0,6 6 0,9 10 1,-2 1 0,28 38 0,-18-19-1,-2 1 1,-2 0-1,-1 2 1,-3 1-1,-1 1 1,-3 1-1,-1 0 1,-3 1-1,-1 1 1,-3 0-1,-2 0 1,1 74-1,-7-99-2,-1 0 0,-1-1 0,-1 1 0,-1-1 0,-1 1 0,-1-1 0,-11 31 0,3-24 13,-1-2 0,-19 30 0,24-45-172,0 1-1,-1-2 1,-1 1-1,0-1 1,-24 19-1,-2-8-3212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1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65 31166,'2'-6'84,"1"-3"187,-1 0 1,0 0-1,0 0 1,0-14-1,-16 24-239,9 0-31,1 1 0,-1 0 0,0 0 0,1 0 0,0 0 0,0 1 0,0 0 0,0 0 0,0 0 0,0 0 0,1 0 0,-1 1 0,1 0 0,-4 4 1,-6 11 4,-19 34 1,31-52-7,-22 43 5,2 1-1,2 0 1,2 2 0,2 0-1,-10 57 1,13-39 0,3 2 1,4-1 0,2 86 0,4-128-5,2 1 0,0-1 0,2 0 0,1 0 0,0 0 0,2-1 0,1 1-1,0-2 1,14 24 0,-14-31-1,0-1 1,1 0-1,0 0 0,1-1 0,1 0 0,0-1 0,0 0 0,1-1 0,1-1 0,0 0 0,0 0 0,1-2 1,28 13-1,-32-18-25,0 1 1,1-2-1,0 1 1,0-2 0,-1 0-1,19 0 1,12-1-440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1.7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55 31823,'0'-1'32,"1"-1"1,0 1-1,-1-1 1,1 1-1,0-1 1,0 1-1,-1-1 1,1 1-1,0 0 1,0-1-1,1 1 1,-1 0-1,0 0 1,0 0-1,1 0 1,-1 0-1,0 0 1,1 0-1,-1 0 1,1 0 0,-1 1-1,1-1 1,0 1-1,2-1 1,46-12-75,-44 13 87,4-2-36,55-8 29,-59 9-37,1 0 1,-1 1 0,0 0 0,1 1 0,-1-1 0,1 1-1,8 3 1,-13-3-2,-1 0 0,0-1-1,0 1 1,0 0 0,0 1-1,0-1 1,0 0 0,0 0-1,0 0 1,0 1-1,0-1 1,-1 0 0,1 1-1,-1-1 1,1 0 0,-1 1-1,1-1 1,-1 1 0,0-1-1,0 1 1,1-1 0,-1 1-1,0-1 1,-1 3 0,1 2-1,0-1 0,-1 1 0,1 0 1,-1-1-1,-3 9 0,-4 1 1,0-1 0,-1-1 0,-1 0 0,0 0 0,-1-1 0,0 0 0,-21 16 0,21-17 0,-22 15 0,-18 17 0,49-41 0,-1 0 0,1 0 0,1 1 0,-1-1 0,0 1 0,0-1 0,1 1 0,0-1 0,-1 1 0,1 0 0,0 0 0,0 0 0,1 0 0,-1 0 0,0 0 0,1 5 0,0-6 0,1 0 0,-1-1 0,1 1 0,-1-1 0,1 1 0,0-1 0,0 1 0,-1-1 0,1 0 0,0 1 0,0-1 0,1 0 0,-1 0 0,0 0-1,0 0 1,0 0 0,1 0 0,2 1 0,32 16 2,-24-13 0,2 2 3,2 0-4,-1 0 1,0 1-1,0 1 1,15 12-1,-26-18 0,-1 1 0,1-1 0,-1 1-1,0 0 1,0 0 0,0 0 0,0 0-1,-1 0 1,1 1 0,-1-1-1,0 1 1,-1 0 0,1-1 0,-1 1-1,0 0 1,0 0 0,0 0 0,-1 9-1,0-9 0,0 0 1,-1 0-1,1-1 0,-1 1 0,0 0 0,-1 0 0,1-1 0,-1 1 1,0 0-1,0-1 0,-1 0 0,1 1 0,-1-1 0,0 0 0,0 0 0,0-1 1,0 1-1,-1-1 0,0 1 0,1-1 0,-1 0 0,-1-1 0,1 1 1,-9 3-1,1 0 0,0-2 0,-1 0-1,1 0 1,-1-1 0,0-1 0,-1 0 0,1 0 0,-16-1 0,28-2 0,1 1 1,-1 0-1,0 0 1,1 0-1,-1-1 1,1 1-1,-1 0 1,1-1-1,-1 1 0,1 0 1,-1-1-1,1 1 1,-1-1-1,1 1 1,0 0-1,-1-1 0,1 1 1,0-1-1,-1 0 1,1 1-1,0-1 1,-1 1-1,1-1 1,0 1-1,0-1 0,0 0 1,0 1-1,0-1 1,-1 1-1,1-1 1,0 0-1,1 0 1,-1-26-128,0 21 20,2-27-650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2.0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32479,'0'0'176,"2"-4"-112,27 2-64,12-1 16,6-5-16,-2 6 0,-8-1 0,-8 3 0,-6-2-64,-13-2-256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2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 31598,'1'-2'35,"-1"0"0,0 0 0,0 0 0,1 1 0,-1-1 0,1 0 0,0 1 0,-1-1 0,1 0-1,0 1 1,0-1 0,0 1 0,0-1 0,0 1 0,0 0 0,1-1 0,-1 1 0,0 0-1,1 0 1,-1 0 0,1 0 0,-1 0 0,1 0 0,0 0 0,-1 0 0,1 1 0,0-1 0,-1 1-1,1-1 1,3 1 0,7-3-41,-1 2 0,1 0 0,19 0 0,-26 1 50,-1 0-43,0 1 0,-1-1 0,1 1 0,-1 0 0,1 0 0,-1 0-1,1 1 1,-1-1 0,0 1 0,0-1 0,0 1 0,0 0 0,0 1 0,0-1-1,0 0 1,-1 1 0,1-1 0,-1 1 0,1 0 0,-1 0 0,0 0-1,2 5 1,4 8-1,0 0 0,-1 1 0,6 23 0,-11-33 2,58 230 12,-11-37-15,-44-183-2,-2-9-9,-1 1 0,0-1 1,0 0-1,1 16 1,-3-23-184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2.8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167 1 32303,'-12'4'272,"-2"18"-176,-5 11-64,3 10-32,-5 7 16,3 0-16,-1-2 0,3-2 0,1-5 0,7-8 0,2-7-64,4-7-256,2-14-2401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3.1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31823,'10'2'651,"-2"0"-636,1 1 1,-1 1-1,0-1 1,-1 2-1,1-1 0,-1 1 1,0 0-1,0 0 1,0 1-1,-1 0 1,11 12-1,9 13 6,26 40-1,-29-33-15,0 1 0,-3 0-1,-1 1 1,-2 2-1,-2 0 1,-2 0 0,9 48-1,-8-5-5,-3 0 1,-1 147-1,-10-205 2,-2 1 1,-1-1-1,-1 0 0,-1-1 1,-14 42-1,12-48-13,-1-2-1,0 1 1,-2-1 0,0 0-1,-1-1 1,0 0 0,-28 29-1,14-24-248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5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5 31038,'-1'-1'41,"0"1"0,0 0 0,1-1 0,-1 1 0,0-1 0,0 1 0,1 0 0,-1-1 0,0 1 0,0 0 0,0 0 0,0 0 0,0 0 0,0 0 0,1 0 0,-1 0 0,0 0 0,0 0 0,0 0 0,0 0 0,0 1 0,1-1 0,-1 0 0,0 0 0,0 1 0,0-1 0,1 1 0,-1-1 0,0 1 0,1-1 0,-1 1 0,0-1 0,1 1 0,-1 0 0,1-1 0,-1 1 0,0 1 0,-19 28-168,20-29 153,-13 25-6,2 1 1,1 0-1,1 0 1,-7 42-1,-10 118 25,25-181-44,-10 132 22,10-115-22,1 0 0,1-1 0,2 1 0,5 24 0,-5-37-2,0 1 1,1-1-1,1 1 0,0-1 0,0-1 1,1 1-1,0-1 0,0 0 1,1 0-1,1-1 0,-1 0 0,18 14 1,-13-13-41,1 0 0,0 0-1,1-2 1,0 1 0,0-2 0,0 0 0,1-1 0,25 6 0,31 0-669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6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31630,'435'0'1137,"-440"1"-1164,1 0-1,0 0 1,0 1-1,-1-1 1,1 1-1,0 0 1,-6 4-1,5-3-152,-6 2-1005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7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51 333 26988,'33'-77'5527,"-3"8"-5401,22-74 0,-49 132-126,6-19 0,-6 27 0,-1 19 0,-10 459 0,8-417 0,-1 71 0,0-125 0,1-1 0,-1 1 0,0-1 0,0 0 0,0 1 0,0-1 0,-1 0 0,1 0 0,-1 0 0,0 0 0,0 0 0,0 0 0,0-1 0,0 1 0,-1-1 0,1 1 0,-1-1 0,0 0 0,0 0 0,0 0 0,0 0 0,0-1 0,0 1 0,0-1 0,0 0 0,0 0 0,-1 0 0,1 0 0,-5 0 0,-6 1 0,0 0 0,1-1 0,-1-1 0,-24-2 0,28 2 0,100-15 34,-49 9-837,70-19 1,-90 15-4670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7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 25 32351,'-2'-2'12,"0"1"0,0-1 1,0 0-1,0 1 0,-1-1 0,1 1 0,0 0 1,-1 0-1,1 0 0,0 0 0,-1 0 1,1 1-1,-1-1 0,1 1 0,-1-1 1,-4 1-1,6 0-8,0 0-1,0 0 1,-1 0 0,1 1 0,0-1 0,0 0-1,-1 0 1,1 1 0,0-1 0,0 1-1,0-1 1,0 1 0,0 0 0,0-1-1,0 1 1,0 0 0,0 0 0,0 0-1,0-1 1,0 1 0,0 0 0,0 0 0,1 0-1,-1 1 1,0-1 0,1 0 0,-1 0-1,1 0 1,-1 0 0,1 1 0,0-1-1,0 0 1,-1 3 0,0 0-3,1 1-1,-1-1 1,1 1-1,0-1 1,0 1 0,1-1-1,-1 1 1,1-1-1,0 1 1,0-1 0,2 6-1,-1-8 1,-1 0-1,1-1 1,-1 1-1,1 0 1,0-1-1,-1 1 1,1-1-1,0 0 1,0 0-1,0 0 0,0 0 1,0 0-1,0 0 1,1 0-1,-1 0 1,0-1-1,0 1 1,0-1-1,1 0 1,-1 0-1,0 0 1,1 0-1,3 0 1,-5 0 0,1 0 0,0 0 0,0 0 1,-1 0-1,1 0 0,0 0 1,-1 0-1,1-1 0,0 1 0,-1 0 1,1-1-1,0 0 0,-1 1 0,1-1 1,-1 0-1,1 0 0,-1 0 0,3-2 1,-3 1-2,0-1 1,0 1-1,0-1 0,0 1 1,-1-1-1,1 1 1,-1-1-1,0 1 1,1-1-1,-1 0 1,-1-4-1,1 4 0,0 0 0,0-1 0,0 1 0,0 0 0,-1 0 0,1 0 0,-1 0 0,0-1 0,0 1 0,0 0 0,0 0 0,-1 1 0,1-1 0,-1 0 0,-3-4 0,3 5 0,0 0 0,-1 1 0,0-1 0,1 0 0,-1 1 0,0 0 0,0-1 0,0 1 0,0 0 0,1 1 0,-1-1 0,-1 0 0,1 1 0,0 0 0,0 0 0,-5 0 0,6 0-1,1 0 0,0 0 1,0 0-1,0 0 0,0 0 0,-1 0 1,1 0-1,0 1 0,0-1 0,0 0 1,0 1-1,0-1 0,0 1 0,0-1 1,0 1-1,0-1 0,0 1 0,0 0 1,0 0-1,0-1 0,0 1 0,1 0 1,-1 0-1,-1 2 0,1-1-89,0 1 0,0 0 0,1 0 0,-1-1 0,1 1 0,-1 0-1,1 0 1,0 5 0,0 6-2698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7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62 31823,'0'-1'16,"0"-1"1,0 1-1,-1 0 1,1-1 0,0 1-1,-1 0 1,1-1-1,-1 1 1,1 0 0,-1-1-1,0 1 1,0 0-1,1 0 1,-1 0 0,0 0-1,0 0 1,0 0-1,0 0 1,0 0 0,-1 0-1,1 0 1,0 1-1,0-1 1,0 0 0,-1 1-1,1-1 1,0 1-1,-1 0 1,1-1 0,-1 1-1,1 0 1,0 0-1,-1 0 1,1 0 0,-1 0-1,1 0 1,0 0-1,-1 0 1,1 0 0,0 1-1,-1-1 1,1 1-1,0-1 1,-1 1 0,1-1-1,0 1 1,0 0-1,-1-1 1,1 1 0,0 0-1,0 0 1,0 0-1,-1 2 1,-3 4-17,1 1 1,0-1-1,0 1 1,1 0-1,0 0 0,0 0 1,1 0-1,0 1 1,-2 13-1,-1 85 8,5-87-7,0 1 0,-2 12 0,3 0-1,1 0 1,6 34-1,-6-56 0,1 0 0,0-1 0,0 1 0,2-1 0,-1 0 0,1 0 0,1 0 0,-1-1 0,2 0 0,-1 0 0,1 0 0,1-1 0,8 8 0,-7-8 2,1-1 0,0-1-1,1 1 1,-1-2 0,1 1 0,0-1-1,0-1 1,1 0 0,-1-1 0,1 0 0,0-1-1,0 0 1,0-1 0,19 0 0,-28-1-2,-1 0 0,1 0 0,-1-1 1,0 1-1,1 0 0,-1-1 0,0 0 1,1 0-1,-1 0 0,0 0 0,0 0 1,0 0-1,0 0 0,0 0 1,0-1-1,0 1 0,0-1 0,2-3 1,-1 1-1,0 0 0,0 0 0,-1-1 0,0 1 0,1-1 0,-2 0 0,1 0 0,1-7 1,1-10-2,-1 1 1,-1-1 0,-2-28 0,0 38 0,0-22-3,-2 0 0,-2-1 0,0 1 0,-12-37 0,11 51 1,-2-1 0,-1 1-1,0 0 1,-2 1 0,0 0 0,-1 0 0,-23-29 0,28 42 2,1 0-1,-1 1 1,0-1 0,0 1-1,0 0 1,-1 0-1,0 1 1,1 0 0,-2 0-1,1 1 1,0 0 0,-1 0-1,0 1 1,1 0 0,-1 0-1,0 1 1,0 0-1,0 0 1,0 1 0,0 0-1,-10 1 1,16-1-15,-1 0 1,0 1-1,0-1 1,0 1-1,1 0 1,-1 0-1,0 0 0,1 0 1,-1 0-1,0 1 1,1-1-1,0 1 1,-1-1-1,1 1 1,0 0-1,0 0 0,0 0 1,0 0-1,0 0 1,0 1-1,1-1 1,-1 0-1,-1 4 0,-13 27-956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8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32607,'10'0'96,"23"0"-64,12-2-32,5-1 32,1 3-32,-6 0 0,-4 0 0,-8 0-48,-14 0-144,-15 0-1745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8.6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31246,'6'7'1153,"25"5"-929,14-5-144,9-3-64,1-4 0,3 0-16,-5 0 32,-8-6-32,-6-5-32,-8 2-64,-12 1-2561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19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79 32047,'4'-71'683,"-4"70"-682,-1 1 0,1-1 0,0 1 0,-1-1 0,1 1 0,-1-1 0,1 1 1,-1-1-1,1 1 0,-1 0 0,1-1 0,-1 1 0,1 0 0,-1-1 0,1 1 0,-1 0 0,0 0 1,1 0-1,-1-1 0,0 1 0,1 0 0,-1 0 0,1 0 0,-1 0 0,0 0 0,1 0 1,-1 0-1,0 0 0,0 1 0,-24 1 3,24-2-4,-6 2 0,-1 0 0,0 1 0,1 0 0,0 0 0,0 0 0,0 1 0,0 0 0,1 1 0,-1 0 0,1 0 0,0 0 0,1 0 0,-11 13 0,2 0 0,0 1 0,1 0 0,-17 33 0,21-33 0,1 0 0,1 1 0,0-1 0,2 1 0,0 1 0,1-1 0,1 1 0,1-1 0,1 1 0,2 36 0,0-51 0,0-1 0,1 1 0,-1 0 0,1 0 0,0-1 0,0 0 0,1 1 0,-1-1 0,1 0 0,1 0 0,-1 0 0,1-1 0,-1 1 0,1-1 0,1 0 0,-1 0 0,0 0 0,1 0 0,0-1 0,0 0 0,0 0 0,0 0 0,1-1 0,8 3 0,0 0 0,0-1 0,0-1 0,1 0 0,-1-1 0,1-1 0,-1 0 0,1-1 0,26-3 0,-37 3 0,0-1 0,0 0 0,-1 0 0,1 0 0,0 0 0,0-1 0,-1 1 0,1-1 0,-1 0 0,0 0 0,1 0 0,-1-1 0,0 1 0,0-1 0,0 0 0,4-6 0,-3 3 0,0-1 0,0 1 0,-1-1 0,0 0 0,0 0 0,-1 0 0,1 0 0,0-11 0,1-11 0,-2 1 0,-1-1 0,-4-46 0,3 68 0,-3-16 0,0 0 0,-1 1 0,-1-1 0,-8-23 0,9 34 0,-1 0 0,0 1 0,0 0 0,-1 0 0,-1 0 0,1 1 0,-2 0 0,0 0 0,-10-9 0,17 17-4,-1 0-1,0 0 1,0 1 0,0-1-1,0 1 1,0 0 0,0 0 0,0 0-1,0 0 1,0 0 0,-1 0-1,1 0 1,0 1 0,-1-1-1,1 1 1,0-1 0,-1 1-1,1 0 1,-1 0 0,1 0-1,-1 1 1,1-1 0,0 0 0,-1 1-1,1 0 1,0-1 0,-1 1-1,1 0 1,0 0 0,0 0-1,0 1 1,0-1 0,0 0-1,0 1 1,0-1 0,0 1 0,1 0-1,-3 2 1,-20 36-484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0:57.7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29838,'0'0'2849,"0"-2"-2849,0 0-2513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11.1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29325,'0'-2'223,"0"-1"-1,1 1 0,-1-1 0,1 1 0,0-1 0,0 1 0,0-1 0,0 1 0,0 0 1,0 0-1,1-1 0,-1 1 0,1 0 0,0 0 0,2-2 0,-3 3-227,0 0 0,0 0 1,0 0-1,0 0 0,0 1 0,0-1 0,1 0 0,-1 1 0,0-1 0,0 0 0,1 1 0,-1 0 0,0-1 0,1 1 0,-1 0 0,0 0 1,1-1-1,-1 1 0,1 0 0,-1 0 0,0 1 0,1-1 0,-1 0 0,0 0 0,1 1 0,-1-1 0,0 1 0,1-1 0,-1 1 1,0-1-1,2 2 0,5 5 4,-1 0 1,1 0-1,-1 1 1,-1 0 0,0 0-1,0 0 1,8 16-1,-1 1 2,16 44-1,-20-39 2,-2 0-1,-1 1 1,-1 0 0,1 35-1,-4-33 1,1-1 0,2 0 0,15 51 0,-20-82-3,0 0 0,0-1 0,0 1 0,0-1 1,0 1-1,1 0 0,-1-1 0,0 1 0,0-1 0,0 1 0,1-1 0,-1 1 1,0-1-1,1 1 0,-1-1 0,0 1 0,1-1 0,-1 1 0,1-1 0,-1 1 1,1-1-1,-1 0 0,1 1 0,-1-1 0,1 0 0,-1 0 0,1 1 0,-1-1 1,1 0-1,1 0 0,-2 0-45,1-1 1,-1 0-1,1 1 1,0-1 0,-1 0-1,0 1 1,1-1-1,-1 0 1,1 0-1,-1 0 1,0 0-1,1 1 1,-1-1-1,0 0 1,0 0-1,0 0 1,0 0 0,0 0-1,0 0 1,0-1-1,0-24-3422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11.5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13 31262,'12'-10'1053,"-7"7"-843,-6 6-93,-9 8-116,-22 23 1,2 0 1,1 2-1,2 1 0,-28 51 1,50-73 201,4-14-275,1-1 1,0 0 0,0 1-1,0-1 1,0 0 0,0 1 0,0-1-1,-1 0 1,1 1 0,0-1 0,0 0-1,0 1 1,0-1 0,0 0-1,0 1 1,0-1 0,1 0 0,-1 1-1,0-1 1,0 0 0,0 1-1,0-1 1,0 0 0,0 1 0,1-1-1,-1 0 1,0 0 0,0 1 0,0-1-1,1 0 1,-1 0 0,0 1-1,0-1 1,1 0 0,-1 0 0,0 0-1,1 1 1,-1-1 0,11 0-8038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1:06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18585,'6'-9'11607,"9"5"-8044,24 4-5879,-25 0 3489,-5 1-1167,-1 0 0,1 1 0,0-1 0,-1 2 0,1-1 0,-1 1 0,1 0 0,-1 1-1,0 0 1,-1 1 0,1-1 0,-1 1 0,0 1 0,0-1 0,0 1 0,-1 1 0,0-1 0,0 1 0,7 11 0,4 7-6,-1 1 1,-1 0 0,-1 1 0,15 44 0,-13-19 4,-1 0-1,-3 1 1,-3 1-1,-1 0 1,-3 0-1,-3 74 1,-2-118-41,0-1-1,0 1 1,-1 0 0,-1 0-1,1 0 1,-2-1 0,1 1 0,-1-1-1,-1 0 1,0 1 0,0-1-1,-1-1 1,0 1 0,0-1-1,-1 0 1,0 0 0,0-1 0,-1 1-1,0-1 1,0-1 0,-1 0-1,-14 9 1,-20 7-2843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12.3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39 29502,'0'-2'144,"1"0"0,0 0 1,0 0-1,0 0 1,0 0-1,0 0 1,1 0-1,-1 0 1,0 1-1,1-1 1,0 0-1,-1 1 1,1 0-1,0-1 1,0 1-1,-1 0 1,1 0-1,0 0 1,0 0-1,0 0 0,3-1 1,-3 2-151,0-1-1,0 0 1,0 1-1,0-1 1,0 1 0,0 0-1,0 0 1,0-1-1,0 1 1,0 1 0,0-1-1,0 0 1,0 0-1,0 1 1,0-1 0,0 1-1,0 0 1,-1-1-1,1 1 1,0 0 0,0 0-1,-1 0 1,1 0-1,0 1 1,1 1 0,2 4 3,0 0 0,0 0 1,-1 1-1,0 0 1,0 0-1,-1 0 1,4 15-1,13 66 8,-18-75-5,14 79 13,-10-47-5,2-1 0,2 1 0,26 68 0,-29-103-550,-7-20-181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12.6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253 2 31230,'-4'-2'721,"2"2"-257,-4 0-336,-4 6-112,-7 19-16,-3 12 16,-5 12 0,-2-3-16,-2 4 0,-2-4 0,5-3 0,3-6-16,7-6-64,5-9-208,5-12-977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17.9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58 28717,'-15'-5'3881,"14"4"-3877,1 0-1,-1 1 0,0-1 0,1 0 0,-1 1 0,1-1 0,-1 0 0,1 1 0,-1-1 0,1 0 1,0 0-1,-1 0 0,1 0 0,0 1 0,0-1 0,-1 0 0,1 0 0,0 0 0,0 0 1,0 0-1,0 0 0,0 1 0,0-1 0,0 0 0,1 0 0,-1 0 0,0 0 0,0 0 0,1 1 1,-1-1-1,1 0 0,-1 0 0,0 0 0,1 1 0,-1-1 0,1 0 0,0 1 0,-1-1 1,1 0-1,0 1 0,-1-1 0,1 1 0,1-1 0,0-1-3,0 0 0,1 0 0,0 0 0,-1 1 0,1-1 0,0 1 0,0-1 0,0 1 0,0 0 0,0 0 0,0 1 0,0-1 0,0 1 0,0-1 0,0 1 0,0 0 0,1 0 0,-1 0 0,5 2 0,-5-1 0,-1-1 0,1 2 0,-1-1 0,0 0 0,1 0 0,-1 1 0,0-1 0,0 1 0,0 0 0,0 0 0,0-1 0,0 1 0,-1 0 0,1 1 0,-1-1 0,1 0 0,-1 0 0,0 1 0,0-1 0,0 1 0,0-1 0,0 1 0,0 4 0,3 11 0,-2 1 0,-1 0 0,0 0 0,-1 0 0,-2 0 0,1 0 0,-2 0 0,-1 0 0,0-1 0,-1 1 0,-1-1 0,-16 33 0,11-29-3,14-32-2,18-39-3,8-7 8,4 1 0,61-80 0,-89 130 0,-4 4 0,0 1 0,0-1 0,0 0 0,-1 0 1,1 0-1,0 0 0,0 0 0,-1 0 0,1 0 0,-1 0 1,1-1-1,-1 1 0,1 0 0,-1 0 0,0 0 0,1-3 1,-23 6-1,13 1-1,2 0 1,-1 0 0,0 1 0,1 0 0,0 0-1,0 1 1,0 0 0,0 0 0,1 0 0,0 1-1,0 0 1,0 1 0,1-1 0,0 1 0,0 0-1,-5 10 1,6-10 0,0 1 0,0 0 0,1 0 0,0 1 0,1-1 1,-1 0-1,2 1 0,-1 0 0,1-1 0,0 1 0,1 0 0,0 0 0,1-1 0,0 1 0,0 0 0,2 8 0,-1-12 0,1 0-1,-1 0 1,1-1 0,0 1 0,0-1 0,0 1-1,1-1 1,-1 0 0,1 0 0,0-1-1,0 1 1,0-1 0,1 0 0,-1 0-1,1-1 1,0 1 0,0-1 0,-1 0-1,2 0 1,-1 0 0,6 0 0,8 3-37,0-1 1,1-1 0,0-1 0,26-1-1,-28-1-496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19.2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2 104 32063,'0'-24'669,"-1"89"-666,2 71-3,0-129 0,0-1 0,1 1 0,-1-1 0,2 0 0,-1 0 0,1 0 0,0 0 0,0 0 0,1 0 0,-1-1 0,1 0 0,0 0 0,9 8 0,-11-11 0,-1 0 0,1 0 0,0-1 0,0 1 0,0-1 0,0 0 0,0 0 0,0 1 0,1-1 0,-1 0 0,0-1 0,1 1 0,-1 0 0,0-1 0,1 1 0,-1-1 0,1 0 0,-1 0 0,1 0 0,-1 0 0,1 0 0,-1-1 0,1 1 0,-1-1 0,0 1 0,1-1 0,-1 0 0,0 0 0,0 0 0,1 0 0,-1 0 0,0-1 0,0 1 0,0-1 0,0 1 0,-1-1 0,1 0 0,2-2 0,2-4 0,0 0 0,0-1 0,-1 1 0,-1-1 0,1 0 0,-1 0 0,-1-1 0,0 1 0,0-1 0,-1 0 0,2-14 0,-1-14 0,-1-64 0,-3 64 0,2-21 18,-1 51-10,-1 32-20,1-10 3,-16 244 27,-1 46-9,20 9-14,-3-313 4,0 0 1,0 0 0,0 0-1,0 1 1,0-1-1,0 0 1,0 0 0,0 0-1,0 1 1,-1-1 0,1 0-1,0 0 1,0 0-1,0 1 1,0-1 0,0 0-1,0 0 1,0 0 0,0 0-1,-1 1 1,1-1 0,0 0-1,0 0 1,0 0-1,0 0 1,0 0 0,-1 1-1,1-1 1,0 0 0,0 0-1,0 0 1,0 0-1,-1 0 1,1 0 0,0 0-1,0 0 1,0 0 0,-1 0-1,1 0 1,0 0-1,0 0 1,0 0 0,-1 0-1,1 0 1,0 0 0,0 0-1,0 0 1,-1 0-1,1 0 1,-11-7 19,5 0-22,-1-1 0,1-1 0,0 1 0,1-1 0,0 0 0,-6-16 0,-21-63-3,28 74 6,0 1 0,2-1 0,-1 0 0,2 0 0,-1-16 0,2 24 0,0 0 0,1 0 0,-1 1 0,1-1 0,0 0 0,1 0 0,-1 1 0,1-1 0,0 1 0,0-1 0,1 1 0,0 0 0,0 0 0,6-8 0,3 2-34,0 1 0,0 0 0,1 1 0,0 1 0,1 0 0,-1 1 0,2 0 0,-1 1 0,1 1 0,0 0 0,0 1 0,0 0 0,0 2 0,1 0 0,16-1 0,-19 3-1567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0.4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244 10 31566,'-1'-1'24,"1"0"-1,-1 1 0,1-1 0,-1 1 0,1-1 0,-1 0 0,1 1 0,-1-1 0,0 1 1,1-1-1,-1 1 0,0 0 0,1-1 0,-1 1 0,0 0 0,1-1 0,-1 1 0,0 0 1,0 0-1,1 0 0,-1 0 0,0 0 0,0 0 0,0 0 0,1 0 0,-1 0 0,0 0 1,0 0-1,1 0 0,-1 0 0,-1 1 0,-29 4-154,-90 28 224,121-33-82,-1 1 0,0 0 0,1-1 0,-1 1 1,1 0-1,-1-1 0,1 1 0,-1 0 0,1-1 0,-1 1 0,1 0 0,0 0 0,-1 0 0,1-1 0,0 1 0,0 0 1,0 0-1,0 0 0,-1 0 0,1 0 0,0-1 0,1 2 0,-1 29-29,0-16 43,-12 182 24,-2 42-21,14 616 82,2-368-92,-20-185-18,1-6 0,16-255 0,0-20 9,1-1 0,2 23 0,-1-43-9,-1 1 0,1 0 0,-1 0 1,1-1-1,-1 1 0,1-1 0,0 1 0,-1 0 1,1-1-1,0 1 0,-1-1 0,1 1 1,0-1-1,0 0 0,0 1 0,-1-1 1,1 0-1,0 1 0,0-1 0,0 0 0,0 0 1,0 0-1,0 0 0,-1 0 0,3 0 1,29 1-2,-25-1 1,47 1-2,-31 1-2,0-2-1,0 0 0,0-2 1,-1 0-1,35-8 1,-53 9-45,-1 0 1,0 0 0,0 0 0,0-1 0,0 1 0,0-1-1,0 0 1,-1 1 0,1-1 0,-1-1 0,1 1 0,-1 0-1,0 0 1,1-1 0,-1 1 0,3-6 0,0-10-2402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1.4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18 29325,'-42'0'2386,"30"0"-1621,28 0-679,146-9-62,1 1-3,-161 8-21,-1 0-1,0 0 1,1-1 0,-1 1-1,1 1 1,-1-1 0,0 0 0,1 0-1,-1 0 1,0 1 0,1-1-1,-1 1 1,0-1 0,0 1 0,1-1-1,-1 1 1,0 0 0,0-1-1,0 1 1,1 1 0,-1 0-1,0 1 0,0-1 0,-1 0 0,1 0 0,-1 1 0,0-1 0,0 0 0,1 1 0,-1-1 0,-1 4 0,1 3-1,-2 35 16,-2 0-1,-11 46 0,3-19-5,2 31 21,7 204-1,4-250-21,7 111 6,0 47-4,-7-25 5,-3 216 12,-24-62-21,26-338-5,-1 1 0,1-1 0,0 1 0,-1-1 0,0 0 0,-1 1 0,1-1 0,-1 0 0,0 0 0,0 0 0,0 0 0,-6 9 0,4-13 0,-1 0 0,1 0 0,0 0 0,0-1 0,-1 0 0,1 1 0,-9-2 0,3 1 0,-74 4-27,83-4 25,1-1 1,-1 1-1,1 0 0,-1-1 0,1 1 0,-1-1 0,1 1 0,-1-1 0,1 1 0,0-1 0,-1 1 1,1-1-1,-1 1 0,1-1 0,0 1 0,0-1 0,-1 0 0,1 1 0,0-1 0,0 1 1,0-1-1,0 0 0,0 1 0,0-1 0,0 0 0,0 1 0,0-1 0,0 0 0,0 1 0,0-2 1,3-22-562,5 1-1286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1.8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32111,'0'-5'400,"0"1"-272,8 0-64,15-1-64,4 3 16,2 2-16,-3 0 0,-3 0 0,-5 0-16,-7 2-64,-7 5-432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2.1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32175,'0'0'208,"21"0"0,5 0-144,3 0-64,0 0 0,-4-1-96,-7-3-801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2.4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46 32191,'2'-4'31,"1"0"1,-1 1 0,1-1-1,0 1 1,0 0 0,0 0-1,0 0 1,1 0 0,-1 0-1,8-3 1,-9 5-25,0 0-1,-1 0 1,1 0 0,0 1-1,0-1 1,0 0 0,1 1-1,-1 0 1,0-1 0,0 1-1,0 0 1,0 0 0,0 0-1,0 1 1,0-1 0,0 0-1,0 1 1,0-1 0,0 1-1,0 0 1,0 0 0,0 0-1,0 0 1,0 0 0,0 0-1,1 1 1,3 4-7,0 1 0,-1-1 0,0 1 0,0 0 0,-1 0 0,1 0 0,-1 1 0,5 15 0,1 5 0,8 36 0,31 225-3,-48-268-95,-1-20-167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2.8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165 2 30670,'-6'-2'1169,"2"2"-609,2 0-384,0 0-112,-2 13-32,-3 11 0,1 9-32,-6 4 16,-2 0-16,-5 2 0,-2-4 0,3-3-16,-1-6-48,3-10-272,2-6-2193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29.6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1634 30414,'-2'-31'2273,"12"-178"-2228,-11 72-43,3-171-1,3 215-1,21-118 0,-21 183 0,3 0 0,0 0 0,2 1 0,0 0 0,15-25 0,6-2 0,48-63 0,-48 74 0,-2-1 0,-2-1 0,33-75 0,-59 119 0,-1 1 0,0 0 0,0-1 0,1 0 0,-1 1 0,0-1-1,0 1 1,0-1 0,0 1 0,0-1 0,0 1 0,0-1 0,0 1 0,0-1 0,0 1 0,0-1 0,0 1 0,-1-1 0,1 1-1,0-1 1,0 1 0,0-1 0,-1 1 0,1-1 0,0 1 0,-1-1 0,1 1 0,0-1 0,-1 1 0,1 0 0,0-1 0,-2 1-1,-20-6-4,14 5 3,0 2 1,0-1-1,0 1 1,-10 2-1,-4 5 2,0 0 0,-30 17 0,49-24 0,29-16 0,39-21 0,-64 35 0,1 1 0,-1-1 0,0 1 0,1-1 0,-1 1 0,0-1 0,1 1 0,-1 0 0,0 0 0,1 0 0,-1 0 0,1 0 0,-1 0 0,0 0 0,1 0 0,-1 0 0,0 0 0,1 1 0,-1-1 0,0 1 0,1-1 0,-1 1 0,0 0 0,0-1 0,1 1 0,-1 0 0,0 0 0,0 0 0,0 0 0,0 0 0,0 0 0,1 1 0,1 3 0,-1 0 0,0 1 0,1-1 0,-2 1 0,1 0 0,1 8 0,3 9 0,-3-13 3,1-1 0,1 1 0,9 14 0,-9-17-21,0 1-1,-1 0 1,0 0-1,3 11 1,-5-7-318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4.0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16 31470,'0'0'24,"0"-1"0,0 1 0,0-1 0,0 0 0,0 1-1,0-1 1,0 1 0,0-1 0,0 1 0,0-1-1,0 1 1,0-1 0,-1 0 0,1 1 0,0-1 0,0 1-1,-1-1 1,1 1 0,0-1 0,-1 1 0,1 0 0,0-1-1,-1 1 1,1-1 0,-1 1 0,1 0 0,-1-1-1,1 1 1,-1 0 0,1 0 0,-1-1 0,1 1 0,-1 0-1,1 0 1,-1 0 0,1-1 0,-1 1 0,1 0 0,-1 0-1,0 0 1,1 0 0,-1 0 0,1 0 0,-1 0-1,1 1 1,-1-1 0,0 0 0,1 0 0,-1 0 0,-4 0-98,-13 0 62,-30 0 15,46 0-3,0 0 0,0 0 0,0 1-1,0-1 1,0 1 0,0-1 0,0 1-1,1 0 1,-1-1 0,0 1 0,0 0 0,1 0-1,-1 1 1,1-1 0,-1 0 0,1 0 0,-1 1-1,1-1 1,-2 3 0,2 0 0,0 0 0,1-1 0,-1 1 0,1 0 0,0 0-1,0 0 1,0 0 0,2 4 0,-1 7 4,11 244 89,-14 967-2,4-1163-89,12 67 1,-8-84-3,-6-45 0,0 0 1,0 0-1,0 0 1,0 0-1,1 1 1,-1-1-1,0 0 1,0 0-1,1 0 1,-1 0-1,1 0 1,-1 0-1,1 0 1,-1 0-1,1 0 1,0 0-1,-1 0 1,1 0-1,0 0 1,0-1-1,0 1 1,-1 0-1,1 0 1,0-1-1,0 1 1,0-1-1,0 1 1,0-1-1,0 1 1,1-1-1,-1 0 1,0 1-1,0-1 0,0 0 1,0 0-1,0 0 1,0 0-1,1 0 1,-1 0-1,0 0 1,0 0-1,0 0 1,0-1-1,0 1 1,0 0-1,1-1 1,-1 1-1,1-2 1,3 0-70,0 0 0,-1-1 0,0 1 1,1-1-1,-1 0 0,0 0 0,-1-1 0,1 1 1,5-7-1,14-23-2180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4.5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57 31711,'2'-2'19,"-1"0"0,0 0 0,1 1 1,-1-1-1,1 1 0,0-1 0,0 1 1,-1 0-1,1-1 0,0 1 0,0 0 1,0 0-1,0 0 0,1 1 1,-1-1-1,0 0 0,0 1 0,0-1 1,1 1-1,-1 0 0,0 0 0,0 0 1,1 0-1,-1 0 0,0 0 1,0 1-1,0-1 0,1 1 0,-1 0 1,0-1-1,0 1 0,0 0 0,0 0 1,0 0-1,0 1 0,0-1 0,-1 0 1,1 1-1,0-1 0,-1 1 1,1-1-1,-1 1 0,1 0 0,1 3 1,3 6-17,-1 0 0,-1 0 1,0 1-1,0-1 0,-1 1 0,-1-1 1,0 1-1,-1 0 0,1 19 1,-2-22-3,0 1 0,-1-1 0,0 1 0,0-1 0,-1 1 1,0-1-1,-1 0 0,0 0 0,-1 0 0,1 0 0,-2 0 0,-6 10 1,7-13 1,1-2-2,0 0 0,0 0 1,0 0-1,-1-1 0,1 1 0,-1-1 1,-5 4-1,8-7-1,1-1 0,-1 1 0,1-1 0,0 1 0,0 0 0,-1-1 0,1 1 0,0-1 0,0 1 0,-1-1 0,1 1 0,0-1 0,0 1 0,0-1 0,0 1 0,0-1 0,0 1 0,0-1 0,0 1 0,0-1 0,0 0 0,0 1 0,0-1 0,0 0 0,0 0 0,1-10 0,0 0 0,1 0 0,0 1 0,1-1 0,0 1 0,7-16 0,33-64-1,-31 68-1,-8 14 0,4-10 1,1 0-1,1 0 0,1 2 1,0-1-1,1 1 1,16-15-1,-22 27-3,-5 5 2,-4 6-2,-46 70 2,33-55 3,-25 48-1,36-61 1,1 1 1,1-1-1,0 1 0,0-1 0,1 1 0,1 0 0,-1 0 0,1 0 0,1 13 0,0-21 1,1 1 0,-1-1 1,0 0-1,1 1 0,0-1 0,-1 0 0,1 0 1,0 0-1,0 0 0,1 0 0,-1 0 0,0 0 1,0 0-1,1 0 0,0 0 0,-1-1 1,1 1-1,0-1 0,0 1 0,-1-1 0,5 2 1,0 1-72,0-2 1,1 1 0,-1-1-1,1 0 1,-1 0-1,11 1 1,12 0-1521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5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88 31855,'-5'27'700,"2"-16"-674,1 0-1,0 0 0,0 0 0,1-1 0,1 19 0,0-27-26,1 1 0,-1-1 0,1 1 0,-1-1 0,1 0 0,0 0 0,0 1 0,0-1 0,0 0 0,0 0 0,0 0 0,0 0 0,1 0 0,-1 0 0,1 0 0,0 0 0,-1-1-1,1 1 1,0-1 0,0 1 0,0-1 0,0 0 0,0 0 0,0 0 0,0 0 0,1 0 0,-1 0 0,0 0 0,1-1 0,-1 1 0,0-1 0,1 0 0,2 0 0,-1 1 1,1-1 0,-1 0 0,0 0 0,0 0 0,0-1 0,1 0 0,-1 1 0,0-1 0,0-1 0,0 1 0,0-1 0,-1 1 0,1-1 0,0 0 0,3-3 0,-1 0 2,0 0-1,-1-1 1,0 1 0,0-1-1,-1 0 1,1 0 0,5-12-1,0-2 7,-1-1-1,-1 0 0,-2 0 0,0 0 1,0-1-1,1-27 0,-20 247-7,0-10 0,13 110 0,-19-378 0,10 22-8,1 1 0,3-1 0,5-95 0,0 152 8,0 0 0,1 0 0,-1 0 0,0 0 1,1 0-1,-1 0 0,1 0 0,-1 0 0,1 0 0,-1 1 0,1-1 0,0 0 1,-1 0-1,1 1 0,0-1 0,0 0 0,0 1 0,0-1 0,-1 0 0,1 1 1,0-1-1,0 1 0,2-1 0,29-7-45,-17 5-78,13-6-905,1-2-2165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6.0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79 31630,'-1'-1'19,"1"1"-1,-1 0 0,1 0 1,0-1-1,-1 1 0,1 0 0,0-1 1,0 1-1,-1 0 0,1-1 0,0 1 1,0-1-1,0 1 0,-1 0 1,1-1-1,0 1 0,0-1 0,0 1 1,0-1-1,0 1 0,0 0 0,0-1 1,0 1-1,0-1 0,0 1 1,0-1-1,0 1 0,0-1 0,0 1 1,0 0-1,0-1 0,1 1 0,-1-1 1,0 1-1,0 0 0,0-1 1,1 1-1,-1 0 0,0-1 0,1 1 1,-1 0-1,0-1 0,1 1 0,-1 0 1,0-1-1,1 1 0,-1 0 0,0 0 1,1 0-1,-1-1 0,1 1 1,-1 0-1,1 0 0,0 0 0,29-10-160,-23 9 224,39-12-70,0 2 0,1 2 1,0 2-1,60-1 0,-122 40 39,10-13-47,0 0 0,2 0 0,1 0 0,0 1 0,1-1 0,1 0 0,3 24 0,-1 14-1,-14 948 42,9-938-45,-2 0 0,-3 0 0,-4 0 0,-24 83 0,34-145 0,-11 35 0,13-37 0,-1-1 0,0 0 0,0 1 0,0-1 0,-1 0 0,1 0 0,0 0 0,-1 0 0,0 0 0,1 0 0,-1 0 0,0-1 0,-3 3 0,4-4 0,0 1 0,-1-1 0,1 0-1,0 0 1,0 0 0,0 0 0,0 0 0,0 0 0,0 0 0,-1 0-1,1-1 1,0 1 0,0 0 0,0-1 0,0 1 0,0 0-1,0-1 1,0 0 0,-2 0 0,-21-18-43,12 9-50,-10-5-806,-1 1-2289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6.3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32319,'0'0'112,"27"0"-48,10 0-16,4 0-32,0-4-16,-6 2 0,-10 2-64,-15 0-416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6.6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26 31711,'43'-11'432,"0"4"-112,-10 3-240,-12 0-80,-9 4 0,-8 0-640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28.4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 16 28877,'-3'-2'377,"0"0"1,0 0-1,1 0 0,-1 1 0,0 0 1,0-1-1,0 1 0,-1 0 0,-2 0 1,6 1-330,3 0-30,4 1-16,-1 0 0,1 0-1,-1 1 1,0 0 0,1 0-1,-1 0 1,0 1 0,0 0-1,-1 0 1,11 8 0,1 1-2,0 1 0,17 19 0,-26-24 0,0 1 0,-1-1 0,0 2 0,-1-1 0,0 1 0,0 0 0,-1 0 0,-1 0 0,0 1 0,0-1 0,-1 1 0,0 0 0,-1 0 0,0 0 0,0 1 0,-2-1 0,1 0 0,-1 1 0,-1-1 0,0 0 0,-1 0 0,0 1 0,-1-1 0,-4 12 0,-6 9 0,-2-1 0,-37 56 0,35-60-1,0 1 1,2 0-1,-23 59 0,36-79-37,0-1-1,1 1 1,0 0 0,0 13-1,1-9-598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31:38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2561 70 29037,'88'0'3076,"212"0"-2956,-131 0-62,738-20-14,-366 7-33,-216 10-6,-107-12 9,41-1 4,-242 15-22,-12 0 3,0 1-1,-1 0 1,1 0-1,0 0 1,0 0-1,-1 0 0,8 3 1,-11-1 6,1 0-1,-1 0 1,-1 0 0,1 0 0,0 0 0,0 1-1,-1-1 1,1 0 0,-1 0 0,0 1 0,0-1-1,0 0 1,0 5 0,1 6 11,6 22 0,-1 0 1,1 62 0,-7-28 13,5 295 72,2-247-89,24 129 0,2-64 12,-9 1-1,1 215 1,-25-295-22,-2 0-3,14 124 0,34 339 0,-34-416 0,3 103 0,-15-243 0,0 11 5,0 0 0,-1 0 1,-2 1-1,-5 26 0,6-42-5,1-1 0,-1 1 1,-1-1-1,1 0 0,-1 0 1,0 0-1,0 0 0,0 0 0,0 0 1,-1-1-1,0 0 0,0 1 1,0-2-1,-1 1 0,1 0 1,-1-1-1,0 0 0,0 0 0,0 0 1,-11 3-1,-32 10 0,-1-3 0,-1-2 1,0-2-1,-65 3 0,-207-8-7,190-5-14,-225 0 51,-392 3-60,594 7 28,-159 32-1,34-2 3,52-22-39,-69 9-71,103 2-6,-50 7 31,-248 3 0,160-17 168,62-1 29,218-17-135,1 1 0,-1 3 0,1 2 0,-67 22 0,107-29 36,-1 0-1,0-1 1,1 0-1,-1-1 1,0 0 0,-13-2-1,-11 0-81,21 3 58,13-1 14,-1 1 0,0-1 0,1 0 0,-1 0-1,1 0 1,-1 0 0,0 0 0,1 0 0,-1-1-1,1 1 1,-1-1 0,1 0 0,-1 0 0,1 0-1,0 0 1,-1 0 0,-2-2 0,2 0 4,0 0 0,0 1 1,-1-1-1,1 1 0,-1 0 0,1 0 1,-1 0-1,0 1 0,0-1 0,0 1 1,0 0-1,0 0 0,0 0 0,-6 0 1,4 1-9,0-1 0,1 0 1,-1-1-1,0 0 0,1 0 1,-11-5-1,12 5 0,1-1 0,-1-1 1,0 1-1,1 0 0,0-1 0,0 0 1,0 1-1,0-1 0,0-1 0,1 1 1,0 0-1,-1-1 0,2 1 0,-1-1 1,1 1-1,-1-1 0,0-7 0,0-8 15,0 0 0,2 0-1,1-22 1,1 1 9,10-124 7,0-4-28,-11 98-1,0-21 10,-4-1-1,-14-91 0,-84-456-10,76 435 1,18 126 5,-29-128 0,23 155-5,1 0 0,3 0-1,-4-75 1,11 76-1,2 1 0,2-1 0,2 1 0,2 0 0,21-80 0,9-1-11,-7-3 1,15-157-1,-41 273 6,1 1 1,1-1-1,0 1 0,14-29 1,37-63-21,-53 104 25,1-2-3,1 0-1,-1 0 1,1 1 0,1-1-1,-1 1 1,11-8 0,-12 11 1,-1 0 0,1 0 0,0 1 0,0 0 0,0 0 0,0 0 0,0 0 0,1 0 0,-1 1 0,0 0 0,1 0 0,-1 0 0,7 0 0,5 2-1,-1 1 1,1 0-1,-1 1 0,21 7 0,-17-4 3,0-1 1,27 3-1,245-3 12,-180-6-8,-29 1-9,-1-2-1,104-18 1,-124 12 5,1 2 0,93 4 0,-90 3 0,-39-3 1,0-1 0,0-1 0,0-1 1,29-10-1,-21 6-4,53-8 0,1 5 13,-24 3-15,86-2 0,-80 12 3,-38 1 6,0-1-1,-1-2 1,1-1-1,54-12 1,-45 10-7,-40 4-10,-7 4-569,-8 4-1162,-5-3-4270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45.77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46 142 32047,'-2'-19'482,"0"10"-309,-1 12-108,-4 20-65,1-1 0,1 1 0,-4 33 0,0 76 0,9-116 0,-3 190 0,3-146 0,7-192 0,-9 38 0,0 33 0,2 0 0,3 0 0,16-88 0,-18 142 1,1 0-1,0 0 1,0 0 0,1 0-1,0 1 1,0-1 0,1 1 0,-1 0-1,6-7 1,-6 11-5,-1-1 0,0 1 0,0 0 0,1 1 0,-1-1 0,1 0 0,-1 1 0,1-1 0,0 1 0,-1 0 0,1 0 0,0 0 0,0 0 1,0 0-1,0 1 0,0 0 0,0-1 0,0 1 0,0 0 0,0 0 0,0 0 0,0 1 0,4 0 0,-6 0-10,0-1 1,1 1-1,-1-1 0,0 1 0,0-1 1,0 1-1,0 0 0,0 0 1,0-1-1,0 1 0,0 0 0,-1 0 1,1 0-1,0 0 0,0 0 1,-1 0-1,1 0 0,-1 0 1,1 0-1,-1 0 0,1 1 0,-1-1 1,0 0-1,1 0 0,-1 0 1,0 1-1,0-1 0,0 1 0,1 27-637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0.0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42 31502,'25'-1'1220,"177"-39"-1207,-199 40-1734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3:42:31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200 266 29453,'0'-11'494,"0"1"0,-1-1 0,0 1-1,-1 0 1,-3-12 0,4 17-481,-1 0 0,0 0 1,-1 1-1,1-1 0,-1 1 0,0 0 1,0-1-1,0 1 0,-1 0 0,1 1 1,-1-1-1,-6-4 0,8 7-8,0 0-1,0 0 0,0-1 1,0 2-1,0-1 0,0 0 1,0 0-1,0 1 0,0-1 1,-1 1-1,1-1 1,0 1-1,0 0 0,-1 0 1,1 0-1,0 0 0,0 1 1,-1-1-1,1 0 0,0 1 1,0 0-1,0 0 1,-2 0-1,-1 1-3,1 0-1,1 1 1,-1-1 0,0 1-1,0-1 1,1 1 0,0 0-1,-1 1 1,1-1 0,-3 5-1,-1 3 1,0 0-1,1 1 0,1 0 0,-1 0 0,2 0 1,0 1-1,0 0 0,1-1 0,1 1 0,0 1 1,1-1-1,0 21 0,2-32 0,-1 0 0,0 0 0,0 0 0,1-1 1,-1 1-1,1 0 0,0 0 0,0 0 0,-1 0 0,1-1 0,0 1 0,0 0 0,1-1 1,-1 1-1,0-1 0,0 1 0,1-1 0,-1 0 0,1 1 0,-1-1 0,1 0 0,0 0 1,-1 0-1,1 0 0,0-1 0,0 1 0,-1 0 0,1-1 0,0 1 0,0-1 0,0 1 1,0-1-1,0 0 0,0 0 0,0 0 0,2 0 0,1 0 2,0 0 0,0-1 0,0 1-1,0-1 1,-1 0 0,1 0 0,0 0 0,-1 0-1,1-1 1,0 0 0,-1 0 0,0 0 0,8-6-1,-6 2 1,0 0-1,0-1 0,0 0 0,-1-1 0,0 1 0,0-1 1,0 0-1,-1 0 0,-1-1 0,0 1 0,0-1 1,0 1-1,1-11 0,0-10 6,-1 0 0,-2-51 0,-1 50-10,-8 42 3,4 3 0,0 0 0,2 0 0,0 0 0,0 1 0,2 28 0,0-37 0,1 1 0,-1-1 0,1-1 0,1 1 0,0 0 0,0 0 0,0 0 0,0-1 0,1 1 0,0-1 0,1 0 0,-1 0 0,1 0 0,0 0 0,7 6 0,-9-10 0,-1-1 0,1 0 0,-1 0 0,1 1 0,-1-1 0,1 0 0,0-1 0,0 1 0,-1 0 0,1 0 0,0-1 0,0 1 0,0-1 0,0 0 0,0 1 0,0-1 0,0 0 0,0 0 0,0 0 0,0 0 0,0-1 0,0 1 0,0 0 0,-1-1 0,1 0 0,0 1 0,2-2 0,-1 0 0,0 1 0,-1-1 0,1 0 0,-1 0 0,1-1 0,-1 1 0,0 0 0,0-1 0,0 1 0,0-1 0,0 0 0,-1 1 0,1-1 0,-1 0 0,0 0 0,1-3 0,2-15 0,0 0 0,-2 0 0,-1 0 0,0 0 0,-3-22 0,1-4 0,1 46 0,1-1 0,-1 1 0,0-1 0,1 1 0,-1 0 0,1-1 0,-1 1 0,1-1 0,0 1 0,0 0 0,-1-1 0,1 1 0,0 0 0,0 0 0,0 0 0,1 0 0,-1 0 0,0 0 0,0 0 0,0 0 0,1 0 0,-1 1 0,0-1 0,1 0 0,-1 1 0,1-1 0,-1 1 0,1 0 0,-1-1 0,1 1 0,-1 0 0,4 0 0,5-1 0,1 0 0,0 1 0,14 2 0,-22-2 0,0 0 0,-1 1 0,1-1 0,0 1 0,-1-1 0,1 1 0,-1 0 0,1 0 0,-1 0 0,1 1 0,-1-1 0,1 0 0,-1 1 0,0 0 0,0-1 0,0 1 0,0 0 0,0 0 0,2 4 0,-1-1 0,0 0 0,0 0 0,-1 1 0,1-1 0,-1 0 0,-1 1 0,1 0 0,0 8 0,0 2 0,-1 0 0,-1-1 0,0 1 0,-1 0 0,-5 26 0,5-39-1,-3 28 4,3-31-4,1 1 0,0 0 0,0-1 0,0 1 0,0 0 0,0 0 0,0-1 0,0 1 0,0 0 0,0 0 0,0-1 0,0 1 0,0 0 0,0 0 0,1-1 0,-1 1 0,0 0 0,1-1 0,-1 1-1,0 0 1,1-1 0,-1 1 0,1-1 0,-1 1 0,1-1 0,-1 1 0,1 0 0,-1-1 0,1 0 0,-1 1 0,1-1 0,1 1 0,5-1 1,0 0 0,1 0 0,-1-1 0,0 0 0,1 0 0,-1-1 0,0 0 0,0 0 0,0-1 0,-1 0 0,1 0 0,0-1 0,-1 1 0,0-1 0,0-1 0,0 1 0,-1-1 0,1 0 0,-1 0 0,0-1 0,5-7 0,-4 4 0,0 0 0,0 0 0,-1-1 0,0 1 0,-1-1 0,0 0 0,-1-1 0,0 1 0,0 0 0,-1-1 0,-1 0 0,0 0 0,0 1 0,-1-14 0,-1 23 0,1 0 0,-1 0 0,1-1 0,-1 1 0,0 0 0,0 0 0,1 0 0,-1 0 0,0 0 0,0 0 0,0 0 0,0 0 0,0 0 0,0 1 0,-1-1 0,1 0 0,0 1 0,0-1 0,0 1 0,-1-1 0,1 1 0,0-1 0,-1 1 0,1 0 0,0 0 0,-1 0 0,1 0 0,-2 0 0,-2-1 0,1 1 0,-1 0 0,0 0 0,0 0 0,1 0 0,-1 1 0,-5 1 0,10-1 0,-1-1 0,0 1 0,1-1 0,-1 1 0,0-1 0,1 1 0,-1 0 0,1-1 0,-1 1 0,1 0 0,-1 0 0,1-1 0,-1 1 0,1 0 0,0 0 0,-1 0 0,1 0 0,0-1 0,0 1 0,0 0 0,0 0 0,0 1 0,-1 24 0,2-19 0,0 2 0,0 0 0,0-1 0,1 1 0,1 0 0,-1-1 0,1 0 0,1 1 0,0-1 0,0-1 0,0 1 0,8 10 0,-6-10 0,0-1 0,0 1 0,1-1 0,-1 0 0,2 0 0,-1-1 0,1 0 0,0-1 0,0 1 0,12 5 0,-16-10 0,0 1 0,0-1 0,0 0 0,0 0 0,0 0 0,0-1 0,0 1 0,0-1 0,1 0 0,-1 0 0,0 0 0,0-1 0,5-1 0,-6 1 0,-1 0 0,1 0 0,-1 0 0,1 0 0,-1-1 0,1 1 0,-1-1 0,0 0 0,1 0 0,-1 0 0,0 0 0,-1 0 0,1 0 0,0 0 0,0-1 0,-1 1 0,0 0 0,1-1 0,1-4 0,2-9 0,-1 0 0,0-1 0,-1 0 0,-1 1 0,0-25 0,0 16 0,6-36 0,-7 58 0,0 0 0,0-1 0,0 1 0,1 0 0,0 0 0,-1 0 0,1 0 0,0 0 0,0 0 0,1 0 0,-1 1 0,1-1 0,-1 1 0,1 0 0,0 0 0,0 0 0,0 0 0,0 0 0,0 0 0,0 1 0,0-1 0,1 1 0,-1 0 0,1 0 0,-1 1 0,0-1 0,1 1 0,-1-1 0,1 1 0,0 0 0,-1 0 0,1 1 0,-1-1 0,1 1 0,-1 0 0,0 0 0,5 1 0,-6-1 0,-1 1 0,1-1 0,-1 0 0,1 1 0,-1-1 0,1 0 0,-1 1 0,0 0 0,0-1 0,0 1 0,0 0 0,0-1 0,0 1 0,0 0 0,0 3 0,4 10 0,-6-16 0,0 0 0,1 0 0,-1 0 0,0 0 0,0 0 0,0 0 0,0 0 0,0 0 0,0 0 0,0 0 0,0 0 0,0 1 0,0-1 0,0 0 0,-1 1 0,1-1 0,0 1 0,0-1 0,-1 1 0,1 0 0,0-1 0,-1 1 0,1 0 0,0 0 0,-1 0 0,1 0 0,0 0 0,-1 1 0,-1-1 0,-1 1 0,0-1 0,1 1 0,-1-1 0,1 1 0,-1 0 0,1 1 0,-1-1 0,1 1 0,0-1 0,-5 4 0,3 0 0,0 0 0,1 0 0,0 1 0,0 0 0,0-1 0,1 1 0,0 0 0,0 1 0,1-1 0,-1 0 0,1 1 0,1-1 0,-2 11 0,0 4 0,1 1 0,2 42 0,-1-62 0,1 0 0,1 0 0,-1 0 0,0 1 0,1-1 0,-1 0 0,1 0 0,-1 0 0,1 0 0,0 0 0,0 0 0,0 0 0,0 0 0,0 0 0,1-1 0,-1 1 0,0 0 0,1-1 0,0 1 0,-1-1 0,1 1 0,0-1 0,-1 0 0,1 0 0,4 2 0,0-1 0,1 0 0,-1 0 0,1-1 0,-1 0 0,1-1 0,0 1 0,6-1 0,-10-1 0,1 1 0,-1-1 0,0 0 0,0 0 0,0 0 0,0 0 0,0-1 0,0 1 0,-1-1 0,1 0 0,0 0 0,-1 0 0,1 0 0,-1 0 0,0 0 0,0-1 0,0 1 0,0-1 0,0 1 0,0-1 0,-1 0 0,1 0 0,-1 0 0,0 0 0,2-4 0,1-5 0,0 0 0,-1 0 0,0 0 0,-1-1 0,1-16 0,-2-106 0,-1 134 0,0 0 0,0 1 0,1-1 0,-1 1 0,0-1 0,0 0 0,0 1 0,0-1 0,0 1 0,0-1 0,0 1 0,0-1 0,0 1 0,0-1 0,-1 1 0,1-1 0,0 1 0,0-1 0,0 0 0,-1 1 0,1 0 0,0-1 0,0 1 0,-1-1 0,1 1 0,0-1 0,-1 1 0,1 0 0,-1-1 0,0 2 0,0 0 0,1 0 0,-1 0 1,1 0-1,-1 0 0,1 0 0,-1 0 0,1 0 1,-1 0-1,1 0 0,0 0 0,0 0 0,-1 0 0,1 1 1,0-1-1,0 0 0,0 0 0,1 2 0,-1 0 2,-2 155 25,2-155-35,0 1 0,0-1 0,0 0 1,1 0-1,-1 0 0,1 0 0,0 0 0,0 0 0,0 0 0,1 0 1,-1-1-1,1 1 0,-1 0 0,1-1 0,0 1 0,0-1 0,0 0 1,0 1-1,0-1 0,1 0 0,-1 0 0,1 0 0,-1-1 0,1 1 1,0-1-1,0 1 0,-1-1 0,1 0 0,0 0 0,0 0 0,0-1 1,0 1-1,1-1 0,-1 1 0,0-1 0,3 0 0,11 0-757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2.48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0 565 31038,'0'1'39,"0"0"0,0 0 0,1 0 0,-1 0 1,0 0-1,0 0 0,1 0 0,-1 0 0,0 0 0,1-1 0,-1 1 0,1 0 0,-1 0 0,1 0 0,-1 0 0,1-1 0,0 1 0,-1 0 0,1-1 0,0 1 0,-1 0 1,1-1-1,0 1 0,0-1 0,1 1 0,0 0-4,1 0 1,0 0 0,0 0-1,0-1 1,0 1-1,-1-1 1,1 0-1,6 0 1,-5 0-22,0 0 0,0 0-1,0-1 1,0 1 0,0-1 0,0 0 0,0 0 0,0-1-1,-1 1 1,1-1 0,0 0 0,5-4 0,-4 0-5,-1 0 1,0 0 0,0 0-1,-1-1 1,1 1 0,-1-1-1,-1 0 1,0 0 0,0 0-1,0 0 1,0-1 0,0-9-1,0-14 10,-4-52-1,0 31-2,-12 197-13,14-134-3,-1 0 0,1 1 0,1-1 0,0 1 0,0-1 0,6 22 0,-6-30 0,1 0-1,-1 0 1,0-1 0,1 1 0,-1-1 0,1 1 0,0-1 0,0 0 0,0 0 0,0 0 0,0 0 0,0 0 0,1 0 0,-1 0-1,1-1 1,-1 1 0,1-1 0,0 0 0,-1 0 0,1 0 0,0 0 0,0 0 0,0-1 0,0 1 0,-1-1 0,1 0-1,0 1 1,5-2 0,-4 1 0,0 0 1,1 0-1,-1-1 0,0 1 0,0-1 0,0 0 0,0 0 1,0-1-1,-1 1 0,1-1 0,0 0 0,-1 0 0,1 0 1,-1 0-1,1-1 0,-1 1 0,6-7 0,-5 3 0,1 0 0,-1 0 0,0-1 0,0 0 0,-1 0 0,0 0 0,0 0 0,-1 0 0,2-9 0,1-13 0,0 0 0,-2-1 0,-2-54 0,1-7 5,1 79 19,3 11-19,5 20-12,9 42-7,22 105 1,-42-165 13,0-1 0,-1 1 0,1-1 0,1 1 0,-1 0 0,0-1 0,0 1 0,0-1 0,0 1 0,0 0 0,0-1 0,1 1 0,-1-1 0,0 1 0,1-1 0,-1 1 0,0 0 1,1-1-1,-1 0 0,1 1 0,-1-1 0,0 1 0,1-1 0,-1 1 0,1-1 0,-1 0 0,1 1 0,0-1 0,-1 0 0,1 0 0,-1 1 0,1-1 0,0 0 0,1 0 1,-1-1 0,0 1 0,1-1 0,-1 0 0,0 1 1,1-1-1,-1 0 0,0 0 0,0 0 0,0 0 0,0 0 0,0 0 0,2-1 0,26-42 15,13-43-16,-28 56 0,32-55 0,-41 84 0,-3 10 0,-2 15 0,0-20 0,0 148 0,0-147 0,0 0 0,1 0 0,-1 0 0,1 1 0,0-1 0,0 0 0,0 0 0,1 0 0,0 0 0,-1 0 0,1-1 0,0 1 0,1 0 0,-1-1 0,1 0 0,-1 1 0,1-1 0,0 0 0,0 0 0,1-1 0,-1 1 0,1-1 0,-1 1 0,1-1 0,0 0 0,-1-1 0,1 1 0,0-1 0,0 1 0,0-1 0,1 0 0,-1-1 0,6 1 0,-2 0 0,1 0 0,-1-1 0,1 0 0,-1 0 0,0-1 0,0 0 0,1-1 0,-1 1 0,0-2 0,0 1 0,0-1 0,-1 0 0,1-1 0,-1 0 0,1 0 0,8-7 0,-10 4 0,0 1 0,-1-1 0,0 0 0,0 0 0,0-1 0,-1 1 0,0-1 0,0 0 0,-1 0 0,0 0 0,-1-1 0,0 1 0,0-1 0,0 0 0,-1 1 0,-1-1 0,1 0 0,-2 1 0,1-1 0,-1 0 0,-3-12 0,4 18 0,-1 0 0,0 0 0,-1-1 0,1 1 0,0 0 0,-1 0 0,0 1 0,0-1 0,0 0 0,0 1 0,0-1 0,0 1 0,0-1 0,-1 1 0,0 0 0,1 0 0,-1 0 0,0 0 0,0 1 0,0-1 0,0 1 0,0 0 0,0 0 0,-6-2 0,5 2 0,1 1 0,-1-1 0,1 1 0,-1-1 0,0 1 0,1 0 0,-1 0 0,1 1 0,-1-1 0,1 1 0,-1 0 0,1-1 0,-1 2 0,1-1 0,0 0 0,0 1 0,-1-1 0,1 1 0,0 0 0,0 0 0,1 0 0,-1 1 0,-2 2 0,0 2-2,1 0 1,0 0-1,1 1 0,0-1 1,0 1-1,0 0 0,1 0 1,0 0-1,1 0 0,0 1 1,0-1-1,1 0 0,0 1 1,0-1-1,3 13 0,-3-17 2,1 0 0,0-1 0,0 1-1,1 0 1,-1-1 0,1 1 0,0 0-1,-1-1 1,2 0 0,-1 0 0,0 1-1,1-1 1,-1 0 0,1-1 0,0 1-1,0 0 1,0-1 0,0 0 0,1 0-1,-1 0 1,1 0 0,5 2 0,-3-1 0,-1-1 0,1 0 0,0-1 0,0 1 0,0-1 0,0 0 0,1-1 0,-1 1 0,0-1 0,0-1 0,0 1 0,0-1 0,0 0 0,7-2 0,-9 1 0,0 0 0,0-1 0,0 1 0,0-1 0,-1 0 0,1 0 0,-1-1 0,0 1 0,0-1 0,0 1 0,0-1 0,0 0 0,-1 0 0,0 0 0,0-1 0,0 1 0,0 0 0,-1-1 0,2-8 0,2-9 0,0 1 0,1-40 0,-3-141 28,-3 131-24,0 71-4,0 0 0,0 1 0,0-1 0,0 0 0,0 0 0,0 0 0,0 0 0,0 1 0,-1-1 0,1 0 0,0 0 0,0 0 0,0 0 0,0 0 0,0 1 0,0-1 0,0 0 0,-1 0 0,1 0 0,0 0 0,0 0 0,0 0 0,0 0 0,-1 0 0,1 1 0,0-1 0,0 0 0,0 0 0,0 0 0,-1 0 0,1 0 0,0 0 0,0 0 0,0 0 0,0 0 0,-1 0 0,1 0 0,0 0 0,0 0 0,0 0 0,-1 0 0,1-1 0,0 1 0,0 0 0,0 0 0,0 0 0,0 0 0,-1 0 0,1 0 0,0 0 0,0 0 0,0-1 0,0 1 0,0 0 0,-1 0 0,1 0 0,0 0 0,0 0 0,0-1 0,0 1 0,0 0 0,0 0 0,0 0 0,0-1 0,-6 19 0,2 0 0,0 0 0,1 1 0,1-1 0,1 1 0,1 27 0,0-27 0,-1 10 0,2 138 0,-1-163-1,0 1 1,1-1-1,-1 0 1,1 1-1,0-1 0,0 0 1,1 0-1,-1 0 0,1 0 1,0 0-1,0 0 1,0 0-1,1-1 0,-1 1 1,1-1-1,0 1 0,0-1 1,0 0-1,0 0 1,0-1-1,5 4 0,-2-3 2,1 0 0,-1 0 0,1-1 1,0 0-1,0 0 0,0 0 0,0-1 0,0 0 0,0-1 0,0 1 0,0-1 0,8-1 0,-11 0-1,-1 0 0,1 0 0,0 0 0,-1-1 0,1 1 0,-1-1 0,0 0 0,1 0 0,-1 0 0,0 0 0,0-1 0,0 1 0,0-1 0,-1 0 0,1 0 0,-1 0 0,0 0 0,0 0 0,0 0 0,0-1 0,0 1 0,-1-1 0,1 1 0,0-7 0,4-7 0,-1 0 0,-1-1 0,4-33 0,-5-64-1,-3 86-3,-10 38-23,7-3 27,0 1 0,1-1 0,0 1 0,0 0 0,1 0 0,0 0 0,0 0 0,0 11 0,4 64 0,-2-67 0,-1-10 0,0-1 0,1 1 0,-1-1 0,1 1 0,0-1 0,0 1 0,1-1 0,-1 1 0,1-1 0,0 0 0,0 0 0,1 0 0,-1 0 0,1 0 0,0 0 0,0-1 0,0 0 0,0 1 0,0-1 0,1 0 0,0 0 0,0-1 0,-1 1 0,1-1 0,1 0 0,-1 0 0,0 0 0,0-1 0,1 1 0,-1-1 0,1 0 0,-1 0 0,1-1 0,0 1 0,-1-1 0,1 0 0,0-1 0,5 0 0,-7 0 0,-1 1 0,0-1 0,0 0 0,1 0 0,-1 0 0,0-1 0,0 1 0,0 0 0,0-1 0,0 1 0,-1-1 0,1 0 0,0 0 0,-1 1 0,1-1 0,-1 0 0,0-1 0,1 1 0,-1 0 0,0 0 0,0 0 0,1-4 0,2-8 0,1 1 0,2-22 0,-2 3 16,0-64 0,-3 29-16,-2 67 0,0-1 0,-1 1 0,1-1 0,0 1 0,0 0 0,0-1 0,0 1 0,0 0 0,0-1 0,0 1 0,0-1 0,0 1 0,1 0 0,-1-1 0,0 1 0,0-1 0,0 1 0,0 0 0,1-1 0,-1 1 0,0 0 0,0-1 0,0 1 0,1 0 0,-1-1 0,0 1 0,1 0 0,-1 0 0,0-1 0,1 1 0,-1 0 0,0 0 0,1 0 0,-1 0 0,0-1 0,1 1 0,-1 0 0,0 0 0,1 0 0,-1 0 0,1 0 0,-1 0 0,0 0 0,1 0 0,-1 0 0,1 0 0,-1 0 0,0 0 0,1 0 0,-1 0 0,1 0 0,-1 1 0,0-1 0,1 0 0,-1 0 0,0 0 0,1 1 0,-1-1 0,0 0 0,1 0 0,-1 1 0,0-1 0,0 0 0,1 0 0,-1 1 0,0-1 0,1 1 0,3 6 0,1 1 0,-1 0 0,0 0 0,-1 0 0,0 0 0,4 15 0,9 56 0,-8-7 0,-6-45 0,2 0 0,7 29 0,-11-55 0,0-1 0,0 1 0,0-1 0,0 1 0,0 0 0,0-1 0,0 1 0,0-1 0,0 1 0,1-1 0,-1 1 0,0-1 0,0 1 0,1-1 0,-1 1 0,0-1 0,1 0 0,-1 1 0,0-1 0,1 1 0,-1-1 0,1 0 0,-1 1 0,1-1 0,-1 0 0,1 0 0,-1 1 0,1-1 0,-1 0 0,1 0 0,-1 0 0,2 1 0,-1-2 0,0 1 0,0-1 0,0 0 0,0 1 0,0-1 0,-1 0 0,1 0 0,0 1 0,0-1 0,0 0 0,-1 0 0,1 0 0,0 0 0,0-1 0,20-41 0,-21 41 0,53-162-14,-10 25-4,-42 139 18,-1 1 0,0-1 0,0 0 0,0 0 0,0 0 0,0 0 0,0 0 0,0 0 0,1 1 0,-1-1 0,0 0 0,0 0 0,0 0 0,0 0 0,0 0 0,1 0 0,-1 0 0,0 0 0,0 0 0,0 0 0,0 0 0,1 0 0,-1 0 0,0 0 0,0 0 0,0 0 0,0 0 0,1 0 0,-1 0 0,0 0 0,0 0 0,0 0 0,0 0 0,1 0 0,-1 0 0,0 0 0,0 0 0,0 0 0,0-1 0,0 1 0,1 0 0,-1 0 0,0 0 0,0 0 0,0 0 0,0 0 0,0-1 0,0 1 0,0 0 0,0 0 0,1 0 0,-1 0 0,0 0 0,0-1 0,0 1 0,0 0 0,0 0 0,3 13 0,-3-12 0,8 64 0,-7-44 0,2 1 0,0-1 0,1 0 0,1 0 0,9 23 0,-12-40 0,0 0 0,0 0 0,0 0 0,1 0 0,0-1 0,-1 1 0,1-1 0,0 0 0,1 1 0,-1-1 0,1-1 0,-1 1 0,1 0 0,0-1 0,0 0 0,0 0 0,5 2 0,2-1 0,0 0 0,0-1 0,0-1 0,0 0 0,20 0 0,-27-1 0,1-1 0,-1 1 0,0-1 0,0 1 0,1-1 0,-1-1 0,0 1 0,0 0 0,0-1 0,-1 0 0,1 0 0,0 0 0,-1-1 0,1 1 0,-1-1 0,0 0 0,1 1 0,-1-1 0,-1-1 0,1 1 0,0 0 0,-1-1 0,0 0 0,0 1 0,0-1 0,0 0 0,0 0 0,-1 0 0,0 0 0,2-7 0,1-10 0,-1 0 0,0 0 0,-2-1 0,-1-34 0,0 51 2,-1 0 0,1 1 0,-1-1 0,0 0 0,-1 1 0,1-1 0,-1 1 0,1 0-1,-1-1 1,-5-7 0,6 11-1,0 0-1,0 0 0,0-1 1,0 1-1,0 0 0,-1 0 0,1 0 1,0 0-1,0 0 0,-1 0 1,1 1-1,-1-1 0,1 0 1,-1 1-1,1-1 0,-1 1 0,1-1 1,-1 1-1,1 0 0,-1-1 1,0 1-1,1 0 0,-1 0 0,1 0 1,-1 1-1,0-1 0,1 0 1,-1 1-1,1-1 0,-1 0 1,1 1-1,-1 0 0,1-1 0,-1 1 1,-1 2-1,0-1-1,1 0 1,-1 0-1,1 0 0,0 0 1,0 0-1,0 1 0,0-1 0,0 1 1,1 0-1,-1 0 0,1-1 1,-1 1-1,1 0 0,0 0 1,0 0-1,1 0 0,-2 6 0,0 7-6,1 0-1,1 21 1,0-22 10,0-12-3,1 0 0,-1 0 0,0 0-1,1 0 1,0 0 0,0 0 0,0 0 0,0-1 0,0 1 0,0 0-1,1-1 1,-1 1 0,1-1 0,0 1 0,3 3 0,-3-5 1,-1 0 0,0 0 0,1 0 0,-1 0 0,1 0 0,-1 0 0,1 0 0,-1 0 0,1-1 0,0 1 0,-1 0 0,1-1 0,0 0 0,0 1 0,-1-1 0,1 0 0,0 0 0,0 0 0,0 0 0,-1 0 0,1 0 0,0-1 0,0 1 0,-1-1 0,1 1 0,0-1 0,-1 0 0,3-1 0,-1 0-1,-1 0 0,1 0 1,-1-1-1,0 1 1,1-1-1,-1 1 1,-1-1-1,1 0 0,0 0 1,-1 0-1,1 0 1,-1 0-1,2-6 1,11-48-2,-13 49 1,6-31 0,-4 17 0,-1 53 0,0 16 0,16 82 0,0 5 0,-13 98 0,-5-181 0,-2-1 0,-3 0 0,-2 0 0,-2-1 0,-2 0 0,-33 89 0,43-133 0,-1 0 0,0 0 0,-1-1 0,1 1 0,-1-1 0,0 0 0,0 0 0,-1 0 0,-5 6 0,8-9 0,0 0 0,-1 0 0,1-1 0,0 1 0,0 0 0,-1-1 0,1 1 0,0-1 0,-1 1 0,1-1 0,0 0 0,-1 1 0,1-1 0,0 0 0,-1 0 0,1 0 0,-1 0 0,1 0 0,0-1 0,-1 1 0,1 0 0,0-1 0,-1 1 0,1-1 0,0 1 0,-1-1 0,1 1 0,0-1 0,0 0 0,0 0 0,0 0 0,0 1 0,0-1 0,0 0 0,0 0 0,0-1 0,0 1 0,0 0 0,0 0 0,1 0 0,-2-3 0,-8-13 0,1 0 0,0-1 0,1 0 0,1 0 0,1-1 0,1 0 0,0 0 0,1-1 0,1 1 0,1-1 0,1 0 0,1 1 0,0-1 0,2 0 0,0 0 0,1 1 0,1 0 0,1-1 0,1 2 0,0-1 0,14-27 0,-1 15 0,1 0 0,1 1 0,2 1 0,1 1 0,36-33 0,151-107 0,-195 152 21,-16 15-38,1 1 0,-1-1 0,0 1 0,1-1 0,-1 0 0,0 1 0,0-1 0,0 0 0,0 1 0,1-1 0,-1 0 0,0 1 0,0-1 0,0 0 0,-1 1 0,1-1 0,0 0 0,0 0 0,0 1 0,0-1 0,-1 1 0,1-1 0,0 0 0,0 1 0,-1-1 0,1 0 0,-1 1 0,1-1 0,0 1 0,-1-1-1,1 1 1,-1-1 0,0 0 0,-22-13-1362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2.8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116 1 32031,'-6'0'14,"1"1"0,0 0 1,-1 0-1,1 0 1,0 1-1,0 0 0,0 0 1,0 0-1,0 1 0,0 0 1,1 0-1,-1 0 1,1 0-1,0 0 0,0 1 1,0 0-1,1 0 0,-1 0 1,1 0-1,0 1 0,0-1 1,0 1-1,1 0 1,-1 0-1,1 0 0,1 0 1,-1 0-1,1 0 0,-1 1 1,0 8-1,3-13-11,-1 1 0,0-1 0,0 1 0,1-1 0,-1 0 0,1 1 0,-1-1 0,1 0 1,0 0-1,-1 1 0,1-1 0,0 0 0,0 0 0,0 0 0,0 0 0,0 0 0,0 0 0,0 0 0,0 0 0,0 0 0,1 0 0,-1-1 0,0 1 0,1-1 0,-1 1 0,0-1 0,1 1 0,-1-1 0,0 0 0,1 1 0,-1-1 0,3 0 0,7 1 16,0 0-1,0-1 1,14-2-1,-16 2 3,-8-1-19,1 1 0,-1-1 0,1 1 0,-1-1 0,1 0 0,-1 1 0,0-1 0,1 0 0,-1 0 0,0 0 0,0 0 0,1 0 0,-1 0 0,0-1 0,0 1 0,0 0 0,0 0 0,0-1 0,-1 1 0,1-1 0,0 1 0,-1-1 0,1 1 0,-1-1 0,1 1 0,-1-1 0,0 0 0,0 1 0,0-3 0,1 2-2,-1 1 0,0 0 0,0-1 0,0 1 0,0-1 0,0 1 0,0-1 0,0 1 0,0 0 0,0-1 0,-1 1 0,1 0 0,-1-1 0,1 1 0,-1 0 0,1-1 0,-1 1 0,0 0 1,0 0-1,1 0 0,-1 0 0,0-1 0,0 1 0,0 1 0,0-1 0,-1 0 0,1 0 0,0 0 0,0 0 0,0 1 0,-1-1 0,1 1 0,0-1 0,-2 0 0,-2 0-29,0 1 0,-1-1-1,1 1 1,0 0 0,0 0-1,-1 1 1,1 0 0,0 0-1,0 0 1,0 0 0,0 1-1,-6 2 1,-15 16-868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3.28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130 0 32255,'-6'1'6,"0"-1"0,0 1 1,0 1-1,0-1 0,0 1 0,1 0 1,-1 0-1,1 1 0,-1-1 1,1 1-1,0 1 0,0-1 0,0 1 1,1-1-1,-1 1 0,1 1 1,0-1-1,0 1 0,0-1 0,1 1 1,0 0-1,-1 0 0,2 1 1,-1-1-1,1 1 0,0-1 0,0 1 1,0 0-1,1 0 0,-1 6 1,2-10-5,0 0 0,0 0 0,0 1 1,0-1-1,0 0 0,1 0 1,-1 1-1,1-1 0,-1 0 1,1 0-1,0 0 0,0 0 1,0 0-1,0 0 0,0 0 1,1 0-1,-1-1 0,0 1 1,1 0-1,-1-1 0,1 1 1,0-1-1,0 1 0,-1-1 0,1 0 1,0 0-1,0 0 0,0 0 1,0 0-1,0 0 0,1-1 1,3 2-1,6 0 21,1 1-1,0-2 1,0 0-1,19-1 1,-23 0-10,-7 0-10,0 0 0,1 0 0,-1 0-1,0-1 1,0 1 0,1-1 0,-1 0 0,0 1-1,0-1 1,0 0 0,1 0 0,-1 0 0,0-1-1,-1 1 1,1 0 0,0-1 0,0 0 0,-1 1-1,1-1 1,0 0 0,1-3 0,-1 1-2,0 1 1,0-1 0,0 0-1,-1 0 1,0 0 0,0 0-1,0 0 1,0 0 0,-1 0-1,1 0 1,-1 0 0,-1-5-1,2 5-1,-1 1 0,-1 0 0,1-1 0,0 1-1,-1 0 1,0 0 0,0-1 0,0 1 0,0 0 0,0 0-1,0 0 1,-1 0 0,0 0 0,1 0 0,-1 0 0,0 1-1,-1-1 1,1 1 0,0-1 0,-1 1 0,1 0 0,-1 0-1,0 0 1,0 0 0,0 0 0,0 1 0,0-1 0,0 1-1,0 0 1,0 0 0,0 0 0,-1 0 0,-3 0 0,6 1-9,-1 0 1,1 0 0,0 0 0,-1 1 0,1-1 0,0 0-1,-1 0 1,1 1 0,0-1 0,0 0 0,-1 1-1,1 0 1,0-1 0,0 1 0,0 0 0,0-1 0,0 1-1,0 0 1,0 0 0,0 0 0,0 0 0,0 0-1,0 0 1,0 0 0,1 0 0,-1 0 0,1 1 0,-1-1-1,0 2 1,-9 25-637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4.16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32 112 30014,'0'-28'1595,"0"-20"-520,0 48-1074,0 0 1,0 0-1,0 0 0,0 0 0,0 0 1,0 0-1,0 0 0,0 0 1,-1 0-1,1 0 0,0 1 0,0-1 1,0 0-1,0 0 0,0 0 0,0 0 1,0 0-1,0 0 0,0 0 1,0 0-1,-1 0 0,1 0 0,0 0 1,0 0-1,0 0 0,0 0 1,0 0-1,0 0 0,0 0 0,0 0 1,0-1-1,0 1 0,0 0 0,-1 0 1,1 0-1,0 0 0,0 0 1,0 0-1,0 0 0,0 0 0,0 0 1,0 0-1,-7 29 27,-4 47-28,4 0 0,4 120 0,3-141 0,2-17 0,-1-30 0,0-26 0,-5-354 0,4 362 1,0 0 0,1 0-1,0 0 1,0 1 0,1-1 0,4-12 0,-5 19-4,0 1 1,0-1-1,0 1 1,1 0-1,-1-1 1,1 1-1,-1 0 1,1 0-1,0 0 1,-1 0-1,1 0 1,0 1-1,0-1 1,1 1-1,-1-1 1,0 1-1,0 0 1,1-1-1,-1 1 1,1 0-1,-1 1 1,1-1-1,-1 0 1,1 1-1,0-1 1,-1 1-1,5 0 1,-6 0-44,0 0 0,0 0 0,0 0 1,0 0-1,0 0 0,-1 0 0,1 0 0,0 0 0,0 0 1,0 0-1,0 0 0,-1 1 0,1-1 0,0 0 0,0 1 1,-1-1-1,1 1 0,0-1 0,0 1 0,-1-1 0,1 1 1,-1-1-1,1 1 0,0 0 0,-1-1 0,1 1 0,-1 0 1,1-1-1,-1 1 0,0 0 0,1 0 0,-1-1 1,0 1-1,0 0 0,1 0 0,-1 0 0,0 0 0,0 1 0,1 23-4985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5.75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170 261 30366,'24'-10'1517,"-37"17"-818,-26 13-661,35-18-38,-15 9 3,2 0 1,0 0-1,-31 28 0,45-36-3,0 0 0,0 0 1,0 0-1,0 0 0,1 1 1,-1-1-1,1 1 0,0 0 1,0 0-1,0-1 0,0 1 1,1 1-1,0-1 0,-1 0 1,2 0-1,-1 0 0,0 1 1,1-1-1,0 0 0,0 1 1,0-1-1,0 0 0,1 1 1,0-1-1,0 0 0,1 5 1,0-6 0,0 0 1,-1 0 0,1-1-1,0 1 1,0-1 0,1 1-1,-1-1 1,0 0-1,1 1 1,-1-1 0,1-1-1,0 1 1,0 0 0,0-1-1,0 1 1,0-1 0,0 0-1,0 0 1,0 0 0,0 0-1,4 0 1,10 1 6,0 0 0,32-1 1,-33-1-9,-10 0 0,-1 0 0,1-1 0,-1 1 1,0-1-1,1 0 0,-1-1 0,0 1 0,0-1 0,0 0 0,0 0 0,0 0 1,0-1-1,-1 0 0,1 0 0,5-5 0,-5 3 1,0 0 0,-1 0-1,0-1 1,0 1 0,0-1 0,-1 0-1,0 0 1,0-1 0,0 1 0,2-11-1,1-10 2,-2 1 0,-1-1 0,-1-1-1,-2-47 1,-1 69-2,2-1 2,-2 0-1,1 0 1,-1 0 0,0 1 0,0-1 0,0 0 0,-1 1 0,0-1-1,-5-9 1,7 16-1,0-1-1,0 1 0,0 0 0,0 0 0,0 0 1,0 0-1,0 0 0,0-1 0,0 1 1,0 0-1,0 0 0,0 0 0,0 0 0,0-1 1,0 1-1,0 0 0,0 0 0,0 0 1,0 0-1,-1-1 0,1 1 0,0 0 1,0 0-1,0 0 0,0 0 0,0 0 0,0 0 1,0-1-1,0 1 0,-1 0 0,1 0 1,0 0-1,0 0 0,0 0 0,0 0 0,0 0 1,-1 0-1,1 0 0,0 0 0,0 0 1,0 0-1,0 0 0,-1 0 0,1 0 1,0 0-1,0 0 0,0 0 0,0 0 0,-1 0 1,1 0-1,0 0 0,0 0 0,0 0 1,0 0-1,0 0 0,-1 0 0,1 0 0,0 0 1,0 0-1,0 0 0,0 0 0,0 1 1,-1-1-1,1 0 0,0 0 0,0 0 1,0 0-1,0 0 0,0 1 0,-2 9-16,2-10 16,-1 30-3,-2 12 2,2 0 1,6 59-1,-4-93 0,1-1 0,-1 1 1,1 0-1,1-1 0,0 0 0,0 1 1,0-1-1,1 0 0,0-1 0,0 1 1,7 8-1,-8-12 0,0 0 0,0 0 0,1 0 0,-1-1 0,1 1 0,-1-1 0,1 0 0,0 0 0,0 0 0,0 0-1,0-1 1,0 1 0,1-1 0,-1 0 0,0-1 0,0 1 0,1-1 0,-1 1 0,0-1 0,1-1 0,6 0 0,-7 0 1,0-1 0,0 1 0,-1-1 0,1 0 0,0 0 0,-1 0 0,1 0 0,-1-1 0,0 1 0,1-1 0,-1 0 0,0 0 0,-1 0 0,1 0 0,-1-1 0,1 1 0,-1-1 0,0 1 0,0-1 0,-1 0 0,3-6 0,2-7 0,-1 1 0,0-1 0,3-31 0,-2-17 0,-4 35 0,11-54 0,-12 83 0,-1 0 0,0 0 0,0 0 0,1-1-1,-1 1 1,1 0 0,-1 0 0,1 0 0,-1 0 0,1 0 0,-1 0 0,1 0 0,0 1 0,0-1-1,0 0 1,-1 0 0,1 0 0,0 1 0,0-1 0,0 1 0,0-1 0,0 0 0,0 1 0,2-1-1,-2 1 1,1 0 0,0 0-1,0 0 1,0 0 0,0 0-1,0 0 1,0 1-1,0-1 1,0 0 0,-1 1-1,1 0 1,0 0-1,2 0 1,5 5-2,-1-1 1,1 1-1,-1 0 1,8 8-1,-59-14 21,39 0-19,-1 1 0,1-1 1,0 1-1,-1 0 1,1 0-1,0 0 0,0 0 1,0 1-1,0 0 1,0 0-1,0 0 0,0 0 1,1 0-1,-1 1 0,1 0 1,-1 0-1,1 0 1,0 0-1,0 0 0,1 0 1,-1 1-1,1 0 1,-1-1-1,1 1 0,-2 6 1,0-1-2,1 0-1,0 1 1,0-1 0,1 1 0,1-1 0,0 1 0,0 0-1,0-1 1,2 1 0,1 15 0,-2-22 1,1 0 0,0 0 0,0 0 0,0 0 0,0 0 0,0 0 0,1 0 0,-1-1 0,1 1 0,0 0 0,-1-1 0,1 0 0,1 1 0,-1-1 0,0 0 0,0 0 0,1 0 0,-1 0 0,1-1 0,0 1 0,0-1 0,-1 1 0,1-1 0,0 0 0,0 0 0,4 1 0,8 1 0,-1-1 0,1 0 0,-1-1 0,19-1 0,-29 0 0,-1 0 1,1 0 0,-1-1-1,0 1 1,0-1 0,0 0 0,0 0-1,0 0 1,0 0 0,0 0 0,0-1-1,0 1 1,0-1 0,-1 0 0,1 0-1,0 0 1,-1 0 0,0 0 0,0-1 0,1 1-1,-1-1 1,-1 1 0,1-1 0,0 0-1,-1 1 1,1-1 0,-1 0 0,0 0-1,0 0 1,0-1 0,0 1 0,0-3-1,2-13 5,0 0-1,-1 0 1,-1 0-1,-2-21 1,1 20 7,1 1-7,-3-19-5,2 38 0,0 0 0,0 0 0,0 0 0,0 0 0,0 0 0,0-1 0,-1 1 0,1 0 0,0 0 0,0 0 0,0 0 0,0 0 0,0 0 0,-1 0 0,1 0 0,0 0 0,0 0 0,0 0 0,0 0 0,-1 0 0,1 0 0,0 0 0,0 0 0,0 0 0,0 0 0,0 0 0,-1 0 0,1 0 0,0 0 0,0 0 0,0 0 0,0 0 0,0 0 0,-1 1 0,1-1 0,0 0 0,0 0 0,0 0 0,0 0 0,0 0 0,0 0 0,0 0 0,0 1 0,-1-1 0,1 0 0,0 0 0,0 0 0,0 0 0,0 0 0,0 1 0,0-1 0,0 0 0,0 0 0,0 0 0,0 0 0,0 0 0,0 1 0,0-1 0,0 0 0,0 0 0,0 1 0,-4 18 0,0 0 0,1 1 0,1-1 0,1 1 0,1-1 0,3 24 0,-2 11 0,1 142 0,-4 220 0,1-403 0,0 1 0,0 0 0,-1-1 0,-1 1 0,-7 23 0,9-34 0,-1 1 0,0 0 0,0 0 0,0-1 0,0 1 0,0-1 0,-1 0 0,1 0 0,-1 0 0,0 0 0,0 0 0,0 0 0,0-1 0,0 0 0,-1 1 0,1-1 0,-1 0 0,0-1 0,1 1 0,-1-1 0,0 1 0,0-1 0,-7 1 0,3-1 0,0 0 0,0-1 0,0 0 0,-1 0 0,1-1 0,0 0 0,0 0 0,0-1 0,1 0 0,-1 0 0,0-1 0,1 0 0,-1 0 0,1-1 0,-7-5 0,6 4 0,1-1 0,1 0 0,-1-1 0,1 1 0,0-1 0,1 0 0,-1-1 0,1 1 0,1-1 0,0 0 0,0 0 0,0-1 0,-3-12 0,3 6 0,0-1 0,2 1 0,0-1 0,0 1 0,1-1 0,1 1 0,1-1 0,0 0 0,2 1 0,-1-1 0,2 1 0,0 0 0,0 0 0,2 0 0,0 1 0,0 0 0,1 0 0,1 0 0,15-19 0,29-31 0,101-98 0,-6 9 0,-121 123 0,-2-1 0,-1-1 0,24-45 0,-42 67 0,0 1 0,0-1 0,-1 0 0,0 0 0,-1 0 0,0 0 0,-1-1 0,0 1 0,0-17 0,-2 26 0,0 0 0,0 0 0,0 0 0,0 0 0,0 0 0,0 0 0,0 0 0,-1 0 0,1 1 0,0-1 0,-1 0 0,1 0 0,-1 0 0,1 0 0,-1 0 0,0 0 0,1 1 0,-1-1 0,0 0 0,1 1 0,-1-1 0,0 0 0,0 1 0,0-1 0,1 1 0,-3-1 0,1 0 0,-1 0 0,0 0 0,0 1 0,1-1 0,-1 1 0,0 0 0,0 0 0,0 0 0,-4 1 0,0-1 0,1 1 0,0 1 0,0-1 0,0 1 0,1 0 0,-1 1 0,0-1 0,-10 8 0,11-5 0,0 0 0,0 1 0,1-1 0,0 1 0,0 1 0,0-1 0,1 0 0,-1 1 0,2 0 0,-1 0 0,1 0 0,0 0 0,-2 12 0,2-3 0,0 0 0,1 0 0,1 0 0,0 0 0,4 20 0,-3-30 0,1 0 0,-1-1 0,1 1 0,0-1 0,0 1 0,1-1 0,0 0 0,0 0 0,0 0 0,1-1 0,-1 1 0,1-1 0,0 0 0,0 0 0,1 0 0,-1 0 0,1-1 0,0 0 0,0 0 0,6 3 0,-4-3 0,0 0 0,0 0 0,0 0 0,0-1 0,1-1 0,-1 1 0,1-1 0,-1 0 0,1-1 0,-1 0 0,1 0 0,-1 0 0,1-1 0,-1 0 0,10-3 0,-14 2 0,1 0 0,0 0 0,0 0 0,-1 0 0,1-1 0,-1 1 0,1-1 0,-1 0 0,0 0 0,0 0 0,-1-1 0,1 1 0,-1 0 0,1-1 0,-1 0 0,0 0 0,-1 0 0,1 0 0,-1 0 0,1 0 0,0-7 0,2-7 0,-1 0 0,-1 1 0,-1-33 0,-1-95 0,0 144 0,0 1 0,0 0 0,0-1 0,0 1 0,0 0 0,0 0 0,0-1 0,1 1 0,-1 0 0,0-1 0,0 1 0,0 0 0,0-1 0,0 1 0,0 0 0,0 0 0,1-1 0,-1 1 0,0 0 0,0 0 0,0-1 0,1 1 0,-1 0 0,0 0 0,0 0 0,1-1 0,-1 1 0,0 0 0,0 0 0,1 0 0,-1 0 0,0 0 0,1 0 0,-1 0 0,0-1 0,1 1 0,-1 0 0,0 0 0,0 0 0,1 0 0,-1 0 0,0 0 0,1 0 0,-1 1 0,0-1 0,1 0 0,-1 0 0,0 0 0,0 0 0,1 0 0,-1 0 0,1 1 0,15 9 0,-8 1 0,1 0 0,-1 1 0,-1-1 0,0 2 0,-1-1 0,0 1 0,6 21 0,-2-3 0,-2 1 0,5 39 0,-13-71 0,0 1 0,0 0 0,0 0 0,0 0 0,0 0 0,0 0 0,1 0 0,-1-1 0,0 1 0,0 0 0,1 0 0,-1 0 0,1-1 0,-1 1 0,1 0 0,-1 0 0,1-1 0,-1 1 0,1 0 0,0-1 0,-1 1 0,2 0 0,-1-1 0,0 0 0,0 0 0,-1 0 0,1 0 0,0 0 0,0 0 0,-1 0 0,1 0 0,0-1 0,-1 1 0,1 0 0,0-1 0,-1 1 0,1 0 0,0-1 0,-1 1 0,1-1 0,-1 1 0,1-1 0,0 0 0,3-3 0,0-1 0,0 1 0,-1-1 0,1 0 0,3-7 0,53-145 0,-33 77 0,-24 146 0,-4-31 0,1-7 0,4 46 1,-3-64-2,1-1 0,0 1 1,1-1-1,0 1 0,1-1 1,0 0-1,0 0 0,8 12 1,-9-14-763,-9-13-1014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6.10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156 18 32063,'-1'-1'29,"-1"-1"1,1 0-1,-1 1 1,0 0 0,0-1-1,1 1 1,-1 0-1,0 0 1,0 0-1,0 0 1,0 0-1,-1 0 1,1 1 0,0-1-1,0 1 1,0 0-1,0-1 1,-1 1-1,1 0 1,0 0 0,-3 1-1,1 0-19,0 0 0,0 0 0,0 1 0,0-1 0,0 1 1,1 0-1,-1 0 0,1 1 0,-1-1 0,-5 6 0,3-2-16,-1 0 1,1 1-1,1 0 0,0 0 1,0 1-1,0-1 0,1 1 1,0 0-1,0 0 0,-3 12 1,6-16 3,-1 1 0,2 0 0,-1 0 0,0 0 0,1 0 0,0 0 0,0 0 0,1 0 0,-1 0 0,1 0 0,0-1 0,1 1 0,2 7 0,-3-9 2,1 0 0,0-1 0,0 1 0,0-1 0,0 0 0,1 1 0,-1-1 0,0 0 0,1 0 0,0-1 0,-1 1 0,1 0 1,0-1-1,0 0 0,0 0 0,0 0 0,0 0 0,0 0 0,0 0 0,0-1 0,6 1 0,-1 0 3,1 0 0,-1-1 0,1 1 0,0-2 1,-1 1-1,1-1 0,-1-1 0,15-3 0,-19 3-3,-1 1 0,0-1 1,0 0-1,0 1 0,-1-1 0,1-1 0,0 1 0,-1 0 0,1-1 1,-1 1-1,0-1 0,0 0 0,0 1 0,0-1 0,0 0 1,0 0-1,-1-1 0,0 1 0,1 0 0,-1 0 0,-1-1 1,1 1-1,0-1 0,0-4 0,0 0 0,-1 0 0,1 0 0,-1 0 0,0 1 0,-3-17 0,2 22 0,1 0 0,-1 0 0,1 0 0,-1 0-1,0 0 1,0 0 0,0 0 0,0 0-1,0 1 1,-1-1 0,1 0 0,0 0 0,-1 1-1,1-1 1,-1 1 0,0 0 0,0-1-1,1 1 1,-1 0 0,0 0 0,0 0 0,0 0-1,0 0 1,0 1 0,-4-2 0,2 1-12,0 0 1,0 0-1,-1 1 0,1-1 1,0 1-1,0 0 1,-1 0-1,1 1 1,0-1-1,0 1 1,-1 0-1,1 0 0,0 0 1,0 1-1,0 0 1,0-1-1,0 1 1,1 0-1,-1 1 0,-5 4 1,-10 23-397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8.35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1 202 29421,'0'-6'1170,"3"-19"806,-1 23-1724,-1 16-304,1 20 52,2-1 0,14 65 0,-14-82 0,1-1 0,0 0 0,1 0 0,1 0 0,0-1 0,1 0 0,0-1 0,17 21 0,-24-32 0,1 1 0,0-1 0,1 0 0,-1 0 0,0 0 0,1 0 0,-1 0 0,1-1 0,-1 1 0,1-1 0,0 1 0,0-1 0,-1 0 0,1 0 0,0 0 0,0-1 0,0 1 0,0-1 0,0 1 0,0-1 0,1 0 0,-1 0 0,0-1 0,0 1 0,0-1 0,0 1 0,0-1 0,0 0 0,-1 0 0,1 0 0,0 0 0,0-1 0,-1 1 0,1-1 0,0 0 0,-1 1 0,0-1 0,1 0 0,-1-1 0,0 1 0,0 0 0,0-1 0,0 1 0,-1-1 0,1 1 0,-1-1 0,0 0 0,1 0 0,-1 1 0,0-1 0,-1 0 0,2-6 0,3-15 0,-2-1 0,0 0 0,-2 0 0,-1 0 0,-5-47 0,3 63 0,0-1 0,0 1 0,-1 0 0,-7-16 0,9 23 0,0-1 0,-1 1 0,1-1 0,-1 1 0,1-1 0,-1 1 0,0 0 0,0-1 0,0 1 0,0 0 0,0 1 0,0-1 0,0 0 0,-1 0 0,1 1 0,-1 0 0,1-1 0,-1 1 0,-5-2 0,7 3 0,0 0 0,0 0 0,0 1 0,0-1 0,-1 0 0,1 0 0,0 0 0,0 1 0,0-1 0,0 1 0,0-1 0,-1 1 0,1-1 0,0 1 0,0 0 0,0-1 0,1 1 0,-1 0 0,0 0 0,0 0 0,0 0 0,0 0 0,1 0 0,-1 0 0,1 0 0,-1 0 0,0 0 0,1 0 0,0 0 0,-1 0 0,1 0 0,0 0 0,-1 1 0,1-1 0,0 1 0,-3 49 0,3-43 0,-1 1 0,2 1 0,-1-1 0,1 1 0,1 0 0,0-1 0,0 0 0,1 1 0,4 11 0,-4-16 0,0 0 0,0 0 0,1-1 0,-1 1 0,1 0 0,0-1 0,0 0 0,0 0 0,1 0 0,0-1 0,-1 0 0,1 1 0,0-1 0,1-1 0,5 3 0,-3-1 0,0-1 0,0-1 0,0 1 0,0-1 0,0-1 0,1 0 0,-1 0 0,0 0 0,1-1 0,-1 0 0,1-1 0,-1 0 0,1 0 0,13-5 0,-17 5 0,-1-1 0,1-1 0,-1 1 0,1-1 0,-1 1 0,0-1 0,0-1 0,-1 1 0,1 0 0,-1-1 0,1 0 0,-1 0 0,0 0 0,-1 0 0,1 0 0,-1-1 0,1 1 0,-2-1 0,1 1 0,0-1 0,-1 0 0,0 0 0,0 0 0,0 0 0,0-9 0,-1 11 0,1-12 0,0 0 0,-1 0 0,-1 0 0,-2-16 0,2 28 0,1 1 0,-1-1 0,0 0 0,0 0 0,0 1 0,0-1 0,0 1 0,-1-1 0,1 1 0,-1-1 0,1 1 0,-5-4 0,5 5 0,-1 0 0,1 0 0,-1 0 0,0 1 0,1-1 0,-1 0 0,1 1 0,-1-1 0,0 1 0,0 0 0,1-1 0,-1 1 0,0 0 0,0 0 0,1 0 0,-1 0 0,0 0 0,0 1 0,1-1 0,-1 1 0,0-1 0,1 1 0,-3 0 0,2 1-1,-1-1 0,1 1 0,0-1-1,-1 1 1,1 0 0,0 0 0,0 0 0,0 0 0,1 0 0,-1 0 0,0 0-1,1 1 1,-1-1 0,1 1 0,0-1 0,0 1 0,0 0 0,0-1 0,0 1-1,1 0 1,-1 5 0,-1 9-2,0-1-1,2 26 1,0-27 3,1-5-4,-1-1-1,2 1 1,-1 0 0,1-1-1,1 1 1,0-1-1,0 1 1,1-1-1,0 0 1,1-1 0,0 1-1,0-1 1,0 0-1,8 8 1,-8-10 4,0 0 1,1-1-1,0 1 0,0-1 0,0 0 1,1-1-1,0 0 0,0 0 0,0 0 1,0-1-1,0 0 0,1 0 1,-1-1-1,1 0 0,0 0 0,0-1 1,13 1-1,-18-2 1,0 0 0,-1 0 0,1 0-1,-1 0 1,1 0 0,0 0 0,-1-1 0,1 0 0,-1 1 0,1-1-1,-1 0 1,1 0 0,-1 0 0,0-1 0,0 1 0,4-3 0,-4 1 0,1-1 0,-1 1 1,0-1-1,0 0 0,-1 1 1,1-1-1,-1 0 0,0 0 1,0 0-1,1-5 0,2-15 0,-1-1 0,-1 0-1,-3-46 1,0 43-1,1-1 0,6-41 0,-6 68 0,0 1 0,1 0 0,-1 0 0,0-1 0,1 1 0,-1 0 0,1 0 0,-1-1 0,1 1 0,-1 0 0,1 0 1,0 0-1,0 0 0,-1 0 0,1 0 0,0 0 0,0 0 0,0 0 0,0 0 0,0 1 0,0-1 0,0 0 0,2 0 0,0 0 0,-1 1 0,0-1 0,0 1-1,1 0 1,-1 0 0,0 0 0,0 0 0,1 0-1,-1 1 1,0-1 0,0 1 0,4 1 0,6 2-1,-1 1 1,0 1-1,20 13 1,-27-16 0,8 5 3,-11-5 1,-19-6 4,-11-2-4,25 6-4,1-1 0,-1 1 0,0-1 0,1 1 0,-1 0 0,0 0 0,1 1 0,0-1 0,-1 1 0,1 0 0,0-1 0,0 1 0,0 1 0,0-1 0,0 0 0,0 1 0,1 0 0,-1-1 0,1 1 0,0 0 0,0 0 0,0 1 0,0-1 0,0 0 0,1 0 0,-1 1 0,1-1 0,0 1 0,-1 4 0,-1 8 0,0-1 0,0 0 0,1 1 0,1-1 0,2 28 0,0-38 0,0 0 0,0 0 0,0 1 0,1-1 0,0 0 0,0-1 0,0 1 0,0 0 0,1 0 0,0-1 0,0 0 0,0 1 0,0-1 0,1 0 0,0-1 0,0 1-1,0-1 1,0 1 0,0-1 0,1 0 0,-1-1 0,8 4 0,-5-3 1,1 0-1,-1 0 0,0 0 0,1-1 0,0 0 1,-1-1-1,1 0 0,0 0 0,0-1 0,0 0 1,-1 0-1,1-1 0,0 1 0,0-2 0,8-2 1,-11 2-1,-1 0 1,1 0 0,-1-1-1,0 0 1,1 0 0,-1 0-1,-1 0 1,1-1 0,0 0 0,-1 1-1,0-1 1,0 0 0,0-1-1,0 1 1,-1-1 0,0 1-1,1-1 1,-2 0 0,1 1-1,1-9 1,2-8-1,-1 1 0,-1-1-1,1-35 1,-4-265 0,-3 324 0,-2 9 0,-4 31 0,2 0 0,2 1 0,2 0 0,2 0 0,5 47 0,-4-78 0,2 1 0,0 0 0,1-1 0,0 0 0,1 1 0,0-1 0,1-1 0,1 1 0,0-1 0,0 1 0,2-2 0,15 22 0,-21-31 0,0 0 0,0 0 0,0 0 0,0-1 0,0 1 0,0 0 0,1-1 0,-1 0 0,1 1 0,-1-1 0,1 0 0,-1 0 0,1-1 0,-1 1 0,1 0 0,0-1 0,0 1 0,-1-1 0,1 0 0,0 0 0,-1 0 0,1-1 0,0 1 0,0 0 0,-1-1 0,1 0 0,0 0 0,-1 0 0,1 0 0,-1 0 0,1 0 0,-1 0 0,4-4 0,1 0 0,-1 0 0,1-1 0,-1 0 0,0-1 0,0 1 0,-1-1 0,0 0 0,0-1 0,5-9 0,0-7 0,0 1 0,-2-2 0,0 1 0,-2-1 0,-1 0 0,-1 0 0,0 0 0,-2-41 0,-3 80 0,0 0 0,-7 25 0,-4 27 0,11-44 0,0-6 0,0 0 0,1 0 0,1 0 0,3 25-1,-3-38 2,0 1-1,0-1 0,0 1 0,0-1 1,0 0-1,1 0 0,0 0 0,-1 0 0,1 0 1,0 0-1,0 0 0,1 0 0,-1-1 1,1 1-1,-1-1 0,1 1 0,0-1 0,0 0 1,0 0-1,0-1 0,0 1 0,0-1 0,0 1 1,1-1-1,-1 0 0,5 1 0,-3-1 3,1 1-1,0-1 0,0-1 0,0 1 0,0-1 1,0 0-1,0 0 0,0-1 0,0 0 1,0 0-1,0 0 0,8-3 0,-12 2-2,1 1 0,0-1 0,-1 0 0,1 0 0,-1-1 0,1 1 0,-1 0-1,0-1 1,0 1 0,0-1 0,0 0 0,-1 0 0,1 1 0,-1-1 0,1 0 0,-1 0 0,0-1 0,0 1-1,-1 0 1,1 0 0,0 0 0,-1-1 0,0-4 0,1-9 0,0 0 0,-2 0 0,0 0 0,-1 1 0,0-1 0,-7-22 0,6 28 0,-1 0 0,-1 0 0,1 1 0,-2 0 0,1 0 0,-1 0 0,-1 0 0,0 1 0,0 0 0,-10-8 0,16 15 0,0 1 0,0 0 0,0 0 0,-1 0 0,1 0 0,0 0 0,0 0 0,-1 0 0,1 0 0,0 1 0,-1-1 0,1 0 0,-1 1 0,1-1 0,-1 1 0,1 0 0,-1-1 0,1 1 0,-1 0 0,1 0 0,-1 0 0,1 0 0,-1 0 0,0 0 0,1 1 0,-1-1 0,1 0 0,-3 2 0,2-1 0,1 0 0,-1 1 0,0-1 0,1 1 0,-1 0 0,1-1 0,0 1 0,0 0 0,0 0 0,0 0 0,0 0 0,0 0 0,0 0 0,0 0 0,1 0 0,-1 0 0,1 1 0,-1 2 0,0 7 0,0 0 0,0 1 0,1-1 0,1 0 0,0 0 0,0 0 0,6 21 0,-5-27 0,0 0 0,1 0 0,-1-1 0,1 1 0,0-1 0,0 0 0,1 0 0,-1 0 0,1 0 0,1 0 0,-1-1 0,0 0 0,1 0 0,0 0 0,0 0 0,0-1 0,7 4 0,-8-5 0,1-1 0,-1 1 0,1-1 0,-1 0 0,1 0 0,0 0 0,-1-1 0,1 1 0,0-1 0,6-1 0,-8 1 0,-1 0 0,0-1 0,1 1 0,-1-1 0,0 1 0,0-1 0,1 0 0,-1 0 0,0 0 0,0 0 0,0 0 0,0 0 0,0-1 0,0 1 0,-1-1 0,1 1 0,0-1 0,-1 0 0,1 1 0,-1-1 0,2-3 0,2-10 0,0 1 0,-1-1 0,-1 1 0,0-1 0,-1 0 0,-1-17 0,9-46 0,-8 70 0,0 1 0,0 0 0,1 0 0,-1 0 0,2 1 0,-1-1 0,1 1 0,6-10 0,-8 15-1,-1-1 0,0 0 0,0 1 0,1-1 0,-1 1 0,1 0 0,-1 0 1,1-1-1,0 1 0,-1 0 0,1 0 0,0 0 0,0 1 0,-1-1 0,1 0 0,0 1 0,0-1 0,0 1 0,0-1 0,0 1 0,0 0 1,0 0-1,0 0 0,0 0 0,0 0 0,0 1 0,0-1 0,4 2 0,-3-1 1,-1 0-1,1 1 1,-1 0 0,1-1 0,-1 1-1,1 0 1,-1 0 0,0 0 0,0 1-1,0-1 1,0 0 0,0 1-1,0 0 1,-1-1 0,1 1 0,-1 0-1,2 4 1,2 14 0,-1 1 0,0-1 0,-2 1 0,0 0 0,-1-1 0,-4 30 0,2-17 0,4 52 0,-2-84 0,0-1 0,-1 1 1,1 0-1,0-1 0,0 1 0,0-1 1,-1 1-1,2-1 0,-1 0 0,0 1 0,0-1 1,0 0-1,1 0 0,-1 0 0,0 0 1,1 0-1,-1 0 0,1 0 0,0 0 0,-1-1 1,1 1-1,-1 0 0,1-1 0,0 0 1,0 1-1,-1-1 0,1 0 0,0 0 0,0 0 1,-1 0-1,4 0 0,0 0 2,0 0 0,-1-1 0,1 1 0,-1-1 0,1 0 1,-1 0-1,1-1 0,-1 1 0,1-1 0,-1 0 0,6-3 0,-3-2-2,0 0 0,-1 0 0,0 0 0,0-1 0,-1 1 0,0-1 0,0-1 0,-1 1 0,6-16 0,3-12 0,7-39 0,-17 64 0,5-27 0,-7 28 0,1-1 0,0 1 0,0 0 0,1 0 0,1 0 0,0 0 0,0 0 0,8-12 0,-12 21 0,1 1 0,0-1 0,-1 0 0,1 0 0,0 1 0,-1-1 0,1 0 0,0 1 0,0-1 0,0 1 0,-1-1 0,1 1 0,0-1 0,0 1 0,0 0 0,0 0 0,0-1 0,0 1 0,0 0 0,0 0 0,0 0 0,0 0 0,0 0 0,0 0 0,1 0 0,0 1 0,-1-1 0,1 1 0,0 0 0,-1 0 0,1 0 0,-1 0 0,1 0 0,-1 0 0,0 0 0,1 1 0,-1-1 0,2 3 0,2 3 0,0 1 0,0 0 0,-1 0 0,4 11 0,-1 6 0,0 0 0,-2 1 0,-1 0 0,-1 0 0,-1 1 0,-3 41 0,1-56 0,0-5 0,0 1 0,-1 0 0,0-1 0,-1 1 0,0-1 0,0 1 0,0-1 0,-1 0 0,0 0 0,-1 0 0,-7 12 0,8-15 0,0 0 0,0 0 0,-1 0 0,0 0 0,1-1 0,-1 1 0,-1-1 0,1 0 0,0 0 0,-1-1 0,0 1 0,1-1 0,-1 0 0,0 0 0,0-1 0,0 1 0,0-1 0,-7 1 0,5-1 0,0-1 0,0 1 0,0-1 0,0 0 0,0-1 0,0 0 0,0 0 0,-10-3 0,14 3 0,1-1 0,0 1 0,-1-1 0,1 1-1,0-1 1,0 0 0,0 1 0,0-1-1,1 0 1,-1-1 0,1 1 0,-1 0-1,1 0 1,-1-1 0,1 1 0,0-1 0,0 1-1,0-1 1,1 1 0,-1-1 0,1 1-1,-1-1 1,1 0 0,0-5 0,-2-20-11,1 1 0,4-38 0,-2 55 11,0 0 0,1 0 1,0 0-1,1 1 1,0-1-1,0 1 0,1-1 1,0 1-1,10-16 0,-13 25 1,-1-1 0,1 0-1,-1 1 1,1-1 0,0 0-1,-1 1 1,1-1 0,0 1-1,-1-1 1,1 1 0,0 0-1,-1-1 1,1 1 0,0 0-1,0-1 1,0 1 0,-1 0-1,1 0 1,0 0-1,0-1 1,0 1 0,0 0-1,-1 0 1,1 0 0,0 0-1,0 1 1,0-1 0,0 0-1,-1 0 1,1 0 0,0 1-1,0-1 1,0 0 0,-1 1-1,1-1 1,0 1 0,-1-1-1,1 1 1,0-1 0,-1 1-1,1 0 1,0-1 0,-1 1-1,1 0 1,0 0 0,25 37 4,-23-31-6,14 20 1,0 0 0,31 35 0,-39-52 0,1-1 0,-1 0 0,1-1 0,1 0 0,0 0 0,0-1 0,0 0 0,22 8 0,-15-9 0,1-1 0,0 0 0,0-2 0,0 0 0,0-1 0,0-1 0,27-2 0,-43 1 1,0-1 0,0 1 0,0 0-1,0-1 1,0 1 0,0-1 0,-1 0 0,1 0 0,0 0 0,0 0 0,-1-1-1,1 1 1,-1-1 0,1 0 0,-1 1 0,1-1 0,-1 0 0,0 0 0,0-1-1,0 1 1,0 0 0,-1-1 0,1 1 0,-1-1 0,3-5 0,-1 2-53,-1-1 1,-1 0 0,1 0-1,-1 0 1,0 0 0,-1 0 0,0 0-1,0-1 1,0 1 0,-2-8-1,-8-30-1583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2:58.69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32079,'33'0'192,"12"0"80,7 0-176,1 0-64,-5 0-32,-9 0 0,-11 0 0,-13 0-48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00.4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41 212 28669,'-40'0'3386,"39"0"-2869,15 0-463,304-1-27,583 4 39,-468 24-75,-38-1 2,758-27 23,-1087 0-16,-63 1 0,721-31 16,-328 8-3,-91 7 6,528-69-19,-600 47 0,120-14 0,160 33-5,-536 19-46,-9 0-101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4:23:06.0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 61 32479,'0'3'51,"-12"240"-37,1 2-20,9-212-21,-6-97 94,2-227 18,6 271-80,0 5-4,1 1 0,1-1 0,0 1 0,1 0-1,1 0 1,0 0 0,10-22 0,-12 31-3,0 1 0,1-1 0,-1 1 0,1 0 1,0 0-1,0 0 0,0 0 0,0 0 0,1 0 0,0 1 0,0 0 1,0 0-1,0 0 0,0 0 0,0 1 0,1-1 0,-1 1 0,1 0 0,0 0 1,0 1-1,0 0 0,0 0 0,0 0 0,8-1 0,-11 2-42,0 0 0,0 0-1,-1 1 1,1-1 0,0 0 0,-1 1-1,1-1 1,0 1 0,-1-1-1,1 1 1,-1 0 0,1 0 0,-1-1-1,1 1 1,-1 0 0,1 0-1,-1 1 1,0-1 0,0 0 0,0 0-1,1 1 1,-1-1 0,0 0-1,-1 1 1,1-1 0,0 1 0,0 0-1,-1-1 1,1 1 0,-1-1-1,1 1 1,-1 0 0,1-1-1,-1 3 1,5 23-3982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3237" cy="5143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812" y="1615912"/>
            <a:ext cx="1911676" cy="19116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5250" y="2584450"/>
            <a:ext cx="5787390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7024" y="0"/>
                </a:lnTo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649" y="1585169"/>
            <a:ext cx="7614701" cy="455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EA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1045" y="3202877"/>
            <a:ext cx="798190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212" y="1136650"/>
            <a:ext cx="4111625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5581"/>
            <a:ext cx="9144000" cy="57791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4694799"/>
            <a:ext cx="1471902" cy="3304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237563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5" y="0"/>
                </a:lnTo>
                <a:lnTo>
                  <a:pt x="3175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504915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4" y="0"/>
                </a:lnTo>
                <a:lnTo>
                  <a:pt x="3174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772266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4" y="0"/>
                </a:lnTo>
                <a:lnTo>
                  <a:pt x="3174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39618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5" y="0"/>
                </a:lnTo>
                <a:lnTo>
                  <a:pt x="3175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306970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4" y="0"/>
                </a:lnTo>
                <a:lnTo>
                  <a:pt x="3174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574321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5" y="0"/>
                </a:lnTo>
                <a:lnTo>
                  <a:pt x="3175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841673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5" y="0"/>
                </a:lnTo>
                <a:lnTo>
                  <a:pt x="3175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109024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5" y="0"/>
                </a:lnTo>
                <a:lnTo>
                  <a:pt x="3175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76374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5" y="0"/>
                </a:lnTo>
                <a:lnTo>
                  <a:pt x="3175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643726" y="1065212"/>
            <a:ext cx="3175" cy="3200400"/>
          </a:xfrm>
          <a:custGeom>
            <a:avLst/>
            <a:gdLst/>
            <a:ahLst/>
            <a:cxnLst/>
            <a:rect l="l" t="t" r="r" b="b"/>
            <a:pathLst>
              <a:path w="3175" h="3200400">
                <a:moveTo>
                  <a:pt x="0" y="0"/>
                </a:moveTo>
                <a:lnTo>
                  <a:pt x="3175" y="0"/>
                </a:lnTo>
                <a:lnTo>
                  <a:pt x="3175" y="3200111"/>
                </a:lnTo>
                <a:lnTo>
                  <a:pt x="0" y="3200111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970212" y="1065224"/>
            <a:ext cx="3211830" cy="3200400"/>
          </a:xfrm>
          <a:custGeom>
            <a:avLst/>
            <a:gdLst/>
            <a:ahLst/>
            <a:cxnLst/>
            <a:rect l="l" t="t" r="r" b="b"/>
            <a:pathLst>
              <a:path w="3211829" h="3200400">
                <a:moveTo>
                  <a:pt x="3211385" y="0"/>
                </a:moveTo>
                <a:lnTo>
                  <a:pt x="3208210" y="0"/>
                </a:lnTo>
                <a:lnTo>
                  <a:pt x="3208210" y="3162"/>
                </a:lnTo>
                <a:lnTo>
                  <a:pt x="3208210" y="266407"/>
                </a:lnTo>
                <a:lnTo>
                  <a:pt x="3208210" y="3196933"/>
                </a:lnTo>
                <a:lnTo>
                  <a:pt x="2944037" y="3196933"/>
                </a:lnTo>
                <a:lnTo>
                  <a:pt x="2944037" y="2933700"/>
                </a:lnTo>
                <a:lnTo>
                  <a:pt x="3208210" y="2933700"/>
                </a:lnTo>
                <a:lnTo>
                  <a:pt x="3208210" y="2930525"/>
                </a:lnTo>
                <a:lnTo>
                  <a:pt x="2944037" y="2930525"/>
                </a:lnTo>
                <a:lnTo>
                  <a:pt x="2944037" y="2667279"/>
                </a:lnTo>
                <a:lnTo>
                  <a:pt x="3208210" y="2667279"/>
                </a:lnTo>
                <a:lnTo>
                  <a:pt x="3208210" y="2664104"/>
                </a:lnTo>
                <a:lnTo>
                  <a:pt x="2944037" y="2664104"/>
                </a:lnTo>
                <a:lnTo>
                  <a:pt x="2944037" y="2400871"/>
                </a:lnTo>
                <a:lnTo>
                  <a:pt x="3208210" y="2400871"/>
                </a:lnTo>
                <a:lnTo>
                  <a:pt x="3208210" y="2397696"/>
                </a:lnTo>
                <a:lnTo>
                  <a:pt x="2944037" y="2397696"/>
                </a:lnTo>
                <a:lnTo>
                  <a:pt x="2944037" y="2134463"/>
                </a:lnTo>
                <a:lnTo>
                  <a:pt x="3208210" y="2134463"/>
                </a:lnTo>
                <a:lnTo>
                  <a:pt x="3208210" y="2131288"/>
                </a:lnTo>
                <a:lnTo>
                  <a:pt x="2944037" y="2131288"/>
                </a:lnTo>
                <a:lnTo>
                  <a:pt x="2944037" y="1868043"/>
                </a:lnTo>
                <a:lnTo>
                  <a:pt x="3208210" y="1868043"/>
                </a:lnTo>
                <a:lnTo>
                  <a:pt x="3208210" y="1864868"/>
                </a:lnTo>
                <a:lnTo>
                  <a:pt x="2944037" y="1864868"/>
                </a:lnTo>
                <a:lnTo>
                  <a:pt x="2944037" y="1601635"/>
                </a:lnTo>
                <a:lnTo>
                  <a:pt x="3208210" y="1601635"/>
                </a:lnTo>
                <a:lnTo>
                  <a:pt x="3208210" y="1598460"/>
                </a:lnTo>
                <a:lnTo>
                  <a:pt x="2944037" y="1598460"/>
                </a:lnTo>
                <a:lnTo>
                  <a:pt x="2944037" y="1335227"/>
                </a:lnTo>
                <a:lnTo>
                  <a:pt x="3208210" y="1335227"/>
                </a:lnTo>
                <a:lnTo>
                  <a:pt x="3208210" y="1332052"/>
                </a:lnTo>
                <a:lnTo>
                  <a:pt x="2944037" y="1332052"/>
                </a:lnTo>
                <a:lnTo>
                  <a:pt x="2944037" y="1068819"/>
                </a:lnTo>
                <a:lnTo>
                  <a:pt x="3208210" y="1068819"/>
                </a:lnTo>
                <a:lnTo>
                  <a:pt x="3208210" y="1065644"/>
                </a:lnTo>
                <a:lnTo>
                  <a:pt x="2944037" y="1065644"/>
                </a:lnTo>
                <a:lnTo>
                  <a:pt x="2944037" y="802398"/>
                </a:lnTo>
                <a:lnTo>
                  <a:pt x="3208210" y="802398"/>
                </a:lnTo>
                <a:lnTo>
                  <a:pt x="3208210" y="799223"/>
                </a:lnTo>
                <a:lnTo>
                  <a:pt x="2944037" y="799223"/>
                </a:lnTo>
                <a:lnTo>
                  <a:pt x="2944037" y="535990"/>
                </a:lnTo>
                <a:lnTo>
                  <a:pt x="3208210" y="535990"/>
                </a:lnTo>
                <a:lnTo>
                  <a:pt x="3208210" y="532815"/>
                </a:lnTo>
                <a:lnTo>
                  <a:pt x="2944037" y="532815"/>
                </a:lnTo>
                <a:lnTo>
                  <a:pt x="2944037" y="269582"/>
                </a:lnTo>
                <a:lnTo>
                  <a:pt x="3208210" y="269582"/>
                </a:lnTo>
                <a:lnTo>
                  <a:pt x="3208210" y="266407"/>
                </a:lnTo>
                <a:lnTo>
                  <a:pt x="2944037" y="266407"/>
                </a:lnTo>
                <a:lnTo>
                  <a:pt x="2944037" y="3162"/>
                </a:lnTo>
                <a:lnTo>
                  <a:pt x="3208210" y="3162"/>
                </a:lnTo>
                <a:lnTo>
                  <a:pt x="3208210" y="0"/>
                </a:lnTo>
                <a:lnTo>
                  <a:pt x="2944037" y="0"/>
                </a:lnTo>
                <a:lnTo>
                  <a:pt x="2940862" y="0"/>
                </a:lnTo>
                <a:lnTo>
                  <a:pt x="2940862" y="3162"/>
                </a:lnTo>
                <a:lnTo>
                  <a:pt x="2940862" y="3196933"/>
                </a:lnTo>
                <a:lnTo>
                  <a:pt x="3175" y="3196933"/>
                </a:lnTo>
                <a:lnTo>
                  <a:pt x="3175" y="2933700"/>
                </a:lnTo>
                <a:lnTo>
                  <a:pt x="2940862" y="2933700"/>
                </a:lnTo>
                <a:lnTo>
                  <a:pt x="2940862" y="2930525"/>
                </a:lnTo>
                <a:lnTo>
                  <a:pt x="3175" y="2930525"/>
                </a:lnTo>
                <a:lnTo>
                  <a:pt x="3175" y="2667279"/>
                </a:lnTo>
                <a:lnTo>
                  <a:pt x="2940862" y="2667279"/>
                </a:lnTo>
                <a:lnTo>
                  <a:pt x="2940862" y="2664104"/>
                </a:lnTo>
                <a:lnTo>
                  <a:pt x="3175" y="2664104"/>
                </a:lnTo>
                <a:lnTo>
                  <a:pt x="3175" y="2400871"/>
                </a:lnTo>
                <a:lnTo>
                  <a:pt x="2940862" y="2400871"/>
                </a:lnTo>
                <a:lnTo>
                  <a:pt x="2940862" y="2397696"/>
                </a:lnTo>
                <a:lnTo>
                  <a:pt x="3175" y="2397696"/>
                </a:lnTo>
                <a:lnTo>
                  <a:pt x="3175" y="2134463"/>
                </a:lnTo>
                <a:lnTo>
                  <a:pt x="2940862" y="2134463"/>
                </a:lnTo>
                <a:lnTo>
                  <a:pt x="2940862" y="2131288"/>
                </a:lnTo>
                <a:lnTo>
                  <a:pt x="3175" y="2131288"/>
                </a:lnTo>
                <a:lnTo>
                  <a:pt x="3175" y="1868043"/>
                </a:lnTo>
                <a:lnTo>
                  <a:pt x="2940862" y="1868043"/>
                </a:lnTo>
                <a:lnTo>
                  <a:pt x="2940862" y="1864868"/>
                </a:lnTo>
                <a:lnTo>
                  <a:pt x="3175" y="1864868"/>
                </a:lnTo>
                <a:lnTo>
                  <a:pt x="3175" y="1601635"/>
                </a:lnTo>
                <a:lnTo>
                  <a:pt x="2940862" y="1601635"/>
                </a:lnTo>
                <a:lnTo>
                  <a:pt x="2940862" y="1598460"/>
                </a:lnTo>
                <a:lnTo>
                  <a:pt x="3175" y="1598460"/>
                </a:lnTo>
                <a:lnTo>
                  <a:pt x="3175" y="1335227"/>
                </a:lnTo>
                <a:lnTo>
                  <a:pt x="2940862" y="1335227"/>
                </a:lnTo>
                <a:lnTo>
                  <a:pt x="2940862" y="1332052"/>
                </a:lnTo>
                <a:lnTo>
                  <a:pt x="3175" y="1332052"/>
                </a:lnTo>
                <a:lnTo>
                  <a:pt x="3175" y="1068819"/>
                </a:lnTo>
                <a:lnTo>
                  <a:pt x="2940862" y="1068819"/>
                </a:lnTo>
                <a:lnTo>
                  <a:pt x="2940862" y="1065644"/>
                </a:lnTo>
                <a:lnTo>
                  <a:pt x="3175" y="1065644"/>
                </a:lnTo>
                <a:lnTo>
                  <a:pt x="3175" y="802398"/>
                </a:lnTo>
                <a:lnTo>
                  <a:pt x="2940862" y="802398"/>
                </a:lnTo>
                <a:lnTo>
                  <a:pt x="2940862" y="799223"/>
                </a:lnTo>
                <a:lnTo>
                  <a:pt x="3175" y="799223"/>
                </a:lnTo>
                <a:lnTo>
                  <a:pt x="3175" y="535990"/>
                </a:lnTo>
                <a:lnTo>
                  <a:pt x="2940862" y="535990"/>
                </a:lnTo>
                <a:lnTo>
                  <a:pt x="2940862" y="532815"/>
                </a:lnTo>
                <a:lnTo>
                  <a:pt x="3175" y="532815"/>
                </a:lnTo>
                <a:lnTo>
                  <a:pt x="3175" y="269582"/>
                </a:lnTo>
                <a:lnTo>
                  <a:pt x="2940862" y="269582"/>
                </a:lnTo>
                <a:lnTo>
                  <a:pt x="2940862" y="266407"/>
                </a:lnTo>
                <a:lnTo>
                  <a:pt x="3175" y="266407"/>
                </a:lnTo>
                <a:lnTo>
                  <a:pt x="3175" y="3162"/>
                </a:lnTo>
                <a:lnTo>
                  <a:pt x="2940862" y="3162"/>
                </a:lnTo>
                <a:lnTo>
                  <a:pt x="2940862" y="0"/>
                </a:lnTo>
                <a:lnTo>
                  <a:pt x="3175" y="0"/>
                </a:lnTo>
                <a:lnTo>
                  <a:pt x="0" y="0"/>
                </a:lnTo>
                <a:lnTo>
                  <a:pt x="0" y="3162"/>
                </a:lnTo>
                <a:lnTo>
                  <a:pt x="0" y="3200108"/>
                </a:lnTo>
                <a:lnTo>
                  <a:pt x="3175" y="3200108"/>
                </a:lnTo>
                <a:lnTo>
                  <a:pt x="2940862" y="3200108"/>
                </a:lnTo>
                <a:lnTo>
                  <a:pt x="2944037" y="3200108"/>
                </a:lnTo>
                <a:lnTo>
                  <a:pt x="3208210" y="3200108"/>
                </a:lnTo>
                <a:lnTo>
                  <a:pt x="3211385" y="3200108"/>
                </a:lnTo>
                <a:lnTo>
                  <a:pt x="3211385" y="3196933"/>
                </a:lnTo>
                <a:lnTo>
                  <a:pt x="3211385" y="3162"/>
                </a:lnTo>
                <a:lnTo>
                  <a:pt x="3211385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6515" y="2604323"/>
            <a:ext cx="3510967" cy="15240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924465" y="2660523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6350" y="0"/>
                </a:lnTo>
                <a:lnTo>
                  <a:pt x="3288717" y="0"/>
                </a:lnTo>
                <a:lnTo>
                  <a:pt x="3295067" y="0"/>
                </a:lnTo>
              </a:path>
            </a:pathLst>
          </a:custGeom>
          <a:ln w="127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854604" y="2622422"/>
            <a:ext cx="3435350" cy="76200"/>
          </a:xfrm>
          <a:custGeom>
            <a:avLst/>
            <a:gdLst/>
            <a:ahLst/>
            <a:cxnLst/>
            <a:rect l="l" t="t" r="r" b="b"/>
            <a:pathLst>
              <a:path w="34353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435350" h="76200">
                <a:moveTo>
                  <a:pt x="3434778" y="38100"/>
                </a:moveTo>
                <a:lnTo>
                  <a:pt x="3358578" y="0"/>
                </a:lnTo>
                <a:lnTo>
                  <a:pt x="3358578" y="76200"/>
                </a:lnTo>
                <a:lnTo>
                  <a:pt x="3434778" y="381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5800" y="925440"/>
            <a:ext cx="152400" cy="3510165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572000" y="1013390"/>
            <a:ext cx="0" cy="3294379"/>
          </a:xfrm>
          <a:custGeom>
            <a:avLst/>
            <a:gdLst/>
            <a:ahLst/>
            <a:cxnLst/>
            <a:rect l="l" t="t" r="r" b="b"/>
            <a:pathLst>
              <a:path h="3294379">
                <a:moveTo>
                  <a:pt x="0" y="0"/>
                </a:moveTo>
                <a:lnTo>
                  <a:pt x="0" y="3294265"/>
                </a:lnTo>
              </a:path>
            </a:pathLst>
          </a:custGeom>
          <a:ln w="127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533900" y="943546"/>
            <a:ext cx="76200" cy="3434079"/>
          </a:xfrm>
          <a:custGeom>
            <a:avLst/>
            <a:gdLst/>
            <a:ahLst/>
            <a:cxnLst/>
            <a:rect l="l" t="t" r="r" b="b"/>
            <a:pathLst>
              <a:path w="76200" h="3434079">
                <a:moveTo>
                  <a:pt x="76200" y="3357765"/>
                </a:moveTo>
                <a:lnTo>
                  <a:pt x="0" y="3357765"/>
                </a:lnTo>
                <a:lnTo>
                  <a:pt x="38100" y="3433965"/>
                </a:lnTo>
                <a:lnTo>
                  <a:pt x="76200" y="3357765"/>
                </a:lnTo>
                <a:close/>
              </a:path>
              <a:path w="76200" h="34340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65581"/>
            <a:ext cx="9144000" cy="57791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700" y="4694799"/>
            <a:ext cx="1471902" cy="330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5" y="354677"/>
            <a:ext cx="65392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212" y="1136650"/>
            <a:ext cx="4111625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9.png"/><Relationship Id="rId21" Type="http://schemas.openxmlformats.org/officeDocument/2006/relationships/image" Target="../media/image621.png"/><Relationship Id="rId42" Type="http://schemas.openxmlformats.org/officeDocument/2006/relationships/customXml" Target="../ink/ink670.xml"/><Relationship Id="rId63" Type="http://schemas.openxmlformats.org/officeDocument/2006/relationships/image" Target="../media/image642.png"/><Relationship Id="rId84" Type="http://schemas.openxmlformats.org/officeDocument/2006/relationships/customXml" Target="../ink/ink691.xml"/><Relationship Id="rId138" Type="http://schemas.openxmlformats.org/officeDocument/2006/relationships/customXml" Target="../ink/ink718.xml"/><Relationship Id="rId159" Type="http://schemas.openxmlformats.org/officeDocument/2006/relationships/image" Target="../media/image690.png"/><Relationship Id="rId170" Type="http://schemas.openxmlformats.org/officeDocument/2006/relationships/customXml" Target="../ink/ink734.xml"/><Relationship Id="rId107" Type="http://schemas.openxmlformats.org/officeDocument/2006/relationships/image" Target="../media/image664.png"/><Relationship Id="rId11" Type="http://schemas.openxmlformats.org/officeDocument/2006/relationships/image" Target="../media/image616.png"/><Relationship Id="rId32" Type="http://schemas.openxmlformats.org/officeDocument/2006/relationships/customXml" Target="../ink/ink665.xml"/><Relationship Id="rId53" Type="http://schemas.openxmlformats.org/officeDocument/2006/relationships/image" Target="../media/image637.png"/><Relationship Id="rId74" Type="http://schemas.openxmlformats.org/officeDocument/2006/relationships/customXml" Target="../ink/ink686.xml"/><Relationship Id="rId128" Type="http://schemas.openxmlformats.org/officeDocument/2006/relationships/customXml" Target="../ink/ink713.xml"/><Relationship Id="rId149" Type="http://schemas.openxmlformats.org/officeDocument/2006/relationships/image" Target="../media/image685.png"/><Relationship Id="rId5" Type="http://schemas.openxmlformats.org/officeDocument/2006/relationships/image" Target="../media/image613.png"/><Relationship Id="rId95" Type="http://schemas.openxmlformats.org/officeDocument/2006/relationships/image" Target="../media/image658.png"/><Relationship Id="rId160" Type="http://schemas.openxmlformats.org/officeDocument/2006/relationships/customXml" Target="../ink/ink729.xml"/><Relationship Id="rId181" Type="http://schemas.openxmlformats.org/officeDocument/2006/relationships/image" Target="../media/image701.png"/><Relationship Id="rId22" Type="http://schemas.openxmlformats.org/officeDocument/2006/relationships/customXml" Target="../ink/ink660.xml"/><Relationship Id="rId43" Type="http://schemas.openxmlformats.org/officeDocument/2006/relationships/image" Target="../media/image632.png"/><Relationship Id="rId64" Type="http://schemas.openxmlformats.org/officeDocument/2006/relationships/customXml" Target="../ink/ink681.xml"/><Relationship Id="rId118" Type="http://schemas.openxmlformats.org/officeDocument/2006/relationships/customXml" Target="../ink/ink708.xml"/><Relationship Id="rId139" Type="http://schemas.openxmlformats.org/officeDocument/2006/relationships/image" Target="../media/image680.png"/><Relationship Id="rId85" Type="http://schemas.openxmlformats.org/officeDocument/2006/relationships/image" Target="../media/image653.png"/><Relationship Id="rId150" Type="http://schemas.openxmlformats.org/officeDocument/2006/relationships/customXml" Target="../ink/ink724.xml"/><Relationship Id="rId171" Type="http://schemas.openxmlformats.org/officeDocument/2006/relationships/image" Target="../media/image696.png"/><Relationship Id="rId12" Type="http://schemas.openxmlformats.org/officeDocument/2006/relationships/customXml" Target="../ink/ink655.xml"/><Relationship Id="rId33" Type="http://schemas.openxmlformats.org/officeDocument/2006/relationships/image" Target="../media/image627.png"/><Relationship Id="rId108" Type="http://schemas.openxmlformats.org/officeDocument/2006/relationships/customXml" Target="../ink/ink703.xml"/><Relationship Id="rId129" Type="http://schemas.openxmlformats.org/officeDocument/2006/relationships/image" Target="../media/image675.png"/><Relationship Id="rId54" Type="http://schemas.openxmlformats.org/officeDocument/2006/relationships/customXml" Target="../ink/ink676.xml"/><Relationship Id="rId75" Type="http://schemas.openxmlformats.org/officeDocument/2006/relationships/image" Target="../media/image648.png"/><Relationship Id="rId96" Type="http://schemas.openxmlformats.org/officeDocument/2006/relationships/customXml" Target="../ink/ink697.xml"/><Relationship Id="rId140" Type="http://schemas.openxmlformats.org/officeDocument/2006/relationships/customXml" Target="../ink/ink719.xml"/><Relationship Id="rId161" Type="http://schemas.openxmlformats.org/officeDocument/2006/relationships/image" Target="../media/image691.png"/><Relationship Id="rId182" Type="http://schemas.openxmlformats.org/officeDocument/2006/relationships/customXml" Target="../ink/ink740.xml"/><Relationship Id="rId6" Type="http://schemas.openxmlformats.org/officeDocument/2006/relationships/customXml" Target="../ink/ink652.xml"/><Relationship Id="rId23" Type="http://schemas.openxmlformats.org/officeDocument/2006/relationships/image" Target="../media/image622.png"/><Relationship Id="rId119" Type="http://schemas.openxmlformats.org/officeDocument/2006/relationships/image" Target="../media/image670.png"/><Relationship Id="rId44" Type="http://schemas.openxmlformats.org/officeDocument/2006/relationships/customXml" Target="../ink/ink671.xml"/><Relationship Id="rId65" Type="http://schemas.openxmlformats.org/officeDocument/2006/relationships/image" Target="../media/image643.png"/><Relationship Id="rId86" Type="http://schemas.openxmlformats.org/officeDocument/2006/relationships/customXml" Target="../ink/ink692.xml"/><Relationship Id="rId130" Type="http://schemas.openxmlformats.org/officeDocument/2006/relationships/customXml" Target="../ink/ink714.xml"/><Relationship Id="rId151" Type="http://schemas.openxmlformats.org/officeDocument/2006/relationships/image" Target="../media/image686.png"/><Relationship Id="rId172" Type="http://schemas.openxmlformats.org/officeDocument/2006/relationships/customXml" Target="../ink/ink735.xml"/><Relationship Id="rId13" Type="http://schemas.openxmlformats.org/officeDocument/2006/relationships/image" Target="../media/image617.png"/><Relationship Id="rId18" Type="http://schemas.openxmlformats.org/officeDocument/2006/relationships/customXml" Target="../ink/ink658.xml"/><Relationship Id="rId39" Type="http://schemas.openxmlformats.org/officeDocument/2006/relationships/image" Target="../media/image630.png"/><Relationship Id="rId109" Type="http://schemas.openxmlformats.org/officeDocument/2006/relationships/image" Target="../media/image665.png"/><Relationship Id="rId34" Type="http://schemas.openxmlformats.org/officeDocument/2006/relationships/customXml" Target="../ink/ink666.xml"/><Relationship Id="rId50" Type="http://schemas.openxmlformats.org/officeDocument/2006/relationships/customXml" Target="../ink/ink674.xml"/><Relationship Id="rId55" Type="http://schemas.openxmlformats.org/officeDocument/2006/relationships/image" Target="../media/image638.png"/><Relationship Id="rId76" Type="http://schemas.openxmlformats.org/officeDocument/2006/relationships/customXml" Target="../ink/ink687.xml"/><Relationship Id="rId97" Type="http://schemas.openxmlformats.org/officeDocument/2006/relationships/image" Target="../media/image659.png"/><Relationship Id="rId104" Type="http://schemas.openxmlformats.org/officeDocument/2006/relationships/customXml" Target="../ink/ink701.xml"/><Relationship Id="rId120" Type="http://schemas.openxmlformats.org/officeDocument/2006/relationships/customXml" Target="../ink/ink709.xml"/><Relationship Id="rId125" Type="http://schemas.openxmlformats.org/officeDocument/2006/relationships/image" Target="../media/image673.png"/><Relationship Id="rId141" Type="http://schemas.openxmlformats.org/officeDocument/2006/relationships/image" Target="../media/image681.png"/><Relationship Id="rId146" Type="http://schemas.openxmlformats.org/officeDocument/2006/relationships/customXml" Target="../ink/ink722.xml"/><Relationship Id="rId167" Type="http://schemas.openxmlformats.org/officeDocument/2006/relationships/image" Target="../media/image694.png"/><Relationship Id="rId7" Type="http://schemas.openxmlformats.org/officeDocument/2006/relationships/image" Target="../media/image614.png"/><Relationship Id="rId71" Type="http://schemas.openxmlformats.org/officeDocument/2006/relationships/image" Target="../media/image646.png"/><Relationship Id="rId92" Type="http://schemas.openxmlformats.org/officeDocument/2006/relationships/customXml" Target="../ink/ink695.xml"/><Relationship Id="rId162" Type="http://schemas.openxmlformats.org/officeDocument/2006/relationships/customXml" Target="../ink/ink730.xml"/><Relationship Id="rId183" Type="http://schemas.openxmlformats.org/officeDocument/2006/relationships/image" Target="../media/image702.png"/><Relationship Id="rId2" Type="http://schemas.openxmlformats.org/officeDocument/2006/relationships/customXml" Target="../ink/ink650.xml"/><Relationship Id="rId29" Type="http://schemas.openxmlformats.org/officeDocument/2006/relationships/image" Target="../media/image625.png"/><Relationship Id="rId24" Type="http://schemas.openxmlformats.org/officeDocument/2006/relationships/customXml" Target="../ink/ink661.xml"/><Relationship Id="rId40" Type="http://schemas.openxmlformats.org/officeDocument/2006/relationships/customXml" Target="../ink/ink669.xml"/><Relationship Id="rId45" Type="http://schemas.openxmlformats.org/officeDocument/2006/relationships/image" Target="../media/image633.png"/><Relationship Id="rId66" Type="http://schemas.openxmlformats.org/officeDocument/2006/relationships/customXml" Target="../ink/ink682.xml"/><Relationship Id="rId87" Type="http://schemas.openxmlformats.org/officeDocument/2006/relationships/image" Target="../media/image654.png"/><Relationship Id="rId110" Type="http://schemas.openxmlformats.org/officeDocument/2006/relationships/customXml" Target="../ink/ink704.xml"/><Relationship Id="rId115" Type="http://schemas.openxmlformats.org/officeDocument/2006/relationships/image" Target="../media/image668.png"/><Relationship Id="rId131" Type="http://schemas.openxmlformats.org/officeDocument/2006/relationships/image" Target="../media/image676.png"/><Relationship Id="rId136" Type="http://schemas.openxmlformats.org/officeDocument/2006/relationships/customXml" Target="../ink/ink717.xml"/><Relationship Id="rId157" Type="http://schemas.openxmlformats.org/officeDocument/2006/relationships/image" Target="../media/image689.png"/><Relationship Id="rId178" Type="http://schemas.openxmlformats.org/officeDocument/2006/relationships/customXml" Target="../ink/ink738.xml"/><Relationship Id="rId61" Type="http://schemas.openxmlformats.org/officeDocument/2006/relationships/image" Target="../media/image641.png"/><Relationship Id="rId82" Type="http://schemas.openxmlformats.org/officeDocument/2006/relationships/customXml" Target="../ink/ink690.xml"/><Relationship Id="rId152" Type="http://schemas.openxmlformats.org/officeDocument/2006/relationships/customXml" Target="../ink/ink725.xml"/><Relationship Id="rId173" Type="http://schemas.openxmlformats.org/officeDocument/2006/relationships/image" Target="../media/image697.png"/><Relationship Id="rId19" Type="http://schemas.openxmlformats.org/officeDocument/2006/relationships/image" Target="../media/image620.png"/><Relationship Id="rId14" Type="http://schemas.openxmlformats.org/officeDocument/2006/relationships/customXml" Target="../ink/ink656.xml"/><Relationship Id="rId30" Type="http://schemas.openxmlformats.org/officeDocument/2006/relationships/customXml" Target="../ink/ink664.xml"/><Relationship Id="rId35" Type="http://schemas.openxmlformats.org/officeDocument/2006/relationships/image" Target="../media/image628.png"/><Relationship Id="rId56" Type="http://schemas.openxmlformats.org/officeDocument/2006/relationships/customXml" Target="../ink/ink677.xml"/><Relationship Id="rId77" Type="http://schemas.openxmlformats.org/officeDocument/2006/relationships/image" Target="../media/image649.png"/><Relationship Id="rId100" Type="http://schemas.openxmlformats.org/officeDocument/2006/relationships/customXml" Target="../ink/ink699.xml"/><Relationship Id="rId105" Type="http://schemas.openxmlformats.org/officeDocument/2006/relationships/image" Target="../media/image663.png"/><Relationship Id="rId126" Type="http://schemas.openxmlformats.org/officeDocument/2006/relationships/customXml" Target="../ink/ink712.xml"/><Relationship Id="rId147" Type="http://schemas.openxmlformats.org/officeDocument/2006/relationships/image" Target="../media/image684.png"/><Relationship Id="rId168" Type="http://schemas.openxmlformats.org/officeDocument/2006/relationships/customXml" Target="../ink/ink733.xml"/><Relationship Id="rId8" Type="http://schemas.openxmlformats.org/officeDocument/2006/relationships/customXml" Target="../ink/ink653.xml"/><Relationship Id="rId51" Type="http://schemas.openxmlformats.org/officeDocument/2006/relationships/image" Target="../media/image636.png"/><Relationship Id="rId72" Type="http://schemas.openxmlformats.org/officeDocument/2006/relationships/customXml" Target="../ink/ink685.xml"/><Relationship Id="rId93" Type="http://schemas.openxmlformats.org/officeDocument/2006/relationships/image" Target="../media/image657.png"/><Relationship Id="rId98" Type="http://schemas.openxmlformats.org/officeDocument/2006/relationships/customXml" Target="../ink/ink698.xml"/><Relationship Id="rId121" Type="http://schemas.openxmlformats.org/officeDocument/2006/relationships/image" Target="../media/image671.png"/><Relationship Id="rId142" Type="http://schemas.openxmlformats.org/officeDocument/2006/relationships/customXml" Target="../ink/ink720.xml"/><Relationship Id="rId163" Type="http://schemas.openxmlformats.org/officeDocument/2006/relationships/image" Target="../media/image692.png"/><Relationship Id="rId184" Type="http://schemas.openxmlformats.org/officeDocument/2006/relationships/customXml" Target="../ink/ink741.xml"/><Relationship Id="rId3" Type="http://schemas.openxmlformats.org/officeDocument/2006/relationships/image" Target="../media/image612.png"/><Relationship Id="rId25" Type="http://schemas.openxmlformats.org/officeDocument/2006/relationships/image" Target="../media/image623.png"/><Relationship Id="rId46" Type="http://schemas.openxmlformats.org/officeDocument/2006/relationships/customXml" Target="../ink/ink672.xml"/><Relationship Id="rId67" Type="http://schemas.openxmlformats.org/officeDocument/2006/relationships/image" Target="../media/image644.png"/><Relationship Id="rId116" Type="http://schemas.openxmlformats.org/officeDocument/2006/relationships/customXml" Target="../ink/ink707.xml"/><Relationship Id="rId137" Type="http://schemas.openxmlformats.org/officeDocument/2006/relationships/image" Target="../media/image679.png"/><Relationship Id="rId158" Type="http://schemas.openxmlformats.org/officeDocument/2006/relationships/customXml" Target="../ink/ink728.xml"/><Relationship Id="rId20" Type="http://schemas.openxmlformats.org/officeDocument/2006/relationships/customXml" Target="../ink/ink659.xml"/><Relationship Id="rId41" Type="http://schemas.openxmlformats.org/officeDocument/2006/relationships/image" Target="../media/image631.png"/><Relationship Id="rId62" Type="http://schemas.openxmlformats.org/officeDocument/2006/relationships/customXml" Target="../ink/ink680.xml"/><Relationship Id="rId83" Type="http://schemas.openxmlformats.org/officeDocument/2006/relationships/image" Target="../media/image652.png"/><Relationship Id="rId88" Type="http://schemas.openxmlformats.org/officeDocument/2006/relationships/customXml" Target="../ink/ink693.xml"/><Relationship Id="rId111" Type="http://schemas.openxmlformats.org/officeDocument/2006/relationships/image" Target="../media/image666.png"/><Relationship Id="rId132" Type="http://schemas.openxmlformats.org/officeDocument/2006/relationships/customXml" Target="../ink/ink715.xml"/><Relationship Id="rId153" Type="http://schemas.openxmlformats.org/officeDocument/2006/relationships/image" Target="../media/image687.png"/><Relationship Id="rId174" Type="http://schemas.openxmlformats.org/officeDocument/2006/relationships/customXml" Target="../ink/ink736.xml"/><Relationship Id="rId179" Type="http://schemas.openxmlformats.org/officeDocument/2006/relationships/image" Target="../media/image700.png"/><Relationship Id="rId15" Type="http://schemas.openxmlformats.org/officeDocument/2006/relationships/image" Target="../media/image618.png"/><Relationship Id="rId36" Type="http://schemas.openxmlformats.org/officeDocument/2006/relationships/customXml" Target="../ink/ink667.xml"/><Relationship Id="rId57" Type="http://schemas.openxmlformats.org/officeDocument/2006/relationships/image" Target="../media/image639.png"/><Relationship Id="rId106" Type="http://schemas.openxmlformats.org/officeDocument/2006/relationships/customXml" Target="../ink/ink702.xml"/><Relationship Id="rId127" Type="http://schemas.openxmlformats.org/officeDocument/2006/relationships/image" Target="../media/image674.png"/><Relationship Id="rId10" Type="http://schemas.openxmlformats.org/officeDocument/2006/relationships/customXml" Target="../ink/ink654.xml"/><Relationship Id="rId31" Type="http://schemas.openxmlformats.org/officeDocument/2006/relationships/image" Target="../media/image626.png"/><Relationship Id="rId52" Type="http://schemas.openxmlformats.org/officeDocument/2006/relationships/customXml" Target="../ink/ink675.xml"/><Relationship Id="rId73" Type="http://schemas.openxmlformats.org/officeDocument/2006/relationships/image" Target="../media/image647.png"/><Relationship Id="rId78" Type="http://schemas.openxmlformats.org/officeDocument/2006/relationships/customXml" Target="../ink/ink688.xml"/><Relationship Id="rId94" Type="http://schemas.openxmlformats.org/officeDocument/2006/relationships/customXml" Target="../ink/ink696.xml"/><Relationship Id="rId99" Type="http://schemas.openxmlformats.org/officeDocument/2006/relationships/image" Target="../media/image660.png"/><Relationship Id="rId101" Type="http://schemas.openxmlformats.org/officeDocument/2006/relationships/image" Target="../media/image661.png"/><Relationship Id="rId122" Type="http://schemas.openxmlformats.org/officeDocument/2006/relationships/customXml" Target="../ink/ink710.xml"/><Relationship Id="rId143" Type="http://schemas.openxmlformats.org/officeDocument/2006/relationships/image" Target="../media/image682.png"/><Relationship Id="rId148" Type="http://schemas.openxmlformats.org/officeDocument/2006/relationships/customXml" Target="../ink/ink723.xml"/><Relationship Id="rId164" Type="http://schemas.openxmlformats.org/officeDocument/2006/relationships/customXml" Target="../ink/ink731.xml"/><Relationship Id="rId169" Type="http://schemas.openxmlformats.org/officeDocument/2006/relationships/image" Target="../media/image695.png"/><Relationship Id="rId185" Type="http://schemas.openxmlformats.org/officeDocument/2006/relationships/image" Target="../media/image703.png"/><Relationship Id="rId4" Type="http://schemas.openxmlformats.org/officeDocument/2006/relationships/customXml" Target="../ink/ink651.xml"/><Relationship Id="rId9" Type="http://schemas.openxmlformats.org/officeDocument/2006/relationships/image" Target="../media/image615.png"/><Relationship Id="rId180" Type="http://schemas.openxmlformats.org/officeDocument/2006/relationships/customXml" Target="../ink/ink739.xml"/><Relationship Id="rId26" Type="http://schemas.openxmlformats.org/officeDocument/2006/relationships/customXml" Target="../ink/ink662.xml"/><Relationship Id="rId47" Type="http://schemas.openxmlformats.org/officeDocument/2006/relationships/image" Target="../media/image634.png"/><Relationship Id="rId68" Type="http://schemas.openxmlformats.org/officeDocument/2006/relationships/customXml" Target="../ink/ink683.xml"/><Relationship Id="rId89" Type="http://schemas.openxmlformats.org/officeDocument/2006/relationships/image" Target="../media/image655.png"/><Relationship Id="rId112" Type="http://schemas.openxmlformats.org/officeDocument/2006/relationships/customXml" Target="../ink/ink705.xml"/><Relationship Id="rId133" Type="http://schemas.openxmlformats.org/officeDocument/2006/relationships/image" Target="../media/image677.png"/><Relationship Id="rId154" Type="http://schemas.openxmlformats.org/officeDocument/2006/relationships/customXml" Target="../ink/ink726.xml"/><Relationship Id="rId175" Type="http://schemas.openxmlformats.org/officeDocument/2006/relationships/image" Target="../media/image698.png"/><Relationship Id="rId16" Type="http://schemas.openxmlformats.org/officeDocument/2006/relationships/customXml" Target="../ink/ink657.xml"/><Relationship Id="rId37" Type="http://schemas.openxmlformats.org/officeDocument/2006/relationships/image" Target="../media/image629.png"/><Relationship Id="rId58" Type="http://schemas.openxmlformats.org/officeDocument/2006/relationships/customXml" Target="../ink/ink678.xml"/><Relationship Id="rId79" Type="http://schemas.openxmlformats.org/officeDocument/2006/relationships/image" Target="../media/image650.png"/><Relationship Id="rId102" Type="http://schemas.openxmlformats.org/officeDocument/2006/relationships/customXml" Target="../ink/ink700.xml"/><Relationship Id="rId123" Type="http://schemas.openxmlformats.org/officeDocument/2006/relationships/image" Target="../media/image672.png"/><Relationship Id="rId144" Type="http://schemas.openxmlformats.org/officeDocument/2006/relationships/customXml" Target="../ink/ink721.xml"/><Relationship Id="rId90" Type="http://schemas.openxmlformats.org/officeDocument/2006/relationships/customXml" Target="../ink/ink694.xml"/><Relationship Id="rId165" Type="http://schemas.openxmlformats.org/officeDocument/2006/relationships/image" Target="../media/image693.png"/><Relationship Id="rId27" Type="http://schemas.openxmlformats.org/officeDocument/2006/relationships/image" Target="../media/image624.png"/><Relationship Id="rId48" Type="http://schemas.openxmlformats.org/officeDocument/2006/relationships/customXml" Target="../ink/ink673.xml"/><Relationship Id="rId69" Type="http://schemas.openxmlformats.org/officeDocument/2006/relationships/image" Target="../media/image645.png"/><Relationship Id="rId113" Type="http://schemas.openxmlformats.org/officeDocument/2006/relationships/image" Target="../media/image667.png"/><Relationship Id="rId134" Type="http://schemas.openxmlformats.org/officeDocument/2006/relationships/customXml" Target="../ink/ink716.xml"/><Relationship Id="rId80" Type="http://schemas.openxmlformats.org/officeDocument/2006/relationships/customXml" Target="../ink/ink689.xml"/><Relationship Id="rId155" Type="http://schemas.openxmlformats.org/officeDocument/2006/relationships/image" Target="../media/image688.png"/><Relationship Id="rId176" Type="http://schemas.openxmlformats.org/officeDocument/2006/relationships/customXml" Target="../ink/ink737.xml"/><Relationship Id="rId17" Type="http://schemas.openxmlformats.org/officeDocument/2006/relationships/image" Target="../media/image619.png"/><Relationship Id="rId38" Type="http://schemas.openxmlformats.org/officeDocument/2006/relationships/customXml" Target="../ink/ink668.xml"/><Relationship Id="rId59" Type="http://schemas.openxmlformats.org/officeDocument/2006/relationships/image" Target="../media/image640.png"/><Relationship Id="rId103" Type="http://schemas.openxmlformats.org/officeDocument/2006/relationships/image" Target="../media/image662.png"/><Relationship Id="rId124" Type="http://schemas.openxmlformats.org/officeDocument/2006/relationships/customXml" Target="../ink/ink711.xml"/><Relationship Id="rId70" Type="http://schemas.openxmlformats.org/officeDocument/2006/relationships/customXml" Target="../ink/ink684.xml"/><Relationship Id="rId91" Type="http://schemas.openxmlformats.org/officeDocument/2006/relationships/image" Target="../media/image656.png"/><Relationship Id="rId145" Type="http://schemas.openxmlformats.org/officeDocument/2006/relationships/image" Target="../media/image683.png"/><Relationship Id="rId166" Type="http://schemas.openxmlformats.org/officeDocument/2006/relationships/customXml" Target="../ink/ink732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63.xml"/><Relationship Id="rId49" Type="http://schemas.openxmlformats.org/officeDocument/2006/relationships/image" Target="../media/image635.png"/><Relationship Id="rId114" Type="http://schemas.openxmlformats.org/officeDocument/2006/relationships/customXml" Target="../ink/ink706.xml"/><Relationship Id="rId60" Type="http://schemas.openxmlformats.org/officeDocument/2006/relationships/customXml" Target="../ink/ink679.xml"/><Relationship Id="rId81" Type="http://schemas.openxmlformats.org/officeDocument/2006/relationships/image" Target="../media/image651.png"/><Relationship Id="rId135" Type="http://schemas.openxmlformats.org/officeDocument/2006/relationships/image" Target="../media/image678.png"/><Relationship Id="rId156" Type="http://schemas.openxmlformats.org/officeDocument/2006/relationships/customXml" Target="../ink/ink727.xml"/><Relationship Id="rId177" Type="http://schemas.openxmlformats.org/officeDocument/2006/relationships/image" Target="../media/image699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4.xml"/><Relationship Id="rId21" Type="http://schemas.openxmlformats.org/officeDocument/2006/relationships/image" Target="../media/image713.png"/><Relationship Id="rId42" Type="http://schemas.openxmlformats.org/officeDocument/2006/relationships/customXml" Target="../ink/ink762.xml"/><Relationship Id="rId47" Type="http://schemas.openxmlformats.org/officeDocument/2006/relationships/image" Target="../media/image726.png"/><Relationship Id="rId63" Type="http://schemas.openxmlformats.org/officeDocument/2006/relationships/image" Target="../media/image734.png"/><Relationship Id="rId68" Type="http://schemas.openxmlformats.org/officeDocument/2006/relationships/customXml" Target="../ink/ink775.xml"/><Relationship Id="rId84" Type="http://schemas.openxmlformats.org/officeDocument/2006/relationships/customXml" Target="../ink/ink783.xml"/><Relationship Id="rId89" Type="http://schemas.openxmlformats.org/officeDocument/2006/relationships/image" Target="../media/image747.png"/><Relationship Id="rId16" Type="http://schemas.openxmlformats.org/officeDocument/2006/relationships/customXml" Target="../ink/ink749.xml"/><Relationship Id="rId107" Type="http://schemas.openxmlformats.org/officeDocument/2006/relationships/image" Target="../media/image756.png"/><Relationship Id="rId11" Type="http://schemas.openxmlformats.org/officeDocument/2006/relationships/image" Target="../media/image708.png"/><Relationship Id="rId32" Type="http://schemas.openxmlformats.org/officeDocument/2006/relationships/customXml" Target="../ink/ink757.xml"/><Relationship Id="rId37" Type="http://schemas.openxmlformats.org/officeDocument/2006/relationships/image" Target="../media/image721.png"/><Relationship Id="rId53" Type="http://schemas.openxmlformats.org/officeDocument/2006/relationships/image" Target="../media/image729.png"/><Relationship Id="rId58" Type="http://schemas.openxmlformats.org/officeDocument/2006/relationships/customXml" Target="../ink/ink770.xml"/><Relationship Id="rId74" Type="http://schemas.openxmlformats.org/officeDocument/2006/relationships/customXml" Target="../ink/ink778.xml"/><Relationship Id="rId79" Type="http://schemas.openxmlformats.org/officeDocument/2006/relationships/image" Target="../media/image742.png"/><Relationship Id="rId102" Type="http://schemas.openxmlformats.org/officeDocument/2006/relationships/customXml" Target="../ink/ink792.xml"/><Relationship Id="rId5" Type="http://schemas.openxmlformats.org/officeDocument/2006/relationships/image" Target="../media/image705.png"/><Relationship Id="rId90" Type="http://schemas.openxmlformats.org/officeDocument/2006/relationships/customXml" Target="../ink/ink786.xml"/><Relationship Id="rId95" Type="http://schemas.openxmlformats.org/officeDocument/2006/relationships/image" Target="../media/image750.png"/><Relationship Id="rId22" Type="http://schemas.openxmlformats.org/officeDocument/2006/relationships/customXml" Target="../ink/ink752.xml"/><Relationship Id="rId27" Type="http://schemas.openxmlformats.org/officeDocument/2006/relationships/image" Target="../media/image716.png"/><Relationship Id="rId43" Type="http://schemas.openxmlformats.org/officeDocument/2006/relationships/image" Target="../media/image724.png"/><Relationship Id="rId48" Type="http://schemas.openxmlformats.org/officeDocument/2006/relationships/customXml" Target="../ink/ink765.xml"/><Relationship Id="rId64" Type="http://schemas.openxmlformats.org/officeDocument/2006/relationships/customXml" Target="../ink/ink773.xml"/><Relationship Id="rId69" Type="http://schemas.openxmlformats.org/officeDocument/2006/relationships/image" Target="../media/image737.png"/><Relationship Id="rId80" Type="http://schemas.openxmlformats.org/officeDocument/2006/relationships/customXml" Target="../ink/ink781.xml"/><Relationship Id="rId85" Type="http://schemas.openxmlformats.org/officeDocument/2006/relationships/image" Target="../media/image745.png"/><Relationship Id="rId12" Type="http://schemas.openxmlformats.org/officeDocument/2006/relationships/customXml" Target="../ink/ink747.xml"/><Relationship Id="rId17" Type="http://schemas.openxmlformats.org/officeDocument/2006/relationships/image" Target="../media/image711.png"/><Relationship Id="rId33" Type="http://schemas.openxmlformats.org/officeDocument/2006/relationships/image" Target="../media/image719.png"/><Relationship Id="rId38" Type="http://schemas.openxmlformats.org/officeDocument/2006/relationships/customXml" Target="../ink/ink760.xml"/><Relationship Id="rId59" Type="http://schemas.openxmlformats.org/officeDocument/2006/relationships/image" Target="../media/image732.png"/><Relationship Id="rId103" Type="http://schemas.openxmlformats.org/officeDocument/2006/relationships/image" Target="../media/image754.png"/><Relationship Id="rId20" Type="http://schemas.openxmlformats.org/officeDocument/2006/relationships/customXml" Target="../ink/ink751.xml"/><Relationship Id="rId41" Type="http://schemas.openxmlformats.org/officeDocument/2006/relationships/image" Target="../media/image723.png"/><Relationship Id="rId54" Type="http://schemas.openxmlformats.org/officeDocument/2006/relationships/customXml" Target="../ink/ink768.xml"/><Relationship Id="rId62" Type="http://schemas.openxmlformats.org/officeDocument/2006/relationships/customXml" Target="../ink/ink772.xml"/><Relationship Id="rId70" Type="http://schemas.openxmlformats.org/officeDocument/2006/relationships/customXml" Target="../ink/ink776.xml"/><Relationship Id="rId75" Type="http://schemas.openxmlformats.org/officeDocument/2006/relationships/image" Target="../media/image740.png"/><Relationship Id="rId83" Type="http://schemas.openxmlformats.org/officeDocument/2006/relationships/image" Target="../media/image744.png"/><Relationship Id="rId88" Type="http://schemas.openxmlformats.org/officeDocument/2006/relationships/customXml" Target="../ink/ink785.xml"/><Relationship Id="rId91" Type="http://schemas.openxmlformats.org/officeDocument/2006/relationships/image" Target="../media/image748.png"/><Relationship Id="rId96" Type="http://schemas.openxmlformats.org/officeDocument/2006/relationships/customXml" Target="../ink/ink7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4.xml"/><Relationship Id="rId15" Type="http://schemas.openxmlformats.org/officeDocument/2006/relationships/image" Target="../media/image710.png"/><Relationship Id="rId23" Type="http://schemas.openxmlformats.org/officeDocument/2006/relationships/image" Target="../media/image714.png"/><Relationship Id="rId28" Type="http://schemas.openxmlformats.org/officeDocument/2006/relationships/customXml" Target="../ink/ink755.xml"/><Relationship Id="rId36" Type="http://schemas.openxmlformats.org/officeDocument/2006/relationships/customXml" Target="../ink/ink759.xml"/><Relationship Id="rId49" Type="http://schemas.openxmlformats.org/officeDocument/2006/relationships/image" Target="../media/image727.png"/><Relationship Id="rId57" Type="http://schemas.openxmlformats.org/officeDocument/2006/relationships/image" Target="../media/image731.png"/><Relationship Id="rId106" Type="http://schemas.openxmlformats.org/officeDocument/2006/relationships/customXml" Target="../ink/ink794.xml"/><Relationship Id="rId10" Type="http://schemas.openxmlformats.org/officeDocument/2006/relationships/customXml" Target="../ink/ink746.xml"/><Relationship Id="rId31" Type="http://schemas.openxmlformats.org/officeDocument/2006/relationships/image" Target="../media/image718.png"/><Relationship Id="rId44" Type="http://schemas.openxmlformats.org/officeDocument/2006/relationships/customXml" Target="../ink/ink763.xml"/><Relationship Id="rId52" Type="http://schemas.openxmlformats.org/officeDocument/2006/relationships/customXml" Target="../ink/ink767.xml"/><Relationship Id="rId60" Type="http://schemas.openxmlformats.org/officeDocument/2006/relationships/customXml" Target="../ink/ink771.xml"/><Relationship Id="rId65" Type="http://schemas.openxmlformats.org/officeDocument/2006/relationships/image" Target="../media/image735.png"/><Relationship Id="rId73" Type="http://schemas.openxmlformats.org/officeDocument/2006/relationships/image" Target="../media/image739.png"/><Relationship Id="rId78" Type="http://schemas.openxmlformats.org/officeDocument/2006/relationships/customXml" Target="../ink/ink780.xml"/><Relationship Id="rId81" Type="http://schemas.openxmlformats.org/officeDocument/2006/relationships/image" Target="../media/image743.png"/><Relationship Id="rId86" Type="http://schemas.openxmlformats.org/officeDocument/2006/relationships/customXml" Target="../ink/ink784.xml"/><Relationship Id="rId94" Type="http://schemas.openxmlformats.org/officeDocument/2006/relationships/customXml" Target="../ink/ink788.xml"/><Relationship Id="rId99" Type="http://schemas.openxmlformats.org/officeDocument/2006/relationships/image" Target="../media/image752.png"/><Relationship Id="rId101" Type="http://schemas.openxmlformats.org/officeDocument/2006/relationships/image" Target="../media/image753.png"/><Relationship Id="rId4" Type="http://schemas.openxmlformats.org/officeDocument/2006/relationships/customXml" Target="../ink/ink743.xml"/><Relationship Id="rId9" Type="http://schemas.openxmlformats.org/officeDocument/2006/relationships/image" Target="../media/image707.png"/><Relationship Id="rId13" Type="http://schemas.openxmlformats.org/officeDocument/2006/relationships/image" Target="../media/image709.png"/><Relationship Id="rId18" Type="http://schemas.openxmlformats.org/officeDocument/2006/relationships/customXml" Target="../ink/ink750.xml"/><Relationship Id="rId39" Type="http://schemas.openxmlformats.org/officeDocument/2006/relationships/image" Target="../media/image722.png"/><Relationship Id="rId34" Type="http://schemas.openxmlformats.org/officeDocument/2006/relationships/customXml" Target="../ink/ink758.xml"/><Relationship Id="rId50" Type="http://schemas.openxmlformats.org/officeDocument/2006/relationships/customXml" Target="../ink/ink766.xml"/><Relationship Id="rId55" Type="http://schemas.openxmlformats.org/officeDocument/2006/relationships/image" Target="../media/image730.png"/><Relationship Id="rId76" Type="http://schemas.openxmlformats.org/officeDocument/2006/relationships/customXml" Target="../ink/ink779.xml"/><Relationship Id="rId97" Type="http://schemas.openxmlformats.org/officeDocument/2006/relationships/image" Target="../media/image751.png"/><Relationship Id="rId104" Type="http://schemas.openxmlformats.org/officeDocument/2006/relationships/customXml" Target="../ink/ink793.xml"/><Relationship Id="rId7" Type="http://schemas.openxmlformats.org/officeDocument/2006/relationships/image" Target="../media/image706.png"/><Relationship Id="rId71" Type="http://schemas.openxmlformats.org/officeDocument/2006/relationships/image" Target="../media/image738.png"/><Relationship Id="rId92" Type="http://schemas.openxmlformats.org/officeDocument/2006/relationships/customXml" Target="../ink/ink787.xml"/><Relationship Id="rId2" Type="http://schemas.openxmlformats.org/officeDocument/2006/relationships/customXml" Target="../ink/ink742.xml"/><Relationship Id="rId29" Type="http://schemas.openxmlformats.org/officeDocument/2006/relationships/image" Target="../media/image717.png"/><Relationship Id="rId24" Type="http://schemas.openxmlformats.org/officeDocument/2006/relationships/customXml" Target="../ink/ink753.xml"/><Relationship Id="rId40" Type="http://schemas.openxmlformats.org/officeDocument/2006/relationships/customXml" Target="../ink/ink761.xml"/><Relationship Id="rId45" Type="http://schemas.openxmlformats.org/officeDocument/2006/relationships/image" Target="../media/image725.png"/><Relationship Id="rId66" Type="http://schemas.openxmlformats.org/officeDocument/2006/relationships/customXml" Target="../ink/ink774.xml"/><Relationship Id="rId87" Type="http://schemas.openxmlformats.org/officeDocument/2006/relationships/image" Target="../media/image746.png"/><Relationship Id="rId61" Type="http://schemas.openxmlformats.org/officeDocument/2006/relationships/image" Target="../media/image733.png"/><Relationship Id="rId82" Type="http://schemas.openxmlformats.org/officeDocument/2006/relationships/customXml" Target="../ink/ink782.xml"/><Relationship Id="rId19" Type="http://schemas.openxmlformats.org/officeDocument/2006/relationships/image" Target="../media/image712.png"/><Relationship Id="rId14" Type="http://schemas.openxmlformats.org/officeDocument/2006/relationships/customXml" Target="../ink/ink748.xml"/><Relationship Id="rId30" Type="http://schemas.openxmlformats.org/officeDocument/2006/relationships/customXml" Target="../ink/ink756.xml"/><Relationship Id="rId35" Type="http://schemas.openxmlformats.org/officeDocument/2006/relationships/image" Target="../media/image720.png"/><Relationship Id="rId56" Type="http://schemas.openxmlformats.org/officeDocument/2006/relationships/customXml" Target="../ink/ink769.xml"/><Relationship Id="rId77" Type="http://schemas.openxmlformats.org/officeDocument/2006/relationships/image" Target="../media/image741.png"/><Relationship Id="rId100" Type="http://schemas.openxmlformats.org/officeDocument/2006/relationships/customXml" Target="../ink/ink791.xml"/><Relationship Id="rId105" Type="http://schemas.openxmlformats.org/officeDocument/2006/relationships/image" Target="../media/image755.png"/><Relationship Id="rId8" Type="http://schemas.openxmlformats.org/officeDocument/2006/relationships/customXml" Target="../ink/ink745.xml"/><Relationship Id="rId51" Type="http://schemas.openxmlformats.org/officeDocument/2006/relationships/image" Target="../media/image728.png"/><Relationship Id="rId72" Type="http://schemas.openxmlformats.org/officeDocument/2006/relationships/customXml" Target="../ink/ink777.xml"/><Relationship Id="rId93" Type="http://schemas.openxmlformats.org/officeDocument/2006/relationships/image" Target="../media/image749.png"/><Relationship Id="rId98" Type="http://schemas.openxmlformats.org/officeDocument/2006/relationships/customXml" Target="../ink/ink790.xml"/><Relationship Id="rId3" Type="http://schemas.openxmlformats.org/officeDocument/2006/relationships/image" Target="../media/image704.png"/><Relationship Id="rId25" Type="http://schemas.openxmlformats.org/officeDocument/2006/relationships/image" Target="../media/image715.png"/><Relationship Id="rId46" Type="http://schemas.openxmlformats.org/officeDocument/2006/relationships/customXml" Target="../ink/ink764.xml"/><Relationship Id="rId67" Type="http://schemas.openxmlformats.org/officeDocument/2006/relationships/image" Target="../media/image736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7.xml"/><Relationship Id="rId21" Type="http://schemas.openxmlformats.org/officeDocument/2006/relationships/image" Target="../media/image766.png"/><Relationship Id="rId42" Type="http://schemas.openxmlformats.org/officeDocument/2006/relationships/customXml" Target="../ink/ink815.xml"/><Relationship Id="rId47" Type="http://schemas.openxmlformats.org/officeDocument/2006/relationships/image" Target="../media/image779.png"/><Relationship Id="rId63" Type="http://schemas.openxmlformats.org/officeDocument/2006/relationships/image" Target="../media/image787.png"/><Relationship Id="rId68" Type="http://schemas.openxmlformats.org/officeDocument/2006/relationships/customXml" Target="../ink/ink828.xml"/><Relationship Id="rId84" Type="http://schemas.openxmlformats.org/officeDocument/2006/relationships/customXml" Target="../ink/ink836.xml"/><Relationship Id="rId89" Type="http://schemas.openxmlformats.org/officeDocument/2006/relationships/image" Target="../media/image800.png"/><Relationship Id="rId16" Type="http://schemas.openxmlformats.org/officeDocument/2006/relationships/customXml" Target="../ink/ink802.xml"/><Relationship Id="rId11" Type="http://schemas.openxmlformats.org/officeDocument/2006/relationships/image" Target="../media/image761.png"/><Relationship Id="rId32" Type="http://schemas.openxmlformats.org/officeDocument/2006/relationships/customXml" Target="../ink/ink810.xml"/><Relationship Id="rId37" Type="http://schemas.openxmlformats.org/officeDocument/2006/relationships/image" Target="../media/image774.png"/><Relationship Id="rId53" Type="http://schemas.openxmlformats.org/officeDocument/2006/relationships/image" Target="../media/image782.png"/><Relationship Id="rId58" Type="http://schemas.openxmlformats.org/officeDocument/2006/relationships/customXml" Target="../ink/ink823.xml"/><Relationship Id="rId74" Type="http://schemas.openxmlformats.org/officeDocument/2006/relationships/customXml" Target="../ink/ink831.xml"/><Relationship Id="rId79" Type="http://schemas.openxmlformats.org/officeDocument/2006/relationships/image" Target="../media/image795.png"/><Relationship Id="rId5" Type="http://schemas.openxmlformats.org/officeDocument/2006/relationships/image" Target="../media/image758.png"/><Relationship Id="rId90" Type="http://schemas.openxmlformats.org/officeDocument/2006/relationships/customXml" Target="../ink/ink839.xml"/><Relationship Id="rId22" Type="http://schemas.openxmlformats.org/officeDocument/2006/relationships/customXml" Target="../ink/ink805.xml"/><Relationship Id="rId27" Type="http://schemas.openxmlformats.org/officeDocument/2006/relationships/image" Target="../media/image769.png"/><Relationship Id="rId43" Type="http://schemas.openxmlformats.org/officeDocument/2006/relationships/image" Target="../media/image777.png"/><Relationship Id="rId48" Type="http://schemas.openxmlformats.org/officeDocument/2006/relationships/customXml" Target="../ink/ink818.xml"/><Relationship Id="rId64" Type="http://schemas.openxmlformats.org/officeDocument/2006/relationships/customXml" Target="../ink/ink826.xml"/><Relationship Id="rId69" Type="http://schemas.openxmlformats.org/officeDocument/2006/relationships/image" Target="../media/image790.png"/><Relationship Id="rId8" Type="http://schemas.openxmlformats.org/officeDocument/2006/relationships/customXml" Target="../ink/ink798.xml"/><Relationship Id="rId51" Type="http://schemas.openxmlformats.org/officeDocument/2006/relationships/image" Target="../media/image781.png"/><Relationship Id="rId72" Type="http://schemas.openxmlformats.org/officeDocument/2006/relationships/customXml" Target="../ink/ink830.xml"/><Relationship Id="rId80" Type="http://schemas.openxmlformats.org/officeDocument/2006/relationships/customXml" Target="../ink/ink834.xml"/><Relationship Id="rId85" Type="http://schemas.openxmlformats.org/officeDocument/2006/relationships/image" Target="../media/image798.png"/><Relationship Id="rId93" Type="http://schemas.openxmlformats.org/officeDocument/2006/relationships/image" Target="../media/image802.png"/><Relationship Id="rId3" Type="http://schemas.openxmlformats.org/officeDocument/2006/relationships/image" Target="../media/image757.png"/><Relationship Id="rId12" Type="http://schemas.openxmlformats.org/officeDocument/2006/relationships/customXml" Target="../ink/ink800.xml"/><Relationship Id="rId17" Type="http://schemas.openxmlformats.org/officeDocument/2006/relationships/image" Target="../media/image764.png"/><Relationship Id="rId25" Type="http://schemas.openxmlformats.org/officeDocument/2006/relationships/image" Target="../media/image768.png"/><Relationship Id="rId33" Type="http://schemas.openxmlformats.org/officeDocument/2006/relationships/image" Target="../media/image772.png"/><Relationship Id="rId38" Type="http://schemas.openxmlformats.org/officeDocument/2006/relationships/customXml" Target="../ink/ink813.xml"/><Relationship Id="rId46" Type="http://schemas.openxmlformats.org/officeDocument/2006/relationships/customXml" Target="../ink/ink817.xml"/><Relationship Id="rId59" Type="http://schemas.openxmlformats.org/officeDocument/2006/relationships/image" Target="../media/image785.png"/><Relationship Id="rId67" Type="http://schemas.openxmlformats.org/officeDocument/2006/relationships/image" Target="../media/image789.png"/><Relationship Id="rId20" Type="http://schemas.openxmlformats.org/officeDocument/2006/relationships/customXml" Target="../ink/ink804.xml"/><Relationship Id="rId41" Type="http://schemas.openxmlformats.org/officeDocument/2006/relationships/image" Target="../media/image776.png"/><Relationship Id="rId54" Type="http://schemas.openxmlformats.org/officeDocument/2006/relationships/customXml" Target="../ink/ink821.xml"/><Relationship Id="rId62" Type="http://schemas.openxmlformats.org/officeDocument/2006/relationships/customXml" Target="../ink/ink825.xml"/><Relationship Id="rId70" Type="http://schemas.openxmlformats.org/officeDocument/2006/relationships/customXml" Target="../ink/ink829.xml"/><Relationship Id="rId75" Type="http://schemas.openxmlformats.org/officeDocument/2006/relationships/image" Target="../media/image793.png"/><Relationship Id="rId83" Type="http://schemas.openxmlformats.org/officeDocument/2006/relationships/image" Target="../media/image797.png"/><Relationship Id="rId88" Type="http://schemas.openxmlformats.org/officeDocument/2006/relationships/customXml" Target="../ink/ink838.xml"/><Relationship Id="rId91" Type="http://schemas.openxmlformats.org/officeDocument/2006/relationships/image" Target="../media/image8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7.xml"/><Relationship Id="rId15" Type="http://schemas.openxmlformats.org/officeDocument/2006/relationships/image" Target="../media/image763.png"/><Relationship Id="rId23" Type="http://schemas.openxmlformats.org/officeDocument/2006/relationships/image" Target="../media/image767.png"/><Relationship Id="rId28" Type="http://schemas.openxmlformats.org/officeDocument/2006/relationships/customXml" Target="../ink/ink808.xml"/><Relationship Id="rId36" Type="http://schemas.openxmlformats.org/officeDocument/2006/relationships/customXml" Target="../ink/ink812.xml"/><Relationship Id="rId49" Type="http://schemas.openxmlformats.org/officeDocument/2006/relationships/image" Target="../media/image780.png"/><Relationship Id="rId57" Type="http://schemas.openxmlformats.org/officeDocument/2006/relationships/image" Target="../media/image784.png"/><Relationship Id="rId10" Type="http://schemas.openxmlformats.org/officeDocument/2006/relationships/customXml" Target="../ink/ink799.xml"/><Relationship Id="rId31" Type="http://schemas.openxmlformats.org/officeDocument/2006/relationships/image" Target="../media/image771.png"/><Relationship Id="rId44" Type="http://schemas.openxmlformats.org/officeDocument/2006/relationships/customXml" Target="../ink/ink816.xml"/><Relationship Id="rId52" Type="http://schemas.openxmlformats.org/officeDocument/2006/relationships/customXml" Target="../ink/ink820.xml"/><Relationship Id="rId60" Type="http://schemas.openxmlformats.org/officeDocument/2006/relationships/customXml" Target="../ink/ink824.xml"/><Relationship Id="rId65" Type="http://schemas.openxmlformats.org/officeDocument/2006/relationships/image" Target="../media/image788.png"/><Relationship Id="rId73" Type="http://schemas.openxmlformats.org/officeDocument/2006/relationships/image" Target="../media/image792.png"/><Relationship Id="rId78" Type="http://schemas.openxmlformats.org/officeDocument/2006/relationships/customXml" Target="../ink/ink833.xml"/><Relationship Id="rId81" Type="http://schemas.openxmlformats.org/officeDocument/2006/relationships/image" Target="../media/image796.png"/><Relationship Id="rId86" Type="http://schemas.openxmlformats.org/officeDocument/2006/relationships/customXml" Target="../ink/ink837.xml"/><Relationship Id="rId4" Type="http://schemas.openxmlformats.org/officeDocument/2006/relationships/customXml" Target="../ink/ink796.xml"/><Relationship Id="rId9" Type="http://schemas.openxmlformats.org/officeDocument/2006/relationships/image" Target="../media/image760.png"/><Relationship Id="rId13" Type="http://schemas.openxmlformats.org/officeDocument/2006/relationships/image" Target="../media/image762.png"/><Relationship Id="rId18" Type="http://schemas.openxmlformats.org/officeDocument/2006/relationships/customXml" Target="../ink/ink803.xml"/><Relationship Id="rId39" Type="http://schemas.openxmlformats.org/officeDocument/2006/relationships/image" Target="../media/image775.png"/><Relationship Id="rId34" Type="http://schemas.openxmlformats.org/officeDocument/2006/relationships/customXml" Target="../ink/ink811.xml"/><Relationship Id="rId50" Type="http://schemas.openxmlformats.org/officeDocument/2006/relationships/customXml" Target="../ink/ink819.xml"/><Relationship Id="rId55" Type="http://schemas.openxmlformats.org/officeDocument/2006/relationships/image" Target="../media/image783.png"/><Relationship Id="rId76" Type="http://schemas.openxmlformats.org/officeDocument/2006/relationships/customXml" Target="../ink/ink832.xml"/><Relationship Id="rId7" Type="http://schemas.openxmlformats.org/officeDocument/2006/relationships/image" Target="../media/image759.png"/><Relationship Id="rId71" Type="http://schemas.openxmlformats.org/officeDocument/2006/relationships/image" Target="../media/image791.png"/><Relationship Id="rId92" Type="http://schemas.openxmlformats.org/officeDocument/2006/relationships/customXml" Target="../ink/ink840.xml"/><Relationship Id="rId2" Type="http://schemas.openxmlformats.org/officeDocument/2006/relationships/customXml" Target="../ink/ink795.xml"/><Relationship Id="rId29" Type="http://schemas.openxmlformats.org/officeDocument/2006/relationships/image" Target="../media/image770.png"/><Relationship Id="rId24" Type="http://schemas.openxmlformats.org/officeDocument/2006/relationships/customXml" Target="../ink/ink806.xml"/><Relationship Id="rId40" Type="http://schemas.openxmlformats.org/officeDocument/2006/relationships/customXml" Target="../ink/ink814.xml"/><Relationship Id="rId45" Type="http://schemas.openxmlformats.org/officeDocument/2006/relationships/image" Target="../media/image778.png"/><Relationship Id="rId66" Type="http://schemas.openxmlformats.org/officeDocument/2006/relationships/customXml" Target="../ink/ink827.xml"/><Relationship Id="rId87" Type="http://schemas.openxmlformats.org/officeDocument/2006/relationships/image" Target="../media/image799.png"/><Relationship Id="rId61" Type="http://schemas.openxmlformats.org/officeDocument/2006/relationships/image" Target="../media/image786.png"/><Relationship Id="rId82" Type="http://schemas.openxmlformats.org/officeDocument/2006/relationships/customXml" Target="../ink/ink835.xml"/><Relationship Id="rId19" Type="http://schemas.openxmlformats.org/officeDocument/2006/relationships/image" Target="../media/image765.png"/><Relationship Id="rId14" Type="http://schemas.openxmlformats.org/officeDocument/2006/relationships/customXml" Target="../ink/ink801.xml"/><Relationship Id="rId30" Type="http://schemas.openxmlformats.org/officeDocument/2006/relationships/customXml" Target="../ink/ink809.xml"/><Relationship Id="rId35" Type="http://schemas.openxmlformats.org/officeDocument/2006/relationships/image" Target="../media/image773.png"/><Relationship Id="rId56" Type="http://schemas.openxmlformats.org/officeDocument/2006/relationships/customXml" Target="../ink/ink822.xml"/><Relationship Id="rId77" Type="http://schemas.openxmlformats.org/officeDocument/2006/relationships/image" Target="../media/image79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0.png"/><Relationship Id="rId21" Type="http://schemas.openxmlformats.org/officeDocument/2006/relationships/image" Target="../media/image812.png"/><Relationship Id="rId63" Type="http://schemas.openxmlformats.org/officeDocument/2006/relationships/image" Target="../media/image833.png"/><Relationship Id="rId159" Type="http://schemas.openxmlformats.org/officeDocument/2006/relationships/image" Target="../media/image880.png"/><Relationship Id="rId170" Type="http://schemas.openxmlformats.org/officeDocument/2006/relationships/customXml" Target="../ink/ink925.xml"/><Relationship Id="rId226" Type="http://schemas.openxmlformats.org/officeDocument/2006/relationships/customXml" Target="../ink/ink953.xml"/><Relationship Id="rId268" Type="http://schemas.openxmlformats.org/officeDocument/2006/relationships/customXml" Target="../ink/ink974.xml"/><Relationship Id="rId32" Type="http://schemas.openxmlformats.org/officeDocument/2006/relationships/customXml" Target="../ink/ink856.xml"/><Relationship Id="rId74" Type="http://schemas.openxmlformats.org/officeDocument/2006/relationships/customXml" Target="../ink/ink877.xml"/><Relationship Id="rId128" Type="http://schemas.openxmlformats.org/officeDocument/2006/relationships/customXml" Target="../ink/ink904.xml"/><Relationship Id="rId5" Type="http://schemas.openxmlformats.org/officeDocument/2006/relationships/image" Target="../media/image804.png"/><Relationship Id="rId181" Type="http://schemas.openxmlformats.org/officeDocument/2006/relationships/image" Target="../media/image891.png"/><Relationship Id="rId237" Type="http://schemas.openxmlformats.org/officeDocument/2006/relationships/image" Target="../media/image919.png"/><Relationship Id="rId279" Type="http://schemas.openxmlformats.org/officeDocument/2006/relationships/image" Target="../media/image940.png"/><Relationship Id="rId43" Type="http://schemas.openxmlformats.org/officeDocument/2006/relationships/image" Target="../media/image823.png"/><Relationship Id="rId139" Type="http://schemas.openxmlformats.org/officeDocument/2006/relationships/image" Target="../media/image870.png"/><Relationship Id="rId290" Type="http://schemas.openxmlformats.org/officeDocument/2006/relationships/customXml" Target="../ink/ink985.xml"/><Relationship Id="rId85" Type="http://schemas.openxmlformats.org/officeDocument/2006/relationships/image" Target="../media/image844.png"/><Relationship Id="rId150" Type="http://schemas.openxmlformats.org/officeDocument/2006/relationships/customXml" Target="../ink/ink915.xml"/><Relationship Id="rId192" Type="http://schemas.openxmlformats.org/officeDocument/2006/relationships/customXml" Target="../ink/ink936.xml"/><Relationship Id="rId206" Type="http://schemas.openxmlformats.org/officeDocument/2006/relationships/customXml" Target="../ink/ink943.xml"/><Relationship Id="rId248" Type="http://schemas.openxmlformats.org/officeDocument/2006/relationships/customXml" Target="../ink/ink964.xml"/><Relationship Id="rId12" Type="http://schemas.openxmlformats.org/officeDocument/2006/relationships/customXml" Target="../ink/ink846.xml"/><Relationship Id="rId33" Type="http://schemas.openxmlformats.org/officeDocument/2006/relationships/image" Target="../media/image818.png"/><Relationship Id="rId108" Type="http://schemas.openxmlformats.org/officeDocument/2006/relationships/customXml" Target="../ink/ink894.xml"/><Relationship Id="rId129" Type="http://schemas.openxmlformats.org/officeDocument/2006/relationships/image" Target="../media/image865.png"/><Relationship Id="rId280" Type="http://schemas.openxmlformats.org/officeDocument/2006/relationships/customXml" Target="../ink/ink980.xml"/><Relationship Id="rId54" Type="http://schemas.openxmlformats.org/officeDocument/2006/relationships/customXml" Target="../ink/ink867.xml"/><Relationship Id="rId75" Type="http://schemas.openxmlformats.org/officeDocument/2006/relationships/image" Target="../media/image839.png"/><Relationship Id="rId96" Type="http://schemas.openxmlformats.org/officeDocument/2006/relationships/customXml" Target="../ink/ink888.xml"/><Relationship Id="rId140" Type="http://schemas.openxmlformats.org/officeDocument/2006/relationships/customXml" Target="../ink/ink910.xml"/><Relationship Id="rId161" Type="http://schemas.openxmlformats.org/officeDocument/2006/relationships/image" Target="../media/image881.png"/><Relationship Id="rId182" Type="http://schemas.openxmlformats.org/officeDocument/2006/relationships/customXml" Target="../ink/ink931.xml"/><Relationship Id="rId217" Type="http://schemas.openxmlformats.org/officeDocument/2006/relationships/image" Target="../media/image909.png"/><Relationship Id="rId6" Type="http://schemas.openxmlformats.org/officeDocument/2006/relationships/customXml" Target="../ink/ink843.xml"/><Relationship Id="rId238" Type="http://schemas.openxmlformats.org/officeDocument/2006/relationships/customXml" Target="../ink/ink959.xml"/><Relationship Id="rId259" Type="http://schemas.openxmlformats.org/officeDocument/2006/relationships/image" Target="../media/image930.png"/><Relationship Id="rId23" Type="http://schemas.openxmlformats.org/officeDocument/2006/relationships/image" Target="../media/image813.png"/><Relationship Id="rId119" Type="http://schemas.openxmlformats.org/officeDocument/2006/relationships/image" Target="../media/image431.png"/><Relationship Id="rId270" Type="http://schemas.openxmlformats.org/officeDocument/2006/relationships/customXml" Target="../ink/ink975.xml"/><Relationship Id="rId291" Type="http://schemas.openxmlformats.org/officeDocument/2006/relationships/image" Target="../media/image946.png"/><Relationship Id="rId44" Type="http://schemas.openxmlformats.org/officeDocument/2006/relationships/customXml" Target="../ink/ink862.xml"/><Relationship Id="rId65" Type="http://schemas.openxmlformats.org/officeDocument/2006/relationships/image" Target="../media/image834.png"/><Relationship Id="rId86" Type="http://schemas.openxmlformats.org/officeDocument/2006/relationships/customXml" Target="../ink/ink883.xml"/><Relationship Id="rId130" Type="http://schemas.openxmlformats.org/officeDocument/2006/relationships/customXml" Target="../ink/ink905.xml"/><Relationship Id="rId151" Type="http://schemas.openxmlformats.org/officeDocument/2006/relationships/image" Target="../media/image876.png"/><Relationship Id="rId172" Type="http://schemas.openxmlformats.org/officeDocument/2006/relationships/customXml" Target="../ink/ink926.xml"/><Relationship Id="rId193" Type="http://schemas.openxmlformats.org/officeDocument/2006/relationships/image" Target="../media/image897.png"/><Relationship Id="rId207" Type="http://schemas.openxmlformats.org/officeDocument/2006/relationships/image" Target="../media/image904.png"/><Relationship Id="rId228" Type="http://schemas.openxmlformats.org/officeDocument/2006/relationships/customXml" Target="../ink/ink954.xml"/><Relationship Id="rId249" Type="http://schemas.openxmlformats.org/officeDocument/2006/relationships/image" Target="../media/image925.png"/><Relationship Id="rId13" Type="http://schemas.openxmlformats.org/officeDocument/2006/relationships/image" Target="../media/image808.png"/><Relationship Id="rId109" Type="http://schemas.openxmlformats.org/officeDocument/2006/relationships/image" Target="../media/image856.png"/><Relationship Id="rId260" Type="http://schemas.openxmlformats.org/officeDocument/2006/relationships/customXml" Target="../ink/ink970.xml"/><Relationship Id="rId281" Type="http://schemas.openxmlformats.org/officeDocument/2006/relationships/image" Target="../media/image941.png"/><Relationship Id="rId34" Type="http://schemas.openxmlformats.org/officeDocument/2006/relationships/customXml" Target="../ink/ink857.xml"/><Relationship Id="rId55" Type="http://schemas.openxmlformats.org/officeDocument/2006/relationships/image" Target="../media/image829.png"/><Relationship Id="rId76" Type="http://schemas.openxmlformats.org/officeDocument/2006/relationships/customXml" Target="../ink/ink878.xml"/><Relationship Id="rId97" Type="http://schemas.openxmlformats.org/officeDocument/2006/relationships/image" Target="../media/image850.png"/><Relationship Id="rId120" Type="http://schemas.openxmlformats.org/officeDocument/2006/relationships/customXml" Target="../ink/ink900.xml"/><Relationship Id="rId141" Type="http://schemas.openxmlformats.org/officeDocument/2006/relationships/image" Target="../media/image871.png"/><Relationship Id="rId7" Type="http://schemas.openxmlformats.org/officeDocument/2006/relationships/image" Target="../media/image805.png"/><Relationship Id="rId162" Type="http://schemas.openxmlformats.org/officeDocument/2006/relationships/customXml" Target="../ink/ink921.xml"/><Relationship Id="rId183" Type="http://schemas.openxmlformats.org/officeDocument/2006/relationships/image" Target="../media/image892.png"/><Relationship Id="rId218" Type="http://schemas.openxmlformats.org/officeDocument/2006/relationships/customXml" Target="../ink/ink949.xml"/><Relationship Id="rId239" Type="http://schemas.openxmlformats.org/officeDocument/2006/relationships/image" Target="../media/image920.png"/><Relationship Id="rId250" Type="http://schemas.openxmlformats.org/officeDocument/2006/relationships/customXml" Target="../ink/ink965.xml"/><Relationship Id="rId271" Type="http://schemas.openxmlformats.org/officeDocument/2006/relationships/image" Target="../media/image936.png"/><Relationship Id="rId292" Type="http://schemas.openxmlformats.org/officeDocument/2006/relationships/customXml" Target="../ink/ink986.xml"/><Relationship Id="rId24" Type="http://schemas.openxmlformats.org/officeDocument/2006/relationships/customXml" Target="../ink/ink852.xml"/><Relationship Id="rId45" Type="http://schemas.openxmlformats.org/officeDocument/2006/relationships/image" Target="../media/image824.png"/><Relationship Id="rId66" Type="http://schemas.openxmlformats.org/officeDocument/2006/relationships/customXml" Target="../ink/ink873.xml"/><Relationship Id="rId87" Type="http://schemas.openxmlformats.org/officeDocument/2006/relationships/image" Target="../media/image845.png"/><Relationship Id="rId110" Type="http://schemas.openxmlformats.org/officeDocument/2006/relationships/customXml" Target="../ink/ink895.xml"/><Relationship Id="rId131" Type="http://schemas.openxmlformats.org/officeDocument/2006/relationships/image" Target="../media/image866.png"/><Relationship Id="rId152" Type="http://schemas.openxmlformats.org/officeDocument/2006/relationships/customXml" Target="../ink/ink916.xml"/><Relationship Id="rId173" Type="http://schemas.openxmlformats.org/officeDocument/2006/relationships/image" Target="../media/image887.png"/><Relationship Id="rId194" Type="http://schemas.openxmlformats.org/officeDocument/2006/relationships/customXml" Target="../ink/ink937.xml"/><Relationship Id="rId208" Type="http://schemas.openxmlformats.org/officeDocument/2006/relationships/customXml" Target="../ink/ink944.xml"/><Relationship Id="rId229" Type="http://schemas.openxmlformats.org/officeDocument/2006/relationships/image" Target="../media/image915.png"/><Relationship Id="rId240" Type="http://schemas.openxmlformats.org/officeDocument/2006/relationships/customXml" Target="../ink/ink960.xml"/><Relationship Id="rId261" Type="http://schemas.openxmlformats.org/officeDocument/2006/relationships/image" Target="../media/image931.png"/><Relationship Id="rId14" Type="http://schemas.openxmlformats.org/officeDocument/2006/relationships/customXml" Target="../ink/ink847.xml"/><Relationship Id="rId35" Type="http://schemas.openxmlformats.org/officeDocument/2006/relationships/image" Target="../media/image819.png"/><Relationship Id="rId56" Type="http://schemas.openxmlformats.org/officeDocument/2006/relationships/customXml" Target="../ink/ink868.xml"/><Relationship Id="rId77" Type="http://schemas.openxmlformats.org/officeDocument/2006/relationships/image" Target="../media/image840.png"/><Relationship Id="rId100" Type="http://schemas.openxmlformats.org/officeDocument/2006/relationships/customXml" Target="../ink/ink890.xml"/><Relationship Id="rId282" Type="http://schemas.openxmlformats.org/officeDocument/2006/relationships/customXml" Target="../ink/ink981.xml"/><Relationship Id="rId8" Type="http://schemas.openxmlformats.org/officeDocument/2006/relationships/customXml" Target="../ink/ink844.xml"/><Relationship Id="rId98" Type="http://schemas.openxmlformats.org/officeDocument/2006/relationships/customXml" Target="../ink/ink889.xml"/><Relationship Id="rId121" Type="http://schemas.openxmlformats.org/officeDocument/2006/relationships/image" Target="../media/image861.png"/><Relationship Id="rId142" Type="http://schemas.openxmlformats.org/officeDocument/2006/relationships/customXml" Target="../ink/ink911.xml"/><Relationship Id="rId163" Type="http://schemas.openxmlformats.org/officeDocument/2006/relationships/image" Target="../media/image882.png"/><Relationship Id="rId184" Type="http://schemas.openxmlformats.org/officeDocument/2006/relationships/customXml" Target="../ink/ink932.xml"/><Relationship Id="rId219" Type="http://schemas.openxmlformats.org/officeDocument/2006/relationships/image" Target="../media/image910.png"/><Relationship Id="rId230" Type="http://schemas.openxmlformats.org/officeDocument/2006/relationships/customXml" Target="../ink/ink955.xml"/><Relationship Id="rId251" Type="http://schemas.openxmlformats.org/officeDocument/2006/relationships/image" Target="../media/image926.png"/><Relationship Id="rId25" Type="http://schemas.openxmlformats.org/officeDocument/2006/relationships/image" Target="../media/image814.png"/><Relationship Id="rId46" Type="http://schemas.openxmlformats.org/officeDocument/2006/relationships/customXml" Target="../ink/ink863.xml"/><Relationship Id="rId67" Type="http://schemas.openxmlformats.org/officeDocument/2006/relationships/image" Target="../media/image835.png"/><Relationship Id="rId272" Type="http://schemas.openxmlformats.org/officeDocument/2006/relationships/customXml" Target="../ink/ink976.xml"/><Relationship Id="rId293" Type="http://schemas.openxmlformats.org/officeDocument/2006/relationships/image" Target="../media/image947.png"/><Relationship Id="rId88" Type="http://schemas.openxmlformats.org/officeDocument/2006/relationships/customXml" Target="../ink/ink884.xml"/><Relationship Id="rId111" Type="http://schemas.openxmlformats.org/officeDocument/2006/relationships/image" Target="../media/image857.png"/><Relationship Id="rId132" Type="http://schemas.openxmlformats.org/officeDocument/2006/relationships/customXml" Target="../ink/ink906.xml"/><Relationship Id="rId153" Type="http://schemas.openxmlformats.org/officeDocument/2006/relationships/image" Target="../media/image877.png"/><Relationship Id="rId174" Type="http://schemas.openxmlformats.org/officeDocument/2006/relationships/customXml" Target="../ink/ink927.xml"/><Relationship Id="rId195" Type="http://schemas.openxmlformats.org/officeDocument/2006/relationships/image" Target="../media/image898.png"/><Relationship Id="rId209" Type="http://schemas.openxmlformats.org/officeDocument/2006/relationships/image" Target="../media/image905.png"/><Relationship Id="rId220" Type="http://schemas.openxmlformats.org/officeDocument/2006/relationships/customXml" Target="../ink/ink950.xml"/><Relationship Id="rId241" Type="http://schemas.openxmlformats.org/officeDocument/2006/relationships/image" Target="../media/image921.png"/><Relationship Id="rId15" Type="http://schemas.openxmlformats.org/officeDocument/2006/relationships/image" Target="../media/image809.png"/><Relationship Id="rId36" Type="http://schemas.openxmlformats.org/officeDocument/2006/relationships/customXml" Target="../ink/ink858.xml"/><Relationship Id="rId57" Type="http://schemas.openxmlformats.org/officeDocument/2006/relationships/image" Target="../media/image830.png"/><Relationship Id="rId262" Type="http://schemas.openxmlformats.org/officeDocument/2006/relationships/customXml" Target="../ink/ink971.xml"/><Relationship Id="rId283" Type="http://schemas.openxmlformats.org/officeDocument/2006/relationships/image" Target="../media/image942.png"/><Relationship Id="rId78" Type="http://schemas.openxmlformats.org/officeDocument/2006/relationships/customXml" Target="../ink/ink879.xml"/><Relationship Id="rId99" Type="http://schemas.openxmlformats.org/officeDocument/2006/relationships/image" Target="../media/image851.png"/><Relationship Id="rId101" Type="http://schemas.openxmlformats.org/officeDocument/2006/relationships/image" Target="../media/image852.png"/><Relationship Id="rId122" Type="http://schemas.openxmlformats.org/officeDocument/2006/relationships/customXml" Target="../ink/ink901.xml"/><Relationship Id="rId143" Type="http://schemas.openxmlformats.org/officeDocument/2006/relationships/image" Target="../media/image872.png"/><Relationship Id="rId164" Type="http://schemas.openxmlformats.org/officeDocument/2006/relationships/customXml" Target="../ink/ink922.xml"/><Relationship Id="rId185" Type="http://schemas.openxmlformats.org/officeDocument/2006/relationships/image" Target="../media/image893.png"/><Relationship Id="rId9" Type="http://schemas.openxmlformats.org/officeDocument/2006/relationships/image" Target="../media/image806.png"/><Relationship Id="rId210" Type="http://schemas.openxmlformats.org/officeDocument/2006/relationships/customXml" Target="../ink/ink945.xml"/><Relationship Id="rId26" Type="http://schemas.openxmlformats.org/officeDocument/2006/relationships/customXml" Target="../ink/ink853.xml"/><Relationship Id="rId231" Type="http://schemas.openxmlformats.org/officeDocument/2006/relationships/image" Target="../media/image916.png"/><Relationship Id="rId252" Type="http://schemas.openxmlformats.org/officeDocument/2006/relationships/customXml" Target="../ink/ink966.xml"/><Relationship Id="rId273" Type="http://schemas.openxmlformats.org/officeDocument/2006/relationships/image" Target="../media/image937.png"/><Relationship Id="rId294" Type="http://schemas.openxmlformats.org/officeDocument/2006/relationships/customXml" Target="../ink/ink987.xml"/><Relationship Id="rId47" Type="http://schemas.openxmlformats.org/officeDocument/2006/relationships/image" Target="../media/image825.png"/><Relationship Id="rId68" Type="http://schemas.openxmlformats.org/officeDocument/2006/relationships/customXml" Target="../ink/ink874.xml"/><Relationship Id="rId89" Type="http://schemas.openxmlformats.org/officeDocument/2006/relationships/image" Target="../media/image846.png"/><Relationship Id="rId112" Type="http://schemas.openxmlformats.org/officeDocument/2006/relationships/customXml" Target="../ink/ink896.xml"/><Relationship Id="rId133" Type="http://schemas.openxmlformats.org/officeDocument/2006/relationships/image" Target="../media/image867.png"/><Relationship Id="rId154" Type="http://schemas.openxmlformats.org/officeDocument/2006/relationships/customXml" Target="../ink/ink917.xml"/><Relationship Id="rId175" Type="http://schemas.openxmlformats.org/officeDocument/2006/relationships/image" Target="../media/image888.png"/><Relationship Id="rId196" Type="http://schemas.openxmlformats.org/officeDocument/2006/relationships/customXml" Target="../ink/ink938.xml"/><Relationship Id="rId200" Type="http://schemas.openxmlformats.org/officeDocument/2006/relationships/customXml" Target="../ink/ink940.xml"/><Relationship Id="rId16" Type="http://schemas.openxmlformats.org/officeDocument/2006/relationships/customXml" Target="../ink/ink848.xml"/><Relationship Id="rId221" Type="http://schemas.openxmlformats.org/officeDocument/2006/relationships/image" Target="../media/image911.png"/><Relationship Id="rId242" Type="http://schemas.openxmlformats.org/officeDocument/2006/relationships/customXml" Target="../ink/ink961.xml"/><Relationship Id="rId263" Type="http://schemas.openxmlformats.org/officeDocument/2006/relationships/image" Target="../media/image932.png"/><Relationship Id="rId284" Type="http://schemas.openxmlformats.org/officeDocument/2006/relationships/customXml" Target="../ink/ink982.xml"/><Relationship Id="rId37" Type="http://schemas.openxmlformats.org/officeDocument/2006/relationships/image" Target="../media/image820.png"/><Relationship Id="rId58" Type="http://schemas.openxmlformats.org/officeDocument/2006/relationships/customXml" Target="../ink/ink869.xml"/><Relationship Id="rId79" Type="http://schemas.openxmlformats.org/officeDocument/2006/relationships/image" Target="../media/image841.png"/><Relationship Id="rId102" Type="http://schemas.openxmlformats.org/officeDocument/2006/relationships/customXml" Target="../ink/ink891.xml"/><Relationship Id="rId123" Type="http://schemas.openxmlformats.org/officeDocument/2006/relationships/image" Target="../media/image862.png"/><Relationship Id="rId144" Type="http://schemas.openxmlformats.org/officeDocument/2006/relationships/customXml" Target="../ink/ink912.xml"/><Relationship Id="rId90" Type="http://schemas.openxmlformats.org/officeDocument/2006/relationships/customXml" Target="../ink/ink885.xml"/><Relationship Id="rId165" Type="http://schemas.openxmlformats.org/officeDocument/2006/relationships/image" Target="../media/image883.png"/><Relationship Id="rId186" Type="http://schemas.openxmlformats.org/officeDocument/2006/relationships/customXml" Target="../ink/ink933.xml"/><Relationship Id="rId211" Type="http://schemas.openxmlformats.org/officeDocument/2006/relationships/image" Target="../media/image906.png"/><Relationship Id="rId232" Type="http://schemas.openxmlformats.org/officeDocument/2006/relationships/customXml" Target="../ink/ink956.xml"/><Relationship Id="rId253" Type="http://schemas.openxmlformats.org/officeDocument/2006/relationships/image" Target="../media/image927.png"/><Relationship Id="rId274" Type="http://schemas.openxmlformats.org/officeDocument/2006/relationships/customXml" Target="../ink/ink977.xml"/><Relationship Id="rId295" Type="http://schemas.openxmlformats.org/officeDocument/2006/relationships/image" Target="../media/image948.png"/><Relationship Id="rId27" Type="http://schemas.openxmlformats.org/officeDocument/2006/relationships/image" Target="../media/image815.png"/><Relationship Id="rId48" Type="http://schemas.openxmlformats.org/officeDocument/2006/relationships/customXml" Target="../ink/ink864.xml"/><Relationship Id="rId69" Type="http://schemas.openxmlformats.org/officeDocument/2006/relationships/image" Target="../media/image836.png"/><Relationship Id="rId113" Type="http://schemas.openxmlformats.org/officeDocument/2006/relationships/image" Target="../media/image858.png"/><Relationship Id="rId134" Type="http://schemas.openxmlformats.org/officeDocument/2006/relationships/customXml" Target="../ink/ink907.xml"/><Relationship Id="rId80" Type="http://schemas.openxmlformats.org/officeDocument/2006/relationships/customXml" Target="../ink/ink880.xml"/><Relationship Id="rId155" Type="http://schemas.openxmlformats.org/officeDocument/2006/relationships/image" Target="../media/image878.png"/><Relationship Id="rId176" Type="http://schemas.openxmlformats.org/officeDocument/2006/relationships/customXml" Target="../ink/ink928.xml"/><Relationship Id="rId197" Type="http://schemas.openxmlformats.org/officeDocument/2006/relationships/image" Target="../media/image899.png"/><Relationship Id="rId201" Type="http://schemas.openxmlformats.org/officeDocument/2006/relationships/image" Target="../media/image901.png"/><Relationship Id="rId222" Type="http://schemas.openxmlformats.org/officeDocument/2006/relationships/customXml" Target="../ink/ink951.xml"/><Relationship Id="rId243" Type="http://schemas.openxmlformats.org/officeDocument/2006/relationships/image" Target="../media/image922.png"/><Relationship Id="rId264" Type="http://schemas.openxmlformats.org/officeDocument/2006/relationships/customXml" Target="../ink/ink972.xml"/><Relationship Id="rId285" Type="http://schemas.openxmlformats.org/officeDocument/2006/relationships/image" Target="../media/image943.png"/><Relationship Id="rId17" Type="http://schemas.openxmlformats.org/officeDocument/2006/relationships/image" Target="../media/image810.png"/><Relationship Id="rId38" Type="http://schemas.openxmlformats.org/officeDocument/2006/relationships/customXml" Target="../ink/ink859.xml"/><Relationship Id="rId59" Type="http://schemas.openxmlformats.org/officeDocument/2006/relationships/image" Target="../media/image831.png"/><Relationship Id="rId103" Type="http://schemas.openxmlformats.org/officeDocument/2006/relationships/image" Target="../media/image853.png"/><Relationship Id="rId124" Type="http://schemas.openxmlformats.org/officeDocument/2006/relationships/customXml" Target="../ink/ink902.xml"/><Relationship Id="rId70" Type="http://schemas.openxmlformats.org/officeDocument/2006/relationships/customXml" Target="../ink/ink875.xml"/><Relationship Id="rId91" Type="http://schemas.openxmlformats.org/officeDocument/2006/relationships/image" Target="../media/image847.png"/><Relationship Id="rId145" Type="http://schemas.openxmlformats.org/officeDocument/2006/relationships/image" Target="../media/image873.png"/><Relationship Id="rId166" Type="http://schemas.openxmlformats.org/officeDocument/2006/relationships/customXml" Target="../ink/ink923.xml"/><Relationship Id="rId187" Type="http://schemas.openxmlformats.org/officeDocument/2006/relationships/image" Target="../media/image8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46.xml"/><Relationship Id="rId233" Type="http://schemas.openxmlformats.org/officeDocument/2006/relationships/image" Target="../media/image917.png"/><Relationship Id="rId254" Type="http://schemas.openxmlformats.org/officeDocument/2006/relationships/customXml" Target="../ink/ink967.xml"/><Relationship Id="rId28" Type="http://schemas.openxmlformats.org/officeDocument/2006/relationships/customXml" Target="../ink/ink854.xml"/><Relationship Id="rId49" Type="http://schemas.openxmlformats.org/officeDocument/2006/relationships/image" Target="../media/image826.png"/><Relationship Id="rId114" Type="http://schemas.openxmlformats.org/officeDocument/2006/relationships/customXml" Target="../ink/ink897.xml"/><Relationship Id="rId275" Type="http://schemas.openxmlformats.org/officeDocument/2006/relationships/image" Target="../media/image938.png"/><Relationship Id="rId60" Type="http://schemas.openxmlformats.org/officeDocument/2006/relationships/customXml" Target="../ink/ink870.xml"/><Relationship Id="rId81" Type="http://schemas.openxmlformats.org/officeDocument/2006/relationships/image" Target="../media/image842.png"/><Relationship Id="rId135" Type="http://schemas.openxmlformats.org/officeDocument/2006/relationships/image" Target="../media/image868.png"/><Relationship Id="rId156" Type="http://schemas.openxmlformats.org/officeDocument/2006/relationships/customXml" Target="../ink/ink918.xml"/><Relationship Id="rId177" Type="http://schemas.openxmlformats.org/officeDocument/2006/relationships/image" Target="../media/image889.png"/><Relationship Id="rId198" Type="http://schemas.openxmlformats.org/officeDocument/2006/relationships/customXml" Target="../ink/ink939.xml"/><Relationship Id="rId202" Type="http://schemas.openxmlformats.org/officeDocument/2006/relationships/customXml" Target="../ink/ink941.xml"/><Relationship Id="rId223" Type="http://schemas.openxmlformats.org/officeDocument/2006/relationships/image" Target="../media/image912.png"/><Relationship Id="rId244" Type="http://schemas.openxmlformats.org/officeDocument/2006/relationships/customXml" Target="../ink/ink962.xml"/><Relationship Id="rId18" Type="http://schemas.openxmlformats.org/officeDocument/2006/relationships/customXml" Target="../ink/ink849.xml"/><Relationship Id="rId39" Type="http://schemas.openxmlformats.org/officeDocument/2006/relationships/image" Target="../media/image821.png"/><Relationship Id="rId265" Type="http://schemas.openxmlformats.org/officeDocument/2006/relationships/image" Target="../media/image933.png"/><Relationship Id="rId286" Type="http://schemas.openxmlformats.org/officeDocument/2006/relationships/customXml" Target="../ink/ink983.xml"/><Relationship Id="rId50" Type="http://schemas.openxmlformats.org/officeDocument/2006/relationships/customXml" Target="../ink/ink865.xml"/><Relationship Id="rId104" Type="http://schemas.openxmlformats.org/officeDocument/2006/relationships/customXml" Target="../ink/ink892.xml"/><Relationship Id="rId125" Type="http://schemas.openxmlformats.org/officeDocument/2006/relationships/image" Target="../media/image863.png"/><Relationship Id="rId146" Type="http://schemas.openxmlformats.org/officeDocument/2006/relationships/customXml" Target="../ink/ink913.xml"/><Relationship Id="rId167" Type="http://schemas.openxmlformats.org/officeDocument/2006/relationships/image" Target="../media/image884.png"/><Relationship Id="rId188" Type="http://schemas.openxmlformats.org/officeDocument/2006/relationships/customXml" Target="../ink/ink934.xml"/><Relationship Id="rId71" Type="http://schemas.openxmlformats.org/officeDocument/2006/relationships/image" Target="../media/image837.png"/><Relationship Id="rId92" Type="http://schemas.openxmlformats.org/officeDocument/2006/relationships/customXml" Target="../ink/ink886.xml"/><Relationship Id="rId213" Type="http://schemas.openxmlformats.org/officeDocument/2006/relationships/image" Target="../media/image907.png"/><Relationship Id="rId234" Type="http://schemas.openxmlformats.org/officeDocument/2006/relationships/customXml" Target="../ink/ink957.xml"/><Relationship Id="rId2" Type="http://schemas.openxmlformats.org/officeDocument/2006/relationships/customXml" Target="../ink/ink841.xml"/><Relationship Id="rId29" Type="http://schemas.openxmlformats.org/officeDocument/2006/relationships/image" Target="../media/image816.png"/><Relationship Id="rId255" Type="http://schemas.openxmlformats.org/officeDocument/2006/relationships/image" Target="../media/image928.png"/><Relationship Id="rId276" Type="http://schemas.openxmlformats.org/officeDocument/2006/relationships/customXml" Target="../ink/ink978.xml"/><Relationship Id="rId40" Type="http://schemas.openxmlformats.org/officeDocument/2006/relationships/customXml" Target="../ink/ink860.xml"/><Relationship Id="rId115" Type="http://schemas.openxmlformats.org/officeDocument/2006/relationships/image" Target="../media/image859.png"/><Relationship Id="rId136" Type="http://schemas.openxmlformats.org/officeDocument/2006/relationships/customXml" Target="../ink/ink908.xml"/><Relationship Id="rId157" Type="http://schemas.openxmlformats.org/officeDocument/2006/relationships/image" Target="../media/image879.png"/><Relationship Id="rId178" Type="http://schemas.openxmlformats.org/officeDocument/2006/relationships/customXml" Target="../ink/ink929.xml"/><Relationship Id="rId61" Type="http://schemas.openxmlformats.org/officeDocument/2006/relationships/image" Target="../media/image832.png"/><Relationship Id="rId82" Type="http://schemas.openxmlformats.org/officeDocument/2006/relationships/customXml" Target="../ink/ink881.xml"/><Relationship Id="rId199" Type="http://schemas.openxmlformats.org/officeDocument/2006/relationships/image" Target="../media/image900.png"/><Relationship Id="rId203" Type="http://schemas.openxmlformats.org/officeDocument/2006/relationships/image" Target="../media/image902.png"/><Relationship Id="rId19" Type="http://schemas.openxmlformats.org/officeDocument/2006/relationships/image" Target="../media/image811.png"/><Relationship Id="rId224" Type="http://schemas.openxmlformats.org/officeDocument/2006/relationships/customXml" Target="../ink/ink952.xml"/><Relationship Id="rId245" Type="http://schemas.openxmlformats.org/officeDocument/2006/relationships/image" Target="../media/image923.png"/><Relationship Id="rId266" Type="http://schemas.openxmlformats.org/officeDocument/2006/relationships/customXml" Target="../ink/ink973.xml"/><Relationship Id="rId287" Type="http://schemas.openxmlformats.org/officeDocument/2006/relationships/image" Target="../media/image944.png"/><Relationship Id="rId30" Type="http://schemas.openxmlformats.org/officeDocument/2006/relationships/customXml" Target="../ink/ink855.xml"/><Relationship Id="rId105" Type="http://schemas.openxmlformats.org/officeDocument/2006/relationships/image" Target="../media/image854.png"/><Relationship Id="rId126" Type="http://schemas.openxmlformats.org/officeDocument/2006/relationships/customXml" Target="../ink/ink903.xml"/><Relationship Id="rId147" Type="http://schemas.openxmlformats.org/officeDocument/2006/relationships/image" Target="../media/image874.png"/><Relationship Id="rId168" Type="http://schemas.openxmlformats.org/officeDocument/2006/relationships/customXml" Target="../ink/ink924.xml"/><Relationship Id="rId51" Type="http://schemas.openxmlformats.org/officeDocument/2006/relationships/image" Target="../media/image827.png"/><Relationship Id="rId72" Type="http://schemas.openxmlformats.org/officeDocument/2006/relationships/customXml" Target="../ink/ink876.xml"/><Relationship Id="rId93" Type="http://schemas.openxmlformats.org/officeDocument/2006/relationships/image" Target="../media/image848.png"/><Relationship Id="rId189" Type="http://schemas.openxmlformats.org/officeDocument/2006/relationships/image" Target="../media/image895.png"/><Relationship Id="rId3" Type="http://schemas.openxmlformats.org/officeDocument/2006/relationships/image" Target="../media/image803.png"/><Relationship Id="rId214" Type="http://schemas.openxmlformats.org/officeDocument/2006/relationships/customXml" Target="../ink/ink947.xml"/><Relationship Id="rId235" Type="http://schemas.openxmlformats.org/officeDocument/2006/relationships/image" Target="../media/image918.png"/><Relationship Id="rId256" Type="http://schemas.openxmlformats.org/officeDocument/2006/relationships/customXml" Target="../ink/ink968.xml"/><Relationship Id="rId277" Type="http://schemas.openxmlformats.org/officeDocument/2006/relationships/image" Target="../media/image939.png"/><Relationship Id="rId116" Type="http://schemas.openxmlformats.org/officeDocument/2006/relationships/customXml" Target="../ink/ink898.xml"/><Relationship Id="rId137" Type="http://schemas.openxmlformats.org/officeDocument/2006/relationships/image" Target="../media/image869.png"/><Relationship Id="rId158" Type="http://schemas.openxmlformats.org/officeDocument/2006/relationships/customXml" Target="../ink/ink919.xml"/><Relationship Id="rId20" Type="http://schemas.openxmlformats.org/officeDocument/2006/relationships/customXml" Target="../ink/ink850.xml"/><Relationship Id="rId41" Type="http://schemas.openxmlformats.org/officeDocument/2006/relationships/image" Target="../media/image822.png"/><Relationship Id="rId62" Type="http://schemas.openxmlformats.org/officeDocument/2006/relationships/customXml" Target="../ink/ink871.xml"/><Relationship Id="rId83" Type="http://schemas.openxmlformats.org/officeDocument/2006/relationships/image" Target="../media/image843.png"/><Relationship Id="rId179" Type="http://schemas.openxmlformats.org/officeDocument/2006/relationships/image" Target="../media/image890.png"/><Relationship Id="rId190" Type="http://schemas.openxmlformats.org/officeDocument/2006/relationships/customXml" Target="../ink/ink935.xml"/><Relationship Id="rId204" Type="http://schemas.openxmlformats.org/officeDocument/2006/relationships/customXml" Target="../ink/ink942.xml"/><Relationship Id="rId225" Type="http://schemas.openxmlformats.org/officeDocument/2006/relationships/image" Target="../media/image913.png"/><Relationship Id="rId246" Type="http://schemas.openxmlformats.org/officeDocument/2006/relationships/customXml" Target="../ink/ink963.xml"/><Relationship Id="rId267" Type="http://schemas.openxmlformats.org/officeDocument/2006/relationships/image" Target="../media/image934.png"/><Relationship Id="rId288" Type="http://schemas.openxmlformats.org/officeDocument/2006/relationships/customXml" Target="../ink/ink984.xml"/><Relationship Id="rId106" Type="http://schemas.openxmlformats.org/officeDocument/2006/relationships/customXml" Target="../ink/ink893.xml"/><Relationship Id="rId127" Type="http://schemas.openxmlformats.org/officeDocument/2006/relationships/image" Target="../media/image864.png"/><Relationship Id="rId10" Type="http://schemas.openxmlformats.org/officeDocument/2006/relationships/customXml" Target="../ink/ink845.xml"/><Relationship Id="rId31" Type="http://schemas.openxmlformats.org/officeDocument/2006/relationships/image" Target="../media/image817.png"/><Relationship Id="rId52" Type="http://schemas.openxmlformats.org/officeDocument/2006/relationships/customXml" Target="../ink/ink866.xml"/><Relationship Id="rId73" Type="http://schemas.openxmlformats.org/officeDocument/2006/relationships/image" Target="../media/image838.png"/><Relationship Id="rId94" Type="http://schemas.openxmlformats.org/officeDocument/2006/relationships/customXml" Target="../ink/ink887.xml"/><Relationship Id="rId148" Type="http://schemas.openxmlformats.org/officeDocument/2006/relationships/customXml" Target="../ink/ink914.xml"/><Relationship Id="rId169" Type="http://schemas.openxmlformats.org/officeDocument/2006/relationships/image" Target="../media/image885.png"/><Relationship Id="rId4" Type="http://schemas.openxmlformats.org/officeDocument/2006/relationships/customXml" Target="../ink/ink842.xml"/><Relationship Id="rId180" Type="http://schemas.openxmlformats.org/officeDocument/2006/relationships/customXml" Target="../ink/ink930.xml"/><Relationship Id="rId215" Type="http://schemas.openxmlformats.org/officeDocument/2006/relationships/image" Target="../media/image908.png"/><Relationship Id="rId236" Type="http://schemas.openxmlformats.org/officeDocument/2006/relationships/customXml" Target="../ink/ink958.xml"/><Relationship Id="rId257" Type="http://schemas.openxmlformats.org/officeDocument/2006/relationships/image" Target="../media/image929.png"/><Relationship Id="rId278" Type="http://schemas.openxmlformats.org/officeDocument/2006/relationships/customXml" Target="../ink/ink979.xml"/><Relationship Id="rId42" Type="http://schemas.openxmlformats.org/officeDocument/2006/relationships/customXml" Target="../ink/ink861.xml"/><Relationship Id="rId84" Type="http://schemas.openxmlformats.org/officeDocument/2006/relationships/customXml" Target="../ink/ink882.xml"/><Relationship Id="rId138" Type="http://schemas.openxmlformats.org/officeDocument/2006/relationships/customXml" Target="../ink/ink909.xml"/><Relationship Id="rId191" Type="http://schemas.openxmlformats.org/officeDocument/2006/relationships/image" Target="../media/image896.png"/><Relationship Id="rId205" Type="http://schemas.openxmlformats.org/officeDocument/2006/relationships/image" Target="../media/image903.png"/><Relationship Id="rId247" Type="http://schemas.openxmlformats.org/officeDocument/2006/relationships/image" Target="../media/image924.png"/><Relationship Id="rId107" Type="http://schemas.openxmlformats.org/officeDocument/2006/relationships/image" Target="../media/image855.png"/><Relationship Id="rId289" Type="http://schemas.openxmlformats.org/officeDocument/2006/relationships/image" Target="../media/image945.png"/><Relationship Id="rId11" Type="http://schemas.openxmlformats.org/officeDocument/2006/relationships/image" Target="../media/image807.png"/><Relationship Id="rId53" Type="http://schemas.openxmlformats.org/officeDocument/2006/relationships/image" Target="../media/image828.png"/><Relationship Id="rId149" Type="http://schemas.openxmlformats.org/officeDocument/2006/relationships/image" Target="../media/image875.png"/><Relationship Id="rId95" Type="http://schemas.openxmlformats.org/officeDocument/2006/relationships/image" Target="../media/image849.png"/><Relationship Id="rId160" Type="http://schemas.openxmlformats.org/officeDocument/2006/relationships/customXml" Target="../ink/ink920.xml"/><Relationship Id="rId216" Type="http://schemas.openxmlformats.org/officeDocument/2006/relationships/customXml" Target="../ink/ink948.xml"/><Relationship Id="rId258" Type="http://schemas.openxmlformats.org/officeDocument/2006/relationships/customXml" Target="../ink/ink969.xml"/><Relationship Id="rId22" Type="http://schemas.openxmlformats.org/officeDocument/2006/relationships/customXml" Target="../ink/ink851.xml"/><Relationship Id="rId64" Type="http://schemas.openxmlformats.org/officeDocument/2006/relationships/customXml" Target="../ink/ink872.xml"/><Relationship Id="rId118" Type="http://schemas.openxmlformats.org/officeDocument/2006/relationships/customXml" Target="../ink/ink899.xml"/><Relationship Id="rId171" Type="http://schemas.openxmlformats.org/officeDocument/2006/relationships/image" Target="../media/image886.png"/><Relationship Id="rId227" Type="http://schemas.openxmlformats.org/officeDocument/2006/relationships/image" Target="../media/image914.png"/><Relationship Id="rId269" Type="http://schemas.openxmlformats.org/officeDocument/2006/relationships/image" Target="../media/image935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3.png"/><Relationship Id="rId21" Type="http://schemas.openxmlformats.org/officeDocument/2006/relationships/image" Target="../media/image958.png"/><Relationship Id="rId42" Type="http://schemas.openxmlformats.org/officeDocument/2006/relationships/customXml" Target="../ink/ink1008.xml"/><Relationship Id="rId63" Type="http://schemas.openxmlformats.org/officeDocument/2006/relationships/image" Target="../media/image979.png"/><Relationship Id="rId84" Type="http://schemas.openxmlformats.org/officeDocument/2006/relationships/customXml" Target="../ink/ink1029.xml"/><Relationship Id="rId138" Type="http://schemas.openxmlformats.org/officeDocument/2006/relationships/image" Target="../media/image1006.png"/><Relationship Id="rId159" Type="http://schemas.openxmlformats.org/officeDocument/2006/relationships/customXml" Target="../ink/ink1079.xml"/><Relationship Id="rId170" Type="http://schemas.openxmlformats.org/officeDocument/2006/relationships/image" Target="../media/image1015.png"/><Relationship Id="rId191" Type="http://schemas.openxmlformats.org/officeDocument/2006/relationships/customXml" Target="../ink/ink1097.xml"/><Relationship Id="rId205" Type="http://schemas.openxmlformats.org/officeDocument/2006/relationships/customXml" Target="../ink/ink1104.xml"/><Relationship Id="rId226" Type="http://schemas.openxmlformats.org/officeDocument/2006/relationships/image" Target="../media/image1043.png"/><Relationship Id="rId107" Type="http://schemas.openxmlformats.org/officeDocument/2006/relationships/image" Target="../media/image999.png"/><Relationship Id="rId11" Type="http://schemas.openxmlformats.org/officeDocument/2006/relationships/image" Target="../media/image953.png"/><Relationship Id="rId32" Type="http://schemas.openxmlformats.org/officeDocument/2006/relationships/customXml" Target="../ink/ink1003.xml"/><Relationship Id="rId53" Type="http://schemas.openxmlformats.org/officeDocument/2006/relationships/image" Target="../media/image974.png"/><Relationship Id="rId74" Type="http://schemas.openxmlformats.org/officeDocument/2006/relationships/customXml" Target="../ink/ink1024.xml"/><Relationship Id="rId128" Type="http://schemas.openxmlformats.org/officeDocument/2006/relationships/customXml" Target="../ink/ink1054.xml"/><Relationship Id="rId149" Type="http://schemas.openxmlformats.org/officeDocument/2006/relationships/customXml" Target="../ink/ink1069.xml"/><Relationship Id="rId5" Type="http://schemas.openxmlformats.org/officeDocument/2006/relationships/image" Target="../media/image950.png"/><Relationship Id="rId95" Type="http://schemas.openxmlformats.org/officeDocument/2006/relationships/image" Target="../media/image994.png"/><Relationship Id="rId160" Type="http://schemas.openxmlformats.org/officeDocument/2006/relationships/customXml" Target="../ink/ink1080.xml"/><Relationship Id="rId181" Type="http://schemas.openxmlformats.org/officeDocument/2006/relationships/customXml" Target="../ink/ink1092.xml"/><Relationship Id="rId216" Type="http://schemas.openxmlformats.org/officeDocument/2006/relationships/image" Target="../media/image1038.png"/><Relationship Id="rId22" Type="http://schemas.openxmlformats.org/officeDocument/2006/relationships/customXml" Target="../ink/ink998.xml"/><Relationship Id="rId43" Type="http://schemas.openxmlformats.org/officeDocument/2006/relationships/image" Target="../media/image969.png"/><Relationship Id="rId64" Type="http://schemas.openxmlformats.org/officeDocument/2006/relationships/customXml" Target="../ink/ink1019.xml"/><Relationship Id="rId118" Type="http://schemas.openxmlformats.org/officeDocument/2006/relationships/customXml" Target="../ink/ink1046.xml"/><Relationship Id="rId139" Type="http://schemas.openxmlformats.org/officeDocument/2006/relationships/customXml" Target="../ink/ink1064.xml"/><Relationship Id="rId85" Type="http://schemas.openxmlformats.org/officeDocument/2006/relationships/image" Target="../media/image989.png"/><Relationship Id="rId150" Type="http://schemas.openxmlformats.org/officeDocument/2006/relationships/customXml" Target="../ink/ink1070.xml"/><Relationship Id="rId171" Type="http://schemas.openxmlformats.org/officeDocument/2006/relationships/customXml" Target="../ink/ink1087.xml"/><Relationship Id="rId192" Type="http://schemas.openxmlformats.org/officeDocument/2006/relationships/image" Target="../media/image1026.png"/><Relationship Id="rId206" Type="http://schemas.openxmlformats.org/officeDocument/2006/relationships/image" Target="../media/image1033.png"/><Relationship Id="rId12" Type="http://schemas.openxmlformats.org/officeDocument/2006/relationships/customXml" Target="../ink/ink993.xml"/><Relationship Id="rId33" Type="http://schemas.openxmlformats.org/officeDocument/2006/relationships/image" Target="../media/image964.png"/><Relationship Id="rId108" Type="http://schemas.openxmlformats.org/officeDocument/2006/relationships/customXml" Target="../ink/ink1041.xml"/><Relationship Id="rId129" Type="http://schemas.openxmlformats.org/officeDocument/2006/relationships/customXml" Target="../ink/ink1055.xml"/><Relationship Id="rId54" Type="http://schemas.openxmlformats.org/officeDocument/2006/relationships/customXml" Target="../ink/ink1014.xml"/><Relationship Id="rId75" Type="http://schemas.openxmlformats.org/officeDocument/2006/relationships/image" Target="../media/image984.png"/><Relationship Id="rId96" Type="http://schemas.openxmlformats.org/officeDocument/2006/relationships/customXml" Target="../ink/ink1035.xml"/><Relationship Id="rId140" Type="http://schemas.openxmlformats.org/officeDocument/2006/relationships/image" Target="../media/image1007.png"/><Relationship Id="rId161" Type="http://schemas.openxmlformats.org/officeDocument/2006/relationships/customXml" Target="../ink/ink1081.xml"/><Relationship Id="rId182" Type="http://schemas.openxmlformats.org/officeDocument/2006/relationships/image" Target="../media/image1021.png"/><Relationship Id="rId217" Type="http://schemas.openxmlformats.org/officeDocument/2006/relationships/customXml" Target="../ink/ink1110.xml"/><Relationship Id="rId6" Type="http://schemas.openxmlformats.org/officeDocument/2006/relationships/customXml" Target="../ink/ink990.xml"/><Relationship Id="rId23" Type="http://schemas.openxmlformats.org/officeDocument/2006/relationships/image" Target="../media/image959.png"/><Relationship Id="rId119" Type="http://schemas.openxmlformats.org/officeDocument/2006/relationships/image" Target="../media/image1004.png"/><Relationship Id="rId44" Type="http://schemas.openxmlformats.org/officeDocument/2006/relationships/customXml" Target="../ink/ink1009.xml"/><Relationship Id="rId65" Type="http://schemas.openxmlformats.org/officeDocument/2006/relationships/image" Target="../media/image980.png"/><Relationship Id="rId86" Type="http://schemas.openxmlformats.org/officeDocument/2006/relationships/customXml" Target="../ink/ink1030.xml"/><Relationship Id="rId130" Type="http://schemas.openxmlformats.org/officeDocument/2006/relationships/customXml" Target="../ink/ink1056.xml"/><Relationship Id="rId151" Type="http://schemas.openxmlformats.org/officeDocument/2006/relationships/customXml" Target="../ink/ink1071.xml"/><Relationship Id="rId172" Type="http://schemas.openxmlformats.org/officeDocument/2006/relationships/image" Target="../media/image1016.png"/><Relationship Id="rId193" Type="http://schemas.openxmlformats.org/officeDocument/2006/relationships/customXml" Target="../ink/ink1098.xml"/><Relationship Id="rId207" Type="http://schemas.openxmlformats.org/officeDocument/2006/relationships/customXml" Target="../ink/ink1105.xml"/><Relationship Id="rId13" Type="http://schemas.openxmlformats.org/officeDocument/2006/relationships/image" Target="../media/image954.png"/><Relationship Id="rId109" Type="http://schemas.openxmlformats.org/officeDocument/2006/relationships/image" Target="../media/image626.png"/><Relationship Id="rId34" Type="http://schemas.openxmlformats.org/officeDocument/2006/relationships/customXml" Target="../ink/ink1004.xml"/><Relationship Id="rId55" Type="http://schemas.openxmlformats.org/officeDocument/2006/relationships/image" Target="../media/image975.png"/><Relationship Id="rId76" Type="http://schemas.openxmlformats.org/officeDocument/2006/relationships/customXml" Target="../ink/ink1025.xml"/><Relationship Id="rId97" Type="http://schemas.openxmlformats.org/officeDocument/2006/relationships/image" Target="../media/image995.png"/><Relationship Id="rId120" Type="http://schemas.openxmlformats.org/officeDocument/2006/relationships/customXml" Target="../ink/ink1047.xml"/><Relationship Id="rId141" Type="http://schemas.openxmlformats.org/officeDocument/2006/relationships/customXml" Target="../ink/ink1065.xml"/><Relationship Id="rId7" Type="http://schemas.openxmlformats.org/officeDocument/2006/relationships/image" Target="../media/image951.png"/><Relationship Id="rId162" Type="http://schemas.openxmlformats.org/officeDocument/2006/relationships/customXml" Target="../ink/ink1082.xml"/><Relationship Id="rId183" Type="http://schemas.openxmlformats.org/officeDocument/2006/relationships/customXml" Target="../ink/ink1093.xml"/><Relationship Id="rId218" Type="http://schemas.openxmlformats.org/officeDocument/2006/relationships/image" Target="../media/image1039.png"/><Relationship Id="rId24" Type="http://schemas.openxmlformats.org/officeDocument/2006/relationships/customXml" Target="../ink/ink999.xml"/><Relationship Id="rId45" Type="http://schemas.openxmlformats.org/officeDocument/2006/relationships/image" Target="../media/image970.png"/><Relationship Id="rId66" Type="http://schemas.openxmlformats.org/officeDocument/2006/relationships/customXml" Target="../ink/ink1020.xml"/><Relationship Id="rId87" Type="http://schemas.openxmlformats.org/officeDocument/2006/relationships/image" Target="../media/image990.png"/><Relationship Id="rId110" Type="http://schemas.openxmlformats.org/officeDocument/2006/relationships/customXml" Target="../ink/ink1042.xml"/><Relationship Id="rId131" Type="http://schemas.openxmlformats.org/officeDocument/2006/relationships/customXml" Target="../ink/ink1057.xml"/><Relationship Id="rId152" Type="http://schemas.openxmlformats.org/officeDocument/2006/relationships/customXml" Target="../ink/ink1072.xml"/><Relationship Id="rId173" Type="http://schemas.openxmlformats.org/officeDocument/2006/relationships/customXml" Target="../ink/ink1088.xml"/><Relationship Id="rId194" Type="http://schemas.openxmlformats.org/officeDocument/2006/relationships/image" Target="../media/image1027.png"/><Relationship Id="rId208" Type="http://schemas.openxmlformats.org/officeDocument/2006/relationships/image" Target="../media/image1034.png"/><Relationship Id="rId14" Type="http://schemas.openxmlformats.org/officeDocument/2006/relationships/customXml" Target="../ink/ink994.xml"/><Relationship Id="rId35" Type="http://schemas.openxmlformats.org/officeDocument/2006/relationships/image" Target="../media/image965.png"/><Relationship Id="rId56" Type="http://schemas.openxmlformats.org/officeDocument/2006/relationships/customXml" Target="../ink/ink1015.xml"/><Relationship Id="rId77" Type="http://schemas.openxmlformats.org/officeDocument/2006/relationships/image" Target="../media/image985.png"/><Relationship Id="rId100" Type="http://schemas.openxmlformats.org/officeDocument/2006/relationships/customXml" Target="../ink/ink1037.xml"/><Relationship Id="rId8" Type="http://schemas.openxmlformats.org/officeDocument/2006/relationships/customXml" Target="../ink/ink991.xml"/><Relationship Id="rId98" Type="http://schemas.openxmlformats.org/officeDocument/2006/relationships/customXml" Target="../ink/ink1036.xml"/><Relationship Id="rId121" Type="http://schemas.openxmlformats.org/officeDocument/2006/relationships/image" Target="../media/image1005.png"/><Relationship Id="rId142" Type="http://schemas.openxmlformats.org/officeDocument/2006/relationships/image" Target="../media/image1008.png"/><Relationship Id="rId163" Type="http://schemas.openxmlformats.org/officeDocument/2006/relationships/customXml" Target="../ink/ink1083.xml"/><Relationship Id="rId184" Type="http://schemas.openxmlformats.org/officeDocument/2006/relationships/image" Target="../media/image1022.png"/><Relationship Id="rId219" Type="http://schemas.openxmlformats.org/officeDocument/2006/relationships/customXml" Target="../ink/ink1111.xml"/><Relationship Id="rId3" Type="http://schemas.openxmlformats.org/officeDocument/2006/relationships/image" Target="../media/image949.png"/><Relationship Id="rId214" Type="http://schemas.openxmlformats.org/officeDocument/2006/relationships/image" Target="../media/image1037.png"/><Relationship Id="rId25" Type="http://schemas.openxmlformats.org/officeDocument/2006/relationships/image" Target="../media/image960.png"/><Relationship Id="rId46" Type="http://schemas.openxmlformats.org/officeDocument/2006/relationships/customXml" Target="../ink/ink1010.xml"/><Relationship Id="rId67" Type="http://schemas.openxmlformats.org/officeDocument/2006/relationships/image" Target="../media/image981.png"/><Relationship Id="rId116" Type="http://schemas.openxmlformats.org/officeDocument/2006/relationships/customXml" Target="../ink/ink1045.xml"/><Relationship Id="rId137" Type="http://schemas.openxmlformats.org/officeDocument/2006/relationships/customXml" Target="../ink/ink1063.xml"/><Relationship Id="rId158" Type="http://schemas.openxmlformats.org/officeDocument/2006/relationships/customXml" Target="../ink/ink1078.xml"/><Relationship Id="rId20" Type="http://schemas.openxmlformats.org/officeDocument/2006/relationships/customXml" Target="../ink/ink997.xml"/><Relationship Id="rId41" Type="http://schemas.openxmlformats.org/officeDocument/2006/relationships/image" Target="../media/image968.png"/><Relationship Id="rId62" Type="http://schemas.openxmlformats.org/officeDocument/2006/relationships/customXml" Target="../ink/ink1018.xml"/><Relationship Id="rId83" Type="http://schemas.openxmlformats.org/officeDocument/2006/relationships/image" Target="../media/image988.png"/><Relationship Id="rId88" Type="http://schemas.openxmlformats.org/officeDocument/2006/relationships/customXml" Target="../ink/ink1031.xml"/><Relationship Id="rId111" Type="http://schemas.openxmlformats.org/officeDocument/2006/relationships/image" Target="../media/image1000.png"/><Relationship Id="rId132" Type="http://schemas.openxmlformats.org/officeDocument/2006/relationships/customXml" Target="../ink/ink1058.xml"/><Relationship Id="rId153" Type="http://schemas.openxmlformats.org/officeDocument/2006/relationships/customXml" Target="../ink/ink1073.xml"/><Relationship Id="rId174" Type="http://schemas.openxmlformats.org/officeDocument/2006/relationships/image" Target="../media/image1017.png"/><Relationship Id="rId179" Type="http://schemas.openxmlformats.org/officeDocument/2006/relationships/customXml" Target="../ink/ink1091.xml"/><Relationship Id="rId195" Type="http://schemas.openxmlformats.org/officeDocument/2006/relationships/customXml" Target="../ink/ink1099.xml"/><Relationship Id="rId209" Type="http://schemas.openxmlformats.org/officeDocument/2006/relationships/customXml" Target="../ink/ink1106.xml"/><Relationship Id="rId190" Type="http://schemas.openxmlformats.org/officeDocument/2006/relationships/image" Target="../media/image1025.png"/><Relationship Id="rId204" Type="http://schemas.openxmlformats.org/officeDocument/2006/relationships/image" Target="../media/image1032.png"/><Relationship Id="rId220" Type="http://schemas.openxmlformats.org/officeDocument/2006/relationships/image" Target="../media/image1040.png"/><Relationship Id="rId225" Type="http://schemas.openxmlformats.org/officeDocument/2006/relationships/customXml" Target="../ink/ink1114.xml"/><Relationship Id="rId15" Type="http://schemas.openxmlformats.org/officeDocument/2006/relationships/image" Target="../media/image955.png"/><Relationship Id="rId36" Type="http://schemas.openxmlformats.org/officeDocument/2006/relationships/customXml" Target="../ink/ink1005.xml"/><Relationship Id="rId57" Type="http://schemas.openxmlformats.org/officeDocument/2006/relationships/image" Target="../media/image976.png"/><Relationship Id="rId106" Type="http://schemas.openxmlformats.org/officeDocument/2006/relationships/customXml" Target="../ink/ink1040.xml"/><Relationship Id="rId127" Type="http://schemas.openxmlformats.org/officeDocument/2006/relationships/customXml" Target="../ink/ink1053.xml"/><Relationship Id="rId10" Type="http://schemas.openxmlformats.org/officeDocument/2006/relationships/customXml" Target="../ink/ink992.xml"/><Relationship Id="rId31" Type="http://schemas.openxmlformats.org/officeDocument/2006/relationships/image" Target="../media/image963.png"/><Relationship Id="rId52" Type="http://schemas.openxmlformats.org/officeDocument/2006/relationships/customXml" Target="../ink/ink1013.xml"/><Relationship Id="rId73" Type="http://schemas.openxmlformats.org/officeDocument/2006/relationships/image" Target="../media/image983.png"/><Relationship Id="rId78" Type="http://schemas.openxmlformats.org/officeDocument/2006/relationships/customXml" Target="../ink/ink1026.xml"/><Relationship Id="rId94" Type="http://schemas.openxmlformats.org/officeDocument/2006/relationships/customXml" Target="../ink/ink1034.xml"/><Relationship Id="rId99" Type="http://schemas.openxmlformats.org/officeDocument/2006/relationships/image" Target="../media/image996.png"/><Relationship Id="rId101" Type="http://schemas.openxmlformats.org/officeDocument/2006/relationships/image" Target="../media/image997.png"/><Relationship Id="rId122" Type="http://schemas.openxmlformats.org/officeDocument/2006/relationships/customXml" Target="../ink/ink1048.xml"/><Relationship Id="rId143" Type="http://schemas.openxmlformats.org/officeDocument/2006/relationships/customXml" Target="../ink/ink1066.xml"/><Relationship Id="rId148" Type="http://schemas.openxmlformats.org/officeDocument/2006/relationships/image" Target="../media/image1011.png"/><Relationship Id="rId164" Type="http://schemas.openxmlformats.org/officeDocument/2006/relationships/image" Target="../media/image1012.png"/><Relationship Id="rId169" Type="http://schemas.openxmlformats.org/officeDocument/2006/relationships/customXml" Target="../ink/ink1086.xml"/><Relationship Id="rId185" Type="http://schemas.openxmlformats.org/officeDocument/2006/relationships/customXml" Target="../ink/ink1094.xml"/><Relationship Id="rId4" Type="http://schemas.openxmlformats.org/officeDocument/2006/relationships/customXml" Target="../ink/ink989.xml"/><Relationship Id="rId9" Type="http://schemas.openxmlformats.org/officeDocument/2006/relationships/image" Target="../media/image952.png"/><Relationship Id="rId180" Type="http://schemas.openxmlformats.org/officeDocument/2006/relationships/image" Target="../media/image1020.png"/><Relationship Id="rId210" Type="http://schemas.openxmlformats.org/officeDocument/2006/relationships/image" Target="../media/image1035.png"/><Relationship Id="rId215" Type="http://schemas.openxmlformats.org/officeDocument/2006/relationships/customXml" Target="../ink/ink1109.xml"/><Relationship Id="rId26" Type="http://schemas.openxmlformats.org/officeDocument/2006/relationships/customXml" Target="../ink/ink1000.xml"/><Relationship Id="rId47" Type="http://schemas.openxmlformats.org/officeDocument/2006/relationships/image" Target="../media/image971.png"/><Relationship Id="rId68" Type="http://schemas.openxmlformats.org/officeDocument/2006/relationships/customXml" Target="../ink/ink1021.xml"/><Relationship Id="rId89" Type="http://schemas.openxmlformats.org/officeDocument/2006/relationships/image" Target="../media/image991.png"/><Relationship Id="rId112" Type="http://schemas.openxmlformats.org/officeDocument/2006/relationships/customXml" Target="../ink/ink1043.xml"/><Relationship Id="rId133" Type="http://schemas.openxmlformats.org/officeDocument/2006/relationships/customXml" Target="../ink/ink1059.xml"/><Relationship Id="rId154" Type="http://schemas.openxmlformats.org/officeDocument/2006/relationships/customXml" Target="../ink/ink1074.xml"/><Relationship Id="rId175" Type="http://schemas.openxmlformats.org/officeDocument/2006/relationships/customXml" Target="../ink/ink1089.xml"/><Relationship Id="rId196" Type="http://schemas.openxmlformats.org/officeDocument/2006/relationships/image" Target="../media/image1028.png"/><Relationship Id="rId200" Type="http://schemas.openxmlformats.org/officeDocument/2006/relationships/image" Target="../media/image1030.png"/><Relationship Id="rId16" Type="http://schemas.openxmlformats.org/officeDocument/2006/relationships/customXml" Target="../ink/ink995.xml"/><Relationship Id="rId221" Type="http://schemas.openxmlformats.org/officeDocument/2006/relationships/customXml" Target="../ink/ink1112.xml"/><Relationship Id="rId37" Type="http://schemas.openxmlformats.org/officeDocument/2006/relationships/image" Target="../media/image966.png"/><Relationship Id="rId58" Type="http://schemas.openxmlformats.org/officeDocument/2006/relationships/customXml" Target="../ink/ink1016.xml"/><Relationship Id="rId79" Type="http://schemas.openxmlformats.org/officeDocument/2006/relationships/image" Target="../media/image986.png"/><Relationship Id="rId102" Type="http://schemas.openxmlformats.org/officeDocument/2006/relationships/customXml" Target="../ink/ink1038.xml"/><Relationship Id="rId123" Type="http://schemas.openxmlformats.org/officeDocument/2006/relationships/customXml" Target="../ink/ink1049.xml"/><Relationship Id="rId144" Type="http://schemas.openxmlformats.org/officeDocument/2006/relationships/image" Target="../media/image1009.png"/><Relationship Id="rId90" Type="http://schemas.openxmlformats.org/officeDocument/2006/relationships/customXml" Target="../ink/ink1032.xml"/><Relationship Id="rId165" Type="http://schemas.openxmlformats.org/officeDocument/2006/relationships/customXml" Target="../ink/ink1084.xml"/><Relationship Id="rId186" Type="http://schemas.openxmlformats.org/officeDocument/2006/relationships/image" Target="../media/image1023.png"/><Relationship Id="rId211" Type="http://schemas.openxmlformats.org/officeDocument/2006/relationships/customXml" Target="../ink/ink1107.xml"/><Relationship Id="rId27" Type="http://schemas.openxmlformats.org/officeDocument/2006/relationships/image" Target="../media/image961.png"/><Relationship Id="rId48" Type="http://schemas.openxmlformats.org/officeDocument/2006/relationships/customXml" Target="../ink/ink1011.xml"/><Relationship Id="rId69" Type="http://schemas.openxmlformats.org/officeDocument/2006/relationships/image" Target="../media/image982.png"/><Relationship Id="rId113" Type="http://schemas.openxmlformats.org/officeDocument/2006/relationships/image" Target="../media/image1001.png"/><Relationship Id="rId134" Type="http://schemas.openxmlformats.org/officeDocument/2006/relationships/customXml" Target="../ink/ink1060.xml"/><Relationship Id="rId80" Type="http://schemas.openxmlformats.org/officeDocument/2006/relationships/customXml" Target="../ink/ink1027.xml"/><Relationship Id="rId155" Type="http://schemas.openxmlformats.org/officeDocument/2006/relationships/customXml" Target="../ink/ink1075.xml"/><Relationship Id="rId176" Type="http://schemas.openxmlformats.org/officeDocument/2006/relationships/image" Target="../media/image1018.png"/><Relationship Id="rId197" Type="http://schemas.openxmlformats.org/officeDocument/2006/relationships/customXml" Target="../ink/ink1100.xml"/><Relationship Id="rId201" Type="http://schemas.openxmlformats.org/officeDocument/2006/relationships/customXml" Target="../ink/ink1102.xml"/><Relationship Id="rId222" Type="http://schemas.openxmlformats.org/officeDocument/2006/relationships/image" Target="../media/image1041.png"/><Relationship Id="rId17" Type="http://schemas.openxmlformats.org/officeDocument/2006/relationships/image" Target="../media/image956.png"/><Relationship Id="rId38" Type="http://schemas.openxmlformats.org/officeDocument/2006/relationships/customXml" Target="../ink/ink1006.xml"/><Relationship Id="rId59" Type="http://schemas.openxmlformats.org/officeDocument/2006/relationships/image" Target="../media/image977.png"/><Relationship Id="rId103" Type="http://schemas.openxmlformats.org/officeDocument/2006/relationships/image" Target="../media/image266.png"/><Relationship Id="rId124" Type="http://schemas.openxmlformats.org/officeDocument/2006/relationships/customXml" Target="../ink/ink1050.xml"/><Relationship Id="rId70" Type="http://schemas.openxmlformats.org/officeDocument/2006/relationships/customXml" Target="../ink/ink1022.xml"/><Relationship Id="rId91" Type="http://schemas.openxmlformats.org/officeDocument/2006/relationships/image" Target="../media/image992.png"/><Relationship Id="rId145" Type="http://schemas.openxmlformats.org/officeDocument/2006/relationships/customXml" Target="../ink/ink1067.xml"/><Relationship Id="rId166" Type="http://schemas.openxmlformats.org/officeDocument/2006/relationships/image" Target="../media/image1013.png"/><Relationship Id="rId187" Type="http://schemas.openxmlformats.org/officeDocument/2006/relationships/customXml" Target="../ink/ink109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36.png"/><Relationship Id="rId28" Type="http://schemas.openxmlformats.org/officeDocument/2006/relationships/customXml" Target="../ink/ink1001.xml"/><Relationship Id="rId49" Type="http://schemas.openxmlformats.org/officeDocument/2006/relationships/image" Target="../media/image972.png"/><Relationship Id="rId114" Type="http://schemas.openxmlformats.org/officeDocument/2006/relationships/customXml" Target="../ink/ink1044.xml"/><Relationship Id="rId60" Type="http://schemas.openxmlformats.org/officeDocument/2006/relationships/customXml" Target="../ink/ink1017.xml"/><Relationship Id="rId81" Type="http://schemas.openxmlformats.org/officeDocument/2006/relationships/image" Target="../media/image987.png"/><Relationship Id="rId135" Type="http://schemas.openxmlformats.org/officeDocument/2006/relationships/customXml" Target="../ink/ink1061.xml"/><Relationship Id="rId156" Type="http://schemas.openxmlformats.org/officeDocument/2006/relationships/customXml" Target="../ink/ink1076.xml"/><Relationship Id="rId177" Type="http://schemas.openxmlformats.org/officeDocument/2006/relationships/customXml" Target="../ink/ink1090.xml"/><Relationship Id="rId198" Type="http://schemas.openxmlformats.org/officeDocument/2006/relationships/image" Target="../media/image1029.png"/><Relationship Id="rId202" Type="http://schemas.openxmlformats.org/officeDocument/2006/relationships/image" Target="../media/image1031.png"/><Relationship Id="rId223" Type="http://schemas.openxmlformats.org/officeDocument/2006/relationships/customXml" Target="../ink/ink1113.xml"/><Relationship Id="rId18" Type="http://schemas.openxmlformats.org/officeDocument/2006/relationships/customXml" Target="../ink/ink996.xml"/><Relationship Id="rId39" Type="http://schemas.openxmlformats.org/officeDocument/2006/relationships/image" Target="../media/image967.png"/><Relationship Id="rId50" Type="http://schemas.openxmlformats.org/officeDocument/2006/relationships/customXml" Target="../ink/ink1012.xml"/><Relationship Id="rId104" Type="http://schemas.openxmlformats.org/officeDocument/2006/relationships/customXml" Target="../ink/ink1039.xml"/><Relationship Id="rId125" Type="http://schemas.openxmlformats.org/officeDocument/2006/relationships/customXml" Target="../ink/ink1051.xml"/><Relationship Id="rId146" Type="http://schemas.openxmlformats.org/officeDocument/2006/relationships/image" Target="../media/image1010.png"/><Relationship Id="rId167" Type="http://schemas.openxmlformats.org/officeDocument/2006/relationships/customXml" Target="../ink/ink1085.xml"/><Relationship Id="rId188" Type="http://schemas.openxmlformats.org/officeDocument/2006/relationships/image" Target="../media/image1024.png"/><Relationship Id="rId71" Type="http://schemas.openxmlformats.org/officeDocument/2006/relationships/image" Target="../media/image554.png"/><Relationship Id="rId92" Type="http://schemas.openxmlformats.org/officeDocument/2006/relationships/customXml" Target="../ink/ink1033.xml"/><Relationship Id="rId213" Type="http://schemas.openxmlformats.org/officeDocument/2006/relationships/customXml" Target="../ink/ink1108.xml"/><Relationship Id="rId2" Type="http://schemas.openxmlformats.org/officeDocument/2006/relationships/customXml" Target="../ink/ink988.xml"/><Relationship Id="rId29" Type="http://schemas.openxmlformats.org/officeDocument/2006/relationships/image" Target="../media/image962.png"/><Relationship Id="rId40" Type="http://schemas.openxmlformats.org/officeDocument/2006/relationships/customXml" Target="../ink/ink1007.xml"/><Relationship Id="rId115" Type="http://schemas.openxmlformats.org/officeDocument/2006/relationships/image" Target="../media/image1002.png"/><Relationship Id="rId136" Type="http://schemas.openxmlformats.org/officeDocument/2006/relationships/customXml" Target="../ink/ink1062.xml"/><Relationship Id="rId157" Type="http://schemas.openxmlformats.org/officeDocument/2006/relationships/customXml" Target="../ink/ink1077.xml"/><Relationship Id="rId178" Type="http://schemas.openxmlformats.org/officeDocument/2006/relationships/image" Target="../media/image1019.png"/><Relationship Id="rId61" Type="http://schemas.openxmlformats.org/officeDocument/2006/relationships/image" Target="../media/image978.png"/><Relationship Id="rId82" Type="http://schemas.openxmlformats.org/officeDocument/2006/relationships/customXml" Target="../ink/ink1028.xml"/><Relationship Id="rId199" Type="http://schemas.openxmlformats.org/officeDocument/2006/relationships/customXml" Target="../ink/ink1101.xml"/><Relationship Id="rId203" Type="http://schemas.openxmlformats.org/officeDocument/2006/relationships/customXml" Target="../ink/ink1103.xml"/><Relationship Id="rId19" Type="http://schemas.openxmlformats.org/officeDocument/2006/relationships/image" Target="../media/image957.png"/><Relationship Id="rId224" Type="http://schemas.openxmlformats.org/officeDocument/2006/relationships/image" Target="../media/image1042.png"/><Relationship Id="rId30" Type="http://schemas.openxmlformats.org/officeDocument/2006/relationships/customXml" Target="../ink/ink1002.xml"/><Relationship Id="rId105" Type="http://schemas.openxmlformats.org/officeDocument/2006/relationships/image" Target="../media/image998.png"/><Relationship Id="rId126" Type="http://schemas.openxmlformats.org/officeDocument/2006/relationships/customXml" Target="../ink/ink1052.xml"/><Relationship Id="rId147" Type="http://schemas.openxmlformats.org/officeDocument/2006/relationships/customXml" Target="../ink/ink1068.xml"/><Relationship Id="rId168" Type="http://schemas.openxmlformats.org/officeDocument/2006/relationships/image" Target="../media/image1014.png"/><Relationship Id="rId51" Type="http://schemas.openxmlformats.org/officeDocument/2006/relationships/image" Target="../media/image973.png"/><Relationship Id="rId72" Type="http://schemas.openxmlformats.org/officeDocument/2006/relationships/customXml" Target="../ink/ink1023.xml"/><Relationship Id="rId93" Type="http://schemas.openxmlformats.org/officeDocument/2006/relationships/image" Target="../media/image993.png"/><Relationship Id="rId189" Type="http://schemas.openxmlformats.org/officeDocument/2006/relationships/customXml" Target="../ink/ink1096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9.png"/><Relationship Id="rId21" Type="http://schemas.openxmlformats.org/officeDocument/2006/relationships/image" Target="../media/image1053.png"/><Relationship Id="rId324" Type="http://schemas.openxmlformats.org/officeDocument/2006/relationships/customXml" Target="../ink/ink1277.xml"/><Relationship Id="rId531" Type="http://schemas.openxmlformats.org/officeDocument/2006/relationships/customXml" Target="../ink/ink1382.xml"/><Relationship Id="rId170" Type="http://schemas.openxmlformats.org/officeDocument/2006/relationships/customXml" Target="../ink/ink1199.xml"/><Relationship Id="rId268" Type="http://schemas.openxmlformats.org/officeDocument/2006/relationships/image" Target="../media/image1172.png"/><Relationship Id="rId475" Type="http://schemas.openxmlformats.org/officeDocument/2006/relationships/customXml" Target="../ink/ink1353.xml"/><Relationship Id="rId32" Type="http://schemas.openxmlformats.org/officeDocument/2006/relationships/customXml" Target="../ink/ink1130.xml"/><Relationship Id="rId128" Type="http://schemas.openxmlformats.org/officeDocument/2006/relationships/customXml" Target="../ink/ink1178.xml"/><Relationship Id="rId335" Type="http://schemas.openxmlformats.org/officeDocument/2006/relationships/image" Target="../media/image1205.png"/><Relationship Id="rId542" Type="http://schemas.openxmlformats.org/officeDocument/2006/relationships/image" Target="../media/image1305.png"/><Relationship Id="rId181" Type="http://schemas.openxmlformats.org/officeDocument/2006/relationships/image" Target="../media/image1130.png"/><Relationship Id="rId402" Type="http://schemas.openxmlformats.org/officeDocument/2006/relationships/image" Target="../media/image1238.png"/><Relationship Id="rId279" Type="http://schemas.openxmlformats.org/officeDocument/2006/relationships/customXml" Target="../ink/ink1254.xml"/><Relationship Id="rId486" Type="http://schemas.openxmlformats.org/officeDocument/2006/relationships/image" Target="../media/image1280.png"/><Relationship Id="rId43" Type="http://schemas.openxmlformats.org/officeDocument/2006/relationships/image" Target="../media/image861.png"/><Relationship Id="rId139" Type="http://schemas.openxmlformats.org/officeDocument/2006/relationships/image" Target="../media/image1110.png"/><Relationship Id="rId346" Type="http://schemas.openxmlformats.org/officeDocument/2006/relationships/customXml" Target="../ink/ink1288.xml"/><Relationship Id="rId85" Type="http://schemas.openxmlformats.org/officeDocument/2006/relationships/image" Target="../media/image1083.png"/><Relationship Id="rId150" Type="http://schemas.openxmlformats.org/officeDocument/2006/relationships/customXml" Target="../ink/ink1189.xml"/><Relationship Id="rId192" Type="http://schemas.openxmlformats.org/officeDocument/2006/relationships/customXml" Target="../ink/ink1210.xml"/><Relationship Id="rId206" Type="http://schemas.openxmlformats.org/officeDocument/2006/relationships/customXml" Target="../ink/ink1217.xml"/><Relationship Id="rId413" Type="http://schemas.openxmlformats.org/officeDocument/2006/relationships/customXml" Target="../ink/ink1322.xml"/><Relationship Id="rId248" Type="http://schemas.openxmlformats.org/officeDocument/2006/relationships/image" Target="../media/image1162.png"/><Relationship Id="rId455" Type="http://schemas.openxmlformats.org/officeDocument/2006/relationships/customXml" Target="../ink/ink1343.xml"/><Relationship Id="rId497" Type="http://schemas.openxmlformats.org/officeDocument/2006/relationships/customXml" Target="../ink/ink1364.xml"/><Relationship Id="rId12" Type="http://schemas.openxmlformats.org/officeDocument/2006/relationships/customXml" Target="../ink/ink1120.xml"/><Relationship Id="rId108" Type="http://schemas.openxmlformats.org/officeDocument/2006/relationships/customXml" Target="../ink/ink1168.xml"/><Relationship Id="rId315" Type="http://schemas.openxmlformats.org/officeDocument/2006/relationships/customXml" Target="../ink/ink1272.xml"/><Relationship Id="rId357" Type="http://schemas.openxmlformats.org/officeDocument/2006/relationships/image" Target="../media/image1216.png"/><Relationship Id="rId522" Type="http://schemas.openxmlformats.org/officeDocument/2006/relationships/image" Target="../media/image1296.png"/><Relationship Id="rId54" Type="http://schemas.openxmlformats.org/officeDocument/2006/relationships/customXml" Target="../ink/ink1141.xml"/><Relationship Id="rId96" Type="http://schemas.openxmlformats.org/officeDocument/2006/relationships/customXml" Target="../ink/ink1162.xml"/><Relationship Id="rId161" Type="http://schemas.openxmlformats.org/officeDocument/2006/relationships/image" Target="../media/image1120.png"/><Relationship Id="rId217" Type="http://schemas.openxmlformats.org/officeDocument/2006/relationships/image" Target="../media/image1148.png"/><Relationship Id="rId399" Type="http://schemas.openxmlformats.org/officeDocument/2006/relationships/customXml" Target="../ink/ink1315.xml"/><Relationship Id="rId259" Type="http://schemas.openxmlformats.org/officeDocument/2006/relationships/customXml" Target="../ink/ink1244.xml"/><Relationship Id="rId424" Type="http://schemas.openxmlformats.org/officeDocument/2006/relationships/image" Target="../media/image1249.png"/><Relationship Id="rId466" Type="http://schemas.openxmlformats.org/officeDocument/2006/relationships/image" Target="../media/image1270.png"/><Relationship Id="rId23" Type="http://schemas.openxmlformats.org/officeDocument/2006/relationships/image" Target="../media/image1054.png"/><Relationship Id="rId119" Type="http://schemas.openxmlformats.org/officeDocument/2006/relationships/image" Target="../media/image1100.png"/><Relationship Id="rId270" Type="http://schemas.openxmlformats.org/officeDocument/2006/relationships/image" Target="../media/image1173.png"/><Relationship Id="rId326" Type="http://schemas.openxmlformats.org/officeDocument/2006/relationships/customXml" Target="../ink/ink1278.xml"/><Relationship Id="rId533" Type="http://schemas.openxmlformats.org/officeDocument/2006/relationships/customXml" Target="../ink/ink1383.xml"/><Relationship Id="rId65" Type="http://schemas.openxmlformats.org/officeDocument/2006/relationships/image" Target="../media/image1074.png"/><Relationship Id="rId130" Type="http://schemas.openxmlformats.org/officeDocument/2006/relationships/customXml" Target="../ink/ink1179.xml"/><Relationship Id="rId368" Type="http://schemas.openxmlformats.org/officeDocument/2006/relationships/image" Target="../media/image1221.png"/><Relationship Id="rId172" Type="http://schemas.openxmlformats.org/officeDocument/2006/relationships/customXml" Target="../ink/ink1200.xml"/><Relationship Id="rId228" Type="http://schemas.openxmlformats.org/officeDocument/2006/relationships/customXml" Target="../ink/ink1228.xml"/><Relationship Id="rId435" Type="http://schemas.openxmlformats.org/officeDocument/2006/relationships/customXml" Target="../ink/ink1333.xml"/><Relationship Id="rId477" Type="http://schemas.openxmlformats.org/officeDocument/2006/relationships/customXml" Target="../ink/ink1354.xml"/><Relationship Id="rId281" Type="http://schemas.openxmlformats.org/officeDocument/2006/relationships/customXml" Target="../ink/ink1255.xml"/><Relationship Id="rId337" Type="http://schemas.openxmlformats.org/officeDocument/2006/relationships/image" Target="../media/image1206.png"/><Relationship Id="rId502" Type="http://schemas.openxmlformats.org/officeDocument/2006/relationships/customXml" Target="../ink/ink1367.xml"/><Relationship Id="rId34" Type="http://schemas.openxmlformats.org/officeDocument/2006/relationships/customXml" Target="../ink/ink1131.xml"/><Relationship Id="rId76" Type="http://schemas.openxmlformats.org/officeDocument/2006/relationships/customXml" Target="../ink/ink1152.xml"/><Relationship Id="rId141" Type="http://schemas.openxmlformats.org/officeDocument/2006/relationships/image" Target="../media/image1111.png"/><Relationship Id="rId379" Type="http://schemas.openxmlformats.org/officeDocument/2006/relationships/customXml" Target="../ink/ink1305.xml"/><Relationship Id="rId7" Type="http://schemas.openxmlformats.org/officeDocument/2006/relationships/image" Target="../media/image1046.png"/><Relationship Id="rId183" Type="http://schemas.openxmlformats.org/officeDocument/2006/relationships/image" Target="../media/image1131.png"/><Relationship Id="rId239" Type="http://schemas.openxmlformats.org/officeDocument/2006/relationships/image" Target="../media/image190.png"/><Relationship Id="rId390" Type="http://schemas.openxmlformats.org/officeDocument/2006/relationships/image" Target="../media/image1232.png"/><Relationship Id="rId404" Type="http://schemas.openxmlformats.org/officeDocument/2006/relationships/image" Target="../media/image1239.png"/><Relationship Id="rId446" Type="http://schemas.openxmlformats.org/officeDocument/2006/relationships/image" Target="../media/image1260.png"/><Relationship Id="rId250" Type="http://schemas.openxmlformats.org/officeDocument/2006/relationships/image" Target="../media/image1163.png"/><Relationship Id="rId292" Type="http://schemas.openxmlformats.org/officeDocument/2006/relationships/image" Target="../media/image1184.png"/><Relationship Id="rId306" Type="http://schemas.openxmlformats.org/officeDocument/2006/relationships/image" Target="../media/image1191.png"/><Relationship Id="rId488" Type="http://schemas.openxmlformats.org/officeDocument/2006/relationships/image" Target="../media/image246.png"/><Relationship Id="rId45" Type="http://schemas.openxmlformats.org/officeDocument/2006/relationships/image" Target="../media/image1064.png"/><Relationship Id="rId87" Type="http://schemas.openxmlformats.org/officeDocument/2006/relationships/image" Target="../media/image1084.png"/><Relationship Id="rId110" Type="http://schemas.openxmlformats.org/officeDocument/2006/relationships/customXml" Target="../ink/ink1169.xml"/><Relationship Id="rId348" Type="http://schemas.openxmlformats.org/officeDocument/2006/relationships/customXml" Target="../ink/ink1289.xml"/><Relationship Id="rId513" Type="http://schemas.openxmlformats.org/officeDocument/2006/relationships/customXml" Target="../ink/ink1373.xml"/><Relationship Id="rId152" Type="http://schemas.openxmlformats.org/officeDocument/2006/relationships/customXml" Target="../ink/ink1190.xml"/><Relationship Id="rId194" Type="http://schemas.openxmlformats.org/officeDocument/2006/relationships/customXml" Target="../ink/ink1211.xml"/><Relationship Id="rId208" Type="http://schemas.openxmlformats.org/officeDocument/2006/relationships/customXml" Target="../ink/ink1218.xml"/><Relationship Id="rId415" Type="http://schemas.openxmlformats.org/officeDocument/2006/relationships/customXml" Target="../ink/ink1323.xml"/><Relationship Id="rId457" Type="http://schemas.openxmlformats.org/officeDocument/2006/relationships/customXml" Target="../ink/ink1344.xml"/><Relationship Id="rId261" Type="http://schemas.openxmlformats.org/officeDocument/2006/relationships/customXml" Target="../ink/ink1245.xml"/><Relationship Id="rId499" Type="http://schemas.openxmlformats.org/officeDocument/2006/relationships/image" Target="../media/image1285.png"/><Relationship Id="rId14" Type="http://schemas.openxmlformats.org/officeDocument/2006/relationships/customXml" Target="../ink/ink1121.xml"/><Relationship Id="rId56" Type="http://schemas.openxmlformats.org/officeDocument/2006/relationships/customXml" Target="../ink/ink1142.xml"/><Relationship Id="rId317" Type="http://schemas.openxmlformats.org/officeDocument/2006/relationships/customXml" Target="../ink/ink1273.xml"/><Relationship Id="rId359" Type="http://schemas.openxmlformats.org/officeDocument/2006/relationships/image" Target="../media/image1217.png"/><Relationship Id="rId524" Type="http://schemas.openxmlformats.org/officeDocument/2006/relationships/image" Target="../media/image1297.png"/><Relationship Id="rId98" Type="http://schemas.openxmlformats.org/officeDocument/2006/relationships/customXml" Target="../ink/ink1163.xml"/><Relationship Id="rId121" Type="http://schemas.openxmlformats.org/officeDocument/2006/relationships/image" Target="../media/image1101.png"/><Relationship Id="rId163" Type="http://schemas.openxmlformats.org/officeDocument/2006/relationships/image" Target="../media/image1121.png"/><Relationship Id="rId219" Type="http://schemas.openxmlformats.org/officeDocument/2006/relationships/image" Target="../media/image1149.png"/><Relationship Id="rId370" Type="http://schemas.openxmlformats.org/officeDocument/2006/relationships/image" Target="../media/image1222.png"/><Relationship Id="rId426" Type="http://schemas.openxmlformats.org/officeDocument/2006/relationships/image" Target="../media/image1250.png"/><Relationship Id="rId230" Type="http://schemas.openxmlformats.org/officeDocument/2006/relationships/customXml" Target="../ink/ink1229.xml"/><Relationship Id="rId468" Type="http://schemas.openxmlformats.org/officeDocument/2006/relationships/image" Target="../media/image1271.png"/><Relationship Id="rId25" Type="http://schemas.openxmlformats.org/officeDocument/2006/relationships/image" Target="../media/image1055.png"/><Relationship Id="rId67" Type="http://schemas.openxmlformats.org/officeDocument/2006/relationships/image" Target="../media/image249.png"/><Relationship Id="rId272" Type="http://schemas.openxmlformats.org/officeDocument/2006/relationships/image" Target="../media/image1174.png"/><Relationship Id="rId328" Type="http://schemas.openxmlformats.org/officeDocument/2006/relationships/customXml" Target="../ink/ink1279.xml"/><Relationship Id="rId535" Type="http://schemas.openxmlformats.org/officeDocument/2006/relationships/customXml" Target="../ink/ink1384.xml"/><Relationship Id="rId132" Type="http://schemas.openxmlformats.org/officeDocument/2006/relationships/customXml" Target="../ink/ink1180.xml"/><Relationship Id="rId174" Type="http://schemas.openxmlformats.org/officeDocument/2006/relationships/customXml" Target="../ink/ink1201.xml"/><Relationship Id="rId381" Type="http://schemas.openxmlformats.org/officeDocument/2006/relationships/customXml" Target="../ink/ink1306.xml"/><Relationship Id="rId241" Type="http://schemas.openxmlformats.org/officeDocument/2006/relationships/image" Target="../media/image1159.png"/><Relationship Id="rId437" Type="http://schemas.openxmlformats.org/officeDocument/2006/relationships/customXml" Target="../ink/ink1334.xml"/><Relationship Id="rId479" Type="http://schemas.openxmlformats.org/officeDocument/2006/relationships/customXml" Target="../ink/ink1355.xml"/><Relationship Id="rId36" Type="http://schemas.openxmlformats.org/officeDocument/2006/relationships/customXml" Target="../ink/ink1132.xml"/><Relationship Id="rId283" Type="http://schemas.openxmlformats.org/officeDocument/2006/relationships/customXml" Target="../ink/ink1256.xml"/><Relationship Id="rId339" Type="http://schemas.openxmlformats.org/officeDocument/2006/relationships/image" Target="../media/image1207.png"/><Relationship Id="rId490" Type="http://schemas.openxmlformats.org/officeDocument/2006/relationships/image" Target="../media/image1281.png"/><Relationship Id="rId504" Type="http://schemas.openxmlformats.org/officeDocument/2006/relationships/customXml" Target="../ink/ink1368.xml"/><Relationship Id="rId78" Type="http://schemas.openxmlformats.org/officeDocument/2006/relationships/customXml" Target="../ink/ink1153.xml"/><Relationship Id="rId101" Type="http://schemas.openxmlformats.org/officeDocument/2006/relationships/image" Target="../media/image1091.png"/><Relationship Id="rId143" Type="http://schemas.openxmlformats.org/officeDocument/2006/relationships/image" Target="../media/image1112.png"/><Relationship Id="rId185" Type="http://schemas.openxmlformats.org/officeDocument/2006/relationships/image" Target="../media/image1132.png"/><Relationship Id="rId350" Type="http://schemas.openxmlformats.org/officeDocument/2006/relationships/customXml" Target="../ink/ink1290.xml"/><Relationship Id="rId406" Type="http://schemas.openxmlformats.org/officeDocument/2006/relationships/image" Target="../media/image1240.png"/><Relationship Id="rId9" Type="http://schemas.openxmlformats.org/officeDocument/2006/relationships/image" Target="../media/image1047.png"/><Relationship Id="rId210" Type="http://schemas.openxmlformats.org/officeDocument/2006/relationships/customXml" Target="../ink/ink1219.xml"/><Relationship Id="rId392" Type="http://schemas.openxmlformats.org/officeDocument/2006/relationships/image" Target="../media/image1233.png"/><Relationship Id="rId448" Type="http://schemas.openxmlformats.org/officeDocument/2006/relationships/image" Target="../media/image1261.png"/><Relationship Id="rId252" Type="http://schemas.openxmlformats.org/officeDocument/2006/relationships/image" Target="../media/image1164.png"/><Relationship Id="rId294" Type="http://schemas.openxmlformats.org/officeDocument/2006/relationships/image" Target="../media/image1185.png"/><Relationship Id="rId308" Type="http://schemas.openxmlformats.org/officeDocument/2006/relationships/image" Target="../media/image1192.png"/><Relationship Id="rId515" Type="http://schemas.openxmlformats.org/officeDocument/2006/relationships/customXml" Target="../ink/ink1374.xml"/><Relationship Id="rId47" Type="http://schemas.openxmlformats.org/officeDocument/2006/relationships/image" Target="../media/image1065.png"/><Relationship Id="rId89" Type="http://schemas.openxmlformats.org/officeDocument/2006/relationships/image" Target="../media/image1085.png"/><Relationship Id="rId112" Type="http://schemas.openxmlformats.org/officeDocument/2006/relationships/customXml" Target="../ink/ink1170.xml"/><Relationship Id="rId154" Type="http://schemas.openxmlformats.org/officeDocument/2006/relationships/customXml" Target="../ink/ink1191.xml"/><Relationship Id="rId361" Type="http://schemas.openxmlformats.org/officeDocument/2006/relationships/image" Target="../media/image1218.png"/><Relationship Id="rId196" Type="http://schemas.openxmlformats.org/officeDocument/2006/relationships/customXml" Target="../ink/ink1212.xml"/><Relationship Id="rId417" Type="http://schemas.openxmlformats.org/officeDocument/2006/relationships/customXml" Target="../ink/ink1324.xml"/><Relationship Id="rId459" Type="http://schemas.openxmlformats.org/officeDocument/2006/relationships/customXml" Target="../ink/ink1345.xml"/><Relationship Id="rId16" Type="http://schemas.openxmlformats.org/officeDocument/2006/relationships/customXml" Target="../ink/ink1122.xml"/><Relationship Id="rId221" Type="http://schemas.openxmlformats.org/officeDocument/2006/relationships/image" Target="../media/image1150.png"/><Relationship Id="rId263" Type="http://schemas.openxmlformats.org/officeDocument/2006/relationships/customXml" Target="../ink/ink1246.xml"/><Relationship Id="rId319" Type="http://schemas.openxmlformats.org/officeDocument/2006/relationships/customXml" Target="../ink/ink1274.xml"/><Relationship Id="rId470" Type="http://schemas.openxmlformats.org/officeDocument/2006/relationships/image" Target="../media/image1272.png"/><Relationship Id="rId526" Type="http://schemas.openxmlformats.org/officeDocument/2006/relationships/image" Target="../media/image1298.png"/><Relationship Id="rId58" Type="http://schemas.openxmlformats.org/officeDocument/2006/relationships/customXml" Target="../ink/ink1143.xml"/><Relationship Id="rId123" Type="http://schemas.openxmlformats.org/officeDocument/2006/relationships/image" Target="../media/image1102.png"/><Relationship Id="rId330" Type="http://schemas.openxmlformats.org/officeDocument/2006/relationships/customXml" Target="../ink/ink1280.xml"/><Relationship Id="rId165" Type="http://schemas.openxmlformats.org/officeDocument/2006/relationships/image" Target="../media/image1122.png"/><Relationship Id="rId372" Type="http://schemas.openxmlformats.org/officeDocument/2006/relationships/image" Target="../media/image1223.png"/><Relationship Id="rId428" Type="http://schemas.openxmlformats.org/officeDocument/2006/relationships/image" Target="../media/image1251.png"/><Relationship Id="rId232" Type="http://schemas.openxmlformats.org/officeDocument/2006/relationships/customXml" Target="../ink/ink1230.xml"/><Relationship Id="rId274" Type="http://schemas.openxmlformats.org/officeDocument/2006/relationships/image" Target="../media/image1175.png"/><Relationship Id="rId481" Type="http://schemas.openxmlformats.org/officeDocument/2006/relationships/customXml" Target="../ink/ink1356.xml"/><Relationship Id="rId27" Type="http://schemas.openxmlformats.org/officeDocument/2006/relationships/image" Target="../media/image1056.png"/><Relationship Id="rId69" Type="http://schemas.openxmlformats.org/officeDocument/2006/relationships/image" Target="../media/image1075.png"/><Relationship Id="rId134" Type="http://schemas.openxmlformats.org/officeDocument/2006/relationships/customXml" Target="../ink/ink1181.xml"/><Relationship Id="rId537" Type="http://schemas.openxmlformats.org/officeDocument/2006/relationships/customXml" Target="../ink/ink1385.xml"/><Relationship Id="rId80" Type="http://schemas.openxmlformats.org/officeDocument/2006/relationships/customXml" Target="../ink/ink1154.xml"/><Relationship Id="rId176" Type="http://schemas.openxmlformats.org/officeDocument/2006/relationships/customXml" Target="../ink/ink1202.xml"/><Relationship Id="rId341" Type="http://schemas.openxmlformats.org/officeDocument/2006/relationships/image" Target="../media/image1208.png"/><Relationship Id="rId383" Type="http://schemas.openxmlformats.org/officeDocument/2006/relationships/customXml" Target="../ink/ink1307.xml"/><Relationship Id="rId439" Type="http://schemas.openxmlformats.org/officeDocument/2006/relationships/customXml" Target="../ink/ink1335.xml"/><Relationship Id="rId201" Type="http://schemas.openxmlformats.org/officeDocument/2006/relationships/image" Target="../media/image1140.png"/><Relationship Id="rId243" Type="http://schemas.openxmlformats.org/officeDocument/2006/relationships/image" Target="../media/image1160.png"/><Relationship Id="rId285" Type="http://schemas.openxmlformats.org/officeDocument/2006/relationships/customXml" Target="../ink/ink1257.xml"/><Relationship Id="rId450" Type="http://schemas.openxmlformats.org/officeDocument/2006/relationships/image" Target="../media/image1262.png"/><Relationship Id="rId506" Type="http://schemas.openxmlformats.org/officeDocument/2006/relationships/image" Target="../media/image1288.png"/><Relationship Id="rId38" Type="http://schemas.openxmlformats.org/officeDocument/2006/relationships/customXml" Target="../ink/ink1133.xml"/><Relationship Id="rId103" Type="http://schemas.openxmlformats.org/officeDocument/2006/relationships/image" Target="../media/image1092.png"/><Relationship Id="rId310" Type="http://schemas.openxmlformats.org/officeDocument/2006/relationships/image" Target="../media/image1193.png"/><Relationship Id="rId492" Type="http://schemas.openxmlformats.org/officeDocument/2006/relationships/image" Target="../media/image1282.png"/><Relationship Id="rId91" Type="http://schemas.openxmlformats.org/officeDocument/2006/relationships/image" Target="../media/image1086.png"/><Relationship Id="rId145" Type="http://schemas.openxmlformats.org/officeDocument/2006/relationships/image" Target="../media/image1113.png"/><Relationship Id="rId187" Type="http://schemas.openxmlformats.org/officeDocument/2006/relationships/image" Target="../media/image1133.png"/><Relationship Id="rId352" Type="http://schemas.openxmlformats.org/officeDocument/2006/relationships/customXml" Target="../ink/ink1291.xml"/><Relationship Id="rId394" Type="http://schemas.openxmlformats.org/officeDocument/2006/relationships/image" Target="../media/image1234.png"/><Relationship Id="rId408" Type="http://schemas.openxmlformats.org/officeDocument/2006/relationships/image" Target="../media/image1241.png"/><Relationship Id="rId212" Type="http://schemas.openxmlformats.org/officeDocument/2006/relationships/customXml" Target="../ink/ink1220.xml"/><Relationship Id="rId254" Type="http://schemas.openxmlformats.org/officeDocument/2006/relationships/image" Target="../media/image1165.png"/><Relationship Id="rId49" Type="http://schemas.openxmlformats.org/officeDocument/2006/relationships/image" Target="../media/image1066.png"/><Relationship Id="rId114" Type="http://schemas.openxmlformats.org/officeDocument/2006/relationships/customXml" Target="../ink/ink1171.xml"/><Relationship Id="rId296" Type="http://schemas.openxmlformats.org/officeDocument/2006/relationships/image" Target="../media/image1186.png"/><Relationship Id="rId461" Type="http://schemas.openxmlformats.org/officeDocument/2006/relationships/customXml" Target="../ink/ink1346.xml"/><Relationship Id="rId517" Type="http://schemas.openxmlformats.org/officeDocument/2006/relationships/customXml" Target="../ink/ink1375.xml"/><Relationship Id="rId60" Type="http://schemas.openxmlformats.org/officeDocument/2006/relationships/customXml" Target="../ink/ink1144.xml"/><Relationship Id="rId156" Type="http://schemas.openxmlformats.org/officeDocument/2006/relationships/customXml" Target="../ink/ink1192.xml"/><Relationship Id="rId198" Type="http://schemas.openxmlformats.org/officeDocument/2006/relationships/customXml" Target="../ink/ink1213.xml"/><Relationship Id="rId321" Type="http://schemas.openxmlformats.org/officeDocument/2006/relationships/customXml" Target="../ink/ink1275.xml"/><Relationship Id="rId363" Type="http://schemas.openxmlformats.org/officeDocument/2006/relationships/image" Target="../media/image1219.png"/><Relationship Id="rId419" Type="http://schemas.openxmlformats.org/officeDocument/2006/relationships/customXml" Target="../ink/ink1325.xml"/><Relationship Id="rId223" Type="http://schemas.openxmlformats.org/officeDocument/2006/relationships/image" Target="../media/image1151.png"/><Relationship Id="rId430" Type="http://schemas.openxmlformats.org/officeDocument/2006/relationships/image" Target="../media/image1252.png"/><Relationship Id="rId18" Type="http://schemas.openxmlformats.org/officeDocument/2006/relationships/customXml" Target="../ink/ink1123.xml"/><Relationship Id="rId265" Type="http://schemas.openxmlformats.org/officeDocument/2006/relationships/customXml" Target="../ink/ink1247.xml"/><Relationship Id="rId472" Type="http://schemas.openxmlformats.org/officeDocument/2006/relationships/image" Target="../media/image1273.png"/><Relationship Id="rId528" Type="http://schemas.openxmlformats.org/officeDocument/2006/relationships/image" Target="../media/image1299.png"/><Relationship Id="rId125" Type="http://schemas.openxmlformats.org/officeDocument/2006/relationships/image" Target="../media/image1103.png"/><Relationship Id="rId167" Type="http://schemas.openxmlformats.org/officeDocument/2006/relationships/image" Target="../media/image1123.png"/><Relationship Id="rId332" Type="http://schemas.openxmlformats.org/officeDocument/2006/relationships/customXml" Target="../ink/ink1281.xml"/><Relationship Id="rId374" Type="http://schemas.openxmlformats.org/officeDocument/2006/relationships/image" Target="../media/image1224.png"/><Relationship Id="rId71" Type="http://schemas.openxmlformats.org/officeDocument/2006/relationships/image" Target="../media/image1076.png"/><Relationship Id="rId234" Type="http://schemas.openxmlformats.org/officeDocument/2006/relationships/customXml" Target="../ink/ink1231.xml"/><Relationship Id="rId2" Type="http://schemas.openxmlformats.org/officeDocument/2006/relationships/customXml" Target="../ink/ink1115.xml"/><Relationship Id="rId29" Type="http://schemas.openxmlformats.org/officeDocument/2006/relationships/image" Target="../media/image1057.png"/><Relationship Id="rId276" Type="http://schemas.openxmlformats.org/officeDocument/2006/relationships/image" Target="../media/image1176.png"/><Relationship Id="rId441" Type="http://schemas.openxmlformats.org/officeDocument/2006/relationships/customXml" Target="../ink/ink1336.xml"/><Relationship Id="rId483" Type="http://schemas.openxmlformats.org/officeDocument/2006/relationships/customXml" Target="../ink/ink1357.xml"/><Relationship Id="rId539" Type="http://schemas.openxmlformats.org/officeDocument/2006/relationships/customXml" Target="../ink/ink1386.xml"/><Relationship Id="rId40" Type="http://schemas.openxmlformats.org/officeDocument/2006/relationships/customXml" Target="../ink/ink1134.xml"/><Relationship Id="rId136" Type="http://schemas.openxmlformats.org/officeDocument/2006/relationships/customXml" Target="../ink/ink1182.xml"/><Relationship Id="rId178" Type="http://schemas.openxmlformats.org/officeDocument/2006/relationships/customXml" Target="../ink/ink1203.xml"/><Relationship Id="rId301" Type="http://schemas.openxmlformats.org/officeDocument/2006/relationships/customXml" Target="../ink/ink1265.xml"/><Relationship Id="rId343" Type="http://schemas.openxmlformats.org/officeDocument/2006/relationships/image" Target="../media/image1209.png"/><Relationship Id="rId82" Type="http://schemas.openxmlformats.org/officeDocument/2006/relationships/customXml" Target="../ink/ink1155.xml"/><Relationship Id="rId203" Type="http://schemas.openxmlformats.org/officeDocument/2006/relationships/image" Target="../media/image1141.png"/><Relationship Id="rId385" Type="http://schemas.openxmlformats.org/officeDocument/2006/relationships/customXml" Target="../ink/ink1308.xml"/><Relationship Id="rId245" Type="http://schemas.openxmlformats.org/officeDocument/2006/relationships/customXml" Target="../ink/ink1237.xml"/><Relationship Id="rId287" Type="http://schemas.openxmlformats.org/officeDocument/2006/relationships/customXml" Target="../ink/ink1258.xml"/><Relationship Id="rId410" Type="http://schemas.openxmlformats.org/officeDocument/2006/relationships/image" Target="../media/image1242.png"/><Relationship Id="rId452" Type="http://schemas.openxmlformats.org/officeDocument/2006/relationships/image" Target="../media/image1263.png"/><Relationship Id="rId494" Type="http://schemas.openxmlformats.org/officeDocument/2006/relationships/image" Target="../media/image1283.png"/><Relationship Id="rId508" Type="http://schemas.openxmlformats.org/officeDocument/2006/relationships/image" Target="../media/image1289.png"/><Relationship Id="rId105" Type="http://schemas.openxmlformats.org/officeDocument/2006/relationships/image" Target="../media/image1093.png"/><Relationship Id="rId147" Type="http://schemas.openxmlformats.org/officeDocument/2006/relationships/image" Target="../media/image1114.png"/><Relationship Id="rId312" Type="http://schemas.openxmlformats.org/officeDocument/2006/relationships/image" Target="../media/image1194.png"/><Relationship Id="rId354" Type="http://schemas.openxmlformats.org/officeDocument/2006/relationships/customXml" Target="../ink/ink1292.xml"/><Relationship Id="rId51" Type="http://schemas.openxmlformats.org/officeDocument/2006/relationships/image" Target="../media/image1067.png"/><Relationship Id="rId93" Type="http://schemas.openxmlformats.org/officeDocument/2006/relationships/image" Target="../media/image1087.png"/><Relationship Id="rId189" Type="http://schemas.openxmlformats.org/officeDocument/2006/relationships/image" Target="../media/image1134.png"/><Relationship Id="rId396" Type="http://schemas.openxmlformats.org/officeDocument/2006/relationships/image" Target="../media/image1235.png"/><Relationship Id="rId214" Type="http://schemas.openxmlformats.org/officeDocument/2006/relationships/customXml" Target="../ink/ink1221.xml"/><Relationship Id="rId256" Type="http://schemas.openxmlformats.org/officeDocument/2006/relationships/image" Target="../media/image1166.png"/><Relationship Id="rId298" Type="http://schemas.openxmlformats.org/officeDocument/2006/relationships/image" Target="../media/image1187.png"/><Relationship Id="rId421" Type="http://schemas.openxmlformats.org/officeDocument/2006/relationships/customXml" Target="../ink/ink1326.xml"/><Relationship Id="rId463" Type="http://schemas.openxmlformats.org/officeDocument/2006/relationships/customXml" Target="../ink/ink1347.xml"/><Relationship Id="rId519" Type="http://schemas.openxmlformats.org/officeDocument/2006/relationships/customXml" Target="../ink/ink1376.xml"/><Relationship Id="rId116" Type="http://schemas.openxmlformats.org/officeDocument/2006/relationships/customXml" Target="../ink/ink1172.xml"/><Relationship Id="rId158" Type="http://schemas.openxmlformats.org/officeDocument/2006/relationships/customXml" Target="../ink/ink1193.xml"/><Relationship Id="rId323" Type="http://schemas.openxmlformats.org/officeDocument/2006/relationships/image" Target="../media/image1199.png"/><Relationship Id="rId530" Type="http://schemas.openxmlformats.org/officeDocument/2006/relationships/image" Target="../media/image1300.png"/><Relationship Id="rId20" Type="http://schemas.openxmlformats.org/officeDocument/2006/relationships/customXml" Target="../ink/ink1124.xml"/><Relationship Id="rId62" Type="http://schemas.openxmlformats.org/officeDocument/2006/relationships/customXml" Target="../ink/ink1145.xml"/><Relationship Id="rId365" Type="http://schemas.openxmlformats.org/officeDocument/2006/relationships/customXml" Target="../ink/ink1298.xml"/><Relationship Id="rId225" Type="http://schemas.openxmlformats.org/officeDocument/2006/relationships/image" Target="../media/image1152.png"/><Relationship Id="rId267" Type="http://schemas.openxmlformats.org/officeDocument/2006/relationships/customXml" Target="../ink/ink1248.xml"/><Relationship Id="rId432" Type="http://schemas.openxmlformats.org/officeDocument/2006/relationships/image" Target="../media/image1253.png"/><Relationship Id="rId474" Type="http://schemas.openxmlformats.org/officeDocument/2006/relationships/image" Target="../media/image1274.png"/><Relationship Id="rId127" Type="http://schemas.openxmlformats.org/officeDocument/2006/relationships/image" Target="../media/image1104.png"/><Relationship Id="rId31" Type="http://schemas.openxmlformats.org/officeDocument/2006/relationships/image" Target="../media/image1058.png"/><Relationship Id="rId73" Type="http://schemas.openxmlformats.org/officeDocument/2006/relationships/image" Target="../media/image1077.png"/><Relationship Id="rId169" Type="http://schemas.openxmlformats.org/officeDocument/2006/relationships/image" Target="../media/image1124.png"/><Relationship Id="rId334" Type="http://schemas.openxmlformats.org/officeDocument/2006/relationships/customXml" Target="../ink/ink1282.xml"/><Relationship Id="rId376" Type="http://schemas.openxmlformats.org/officeDocument/2006/relationships/image" Target="../media/image1225.png"/><Relationship Id="rId541" Type="http://schemas.openxmlformats.org/officeDocument/2006/relationships/customXml" Target="../ink/ink1387.xml"/><Relationship Id="rId4" Type="http://schemas.openxmlformats.org/officeDocument/2006/relationships/customXml" Target="../ink/ink1116.xml"/><Relationship Id="rId180" Type="http://schemas.openxmlformats.org/officeDocument/2006/relationships/customXml" Target="../ink/ink1204.xml"/><Relationship Id="rId236" Type="http://schemas.openxmlformats.org/officeDocument/2006/relationships/customXml" Target="../ink/ink1232.xml"/><Relationship Id="rId278" Type="http://schemas.openxmlformats.org/officeDocument/2006/relationships/image" Target="../media/image1177.png"/><Relationship Id="rId401" Type="http://schemas.openxmlformats.org/officeDocument/2006/relationships/customXml" Target="../ink/ink1316.xml"/><Relationship Id="rId443" Type="http://schemas.openxmlformats.org/officeDocument/2006/relationships/customXml" Target="../ink/ink1337.xml"/><Relationship Id="rId303" Type="http://schemas.openxmlformats.org/officeDocument/2006/relationships/customXml" Target="../ink/ink1266.xml"/><Relationship Id="rId485" Type="http://schemas.openxmlformats.org/officeDocument/2006/relationships/customXml" Target="../ink/ink1358.xml"/><Relationship Id="rId42" Type="http://schemas.openxmlformats.org/officeDocument/2006/relationships/customXml" Target="../ink/ink1135.xml"/><Relationship Id="rId84" Type="http://schemas.openxmlformats.org/officeDocument/2006/relationships/customXml" Target="../ink/ink1156.xml"/><Relationship Id="rId138" Type="http://schemas.openxmlformats.org/officeDocument/2006/relationships/customXml" Target="../ink/ink1183.xml"/><Relationship Id="rId345" Type="http://schemas.openxmlformats.org/officeDocument/2006/relationships/image" Target="../media/image1210.png"/><Relationship Id="rId387" Type="http://schemas.openxmlformats.org/officeDocument/2006/relationships/customXml" Target="../ink/ink1309.xml"/><Relationship Id="rId510" Type="http://schemas.openxmlformats.org/officeDocument/2006/relationships/image" Target="../media/image1290.png"/><Relationship Id="rId191" Type="http://schemas.openxmlformats.org/officeDocument/2006/relationships/image" Target="../media/image1135.png"/><Relationship Id="rId205" Type="http://schemas.openxmlformats.org/officeDocument/2006/relationships/image" Target="../media/image1142.png"/><Relationship Id="rId247" Type="http://schemas.openxmlformats.org/officeDocument/2006/relationships/customXml" Target="../ink/ink1238.xml"/><Relationship Id="rId412" Type="http://schemas.openxmlformats.org/officeDocument/2006/relationships/image" Target="../media/image1243.png"/><Relationship Id="rId107" Type="http://schemas.openxmlformats.org/officeDocument/2006/relationships/image" Target="../media/image1094.png"/><Relationship Id="rId289" Type="http://schemas.openxmlformats.org/officeDocument/2006/relationships/customXml" Target="../ink/ink1259.xml"/><Relationship Id="rId454" Type="http://schemas.openxmlformats.org/officeDocument/2006/relationships/image" Target="../media/image1264.png"/><Relationship Id="rId496" Type="http://schemas.openxmlformats.org/officeDocument/2006/relationships/image" Target="../media/image1284.png"/><Relationship Id="rId11" Type="http://schemas.openxmlformats.org/officeDocument/2006/relationships/image" Target="../media/image1048.png"/><Relationship Id="rId53" Type="http://schemas.openxmlformats.org/officeDocument/2006/relationships/image" Target="../media/image1068.png"/><Relationship Id="rId149" Type="http://schemas.openxmlformats.org/officeDocument/2006/relationships/image" Target="../media/image1115.png"/><Relationship Id="rId314" Type="http://schemas.openxmlformats.org/officeDocument/2006/relationships/image" Target="../media/image1195.png"/><Relationship Id="rId356" Type="http://schemas.openxmlformats.org/officeDocument/2006/relationships/customXml" Target="../ink/ink1293.xml"/><Relationship Id="rId398" Type="http://schemas.openxmlformats.org/officeDocument/2006/relationships/image" Target="../media/image1236.png"/><Relationship Id="rId521" Type="http://schemas.openxmlformats.org/officeDocument/2006/relationships/customXml" Target="../ink/ink1377.xml"/><Relationship Id="rId95" Type="http://schemas.openxmlformats.org/officeDocument/2006/relationships/image" Target="../media/image1088.png"/><Relationship Id="rId160" Type="http://schemas.openxmlformats.org/officeDocument/2006/relationships/customXml" Target="../ink/ink1194.xml"/><Relationship Id="rId216" Type="http://schemas.openxmlformats.org/officeDocument/2006/relationships/customXml" Target="../ink/ink1222.xml"/><Relationship Id="rId423" Type="http://schemas.openxmlformats.org/officeDocument/2006/relationships/customXml" Target="../ink/ink1327.xml"/><Relationship Id="rId258" Type="http://schemas.openxmlformats.org/officeDocument/2006/relationships/image" Target="../media/image1167.png"/><Relationship Id="rId465" Type="http://schemas.openxmlformats.org/officeDocument/2006/relationships/customXml" Target="../ink/ink1348.xml"/><Relationship Id="rId22" Type="http://schemas.openxmlformats.org/officeDocument/2006/relationships/customXml" Target="../ink/ink1125.xml"/><Relationship Id="rId64" Type="http://schemas.openxmlformats.org/officeDocument/2006/relationships/customXml" Target="../ink/ink1146.xml"/><Relationship Id="rId118" Type="http://schemas.openxmlformats.org/officeDocument/2006/relationships/customXml" Target="../ink/ink1173.xml"/><Relationship Id="rId325" Type="http://schemas.openxmlformats.org/officeDocument/2006/relationships/image" Target="../media/image1200.png"/><Relationship Id="rId367" Type="http://schemas.openxmlformats.org/officeDocument/2006/relationships/customXml" Target="../ink/ink1299.xml"/><Relationship Id="rId532" Type="http://schemas.openxmlformats.org/officeDocument/2006/relationships/image" Target="../media/image1301.png"/><Relationship Id="rId171" Type="http://schemas.openxmlformats.org/officeDocument/2006/relationships/image" Target="../media/image1125.png"/><Relationship Id="rId227" Type="http://schemas.openxmlformats.org/officeDocument/2006/relationships/image" Target="../media/image1153.png"/><Relationship Id="rId269" Type="http://schemas.openxmlformats.org/officeDocument/2006/relationships/customXml" Target="../ink/ink1249.xml"/><Relationship Id="rId434" Type="http://schemas.openxmlformats.org/officeDocument/2006/relationships/image" Target="../media/image1254.png"/><Relationship Id="rId476" Type="http://schemas.openxmlformats.org/officeDocument/2006/relationships/image" Target="../media/image1275.png"/><Relationship Id="rId33" Type="http://schemas.openxmlformats.org/officeDocument/2006/relationships/image" Target="../media/image1059.png"/><Relationship Id="rId129" Type="http://schemas.openxmlformats.org/officeDocument/2006/relationships/image" Target="../media/image1105.png"/><Relationship Id="rId280" Type="http://schemas.openxmlformats.org/officeDocument/2006/relationships/image" Target="../media/image1178.png"/><Relationship Id="rId336" Type="http://schemas.openxmlformats.org/officeDocument/2006/relationships/customXml" Target="../ink/ink1283.xml"/><Relationship Id="rId501" Type="http://schemas.openxmlformats.org/officeDocument/2006/relationships/image" Target="../media/image1286.png"/><Relationship Id="rId75" Type="http://schemas.openxmlformats.org/officeDocument/2006/relationships/image" Target="../media/image1078.png"/><Relationship Id="rId140" Type="http://schemas.openxmlformats.org/officeDocument/2006/relationships/customXml" Target="../ink/ink1184.xml"/><Relationship Id="rId182" Type="http://schemas.openxmlformats.org/officeDocument/2006/relationships/customXml" Target="../ink/ink1205.xml"/><Relationship Id="rId378" Type="http://schemas.openxmlformats.org/officeDocument/2006/relationships/image" Target="../media/image1226.png"/><Relationship Id="rId403" Type="http://schemas.openxmlformats.org/officeDocument/2006/relationships/customXml" Target="../ink/ink1317.xml"/><Relationship Id="rId6" Type="http://schemas.openxmlformats.org/officeDocument/2006/relationships/customXml" Target="../ink/ink1117.xml"/><Relationship Id="rId238" Type="http://schemas.openxmlformats.org/officeDocument/2006/relationships/customXml" Target="../ink/ink1233.xml"/><Relationship Id="rId445" Type="http://schemas.openxmlformats.org/officeDocument/2006/relationships/customXml" Target="../ink/ink1338.xml"/><Relationship Id="rId487" Type="http://schemas.openxmlformats.org/officeDocument/2006/relationships/customXml" Target="../ink/ink1359.xml"/><Relationship Id="rId291" Type="http://schemas.openxmlformats.org/officeDocument/2006/relationships/customXml" Target="../ink/ink1260.xml"/><Relationship Id="rId305" Type="http://schemas.openxmlformats.org/officeDocument/2006/relationships/customXml" Target="../ink/ink1267.xml"/><Relationship Id="rId347" Type="http://schemas.openxmlformats.org/officeDocument/2006/relationships/image" Target="../media/image1211.png"/><Relationship Id="rId512" Type="http://schemas.openxmlformats.org/officeDocument/2006/relationships/image" Target="../media/image1291.png"/><Relationship Id="rId44" Type="http://schemas.openxmlformats.org/officeDocument/2006/relationships/customXml" Target="../ink/ink1136.xml"/><Relationship Id="rId86" Type="http://schemas.openxmlformats.org/officeDocument/2006/relationships/customXml" Target="../ink/ink1157.xml"/><Relationship Id="rId151" Type="http://schemas.openxmlformats.org/officeDocument/2006/relationships/image" Target="../media/image554.png"/><Relationship Id="rId389" Type="http://schemas.openxmlformats.org/officeDocument/2006/relationships/customXml" Target="../ink/ink1310.xml"/><Relationship Id="rId193" Type="http://schemas.openxmlformats.org/officeDocument/2006/relationships/image" Target="../media/image1136.png"/><Relationship Id="rId207" Type="http://schemas.openxmlformats.org/officeDocument/2006/relationships/image" Target="../media/image1143.png"/><Relationship Id="rId249" Type="http://schemas.openxmlformats.org/officeDocument/2006/relationships/customXml" Target="../ink/ink1239.xml"/><Relationship Id="rId414" Type="http://schemas.openxmlformats.org/officeDocument/2006/relationships/image" Target="../media/image1244.png"/><Relationship Id="rId456" Type="http://schemas.openxmlformats.org/officeDocument/2006/relationships/image" Target="../media/image1265.png"/><Relationship Id="rId498" Type="http://schemas.openxmlformats.org/officeDocument/2006/relationships/customXml" Target="../ink/ink1365.xml"/><Relationship Id="rId13" Type="http://schemas.openxmlformats.org/officeDocument/2006/relationships/image" Target="../media/image1049.png"/><Relationship Id="rId109" Type="http://schemas.openxmlformats.org/officeDocument/2006/relationships/image" Target="../media/image1095.png"/><Relationship Id="rId260" Type="http://schemas.openxmlformats.org/officeDocument/2006/relationships/image" Target="../media/image1168.png"/><Relationship Id="rId316" Type="http://schemas.openxmlformats.org/officeDocument/2006/relationships/image" Target="../media/image1196.png"/><Relationship Id="rId523" Type="http://schemas.openxmlformats.org/officeDocument/2006/relationships/customXml" Target="../ink/ink1378.xml"/><Relationship Id="rId55" Type="http://schemas.openxmlformats.org/officeDocument/2006/relationships/image" Target="../media/image1069.png"/><Relationship Id="rId97" Type="http://schemas.openxmlformats.org/officeDocument/2006/relationships/image" Target="../media/image1089.png"/><Relationship Id="rId120" Type="http://schemas.openxmlformats.org/officeDocument/2006/relationships/customXml" Target="../ink/ink1174.xml"/><Relationship Id="rId358" Type="http://schemas.openxmlformats.org/officeDocument/2006/relationships/customXml" Target="../ink/ink1294.xml"/><Relationship Id="rId162" Type="http://schemas.openxmlformats.org/officeDocument/2006/relationships/customXml" Target="../ink/ink1195.xml"/><Relationship Id="rId218" Type="http://schemas.openxmlformats.org/officeDocument/2006/relationships/customXml" Target="../ink/ink1223.xml"/><Relationship Id="rId425" Type="http://schemas.openxmlformats.org/officeDocument/2006/relationships/customXml" Target="../ink/ink1328.xml"/><Relationship Id="rId467" Type="http://schemas.openxmlformats.org/officeDocument/2006/relationships/customXml" Target="../ink/ink1349.xml"/><Relationship Id="rId271" Type="http://schemas.openxmlformats.org/officeDocument/2006/relationships/customXml" Target="../ink/ink1250.xml"/><Relationship Id="rId24" Type="http://schemas.openxmlformats.org/officeDocument/2006/relationships/customXml" Target="../ink/ink1126.xml"/><Relationship Id="rId66" Type="http://schemas.openxmlformats.org/officeDocument/2006/relationships/customXml" Target="../ink/ink1147.xml"/><Relationship Id="rId131" Type="http://schemas.openxmlformats.org/officeDocument/2006/relationships/image" Target="../media/image1106.png"/><Relationship Id="rId327" Type="http://schemas.openxmlformats.org/officeDocument/2006/relationships/image" Target="../media/image1201.png"/><Relationship Id="rId369" Type="http://schemas.openxmlformats.org/officeDocument/2006/relationships/customXml" Target="../ink/ink1300.xml"/><Relationship Id="rId534" Type="http://schemas.openxmlformats.org/officeDocument/2006/relationships/image" Target="../media/image1302.png"/><Relationship Id="rId173" Type="http://schemas.openxmlformats.org/officeDocument/2006/relationships/image" Target="../media/image1126.png"/><Relationship Id="rId229" Type="http://schemas.openxmlformats.org/officeDocument/2006/relationships/image" Target="../media/image1154.png"/><Relationship Id="rId380" Type="http://schemas.openxmlformats.org/officeDocument/2006/relationships/image" Target="../media/image1227.png"/><Relationship Id="rId436" Type="http://schemas.openxmlformats.org/officeDocument/2006/relationships/image" Target="../media/image1255.png"/><Relationship Id="rId240" Type="http://schemas.openxmlformats.org/officeDocument/2006/relationships/customXml" Target="../ink/ink1234.xml"/><Relationship Id="rId478" Type="http://schemas.openxmlformats.org/officeDocument/2006/relationships/image" Target="../media/image1276.png"/><Relationship Id="rId35" Type="http://schemas.openxmlformats.org/officeDocument/2006/relationships/image" Target="../media/image1060.png"/><Relationship Id="rId77" Type="http://schemas.openxmlformats.org/officeDocument/2006/relationships/image" Target="../media/image1079.png"/><Relationship Id="rId100" Type="http://schemas.openxmlformats.org/officeDocument/2006/relationships/customXml" Target="../ink/ink1164.xml"/><Relationship Id="rId282" Type="http://schemas.openxmlformats.org/officeDocument/2006/relationships/image" Target="../media/image1179.png"/><Relationship Id="rId338" Type="http://schemas.openxmlformats.org/officeDocument/2006/relationships/customXml" Target="../ink/ink1284.xml"/><Relationship Id="rId503" Type="http://schemas.openxmlformats.org/officeDocument/2006/relationships/image" Target="../media/image1287.png"/><Relationship Id="rId8" Type="http://schemas.openxmlformats.org/officeDocument/2006/relationships/customXml" Target="../ink/ink1118.xml"/><Relationship Id="rId142" Type="http://schemas.openxmlformats.org/officeDocument/2006/relationships/customXml" Target="../ink/ink1185.xml"/><Relationship Id="rId184" Type="http://schemas.openxmlformats.org/officeDocument/2006/relationships/customXml" Target="../ink/ink1206.xml"/><Relationship Id="rId391" Type="http://schemas.openxmlformats.org/officeDocument/2006/relationships/customXml" Target="../ink/ink1311.xml"/><Relationship Id="rId405" Type="http://schemas.openxmlformats.org/officeDocument/2006/relationships/customXml" Target="../ink/ink1318.xml"/><Relationship Id="rId447" Type="http://schemas.openxmlformats.org/officeDocument/2006/relationships/customXml" Target="../ink/ink1339.xml"/><Relationship Id="rId251" Type="http://schemas.openxmlformats.org/officeDocument/2006/relationships/customXml" Target="../ink/ink1240.xml"/><Relationship Id="rId489" Type="http://schemas.openxmlformats.org/officeDocument/2006/relationships/customXml" Target="../ink/ink1360.xml"/><Relationship Id="rId46" Type="http://schemas.openxmlformats.org/officeDocument/2006/relationships/customXml" Target="../ink/ink1137.xml"/><Relationship Id="rId293" Type="http://schemas.openxmlformats.org/officeDocument/2006/relationships/customXml" Target="../ink/ink1261.xml"/><Relationship Id="rId307" Type="http://schemas.openxmlformats.org/officeDocument/2006/relationships/customXml" Target="../ink/ink1268.xml"/><Relationship Id="rId349" Type="http://schemas.openxmlformats.org/officeDocument/2006/relationships/image" Target="../media/image1212.png"/><Relationship Id="rId514" Type="http://schemas.openxmlformats.org/officeDocument/2006/relationships/image" Target="../media/image1292.png"/><Relationship Id="rId88" Type="http://schemas.openxmlformats.org/officeDocument/2006/relationships/customXml" Target="../ink/ink1158.xml"/><Relationship Id="rId111" Type="http://schemas.openxmlformats.org/officeDocument/2006/relationships/image" Target="../media/image1096.png"/><Relationship Id="rId153" Type="http://schemas.openxmlformats.org/officeDocument/2006/relationships/image" Target="../media/image1116.png"/><Relationship Id="rId195" Type="http://schemas.openxmlformats.org/officeDocument/2006/relationships/image" Target="../media/image1137.png"/><Relationship Id="rId209" Type="http://schemas.openxmlformats.org/officeDocument/2006/relationships/image" Target="../media/image1144.png"/><Relationship Id="rId360" Type="http://schemas.openxmlformats.org/officeDocument/2006/relationships/customXml" Target="../ink/ink1295.xml"/><Relationship Id="rId416" Type="http://schemas.openxmlformats.org/officeDocument/2006/relationships/image" Target="../media/image1245.png"/><Relationship Id="rId220" Type="http://schemas.openxmlformats.org/officeDocument/2006/relationships/customXml" Target="../ink/ink1224.xml"/><Relationship Id="rId458" Type="http://schemas.openxmlformats.org/officeDocument/2006/relationships/image" Target="../media/image1266.png"/><Relationship Id="rId15" Type="http://schemas.openxmlformats.org/officeDocument/2006/relationships/image" Target="../media/image1050.png"/><Relationship Id="rId57" Type="http://schemas.openxmlformats.org/officeDocument/2006/relationships/image" Target="../media/image1070.png"/><Relationship Id="rId262" Type="http://schemas.openxmlformats.org/officeDocument/2006/relationships/image" Target="../media/image1169.png"/><Relationship Id="rId318" Type="http://schemas.openxmlformats.org/officeDocument/2006/relationships/image" Target="../media/image1197.png"/><Relationship Id="rId525" Type="http://schemas.openxmlformats.org/officeDocument/2006/relationships/customXml" Target="../ink/ink1379.xml"/><Relationship Id="rId99" Type="http://schemas.openxmlformats.org/officeDocument/2006/relationships/image" Target="../media/image1090.png"/><Relationship Id="rId122" Type="http://schemas.openxmlformats.org/officeDocument/2006/relationships/customXml" Target="../ink/ink1175.xml"/><Relationship Id="rId164" Type="http://schemas.openxmlformats.org/officeDocument/2006/relationships/customXml" Target="../ink/ink1196.xml"/><Relationship Id="rId371" Type="http://schemas.openxmlformats.org/officeDocument/2006/relationships/customXml" Target="../ink/ink1301.xml"/><Relationship Id="rId427" Type="http://schemas.openxmlformats.org/officeDocument/2006/relationships/customXml" Target="../ink/ink1329.xml"/><Relationship Id="rId469" Type="http://schemas.openxmlformats.org/officeDocument/2006/relationships/customXml" Target="../ink/ink1350.xml"/><Relationship Id="rId26" Type="http://schemas.openxmlformats.org/officeDocument/2006/relationships/customXml" Target="../ink/ink1127.xml"/><Relationship Id="rId231" Type="http://schemas.openxmlformats.org/officeDocument/2006/relationships/image" Target="../media/image1155.png"/><Relationship Id="rId273" Type="http://schemas.openxmlformats.org/officeDocument/2006/relationships/customXml" Target="../ink/ink1251.xml"/><Relationship Id="rId329" Type="http://schemas.openxmlformats.org/officeDocument/2006/relationships/image" Target="../media/image1202.png"/><Relationship Id="rId480" Type="http://schemas.openxmlformats.org/officeDocument/2006/relationships/image" Target="../media/image1277.png"/><Relationship Id="rId536" Type="http://schemas.openxmlformats.org/officeDocument/2006/relationships/image" Target="../media/image304.png"/><Relationship Id="rId68" Type="http://schemas.openxmlformats.org/officeDocument/2006/relationships/customXml" Target="../ink/ink1148.xml"/><Relationship Id="rId133" Type="http://schemas.openxmlformats.org/officeDocument/2006/relationships/image" Target="../media/image1107.png"/><Relationship Id="rId175" Type="http://schemas.openxmlformats.org/officeDocument/2006/relationships/image" Target="../media/image1127.png"/><Relationship Id="rId340" Type="http://schemas.openxmlformats.org/officeDocument/2006/relationships/customXml" Target="../ink/ink1285.xml"/><Relationship Id="rId200" Type="http://schemas.openxmlformats.org/officeDocument/2006/relationships/customXml" Target="../ink/ink1214.xml"/><Relationship Id="rId382" Type="http://schemas.openxmlformats.org/officeDocument/2006/relationships/image" Target="../media/image1228.png"/><Relationship Id="rId438" Type="http://schemas.openxmlformats.org/officeDocument/2006/relationships/image" Target="../media/image1256.png"/><Relationship Id="rId242" Type="http://schemas.openxmlformats.org/officeDocument/2006/relationships/customXml" Target="../ink/ink1235.xml"/><Relationship Id="rId284" Type="http://schemas.openxmlformats.org/officeDocument/2006/relationships/image" Target="../media/image1180.png"/><Relationship Id="rId491" Type="http://schemas.openxmlformats.org/officeDocument/2006/relationships/customXml" Target="../ink/ink1361.xml"/><Relationship Id="rId505" Type="http://schemas.openxmlformats.org/officeDocument/2006/relationships/customXml" Target="../ink/ink1369.xml"/><Relationship Id="rId37" Type="http://schemas.openxmlformats.org/officeDocument/2006/relationships/image" Target="../media/image1061.png"/><Relationship Id="rId79" Type="http://schemas.openxmlformats.org/officeDocument/2006/relationships/image" Target="../media/image1080.png"/><Relationship Id="rId102" Type="http://schemas.openxmlformats.org/officeDocument/2006/relationships/customXml" Target="../ink/ink1165.xml"/><Relationship Id="rId144" Type="http://schemas.openxmlformats.org/officeDocument/2006/relationships/customXml" Target="../ink/ink1186.xml"/><Relationship Id="rId90" Type="http://schemas.openxmlformats.org/officeDocument/2006/relationships/customXml" Target="../ink/ink1159.xml"/><Relationship Id="rId186" Type="http://schemas.openxmlformats.org/officeDocument/2006/relationships/customXml" Target="../ink/ink1207.xml"/><Relationship Id="rId351" Type="http://schemas.openxmlformats.org/officeDocument/2006/relationships/image" Target="../media/image1213.png"/><Relationship Id="rId393" Type="http://schemas.openxmlformats.org/officeDocument/2006/relationships/customXml" Target="../ink/ink1312.xml"/><Relationship Id="rId407" Type="http://schemas.openxmlformats.org/officeDocument/2006/relationships/customXml" Target="../ink/ink1319.xml"/><Relationship Id="rId449" Type="http://schemas.openxmlformats.org/officeDocument/2006/relationships/customXml" Target="../ink/ink1340.xml"/><Relationship Id="rId211" Type="http://schemas.openxmlformats.org/officeDocument/2006/relationships/image" Target="../media/image1145.png"/><Relationship Id="rId253" Type="http://schemas.openxmlformats.org/officeDocument/2006/relationships/customXml" Target="../ink/ink1241.xml"/><Relationship Id="rId295" Type="http://schemas.openxmlformats.org/officeDocument/2006/relationships/customXml" Target="../ink/ink1262.xml"/><Relationship Id="rId309" Type="http://schemas.openxmlformats.org/officeDocument/2006/relationships/customXml" Target="../ink/ink1269.xml"/><Relationship Id="rId460" Type="http://schemas.openxmlformats.org/officeDocument/2006/relationships/image" Target="../media/image1267.png"/><Relationship Id="rId516" Type="http://schemas.openxmlformats.org/officeDocument/2006/relationships/image" Target="../media/image1293.png"/><Relationship Id="rId48" Type="http://schemas.openxmlformats.org/officeDocument/2006/relationships/customXml" Target="../ink/ink1138.xml"/><Relationship Id="rId113" Type="http://schemas.openxmlformats.org/officeDocument/2006/relationships/image" Target="../media/image1097.png"/><Relationship Id="rId320" Type="http://schemas.openxmlformats.org/officeDocument/2006/relationships/image" Target="../media/image1198.png"/><Relationship Id="rId155" Type="http://schemas.openxmlformats.org/officeDocument/2006/relationships/image" Target="../media/image1117.png"/><Relationship Id="rId197" Type="http://schemas.openxmlformats.org/officeDocument/2006/relationships/image" Target="../media/image1138.png"/><Relationship Id="rId362" Type="http://schemas.openxmlformats.org/officeDocument/2006/relationships/customXml" Target="../ink/ink1296.xml"/><Relationship Id="rId418" Type="http://schemas.openxmlformats.org/officeDocument/2006/relationships/image" Target="../media/image1246.png"/><Relationship Id="rId222" Type="http://schemas.openxmlformats.org/officeDocument/2006/relationships/customXml" Target="../ink/ink1225.xml"/><Relationship Id="rId264" Type="http://schemas.openxmlformats.org/officeDocument/2006/relationships/image" Target="../media/image1170.png"/><Relationship Id="rId471" Type="http://schemas.openxmlformats.org/officeDocument/2006/relationships/customXml" Target="../ink/ink1351.xml"/><Relationship Id="rId17" Type="http://schemas.openxmlformats.org/officeDocument/2006/relationships/image" Target="../media/image1051.png"/><Relationship Id="rId59" Type="http://schemas.openxmlformats.org/officeDocument/2006/relationships/image" Target="../media/image1071.png"/><Relationship Id="rId124" Type="http://schemas.openxmlformats.org/officeDocument/2006/relationships/customXml" Target="../ink/ink1176.xml"/><Relationship Id="rId527" Type="http://schemas.openxmlformats.org/officeDocument/2006/relationships/customXml" Target="../ink/ink1380.xml"/><Relationship Id="rId70" Type="http://schemas.openxmlformats.org/officeDocument/2006/relationships/customXml" Target="../ink/ink1149.xml"/><Relationship Id="rId166" Type="http://schemas.openxmlformats.org/officeDocument/2006/relationships/customXml" Target="../ink/ink1197.xml"/><Relationship Id="rId331" Type="http://schemas.openxmlformats.org/officeDocument/2006/relationships/image" Target="../media/image1203.png"/><Relationship Id="rId373" Type="http://schemas.openxmlformats.org/officeDocument/2006/relationships/customXml" Target="../ink/ink1302.xml"/><Relationship Id="rId429" Type="http://schemas.openxmlformats.org/officeDocument/2006/relationships/customXml" Target="../ink/ink1330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56.png"/><Relationship Id="rId440" Type="http://schemas.openxmlformats.org/officeDocument/2006/relationships/image" Target="../media/image1257.png"/><Relationship Id="rId28" Type="http://schemas.openxmlformats.org/officeDocument/2006/relationships/customXml" Target="../ink/ink1128.xml"/><Relationship Id="rId275" Type="http://schemas.openxmlformats.org/officeDocument/2006/relationships/customXml" Target="../ink/ink1252.xml"/><Relationship Id="rId300" Type="http://schemas.openxmlformats.org/officeDocument/2006/relationships/image" Target="../media/image1188.png"/><Relationship Id="rId482" Type="http://schemas.openxmlformats.org/officeDocument/2006/relationships/image" Target="../media/image1278.png"/><Relationship Id="rId538" Type="http://schemas.openxmlformats.org/officeDocument/2006/relationships/image" Target="../media/image1303.png"/><Relationship Id="rId81" Type="http://schemas.openxmlformats.org/officeDocument/2006/relationships/image" Target="../media/image1081.png"/><Relationship Id="rId135" Type="http://schemas.openxmlformats.org/officeDocument/2006/relationships/image" Target="../media/image1108.png"/><Relationship Id="rId177" Type="http://schemas.openxmlformats.org/officeDocument/2006/relationships/image" Target="../media/image1128.png"/><Relationship Id="rId342" Type="http://schemas.openxmlformats.org/officeDocument/2006/relationships/customXml" Target="../ink/ink1286.xml"/><Relationship Id="rId384" Type="http://schemas.openxmlformats.org/officeDocument/2006/relationships/image" Target="../media/image1229.png"/><Relationship Id="rId202" Type="http://schemas.openxmlformats.org/officeDocument/2006/relationships/customXml" Target="../ink/ink1215.xml"/><Relationship Id="rId244" Type="http://schemas.openxmlformats.org/officeDocument/2006/relationships/customXml" Target="../ink/ink1236.xml"/><Relationship Id="rId39" Type="http://schemas.openxmlformats.org/officeDocument/2006/relationships/image" Target="../media/image1062.png"/><Relationship Id="rId286" Type="http://schemas.openxmlformats.org/officeDocument/2006/relationships/image" Target="../media/image1181.png"/><Relationship Id="rId451" Type="http://schemas.openxmlformats.org/officeDocument/2006/relationships/customXml" Target="../ink/ink1341.xml"/><Relationship Id="rId493" Type="http://schemas.openxmlformats.org/officeDocument/2006/relationships/customXml" Target="../ink/ink1362.xml"/><Relationship Id="rId507" Type="http://schemas.openxmlformats.org/officeDocument/2006/relationships/customXml" Target="../ink/ink1370.xml"/><Relationship Id="rId50" Type="http://schemas.openxmlformats.org/officeDocument/2006/relationships/customXml" Target="../ink/ink1139.xml"/><Relationship Id="rId104" Type="http://schemas.openxmlformats.org/officeDocument/2006/relationships/customXml" Target="../ink/ink1166.xml"/><Relationship Id="rId146" Type="http://schemas.openxmlformats.org/officeDocument/2006/relationships/customXml" Target="../ink/ink1187.xml"/><Relationship Id="rId188" Type="http://schemas.openxmlformats.org/officeDocument/2006/relationships/customXml" Target="../ink/ink1208.xml"/><Relationship Id="rId311" Type="http://schemas.openxmlformats.org/officeDocument/2006/relationships/customXml" Target="../ink/ink1270.xml"/><Relationship Id="rId353" Type="http://schemas.openxmlformats.org/officeDocument/2006/relationships/image" Target="../media/image1214.png"/><Relationship Id="rId395" Type="http://schemas.openxmlformats.org/officeDocument/2006/relationships/customXml" Target="../ink/ink1313.xml"/><Relationship Id="rId409" Type="http://schemas.openxmlformats.org/officeDocument/2006/relationships/customXml" Target="../ink/ink1320.xml"/><Relationship Id="rId92" Type="http://schemas.openxmlformats.org/officeDocument/2006/relationships/customXml" Target="../ink/ink1160.xml"/><Relationship Id="rId213" Type="http://schemas.openxmlformats.org/officeDocument/2006/relationships/image" Target="../media/image1146.png"/><Relationship Id="rId420" Type="http://schemas.openxmlformats.org/officeDocument/2006/relationships/image" Target="../media/image1247.png"/><Relationship Id="rId255" Type="http://schemas.openxmlformats.org/officeDocument/2006/relationships/customXml" Target="../ink/ink1242.xml"/><Relationship Id="rId297" Type="http://schemas.openxmlformats.org/officeDocument/2006/relationships/customXml" Target="../ink/ink1263.xml"/><Relationship Id="rId462" Type="http://schemas.openxmlformats.org/officeDocument/2006/relationships/image" Target="../media/image1268.png"/><Relationship Id="rId518" Type="http://schemas.openxmlformats.org/officeDocument/2006/relationships/image" Target="../media/image1294.png"/><Relationship Id="rId115" Type="http://schemas.openxmlformats.org/officeDocument/2006/relationships/image" Target="../media/image1098.png"/><Relationship Id="rId157" Type="http://schemas.openxmlformats.org/officeDocument/2006/relationships/image" Target="../media/image1118.png"/><Relationship Id="rId322" Type="http://schemas.openxmlformats.org/officeDocument/2006/relationships/customXml" Target="../ink/ink1276.xml"/><Relationship Id="rId364" Type="http://schemas.openxmlformats.org/officeDocument/2006/relationships/customXml" Target="../ink/ink1297.xml"/><Relationship Id="rId61" Type="http://schemas.openxmlformats.org/officeDocument/2006/relationships/image" Target="../media/image1072.png"/><Relationship Id="rId199" Type="http://schemas.openxmlformats.org/officeDocument/2006/relationships/image" Target="../media/image1139.png"/><Relationship Id="rId19" Type="http://schemas.openxmlformats.org/officeDocument/2006/relationships/image" Target="../media/image1052.png"/><Relationship Id="rId224" Type="http://schemas.openxmlformats.org/officeDocument/2006/relationships/customXml" Target="../ink/ink1226.xml"/><Relationship Id="rId266" Type="http://schemas.openxmlformats.org/officeDocument/2006/relationships/image" Target="../media/image1171.png"/><Relationship Id="rId431" Type="http://schemas.openxmlformats.org/officeDocument/2006/relationships/customXml" Target="../ink/ink1331.xml"/><Relationship Id="rId473" Type="http://schemas.openxmlformats.org/officeDocument/2006/relationships/customXml" Target="../ink/ink1352.xml"/><Relationship Id="rId529" Type="http://schemas.openxmlformats.org/officeDocument/2006/relationships/customXml" Target="../ink/ink1381.xml"/><Relationship Id="rId30" Type="http://schemas.openxmlformats.org/officeDocument/2006/relationships/customXml" Target="../ink/ink1129.xml"/><Relationship Id="rId126" Type="http://schemas.openxmlformats.org/officeDocument/2006/relationships/customXml" Target="../ink/ink1177.xml"/><Relationship Id="rId168" Type="http://schemas.openxmlformats.org/officeDocument/2006/relationships/customXml" Target="../ink/ink1198.xml"/><Relationship Id="rId333" Type="http://schemas.openxmlformats.org/officeDocument/2006/relationships/image" Target="../media/image1204.png"/><Relationship Id="rId540" Type="http://schemas.openxmlformats.org/officeDocument/2006/relationships/image" Target="../media/image1304.png"/><Relationship Id="rId72" Type="http://schemas.openxmlformats.org/officeDocument/2006/relationships/customXml" Target="../ink/ink1150.xml"/><Relationship Id="rId375" Type="http://schemas.openxmlformats.org/officeDocument/2006/relationships/customXml" Target="../ink/ink1303.xml"/><Relationship Id="rId3" Type="http://schemas.openxmlformats.org/officeDocument/2006/relationships/image" Target="../media/image1044.png"/><Relationship Id="rId235" Type="http://schemas.openxmlformats.org/officeDocument/2006/relationships/image" Target="../media/image1157.png"/><Relationship Id="rId277" Type="http://schemas.openxmlformats.org/officeDocument/2006/relationships/customXml" Target="../ink/ink1253.xml"/><Relationship Id="rId400" Type="http://schemas.openxmlformats.org/officeDocument/2006/relationships/image" Target="../media/image1237.png"/><Relationship Id="rId442" Type="http://schemas.openxmlformats.org/officeDocument/2006/relationships/image" Target="../media/image1258.png"/><Relationship Id="rId484" Type="http://schemas.openxmlformats.org/officeDocument/2006/relationships/image" Target="../media/image1279.png"/><Relationship Id="rId137" Type="http://schemas.openxmlformats.org/officeDocument/2006/relationships/image" Target="../media/image1109.png"/><Relationship Id="rId302" Type="http://schemas.openxmlformats.org/officeDocument/2006/relationships/image" Target="../media/image1189.png"/><Relationship Id="rId344" Type="http://schemas.openxmlformats.org/officeDocument/2006/relationships/customXml" Target="../ink/ink1287.xml"/><Relationship Id="rId41" Type="http://schemas.openxmlformats.org/officeDocument/2006/relationships/image" Target="../media/image1063.png"/><Relationship Id="rId83" Type="http://schemas.openxmlformats.org/officeDocument/2006/relationships/image" Target="../media/image1082.png"/><Relationship Id="rId179" Type="http://schemas.openxmlformats.org/officeDocument/2006/relationships/image" Target="../media/image1129.png"/><Relationship Id="rId386" Type="http://schemas.openxmlformats.org/officeDocument/2006/relationships/image" Target="../media/image1230.png"/><Relationship Id="rId190" Type="http://schemas.openxmlformats.org/officeDocument/2006/relationships/customXml" Target="../ink/ink1209.xml"/><Relationship Id="rId204" Type="http://schemas.openxmlformats.org/officeDocument/2006/relationships/customXml" Target="../ink/ink1216.xml"/><Relationship Id="rId246" Type="http://schemas.openxmlformats.org/officeDocument/2006/relationships/image" Target="../media/image1161.png"/><Relationship Id="rId288" Type="http://schemas.openxmlformats.org/officeDocument/2006/relationships/image" Target="../media/image1182.png"/><Relationship Id="rId411" Type="http://schemas.openxmlformats.org/officeDocument/2006/relationships/customXml" Target="../ink/ink1321.xml"/><Relationship Id="rId453" Type="http://schemas.openxmlformats.org/officeDocument/2006/relationships/customXml" Target="../ink/ink1342.xml"/><Relationship Id="rId509" Type="http://schemas.openxmlformats.org/officeDocument/2006/relationships/customXml" Target="../ink/ink1371.xml"/><Relationship Id="rId106" Type="http://schemas.openxmlformats.org/officeDocument/2006/relationships/customXml" Target="../ink/ink1167.xml"/><Relationship Id="rId313" Type="http://schemas.openxmlformats.org/officeDocument/2006/relationships/customXml" Target="../ink/ink1271.xml"/><Relationship Id="rId495" Type="http://schemas.openxmlformats.org/officeDocument/2006/relationships/customXml" Target="../ink/ink1363.xml"/><Relationship Id="rId10" Type="http://schemas.openxmlformats.org/officeDocument/2006/relationships/customXml" Target="../ink/ink1119.xml"/><Relationship Id="rId52" Type="http://schemas.openxmlformats.org/officeDocument/2006/relationships/customXml" Target="../ink/ink1140.xml"/><Relationship Id="rId94" Type="http://schemas.openxmlformats.org/officeDocument/2006/relationships/customXml" Target="../ink/ink1161.xml"/><Relationship Id="rId148" Type="http://schemas.openxmlformats.org/officeDocument/2006/relationships/customXml" Target="../ink/ink1188.xml"/><Relationship Id="rId355" Type="http://schemas.openxmlformats.org/officeDocument/2006/relationships/image" Target="../media/image1215.png"/><Relationship Id="rId397" Type="http://schemas.openxmlformats.org/officeDocument/2006/relationships/customXml" Target="../ink/ink1314.xml"/><Relationship Id="rId520" Type="http://schemas.openxmlformats.org/officeDocument/2006/relationships/image" Target="../media/image1295.png"/><Relationship Id="rId215" Type="http://schemas.openxmlformats.org/officeDocument/2006/relationships/image" Target="../media/image1147.png"/><Relationship Id="rId257" Type="http://schemas.openxmlformats.org/officeDocument/2006/relationships/customXml" Target="../ink/ink1243.xml"/><Relationship Id="rId422" Type="http://schemas.openxmlformats.org/officeDocument/2006/relationships/image" Target="../media/image1248.png"/><Relationship Id="rId464" Type="http://schemas.openxmlformats.org/officeDocument/2006/relationships/image" Target="../media/image1269.png"/><Relationship Id="rId299" Type="http://schemas.openxmlformats.org/officeDocument/2006/relationships/customXml" Target="../ink/ink1264.xml"/><Relationship Id="rId63" Type="http://schemas.openxmlformats.org/officeDocument/2006/relationships/image" Target="../media/image1073.png"/><Relationship Id="rId159" Type="http://schemas.openxmlformats.org/officeDocument/2006/relationships/image" Target="../media/image1119.png"/><Relationship Id="rId366" Type="http://schemas.openxmlformats.org/officeDocument/2006/relationships/image" Target="../media/image1220.png"/><Relationship Id="rId226" Type="http://schemas.openxmlformats.org/officeDocument/2006/relationships/customXml" Target="../ink/ink1227.xml"/><Relationship Id="rId433" Type="http://schemas.openxmlformats.org/officeDocument/2006/relationships/customXml" Target="../ink/ink1332.xml"/><Relationship Id="rId74" Type="http://schemas.openxmlformats.org/officeDocument/2006/relationships/customXml" Target="../ink/ink1151.xml"/><Relationship Id="rId377" Type="http://schemas.openxmlformats.org/officeDocument/2006/relationships/customXml" Target="../ink/ink1304.xml"/><Relationship Id="rId500" Type="http://schemas.openxmlformats.org/officeDocument/2006/relationships/customXml" Target="../ink/ink1366.xml"/><Relationship Id="rId5" Type="http://schemas.openxmlformats.org/officeDocument/2006/relationships/image" Target="../media/image1045.png"/><Relationship Id="rId237" Type="http://schemas.openxmlformats.org/officeDocument/2006/relationships/image" Target="../media/image1158.png"/><Relationship Id="rId444" Type="http://schemas.openxmlformats.org/officeDocument/2006/relationships/image" Target="../media/image1259.png"/><Relationship Id="rId290" Type="http://schemas.openxmlformats.org/officeDocument/2006/relationships/image" Target="../media/image1183.png"/><Relationship Id="rId304" Type="http://schemas.openxmlformats.org/officeDocument/2006/relationships/image" Target="../media/image1190.png"/><Relationship Id="rId388" Type="http://schemas.openxmlformats.org/officeDocument/2006/relationships/image" Target="../media/image1231.png"/><Relationship Id="rId511" Type="http://schemas.openxmlformats.org/officeDocument/2006/relationships/customXml" Target="../ink/ink137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1.png"/><Relationship Id="rId299" Type="http://schemas.openxmlformats.org/officeDocument/2006/relationships/image" Target="../media/image1450.png"/><Relationship Id="rId21" Type="http://schemas.openxmlformats.org/officeDocument/2006/relationships/image" Target="../media/image1315.png"/><Relationship Id="rId63" Type="http://schemas.openxmlformats.org/officeDocument/2006/relationships/image" Target="../media/image993.png"/><Relationship Id="rId159" Type="http://schemas.openxmlformats.org/officeDocument/2006/relationships/image" Target="../media/image444.png"/><Relationship Id="rId324" Type="http://schemas.openxmlformats.org/officeDocument/2006/relationships/customXml" Target="../ink/ink1549.xml"/><Relationship Id="rId366" Type="http://schemas.openxmlformats.org/officeDocument/2006/relationships/customXml" Target="../ink/ink1570.xml"/><Relationship Id="rId170" Type="http://schemas.openxmlformats.org/officeDocument/2006/relationships/customXml" Target="../ink/ink1472.xml"/><Relationship Id="rId226" Type="http://schemas.openxmlformats.org/officeDocument/2006/relationships/customXml" Target="../ink/ink1500.xml"/><Relationship Id="rId268" Type="http://schemas.openxmlformats.org/officeDocument/2006/relationships/customXml" Target="../ink/ink1521.xml"/><Relationship Id="rId32" Type="http://schemas.openxmlformats.org/officeDocument/2006/relationships/customXml" Target="../ink/ink1403.xml"/><Relationship Id="rId74" Type="http://schemas.openxmlformats.org/officeDocument/2006/relationships/customXml" Target="../ink/ink1424.xml"/><Relationship Id="rId128" Type="http://schemas.openxmlformats.org/officeDocument/2006/relationships/customXml" Target="../ink/ink1451.xml"/><Relationship Id="rId335" Type="http://schemas.openxmlformats.org/officeDocument/2006/relationships/image" Target="../media/image1468.png"/><Relationship Id="rId5" Type="http://schemas.openxmlformats.org/officeDocument/2006/relationships/image" Target="../media/image1307.png"/><Relationship Id="rId181" Type="http://schemas.openxmlformats.org/officeDocument/2006/relationships/image" Target="../media/image1391.png"/><Relationship Id="rId237" Type="http://schemas.openxmlformats.org/officeDocument/2006/relationships/image" Target="../media/image1419.png"/><Relationship Id="rId279" Type="http://schemas.openxmlformats.org/officeDocument/2006/relationships/image" Target="../media/image1440.png"/><Relationship Id="rId43" Type="http://schemas.openxmlformats.org/officeDocument/2006/relationships/image" Target="../media/image1325.png"/><Relationship Id="rId139" Type="http://schemas.openxmlformats.org/officeDocument/2006/relationships/image" Target="../media/image1371.png"/><Relationship Id="rId290" Type="http://schemas.openxmlformats.org/officeDocument/2006/relationships/customXml" Target="../ink/ink1532.xml"/><Relationship Id="rId304" Type="http://schemas.openxmlformats.org/officeDocument/2006/relationships/customXml" Target="../ink/ink1539.xml"/><Relationship Id="rId346" Type="http://schemas.openxmlformats.org/officeDocument/2006/relationships/customXml" Target="../ink/ink1560.xml"/><Relationship Id="rId85" Type="http://schemas.openxmlformats.org/officeDocument/2006/relationships/image" Target="../media/image1345.png"/><Relationship Id="rId150" Type="http://schemas.openxmlformats.org/officeDocument/2006/relationships/customXml" Target="../ink/ink1462.xml"/><Relationship Id="rId192" Type="http://schemas.openxmlformats.org/officeDocument/2006/relationships/customXml" Target="../ink/ink1483.xml"/><Relationship Id="rId206" Type="http://schemas.openxmlformats.org/officeDocument/2006/relationships/customXml" Target="../ink/ink1490.xml"/><Relationship Id="rId248" Type="http://schemas.openxmlformats.org/officeDocument/2006/relationships/customXml" Target="../ink/ink1511.xml"/><Relationship Id="rId12" Type="http://schemas.openxmlformats.org/officeDocument/2006/relationships/customXml" Target="../ink/ink1393.xml"/><Relationship Id="rId108" Type="http://schemas.openxmlformats.org/officeDocument/2006/relationships/customXml" Target="../ink/ink1441.xml"/><Relationship Id="rId315" Type="http://schemas.openxmlformats.org/officeDocument/2006/relationships/image" Target="../media/image1458.png"/><Relationship Id="rId357" Type="http://schemas.openxmlformats.org/officeDocument/2006/relationships/image" Target="../media/image1479.png"/><Relationship Id="rId54" Type="http://schemas.openxmlformats.org/officeDocument/2006/relationships/customXml" Target="../ink/ink1414.xml"/><Relationship Id="rId96" Type="http://schemas.openxmlformats.org/officeDocument/2006/relationships/customXml" Target="../ink/ink1435.xml"/><Relationship Id="rId161" Type="http://schemas.openxmlformats.org/officeDocument/2006/relationships/image" Target="../media/image1381.png"/><Relationship Id="rId217" Type="http://schemas.openxmlformats.org/officeDocument/2006/relationships/image" Target="../media/image1409.png"/><Relationship Id="rId259" Type="http://schemas.openxmlformats.org/officeDocument/2006/relationships/image" Target="../media/image1430.png"/><Relationship Id="rId23" Type="http://schemas.openxmlformats.org/officeDocument/2006/relationships/image" Target="../media/image1316.png"/><Relationship Id="rId119" Type="http://schemas.openxmlformats.org/officeDocument/2006/relationships/image" Target="../media/image431.png"/><Relationship Id="rId270" Type="http://schemas.openxmlformats.org/officeDocument/2006/relationships/customXml" Target="../ink/ink1522.xml"/><Relationship Id="rId326" Type="http://schemas.openxmlformats.org/officeDocument/2006/relationships/customXml" Target="../ink/ink1550.xml"/><Relationship Id="rId65" Type="http://schemas.openxmlformats.org/officeDocument/2006/relationships/image" Target="../media/image1335.png"/><Relationship Id="rId130" Type="http://schemas.openxmlformats.org/officeDocument/2006/relationships/customXml" Target="../ink/ink1452.xml"/><Relationship Id="rId172" Type="http://schemas.openxmlformats.org/officeDocument/2006/relationships/customXml" Target="../ink/ink1473.xml"/><Relationship Id="rId228" Type="http://schemas.openxmlformats.org/officeDocument/2006/relationships/customXml" Target="../ink/ink1501.xml"/><Relationship Id="rId281" Type="http://schemas.openxmlformats.org/officeDocument/2006/relationships/image" Target="../media/image1441.png"/><Relationship Id="rId337" Type="http://schemas.openxmlformats.org/officeDocument/2006/relationships/image" Target="../media/image1469.png"/><Relationship Id="rId34" Type="http://schemas.openxmlformats.org/officeDocument/2006/relationships/customXml" Target="../ink/ink1404.xml"/><Relationship Id="rId76" Type="http://schemas.openxmlformats.org/officeDocument/2006/relationships/customXml" Target="../ink/ink1425.xml"/><Relationship Id="rId141" Type="http://schemas.openxmlformats.org/officeDocument/2006/relationships/image" Target="../media/image1372.png"/><Relationship Id="rId7" Type="http://schemas.openxmlformats.org/officeDocument/2006/relationships/image" Target="../media/image1308.png"/><Relationship Id="rId183" Type="http://schemas.openxmlformats.org/officeDocument/2006/relationships/image" Target="../media/image1392.png"/><Relationship Id="rId239" Type="http://schemas.openxmlformats.org/officeDocument/2006/relationships/image" Target="../media/image1420.png"/><Relationship Id="rId250" Type="http://schemas.openxmlformats.org/officeDocument/2006/relationships/customXml" Target="../ink/ink1512.xml"/><Relationship Id="rId292" Type="http://schemas.openxmlformats.org/officeDocument/2006/relationships/customXml" Target="../ink/ink1533.xml"/><Relationship Id="rId306" Type="http://schemas.openxmlformats.org/officeDocument/2006/relationships/customXml" Target="../ink/ink1540.xml"/><Relationship Id="rId45" Type="http://schemas.openxmlformats.org/officeDocument/2006/relationships/image" Target="../media/image1326.png"/><Relationship Id="rId87" Type="http://schemas.openxmlformats.org/officeDocument/2006/relationships/image" Target="../media/image1346.png"/><Relationship Id="rId110" Type="http://schemas.openxmlformats.org/officeDocument/2006/relationships/customXml" Target="../ink/ink1442.xml"/><Relationship Id="rId348" Type="http://schemas.openxmlformats.org/officeDocument/2006/relationships/customXml" Target="../ink/ink1561.xml"/><Relationship Id="rId152" Type="http://schemas.openxmlformats.org/officeDocument/2006/relationships/customXml" Target="../ink/ink1463.xml"/><Relationship Id="rId194" Type="http://schemas.openxmlformats.org/officeDocument/2006/relationships/customXml" Target="../ink/ink1484.xml"/><Relationship Id="rId208" Type="http://schemas.openxmlformats.org/officeDocument/2006/relationships/customXml" Target="../ink/ink1491.xml"/><Relationship Id="rId261" Type="http://schemas.openxmlformats.org/officeDocument/2006/relationships/image" Target="../media/image1431.png"/><Relationship Id="rId14" Type="http://schemas.openxmlformats.org/officeDocument/2006/relationships/customXml" Target="../ink/ink1394.xml"/><Relationship Id="rId56" Type="http://schemas.openxmlformats.org/officeDocument/2006/relationships/customXml" Target="../ink/ink1415.xml"/><Relationship Id="rId317" Type="http://schemas.openxmlformats.org/officeDocument/2006/relationships/image" Target="../media/image1459.png"/><Relationship Id="rId359" Type="http://schemas.openxmlformats.org/officeDocument/2006/relationships/image" Target="../media/image1480.png"/><Relationship Id="rId98" Type="http://schemas.openxmlformats.org/officeDocument/2006/relationships/customXml" Target="../ink/ink1436.xml"/><Relationship Id="rId121" Type="http://schemas.openxmlformats.org/officeDocument/2006/relationships/image" Target="../media/image1362.png"/><Relationship Id="rId163" Type="http://schemas.openxmlformats.org/officeDocument/2006/relationships/image" Target="../media/image1382.png"/><Relationship Id="rId219" Type="http://schemas.openxmlformats.org/officeDocument/2006/relationships/image" Target="../media/image1410.png"/><Relationship Id="rId230" Type="http://schemas.openxmlformats.org/officeDocument/2006/relationships/customXml" Target="../ink/ink1502.xml"/><Relationship Id="rId25" Type="http://schemas.openxmlformats.org/officeDocument/2006/relationships/image" Target="../media/image1317.png"/><Relationship Id="rId67" Type="http://schemas.openxmlformats.org/officeDocument/2006/relationships/image" Target="../media/image1336.png"/><Relationship Id="rId272" Type="http://schemas.openxmlformats.org/officeDocument/2006/relationships/customXml" Target="../ink/ink1523.xml"/><Relationship Id="rId328" Type="http://schemas.openxmlformats.org/officeDocument/2006/relationships/customXml" Target="../ink/ink1551.xml"/><Relationship Id="rId132" Type="http://schemas.openxmlformats.org/officeDocument/2006/relationships/customXml" Target="../ink/ink1453.xml"/><Relationship Id="rId174" Type="http://schemas.openxmlformats.org/officeDocument/2006/relationships/customXml" Target="../ink/ink1474.xml"/><Relationship Id="rId220" Type="http://schemas.openxmlformats.org/officeDocument/2006/relationships/customXml" Target="../ink/ink1497.xml"/><Relationship Id="rId241" Type="http://schemas.openxmlformats.org/officeDocument/2006/relationships/image" Target="../media/image1421.png"/><Relationship Id="rId15" Type="http://schemas.openxmlformats.org/officeDocument/2006/relationships/image" Target="../media/image1312.png"/><Relationship Id="rId36" Type="http://schemas.openxmlformats.org/officeDocument/2006/relationships/customXml" Target="../ink/ink1405.xml"/><Relationship Id="rId57" Type="http://schemas.openxmlformats.org/officeDocument/2006/relationships/image" Target="../media/image1332.png"/><Relationship Id="rId262" Type="http://schemas.openxmlformats.org/officeDocument/2006/relationships/customXml" Target="../ink/ink1518.xml"/><Relationship Id="rId283" Type="http://schemas.openxmlformats.org/officeDocument/2006/relationships/image" Target="../media/image1442.png"/><Relationship Id="rId318" Type="http://schemas.openxmlformats.org/officeDocument/2006/relationships/customXml" Target="../ink/ink1546.xml"/><Relationship Id="rId339" Type="http://schemas.openxmlformats.org/officeDocument/2006/relationships/image" Target="../media/image1470.png"/><Relationship Id="rId78" Type="http://schemas.openxmlformats.org/officeDocument/2006/relationships/customXml" Target="../ink/ink1426.xml"/><Relationship Id="rId99" Type="http://schemas.openxmlformats.org/officeDocument/2006/relationships/image" Target="../media/image1352.png"/><Relationship Id="rId101" Type="http://schemas.openxmlformats.org/officeDocument/2006/relationships/image" Target="../media/image1353.png"/><Relationship Id="rId122" Type="http://schemas.openxmlformats.org/officeDocument/2006/relationships/customXml" Target="../ink/ink1448.xml"/><Relationship Id="rId143" Type="http://schemas.openxmlformats.org/officeDocument/2006/relationships/image" Target="../media/image1373.png"/><Relationship Id="rId164" Type="http://schemas.openxmlformats.org/officeDocument/2006/relationships/customXml" Target="../ink/ink1469.xml"/><Relationship Id="rId185" Type="http://schemas.openxmlformats.org/officeDocument/2006/relationships/image" Target="../media/image1393.png"/><Relationship Id="rId350" Type="http://schemas.openxmlformats.org/officeDocument/2006/relationships/customXml" Target="../ink/ink1562.xml"/><Relationship Id="rId9" Type="http://schemas.openxmlformats.org/officeDocument/2006/relationships/image" Target="../media/image1309.png"/><Relationship Id="rId210" Type="http://schemas.openxmlformats.org/officeDocument/2006/relationships/customXml" Target="../ink/ink1492.xml"/><Relationship Id="rId26" Type="http://schemas.openxmlformats.org/officeDocument/2006/relationships/customXml" Target="../ink/ink1400.xml"/><Relationship Id="rId231" Type="http://schemas.openxmlformats.org/officeDocument/2006/relationships/image" Target="../media/image1416.png"/><Relationship Id="rId252" Type="http://schemas.openxmlformats.org/officeDocument/2006/relationships/customXml" Target="../ink/ink1513.xml"/><Relationship Id="rId273" Type="http://schemas.openxmlformats.org/officeDocument/2006/relationships/image" Target="../media/image1437.png"/><Relationship Id="rId294" Type="http://schemas.openxmlformats.org/officeDocument/2006/relationships/customXml" Target="../ink/ink1534.xml"/><Relationship Id="rId308" Type="http://schemas.openxmlformats.org/officeDocument/2006/relationships/customXml" Target="../ink/ink1541.xml"/><Relationship Id="rId329" Type="http://schemas.openxmlformats.org/officeDocument/2006/relationships/image" Target="../media/image1465.png"/><Relationship Id="rId47" Type="http://schemas.openxmlformats.org/officeDocument/2006/relationships/image" Target="../media/image1327.png"/><Relationship Id="rId68" Type="http://schemas.openxmlformats.org/officeDocument/2006/relationships/customXml" Target="../ink/ink1421.xml"/><Relationship Id="rId89" Type="http://schemas.openxmlformats.org/officeDocument/2006/relationships/image" Target="../media/image1347.png"/><Relationship Id="rId112" Type="http://schemas.openxmlformats.org/officeDocument/2006/relationships/customXml" Target="../ink/ink1443.xml"/><Relationship Id="rId133" Type="http://schemas.openxmlformats.org/officeDocument/2006/relationships/image" Target="../media/image1368.png"/><Relationship Id="rId154" Type="http://schemas.openxmlformats.org/officeDocument/2006/relationships/customXml" Target="../ink/ink1464.xml"/><Relationship Id="rId175" Type="http://schemas.openxmlformats.org/officeDocument/2006/relationships/image" Target="../media/image1388.png"/><Relationship Id="rId340" Type="http://schemas.openxmlformats.org/officeDocument/2006/relationships/customXml" Target="../ink/ink1557.xml"/><Relationship Id="rId361" Type="http://schemas.openxmlformats.org/officeDocument/2006/relationships/image" Target="../media/image1481.png"/><Relationship Id="rId196" Type="http://schemas.openxmlformats.org/officeDocument/2006/relationships/customXml" Target="../ink/ink1485.xml"/><Relationship Id="rId200" Type="http://schemas.openxmlformats.org/officeDocument/2006/relationships/customXml" Target="../ink/ink1487.xml"/><Relationship Id="rId16" Type="http://schemas.openxmlformats.org/officeDocument/2006/relationships/customXml" Target="../ink/ink1395.xml"/><Relationship Id="rId221" Type="http://schemas.openxmlformats.org/officeDocument/2006/relationships/image" Target="../media/image1411.png"/><Relationship Id="rId242" Type="http://schemas.openxmlformats.org/officeDocument/2006/relationships/customXml" Target="../ink/ink1508.xml"/><Relationship Id="rId263" Type="http://schemas.openxmlformats.org/officeDocument/2006/relationships/image" Target="../media/image1432.png"/><Relationship Id="rId284" Type="http://schemas.openxmlformats.org/officeDocument/2006/relationships/customXml" Target="../ink/ink1529.xml"/><Relationship Id="rId319" Type="http://schemas.openxmlformats.org/officeDocument/2006/relationships/image" Target="../media/image1460.png"/><Relationship Id="rId37" Type="http://schemas.openxmlformats.org/officeDocument/2006/relationships/image" Target="../media/image1323.png"/><Relationship Id="rId58" Type="http://schemas.openxmlformats.org/officeDocument/2006/relationships/customXml" Target="../ink/ink1416.xml"/><Relationship Id="rId79" Type="http://schemas.openxmlformats.org/officeDocument/2006/relationships/image" Target="../media/image1342.png"/><Relationship Id="rId102" Type="http://schemas.openxmlformats.org/officeDocument/2006/relationships/customXml" Target="../ink/ink1438.xml"/><Relationship Id="rId123" Type="http://schemas.openxmlformats.org/officeDocument/2006/relationships/image" Target="../media/image1363.png"/><Relationship Id="rId144" Type="http://schemas.openxmlformats.org/officeDocument/2006/relationships/customXml" Target="../ink/ink1459.xml"/><Relationship Id="rId330" Type="http://schemas.openxmlformats.org/officeDocument/2006/relationships/customXml" Target="../ink/ink1552.xml"/><Relationship Id="rId90" Type="http://schemas.openxmlformats.org/officeDocument/2006/relationships/customXml" Target="../ink/ink1432.xml"/><Relationship Id="rId165" Type="http://schemas.openxmlformats.org/officeDocument/2006/relationships/image" Target="../media/image1383.png"/><Relationship Id="rId186" Type="http://schemas.openxmlformats.org/officeDocument/2006/relationships/customXml" Target="../ink/ink1480.xml"/><Relationship Id="rId351" Type="http://schemas.openxmlformats.org/officeDocument/2006/relationships/image" Target="../media/image1476.png"/><Relationship Id="rId211" Type="http://schemas.openxmlformats.org/officeDocument/2006/relationships/image" Target="../media/image1406.png"/><Relationship Id="rId232" Type="http://schemas.openxmlformats.org/officeDocument/2006/relationships/customXml" Target="../ink/ink1503.xml"/><Relationship Id="rId253" Type="http://schemas.openxmlformats.org/officeDocument/2006/relationships/image" Target="../media/image1427.png"/><Relationship Id="rId274" Type="http://schemas.openxmlformats.org/officeDocument/2006/relationships/customXml" Target="../ink/ink1524.xml"/><Relationship Id="rId295" Type="http://schemas.openxmlformats.org/officeDocument/2006/relationships/image" Target="../media/image1448.png"/><Relationship Id="rId309" Type="http://schemas.openxmlformats.org/officeDocument/2006/relationships/image" Target="../media/image1455.png"/><Relationship Id="rId27" Type="http://schemas.openxmlformats.org/officeDocument/2006/relationships/image" Target="../media/image1318.png"/><Relationship Id="rId48" Type="http://schemas.openxmlformats.org/officeDocument/2006/relationships/customXml" Target="../ink/ink1411.xml"/><Relationship Id="rId69" Type="http://schemas.openxmlformats.org/officeDocument/2006/relationships/image" Target="../media/image1337.png"/><Relationship Id="rId113" Type="http://schemas.openxmlformats.org/officeDocument/2006/relationships/image" Target="../media/image1359.png"/><Relationship Id="rId134" Type="http://schemas.openxmlformats.org/officeDocument/2006/relationships/customXml" Target="../ink/ink1454.xml"/><Relationship Id="rId320" Type="http://schemas.openxmlformats.org/officeDocument/2006/relationships/customXml" Target="../ink/ink1547.xml"/><Relationship Id="rId80" Type="http://schemas.openxmlformats.org/officeDocument/2006/relationships/customXml" Target="../ink/ink1427.xml"/><Relationship Id="rId155" Type="http://schemas.openxmlformats.org/officeDocument/2006/relationships/image" Target="../media/image1379.png"/><Relationship Id="rId176" Type="http://schemas.openxmlformats.org/officeDocument/2006/relationships/customXml" Target="../ink/ink1475.xml"/><Relationship Id="rId197" Type="http://schemas.openxmlformats.org/officeDocument/2006/relationships/image" Target="../media/image1399.png"/><Relationship Id="rId341" Type="http://schemas.openxmlformats.org/officeDocument/2006/relationships/image" Target="../media/image1471.png"/><Relationship Id="rId362" Type="http://schemas.openxmlformats.org/officeDocument/2006/relationships/customXml" Target="../ink/ink1568.xml"/><Relationship Id="rId201" Type="http://schemas.openxmlformats.org/officeDocument/2006/relationships/image" Target="../media/image1401.png"/><Relationship Id="rId222" Type="http://schemas.openxmlformats.org/officeDocument/2006/relationships/customXml" Target="../ink/ink1498.xml"/><Relationship Id="rId243" Type="http://schemas.openxmlformats.org/officeDocument/2006/relationships/image" Target="../media/image1422.png"/><Relationship Id="rId264" Type="http://schemas.openxmlformats.org/officeDocument/2006/relationships/customXml" Target="../ink/ink1519.xml"/><Relationship Id="rId285" Type="http://schemas.openxmlformats.org/officeDocument/2006/relationships/image" Target="../media/image1443.png"/><Relationship Id="rId17" Type="http://schemas.openxmlformats.org/officeDocument/2006/relationships/image" Target="../media/image1313.png"/><Relationship Id="rId38" Type="http://schemas.openxmlformats.org/officeDocument/2006/relationships/customXml" Target="../ink/ink1406.xml"/><Relationship Id="rId59" Type="http://schemas.openxmlformats.org/officeDocument/2006/relationships/image" Target="../media/image1333.png"/><Relationship Id="rId103" Type="http://schemas.openxmlformats.org/officeDocument/2006/relationships/image" Target="../media/image1354.png"/><Relationship Id="rId124" Type="http://schemas.openxmlformats.org/officeDocument/2006/relationships/customXml" Target="../ink/ink1449.xml"/><Relationship Id="rId310" Type="http://schemas.openxmlformats.org/officeDocument/2006/relationships/customXml" Target="../ink/ink1542.xml"/><Relationship Id="rId70" Type="http://schemas.openxmlformats.org/officeDocument/2006/relationships/customXml" Target="../ink/ink1422.xml"/><Relationship Id="rId91" Type="http://schemas.openxmlformats.org/officeDocument/2006/relationships/image" Target="../media/image1348.png"/><Relationship Id="rId145" Type="http://schemas.openxmlformats.org/officeDocument/2006/relationships/image" Target="../media/image1374.png"/><Relationship Id="rId166" Type="http://schemas.openxmlformats.org/officeDocument/2006/relationships/customXml" Target="../ink/ink1470.xml"/><Relationship Id="rId187" Type="http://schemas.openxmlformats.org/officeDocument/2006/relationships/image" Target="../media/image1394.png"/><Relationship Id="rId331" Type="http://schemas.openxmlformats.org/officeDocument/2006/relationships/image" Target="../media/image1466.png"/><Relationship Id="rId352" Type="http://schemas.openxmlformats.org/officeDocument/2006/relationships/customXml" Target="../ink/ink1563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93.xml"/><Relationship Id="rId233" Type="http://schemas.openxmlformats.org/officeDocument/2006/relationships/image" Target="../media/image1417.png"/><Relationship Id="rId254" Type="http://schemas.openxmlformats.org/officeDocument/2006/relationships/customXml" Target="../ink/ink1514.xml"/><Relationship Id="rId28" Type="http://schemas.openxmlformats.org/officeDocument/2006/relationships/customXml" Target="../ink/ink1401.xml"/><Relationship Id="rId49" Type="http://schemas.openxmlformats.org/officeDocument/2006/relationships/image" Target="../media/image1328.png"/><Relationship Id="rId114" Type="http://schemas.openxmlformats.org/officeDocument/2006/relationships/customXml" Target="../ink/ink1444.xml"/><Relationship Id="rId275" Type="http://schemas.openxmlformats.org/officeDocument/2006/relationships/image" Target="../media/image1438.png"/><Relationship Id="rId296" Type="http://schemas.openxmlformats.org/officeDocument/2006/relationships/customXml" Target="../ink/ink1535.xml"/><Relationship Id="rId300" Type="http://schemas.openxmlformats.org/officeDocument/2006/relationships/customXml" Target="../ink/ink1537.xml"/><Relationship Id="rId60" Type="http://schemas.openxmlformats.org/officeDocument/2006/relationships/customXml" Target="../ink/ink1417.xml"/><Relationship Id="rId81" Type="http://schemas.openxmlformats.org/officeDocument/2006/relationships/image" Target="../media/image1343.png"/><Relationship Id="rId135" Type="http://schemas.openxmlformats.org/officeDocument/2006/relationships/image" Target="../media/image1369.png"/><Relationship Id="rId156" Type="http://schemas.openxmlformats.org/officeDocument/2006/relationships/customXml" Target="../ink/ink1465.xml"/><Relationship Id="rId177" Type="http://schemas.openxmlformats.org/officeDocument/2006/relationships/image" Target="../media/image1389.png"/><Relationship Id="rId198" Type="http://schemas.openxmlformats.org/officeDocument/2006/relationships/customXml" Target="../ink/ink1486.xml"/><Relationship Id="rId321" Type="http://schemas.openxmlformats.org/officeDocument/2006/relationships/image" Target="../media/image1461.png"/><Relationship Id="rId342" Type="http://schemas.openxmlformats.org/officeDocument/2006/relationships/customXml" Target="../ink/ink1558.xml"/><Relationship Id="rId363" Type="http://schemas.openxmlformats.org/officeDocument/2006/relationships/image" Target="../media/image1482.png"/><Relationship Id="rId202" Type="http://schemas.openxmlformats.org/officeDocument/2006/relationships/customXml" Target="../ink/ink1488.xml"/><Relationship Id="rId223" Type="http://schemas.openxmlformats.org/officeDocument/2006/relationships/image" Target="../media/image1412.png"/><Relationship Id="rId244" Type="http://schemas.openxmlformats.org/officeDocument/2006/relationships/customXml" Target="../ink/ink1509.xml"/><Relationship Id="rId18" Type="http://schemas.openxmlformats.org/officeDocument/2006/relationships/customXml" Target="../ink/ink1396.xml"/><Relationship Id="rId39" Type="http://schemas.openxmlformats.org/officeDocument/2006/relationships/image" Target="../media/image1056.png"/><Relationship Id="rId265" Type="http://schemas.openxmlformats.org/officeDocument/2006/relationships/image" Target="../media/image1433.png"/><Relationship Id="rId286" Type="http://schemas.openxmlformats.org/officeDocument/2006/relationships/customXml" Target="../ink/ink1530.xml"/><Relationship Id="rId50" Type="http://schemas.openxmlformats.org/officeDocument/2006/relationships/customXml" Target="../ink/ink1412.xml"/><Relationship Id="rId104" Type="http://schemas.openxmlformats.org/officeDocument/2006/relationships/customXml" Target="../ink/ink1439.xml"/><Relationship Id="rId125" Type="http://schemas.openxmlformats.org/officeDocument/2006/relationships/image" Target="../media/image1364.png"/><Relationship Id="rId146" Type="http://schemas.openxmlformats.org/officeDocument/2006/relationships/customXml" Target="../ink/ink1460.xml"/><Relationship Id="rId167" Type="http://schemas.openxmlformats.org/officeDocument/2006/relationships/image" Target="../media/image1384.png"/><Relationship Id="rId188" Type="http://schemas.openxmlformats.org/officeDocument/2006/relationships/customXml" Target="../ink/ink1481.xml"/><Relationship Id="rId311" Type="http://schemas.openxmlformats.org/officeDocument/2006/relationships/image" Target="../media/image1456.png"/><Relationship Id="rId332" Type="http://schemas.openxmlformats.org/officeDocument/2006/relationships/customXml" Target="../ink/ink1553.xml"/><Relationship Id="rId353" Type="http://schemas.openxmlformats.org/officeDocument/2006/relationships/image" Target="../media/image1477.png"/><Relationship Id="rId71" Type="http://schemas.openxmlformats.org/officeDocument/2006/relationships/image" Target="../media/image1338.png"/><Relationship Id="rId92" Type="http://schemas.openxmlformats.org/officeDocument/2006/relationships/customXml" Target="../ink/ink1433.xml"/><Relationship Id="rId213" Type="http://schemas.openxmlformats.org/officeDocument/2006/relationships/image" Target="../media/image1407.png"/><Relationship Id="rId234" Type="http://schemas.openxmlformats.org/officeDocument/2006/relationships/customXml" Target="../ink/ink1504.xml"/><Relationship Id="rId2" Type="http://schemas.openxmlformats.org/officeDocument/2006/relationships/customXml" Target="../ink/ink1388.xml"/><Relationship Id="rId29" Type="http://schemas.openxmlformats.org/officeDocument/2006/relationships/image" Target="../media/image1319.png"/><Relationship Id="rId255" Type="http://schemas.openxmlformats.org/officeDocument/2006/relationships/image" Target="../media/image1428.png"/><Relationship Id="rId276" Type="http://schemas.openxmlformats.org/officeDocument/2006/relationships/customXml" Target="../ink/ink1525.xml"/><Relationship Id="rId297" Type="http://schemas.openxmlformats.org/officeDocument/2006/relationships/image" Target="../media/image1449.png"/><Relationship Id="rId40" Type="http://schemas.openxmlformats.org/officeDocument/2006/relationships/customXml" Target="../ink/ink1407.xml"/><Relationship Id="rId115" Type="http://schemas.openxmlformats.org/officeDocument/2006/relationships/image" Target="../media/image1360.png"/><Relationship Id="rId136" Type="http://schemas.openxmlformats.org/officeDocument/2006/relationships/customXml" Target="../ink/ink1455.xml"/><Relationship Id="rId157" Type="http://schemas.openxmlformats.org/officeDocument/2006/relationships/image" Target="../media/image1380.png"/><Relationship Id="rId178" Type="http://schemas.openxmlformats.org/officeDocument/2006/relationships/customXml" Target="../ink/ink1476.xml"/><Relationship Id="rId301" Type="http://schemas.openxmlformats.org/officeDocument/2006/relationships/image" Target="../media/image1451.png"/><Relationship Id="rId322" Type="http://schemas.openxmlformats.org/officeDocument/2006/relationships/customXml" Target="../ink/ink1548.xml"/><Relationship Id="rId343" Type="http://schemas.openxmlformats.org/officeDocument/2006/relationships/image" Target="../media/image1472.png"/><Relationship Id="rId364" Type="http://schemas.openxmlformats.org/officeDocument/2006/relationships/customXml" Target="../ink/ink1569.xml"/><Relationship Id="rId61" Type="http://schemas.openxmlformats.org/officeDocument/2006/relationships/image" Target="../media/image1334.png"/><Relationship Id="rId82" Type="http://schemas.openxmlformats.org/officeDocument/2006/relationships/customXml" Target="../ink/ink1428.xml"/><Relationship Id="rId199" Type="http://schemas.openxmlformats.org/officeDocument/2006/relationships/image" Target="../media/image1400.png"/><Relationship Id="rId203" Type="http://schemas.openxmlformats.org/officeDocument/2006/relationships/image" Target="../media/image1402.png"/><Relationship Id="rId19" Type="http://schemas.openxmlformats.org/officeDocument/2006/relationships/image" Target="../media/image1314.png"/><Relationship Id="rId224" Type="http://schemas.openxmlformats.org/officeDocument/2006/relationships/customXml" Target="../ink/ink1499.xml"/><Relationship Id="rId245" Type="http://schemas.openxmlformats.org/officeDocument/2006/relationships/image" Target="../media/image1423.png"/><Relationship Id="rId266" Type="http://schemas.openxmlformats.org/officeDocument/2006/relationships/customXml" Target="../ink/ink1520.xml"/><Relationship Id="rId287" Type="http://schemas.openxmlformats.org/officeDocument/2006/relationships/image" Target="../media/image1444.png"/><Relationship Id="rId30" Type="http://schemas.openxmlformats.org/officeDocument/2006/relationships/customXml" Target="../ink/ink1402.xml"/><Relationship Id="rId105" Type="http://schemas.openxmlformats.org/officeDocument/2006/relationships/image" Target="../media/image1355.png"/><Relationship Id="rId126" Type="http://schemas.openxmlformats.org/officeDocument/2006/relationships/customXml" Target="../ink/ink1450.xml"/><Relationship Id="rId147" Type="http://schemas.openxmlformats.org/officeDocument/2006/relationships/image" Target="../media/image1375.png"/><Relationship Id="rId168" Type="http://schemas.openxmlformats.org/officeDocument/2006/relationships/customXml" Target="../ink/ink1471.xml"/><Relationship Id="rId312" Type="http://schemas.openxmlformats.org/officeDocument/2006/relationships/customXml" Target="../ink/ink1543.xml"/><Relationship Id="rId333" Type="http://schemas.openxmlformats.org/officeDocument/2006/relationships/image" Target="../media/image1467.png"/><Relationship Id="rId354" Type="http://schemas.openxmlformats.org/officeDocument/2006/relationships/customXml" Target="../ink/ink1564.xml"/><Relationship Id="rId51" Type="http://schemas.openxmlformats.org/officeDocument/2006/relationships/image" Target="../media/image1329.png"/><Relationship Id="rId72" Type="http://schemas.openxmlformats.org/officeDocument/2006/relationships/customXml" Target="../ink/ink1423.xml"/><Relationship Id="rId93" Type="http://schemas.openxmlformats.org/officeDocument/2006/relationships/image" Target="../media/image1349.png"/><Relationship Id="rId189" Type="http://schemas.openxmlformats.org/officeDocument/2006/relationships/image" Target="../media/image1395.png"/><Relationship Id="rId3" Type="http://schemas.openxmlformats.org/officeDocument/2006/relationships/image" Target="../media/image1306.png"/><Relationship Id="rId214" Type="http://schemas.openxmlformats.org/officeDocument/2006/relationships/customXml" Target="../ink/ink1494.xml"/><Relationship Id="rId235" Type="http://schemas.openxmlformats.org/officeDocument/2006/relationships/image" Target="../media/image1418.png"/><Relationship Id="rId256" Type="http://schemas.openxmlformats.org/officeDocument/2006/relationships/customXml" Target="../ink/ink1515.xml"/><Relationship Id="rId277" Type="http://schemas.openxmlformats.org/officeDocument/2006/relationships/image" Target="../media/image1439.png"/><Relationship Id="rId298" Type="http://schemas.openxmlformats.org/officeDocument/2006/relationships/customXml" Target="../ink/ink1536.xml"/><Relationship Id="rId116" Type="http://schemas.openxmlformats.org/officeDocument/2006/relationships/customXml" Target="../ink/ink1445.xml"/><Relationship Id="rId137" Type="http://schemas.openxmlformats.org/officeDocument/2006/relationships/image" Target="../media/image1370.png"/><Relationship Id="rId158" Type="http://schemas.openxmlformats.org/officeDocument/2006/relationships/customXml" Target="../ink/ink1466.xml"/><Relationship Id="rId302" Type="http://schemas.openxmlformats.org/officeDocument/2006/relationships/customXml" Target="../ink/ink1538.xml"/><Relationship Id="rId323" Type="http://schemas.openxmlformats.org/officeDocument/2006/relationships/image" Target="../media/image1462.png"/><Relationship Id="rId344" Type="http://schemas.openxmlformats.org/officeDocument/2006/relationships/customXml" Target="../ink/ink1559.xml"/><Relationship Id="rId20" Type="http://schemas.openxmlformats.org/officeDocument/2006/relationships/customXml" Target="../ink/ink1397.xml"/><Relationship Id="rId41" Type="http://schemas.openxmlformats.org/officeDocument/2006/relationships/image" Target="../media/image1324.png"/><Relationship Id="rId62" Type="http://schemas.openxmlformats.org/officeDocument/2006/relationships/customXml" Target="../ink/ink1418.xml"/><Relationship Id="rId83" Type="http://schemas.openxmlformats.org/officeDocument/2006/relationships/image" Target="../media/image1344.png"/><Relationship Id="rId179" Type="http://schemas.openxmlformats.org/officeDocument/2006/relationships/image" Target="../media/image1390.png"/><Relationship Id="rId365" Type="http://schemas.openxmlformats.org/officeDocument/2006/relationships/image" Target="../media/image1483.png"/><Relationship Id="rId190" Type="http://schemas.openxmlformats.org/officeDocument/2006/relationships/customXml" Target="../ink/ink1482.xml"/><Relationship Id="rId204" Type="http://schemas.openxmlformats.org/officeDocument/2006/relationships/customXml" Target="../ink/ink1489.xml"/><Relationship Id="rId225" Type="http://schemas.openxmlformats.org/officeDocument/2006/relationships/image" Target="../media/image1413.png"/><Relationship Id="rId246" Type="http://schemas.openxmlformats.org/officeDocument/2006/relationships/customXml" Target="../ink/ink1510.xml"/><Relationship Id="rId267" Type="http://schemas.openxmlformats.org/officeDocument/2006/relationships/image" Target="../media/image1434.png"/><Relationship Id="rId288" Type="http://schemas.openxmlformats.org/officeDocument/2006/relationships/customXml" Target="../ink/ink1531.xml"/><Relationship Id="rId106" Type="http://schemas.openxmlformats.org/officeDocument/2006/relationships/customXml" Target="../ink/ink1440.xml"/><Relationship Id="rId127" Type="http://schemas.openxmlformats.org/officeDocument/2006/relationships/image" Target="../media/image1365.png"/><Relationship Id="rId313" Type="http://schemas.openxmlformats.org/officeDocument/2006/relationships/image" Target="../media/image1457.png"/><Relationship Id="rId10" Type="http://schemas.openxmlformats.org/officeDocument/2006/relationships/customXml" Target="../ink/ink1392.xml"/><Relationship Id="rId31" Type="http://schemas.openxmlformats.org/officeDocument/2006/relationships/image" Target="../media/image1320.png"/><Relationship Id="rId52" Type="http://schemas.openxmlformats.org/officeDocument/2006/relationships/customXml" Target="../ink/ink1413.xml"/><Relationship Id="rId73" Type="http://schemas.openxmlformats.org/officeDocument/2006/relationships/image" Target="../media/image1339.png"/><Relationship Id="rId94" Type="http://schemas.openxmlformats.org/officeDocument/2006/relationships/customXml" Target="../ink/ink1434.xml"/><Relationship Id="rId148" Type="http://schemas.openxmlformats.org/officeDocument/2006/relationships/customXml" Target="../ink/ink1461.xml"/><Relationship Id="rId169" Type="http://schemas.openxmlformats.org/officeDocument/2006/relationships/image" Target="../media/image1385.png"/><Relationship Id="rId334" Type="http://schemas.openxmlformats.org/officeDocument/2006/relationships/customXml" Target="../ink/ink1554.xml"/><Relationship Id="rId355" Type="http://schemas.openxmlformats.org/officeDocument/2006/relationships/image" Target="../media/image1478.png"/><Relationship Id="rId4" Type="http://schemas.openxmlformats.org/officeDocument/2006/relationships/customXml" Target="../ink/ink1389.xml"/><Relationship Id="rId180" Type="http://schemas.openxmlformats.org/officeDocument/2006/relationships/customXml" Target="../ink/ink1477.xml"/><Relationship Id="rId215" Type="http://schemas.openxmlformats.org/officeDocument/2006/relationships/image" Target="../media/image1408.png"/><Relationship Id="rId236" Type="http://schemas.openxmlformats.org/officeDocument/2006/relationships/customXml" Target="../ink/ink1505.xml"/><Relationship Id="rId257" Type="http://schemas.openxmlformats.org/officeDocument/2006/relationships/image" Target="../media/image1429.png"/><Relationship Id="rId278" Type="http://schemas.openxmlformats.org/officeDocument/2006/relationships/customXml" Target="../ink/ink1526.xml"/><Relationship Id="rId303" Type="http://schemas.openxmlformats.org/officeDocument/2006/relationships/image" Target="../media/image1452.png"/><Relationship Id="rId42" Type="http://schemas.openxmlformats.org/officeDocument/2006/relationships/customXml" Target="../ink/ink1408.xml"/><Relationship Id="rId84" Type="http://schemas.openxmlformats.org/officeDocument/2006/relationships/customXml" Target="../ink/ink1429.xml"/><Relationship Id="rId138" Type="http://schemas.openxmlformats.org/officeDocument/2006/relationships/customXml" Target="../ink/ink1456.xml"/><Relationship Id="rId345" Type="http://schemas.openxmlformats.org/officeDocument/2006/relationships/image" Target="../media/image1473.png"/><Relationship Id="rId191" Type="http://schemas.openxmlformats.org/officeDocument/2006/relationships/image" Target="../media/image1396.png"/><Relationship Id="rId205" Type="http://schemas.openxmlformats.org/officeDocument/2006/relationships/image" Target="../media/image1403.png"/><Relationship Id="rId247" Type="http://schemas.openxmlformats.org/officeDocument/2006/relationships/image" Target="../media/image1424.png"/><Relationship Id="rId107" Type="http://schemas.openxmlformats.org/officeDocument/2006/relationships/image" Target="../media/image1356.png"/><Relationship Id="rId289" Type="http://schemas.openxmlformats.org/officeDocument/2006/relationships/image" Target="../media/image1445.png"/><Relationship Id="rId11" Type="http://schemas.openxmlformats.org/officeDocument/2006/relationships/image" Target="../media/image1310.png"/><Relationship Id="rId53" Type="http://schemas.openxmlformats.org/officeDocument/2006/relationships/image" Target="../media/image1330.png"/><Relationship Id="rId149" Type="http://schemas.openxmlformats.org/officeDocument/2006/relationships/image" Target="../media/image1376.png"/><Relationship Id="rId314" Type="http://schemas.openxmlformats.org/officeDocument/2006/relationships/customXml" Target="../ink/ink1544.xml"/><Relationship Id="rId356" Type="http://schemas.openxmlformats.org/officeDocument/2006/relationships/customXml" Target="../ink/ink1565.xml"/><Relationship Id="rId95" Type="http://schemas.openxmlformats.org/officeDocument/2006/relationships/image" Target="../media/image1350.png"/><Relationship Id="rId160" Type="http://schemas.openxmlformats.org/officeDocument/2006/relationships/customXml" Target="../ink/ink1467.xml"/><Relationship Id="rId216" Type="http://schemas.openxmlformats.org/officeDocument/2006/relationships/customXml" Target="../ink/ink1495.xml"/><Relationship Id="rId258" Type="http://schemas.openxmlformats.org/officeDocument/2006/relationships/customXml" Target="../ink/ink1516.xml"/><Relationship Id="rId22" Type="http://schemas.openxmlformats.org/officeDocument/2006/relationships/customXml" Target="../ink/ink1398.xml"/><Relationship Id="rId64" Type="http://schemas.openxmlformats.org/officeDocument/2006/relationships/customXml" Target="../ink/ink1419.xml"/><Relationship Id="rId118" Type="http://schemas.openxmlformats.org/officeDocument/2006/relationships/customXml" Target="../ink/ink1446.xml"/><Relationship Id="rId325" Type="http://schemas.openxmlformats.org/officeDocument/2006/relationships/image" Target="../media/image1463.png"/><Relationship Id="rId367" Type="http://schemas.openxmlformats.org/officeDocument/2006/relationships/image" Target="../media/image1484.png"/><Relationship Id="rId171" Type="http://schemas.openxmlformats.org/officeDocument/2006/relationships/image" Target="../media/image1386.png"/><Relationship Id="rId227" Type="http://schemas.openxmlformats.org/officeDocument/2006/relationships/image" Target="../media/image1414.png"/><Relationship Id="rId269" Type="http://schemas.openxmlformats.org/officeDocument/2006/relationships/image" Target="../media/image1435.png"/><Relationship Id="rId33" Type="http://schemas.openxmlformats.org/officeDocument/2006/relationships/image" Target="../media/image1321.png"/><Relationship Id="rId129" Type="http://schemas.openxmlformats.org/officeDocument/2006/relationships/image" Target="../media/image1366.png"/><Relationship Id="rId280" Type="http://schemas.openxmlformats.org/officeDocument/2006/relationships/customXml" Target="../ink/ink1527.xml"/><Relationship Id="rId336" Type="http://schemas.openxmlformats.org/officeDocument/2006/relationships/customXml" Target="../ink/ink1555.xml"/><Relationship Id="rId75" Type="http://schemas.openxmlformats.org/officeDocument/2006/relationships/image" Target="../media/image1340.png"/><Relationship Id="rId140" Type="http://schemas.openxmlformats.org/officeDocument/2006/relationships/customXml" Target="../ink/ink1457.xml"/><Relationship Id="rId182" Type="http://schemas.openxmlformats.org/officeDocument/2006/relationships/customXml" Target="../ink/ink1478.xml"/><Relationship Id="rId6" Type="http://schemas.openxmlformats.org/officeDocument/2006/relationships/customXml" Target="../ink/ink1390.xml"/><Relationship Id="rId238" Type="http://schemas.openxmlformats.org/officeDocument/2006/relationships/customXml" Target="../ink/ink1506.xml"/><Relationship Id="rId291" Type="http://schemas.openxmlformats.org/officeDocument/2006/relationships/image" Target="../media/image1446.png"/><Relationship Id="rId305" Type="http://schemas.openxmlformats.org/officeDocument/2006/relationships/image" Target="../media/image1453.png"/><Relationship Id="rId347" Type="http://schemas.openxmlformats.org/officeDocument/2006/relationships/image" Target="../media/image1474.png"/><Relationship Id="rId44" Type="http://schemas.openxmlformats.org/officeDocument/2006/relationships/customXml" Target="../ink/ink1409.xml"/><Relationship Id="rId86" Type="http://schemas.openxmlformats.org/officeDocument/2006/relationships/customXml" Target="../ink/ink1430.xml"/><Relationship Id="rId151" Type="http://schemas.openxmlformats.org/officeDocument/2006/relationships/image" Target="../media/image1377.png"/><Relationship Id="rId193" Type="http://schemas.openxmlformats.org/officeDocument/2006/relationships/image" Target="../media/image1397.png"/><Relationship Id="rId207" Type="http://schemas.openxmlformats.org/officeDocument/2006/relationships/image" Target="../media/image1404.png"/><Relationship Id="rId249" Type="http://schemas.openxmlformats.org/officeDocument/2006/relationships/image" Target="../media/image1425.png"/><Relationship Id="rId13" Type="http://schemas.openxmlformats.org/officeDocument/2006/relationships/image" Target="../media/image1311.png"/><Relationship Id="rId109" Type="http://schemas.openxmlformats.org/officeDocument/2006/relationships/image" Target="../media/image1357.png"/><Relationship Id="rId260" Type="http://schemas.openxmlformats.org/officeDocument/2006/relationships/customXml" Target="../ink/ink1517.xml"/><Relationship Id="rId316" Type="http://schemas.openxmlformats.org/officeDocument/2006/relationships/customXml" Target="../ink/ink1545.xml"/><Relationship Id="rId55" Type="http://schemas.openxmlformats.org/officeDocument/2006/relationships/image" Target="../media/image1331.png"/><Relationship Id="rId97" Type="http://schemas.openxmlformats.org/officeDocument/2006/relationships/image" Target="../media/image1351.png"/><Relationship Id="rId120" Type="http://schemas.openxmlformats.org/officeDocument/2006/relationships/customXml" Target="../ink/ink1447.xml"/><Relationship Id="rId358" Type="http://schemas.openxmlformats.org/officeDocument/2006/relationships/customXml" Target="../ink/ink1566.xml"/><Relationship Id="rId162" Type="http://schemas.openxmlformats.org/officeDocument/2006/relationships/customXml" Target="../ink/ink1468.xml"/><Relationship Id="rId218" Type="http://schemas.openxmlformats.org/officeDocument/2006/relationships/customXml" Target="../ink/ink1496.xml"/><Relationship Id="rId271" Type="http://schemas.openxmlformats.org/officeDocument/2006/relationships/image" Target="../media/image1436.png"/><Relationship Id="rId24" Type="http://schemas.openxmlformats.org/officeDocument/2006/relationships/customXml" Target="../ink/ink1399.xml"/><Relationship Id="rId66" Type="http://schemas.openxmlformats.org/officeDocument/2006/relationships/customXml" Target="../ink/ink1420.xml"/><Relationship Id="rId131" Type="http://schemas.openxmlformats.org/officeDocument/2006/relationships/image" Target="../media/image1367.png"/><Relationship Id="rId327" Type="http://schemas.openxmlformats.org/officeDocument/2006/relationships/image" Target="../media/image1464.png"/><Relationship Id="rId173" Type="http://schemas.openxmlformats.org/officeDocument/2006/relationships/image" Target="../media/image1387.png"/><Relationship Id="rId229" Type="http://schemas.openxmlformats.org/officeDocument/2006/relationships/image" Target="../media/image1415.png"/><Relationship Id="rId240" Type="http://schemas.openxmlformats.org/officeDocument/2006/relationships/customXml" Target="../ink/ink1507.xml"/><Relationship Id="rId35" Type="http://schemas.openxmlformats.org/officeDocument/2006/relationships/image" Target="../media/image1322.png"/><Relationship Id="rId77" Type="http://schemas.openxmlformats.org/officeDocument/2006/relationships/image" Target="../media/image1341.png"/><Relationship Id="rId100" Type="http://schemas.openxmlformats.org/officeDocument/2006/relationships/customXml" Target="../ink/ink1437.xml"/><Relationship Id="rId282" Type="http://schemas.openxmlformats.org/officeDocument/2006/relationships/customXml" Target="../ink/ink1528.xml"/><Relationship Id="rId338" Type="http://schemas.openxmlformats.org/officeDocument/2006/relationships/customXml" Target="../ink/ink1556.xml"/><Relationship Id="rId8" Type="http://schemas.openxmlformats.org/officeDocument/2006/relationships/customXml" Target="../ink/ink1391.xml"/><Relationship Id="rId142" Type="http://schemas.openxmlformats.org/officeDocument/2006/relationships/customXml" Target="../ink/ink1458.xml"/><Relationship Id="rId184" Type="http://schemas.openxmlformats.org/officeDocument/2006/relationships/customXml" Target="../ink/ink1479.xml"/><Relationship Id="rId251" Type="http://schemas.openxmlformats.org/officeDocument/2006/relationships/image" Target="../media/image1426.png"/><Relationship Id="rId46" Type="http://schemas.openxmlformats.org/officeDocument/2006/relationships/customXml" Target="../ink/ink1410.xml"/><Relationship Id="rId293" Type="http://schemas.openxmlformats.org/officeDocument/2006/relationships/image" Target="../media/image1447.png"/><Relationship Id="rId307" Type="http://schemas.openxmlformats.org/officeDocument/2006/relationships/image" Target="../media/image1454.png"/><Relationship Id="rId349" Type="http://schemas.openxmlformats.org/officeDocument/2006/relationships/image" Target="../media/image1475.png"/><Relationship Id="rId88" Type="http://schemas.openxmlformats.org/officeDocument/2006/relationships/customXml" Target="../ink/ink1431.xml"/><Relationship Id="rId111" Type="http://schemas.openxmlformats.org/officeDocument/2006/relationships/image" Target="../media/image1358.png"/><Relationship Id="rId153" Type="http://schemas.openxmlformats.org/officeDocument/2006/relationships/image" Target="../media/image1378.png"/><Relationship Id="rId195" Type="http://schemas.openxmlformats.org/officeDocument/2006/relationships/image" Target="../media/image1398.png"/><Relationship Id="rId209" Type="http://schemas.openxmlformats.org/officeDocument/2006/relationships/image" Target="../media/image1405.png"/><Relationship Id="rId360" Type="http://schemas.openxmlformats.org/officeDocument/2006/relationships/customXml" Target="../ink/ink1567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2.png"/><Relationship Id="rId299" Type="http://schemas.openxmlformats.org/officeDocument/2006/relationships/image" Target="../media/image1628.png"/><Relationship Id="rId21" Type="http://schemas.openxmlformats.org/officeDocument/2006/relationships/image" Target="../media/image1494.png"/><Relationship Id="rId63" Type="http://schemas.openxmlformats.org/officeDocument/2006/relationships/image" Target="../media/image1515.png"/><Relationship Id="rId159" Type="http://schemas.openxmlformats.org/officeDocument/2006/relationships/image" Target="../media/image1563.png"/><Relationship Id="rId170" Type="http://schemas.openxmlformats.org/officeDocument/2006/relationships/customXml" Target="../ink/ink1655.xml"/><Relationship Id="rId226" Type="http://schemas.openxmlformats.org/officeDocument/2006/relationships/customXml" Target="../ink/ink1683.xml"/><Relationship Id="rId268" Type="http://schemas.openxmlformats.org/officeDocument/2006/relationships/customXml" Target="../ink/ink1704.xml"/><Relationship Id="rId32" Type="http://schemas.openxmlformats.org/officeDocument/2006/relationships/customXml" Target="../ink/ink1586.xml"/><Relationship Id="rId74" Type="http://schemas.openxmlformats.org/officeDocument/2006/relationships/customXml" Target="../ink/ink1607.xml"/><Relationship Id="rId128" Type="http://schemas.openxmlformats.org/officeDocument/2006/relationships/customXml" Target="../ink/ink1634.xml"/><Relationship Id="rId5" Type="http://schemas.openxmlformats.org/officeDocument/2006/relationships/image" Target="../media/image1486.png"/><Relationship Id="rId181" Type="http://schemas.openxmlformats.org/officeDocument/2006/relationships/image" Target="../media/image1573.png"/><Relationship Id="rId237" Type="http://schemas.openxmlformats.org/officeDocument/2006/relationships/image" Target="../media/image1598.png"/><Relationship Id="rId279" Type="http://schemas.openxmlformats.org/officeDocument/2006/relationships/image" Target="../media/image1618.png"/><Relationship Id="rId43" Type="http://schemas.openxmlformats.org/officeDocument/2006/relationships/image" Target="../media/image1505.png"/><Relationship Id="rId139" Type="http://schemas.openxmlformats.org/officeDocument/2006/relationships/image" Target="../media/image1553.png"/><Relationship Id="rId290" Type="http://schemas.openxmlformats.org/officeDocument/2006/relationships/customXml" Target="../ink/ink1715.xml"/><Relationship Id="rId304" Type="http://schemas.openxmlformats.org/officeDocument/2006/relationships/customXml" Target="../ink/ink1722.xml"/><Relationship Id="rId85" Type="http://schemas.openxmlformats.org/officeDocument/2006/relationships/image" Target="../media/image1526.png"/><Relationship Id="rId150" Type="http://schemas.openxmlformats.org/officeDocument/2006/relationships/customXml" Target="../ink/ink1645.xml"/><Relationship Id="rId192" Type="http://schemas.openxmlformats.org/officeDocument/2006/relationships/customXml" Target="../ink/ink1666.xml"/><Relationship Id="rId206" Type="http://schemas.openxmlformats.org/officeDocument/2006/relationships/customXml" Target="../ink/ink1673.xml"/><Relationship Id="rId248" Type="http://schemas.openxmlformats.org/officeDocument/2006/relationships/customXml" Target="../ink/ink1694.xml"/><Relationship Id="rId12" Type="http://schemas.openxmlformats.org/officeDocument/2006/relationships/customXml" Target="../ink/ink1576.xml"/><Relationship Id="rId108" Type="http://schemas.openxmlformats.org/officeDocument/2006/relationships/customXml" Target="../ink/ink1624.xml"/><Relationship Id="rId54" Type="http://schemas.openxmlformats.org/officeDocument/2006/relationships/customXml" Target="../ink/ink1597.xml"/><Relationship Id="rId96" Type="http://schemas.openxmlformats.org/officeDocument/2006/relationships/customXml" Target="../ink/ink1618.xml"/><Relationship Id="rId161" Type="http://schemas.openxmlformats.org/officeDocument/2006/relationships/image" Target="../media/image1564.png"/><Relationship Id="rId217" Type="http://schemas.openxmlformats.org/officeDocument/2006/relationships/image" Target="../media/image1588.png"/><Relationship Id="rId259" Type="http://schemas.openxmlformats.org/officeDocument/2006/relationships/image" Target="../media/image279.png"/><Relationship Id="rId23" Type="http://schemas.openxmlformats.org/officeDocument/2006/relationships/image" Target="../media/image1495.png"/><Relationship Id="rId119" Type="http://schemas.openxmlformats.org/officeDocument/2006/relationships/image" Target="../media/image1543.png"/><Relationship Id="rId270" Type="http://schemas.openxmlformats.org/officeDocument/2006/relationships/customXml" Target="../ink/ink1705.xml"/><Relationship Id="rId291" Type="http://schemas.openxmlformats.org/officeDocument/2006/relationships/image" Target="../media/image1624.png"/><Relationship Id="rId305" Type="http://schemas.openxmlformats.org/officeDocument/2006/relationships/image" Target="../media/image1631.png"/><Relationship Id="rId44" Type="http://schemas.openxmlformats.org/officeDocument/2006/relationships/customXml" Target="../ink/ink1592.xml"/><Relationship Id="rId65" Type="http://schemas.openxmlformats.org/officeDocument/2006/relationships/image" Target="../media/image1516.png"/><Relationship Id="rId86" Type="http://schemas.openxmlformats.org/officeDocument/2006/relationships/customXml" Target="../ink/ink1613.xml"/><Relationship Id="rId130" Type="http://schemas.openxmlformats.org/officeDocument/2006/relationships/customXml" Target="../ink/ink1635.xml"/><Relationship Id="rId151" Type="http://schemas.openxmlformats.org/officeDocument/2006/relationships/image" Target="../media/image1559.png"/><Relationship Id="rId172" Type="http://schemas.openxmlformats.org/officeDocument/2006/relationships/customXml" Target="../ink/ink1656.xml"/><Relationship Id="rId193" Type="http://schemas.openxmlformats.org/officeDocument/2006/relationships/image" Target="../media/image249.png"/><Relationship Id="rId207" Type="http://schemas.openxmlformats.org/officeDocument/2006/relationships/image" Target="../media/image1584.png"/><Relationship Id="rId228" Type="http://schemas.openxmlformats.org/officeDocument/2006/relationships/customXml" Target="../ink/ink1684.xml"/><Relationship Id="rId249" Type="http://schemas.openxmlformats.org/officeDocument/2006/relationships/image" Target="../media/image1604.png"/><Relationship Id="rId13" Type="http://schemas.openxmlformats.org/officeDocument/2006/relationships/image" Target="../media/image1490.png"/><Relationship Id="rId109" Type="http://schemas.openxmlformats.org/officeDocument/2006/relationships/image" Target="../media/image1538.png"/><Relationship Id="rId260" Type="http://schemas.openxmlformats.org/officeDocument/2006/relationships/customXml" Target="../ink/ink1700.xml"/><Relationship Id="rId281" Type="http://schemas.openxmlformats.org/officeDocument/2006/relationships/image" Target="../media/image1619.png"/><Relationship Id="rId34" Type="http://schemas.openxmlformats.org/officeDocument/2006/relationships/customXml" Target="../ink/ink1587.xml"/><Relationship Id="rId55" Type="http://schemas.openxmlformats.org/officeDocument/2006/relationships/image" Target="../media/image1511.png"/><Relationship Id="rId76" Type="http://schemas.openxmlformats.org/officeDocument/2006/relationships/customXml" Target="../ink/ink1608.xml"/><Relationship Id="rId97" Type="http://schemas.openxmlformats.org/officeDocument/2006/relationships/image" Target="../media/image1532.png"/><Relationship Id="rId120" Type="http://schemas.openxmlformats.org/officeDocument/2006/relationships/customXml" Target="../ink/ink1630.xml"/><Relationship Id="rId141" Type="http://schemas.openxmlformats.org/officeDocument/2006/relationships/image" Target="../media/image1554.png"/><Relationship Id="rId7" Type="http://schemas.openxmlformats.org/officeDocument/2006/relationships/image" Target="../media/image1487.png"/><Relationship Id="rId162" Type="http://schemas.openxmlformats.org/officeDocument/2006/relationships/customXml" Target="../ink/ink1651.xml"/><Relationship Id="rId183" Type="http://schemas.openxmlformats.org/officeDocument/2006/relationships/image" Target="../media/image1574.png"/><Relationship Id="rId218" Type="http://schemas.openxmlformats.org/officeDocument/2006/relationships/customXml" Target="../ink/ink1679.xml"/><Relationship Id="rId239" Type="http://schemas.openxmlformats.org/officeDocument/2006/relationships/image" Target="../media/image1599.png"/><Relationship Id="rId250" Type="http://schemas.openxmlformats.org/officeDocument/2006/relationships/customXml" Target="../ink/ink1695.xml"/><Relationship Id="rId271" Type="http://schemas.openxmlformats.org/officeDocument/2006/relationships/image" Target="../media/image1614.png"/><Relationship Id="rId292" Type="http://schemas.openxmlformats.org/officeDocument/2006/relationships/customXml" Target="../ink/ink1716.xml"/><Relationship Id="rId24" Type="http://schemas.openxmlformats.org/officeDocument/2006/relationships/customXml" Target="../ink/ink1582.xml"/><Relationship Id="rId45" Type="http://schemas.openxmlformats.org/officeDocument/2006/relationships/image" Target="../media/image1506.png"/><Relationship Id="rId66" Type="http://schemas.openxmlformats.org/officeDocument/2006/relationships/customXml" Target="../ink/ink1603.xml"/><Relationship Id="rId87" Type="http://schemas.openxmlformats.org/officeDocument/2006/relationships/image" Target="../media/image1527.png"/><Relationship Id="rId110" Type="http://schemas.openxmlformats.org/officeDocument/2006/relationships/customXml" Target="../ink/ink1625.xml"/><Relationship Id="rId131" Type="http://schemas.openxmlformats.org/officeDocument/2006/relationships/image" Target="../media/image1549.png"/><Relationship Id="rId152" Type="http://schemas.openxmlformats.org/officeDocument/2006/relationships/customXml" Target="../ink/ink1646.xml"/><Relationship Id="rId173" Type="http://schemas.openxmlformats.org/officeDocument/2006/relationships/image" Target="../media/image1570.png"/><Relationship Id="rId194" Type="http://schemas.openxmlformats.org/officeDocument/2006/relationships/customXml" Target="../ink/ink1667.xml"/><Relationship Id="rId208" Type="http://schemas.openxmlformats.org/officeDocument/2006/relationships/customXml" Target="../ink/ink1674.xml"/><Relationship Id="rId229" Type="http://schemas.openxmlformats.org/officeDocument/2006/relationships/image" Target="../media/image1594.png"/><Relationship Id="rId240" Type="http://schemas.openxmlformats.org/officeDocument/2006/relationships/customXml" Target="../ink/ink1690.xml"/><Relationship Id="rId261" Type="http://schemas.openxmlformats.org/officeDocument/2006/relationships/image" Target="../media/image1609.png"/><Relationship Id="rId14" Type="http://schemas.openxmlformats.org/officeDocument/2006/relationships/customXml" Target="../ink/ink1577.xml"/><Relationship Id="rId35" Type="http://schemas.openxmlformats.org/officeDocument/2006/relationships/image" Target="../media/image1501.png"/><Relationship Id="rId56" Type="http://schemas.openxmlformats.org/officeDocument/2006/relationships/customXml" Target="../ink/ink1598.xml"/><Relationship Id="rId77" Type="http://schemas.openxmlformats.org/officeDocument/2006/relationships/image" Target="../media/image1522.png"/><Relationship Id="rId100" Type="http://schemas.openxmlformats.org/officeDocument/2006/relationships/customXml" Target="../ink/ink1620.xml"/><Relationship Id="rId282" Type="http://schemas.openxmlformats.org/officeDocument/2006/relationships/customXml" Target="../ink/ink1711.xml"/><Relationship Id="rId8" Type="http://schemas.openxmlformats.org/officeDocument/2006/relationships/customXml" Target="../ink/ink1574.xml"/><Relationship Id="rId98" Type="http://schemas.openxmlformats.org/officeDocument/2006/relationships/customXml" Target="../ink/ink1619.xml"/><Relationship Id="rId121" Type="http://schemas.openxmlformats.org/officeDocument/2006/relationships/image" Target="../media/image1544.png"/><Relationship Id="rId142" Type="http://schemas.openxmlformats.org/officeDocument/2006/relationships/customXml" Target="../ink/ink1641.xml"/><Relationship Id="rId163" Type="http://schemas.openxmlformats.org/officeDocument/2006/relationships/image" Target="../media/image1565.png"/><Relationship Id="rId184" Type="http://schemas.openxmlformats.org/officeDocument/2006/relationships/customXml" Target="../ink/ink1662.xml"/><Relationship Id="rId219" Type="http://schemas.openxmlformats.org/officeDocument/2006/relationships/image" Target="../media/image1589.png"/><Relationship Id="rId230" Type="http://schemas.openxmlformats.org/officeDocument/2006/relationships/customXml" Target="../ink/ink1685.xml"/><Relationship Id="rId251" Type="http://schemas.openxmlformats.org/officeDocument/2006/relationships/image" Target="../media/image1605.png"/><Relationship Id="rId25" Type="http://schemas.openxmlformats.org/officeDocument/2006/relationships/image" Target="../media/image1496.png"/><Relationship Id="rId46" Type="http://schemas.openxmlformats.org/officeDocument/2006/relationships/customXml" Target="../ink/ink1593.xml"/><Relationship Id="rId67" Type="http://schemas.openxmlformats.org/officeDocument/2006/relationships/image" Target="../media/image1517.png"/><Relationship Id="rId272" Type="http://schemas.openxmlformats.org/officeDocument/2006/relationships/customXml" Target="../ink/ink1706.xml"/><Relationship Id="rId293" Type="http://schemas.openxmlformats.org/officeDocument/2006/relationships/image" Target="../media/image1625.png"/><Relationship Id="rId88" Type="http://schemas.openxmlformats.org/officeDocument/2006/relationships/customXml" Target="../ink/ink1614.xml"/><Relationship Id="rId111" Type="http://schemas.openxmlformats.org/officeDocument/2006/relationships/image" Target="../media/image1539.png"/><Relationship Id="rId132" Type="http://schemas.openxmlformats.org/officeDocument/2006/relationships/customXml" Target="../ink/ink1636.xml"/><Relationship Id="rId153" Type="http://schemas.openxmlformats.org/officeDocument/2006/relationships/image" Target="../media/image1560.png"/><Relationship Id="rId174" Type="http://schemas.openxmlformats.org/officeDocument/2006/relationships/customXml" Target="../ink/ink1657.xml"/><Relationship Id="rId195" Type="http://schemas.openxmlformats.org/officeDocument/2006/relationships/image" Target="../media/image1579.png"/><Relationship Id="rId209" Type="http://schemas.openxmlformats.org/officeDocument/2006/relationships/image" Target="../media/image1166.png"/><Relationship Id="rId220" Type="http://schemas.openxmlformats.org/officeDocument/2006/relationships/customXml" Target="../ink/ink1680.xml"/><Relationship Id="rId241" Type="http://schemas.openxmlformats.org/officeDocument/2006/relationships/image" Target="../media/image1600.png"/><Relationship Id="rId15" Type="http://schemas.openxmlformats.org/officeDocument/2006/relationships/image" Target="../media/image1491.png"/><Relationship Id="rId36" Type="http://schemas.openxmlformats.org/officeDocument/2006/relationships/customXml" Target="../ink/ink1588.xml"/><Relationship Id="rId57" Type="http://schemas.openxmlformats.org/officeDocument/2006/relationships/image" Target="../media/image1512.png"/><Relationship Id="rId262" Type="http://schemas.openxmlformats.org/officeDocument/2006/relationships/customXml" Target="../ink/ink1701.xml"/><Relationship Id="rId283" Type="http://schemas.openxmlformats.org/officeDocument/2006/relationships/image" Target="../media/image1620.png"/><Relationship Id="rId78" Type="http://schemas.openxmlformats.org/officeDocument/2006/relationships/customXml" Target="../ink/ink1609.xml"/><Relationship Id="rId99" Type="http://schemas.openxmlformats.org/officeDocument/2006/relationships/image" Target="../media/image1533.png"/><Relationship Id="rId101" Type="http://schemas.openxmlformats.org/officeDocument/2006/relationships/image" Target="../media/image1534.png"/><Relationship Id="rId122" Type="http://schemas.openxmlformats.org/officeDocument/2006/relationships/customXml" Target="../ink/ink1631.xml"/><Relationship Id="rId143" Type="http://schemas.openxmlformats.org/officeDocument/2006/relationships/image" Target="../media/image1555.png"/><Relationship Id="rId164" Type="http://schemas.openxmlformats.org/officeDocument/2006/relationships/customXml" Target="../ink/ink1652.xml"/><Relationship Id="rId185" Type="http://schemas.openxmlformats.org/officeDocument/2006/relationships/image" Target="../media/image1575.png"/><Relationship Id="rId9" Type="http://schemas.openxmlformats.org/officeDocument/2006/relationships/image" Target="../media/image1488.png"/><Relationship Id="rId210" Type="http://schemas.openxmlformats.org/officeDocument/2006/relationships/customXml" Target="../ink/ink1675.xml"/><Relationship Id="rId26" Type="http://schemas.openxmlformats.org/officeDocument/2006/relationships/customXml" Target="../ink/ink1583.xml"/><Relationship Id="rId231" Type="http://schemas.openxmlformats.org/officeDocument/2006/relationships/image" Target="../media/image1595.png"/><Relationship Id="rId252" Type="http://schemas.openxmlformats.org/officeDocument/2006/relationships/customXml" Target="../ink/ink1696.xml"/><Relationship Id="rId273" Type="http://schemas.openxmlformats.org/officeDocument/2006/relationships/image" Target="../media/image1615.png"/><Relationship Id="rId294" Type="http://schemas.openxmlformats.org/officeDocument/2006/relationships/customXml" Target="../ink/ink1717.xml"/><Relationship Id="rId47" Type="http://schemas.openxmlformats.org/officeDocument/2006/relationships/image" Target="../media/image1507.png"/><Relationship Id="rId68" Type="http://schemas.openxmlformats.org/officeDocument/2006/relationships/customXml" Target="../ink/ink1604.xml"/><Relationship Id="rId89" Type="http://schemas.openxmlformats.org/officeDocument/2006/relationships/image" Target="../media/image1528.png"/><Relationship Id="rId112" Type="http://schemas.openxmlformats.org/officeDocument/2006/relationships/customXml" Target="../ink/ink1626.xml"/><Relationship Id="rId133" Type="http://schemas.openxmlformats.org/officeDocument/2006/relationships/image" Target="../media/image1550.png"/><Relationship Id="rId154" Type="http://schemas.openxmlformats.org/officeDocument/2006/relationships/customXml" Target="../ink/ink1647.xml"/><Relationship Id="rId175" Type="http://schemas.openxmlformats.org/officeDocument/2006/relationships/image" Target="../media/image1571.png"/><Relationship Id="rId196" Type="http://schemas.openxmlformats.org/officeDocument/2006/relationships/customXml" Target="../ink/ink1668.xml"/><Relationship Id="rId200" Type="http://schemas.openxmlformats.org/officeDocument/2006/relationships/customXml" Target="../ink/ink1670.xml"/><Relationship Id="rId16" Type="http://schemas.openxmlformats.org/officeDocument/2006/relationships/customXml" Target="../ink/ink1578.xml"/><Relationship Id="rId221" Type="http://schemas.openxmlformats.org/officeDocument/2006/relationships/image" Target="../media/image1590.png"/><Relationship Id="rId242" Type="http://schemas.openxmlformats.org/officeDocument/2006/relationships/customXml" Target="../ink/ink1691.xml"/><Relationship Id="rId263" Type="http://schemas.openxmlformats.org/officeDocument/2006/relationships/image" Target="../media/image1610.png"/><Relationship Id="rId284" Type="http://schemas.openxmlformats.org/officeDocument/2006/relationships/customXml" Target="../ink/ink1712.xml"/><Relationship Id="rId37" Type="http://schemas.openxmlformats.org/officeDocument/2006/relationships/image" Target="../media/image1502.png"/><Relationship Id="rId58" Type="http://schemas.openxmlformats.org/officeDocument/2006/relationships/customXml" Target="../ink/ink1599.xml"/><Relationship Id="rId79" Type="http://schemas.openxmlformats.org/officeDocument/2006/relationships/image" Target="../media/image1523.png"/><Relationship Id="rId102" Type="http://schemas.openxmlformats.org/officeDocument/2006/relationships/customXml" Target="../ink/ink1621.xml"/><Relationship Id="rId123" Type="http://schemas.openxmlformats.org/officeDocument/2006/relationships/image" Target="../media/image1545.png"/><Relationship Id="rId144" Type="http://schemas.openxmlformats.org/officeDocument/2006/relationships/customXml" Target="../ink/ink1642.xml"/><Relationship Id="rId90" Type="http://schemas.openxmlformats.org/officeDocument/2006/relationships/customXml" Target="../ink/ink1615.xml"/><Relationship Id="rId165" Type="http://schemas.openxmlformats.org/officeDocument/2006/relationships/image" Target="../media/image1566.png"/><Relationship Id="rId186" Type="http://schemas.openxmlformats.org/officeDocument/2006/relationships/customXml" Target="../ink/ink1663.xml"/><Relationship Id="rId211" Type="http://schemas.openxmlformats.org/officeDocument/2006/relationships/image" Target="../media/image1585.png"/><Relationship Id="rId232" Type="http://schemas.openxmlformats.org/officeDocument/2006/relationships/customXml" Target="../ink/ink1686.xml"/><Relationship Id="rId253" Type="http://schemas.openxmlformats.org/officeDocument/2006/relationships/image" Target="../media/image1606.png"/><Relationship Id="rId274" Type="http://schemas.openxmlformats.org/officeDocument/2006/relationships/customXml" Target="../ink/ink1707.xml"/><Relationship Id="rId295" Type="http://schemas.openxmlformats.org/officeDocument/2006/relationships/image" Target="../media/image1626.png"/><Relationship Id="rId27" Type="http://schemas.openxmlformats.org/officeDocument/2006/relationships/image" Target="../media/image1497.png"/><Relationship Id="rId48" Type="http://schemas.openxmlformats.org/officeDocument/2006/relationships/customXml" Target="../ink/ink1594.xml"/><Relationship Id="rId69" Type="http://schemas.openxmlformats.org/officeDocument/2006/relationships/image" Target="../media/image1518.png"/><Relationship Id="rId113" Type="http://schemas.openxmlformats.org/officeDocument/2006/relationships/image" Target="../media/image1540.png"/><Relationship Id="rId134" Type="http://schemas.openxmlformats.org/officeDocument/2006/relationships/customXml" Target="../ink/ink1637.xml"/><Relationship Id="rId80" Type="http://schemas.openxmlformats.org/officeDocument/2006/relationships/customXml" Target="../ink/ink1610.xml"/><Relationship Id="rId155" Type="http://schemas.openxmlformats.org/officeDocument/2006/relationships/image" Target="../media/image1561.png"/><Relationship Id="rId176" Type="http://schemas.openxmlformats.org/officeDocument/2006/relationships/customXml" Target="../ink/ink1658.xml"/><Relationship Id="rId197" Type="http://schemas.openxmlformats.org/officeDocument/2006/relationships/image" Target="../media/image1580.png"/><Relationship Id="rId201" Type="http://schemas.openxmlformats.org/officeDocument/2006/relationships/image" Target="../media/image1581.png"/><Relationship Id="rId222" Type="http://schemas.openxmlformats.org/officeDocument/2006/relationships/customXml" Target="../ink/ink1681.xml"/><Relationship Id="rId243" Type="http://schemas.openxmlformats.org/officeDocument/2006/relationships/image" Target="../media/image1601.png"/><Relationship Id="rId264" Type="http://schemas.openxmlformats.org/officeDocument/2006/relationships/customXml" Target="../ink/ink1702.xml"/><Relationship Id="rId285" Type="http://schemas.openxmlformats.org/officeDocument/2006/relationships/image" Target="../media/image1621.png"/><Relationship Id="rId17" Type="http://schemas.openxmlformats.org/officeDocument/2006/relationships/image" Target="../media/image1492.png"/><Relationship Id="rId38" Type="http://schemas.openxmlformats.org/officeDocument/2006/relationships/customXml" Target="../ink/ink1589.xml"/><Relationship Id="rId59" Type="http://schemas.openxmlformats.org/officeDocument/2006/relationships/image" Target="../media/image1513.png"/><Relationship Id="rId103" Type="http://schemas.openxmlformats.org/officeDocument/2006/relationships/image" Target="../media/image1535.png"/><Relationship Id="rId124" Type="http://schemas.openxmlformats.org/officeDocument/2006/relationships/customXml" Target="../ink/ink1632.xml"/><Relationship Id="rId70" Type="http://schemas.openxmlformats.org/officeDocument/2006/relationships/customXml" Target="../ink/ink1605.xml"/><Relationship Id="rId91" Type="http://schemas.openxmlformats.org/officeDocument/2006/relationships/image" Target="../media/image1529.png"/><Relationship Id="rId145" Type="http://schemas.openxmlformats.org/officeDocument/2006/relationships/image" Target="../media/image1556.png"/><Relationship Id="rId166" Type="http://schemas.openxmlformats.org/officeDocument/2006/relationships/customXml" Target="../ink/ink1653.xml"/><Relationship Id="rId187" Type="http://schemas.openxmlformats.org/officeDocument/2006/relationships/image" Target="../media/image15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76.xml"/><Relationship Id="rId233" Type="http://schemas.openxmlformats.org/officeDocument/2006/relationships/image" Target="../media/image1596.png"/><Relationship Id="rId254" Type="http://schemas.openxmlformats.org/officeDocument/2006/relationships/customXml" Target="../ink/ink1697.xml"/><Relationship Id="rId28" Type="http://schemas.openxmlformats.org/officeDocument/2006/relationships/customXml" Target="../ink/ink1584.xml"/><Relationship Id="rId49" Type="http://schemas.openxmlformats.org/officeDocument/2006/relationships/image" Target="../media/image1508.png"/><Relationship Id="rId114" Type="http://schemas.openxmlformats.org/officeDocument/2006/relationships/customXml" Target="../ink/ink1627.xml"/><Relationship Id="rId275" Type="http://schemas.openxmlformats.org/officeDocument/2006/relationships/image" Target="../media/image1616.png"/><Relationship Id="rId296" Type="http://schemas.openxmlformats.org/officeDocument/2006/relationships/customXml" Target="../ink/ink1718.xml"/><Relationship Id="rId300" Type="http://schemas.openxmlformats.org/officeDocument/2006/relationships/customXml" Target="../ink/ink1720.xml"/><Relationship Id="rId60" Type="http://schemas.openxmlformats.org/officeDocument/2006/relationships/customXml" Target="../ink/ink1600.xml"/><Relationship Id="rId81" Type="http://schemas.openxmlformats.org/officeDocument/2006/relationships/image" Target="../media/image1524.png"/><Relationship Id="rId135" Type="http://schemas.openxmlformats.org/officeDocument/2006/relationships/image" Target="../media/image1551.png"/><Relationship Id="rId156" Type="http://schemas.openxmlformats.org/officeDocument/2006/relationships/customXml" Target="../ink/ink1648.xml"/><Relationship Id="rId177" Type="http://schemas.openxmlformats.org/officeDocument/2006/relationships/image" Target="../media/image1572.png"/><Relationship Id="rId198" Type="http://schemas.openxmlformats.org/officeDocument/2006/relationships/customXml" Target="../ink/ink1669.xml"/><Relationship Id="rId202" Type="http://schemas.openxmlformats.org/officeDocument/2006/relationships/customXml" Target="../ink/ink1671.xml"/><Relationship Id="rId223" Type="http://schemas.openxmlformats.org/officeDocument/2006/relationships/image" Target="../media/image1591.png"/><Relationship Id="rId244" Type="http://schemas.openxmlformats.org/officeDocument/2006/relationships/customXml" Target="../ink/ink1692.xml"/><Relationship Id="rId18" Type="http://schemas.openxmlformats.org/officeDocument/2006/relationships/customXml" Target="../ink/ink1579.xml"/><Relationship Id="rId39" Type="http://schemas.openxmlformats.org/officeDocument/2006/relationships/image" Target="../media/image1503.png"/><Relationship Id="rId265" Type="http://schemas.openxmlformats.org/officeDocument/2006/relationships/image" Target="../media/image1611.png"/><Relationship Id="rId286" Type="http://schemas.openxmlformats.org/officeDocument/2006/relationships/customXml" Target="../ink/ink1713.xml"/><Relationship Id="rId50" Type="http://schemas.openxmlformats.org/officeDocument/2006/relationships/customXml" Target="../ink/ink1595.xml"/><Relationship Id="rId104" Type="http://schemas.openxmlformats.org/officeDocument/2006/relationships/customXml" Target="../ink/ink1622.xml"/><Relationship Id="rId125" Type="http://schemas.openxmlformats.org/officeDocument/2006/relationships/image" Target="../media/image1546.png"/><Relationship Id="rId146" Type="http://schemas.openxmlformats.org/officeDocument/2006/relationships/customXml" Target="../ink/ink1643.xml"/><Relationship Id="rId167" Type="http://schemas.openxmlformats.org/officeDocument/2006/relationships/image" Target="../media/image1567.png"/><Relationship Id="rId188" Type="http://schemas.openxmlformats.org/officeDocument/2006/relationships/customXml" Target="../ink/ink1664.xml"/><Relationship Id="rId71" Type="http://schemas.openxmlformats.org/officeDocument/2006/relationships/image" Target="../media/image1519.png"/><Relationship Id="rId92" Type="http://schemas.openxmlformats.org/officeDocument/2006/relationships/customXml" Target="../ink/ink1616.xml"/><Relationship Id="rId213" Type="http://schemas.openxmlformats.org/officeDocument/2006/relationships/image" Target="../media/image1586.png"/><Relationship Id="rId234" Type="http://schemas.openxmlformats.org/officeDocument/2006/relationships/customXml" Target="../ink/ink1687.xml"/><Relationship Id="rId2" Type="http://schemas.openxmlformats.org/officeDocument/2006/relationships/customXml" Target="../ink/ink1571.xml"/><Relationship Id="rId29" Type="http://schemas.openxmlformats.org/officeDocument/2006/relationships/image" Target="../media/image1498.png"/><Relationship Id="rId255" Type="http://schemas.openxmlformats.org/officeDocument/2006/relationships/image" Target="../media/image1607.png"/><Relationship Id="rId276" Type="http://schemas.openxmlformats.org/officeDocument/2006/relationships/customXml" Target="../ink/ink1708.xml"/><Relationship Id="rId297" Type="http://schemas.openxmlformats.org/officeDocument/2006/relationships/image" Target="../media/image1627.png"/><Relationship Id="rId40" Type="http://schemas.openxmlformats.org/officeDocument/2006/relationships/customXml" Target="../ink/ink1590.xml"/><Relationship Id="rId115" Type="http://schemas.openxmlformats.org/officeDocument/2006/relationships/image" Target="../media/image1541.png"/><Relationship Id="rId136" Type="http://schemas.openxmlformats.org/officeDocument/2006/relationships/customXml" Target="../ink/ink1638.xml"/><Relationship Id="rId157" Type="http://schemas.openxmlformats.org/officeDocument/2006/relationships/image" Target="../media/image1562.png"/><Relationship Id="rId178" Type="http://schemas.openxmlformats.org/officeDocument/2006/relationships/customXml" Target="../ink/ink1659.xml"/><Relationship Id="rId301" Type="http://schemas.openxmlformats.org/officeDocument/2006/relationships/image" Target="../media/image1629.png"/><Relationship Id="rId61" Type="http://schemas.openxmlformats.org/officeDocument/2006/relationships/image" Target="../media/image1514.png"/><Relationship Id="rId82" Type="http://schemas.openxmlformats.org/officeDocument/2006/relationships/customXml" Target="../ink/ink1611.xml"/><Relationship Id="rId199" Type="http://schemas.openxmlformats.org/officeDocument/2006/relationships/image" Target="../media/image444.png"/><Relationship Id="rId203" Type="http://schemas.openxmlformats.org/officeDocument/2006/relationships/image" Target="../media/image1582.png"/><Relationship Id="rId19" Type="http://schemas.openxmlformats.org/officeDocument/2006/relationships/image" Target="../media/image1493.png"/><Relationship Id="rId224" Type="http://schemas.openxmlformats.org/officeDocument/2006/relationships/customXml" Target="../ink/ink1682.xml"/><Relationship Id="rId245" Type="http://schemas.openxmlformats.org/officeDocument/2006/relationships/image" Target="../media/image1602.png"/><Relationship Id="rId266" Type="http://schemas.openxmlformats.org/officeDocument/2006/relationships/customXml" Target="../ink/ink1703.xml"/><Relationship Id="rId287" Type="http://schemas.openxmlformats.org/officeDocument/2006/relationships/image" Target="../media/image1622.png"/><Relationship Id="rId30" Type="http://schemas.openxmlformats.org/officeDocument/2006/relationships/customXml" Target="../ink/ink1585.xml"/><Relationship Id="rId105" Type="http://schemas.openxmlformats.org/officeDocument/2006/relationships/image" Target="../media/image1536.png"/><Relationship Id="rId126" Type="http://schemas.openxmlformats.org/officeDocument/2006/relationships/customXml" Target="../ink/ink1633.xml"/><Relationship Id="rId147" Type="http://schemas.openxmlformats.org/officeDocument/2006/relationships/image" Target="../media/image1557.png"/><Relationship Id="rId168" Type="http://schemas.openxmlformats.org/officeDocument/2006/relationships/customXml" Target="../ink/ink1654.xml"/><Relationship Id="rId51" Type="http://schemas.openxmlformats.org/officeDocument/2006/relationships/image" Target="../media/image1509.png"/><Relationship Id="rId72" Type="http://schemas.openxmlformats.org/officeDocument/2006/relationships/customXml" Target="../ink/ink1606.xml"/><Relationship Id="rId93" Type="http://schemas.openxmlformats.org/officeDocument/2006/relationships/image" Target="../media/image1530.png"/><Relationship Id="rId189" Type="http://schemas.openxmlformats.org/officeDocument/2006/relationships/image" Target="../media/image1577.png"/><Relationship Id="rId3" Type="http://schemas.openxmlformats.org/officeDocument/2006/relationships/image" Target="../media/image1485.png"/><Relationship Id="rId214" Type="http://schemas.openxmlformats.org/officeDocument/2006/relationships/customXml" Target="../ink/ink1677.xml"/><Relationship Id="rId235" Type="http://schemas.openxmlformats.org/officeDocument/2006/relationships/image" Target="../media/image1597.png"/><Relationship Id="rId256" Type="http://schemas.openxmlformats.org/officeDocument/2006/relationships/customXml" Target="../ink/ink1698.xml"/><Relationship Id="rId277" Type="http://schemas.openxmlformats.org/officeDocument/2006/relationships/image" Target="../media/image1617.png"/><Relationship Id="rId298" Type="http://schemas.openxmlformats.org/officeDocument/2006/relationships/customXml" Target="../ink/ink1719.xml"/><Relationship Id="rId116" Type="http://schemas.openxmlformats.org/officeDocument/2006/relationships/customXml" Target="../ink/ink1628.xml"/><Relationship Id="rId137" Type="http://schemas.openxmlformats.org/officeDocument/2006/relationships/image" Target="../media/image1552.png"/><Relationship Id="rId158" Type="http://schemas.openxmlformats.org/officeDocument/2006/relationships/customXml" Target="../ink/ink1649.xml"/><Relationship Id="rId302" Type="http://schemas.openxmlformats.org/officeDocument/2006/relationships/customXml" Target="../ink/ink1721.xml"/><Relationship Id="rId20" Type="http://schemas.openxmlformats.org/officeDocument/2006/relationships/customXml" Target="../ink/ink1580.xml"/><Relationship Id="rId41" Type="http://schemas.openxmlformats.org/officeDocument/2006/relationships/image" Target="../media/image1504.png"/><Relationship Id="rId62" Type="http://schemas.openxmlformats.org/officeDocument/2006/relationships/customXml" Target="../ink/ink1601.xml"/><Relationship Id="rId83" Type="http://schemas.openxmlformats.org/officeDocument/2006/relationships/image" Target="../media/image1525.png"/><Relationship Id="rId179" Type="http://schemas.openxmlformats.org/officeDocument/2006/relationships/image" Target="../media/image320.png"/><Relationship Id="rId190" Type="http://schemas.openxmlformats.org/officeDocument/2006/relationships/customXml" Target="../ink/ink1665.xml"/><Relationship Id="rId204" Type="http://schemas.openxmlformats.org/officeDocument/2006/relationships/customXml" Target="../ink/ink1672.xml"/><Relationship Id="rId225" Type="http://schemas.openxmlformats.org/officeDocument/2006/relationships/image" Target="../media/image1592.png"/><Relationship Id="rId246" Type="http://schemas.openxmlformats.org/officeDocument/2006/relationships/customXml" Target="../ink/ink1693.xml"/><Relationship Id="rId267" Type="http://schemas.openxmlformats.org/officeDocument/2006/relationships/image" Target="../media/image1612.png"/><Relationship Id="rId288" Type="http://schemas.openxmlformats.org/officeDocument/2006/relationships/customXml" Target="../ink/ink1714.xml"/><Relationship Id="rId106" Type="http://schemas.openxmlformats.org/officeDocument/2006/relationships/customXml" Target="../ink/ink1623.xml"/><Relationship Id="rId127" Type="http://schemas.openxmlformats.org/officeDocument/2006/relationships/image" Target="../media/image1547.png"/><Relationship Id="rId10" Type="http://schemas.openxmlformats.org/officeDocument/2006/relationships/customXml" Target="../ink/ink1575.xml"/><Relationship Id="rId31" Type="http://schemas.openxmlformats.org/officeDocument/2006/relationships/image" Target="../media/image1499.png"/><Relationship Id="rId52" Type="http://schemas.openxmlformats.org/officeDocument/2006/relationships/customXml" Target="../ink/ink1596.xml"/><Relationship Id="rId73" Type="http://schemas.openxmlformats.org/officeDocument/2006/relationships/image" Target="../media/image1520.png"/><Relationship Id="rId94" Type="http://schemas.openxmlformats.org/officeDocument/2006/relationships/customXml" Target="../ink/ink1617.xml"/><Relationship Id="rId148" Type="http://schemas.openxmlformats.org/officeDocument/2006/relationships/customXml" Target="../ink/ink1644.xml"/><Relationship Id="rId169" Type="http://schemas.openxmlformats.org/officeDocument/2006/relationships/image" Target="../media/image1568.png"/><Relationship Id="rId4" Type="http://schemas.openxmlformats.org/officeDocument/2006/relationships/customXml" Target="../ink/ink1572.xml"/><Relationship Id="rId180" Type="http://schemas.openxmlformats.org/officeDocument/2006/relationships/customXml" Target="../ink/ink1660.xml"/><Relationship Id="rId215" Type="http://schemas.openxmlformats.org/officeDocument/2006/relationships/image" Target="../media/image1587.png"/><Relationship Id="rId236" Type="http://schemas.openxmlformats.org/officeDocument/2006/relationships/customXml" Target="../ink/ink1688.xml"/><Relationship Id="rId257" Type="http://schemas.openxmlformats.org/officeDocument/2006/relationships/image" Target="../media/image1608.png"/><Relationship Id="rId278" Type="http://schemas.openxmlformats.org/officeDocument/2006/relationships/customXml" Target="../ink/ink1709.xml"/><Relationship Id="rId303" Type="http://schemas.openxmlformats.org/officeDocument/2006/relationships/image" Target="../media/image1630.png"/><Relationship Id="rId42" Type="http://schemas.openxmlformats.org/officeDocument/2006/relationships/customXml" Target="../ink/ink1591.xml"/><Relationship Id="rId84" Type="http://schemas.openxmlformats.org/officeDocument/2006/relationships/customXml" Target="../ink/ink1612.xml"/><Relationship Id="rId138" Type="http://schemas.openxmlformats.org/officeDocument/2006/relationships/customXml" Target="../ink/ink1639.xml"/><Relationship Id="rId191" Type="http://schemas.openxmlformats.org/officeDocument/2006/relationships/image" Target="../media/image1578.png"/><Relationship Id="rId205" Type="http://schemas.openxmlformats.org/officeDocument/2006/relationships/image" Target="../media/image1583.png"/><Relationship Id="rId247" Type="http://schemas.openxmlformats.org/officeDocument/2006/relationships/image" Target="../media/image1603.png"/><Relationship Id="rId107" Type="http://schemas.openxmlformats.org/officeDocument/2006/relationships/image" Target="../media/image1537.png"/><Relationship Id="rId289" Type="http://schemas.openxmlformats.org/officeDocument/2006/relationships/image" Target="../media/image1623.png"/><Relationship Id="rId11" Type="http://schemas.openxmlformats.org/officeDocument/2006/relationships/image" Target="../media/image1489.png"/><Relationship Id="rId53" Type="http://schemas.openxmlformats.org/officeDocument/2006/relationships/image" Target="../media/image1510.png"/><Relationship Id="rId149" Type="http://schemas.openxmlformats.org/officeDocument/2006/relationships/image" Target="../media/image1558.png"/><Relationship Id="rId95" Type="http://schemas.openxmlformats.org/officeDocument/2006/relationships/image" Target="../media/image1531.png"/><Relationship Id="rId160" Type="http://schemas.openxmlformats.org/officeDocument/2006/relationships/customXml" Target="../ink/ink1650.xml"/><Relationship Id="rId216" Type="http://schemas.openxmlformats.org/officeDocument/2006/relationships/customXml" Target="../ink/ink1678.xml"/><Relationship Id="rId258" Type="http://schemas.openxmlformats.org/officeDocument/2006/relationships/customXml" Target="../ink/ink1699.xml"/><Relationship Id="rId22" Type="http://schemas.openxmlformats.org/officeDocument/2006/relationships/customXml" Target="../ink/ink1581.xml"/><Relationship Id="rId64" Type="http://schemas.openxmlformats.org/officeDocument/2006/relationships/customXml" Target="../ink/ink1602.xml"/><Relationship Id="rId118" Type="http://schemas.openxmlformats.org/officeDocument/2006/relationships/customXml" Target="../ink/ink1629.xml"/><Relationship Id="rId171" Type="http://schemas.openxmlformats.org/officeDocument/2006/relationships/image" Target="../media/image1569.png"/><Relationship Id="rId227" Type="http://schemas.openxmlformats.org/officeDocument/2006/relationships/image" Target="../media/image1593.png"/><Relationship Id="rId269" Type="http://schemas.openxmlformats.org/officeDocument/2006/relationships/image" Target="../media/image1613.png"/><Relationship Id="rId33" Type="http://schemas.openxmlformats.org/officeDocument/2006/relationships/image" Target="../media/image1500.png"/><Relationship Id="rId129" Type="http://schemas.openxmlformats.org/officeDocument/2006/relationships/image" Target="../media/image1548.png"/><Relationship Id="rId280" Type="http://schemas.openxmlformats.org/officeDocument/2006/relationships/customXml" Target="../ink/ink1710.xml"/><Relationship Id="rId75" Type="http://schemas.openxmlformats.org/officeDocument/2006/relationships/image" Target="../media/image1521.png"/><Relationship Id="rId140" Type="http://schemas.openxmlformats.org/officeDocument/2006/relationships/customXml" Target="../ink/ink1640.xml"/><Relationship Id="rId182" Type="http://schemas.openxmlformats.org/officeDocument/2006/relationships/customXml" Target="../ink/ink1661.xml"/><Relationship Id="rId6" Type="http://schemas.openxmlformats.org/officeDocument/2006/relationships/customXml" Target="../ink/ink1573.xml"/><Relationship Id="rId238" Type="http://schemas.openxmlformats.org/officeDocument/2006/relationships/customXml" Target="../ink/ink1689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35.xml"/><Relationship Id="rId117" Type="http://schemas.openxmlformats.org/officeDocument/2006/relationships/image" Target="../media/image1686.png"/><Relationship Id="rId21" Type="http://schemas.openxmlformats.org/officeDocument/2006/relationships/image" Target="../media/image1641.png"/><Relationship Id="rId42" Type="http://schemas.openxmlformats.org/officeDocument/2006/relationships/customXml" Target="../ink/ink1743.xml"/><Relationship Id="rId47" Type="http://schemas.openxmlformats.org/officeDocument/2006/relationships/image" Target="../media/image1654.png"/><Relationship Id="rId63" Type="http://schemas.openxmlformats.org/officeDocument/2006/relationships/image" Target="../media/image1225.png"/><Relationship Id="rId68" Type="http://schemas.openxmlformats.org/officeDocument/2006/relationships/customXml" Target="../ink/ink1756.xml"/><Relationship Id="rId84" Type="http://schemas.openxmlformats.org/officeDocument/2006/relationships/customXml" Target="../ink/ink1764.xml"/><Relationship Id="rId89" Type="http://schemas.openxmlformats.org/officeDocument/2006/relationships/image" Target="../media/image1673.png"/><Relationship Id="rId112" Type="http://schemas.openxmlformats.org/officeDocument/2006/relationships/customXml" Target="../ink/ink1778.xml"/><Relationship Id="rId16" Type="http://schemas.openxmlformats.org/officeDocument/2006/relationships/customXml" Target="../ink/ink1730.xml"/><Relationship Id="rId107" Type="http://schemas.openxmlformats.org/officeDocument/2006/relationships/image" Target="../media/image1681.png"/><Relationship Id="rId11" Type="http://schemas.openxmlformats.org/officeDocument/2006/relationships/image" Target="../media/image1636.png"/><Relationship Id="rId32" Type="http://schemas.openxmlformats.org/officeDocument/2006/relationships/customXml" Target="../ink/ink1738.xml"/><Relationship Id="rId37" Type="http://schemas.openxmlformats.org/officeDocument/2006/relationships/image" Target="../media/image1649.png"/><Relationship Id="rId53" Type="http://schemas.openxmlformats.org/officeDocument/2006/relationships/image" Target="../media/image1657.png"/><Relationship Id="rId58" Type="http://schemas.openxmlformats.org/officeDocument/2006/relationships/customXml" Target="../ink/ink1751.xml"/><Relationship Id="rId74" Type="http://schemas.openxmlformats.org/officeDocument/2006/relationships/customXml" Target="../ink/ink1759.xml"/><Relationship Id="rId79" Type="http://schemas.openxmlformats.org/officeDocument/2006/relationships/image" Target="../media/image1668.png"/><Relationship Id="rId102" Type="http://schemas.openxmlformats.org/officeDocument/2006/relationships/customXml" Target="../ink/ink1773.xml"/><Relationship Id="rId123" Type="http://schemas.openxmlformats.org/officeDocument/2006/relationships/image" Target="../media/image1689.png"/><Relationship Id="rId5" Type="http://schemas.openxmlformats.org/officeDocument/2006/relationships/image" Target="../media/image1633.png"/><Relationship Id="rId90" Type="http://schemas.openxmlformats.org/officeDocument/2006/relationships/customXml" Target="../ink/ink1767.xml"/><Relationship Id="rId95" Type="http://schemas.openxmlformats.org/officeDocument/2006/relationships/image" Target="../media/image1675.png"/><Relationship Id="rId22" Type="http://schemas.openxmlformats.org/officeDocument/2006/relationships/customXml" Target="../ink/ink1733.xml"/><Relationship Id="rId27" Type="http://schemas.openxmlformats.org/officeDocument/2006/relationships/image" Target="../media/image1644.png"/><Relationship Id="rId43" Type="http://schemas.openxmlformats.org/officeDocument/2006/relationships/image" Target="../media/image1652.png"/><Relationship Id="rId48" Type="http://schemas.openxmlformats.org/officeDocument/2006/relationships/customXml" Target="../ink/ink1746.xml"/><Relationship Id="rId64" Type="http://schemas.openxmlformats.org/officeDocument/2006/relationships/customXml" Target="../ink/ink1754.xml"/><Relationship Id="rId69" Type="http://schemas.openxmlformats.org/officeDocument/2006/relationships/image" Target="../media/image1663.png"/><Relationship Id="rId113" Type="http://schemas.openxmlformats.org/officeDocument/2006/relationships/image" Target="../media/image1684.png"/><Relationship Id="rId118" Type="http://schemas.openxmlformats.org/officeDocument/2006/relationships/customXml" Target="../ink/ink1781.xml"/><Relationship Id="rId80" Type="http://schemas.openxmlformats.org/officeDocument/2006/relationships/customXml" Target="../ink/ink1762.xml"/><Relationship Id="rId85" Type="http://schemas.openxmlformats.org/officeDocument/2006/relationships/image" Target="../media/image1671.png"/><Relationship Id="rId12" Type="http://schemas.openxmlformats.org/officeDocument/2006/relationships/customXml" Target="../ink/ink1728.xml"/><Relationship Id="rId17" Type="http://schemas.openxmlformats.org/officeDocument/2006/relationships/image" Target="../media/image1639.png"/><Relationship Id="rId33" Type="http://schemas.openxmlformats.org/officeDocument/2006/relationships/image" Target="../media/image1647.png"/><Relationship Id="rId38" Type="http://schemas.openxmlformats.org/officeDocument/2006/relationships/customXml" Target="../ink/ink1741.xml"/><Relationship Id="rId59" Type="http://schemas.openxmlformats.org/officeDocument/2006/relationships/image" Target="../media/image1462.png"/><Relationship Id="rId103" Type="http://schemas.openxmlformats.org/officeDocument/2006/relationships/image" Target="../media/image1679.png"/><Relationship Id="rId108" Type="http://schemas.openxmlformats.org/officeDocument/2006/relationships/customXml" Target="../ink/ink1776.xml"/><Relationship Id="rId54" Type="http://schemas.openxmlformats.org/officeDocument/2006/relationships/customXml" Target="../ink/ink1749.xml"/><Relationship Id="rId70" Type="http://schemas.openxmlformats.org/officeDocument/2006/relationships/customXml" Target="../ink/ink1757.xml"/><Relationship Id="rId75" Type="http://schemas.openxmlformats.org/officeDocument/2006/relationships/image" Target="../media/image1666.png"/><Relationship Id="rId91" Type="http://schemas.openxmlformats.org/officeDocument/2006/relationships/image" Target="../media/image1674.png"/><Relationship Id="rId96" Type="http://schemas.openxmlformats.org/officeDocument/2006/relationships/customXml" Target="../ink/ink17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5.xml"/><Relationship Id="rId23" Type="http://schemas.openxmlformats.org/officeDocument/2006/relationships/image" Target="../media/image1642.png"/><Relationship Id="rId28" Type="http://schemas.openxmlformats.org/officeDocument/2006/relationships/customXml" Target="../ink/ink1736.xml"/><Relationship Id="rId49" Type="http://schemas.openxmlformats.org/officeDocument/2006/relationships/image" Target="../media/image1655.png"/><Relationship Id="rId114" Type="http://schemas.openxmlformats.org/officeDocument/2006/relationships/customXml" Target="../ink/ink1779.xml"/><Relationship Id="rId119" Type="http://schemas.openxmlformats.org/officeDocument/2006/relationships/image" Target="../media/image1687.png"/><Relationship Id="rId44" Type="http://schemas.openxmlformats.org/officeDocument/2006/relationships/customXml" Target="../ink/ink1744.xml"/><Relationship Id="rId60" Type="http://schemas.openxmlformats.org/officeDocument/2006/relationships/customXml" Target="../ink/ink1752.xml"/><Relationship Id="rId65" Type="http://schemas.openxmlformats.org/officeDocument/2006/relationships/image" Target="../media/image1661.png"/><Relationship Id="rId81" Type="http://schemas.openxmlformats.org/officeDocument/2006/relationships/image" Target="../media/image1669.png"/><Relationship Id="rId86" Type="http://schemas.openxmlformats.org/officeDocument/2006/relationships/customXml" Target="../ink/ink1765.xml"/><Relationship Id="rId4" Type="http://schemas.openxmlformats.org/officeDocument/2006/relationships/customXml" Target="../ink/ink1724.xml"/><Relationship Id="rId9" Type="http://schemas.openxmlformats.org/officeDocument/2006/relationships/image" Target="../media/image1635.png"/><Relationship Id="rId13" Type="http://schemas.openxmlformats.org/officeDocument/2006/relationships/image" Target="../media/image1637.png"/><Relationship Id="rId18" Type="http://schemas.openxmlformats.org/officeDocument/2006/relationships/customXml" Target="../ink/ink1731.xml"/><Relationship Id="rId39" Type="http://schemas.openxmlformats.org/officeDocument/2006/relationships/image" Target="../media/image1650.png"/><Relationship Id="rId109" Type="http://schemas.openxmlformats.org/officeDocument/2006/relationships/image" Target="../media/image1682.png"/><Relationship Id="rId34" Type="http://schemas.openxmlformats.org/officeDocument/2006/relationships/customXml" Target="../ink/ink1739.xml"/><Relationship Id="rId50" Type="http://schemas.openxmlformats.org/officeDocument/2006/relationships/customXml" Target="../ink/ink1747.xml"/><Relationship Id="rId55" Type="http://schemas.openxmlformats.org/officeDocument/2006/relationships/image" Target="../media/image1658.png"/><Relationship Id="rId76" Type="http://schemas.openxmlformats.org/officeDocument/2006/relationships/customXml" Target="../ink/ink1760.xml"/><Relationship Id="rId97" Type="http://schemas.openxmlformats.org/officeDocument/2006/relationships/image" Target="../media/image1676.png"/><Relationship Id="rId104" Type="http://schemas.openxmlformats.org/officeDocument/2006/relationships/customXml" Target="../ink/ink1774.xml"/><Relationship Id="rId120" Type="http://schemas.openxmlformats.org/officeDocument/2006/relationships/customXml" Target="../ink/ink1782.xml"/><Relationship Id="rId7" Type="http://schemas.openxmlformats.org/officeDocument/2006/relationships/image" Target="../media/image1634.png"/><Relationship Id="rId71" Type="http://schemas.openxmlformats.org/officeDocument/2006/relationships/image" Target="../media/image1664.png"/><Relationship Id="rId92" Type="http://schemas.openxmlformats.org/officeDocument/2006/relationships/customXml" Target="../ink/ink1768.xml"/><Relationship Id="rId2" Type="http://schemas.openxmlformats.org/officeDocument/2006/relationships/customXml" Target="../ink/ink1723.xml"/><Relationship Id="rId29" Type="http://schemas.openxmlformats.org/officeDocument/2006/relationships/image" Target="../media/image1645.png"/><Relationship Id="rId24" Type="http://schemas.openxmlformats.org/officeDocument/2006/relationships/customXml" Target="../ink/ink1734.xml"/><Relationship Id="rId40" Type="http://schemas.openxmlformats.org/officeDocument/2006/relationships/customXml" Target="../ink/ink1742.xml"/><Relationship Id="rId45" Type="http://schemas.openxmlformats.org/officeDocument/2006/relationships/image" Target="../media/image1653.png"/><Relationship Id="rId66" Type="http://schemas.openxmlformats.org/officeDocument/2006/relationships/customXml" Target="../ink/ink1755.xml"/><Relationship Id="rId87" Type="http://schemas.openxmlformats.org/officeDocument/2006/relationships/image" Target="../media/image1672.png"/><Relationship Id="rId110" Type="http://schemas.openxmlformats.org/officeDocument/2006/relationships/customXml" Target="../ink/ink1777.xml"/><Relationship Id="rId115" Type="http://schemas.openxmlformats.org/officeDocument/2006/relationships/image" Target="../media/image1685.png"/><Relationship Id="rId61" Type="http://schemas.openxmlformats.org/officeDocument/2006/relationships/image" Target="../media/image1660.png"/><Relationship Id="rId82" Type="http://schemas.openxmlformats.org/officeDocument/2006/relationships/customXml" Target="../ink/ink1763.xml"/><Relationship Id="rId19" Type="http://schemas.openxmlformats.org/officeDocument/2006/relationships/image" Target="../media/image1640.png"/><Relationship Id="rId14" Type="http://schemas.openxmlformats.org/officeDocument/2006/relationships/customXml" Target="../ink/ink1729.xml"/><Relationship Id="rId30" Type="http://schemas.openxmlformats.org/officeDocument/2006/relationships/customXml" Target="../ink/ink1737.xml"/><Relationship Id="rId35" Type="http://schemas.openxmlformats.org/officeDocument/2006/relationships/image" Target="../media/image1648.png"/><Relationship Id="rId56" Type="http://schemas.openxmlformats.org/officeDocument/2006/relationships/customXml" Target="../ink/ink1750.xml"/><Relationship Id="rId77" Type="http://schemas.openxmlformats.org/officeDocument/2006/relationships/image" Target="../media/image1667.png"/><Relationship Id="rId100" Type="http://schemas.openxmlformats.org/officeDocument/2006/relationships/customXml" Target="../ink/ink1772.xml"/><Relationship Id="rId105" Type="http://schemas.openxmlformats.org/officeDocument/2006/relationships/image" Target="../media/image1680.png"/><Relationship Id="rId8" Type="http://schemas.openxmlformats.org/officeDocument/2006/relationships/customXml" Target="../ink/ink1726.xml"/><Relationship Id="rId51" Type="http://schemas.openxmlformats.org/officeDocument/2006/relationships/image" Target="../media/image1656.png"/><Relationship Id="rId72" Type="http://schemas.openxmlformats.org/officeDocument/2006/relationships/customXml" Target="../ink/ink1758.xml"/><Relationship Id="rId93" Type="http://schemas.openxmlformats.org/officeDocument/2006/relationships/image" Target="../media/image320.png"/><Relationship Id="rId98" Type="http://schemas.openxmlformats.org/officeDocument/2006/relationships/customXml" Target="../ink/ink1771.xml"/><Relationship Id="rId121" Type="http://schemas.openxmlformats.org/officeDocument/2006/relationships/image" Target="../media/image1688.png"/><Relationship Id="rId3" Type="http://schemas.openxmlformats.org/officeDocument/2006/relationships/image" Target="../media/image1632.png"/><Relationship Id="rId25" Type="http://schemas.openxmlformats.org/officeDocument/2006/relationships/image" Target="../media/image1643.png"/><Relationship Id="rId46" Type="http://schemas.openxmlformats.org/officeDocument/2006/relationships/customXml" Target="../ink/ink1745.xml"/><Relationship Id="rId67" Type="http://schemas.openxmlformats.org/officeDocument/2006/relationships/image" Target="../media/image1662.png"/><Relationship Id="rId116" Type="http://schemas.openxmlformats.org/officeDocument/2006/relationships/customXml" Target="../ink/ink1780.xml"/><Relationship Id="rId20" Type="http://schemas.openxmlformats.org/officeDocument/2006/relationships/customXml" Target="../ink/ink1732.xml"/><Relationship Id="rId41" Type="http://schemas.openxmlformats.org/officeDocument/2006/relationships/image" Target="../media/image1651.png"/><Relationship Id="rId62" Type="http://schemas.openxmlformats.org/officeDocument/2006/relationships/customXml" Target="../ink/ink1753.xml"/><Relationship Id="rId83" Type="http://schemas.openxmlformats.org/officeDocument/2006/relationships/image" Target="../media/image1670.png"/><Relationship Id="rId88" Type="http://schemas.openxmlformats.org/officeDocument/2006/relationships/customXml" Target="../ink/ink1766.xml"/><Relationship Id="rId111" Type="http://schemas.openxmlformats.org/officeDocument/2006/relationships/image" Target="../media/image1683.png"/><Relationship Id="rId15" Type="http://schemas.openxmlformats.org/officeDocument/2006/relationships/image" Target="../media/image1638.png"/><Relationship Id="rId36" Type="http://schemas.openxmlformats.org/officeDocument/2006/relationships/customXml" Target="../ink/ink1740.xml"/><Relationship Id="rId57" Type="http://schemas.openxmlformats.org/officeDocument/2006/relationships/image" Target="../media/image1659.png"/><Relationship Id="rId106" Type="http://schemas.openxmlformats.org/officeDocument/2006/relationships/customXml" Target="../ink/ink1775.xml"/><Relationship Id="rId10" Type="http://schemas.openxmlformats.org/officeDocument/2006/relationships/customXml" Target="../ink/ink1727.xml"/><Relationship Id="rId31" Type="http://schemas.openxmlformats.org/officeDocument/2006/relationships/image" Target="../media/image1646.png"/><Relationship Id="rId52" Type="http://schemas.openxmlformats.org/officeDocument/2006/relationships/customXml" Target="../ink/ink1748.xml"/><Relationship Id="rId73" Type="http://schemas.openxmlformats.org/officeDocument/2006/relationships/image" Target="../media/image1665.png"/><Relationship Id="rId78" Type="http://schemas.openxmlformats.org/officeDocument/2006/relationships/customXml" Target="../ink/ink1761.xml"/><Relationship Id="rId94" Type="http://schemas.openxmlformats.org/officeDocument/2006/relationships/customXml" Target="../ink/ink1769.xml"/><Relationship Id="rId99" Type="http://schemas.openxmlformats.org/officeDocument/2006/relationships/image" Target="../media/image1677.png"/><Relationship Id="rId101" Type="http://schemas.openxmlformats.org/officeDocument/2006/relationships/image" Target="../media/image1678.png"/><Relationship Id="rId122" Type="http://schemas.openxmlformats.org/officeDocument/2006/relationships/customXml" Target="../ink/ink178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6.png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0.png"/><Relationship Id="rId16" Type="http://schemas.openxmlformats.org/officeDocument/2006/relationships/customXml" Target="../ink/ink8.xml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5" Type="http://schemas.openxmlformats.org/officeDocument/2006/relationships/image" Target="../media/image8.png"/><Relationship Id="rId90" Type="http://schemas.openxmlformats.org/officeDocument/2006/relationships/customXml" Target="../ink/ink45.xml"/><Relationship Id="rId95" Type="http://schemas.openxmlformats.org/officeDocument/2006/relationships/image" Target="../media/image53.png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0.png"/><Relationship Id="rId80" Type="http://schemas.openxmlformats.org/officeDocument/2006/relationships/customXml" Target="../ink/ink40.xml"/><Relationship Id="rId85" Type="http://schemas.openxmlformats.org/officeDocument/2006/relationships/image" Target="../media/image48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5.png"/><Relationship Id="rId67" Type="http://schemas.openxmlformats.org/officeDocument/2006/relationships/image" Target="../media/image39.png"/><Relationship Id="rId103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3.png"/><Relationship Id="rId83" Type="http://schemas.openxmlformats.org/officeDocument/2006/relationships/image" Target="../media/image47.png"/><Relationship Id="rId88" Type="http://schemas.openxmlformats.org/officeDocument/2006/relationships/customXml" Target="../ink/ink44.xml"/><Relationship Id="rId91" Type="http://schemas.openxmlformats.org/officeDocument/2006/relationships/image" Target="../media/image51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8.png"/><Relationship Id="rId73" Type="http://schemas.openxmlformats.org/officeDocument/2006/relationships/image" Target="../media/image42.png"/><Relationship Id="rId78" Type="http://schemas.openxmlformats.org/officeDocument/2006/relationships/customXml" Target="../ink/ink39.xml"/><Relationship Id="rId81" Type="http://schemas.openxmlformats.org/officeDocument/2006/relationships/image" Target="../media/image46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7" Type="http://schemas.openxmlformats.org/officeDocument/2006/relationships/image" Target="../media/image9.png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98" Type="http://schemas.openxmlformats.org/officeDocument/2006/relationships/customXml" Target="../ink/ink49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.png"/><Relationship Id="rId21" Type="http://schemas.openxmlformats.org/officeDocument/2006/relationships/image" Target="../media/image67.png"/><Relationship Id="rId42" Type="http://schemas.openxmlformats.org/officeDocument/2006/relationships/customXml" Target="../ink/ink72.xml"/><Relationship Id="rId63" Type="http://schemas.openxmlformats.org/officeDocument/2006/relationships/image" Target="../media/image88.png"/><Relationship Id="rId84" Type="http://schemas.openxmlformats.org/officeDocument/2006/relationships/customXml" Target="../ink/ink93.xml"/><Relationship Id="rId138" Type="http://schemas.openxmlformats.org/officeDocument/2006/relationships/customXml" Target="../ink/ink120.xml"/><Relationship Id="rId159" Type="http://schemas.openxmlformats.org/officeDocument/2006/relationships/image" Target="../media/image136.png"/><Relationship Id="rId170" Type="http://schemas.openxmlformats.org/officeDocument/2006/relationships/customXml" Target="../ink/ink136.xml"/><Relationship Id="rId191" Type="http://schemas.openxmlformats.org/officeDocument/2006/relationships/image" Target="../media/image152.png"/><Relationship Id="rId205" Type="http://schemas.openxmlformats.org/officeDocument/2006/relationships/image" Target="../media/image159.png"/><Relationship Id="rId107" Type="http://schemas.openxmlformats.org/officeDocument/2006/relationships/image" Target="../media/image110.png"/><Relationship Id="rId11" Type="http://schemas.openxmlformats.org/officeDocument/2006/relationships/image" Target="../media/image62.png"/><Relationship Id="rId32" Type="http://schemas.openxmlformats.org/officeDocument/2006/relationships/customXml" Target="../ink/ink67.xml"/><Relationship Id="rId53" Type="http://schemas.openxmlformats.org/officeDocument/2006/relationships/image" Target="../media/image83.png"/><Relationship Id="rId74" Type="http://schemas.openxmlformats.org/officeDocument/2006/relationships/customXml" Target="../ink/ink88.xml"/><Relationship Id="rId128" Type="http://schemas.openxmlformats.org/officeDocument/2006/relationships/customXml" Target="../ink/ink115.xml"/><Relationship Id="rId149" Type="http://schemas.openxmlformats.org/officeDocument/2006/relationships/image" Target="../media/image131.png"/><Relationship Id="rId5" Type="http://schemas.openxmlformats.org/officeDocument/2006/relationships/image" Target="../media/image59.png"/><Relationship Id="rId95" Type="http://schemas.openxmlformats.org/officeDocument/2006/relationships/image" Target="../media/image104.png"/><Relationship Id="rId160" Type="http://schemas.openxmlformats.org/officeDocument/2006/relationships/customXml" Target="../ink/ink131.xml"/><Relationship Id="rId181" Type="http://schemas.openxmlformats.org/officeDocument/2006/relationships/image" Target="../media/image147.png"/><Relationship Id="rId22" Type="http://schemas.openxmlformats.org/officeDocument/2006/relationships/customXml" Target="../ink/ink62.xml"/><Relationship Id="rId43" Type="http://schemas.openxmlformats.org/officeDocument/2006/relationships/image" Target="../media/image78.png"/><Relationship Id="rId64" Type="http://schemas.openxmlformats.org/officeDocument/2006/relationships/customXml" Target="../ink/ink83.xml"/><Relationship Id="rId118" Type="http://schemas.openxmlformats.org/officeDocument/2006/relationships/customXml" Target="../ink/ink110.xml"/><Relationship Id="rId139" Type="http://schemas.openxmlformats.org/officeDocument/2006/relationships/image" Target="../media/image126.png"/><Relationship Id="rId85" Type="http://schemas.openxmlformats.org/officeDocument/2006/relationships/image" Target="../media/image99.png"/><Relationship Id="rId150" Type="http://schemas.openxmlformats.org/officeDocument/2006/relationships/customXml" Target="../ink/ink126.xml"/><Relationship Id="rId171" Type="http://schemas.openxmlformats.org/officeDocument/2006/relationships/image" Target="../media/image142.png"/><Relationship Id="rId192" Type="http://schemas.openxmlformats.org/officeDocument/2006/relationships/customXml" Target="../ink/ink147.xml"/><Relationship Id="rId206" Type="http://schemas.openxmlformats.org/officeDocument/2006/relationships/customXml" Target="../ink/ink154.xml"/><Relationship Id="rId12" Type="http://schemas.openxmlformats.org/officeDocument/2006/relationships/customXml" Target="../ink/ink57.xml"/><Relationship Id="rId33" Type="http://schemas.openxmlformats.org/officeDocument/2006/relationships/image" Target="../media/image73.png"/><Relationship Id="rId108" Type="http://schemas.openxmlformats.org/officeDocument/2006/relationships/customXml" Target="../ink/ink105.xml"/><Relationship Id="rId129" Type="http://schemas.openxmlformats.org/officeDocument/2006/relationships/image" Target="../media/image121.png"/><Relationship Id="rId54" Type="http://schemas.openxmlformats.org/officeDocument/2006/relationships/customXml" Target="../ink/ink78.xml"/><Relationship Id="rId75" Type="http://schemas.openxmlformats.org/officeDocument/2006/relationships/image" Target="../media/image94.png"/><Relationship Id="rId96" Type="http://schemas.openxmlformats.org/officeDocument/2006/relationships/customXml" Target="../ink/ink99.xml"/><Relationship Id="rId140" Type="http://schemas.openxmlformats.org/officeDocument/2006/relationships/customXml" Target="../ink/ink121.xml"/><Relationship Id="rId161" Type="http://schemas.openxmlformats.org/officeDocument/2006/relationships/image" Target="../media/image137.png"/><Relationship Id="rId182" Type="http://schemas.openxmlformats.org/officeDocument/2006/relationships/customXml" Target="../ink/ink142.xml"/><Relationship Id="rId6" Type="http://schemas.openxmlformats.org/officeDocument/2006/relationships/customXml" Target="../ink/ink54.xml"/><Relationship Id="rId23" Type="http://schemas.openxmlformats.org/officeDocument/2006/relationships/image" Target="../media/image68.png"/><Relationship Id="rId119" Type="http://schemas.openxmlformats.org/officeDocument/2006/relationships/image" Target="../media/image116.png"/><Relationship Id="rId44" Type="http://schemas.openxmlformats.org/officeDocument/2006/relationships/customXml" Target="../ink/ink73.xml"/><Relationship Id="rId65" Type="http://schemas.openxmlformats.org/officeDocument/2006/relationships/image" Target="../media/image89.png"/><Relationship Id="rId86" Type="http://schemas.openxmlformats.org/officeDocument/2006/relationships/customXml" Target="../ink/ink94.xml"/><Relationship Id="rId130" Type="http://schemas.openxmlformats.org/officeDocument/2006/relationships/customXml" Target="../ink/ink116.xml"/><Relationship Id="rId151" Type="http://schemas.openxmlformats.org/officeDocument/2006/relationships/image" Target="../media/image132.png"/><Relationship Id="rId172" Type="http://schemas.openxmlformats.org/officeDocument/2006/relationships/customXml" Target="../ink/ink137.xml"/><Relationship Id="rId193" Type="http://schemas.openxmlformats.org/officeDocument/2006/relationships/image" Target="../media/image153.png"/><Relationship Id="rId207" Type="http://schemas.openxmlformats.org/officeDocument/2006/relationships/image" Target="../media/image160.png"/><Relationship Id="rId13" Type="http://schemas.openxmlformats.org/officeDocument/2006/relationships/image" Target="../media/image63.png"/><Relationship Id="rId109" Type="http://schemas.openxmlformats.org/officeDocument/2006/relationships/image" Target="../media/image111.png"/><Relationship Id="rId34" Type="http://schemas.openxmlformats.org/officeDocument/2006/relationships/customXml" Target="../ink/ink68.xml"/><Relationship Id="rId55" Type="http://schemas.openxmlformats.org/officeDocument/2006/relationships/image" Target="../media/image84.png"/><Relationship Id="rId76" Type="http://schemas.openxmlformats.org/officeDocument/2006/relationships/customXml" Target="../ink/ink89.xml"/><Relationship Id="rId97" Type="http://schemas.openxmlformats.org/officeDocument/2006/relationships/image" Target="../media/image105.png"/><Relationship Id="rId120" Type="http://schemas.openxmlformats.org/officeDocument/2006/relationships/customXml" Target="../ink/ink111.xml"/><Relationship Id="rId141" Type="http://schemas.openxmlformats.org/officeDocument/2006/relationships/image" Target="../media/image127.png"/><Relationship Id="rId7" Type="http://schemas.openxmlformats.org/officeDocument/2006/relationships/image" Target="../media/image60.png"/><Relationship Id="rId162" Type="http://schemas.openxmlformats.org/officeDocument/2006/relationships/customXml" Target="../ink/ink132.xml"/><Relationship Id="rId183" Type="http://schemas.openxmlformats.org/officeDocument/2006/relationships/image" Target="../media/image148.png"/><Relationship Id="rId24" Type="http://schemas.openxmlformats.org/officeDocument/2006/relationships/customXml" Target="../ink/ink63.xml"/><Relationship Id="rId45" Type="http://schemas.openxmlformats.org/officeDocument/2006/relationships/image" Target="../media/image79.png"/><Relationship Id="rId66" Type="http://schemas.openxmlformats.org/officeDocument/2006/relationships/customXml" Target="../ink/ink84.xml"/><Relationship Id="rId87" Type="http://schemas.openxmlformats.org/officeDocument/2006/relationships/image" Target="../media/image100.png"/><Relationship Id="rId110" Type="http://schemas.openxmlformats.org/officeDocument/2006/relationships/customXml" Target="../ink/ink106.xml"/><Relationship Id="rId131" Type="http://schemas.openxmlformats.org/officeDocument/2006/relationships/image" Target="../media/image122.png"/><Relationship Id="rId152" Type="http://schemas.openxmlformats.org/officeDocument/2006/relationships/customXml" Target="../ink/ink127.xml"/><Relationship Id="rId173" Type="http://schemas.openxmlformats.org/officeDocument/2006/relationships/image" Target="../media/image143.png"/><Relationship Id="rId194" Type="http://schemas.openxmlformats.org/officeDocument/2006/relationships/customXml" Target="../ink/ink148.xml"/><Relationship Id="rId208" Type="http://schemas.openxmlformats.org/officeDocument/2006/relationships/customXml" Target="../ink/ink155.xml"/><Relationship Id="rId19" Type="http://schemas.openxmlformats.org/officeDocument/2006/relationships/image" Target="../media/image66.png"/><Relationship Id="rId14" Type="http://schemas.openxmlformats.org/officeDocument/2006/relationships/customXml" Target="../ink/ink58.xml"/><Relationship Id="rId30" Type="http://schemas.openxmlformats.org/officeDocument/2006/relationships/customXml" Target="../ink/ink66.xml"/><Relationship Id="rId35" Type="http://schemas.openxmlformats.org/officeDocument/2006/relationships/image" Target="../media/image74.png"/><Relationship Id="rId56" Type="http://schemas.openxmlformats.org/officeDocument/2006/relationships/customXml" Target="../ink/ink79.xml"/><Relationship Id="rId77" Type="http://schemas.openxmlformats.org/officeDocument/2006/relationships/image" Target="../media/image95.png"/><Relationship Id="rId100" Type="http://schemas.openxmlformats.org/officeDocument/2006/relationships/customXml" Target="../ink/ink101.xml"/><Relationship Id="rId105" Type="http://schemas.openxmlformats.org/officeDocument/2006/relationships/image" Target="../media/image109.png"/><Relationship Id="rId126" Type="http://schemas.openxmlformats.org/officeDocument/2006/relationships/customXml" Target="../ink/ink114.xml"/><Relationship Id="rId147" Type="http://schemas.openxmlformats.org/officeDocument/2006/relationships/image" Target="../media/image130.png"/><Relationship Id="rId168" Type="http://schemas.openxmlformats.org/officeDocument/2006/relationships/customXml" Target="../ink/ink135.xml"/><Relationship Id="rId8" Type="http://schemas.openxmlformats.org/officeDocument/2006/relationships/customXml" Target="../ink/ink55.xml"/><Relationship Id="rId51" Type="http://schemas.openxmlformats.org/officeDocument/2006/relationships/image" Target="../media/image82.png"/><Relationship Id="rId72" Type="http://schemas.openxmlformats.org/officeDocument/2006/relationships/customXml" Target="../ink/ink87.xml"/><Relationship Id="rId93" Type="http://schemas.openxmlformats.org/officeDocument/2006/relationships/image" Target="../media/image103.png"/><Relationship Id="rId98" Type="http://schemas.openxmlformats.org/officeDocument/2006/relationships/customXml" Target="../ink/ink100.xml"/><Relationship Id="rId121" Type="http://schemas.openxmlformats.org/officeDocument/2006/relationships/image" Target="../media/image117.png"/><Relationship Id="rId142" Type="http://schemas.openxmlformats.org/officeDocument/2006/relationships/customXml" Target="../ink/ink122.xml"/><Relationship Id="rId163" Type="http://schemas.openxmlformats.org/officeDocument/2006/relationships/image" Target="../media/image138.png"/><Relationship Id="rId184" Type="http://schemas.openxmlformats.org/officeDocument/2006/relationships/customXml" Target="../ink/ink143.xml"/><Relationship Id="rId189" Type="http://schemas.openxmlformats.org/officeDocument/2006/relationships/image" Target="../media/image151.png"/><Relationship Id="rId3" Type="http://schemas.openxmlformats.org/officeDocument/2006/relationships/image" Target="../media/image58.png"/><Relationship Id="rId214" Type="http://schemas.openxmlformats.org/officeDocument/2006/relationships/customXml" Target="../ink/ink158.xml"/><Relationship Id="rId25" Type="http://schemas.openxmlformats.org/officeDocument/2006/relationships/image" Target="../media/image69.png"/><Relationship Id="rId46" Type="http://schemas.openxmlformats.org/officeDocument/2006/relationships/customXml" Target="../ink/ink74.xml"/><Relationship Id="rId67" Type="http://schemas.openxmlformats.org/officeDocument/2006/relationships/image" Target="../media/image90.png"/><Relationship Id="rId116" Type="http://schemas.openxmlformats.org/officeDocument/2006/relationships/customXml" Target="../ink/ink109.xml"/><Relationship Id="rId137" Type="http://schemas.openxmlformats.org/officeDocument/2006/relationships/image" Target="../media/image125.png"/><Relationship Id="rId158" Type="http://schemas.openxmlformats.org/officeDocument/2006/relationships/customXml" Target="../ink/ink130.xml"/><Relationship Id="rId20" Type="http://schemas.openxmlformats.org/officeDocument/2006/relationships/customXml" Target="../ink/ink61.xml"/><Relationship Id="rId41" Type="http://schemas.openxmlformats.org/officeDocument/2006/relationships/image" Target="../media/image77.png"/><Relationship Id="rId62" Type="http://schemas.openxmlformats.org/officeDocument/2006/relationships/customXml" Target="../ink/ink82.xml"/><Relationship Id="rId83" Type="http://schemas.openxmlformats.org/officeDocument/2006/relationships/image" Target="../media/image98.png"/><Relationship Id="rId88" Type="http://schemas.openxmlformats.org/officeDocument/2006/relationships/customXml" Target="../ink/ink95.xml"/><Relationship Id="rId111" Type="http://schemas.openxmlformats.org/officeDocument/2006/relationships/image" Target="../media/image112.png"/><Relationship Id="rId132" Type="http://schemas.openxmlformats.org/officeDocument/2006/relationships/customXml" Target="../ink/ink117.xml"/><Relationship Id="rId153" Type="http://schemas.openxmlformats.org/officeDocument/2006/relationships/image" Target="../media/image133.png"/><Relationship Id="rId174" Type="http://schemas.openxmlformats.org/officeDocument/2006/relationships/customXml" Target="../ink/ink138.xml"/><Relationship Id="rId179" Type="http://schemas.openxmlformats.org/officeDocument/2006/relationships/image" Target="../media/image146.png"/><Relationship Id="rId195" Type="http://schemas.openxmlformats.org/officeDocument/2006/relationships/image" Target="../media/image154.png"/><Relationship Id="rId209" Type="http://schemas.openxmlformats.org/officeDocument/2006/relationships/image" Target="../media/image161.png"/><Relationship Id="rId190" Type="http://schemas.openxmlformats.org/officeDocument/2006/relationships/customXml" Target="../ink/ink146.xml"/><Relationship Id="rId204" Type="http://schemas.openxmlformats.org/officeDocument/2006/relationships/customXml" Target="../ink/ink153.xml"/><Relationship Id="rId15" Type="http://schemas.openxmlformats.org/officeDocument/2006/relationships/image" Target="../media/image64.png"/><Relationship Id="rId36" Type="http://schemas.openxmlformats.org/officeDocument/2006/relationships/customXml" Target="../ink/ink69.xml"/><Relationship Id="rId57" Type="http://schemas.openxmlformats.org/officeDocument/2006/relationships/image" Target="../media/image85.png"/><Relationship Id="rId106" Type="http://schemas.openxmlformats.org/officeDocument/2006/relationships/customXml" Target="../ink/ink104.xml"/><Relationship Id="rId127" Type="http://schemas.openxmlformats.org/officeDocument/2006/relationships/image" Target="../media/image120.png"/><Relationship Id="rId10" Type="http://schemas.openxmlformats.org/officeDocument/2006/relationships/customXml" Target="../ink/ink56.xml"/><Relationship Id="rId31" Type="http://schemas.openxmlformats.org/officeDocument/2006/relationships/image" Target="../media/image72.png"/><Relationship Id="rId52" Type="http://schemas.openxmlformats.org/officeDocument/2006/relationships/customXml" Target="../ink/ink77.xml"/><Relationship Id="rId73" Type="http://schemas.openxmlformats.org/officeDocument/2006/relationships/image" Target="../media/image93.png"/><Relationship Id="rId78" Type="http://schemas.openxmlformats.org/officeDocument/2006/relationships/customXml" Target="../ink/ink90.xml"/><Relationship Id="rId94" Type="http://schemas.openxmlformats.org/officeDocument/2006/relationships/customXml" Target="../ink/ink98.xml"/><Relationship Id="rId99" Type="http://schemas.openxmlformats.org/officeDocument/2006/relationships/image" Target="../media/image106.png"/><Relationship Id="rId101" Type="http://schemas.openxmlformats.org/officeDocument/2006/relationships/image" Target="../media/image107.png"/><Relationship Id="rId122" Type="http://schemas.openxmlformats.org/officeDocument/2006/relationships/customXml" Target="../ink/ink112.xml"/><Relationship Id="rId143" Type="http://schemas.openxmlformats.org/officeDocument/2006/relationships/image" Target="../media/image128.png"/><Relationship Id="rId148" Type="http://schemas.openxmlformats.org/officeDocument/2006/relationships/customXml" Target="../ink/ink125.xml"/><Relationship Id="rId164" Type="http://schemas.openxmlformats.org/officeDocument/2006/relationships/customXml" Target="../ink/ink133.xml"/><Relationship Id="rId169" Type="http://schemas.openxmlformats.org/officeDocument/2006/relationships/image" Target="../media/image141.png"/><Relationship Id="rId185" Type="http://schemas.openxmlformats.org/officeDocument/2006/relationships/image" Target="../media/image149.png"/><Relationship Id="rId4" Type="http://schemas.openxmlformats.org/officeDocument/2006/relationships/customXml" Target="../ink/ink53.xml"/><Relationship Id="rId9" Type="http://schemas.openxmlformats.org/officeDocument/2006/relationships/image" Target="../media/image61.png"/><Relationship Id="rId180" Type="http://schemas.openxmlformats.org/officeDocument/2006/relationships/customXml" Target="../ink/ink141.xml"/><Relationship Id="rId210" Type="http://schemas.openxmlformats.org/officeDocument/2006/relationships/customXml" Target="../ink/ink156.xml"/><Relationship Id="rId215" Type="http://schemas.openxmlformats.org/officeDocument/2006/relationships/image" Target="../media/image164.png"/><Relationship Id="rId26" Type="http://schemas.openxmlformats.org/officeDocument/2006/relationships/customXml" Target="../ink/ink64.xml"/><Relationship Id="rId47" Type="http://schemas.openxmlformats.org/officeDocument/2006/relationships/image" Target="../media/image80.png"/><Relationship Id="rId68" Type="http://schemas.openxmlformats.org/officeDocument/2006/relationships/customXml" Target="../ink/ink85.xml"/><Relationship Id="rId89" Type="http://schemas.openxmlformats.org/officeDocument/2006/relationships/image" Target="../media/image101.png"/><Relationship Id="rId112" Type="http://schemas.openxmlformats.org/officeDocument/2006/relationships/customXml" Target="../ink/ink107.xml"/><Relationship Id="rId133" Type="http://schemas.openxmlformats.org/officeDocument/2006/relationships/image" Target="../media/image123.png"/><Relationship Id="rId154" Type="http://schemas.openxmlformats.org/officeDocument/2006/relationships/customXml" Target="../ink/ink128.xml"/><Relationship Id="rId175" Type="http://schemas.openxmlformats.org/officeDocument/2006/relationships/image" Target="../media/image144.png"/><Relationship Id="rId196" Type="http://schemas.openxmlformats.org/officeDocument/2006/relationships/customXml" Target="../ink/ink149.xml"/><Relationship Id="rId200" Type="http://schemas.openxmlformats.org/officeDocument/2006/relationships/customXml" Target="../ink/ink151.xml"/><Relationship Id="rId16" Type="http://schemas.openxmlformats.org/officeDocument/2006/relationships/customXml" Target="../ink/ink59.xml"/><Relationship Id="rId37" Type="http://schemas.openxmlformats.org/officeDocument/2006/relationships/image" Target="../media/image75.png"/><Relationship Id="rId58" Type="http://schemas.openxmlformats.org/officeDocument/2006/relationships/customXml" Target="../ink/ink80.xml"/><Relationship Id="rId79" Type="http://schemas.openxmlformats.org/officeDocument/2006/relationships/image" Target="../media/image96.png"/><Relationship Id="rId102" Type="http://schemas.openxmlformats.org/officeDocument/2006/relationships/customXml" Target="../ink/ink102.xml"/><Relationship Id="rId123" Type="http://schemas.openxmlformats.org/officeDocument/2006/relationships/image" Target="../media/image118.png"/><Relationship Id="rId144" Type="http://schemas.openxmlformats.org/officeDocument/2006/relationships/customXml" Target="../ink/ink123.xml"/><Relationship Id="rId90" Type="http://schemas.openxmlformats.org/officeDocument/2006/relationships/customXml" Target="../ink/ink96.xml"/><Relationship Id="rId165" Type="http://schemas.openxmlformats.org/officeDocument/2006/relationships/image" Target="../media/image139.png"/><Relationship Id="rId186" Type="http://schemas.openxmlformats.org/officeDocument/2006/relationships/customXml" Target="../ink/ink144.xml"/><Relationship Id="rId211" Type="http://schemas.openxmlformats.org/officeDocument/2006/relationships/image" Target="../media/image162.png"/><Relationship Id="rId27" Type="http://schemas.openxmlformats.org/officeDocument/2006/relationships/image" Target="../media/image70.png"/><Relationship Id="rId48" Type="http://schemas.openxmlformats.org/officeDocument/2006/relationships/customXml" Target="../ink/ink75.xml"/><Relationship Id="rId69" Type="http://schemas.openxmlformats.org/officeDocument/2006/relationships/image" Target="../media/image91.png"/><Relationship Id="rId113" Type="http://schemas.openxmlformats.org/officeDocument/2006/relationships/image" Target="../media/image113.png"/><Relationship Id="rId134" Type="http://schemas.openxmlformats.org/officeDocument/2006/relationships/customXml" Target="../ink/ink118.xml"/><Relationship Id="rId80" Type="http://schemas.openxmlformats.org/officeDocument/2006/relationships/customXml" Target="../ink/ink91.xml"/><Relationship Id="rId155" Type="http://schemas.openxmlformats.org/officeDocument/2006/relationships/image" Target="../media/image134.png"/><Relationship Id="rId176" Type="http://schemas.openxmlformats.org/officeDocument/2006/relationships/customXml" Target="../ink/ink139.xml"/><Relationship Id="rId197" Type="http://schemas.openxmlformats.org/officeDocument/2006/relationships/image" Target="../media/image155.png"/><Relationship Id="rId201" Type="http://schemas.openxmlformats.org/officeDocument/2006/relationships/image" Target="../media/image157.png"/><Relationship Id="rId17" Type="http://schemas.openxmlformats.org/officeDocument/2006/relationships/image" Target="../media/image65.png"/><Relationship Id="rId38" Type="http://schemas.openxmlformats.org/officeDocument/2006/relationships/customXml" Target="../ink/ink70.xml"/><Relationship Id="rId59" Type="http://schemas.openxmlformats.org/officeDocument/2006/relationships/image" Target="../media/image86.png"/><Relationship Id="rId103" Type="http://schemas.openxmlformats.org/officeDocument/2006/relationships/image" Target="../media/image108.png"/><Relationship Id="rId124" Type="http://schemas.openxmlformats.org/officeDocument/2006/relationships/customXml" Target="../ink/ink113.xml"/><Relationship Id="rId70" Type="http://schemas.openxmlformats.org/officeDocument/2006/relationships/customXml" Target="../ink/ink86.xml"/><Relationship Id="rId91" Type="http://schemas.openxmlformats.org/officeDocument/2006/relationships/image" Target="../media/image102.png"/><Relationship Id="rId145" Type="http://schemas.openxmlformats.org/officeDocument/2006/relationships/image" Target="../media/image129.png"/><Relationship Id="rId166" Type="http://schemas.openxmlformats.org/officeDocument/2006/relationships/customXml" Target="../ink/ink134.xml"/><Relationship Id="rId187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7.xml"/><Relationship Id="rId28" Type="http://schemas.openxmlformats.org/officeDocument/2006/relationships/customXml" Target="../ink/ink65.xml"/><Relationship Id="rId49" Type="http://schemas.openxmlformats.org/officeDocument/2006/relationships/image" Target="../media/image81.png"/><Relationship Id="rId114" Type="http://schemas.openxmlformats.org/officeDocument/2006/relationships/customXml" Target="../ink/ink108.xml"/><Relationship Id="rId60" Type="http://schemas.openxmlformats.org/officeDocument/2006/relationships/customXml" Target="../ink/ink81.xml"/><Relationship Id="rId81" Type="http://schemas.openxmlformats.org/officeDocument/2006/relationships/image" Target="../media/image97.png"/><Relationship Id="rId135" Type="http://schemas.openxmlformats.org/officeDocument/2006/relationships/image" Target="../media/image124.png"/><Relationship Id="rId156" Type="http://schemas.openxmlformats.org/officeDocument/2006/relationships/customXml" Target="../ink/ink129.xml"/><Relationship Id="rId177" Type="http://schemas.openxmlformats.org/officeDocument/2006/relationships/image" Target="../media/image145.png"/><Relationship Id="rId198" Type="http://schemas.openxmlformats.org/officeDocument/2006/relationships/customXml" Target="../ink/ink150.xml"/><Relationship Id="rId202" Type="http://schemas.openxmlformats.org/officeDocument/2006/relationships/customXml" Target="../ink/ink152.xml"/><Relationship Id="rId18" Type="http://schemas.openxmlformats.org/officeDocument/2006/relationships/customXml" Target="../ink/ink60.xml"/><Relationship Id="rId39" Type="http://schemas.openxmlformats.org/officeDocument/2006/relationships/image" Target="../media/image76.png"/><Relationship Id="rId50" Type="http://schemas.openxmlformats.org/officeDocument/2006/relationships/customXml" Target="../ink/ink76.xml"/><Relationship Id="rId104" Type="http://schemas.openxmlformats.org/officeDocument/2006/relationships/customXml" Target="../ink/ink103.xml"/><Relationship Id="rId125" Type="http://schemas.openxmlformats.org/officeDocument/2006/relationships/image" Target="../media/image119.png"/><Relationship Id="rId146" Type="http://schemas.openxmlformats.org/officeDocument/2006/relationships/customXml" Target="../ink/ink124.xml"/><Relationship Id="rId167" Type="http://schemas.openxmlformats.org/officeDocument/2006/relationships/image" Target="../media/image140.png"/><Relationship Id="rId188" Type="http://schemas.openxmlformats.org/officeDocument/2006/relationships/customXml" Target="../ink/ink145.xml"/><Relationship Id="rId71" Type="http://schemas.openxmlformats.org/officeDocument/2006/relationships/image" Target="../media/image92.png"/><Relationship Id="rId92" Type="http://schemas.openxmlformats.org/officeDocument/2006/relationships/customXml" Target="../ink/ink97.xml"/><Relationship Id="rId213" Type="http://schemas.openxmlformats.org/officeDocument/2006/relationships/image" Target="../media/image163.png"/><Relationship Id="rId2" Type="http://schemas.openxmlformats.org/officeDocument/2006/relationships/customXml" Target="../ink/ink52.xml"/><Relationship Id="rId29" Type="http://schemas.openxmlformats.org/officeDocument/2006/relationships/image" Target="../media/image71.png"/><Relationship Id="rId40" Type="http://schemas.openxmlformats.org/officeDocument/2006/relationships/customXml" Target="../ink/ink71.xml"/><Relationship Id="rId115" Type="http://schemas.openxmlformats.org/officeDocument/2006/relationships/image" Target="../media/image114.png"/><Relationship Id="rId136" Type="http://schemas.openxmlformats.org/officeDocument/2006/relationships/customXml" Target="../ink/ink119.xml"/><Relationship Id="rId157" Type="http://schemas.openxmlformats.org/officeDocument/2006/relationships/image" Target="../media/image135.png"/><Relationship Id="rId178" Type="http://schemas.openxmlformats.org/officeDocument/2006/relationships/customXml" Target="../ink/ink140.xml"/><Relationship Id="rId61" Type="http://schemas.openxmlformats.org/officeDocument/2006/relationships/image" Target="../media/image87.png"/><Relationship Id="rId82" Type="http://schemas.openxmlformats.org/officeDocument/2006/relationships/customXml" Target="../ink/ink92.xml"/><Relationship Id="rId199" Type="http://schemas.openxmlformats.org/officeDocument/2006/relationships/image" Target="../media/image156.png"/><Relationship Id="rId203" Type="http://schemas.openxmlformats.org/officeDocument/2006/relationships/image" Target="../media/image15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.png"/><Relationship Id="rId21" Type="http://schemas.openxmlformats.org/officeDocument/2006/relationships/image" Target="../media/image67.png"/><Relationship Id="rId42" Type="http://schemas.openxmlformats.org/officeDocument/2006/relationships/customXml" Target="../ink/ink179.xml"/><Relationship Id="rId63" Type="http://schemas.openxmlformats.org/officeDocument/2006/relationships/image" Target="../media/image101.png"/><Relationship Id="rId84" Type="http://schemas.openxmlformats.org/officeDocument/2006/relationships/customXml" Target="../ink/ink200.xml"/><Relationship Id="rId138" Type="http://schemas.openxmlformats.org/officeDocument/2006/relationships/customXml" Target="../ink/ink227.xml"/><Relationship Id="rId159" Type="http://schemas.openxmlformats.org/officeDocument/2006/relationships/image" Target="../media/image205.png"/><Relationship Id="rId107" Type="http://schemas.openxmlformats.org/officeDocument/2006/relationships/image" Target="../media/image179.png"/><Relationship Id="rId11" Type="http://schemas.openxmlformats.org/officeDocument/2006/relationships/image" Target="../media/image62.png"/><Relationship Id="rId32" Type="http://schemas.openxmlformats.org/officeDocument/2006/relationships/customXml" Target="../ink/ink174.xml"/><Relationship Id="rId53" Type="http://schemas.openxmlformats.org/officeDocument/2006/relationships/image" Target="../media/image96.png"/><Relationship Id="rId74" Type="http://schemas.openxmlformats.org/officeDocument/2006/relationships/customXml" Target="../ink/ink195.xml"/><Relationship Id="rId128" Type="http://schemas.openxmlformats.org/officeDocument/2006/relationships/customXml" Target="../ink/ink222.xml"/><Relationship Id="rId149" Type="http://schemas.openxmlformats.org/officeDocument/2006/relationships/image" Target="../media/image200.png"/><Relationship Id="rId5" Type="http://schemas.openxmlformats.org/officeDocument/2006/relationships/image" Target="../media/image59.png"/><Relationship Id="rId95" Type="http://schemas.openxmlformats.org/officeDocument/2006/relationships/image" Target="../media/image173.png"/><Relationship Id="rId160" Type="http://schemas.openxmlformats.org/officeDocument/2006/relationships/customXml" Target="../ink/ink238.xml"/><Relationship Id="rId22" Type="http://schemas.openxmlformats.org/officeDocument/2006/relationships/customXml" Target="../ink/ink169.xml"/><Relationship Id="rId43" Type="http://schemas.openxmlformats.org/officeDocument/2006/relationships/image" Target="../media/image91.png"/><Relationship Id="rId64" Type="http://schemas.openxmlformats.org/officeDocument/2006/relationships/customXml" Target="../ink/ink190.xml"/><Relationship Id="rId118" Type="http://schemas.openxmlformats.org/officeDocument/2006/relationships/customXml" Target="../ink/ink217.xml"/><Relationship Id="rId139" Type="http://schemas.openxmlformats.org/officeDocument/2006/relationships/image" Target="../media/image195.png"/><Relationship Id="rId85" Type="http://schemas.openxmlformats.org/officeDocument/2006/relationships/image" Target="../media/image168.png"/><Relationship Id="rId150" Type="http://schemas.openxmlformats.org/officeDocument/2006/relationships/customXml" Target="../ink/ink233.xml"/><Relationship Id="rId12" Type="http://schemas.openxmlformats.org/officeDocument/2006/relationships/customXml" Target="../ink/ink164.xml"/><Relationship Id="rId17" Type="http://schemas.openxmlformats.org/officeDocument/2006/relationships/image" Target="../media/image65.png"/><Relationship Id="rId33" Type="http://schemas.openxmlformats.org/officeDocument/2006/relationships/image" Target="../media/image86.png"/><Relationship Id="rId38" Type="http://schemas.openxmlformats.org/officeDocument/2006/relationships/customXml" Target="../ink/ink177.xml"/><Relationship Id="rId59" Type="http://schemas.openxmlformats.org/officeDocument/2006/relationships/image" Target="../media/image99.png"/><Relationship Id="rId103" Type="http://schemas.openxmlformats.org/officeDocument/2006/relationships/image" Target="../media/image177.png"/><Relationship Id="rId108" Type="http://schemas.openxmlformats.org/officeDocument/2006/relationships/customXml" Target="../ink/ink212.xml"/><Relationship Id="rId124" Type="http://schemas.openxmlformats.org/officeDocument/2006/relationships/customXml" Target="../ink/ink220.xml"/><Relationship Id="rId129" Type="http://schemas.openxmlformats.org/officeDocument/2006/relationships/image" Target="../media/image190.png"/><Relationship Id="rId54" Type="http://schemas.openxmlformats.org/officeDocument/2006/relationships/customXml" Target="../ink/ink185.xml"/><Relationship Id="rId70" Type="http://schemas.openxmlformats.org/officeDocument/2006/relationships/customXml" Target="../ink/ink193.xml"/><Relationship Id="rId75" Type="http://schemas.openxmlformats.org/officeDocument/2006/relationships/image" Target="../media/image107.png"/><Relationship Id="rId91" Type="http://schemas.openxmlformats.org/officeDocument/2006/relationships/image" Target="../media/image171.png"/><Relationship Id="rId96" Type="http://schemas.openxmlformats.org/officeDocument/2006/relationships/customXml" Target="../ink/ink206.xml"/><Relationship Id="rId140" Type="http://schemas.openxmlformats.org/officeDocument/2006/relationships/customXml" Target="../ink/ink228.xml"/><Relationship Id="rId145" Type="http://schemas.openxmlformats.org/officeDocument/2006/relationships/image" Target="../media/image198.png"/><Relationship Id="rId161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23" Type="http://schemas.openxmlformats.org/officeDocument/2006/relationships/image" Target="../media/image72.png"/><Relationship Id="rId28" Type="http://schemas.openxmlformats.org/officeDocument/2006/relationships/customXml" Target="../ink/ink172.xml"/><Relationship Id="rId49" Type="http://schemas.openxmlformats.org/officeDocument/2006/relationships/image" Target="../media/image94.png"/><Relationship Id="rId114" Type="http://schemas.openxmlformats.org/officeDocument/2006/relationships/customXml" Target="../ink/ink215.xml"/><Relationship Id="rId119" Type="http://schemas.openxmlformats.org/officeDocument/2006/relationships/image" Target="../media/image185.png"/><Relationship Id="rId44" Type="http://schemas.openxmlformats.org/officeDocument/2006/relationships/customXml" Target="../ink/ink180.xml"/><Relationship Id="rId60" Type="http://schemas.openxmlformats.org/officeDocument/2006/relationships/customXml" Target="../ink/ink188.xml"/><Relationship Id="rId65" Type="http://schemas.openxmlformats.org/officeDocument/2006/relationships/image" Target="../media/image102.png"/><Relationship Id="rId81" Type="http://schemas.openxmlformats.org/officeDocument/2006/relationships/image" Target="../media/image166.png"/><Relationship Id="rId86" Type="http://schemas.openxmlformats.org/officeDocument/2006/relationships/customXml" Target="../ink/ink201.xml"/><Relationship Id="rId130" Type="http://schemas.openxmlformats.org/officeDocument/2006/relationships/customXml" Target="../ink/ink223.xml"/><Relationship Id="rId135" Type="http://schemas.openxmlformats.org/officeDocument/2006/relationships/image" Target="../media/image193.png"/><Relationship Id="rId151" Type="http://schemas.openxmlformats.org/officeDocument/2006/relationships/image" Target="../media/image201.png"/><Relationship Id="rId156" Type="http://schemas.openxmlformats.org/officeDocument/2006/relationships/customXml" Target="../ink/ink236.xml"/><Relationship Id="rId13" Type="http://schemas.openxmlformats.org/officeDocument/2006/relationships/image" Target="../media/image63.png"/><Relationship Id="rId18" Type="http://schemas.openxmlformats.org/officeDocument/2006/relationships/customXml" Target="../ink/ink167.xml"/><Relationship Id="rId39" Type="http://schemas.openxmlformats.org/officeDocument/2006/relationships/image" Target="../media/image89.png"/><Relationship Id="rId109" Type="http://schemas.openxmlformats.org/officeDocument/2006/relationships/image" Target="../media/image180.png"/><Relationship Id="rId34" Type="http://schemas.openxmlformats.org/officeDocument/2006/relationships/customXml" Target="../ink/ink175.xml"/><Relationship Id="rId50" Type="http://schemas.openxmlformats.org/officeDocument/2006/relationships/customXml" Target="../ink/ink183.xml"/><Relationship Id="rId55" Type="http://schemas.openxmlformats.org/officeDocument/2006/relationships/image" Target="../media/image97.png"/><Relationship Id="rId76" Type="http://schemas.openxmlformats.org/officeDocument/2006/relationships/customXml" Target="../ink/ink196.xml"/><Relationship Id="rId97" Type="http://schemas.openxmlformats.org/officeDocument/2006/relationships/image" Target="../media/image174.png"/><Relationship Id="rId104" Type="http://schemas.openxmlformats.org/officeDocument/2006/relationships/customXml" Target="../ink/ink210.xml"/><Relationship Id="rId120" Type="http://schemas.openxmlformats.org/officeDocument/2006/relationships/customXml" Target="../ink/ink218.xml"/><Relationship Id="rId125" Type="http://schemas.openxmlformats.org/officeDocument/2006/relationships/image" Target="../media/image188.png"/><Relationship Id="rId141" Type="http://schemas.openxmlformats.org/officeDocument/2006/relationships/image" Target="../media/image196.png"/><Relationship Id="rId146" Type="http://schemas.openxmlformats.org/officeDocument/2006/relationships/customXml" Target="../ink/ink231.xml"/><Relationship Id="rId7" Type="http://schemas.openxmlformats.org/officeDocument/2006/relationships/image" Target="../media/image60.png"/><Relationship Id="rId71" Type="http://schemas.openxmlformats.org/officeDocument/2006/relationships/image" Target="../media/image105.png"/><Relationship Id="rId92" Type="http://schemas.openxmlformats.org/officeDocument/2006/relationships/customXml" Target="../ink/ink204.xml"/><Relationship Id="rId162" Type="http://schemas.openxmlformats.org/officeDocument/2006/relationships/customXml" Target="../ink/ink239.xml"/><Relationship Id="rId2" Type="http://schemas.openxmlformats.org/officeDocument/2006/relationships/customXml" Target="../ink/ink159.xml"/><Relationship Id="rId29" Type="http://schemas.openxmlformats.org/officeDocument/2006/relationships/image" Target="../media/image77.png"/><Relationship Id="rId24" Type="http://schemas.openxmlformats.org/officeDocument/2006/relationships/customXml" Target="../ink/ink170.xml"/><Relationship Id="rId40" Type="http://schemas.openxmlformats.org/officeDocument/2006/relationships/customXml" Target="../ink/ink178.xml"/><Relationship Id="rId45" Type="http://schemas.openxmlformats.org/officeDocument/2006/relationships/image" Target="../media/image92.png"/><Relationship Id="rId66" Type="http://schemas.openxmlformats.org/officeDocument/2006/relationships/customXml" Target="../ink/ink191.xml"/><Relationship Id="rId87" Type="http://schemas.openxmlformats.org/officeDocument/2006/relationships/image" Target="../media/image169.png"/><Relationship Id="rId110" Type="http://schemas.openxmlformats.org/officeDocument/2006/relationships/customXml" Target="../ink/ink213.xml"/><Relationship Id="rId115" Type="http://schemas.openxmlformats.org/officeDocument/2006/relationships/image" Target="../media/image183.png"/><Relationship Id="rId131" Type="http://schemas.openxmlformats.org/officeDocument/2006/relationships/image" Target="../media/image191.png"/><Relationship Id="rId136" Type="http://schemas.openxmlformats.org/officeDocument/2006/relationships/customXml" Target="../ink/ink226.xml"/><Relationship Id="rId157" Type="http://schemas.openxmlformats.org/officeDocument/2006/relationships/image" Target="../media/image204.png"/><Relationship Id="rId61" Type="http://schemas.openxmlformats.org/officeDocument/2006/relationships/image" Target="../media/image100.png"/><Relationship Id="rId82" Type="http://schemas.openxmlformats.org/officeDocument/2006/relationships/customXml" Target="../ink/ink199.xml"/><Relationship Id="rId152" Type="http://schemas.openxmlformats.org/officeDocument/2006/relationships/customXml" Target="../ink/ink234.xml"/><Relationship Id="rId19" Type="http://schemas.openxmlformats.org/officeDocument/2006/relationships/image" Target="../media/image66.png"/><Relationship Id="rId14" Type="http://schemas.openxmlformats.org/officeDocument/2006/relationships/customXml" Target="../ink/ink165.xml"/><Relationship Id="rId30" Type="http://schemas.openxmlformats.org/officeDocument/2006/relationships/customXml" Target="../ink/ink173.xml"/><Relationship Id="rId35" Type="http://schemas.openxmlformats.org/officeDocument/2006/relationships/image" Target="../media/image87.png"/><Relationship Id="rId56" Type="http://schemas.openxmlformats.org/officeDocument/2006/relationships/customXml" Target="../ink/ink186.xml"/><Relationship Id="rId77" Type="http://schemas.openxmlformats.org/officeDocument/2006/relationships/image" Target="../media/image108.png"/><Relationship Id="rId100" Type="http://schemas.openxmlformats.org/officeDocument/2006/relationships/customXml" Target="../ink/ink208.xml"/><Relationship Id="rId105" Type="http://schemas.openxmlformats.org/officeDocument/2006/relationships/image" Target="../media/image178.png"/><Relationship Id="rId126" Type="http://schemas.openxmlformats.org/officeDocument/2006/relationships/customXml" Target="../ink/ink221.xml"/><Relationship Id="rId147" Type="http://schemas.openxmlformats.org/officeDocument/2006/relationships/image" Target="../media/image199.png"/><Relationship Id="rId8" Type="http://schemas.openxmlformats.org/officeDocument/2006/relationships/customXml" Target="../ink/ink162.xml"/><Relationship Id="rId51" Type="http://schemas.openxmlformats.org/officeDocument/2006/relationships/image" Target="../media/image95.png"/><Relationship Id="rId72" Type="http://schemas.openxmlformats.org/officeDocument/2006/relationships/customXml" Target="../ink/ink194.xml"/><Relationship Id="rId93" Type="http://schemas.openxmlformats.org/officeDocument/2006/relationships/image" Target="../media/image172.png"/><Relationship Id="rId98" Type="http://schemas.openxmlformats.org/officeDocument/2006/relationships/customXml" Target="../ink/ink207.xml"/><Relationship Id="rId121" Type="http://schemas.openxmlformats.org/officeDocument/2006/relationships/image" Target="../media/image186.png"/><Relationship Id="rId142" Type="http://schemas.openxmlformats.org/officeDocument/2006/relationships/customXml" Target="../ink/ink229.xml"/><Relationship Id="rId163" Type="http://schemas.openxmlformats.org/officeDocument/2006/relationships/image" Target="../media/image207.png"/><Relationship Id="rId3" Type="http://schemas.openxmlformats.org/officeDocument/2006/relationships/image" Target="../media/image58.png"/><Relationship Id="rId25" Type="http://schemas.openxmlformats.org/officeDocument/2006/relationships/image" Target="../media/image75.png"/><Relationship Id="rId46" Type="http://schemas.openxmlformats.org/officeDocument/2006/relationships/customXml" Target="../ink/ink181.xml"/><Relationship Id="rId67" Type="http://schemas.openxmlformats.org/officeDocument/2006/relationships/image" Target="../media/image103.png"/><Relationship Id="rId116" Type="http://schemas.openxmlformats.org/officeDocument/2006/relationships/customXml" Target="../ink/ink216.xml"/><Relationship Id="rId137" Type="http://schemas.openxmlformats.org/officeDocument/2006/relationships/image" Target="../media/image194.png"/><Relationship Id="rId158" Type="http://schemas.openxmlformats.org/officeDocument/2006/relationships/customXml" Target="../ink/ink237.xml"/><Relationship Id="rId20" Type="http://schemas.openxmlformats.org/officeDocument/2006/relationships/customXml" Target="../ink/ink168.xml"/><Relationship Id="rId41" Type="http://schemas.openxmlformats.org/officeDocument/2006/relationships/image" Target="../media/image90.png"/><Relationship Id="rId62" Type="http://schemas.openxmlformats.org/officeDocument/2006/relationships/customXml" Target="../ink/ink189.xml"/><Relationship Id="rId83" Type="http://schemas.openxmlformats.org/officeDocument/2006/relationships/image" Target="../media/image167.png"/><Relationship Id="rId88" Type="http://schemas.openxmlformats.org/officeDocument/2006/relationships/customXml" Target="../ink/ink202.xml"/><Relationship Id="rId111" Type="http://schemas.openxmlformats.org/officeDocument/2006/relationships/image" Target="../media/image181.png"/><Relationship Id="rId132" Type="http://schemas.openxmlformats.org/officeDocument/2006/relationships/customXml" Target="../ink/ink224.xml"/><Relationship Id="rId153" Type="http://schemas.openxmlformats.org/officeDocument/2006/relationships/image" Target="../media/image202.png"/><Relationship Id="rId15" Type="http://schemas.openxmlformats.org/officeDocument/2006/relationships/image" Target="../media/image64.png"/><Relationship Id="rId36" Type="http://schemas.openxmlformats.org/officeDocument/2006/relationships/customXml" Target="../ink/ink176.xml"/><Relationship Id="rId57" Type="http://schemas.openxmlformats.org/officeDocument/2006/relationships/image" Target="../media/image98.png"/><Relationship Id="rId106" Type="http://schemas.openxmlformats.org/officeDocument/2006/relationships/customXml" Target="../ink/ink211.xml"/><Relationship Id="rId127" Type="http://schemas.openxmlformats.org/officeDocument/2006/relationships/image" Target="../media/image189.png"/><Relationship Id="rId10" Type="http://schemas.openxmlformats.org/officeDocument/2006/relationships/customXml" Target="../ink/ink163.xml"/><Relationship Id="rId31" Type="http://schemas.openxmlformats.org/officeDocument/2006/relationships/image" Target="../media/image85.png"/><Relationship Id="rId52" Type="http://schemas.openxmlformats.org/officeDocument/2006/relationships/customXml" Target="../ink/ink184.xml"/><Relationship Id="rId73" Type="http://schemas.openxmlformats.org/officeDocument/2006/relationships/image" Target="../media/image106.png"/><Relationship Id="rId78" Type="http://schemas.openxmlformats.org/officeDocument/2006/relationships/customXml" Target="../ink/ink197.xml"/><Relationship Id="rId94" Type="http://schemas.openxmlformats.org/officeDocument/2006/relationships/customXml" Target="../ink/ink205.xml"/><Relationship Id="rId99" Type="http://schemas.openxmlformats.org/officeDocument/2006/relationships/image" Target="../media/image175.png"/><Relationship Id="rId101" Type="http://schemas.openxmlformats.org/officeDocument/2006/relationships/image" Target="../media/image176.png"/><Relationship Id="rId122" Type="http://schemas.openxmlformats.org/officeDocument/2006/relationships/customXml" Target="../ink/ink219.xml"/><Relationship Id="rId143" Type="http://schemas.openxmlformats.org/officeDocument/2006/relationships/image" Target="../media/image197.png"/><Relationship Id="rId148" Type="http://schemas.openxmlformats.org/officeDocument/2006/relationships/customXml" Target="../ink/ink232.xml"/><Relationship Id="rId164" Type="http://schemas.openxmlformats.org/officeDocument/2006/relationships/customXml" Target="../ink/ink240.xml"/><Relationship Id="rId4" Type="http://schemas.openxmlformats.org/officeDocument/2006/relationships/customXml" Target="../ink/ink160.xml"/><Relationship Id="rId9" Type="http://schemas.openxmlformats.org/officeDocument/2006/relationships/image" Target="../media/image61.png"/><Relationship Id="rId26" Type="http://schemas.openxmlformats.org/officeDocument/2006/relationships/customXml" Target="../ink/ink171.xml"/><Relationship Id="rId47" Type="http://schemas.openxmlformats.org/officeDocument/2006/relationships/image" Target="../media/image93.png"/><Relationship Id="rId68" Type="http://schemas.openxmlformats.org/officeDocument/2006/relationships/customXml" Target="../ink/ink192.xml"/><Relationship Id="rId89" Type="http://schemas.openxmlformats.org/officeDocument/2006/relationships/image" Target="../media/image170.png"/><Relationship Id="rId112" Type="http://schemas.openxmlformats.org/officeDocument/2006/relationships/customXml" Target="../ink/ink214.xml"/><Relationship Id="rId133" Type="http://schemas.openxmlformats.org/officeDocument/2006/relationships/image" Target="../media/image192.png"/><Relationship Id="rId154" Type="http://schemas.openxmlformats.org/officeDocument/2006/relationships/customXml" Target="../ink/ink235.xml"/><Relationship Id="rId16" Type="http://schemas.openxmlformats.org/officeDocument/2006/relationships/customXml" Target="../ink/ink166.xml"/><Relationship Id="rId37" Type="http://schemas.openxmlformats.org/officeDocument/2006/relationships/image" Target="../media/image88.png"/><Relationship Id="rId58" Type="http://schemas.openxmlformats.org/officeDocument/2006/relationships/customXml" Target="../ink/ink187.xml"/><Relationship Id="rId79" Type="http://schemas.openxmlformats.org/officeDocument/2006/relationships/image" Target="../media/image165.png"/><Relationship Id="rId102" Type="http://schemas.openxmlformats.org/officeDocument/2006/relationships/customXml" Target="../ink/ink209.xml"/><Relationship Id="rId123" Type="http://schemas.openxmlformats.org/officeDocument/2006/relationships/image" Target="../media/image187.png"/><Relationship Id="rId144" Type="http://schemas.openxmlformats.org/officeDocument/2006/relationships/customXml" Target="../ink/ink230.xml"/><Relationship Id="rId90" Type="http://schemas.openxmlformats.org/officeDocument/2006/relationships/customXml" Target="../ink/ink203.xml"/><Relationship Id="rId165" Type="http://schemas.openxmlformats.org/officeDocument/2006/relationships/image" Target="../media/image208.png"/><Relationship Id="rId27" Type="http://schemas.openxmlformats.org/officeDocument/2006/relationships/image" Target="../media/image76.png"/><Relationship Id="rId48" Type="http://schemas.openxmlformats.org/officeDocument/2006/relationships/customXml" Target="../ink/ink182.xml"/><Relationship Id="rId69" Type="http://schemas.openxmlformats.org/officeDocument/2006/relationships/image" Target="../media/image104.png"/><Relationship Id="rId113" Type="http://schemas.openxmlformats.org/officeDocument/2006/relationships/image" Target="../media/image182.png"/><Relationship Id="rId134" Type="http://schemas.openxmlformats.org/officeDocument/2006/relationships/customXml" Target="../ink/ink225.xml"/><Relationship Id="rId80" Type="http://schemas.openxmlformats.org/officeDocument/2006/relationships/customXml" Target="../ink/ink198.xml"/><Relationship Id="rId155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6.png"/><Relationship Id="rId21" Type="http://schemas.openxmlformats.org/officeDocument/2006/relationships/image" Target="../media/image218.png"/><Relationship Id="rId42" Type="http://schemas.openxmlformats.org/officeDocument/2006/relationships/customXml" Target="../ink/ink261.xml"/><Relationship Id="rId47" Type="http://schemas.openxmlformats.org/officeDocument/2006/relationships/image" Target="../media/image231.png"/><Relationship Id="rId63" Type="http://schemas.openxmlformats.org/officeDocument/2006/relationships/image" Target="../media/image239.png"/><Relationship Id="rId68" Type="http://schemas.openxmlformats.org/officeDocument/2006/relationships/customXml" Target="../ink/ink274.xml"/><Relationship Id="rId84" Type="http://schemas.openxmlformats.org/officeDocument/2006/relationships/customXml" Target="../ink/ink282.xml"/><Relationship Id="rId89" Type="http://schemas.openxmlformats.org/officeDocument/2006/relationships/image" Target="../media/image252.png"/><Relationship Id="rId112" Type="http://schemas.openxmlformats.org/officeDocument/2006/relationships/customXml" Target="../ink/ink296.xml"/><Relationship Id="rId16" Type="http://schemas.openxmlformats.org/officeDocument/2006/relationships/customXml" Target="../ink/ink248.xml"/><Relationship Id="rId107" Type="http://schemas.openxmlformats.org/officeDocument/2006/relationships/image" Target="../media/image261.png"/><Relationship Id="rId11" Type="http://schemas.openxmlformats.org/officeDocument/2006/relationships/image" Target="../media/image213.png"/><Relationship Id="rId32" Type="http://schemas.openxmlformats.org/officeDocument/2006/relationships/customXml" Target="../ink/ink256.xml"/><Relationship Id="rId37" Type="http://schemas.openxmlformats.org/officeDocument/2006/relationships/image" Target="../media/image226.png"/><Relationship Id="rId53" Type="http://schemas.openxmlformats.org/officeDocument/2006/relationships/image" Target="../media/image234.png"/><Relationship Id="rId58" Type="http://schemas.openxmlformats.org/officeDocument/2006/relationships/customXml" Target="../ink/ink269.xml"/><Relationship Id="rId74" Type="http://schemas.openxmlformats.org/officeDocument/2006/relationships/customXml" Target="../ink/ink277.xml"/><Relationship Id="rId79" Type="http://schemas.openxmlformats.org/officeDocument/2006/relationships/image" Target="../media/image247.png"/><Relationship Id="rId102" Type="http://schemas.openxmlformats.org/officeDocument/2006/relationships/customXml" Target="../ink/ink291.xml"/><Relationship Id="rId123" Type="http://schemas.openxmlformats.org/officeDocument/2006/relationships/image" Target="../media/image269.png"/><Relationship Id="rId128" Type="http://schemas.openxmlformats.org/officeDocument/2006/relationships/customXml" Target="../ink/ink304.xml"/><Relationship Id="rId5" Type="http://schemas.openxmlformats.org/officeDocument/2006/relationships/image" Target="../media/image210.png"/><Relationship Id="rId90" Type="http://schemas.openxmlformats.org/officeDocument/2006/relationships/customXml" Target="../ink/ink285.xml"/><Relationship Id="rId95" Type="http://schemas.openxmlformats.org/officeDocument/2006/relationships/image" Target="../media/image255.png"/><Relationship Id="rId22" Type="http://schemas.openxmlformats.org/officeDocument/2006/relationships/customXml" Target="../ink/ink251.xml"/><Relationship Id="rId27" Type="http://schemas.openxmlformats.org/officeDocument/2006/relationships/image" Target="../media/image221.png"/><Relationship Id="rId43" Type="http://schemas.openxmlformats.org/officeDocument/2006/relationships/image" Target="../media/image229.png"/><Relationship Id="rId48" Type="http://schemas.openxmlformats.org/officeDocument/2006/relationships/customXml" Target="../ink/ink264.xml"/><Relationship Id="rId64" Type="http://schemas.openxmlformats.org/officeDocument/2006/relationships/customXml" Target="../ink/ink272.xml"/><Relationship Id="rId69" Type="http://schemas.openxmlformats.org/officeDocument/2006/relationships/image" Target="../media/image242.png"/><Relationship Id="rId113" Type="http://schemas.openxmlformats.org/officeDocument/2006/relationships/image" Target="../media/image264.png"/><Relationship Id="rId118" Type="http://schemas.openxmlformats.org/officeDocument/2006/relationships/customXml" Target="../ink/ink299.xml"/><Relationship Id="rId80" Type="http://schemas.openxmlformats.org/officeDocument/2006/relationships/customXml" Target="../ink/ink280.xml"/><Relationship Id="rId85" Type="http://schemas.openxmlformats.org/officeDocument/2006/relationships/image" Target="../media/image250.png"/><Relationship Id="rId12" Type="http://schemas.openxmlformats.org/officeDocument/2006/relationships/customXml" Target="../ink/ink246.xml"/><Relationship Id="rId17" Type="http://schemas.openxmlformats.org/officeDocument/2006/relationships/image" Target="../media/image216.png"/><Relationship Id="rId33" Type="http://schemas.openxmlformats.org/officeDocument/2006/relationships/image" Target="../media/image224.png"/><Relationship Id="rId38" Type="http://schemas.openxmlformats.org/officeDocument/2006/relationships/customXml" Target="../ink/ink259.xml"/><Relationship Id="rId59" Type="http://schemas.openxmlformats.org/officeDocument/2006/relationships/image" Target="../media/image237.png"/><Relationship Id="rId103" Type="http://schemas.openxmlformats.org/officeDocument/2006/relationships/image" Target="../media/image259.png"/><Relationship Id="rId108" Type="http://schemas.openxmlformats.org/officeDocument/2006/relationships/customXml" Target="../ink/ink294.xml"/><Relationship Id="rId124" Type="http://schemas.openxmlformats.org/officeDocument/2006/relationships/customXml" Target="../ink/ink302.xml"/><Relationship Id="rId129" Type="http://schemas.openxmlformats.org/officeDocument/2006/relationships/image" Target="../media/image272.png"/><Relationship Id="rId54" Type="http://schemas.openxmlformats.org/officeDocument/2006/relationships/customXml" Target="../ink/ink267.xml"/><Relationship Id="rId70" Type="http://schemas.openxmlformats.org/officeDocument/2006/relationships/customXml" Target="../ink/ink275.xml"/><Relationship Id="rId75" Type="http://schemas.openxmlformats.org/officeDocument/2006/relationships/image" Target="../media/image245.png"/><Relationship Id="rId91" Type="http://schemas.openxmlformats.org/officeDocument/2006/relationships/image" Target="../media/image253.png"/><Relationship Id="rId96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.xml"/><Relationship Id="rId23" Type="http://schemas.openxmlformats.org/officeDocument/2006/relationships/image" Target="../media/image219.png"/><Relationship Id="rId28" Type="http://schemas.openxmlformats.org/officeDocument/2006/relationships/customXml" Target="../ink/ink254.xml"/><Relationship Id="rId49" Type="http://schemas.openxmlformats.org/officeDocument/2006/relationships/image" Target="../media/image232.png"/><Relationship Id="rId114" Type="http://schemas.openxmlformats.org/officeDocument/2006/relationships/customXml" Target="../ink/ink297.xml"/><Relationship Id="rId119" Type="http://schemas.openxmlformats.org/officeDocument/2006/relationships/image" Target="../media/image267.png"/><Relationship Id="rId44" Type="http://schemas.openxmlformats.org/officeDocument/2006/relationships/customXml" Target="../ink/ink262.xml"/><Relationship Id="rId60" Type="http://schemas.openxmlformats.org/officeDocument/2006/relationships/customXml" Target="../ink/ink270.xml"/><Relationship Id="rId65" Type="http://schemas.openxmlformats.org/officeDocument/2006/relationships/image" Target="../media/image240.png"/><Relationship Id="rId81" Type="http://schemas.openxmlformats.org/officeDocument/2006/relationships/image" Target="../media/image248.png"/><Relationship Id="rId86" Type="http://schemas.openxmlformats.org/officeDocument/2006/relationships/customXml" Target="../ink/ink283.xml"/><Relationship Id="rId130" Type="http://schemas.openxmlformats.org/officeDocument/2006/relationships/customXml" Target="../ink/ink305.xml"/><Relationship Id="rId13" Type="http://schemas.openxmlformats.org/officeDocument/2006/relationships/image" Target="../media/image214.png"/><Relationship Id="rId18" Type="http://schemas.openxmlformats.org/officeDocument/2006/relationships/customXml" Target="../ink/ink249.xml"/><Relationship Id="rId39" Type="http://schemas.openxmlformats.org/officeDocument/2006/relationships/image" Target="../media/image227.png"/><Relationship Id="rId109" Type="http://schemas.openxmlformats.org/officeDocument/2006/relationships/image" Target="../media/image262.png"/><Relationship Id="rId34" Type="http://schemas.openxmlformats.org/officeDocument/2006/relationships/customXml" Target="../ink/ink257.xml"/><Relationship Id="rId50" Type="http://schemas.openxmlformats.org/officeDocument/2006/relationships/customXml" Target="../ink/ink265.xml"/><Relationship Id="rId55" Type="http://schemas.openxmlformats.org/officeDocument/2006/relationships/image" Target="../media/image235.png"/><Relationship Id="rId76" Type="http://schemas.openxmlformats.org/officeDocument/2006/relationships/customXml" Target="../ink/ink278.xml"/><Relationship Id="rId97" Type="http://schemas.openxmlformats.org/officeDocument/2006/relationships/image" Target="../media/image256.png"/><Relationship Id="rId104" Type="http://schemas.openxmlformats.org/officeDocument/2006/relationships/customXml" Target="../ink/ink292.xml"/><Relationship Id="rId120" Type="http://schemas.openxmlformats.org/officeDocument/2006/relationships/customXml" Target="../ink/ink300.xml"/><Relationship Id="rId125" Type="http://schemas.openxmlformats.org/officeDocument/2006/relationships/image" Target="../media/image270.png"/><Relationship Id="rId7" Type="http://schemas.openxmlformats.org/officeDocument/2006/relationships/image" Target="../media/image211.png"/><Relationship Id="rId71" Type="http://schemas.openxmlformats.org/officeDocument/2006/relationships/image" Target="../media/image243.png"/><Relationship Id="rId92" Type="http://schemas.openxmlformats.org/officeDocument/2006/relationships/customXml" Target="../ink/ink286.xml"/><Relationship Id="rId2" Type="http://schemas.openxmlformats.org/officeDocument/2006/relationships/customXml" Target="../ink/ink241.xml"/><Relationship Id="rId29" Type="http://schemas.openxmlformats.org/officeDocument/2006/relationships/image" Target="../media/image222.png"/><Relationship Id="rId24" Type="http://schemas.openxmlformats.org/officeDocument/2006/relationships/customXml" Target="../ink/ink252.xml"/><Relationship Id="rId40" Type="http://schemas.openxmlformats.org/officeDocument/2006/relationships/customXml" Target="../ink/ink260.xml"/><Relationship Id="rId45" Type="http://schemas.openxmlformats.org/officeDocument/2006/relationships/image" Target="../media/image230.png"/><Relationship Id="rId66" Type="http://schemas.openxmlformats.org/officeDocument/2006/relationships/customXml" Target="../ink/ink273.xml"/><Relationship Id="rId87" Type="http://schemas.openxmlformats.org/officeDocument/2006/relationships/image" Target="../media/image251.png"/><Relationship Id="rId110" Type="http://schemas.openxmlformats.org/officeDocument/2006/relationships/customXml" Target="../ink/ink295.xml"/><Relationship Id="rId115" Type="http://schemas.openxmlformats.org/officeDocument/2006/relationships/image" Target="../media/image265.png"/><Relationship Id="rId131" Type="http://schemas.openxmlformats.org/officeDocument/2006/relationships/image" Target="../media/image273.png"/><Relationship Id="rId61" Type="http://schemas.openxmlformats.org/officeDocument/2006/relationships/image" Target="../media/image238.png"/><Relationship Id="rId82" Type="http://schemas.openxmlformats.org/officeDocument/2006/relationships/customXml" Target="../ink/ink281.xml"/><Relationship Id="rId19" Type="http://schemas.openxmlformats.org/officeDocument/2006/relationships/image" Target="../media/image217.png"/><Relationship Id="rId14" Type="http://schemas.openxmlformats.org/officeDocument/2006/relationships/customXml" Target="../ink/ink247.xml"/><Relationship Id="rId30" Type="http://schemas.openxmlformats.org/officeDocument/2006/relationships/customXml" Target="../ink/ink255.xml"/><Relationship Id="rId35" Type="http://schemas.openxmlformats.org/officeDocument/2006/relationships/image" Target="../media/image225.png"/><Relationship Id="rId56" Type="http://schemas.openxmlformats.org/officeDocument/2006/relationships/customXml" Target="../ink/ink268.xml"/><Relationship Id="rId77" Type="http://schemas.openxmlformats.org/officeDocument/2006/relationships/image" Target="../media/image246.png"/><Relationship Id="rId100" Type="http://schemas.openxmlformats.org/officeDocument/2006/relationships/customXml" Target="../ink/ink290.xml"/><Relationship Id="rId105" Type="http://schemas.openxmlformats.org/officeDocument/2006/relationships/image" Target="../media/image260.png"/><Relationship Id="rId126" Type="http://schemas.openxmlformats.org/officeDocument/2006/relationships/customXml" Target="../ink/ink303.xml"/><Relationship Id="rId8" Type="http://schemas.openxmlformats.org/officeDocument/2006/relationships/customXml" Target="../ink/ink244.xml"/><Relationship Id="rId51" Type="http://schemas.openxmlformats.org/officeDocument/2006/relationships/image" Target="../media/image233.png"/><Relationship Id="rId72" Type="http://schemas.openxmlformats.org/officeDocument/2006/relationships/customXml" Target="../ink/ink276.xml"/><Relationship Id="rId93" Type="http://schemas.openxmlformats.org/officeDocument/2006/relationships/image" Target="../media/image254.png"/><Relationship Id="rId98" Type="http://schemas.openxmlformats.org/officeDocument/2006/relationships/customXml" Target="../ink/ink289.xml"/><Relationship Id="rId121" Type="http://schemas.openxmlformats.org/officeDocument/2006/relationships/image" Target="../media/image268.png"/><Relationship Id="rId3" Type="http://schemas.openxmlformats.org/officeDocument/2006/relationships/image" Target="../media/image209.png"/><Relationship Id="rId25" Type="http://schemas.openxmlformats.org/officeDocument/2006/relationships/image" Target="../media/image220.png"/><Relationship Id="rId46" Type="http://schemas.openxmlformats.org/officeDocument/2006/relationships/customXml" Target="../ink/ink263.xml"/><Relationship Id="rId67" Type="http://schemas.openxmlformats.org/officeDocument/2006/relationships/image" Target="../media/image241.png"/><Relationship Id="rId116" Type="http://schemas.openxmlformats.org/officeDocument/2006/relationships/customXml" Target="../ink/ink298.xml"/><Relationship Id="rId20" Type="http://schemas.openxmlformats.org/officeDocument/2006/relationships/customXml" Target="../ink/ink250.xml"/><Relationship Id="rId41" Type="http://schemas.openxmlformats.org/officeDocument/2006/relationships/image" Target="../media/image228.png"/><Relationship Id="rId62" Type="http://schemas.openxmlformats.org/officeDocument/2006/relationships/customXml" Target="../ink/ink271.xml"/><Relationship Id="rId83" Type="http://schemas.openxmlformats.org/officeDocument/2006/relationships/image" Target="../media/image249.png"/><Relationship Id="rId88" Type="http://schemas.openxmlformats.org/officeDocument/2006/relationships/customXml" Target="../ink/ink284.xml"/><Relationship Id="rId111" Type="http://schemas.openxmlformats.org/officeDocument/2006/relationships/image" Target="../media/image263.png"/><Relationship Id="rId15" Type="http://schemas.openxmlformats.org/officeDocument/2006/relationships/image" Target="../media/image215.png"/><Relationship Id="rId36" Type="http://schemas.openxmlformats.org/officeDocument/2006/relationships/customXml" Target="../ink/ink258.xml"/><Relationship Id="rId57" Type="http://schemas.openxmlformats.org/officeDocument/2006/relationships/image" Target="../media/image236.png"/><Relationship Id="rId106" Type="http://schemas.openxmlformats.org/officeDocument/2006/relationships/customXml" Target="../ink/ink293.xml"/><Relationship Id="rId127" Type="http://schemas.openxmlformats.org/officeDocument/2006/relationships/image" Target="../media/image271.png"/><Relationship Id="rId10" Type="http://schemas.openxmlformats.org/officeDocument/2006/relationships/customXml" Target="../ink/ink245.xml"/><Relationship Id="rId31" Type="http://schemas.openxmlformats.org/officeDocument/2006/relationships/image" Target="../media/image223.png"/><Relationship Id="rId52" Type="http://schemas.openxmlformats.org/officeDocument/2006/relationships/customXml" Target="../ink/ink266.xml"/><Relationship Id="rId73" Type="http://schemas.openxmlformats.org/officeDocument/2006/relationships/image" Target="../media/image244.png"/><Relationship Id="rId78" Type="http://schemas.openxmlformats.org/officeDocument/2006/relationships/customXml" Target="../ink/ink279.xml"/><Relationship Id="rId94" Type="http://schemas.openxmlformats.org/officeDocument/2006/relationships/customXml" Target="../ink/ink287.xml"/><Relationship Id="rId99" Type="http://schemas.openxmlformats.org/officeDocument/2006/relationships/image" Target="../media/image257.png"/><Relationship Id="rId101" Type="http://schemas.openxmlformats.org/officeDocument/2006/relationships/image" Target="../media/image258.png"/><Relationship Id="rId122" Type="http://schemas.openxmlformats.org/officeDocument/2006/relationships/customXml" Target="../ink/ink301.xml"/><Relationship Id="rId4" Type="http://schemas.openxmlformats.org/officeDocument/2006/relationships/customXml" Target="../ink/ink242.xml"/><Relationship Id="rId9" Type="http://schemas.openxmlformats.org/officeDocument/2006/relationships/image" Target="../media/image212.png"/><Relationship Id="rId26" Type="http://schemas.openxmlformats.org/officeDocument/2006/relationships/customXml" Target="../ink/ink25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1" Type="http://schemas.openxmlformats.org/officeDocument/2006/relationships/image" Target="../media/image283.png"/><Relationship Id="rId42" Type="http://schemas.openxmlformats.org/officeDocument/2006/relationships/customXml" Target="../ink/ink326.xml"/><Relationship Id="rId63" Type="http://schemas.openxmlformats.org/officeDocument/2006/relationships/image" Target="../media/image304.png"/><Relationship Id="rId84" Type="http://schemas.openxmlformats.org/officeDocument/2006/relationships/customXml" Target="../ink/ink347.xml"/><Relationship Id="rId138" Type="http://schemas.openxmlformats.org/officeDocument/2006/relationships/customXml" Target="../ink/ink374.xml"/><Relationship Id="rId159" Type="http://schemas.openxmlformats.org/officeDocument/2006/relationships/image" Target="../media/image352.png"/><Relationship Id="rId170" Type="http://schemas.openxmlformats.org/officeDocument/2006/relationships/customXml" Target="../ink/ink390.xml"/><Relationship Id="rId107" Type="http://schemas.openxmlformats.org/officeDocument/2006/relationships/image" Target="../media/image326.png"/><Relationship Id="rId11" Type="http://schemas.openxmlformats.org/officeDocument/2006/relationships/image" Target="../media/image278.png"/><Relationship Id="rId32" Type="http://schemas.openxmlformats.org/officeDocument/2006/relationships/customXml" Target="../ink/ink321.xml"/><Relationship Id="rId53" Type="http://schemas.openxmlformats.org/officeDocument/2006/relationships/image" Target="../media/image299.png"/><Relationship Id="rId74" Type="http://schemas.openxmlformats.org/officeDocument/2006/relationships/customXml" Target="../ink/ink342.xml"/><Relationship Id="rId128" Type="http://schemas.openxmlformats.org/officeDocument/2006/relationships/customXml" Target="../ink/ink369.xml"/><Relationship Id="rId149" Type="http://schemas.openxmlformats.org/officeDocument/2006/relationships/image" Target="../media/image347.png"/><Relationship Id="rId5" Type="http://schemas.openxmlformats.org/officeDocument/2006/relationships/image" Target="../media/image275.png"/><Relationship Id="rId95" Type="http://schemas.openxmlformats.org/officeDocument/2006/relationships/image" Target="../media/image320.png"/><Relationship Id="rId160" Type="http://schemas.openxmlformats.org/officeDocument/2006/relationships/customXml" Target="../ink/ink385.xml"/><Relationship Id="rId181" Type="http://schemas.openxmlformats.org/officeDocument/2006/relationships/image" Target="../media/image363.png"/><Relationship Id="rId22" Type="http://schemas.openxmlformats.org/officeDocument/2006/relationships/customXml" Target="../ink/ink316.xml"/><Relationship Id="rId43" Type="http://schemas.openxmlformats.org/officeDocument/2006/relationships/image" Target="../media/image294.png"/><Relationship Id="rId64" Type="http://schemas.openxmlformats.org/officeDocument/2006/relationships/customXml" Target="../ink/ink337.xml"/><Relationship Id="rId118" Type="http://schemas.openxmlformats.org/officeDocument/2006/relationships/customXml" Target="../ink/ink364.xml"/><Relationship Id="rId139" Type="http://schemas.openxmlformats.org/officeDocument/2006/relationships/image" Target="../media/image342.png"/><Relationship Id="rId85" Type="http://schemas.openxmlformats.org/officeDocument/2006/relationships/image" Target="../media/image315.png"/><Relationship Id="rId150" Type="http://schemas.openxmlformats.org/officeDocument/2006/relationships/customXml" Target="../ink/ink380.xml"/><Relationship Id="rId171" Type="http://schemas.openxmlformats.org/officeDocument/2006/relationships/image" Target="../media/image358.png"/><Relationship Id="rId12" Type="http://schemas.openxmlformats.org/officeDocument/2006/relationships/customXml" Target="../ink/ink311.xml"/><Relationship Id="rId33" Type="http://schemas.openxmlformats.org/officeDocument/2006/relationships/image" Target="../media/image289.png"/><Relationship Id="rId108" Type="http://schemas.openxmlformats.org/officeDocument/2006/relationships/customXml" Target="../ink/ink359.xml"/><Relationship Id="rId129" Type="http://schemas.openxmlformats.org/officeDocument/2006/relationships/image" Target="../media/image337.png"/><Relationship Id="rId54" Type="http://schemas.openxmlformats.org/officeDocument/2006/relationships/customXml" Target="../ink/ink332.xml"/><Relationship Id="rId75" Type="http://schemas.openxmlformats.org/officeDocument/2006/relationships/image" Target="../media/image310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61" Type="http://schemas.openxmlformats.org/officeDocument/2006/relationships/image" Target="../media/image353.png"/><Relationship Id="rId182" Type="http://schemas.openxmlformats.org/officeDocument/2006/relationships/customXml" Target="../ink/ink396.xml"/><Relationship Id="rId6" Type="http://schemas.openxmlformats.org/officeDocument/2006/relationships/customXml" Target="../ink/ink308.xml"/><Relationship Id="rId23" Type="http://schemas.openxmlformats.org/officeDocument/2006/relationships/image" Target="../media/image284.png"/><Relationship Id="rId119" Type="http://schemas.openxmlformats.org/officeDocument/2006/relationships/image" Target="../media/image332.png"/><Relationship Id="rId44" Type="http://schemas.openxmlformats.org/officeDocument/2006/relationships/customXml" Target="../ink/ink327.xml"/><Relationship Id="rId65" Type="http://schemas.openxmlformats.org/officeDocument/2006/relationships/image" Target="../media/image305.png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51" Type="http://schemas.openxmlformats.org/officeDocument/2006/relationships/image" Target="../media/image348.png"/><Relationship Id="rId172" Type="http://schemas.openxmlformats.org/officeDocument/2006/relationships/customXml" Target="../ink/ink391.xml"/><Relationship Id="rId13" Type="http://schemas.openxmlformats.org/officeDocument/2006/relationships/image" Target="../media/image279.png"/><Relationship Id="rId18" Type="http://schemas.openxmlformats.org/officeDocument/2006/relationships/customXml" Target="../ink/ink314.xml"/><Relationship Id="rId39" Type="http://schemas.openxmlformats.org/officeDocument/2006/relationships/image" Target="../media/image292.png"/><Relationship Id="rId109" Type="http://schemas.openxmlformats.org/officeDocument/2006/relationships/image" Target="../media/image327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300.png"/><Relationship Id="rId76" Type="http://schemas.openxmlformats.org/officeDocument/2006/relationships/customXml" Target="../ink/ink343.xml"/><Relationship Id="rId97" Type="http://schemas.openxmlformats.org/officeDocument/2006/relationships/image" Target="../media/image321.png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335.png"/><Relationship Id="rId141" Type="http://schemas.openxmlformats.org/officeDocument/2006/relationships/image" Target="../media/image343.png"/><Relationship Id="rId146" Type="http://schemas.openxmlformats.org/officeDocument/2006/relationships/customXml" Target="../ink/ink378.xml"/><Relationship Id="rId167" Type="http://schemas.openxmlformats.org/officeDocument/2006/relationships/image" Target="../media/image356.png"/><Relationship Id="rId188" Type="http://schemas.openxmlformats.org/officeDocument/2006/relationships/customXml" Target="../ink/ink399.xml"/><Relationship Id="rId7" Type="http://schemas.openxmlformats.org/officeDocument/2006/relationships/image" Target="../media/image276.png"/><Relationship Id="rId71" Type="http://schemas.openxmlformats.org/officeDocument/2006/relationships/image" Target="../media/image308.png"/><Relationship Id="rId92" Type="http://schemas.openxmlformats.org/officeDocument/2006/relationships/customXml" Target="../ink/ink351.xml"/><Relationship Id="rId162" Type="http://schemas.openxmlformats.org/officeDocument/2006/relationships/customXml" Target="../ink/ink386.xml"/><Relationship Id="rId183" Type="http://schemas.openxmlformats.org/officeDocument/2006/relationships/image" Target="../media/image364.png"/><Relationship Id="rId2" Type="http://schemas.openxmlformats.org/officeDocument/2006/relationships/customXml" Target="../ink/ink306.xml"/><Relationship Id="rId29" Type="http://schemas.openxmlformats.org/officeDocument/2006/relationships/image" Target="../media/image287.png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295.png"/><Relationship Id="rId66" Type="http://schemas.openxmlformats.org/officeDocument/2006/relationships/customXml" Target="../ink/ink338.xml"/><Relationship Id="rId87" Type="http://schemas.openxmlformats.org/officeDocument/2006/relationships/image" Target="../media/image316.png"/><Relationship Id="rId110" Type="http://schemas.openxmlformats.org/officeDocument/2006/relationships/customXml" Target="../ink/ink360.xml"/><Relationship Id="rId115" Type="http://schemas.openxmlformats.org/officeDocument/2006/relationships/image" Target="../media/image330.png"/><Relationship Id="rId131" Type="http://schemas.openxmlformats.org/officeDocument/2006/relationships/image" Target="../media/image338.png"/><Relationship Id="rId136" Type="http://schemas.openxmlformats.org/officeDocument/2006/relationships/customXml" Target="../ink/ink373.xml"/><Relationship Id="rId157" Type="http://schemas.openxmlformats.org/officeDocument/2006/relationships/image" Target="../media/image351.png"/><Relationship Id="rId178" Type="http://schemas.openxmlformats.org/officeDocument/2006/relationships/customXml" Target="../ink/ink394.xml"/><Relationship Id="rId61" Type="http://schemas.openxmlformats.org/officeDocument/2006/relationships/image" Target="../media/image303.png"/><Relationship Id="rId82" Type="http://schemas.openxmlformats.org/officeDocument/2006/relationships/customXml" Target="../ink/ink346.xml"/><Relationship Id="rId152" Type="http://schemas.openxmlformats.org/officeDocument/2006/relationships/customXml" Target="../ink/ink381.xml"/><Relationship Id="rId173" Type="http://schemas.openxmlformats.org/officeDocument/2006/relationships/image" Target="../media/image359.png"/><Relationship Id="rId19" Type="http://schemas.openxmlformats.org/officeDocument/2006/relationships/image" Target="../media/image282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290.png"/><Relationship Id="rId56" Type="http://schemas.openxmlformats.org/officeDocument/2006/relationships/customXml" Target="../ink/ink333.xml"/><Relationship Id="rId77" Type="http://schemas.openxmlformats.org/officeDocument/2006/relationships/image" Target="../media/image311.png"/><Relationship Id="rId100" Type="http://schemas.openxmlformats.org/officeDocument/2006/relationships/customXml" Target="../ink/ink355.xml"/><Relationship Id="rId105" Type="http://schemas.openxmlformats.org/officeDocument/2006/relationships/image" Target="../media/image325.png"/><Relationship Id="rId126" Type="http://schemas.openxmlformats.org/officeDocument/2006/relationships/customXml" Target="../ink/ink368.xml"/><Relationship Id="rId147" Type="http://schemas.openxmlformats.org/officeDocument/2006/relationships/image" Target="../media/image346.png"/><Relationship Id="rId168" Type="http://schemas.openxmlformats.org/officeDocument/2006/relationships/customXml" Target="../ink/ink389.xml"/><Relationship Id="rId8" Type="http://schemas.openxmlformats.org/officeDocument/2006/relationships/customXml" Target="../ink/ink309.xml"/><Relationship Id="rId51" Type="http://schemas.openxmlformats.org/officeDocument/2006/relationships/image" Target="../media/image298.png"/><Relationship Id="rId72" Type="http://schemas.openxmlformats.org/officeDocument/2006/relationships/customXml" Target="../ink/ink341.xml"/><Relationship Id="rId93" Type="http://schemas.openxmlformats.org/officeDocument/2006/relationships/image" Target="../media/image319.png"/><Relationship Id="rId98" Type="http://schemas.openxmlformats.org/officeDocument/2006/relationships/customXml" Target="../ink/ink354.xml"/><Relationship Id="rId121" Type="http://schemas.openxmlformats.org/officeDocument/2006/relationships/image" Target="../media/image333.png"/><Relationship Id="rId142" Type="http://schemas.openxmlformats.org/officeDocument/2006/relationships/customXml" Target="../ink/ink376.xml"/><Relationship Id="rId163" Type="http://schemas.openxmlformats.org/officeDocument/2006/relationships/image" Target="../media/image354.png"/><Relationship Id="rId184" Type="http://schemas.openxmlformats.org/officeDocument/2006/relationships/customXml" Target="../ink/ink397.xml"/><Relationship Id="rId189" Type="http://schemas.openxmlformats.org/officeDocument/2006/relationships/image" Target="../media/image367.png"/><Relationship Id="rId3" Type="http://schemas.openxmlformats.org/officeDocument/2006/relationships/image" Target="../media/image274.png"/><Relationship Id="rId25" Type="http://schemas.openxmlformats.org/officeDocument/2006/relationships/image" Target="../media/image285.png"/><Relationship Id="rId46" Type="http://schemas.openxmlformats.org/officeDocument/2006/relationships/customXml" Target="../ink/ink328.xml"/><Relationship Id="rId67" Type="http://schemas.openxmlformats.org/officeDocument/2006/relationships/image" Target="../media/image306.png"/><Relationship Id="rId116" Type="http://schemas.openxmlformats.org/officeDocument/2006/relationships/customXml" Target="../ink/ink363.xml"/><Relationship Id="rId137" Type="http://schemas.openxmlformats.org/officeDocument/2006/relationships/image" Target="../media/image341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293.png"/><Relationship Id="rId62" Type="http://schemas.openxmlformats.org/officeDocument/2006/relationships/customXml" Target="../ink/ink336.xml"/><Relationship Id="rId83" Type="http://schemas.openxmlformats.org/officeDocument/2006/relationships/image" Target="../media/image314.png"/><Relationship Id="rId88" Type="http://schemas.openxmlformats.org/officeDocument/2006/relationships/customXml" Target="../ink/ink349.xml"/><Relationship Id="rId111" Type="http://schemas.openxmlformats.org/officeDocument/2006/relationships/image" Target="../media/image328.png"/><Relationship Id="rId132" Type="http://schemas.openxmlformats.org/officeDocument/2006/relationships/customXml" Target="../ink/ink371.xml"/><Relationship Id="rId153" Type="http://schemas.openxmlformats.org/officeDocument/2006/relationships/image" Target="../media/image349.png"/><Relationship Id="rId174" Type="http://schemas.openxmlformats.org/officeDocument/2006/relationships/customXml" Target="../ink/ink392.xml"/><Relationship Id="rId179" Type="http://schemas.openxmlformats.org/officeDocument/2006/relationships/image" Target="../media/image362.png"/><Relationship Id="rId15" Type="http://schemas.openxmlformats.org/officeDocument/2006/relationships/image" Target="../media/image280.png"/><Relationship Id="rId36" Type="http://schemas.openxmlformats.org/officeDocument/2006/relationships/customXml" Target="../ink/ink323.xml"/><Relationship Id="rId57" Type="http://schemas.openxmlformats.org/officeDocument/2006/relationships/image" Target="../media/image301.png"/><Relationship Id="rId106" Type="http://schemas.openxmlformats.org/officeDocument/2006/relationships/customXml" Target="../ink/ink358.xml"/><Relationship Id="rId127" Type="http://schemas.openxmlformats.org/officeDocument/2006/relationships/image" Target="../media/image336.png"/><Relationship Id="rId10" Type="http://schemas.openxmlformats.org/officeDocument/2006/relationships/customXml" Target="../ink/ink310.xml"/><Relationship Id="rId31" Type="http://schemas.openxmlformats.org/officeDocument/2006/relationships/image" Target="../media/image288.png"/><Relationship Id="rId52" Type="http://schemas.openxmlformats.org/officeDocument/2006/relationships/customXml" Target="../ink/ink331.xml"/><Relationship Id="rId73" Type="http://schemas.openxmlformats.org/officeDocument/2006/relationships/image" Target="../media/image309.png"/><Relationship Id="rId78" Type="http://schemas.openxmlformats.org/officeDocument/2006/relationships/customXml" Target="../ink/ink344.xml"/><Relationship Id="rId94" Type="http://schemas.openxmlformats.org/officeDocument/2006/relationships/customXml" Target="../ink/ink352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66.xml"/><Relationship Id="rId143" Type="http://schemas.openxmlformats.org/officeDocument/2006/relationships/image" Target="../media/image344.png"/><Relationship Id="rId148" Type="http://schemas.openxmlformats.org/officeDocument/2006/relationships/customXml" Target="../ink/ink379.xml"/><Relationship Id="rId164" Type="http://schemas.openxmlformats.org/officeDocument/2006/relationships/customXml" Target="../ink/ink387.xml"/><Relationship Id="rId169" Type="http://schemas.openxmlformats.org/officeDocument/2006/relationships/image" Target="../media/image357.png"/><Relationship Id="rId185" Type="http://schemas.openxmlformats.org/officeDocument/2006/relationships/image" Target="../media/image365.png"/><Relationship Id="rId4" Type="http://schemas.openxmlformats.org/officeDocument/2006/relationships/customXml" Target="../ink/ink307.xml"/><Relationship Id="rId9" Type="http://schemas.openxmlformats.org/officeDocument/2006/relationships/image" Target="../media/image277.png"/><Relationship Id="rId180" Type="http://schemas.openxmlformats.org/officeDocument/2006/relationships/customXml" Target="../ink/ink395.xml"/><Relationship Id="rId26" Type="http://schemas.openxmlformats.org/officeDocument/2006/relationships/customXml" Target="../ink/ink318.xml"/><Relationship Id="rId47" Type="http://schemas.openxmlformats.org/officeDocument/2006/relationships/image" Target="../media/image296.png"/><Relationship Id="rId68" Type="http://schemas.openxmlformats.org/officeDocument/2006/relationships/customXml" Target="../ink/ink339.xml"/><Relationship Id="rId89" Type="http://schemas.openxmlformats.org/officeDocument/2006/relationships/image" Target="../media/image317.png"/><Relationship Id="rId112" Type="http://schemas.openxmlformats.org/officeDocument/2006/relationships/customXml" Target="../ink/ink361.xml"/><Relationship Id="rId133" Type="http://schemas.openxmlformats.org/officeDocument/2006/relationships/image" Target="../media/image339.png"/><Relationship Id="rId154" Type="http://schemas.openxmlformats.org/officeDocument/2006/relationships/customXml" Target="../ink/ink382.xml"/><Relationship Id="rId175" Type="http://schemas.openxmlformats.org/officeDocument/2006/relationships/image" Target="../media/image360.png"/><Relationship Id="rId16" Type="http://schemas.openxmlformats.org/officeDocument/2006/relationships/customXml" Target="../ink/ink313.xml"/><Relationship Id="rId37" Type="http://schemas.openxmlformats.org/officeDocument/2006/relationships/image" Target="../media/image291.png"/><Relationship Id="rId58" Type="http://schemas.openxmlformats.org/officeDocument/2006/relationships/customXml" Target="../ink/ink334.xml"/><Relationship Id="rId79" Type="http://schemas.openxmlformats.org/officeDocument/2006/relationships/image" Target="../media/image312.png"/><Relationship Id="rId102" Type="http://schemas.openxmlformats.org/officeDocument/2006/relationships/customXml" Target="../ink/ink356.xml"/><Relationship Id="rId123" Type="http://schemas.openxmlformats.org/officeDocument/2006/relationships/image" Target="../media/image334.png"/><Relationship Id="rId144" Type="http://schemas.openxmlformats.org/officeDocument/2006/relationships/customXml" Target="../ink/ink377.xml"/><Relationship Id="rId90" Type="http://schemas.openxmlformats.org/officeDocument/2006/relationships/customXml" Target="../ink/ink350.xml"/><Relationship Id="rId165" Type="http://schemas.openxmlformats.org/officeDocument/2006/relationships/image" Target="../media/image355.png"/><Relationship Id="rId186" Type="http://schemas.openxmlformats.org/officeDocument/2006/relationships/customXml" Target="../ink/ink398.xml"/><Relationship Id="rId27" Type="http://schemas.openxmlformats.org/officeDocument/2006/relationships/image" Target="../media/image286.png"/><Relationship Id="rId48" Type="http://schemas.openxmlformats.org/officeDocument/2006/relationships/customXml" Target="../ink/ink329.xml"/><Relationship Id="rId69" Type="http://schemas.openxmlformats.org/officeDocument/2006/relationships/image" Target="../media/image307.png"/><Relationship Id="rId113" Type="http://schemas.openxmlformats.org/officeDocument/2006/relationships/image" Target="../media/image329.png"/><Relationship Id="rId134" Type="http://schemas.openxmlformats.org/officeDocument/2006/relationships/customXml" Target="../ink/ink372.xml"/><Relationship Id="rId80" Type="http://schemas.openxmlformats.org/officeDocument/2006/relationships/customXml" Target="../ink/ink345.xml"/><Relationship Id="rId155" Type="http://schemas.openxmlformats.org/officeDocument/2006/relationships/image" Target="../media/image350.png"/><Relationship Id="rId176" Type="http://schemas.openxmlformats.org/officeDocument/2006/relationships/customXml" Target="../ink/ink393.xml"/><Relationship Id="rId17" Type="http://schemas.openxmlformats.org/officeDocument/2006/relationships/image" Target="../media/image281.png"/><Relationship Id="rId38" Type="http://schemas.openxmlformats.org/officeDocument/2006/relationships/customXml" Target="../ink/ink324.xml"/><Relationship Id="rId59" Type="http://schemas.openxmlformats.org/officeDocument/2006/relationships/image" Target="../media/image302.png"/><Relationship Id="rId103" Type="http://schemas.openxmlformats.org/officeDocument/2006/relationships/image" Target="../media/image324.png"/><Relationship Id="rId124" Type="http://schemas.openxmlformats.org/officeDocument/2006/relationships/customXml" Target="../ink/ink367.xml"/><Relationship Id="rId70" Type="http://schemas.openxmlformats.org/officeDocument/2006/relationships/customXml" Target="../ink/ink340.xml"/><Relationship Id="rId91" Type="http://schemas.openxmlformats.org/officeDocument/2006/relationships/image" Target="../media/image318.png"/><Relationship Id="rId145" Type="http://schemas.openxmlformats.org/officeDocument/2006/relationships/image" Target="../media/image345.png"/><Relationship Id="rId166" Type="http://schemas.openxmlformats.org/officeDocument/2006/relationships/customXml" Target="../ink/ink388.xml"/><Relationship Id="rId187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19.xml"/><Relationship Id="rId49" Type="http://schemas.openxmlformats.org/officeDocument/2006/relationships/image" Target="../media/image297.png"/><Relationship Id="rId114" Type="http://schemas.openxmlformats.org/officeDocument/2006/relationships/customXml" Target="../ink/ink362.xml"/><Relationship Id="rId60" Type="http://schemas.openxmlformats.org/officeDocument/2006/relationships/customXml" Target="../ink/ink335.xml"/><Relationship Id="rId81" Type="http://schemas.openxmlformats.org/officeDocument/2006/relationships/image" Target="../media/image313.png"/><Relationship Id="rId135" Type="http://schemas.openxmlformats.org/officeDocument/2006/relationships/image" Target="../media/image340.png"/><Relationship Id="rId156" Type="http://schemas.openxmlformats.org/officeDocument/2006/relationships/customXml" Target="../ink/ink383.xml"/><Relationship Id="rId177" Type="http://schemas.openxmlformats.org/officeDocument/2006/relationships/image" Target="../media/image36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5.png"/><Relationship Id="rId21" Type="http://schemas.openxmlformats.org/officeDocument/2006/relationships/image" Target="../media/image377.png"/><Relationship Id="rId63" Type="http://schemas.openxmlformats.org/officeDocument/2006/relationships/image" Target="../media/image398.png"/><Relationship Id="rId159" Type="http://schemas.openxmlformats.org/officeDocument/2006/relationships/image" Target="../media/image445.png"/><Relationship Id="rId170" Type="http://schemas.openxmlformats.org/officeDocument/2006/relationships/customXml" Target="../ink/ink484.xml"/><Relationship Id="rId226" Type="http://schemas.openxmlformats.org/officeDocument/2006/relationships/customXml" Target="../ink/ink512.xml"/><Relationship Id="rId268" Type="http://schemas.openxmlformats.org/officeDocument/2006/relationships/customXml" Target="../ink/ink533.xml"/><Relationship Id="rId32" Type="http://schemas.openxmlformats.org/officeDocument/2006/relationships/customXml" Target="../ink/ink415.xml"/><Relationship Id="rId74" Type="http://schemas.openxmlformats.org/officeDocument/2006/relationships/customXml" Target="../ink/ink436.xml"/><Relationship Id="rId128" Type="http://schemas.openxmlformats.org/officeDocument/2006/relationships/customXml" Target="../ink/ink463.xml"/><Relationship Id="rId5" Type="http://schemas.openxmlformats.org/officeDocument/2006/relationships/image" Target="../media/image369.png"/><Relationship Id="rId181" Type="http://schemas.openxmlformats.org/officeDocument/2006/relationships/image" Target="../media/image455.png"/><Relationship Id="rId237" Type="http://schemas.openxmlformats.org/officeDocument/2006/relationships/image" Target="../media/image483.png"/><Relationship Id="rId279" Type="http://schemas.openxmlformats.org/officeDocument/2006/relationships/image" Target="../media/image504.png"/><Relationship Id="rId43" Type="http://schemas.openxmlformats.org/officeDocument/2006/relationships/image" Target="../media/image388.png"/><Relationship Id="rId139" Type="http://schemas.openxmlformats.org/officeDocument/2006/relationships/image" Target="../media/image435.png"/><Relationship Id="rId85" Type="http://schemas.openxmlformats.org/officeDocument/2006/relationships/image" Target="../media/image409.png"/><Relationship Id="rId150" Type="http://schemas.openxmlformats.org/officeDocument/2006/relationships/customXml" Target="../ink/ink474.xml"/><Relationship Id="rId171" Type="http://schemas.openxmlformats.org/officeDocument/2006/relationships/image" Target="../media/image451.png"/><Relationship Id="rId192" Type="http://schemas.openxmlformats.org/officeDocument/2006/relationships/customXml" Target="../ink/ink495.xml"/><Relationship Id="rId206" Type="http://schemas.openxmlformats.org/officeDocument/2006/relationships/customXml" Target="../ink/ink502.xml"/><Relationship Id="rId227" Type="http://schemas.openxmlformats.org/officeDocument/2006/relationships/image" Target="../media/image478.png"/><Relationship Id="rId248" Type="http://schemas.openxmlformats.org/officeDocument/2006/relationships/customXml" Target="../ink/ink523.xml"/><Relationship Id="rId269" Type="http://schemas.openxmlformats.org/officeDocument/2006/relationships/image" Target="../media/image499.png"/><Relationship Id="rId12" Type="http://schemas.openxmlformats.org/officeDocument/2006/relationships/customXml" Target="../ink/ink405.xml"/><Relationship Id="rId33" Type="http://schemas.openxmlformats.org/officeDocument/2006/relationships/image" Target="../media/image383.png"/><Relationship Id="rId108" Type="http://schemas.openxmlformats.org/officeDocument/2006/relationships/customXml" Target="../ink/ink453.xml"/><Relationship Id="rId129" Type="http://schemas.openxmlformats.org/officeDocument/2006/relationships/image" Target="../media/image430.png"/><Relationship Id="rId280" Type="http://schemas.openxmlformats.org/officeDocument/2006/relationships/customXml" Target="../ink/ink539.xml"/><Relationship Id="rId54" Type="http://schemas.openxmlformats.org/officeDocument/2006/relationships/customXml" Target="../ink/ink426.xml"/><Relationship Id="rId75" Type="http://schemas.openxmlformats.org/officeDocument/2006/relationships/image" Target="../media/image404.png"/><Relationship Id="rId96" Type="http://schemas.openxmlformats.org/officeDocument/2006/relationships/customXml" Target="../ink/ink447.xml"/><Relationship Id="rId140" Type="http://schemas.openxmlformats.org/officeDocument/2006/relationships/customXml" Target="../ink/ink469.xml"/><Relationship Id="rId161" Type="http://schemas.openxmlformats.org/officeDocument/2006/relationships/image" Target="../media/image446.png"/><Relationship Id="rId182" Type="http://schemas.openxmlformats.org/officeDocument/2006/relationships/customXml" Target="../ink/ink490.xml"/><Relationship Id="rId217" Type="http://schemas.openxmlformats.org/officeDocument/2006/relationships/image" Target="../media/image473.png"/><Relationship Id="rId6" Type="http://schemas.openxmlformats.org/officeDocument/2006/relationships/customXml" Target="../ink/ink402.xml"/><Relationship Id="rId238" Type="http://schemas.openxmlformats.org/officeDocument/2006/relationships/customXml" Target="../ink/ink518.xml"/><Relationship Id="rId259" Type="http://schemas.openxmlformats.org/officeDocument/2006/relationships/image" Target="../media/image494.png"/><Relationship Id="rId23" Type="http://schemas.openxmlformats.org/officeDocument/2006/relationships/image" Target="../media/image378.png"/><Relationship Id="rId119" Type="http://schemas.openxmlformats.org/officeDocument/2006/relationships/image" Target="../media/image426.png"/><Relationship Id="rId270" Type="http://schemas.openxmlformats.org/officeDocument/2006/relationships/customXml" Target="../ink/ink534.xml"/><Relationship Id="rId44" Type="http://schemas.openxmlformats.org/officeDocument/2006/relationships/customXml" Target="../ink/ink421.xml"/><Relationship Id="rId65" Type="http://schemas.openxmlformats.org/officeDocument/2006/relationships/image" Target="../media/image399.png"/><Relationship Id="rId86" Type="http://schemas.openxmlformats.org/officeDocument/2006/relationships/customXml" Target="../ink/ink442.xml"/><Relationship Id="rId130" Type="http://schemas.openxmlformats.org/officeDocument/2006/relationships/customXml" Target="../ink/ink464.xml"/><Relationship Id="rId151" Type="http://schemas.openxmlformats.org/officeDocument/2006/relationships/image" Target="../media/image441.png"/><Relationship Id="rId172" Type="http://schemas.openxmlformats.org/officeDocument/2006/relationships/customXml" Target="../ink/ink485.xml"/><Relationship Id="rId193" Type="http://schemas.openxmlformats.org/officeDocument/2006/relationships/image" Target="../media/image461.png"/><Relationship Id="rId207" Type="http://schemas.openxmlformats.org/officeDocument/2006/relationships/image" Target="../media/image468.png"/><Relationship Id="rId228" Type="http://schemas.openxmlformats.org/officeDocument/2006/relationships/customXml" Target="../ink/ink513.xml"/><Relationship Id="rId249" Type="http://schemas.openxmlformats.org/officeDocument/2006/relationships/image" Target="../media/image489.png"/><Relationship Id="rId13" Type="http://schemas.openxmlformats.org/officeDocument/2006/relationships/image" Target="../media/image373.png"/><Relationship Id="rId109" Type="http://schemas.openxmlformats.org/officeDocument/2006/relationships/image" Target="../media/image421.png"/><Relationship Id="rId260" Type="http://schemas.openxmlformats.org/officeDocument/2006/relationships/customXml" Target="../ink/ink529.xml"/><Relationship Id="rId281" Type="http://schemas.openxmlformats.org/officeDocument/2006/relationships/image" Target="../media/image505.png"/><Relationship Id="rId34" Type="http://schemas.openxmlformats.org/officeDocument/2006/relationships/customXml" Target="../ink/ink416.xml"/><Relationship Id="rId55" Type="http://schemas.openxmlformats.org/officeDocument/2006/relationships/image" Target="../media/image394.png"/><Relationship Id="rId76" Type="http://schemas.openxmlformats.org/officeDocument/2006/relationships/customXml" Target="../ink/ink437.xml"/><Relationship Id="rId97" Type="http://schemas.openxmlformats.org/officeDocument/2006/relationships/image" Target="../media/image415.png"/><Relationship Id="rId120" Type="http://schemas.openxmlformats.org/officeDocument/2006/relationships/customXml" Target="../ink/ink459.xml"/><Relationship Id="rId141" Type="http://schemas.openxmlformats.org/officeDocument/2006/relationships/image" Target="../media/image436.png"/><Relationship Id="rId7" Type="http://schemas.openxmlformats.org/officeDocument/2006/relationships/image" Target="../media/image370.png"/><Relationship Id="rId162" Type="http://schemas.openxmlformats.org/officeDocument/2006/relationships/customXml" Target="../ink/ink480.xml"/><Relationship Id="rId183" Type="http://schemas.openxmlformats.org/officeDocument/2006/relationships/image" Target="../media/image456.png"/><Relationship Id="rId218" Type="http://schemas.openxmlformats.org/officeDocument/2006/relationships/customXml" Target="../ink/ink508.xml"/><Relationship Id="rId239" Type="http://schemas.openxmlformats.org/officeDocument/2006/relationships/image" Target="../media/image484.png"/><Relationship Id="rId250" Type="http://schemas.openxmlformats.org/officeDocument/2006/relationships/customXml" Target="../ink/ink524.xml"/><Relationship Id="rId271" Type="http://schemas.openxmlformats.org/officeDocument/2006/relationships/image" Target="../media/image500.png"/><Relationship Id="rId24" Type="http://schemas.openxmlformats.org/officeDocument/2006/relationships/customXml" Target="../ink/ink411.xml"/><Relationship Id="rId45" Type="http://schemas.openxmlformats.org/officeDocument/2006/relationships/image" Target="../media/image389.png"/><Relationship Id="rId66" Type="http://schemas.openxmlformats.org/officeDocument/2006/relationships/customXml" Target="../ink/ink432.xml"/><Relationship Id="rId87" Type="http://schemas.openxmlformats.org/officeDocument/2006/relationships/image" Target="../media/image410.png"/><Relationship Id="rId110" Type="http://schemas.openxmlformats.org/officeDocument/2006/relationships/customXml" Target="../ink/ink454.xml"/><Relationship Id="rId131" Type="http://schemas.openxmlformats.org/officeDocument/2006/relationships/image" Target="../media/image431.png"/><Relationship Id="rId152" Type="http://schemas.openxmlformats.org/officeDocument/2006/relationships/customXml" Target="../ink/ink475.xml"/><Relationship Id="rId173" Type="http://schemas.openxmlformats.org/officeDocument/2006/relationships/image" Target="../media/image452.png"/><Relationship Id="rId194" Type="http://schemas.openxmlformats.org/officeDocument/2006/relationships/customXml" Target="../ink/ink496.xml"/><Relationship Id="rId208" Type="http://schemas.openxmlformats.org/officeDocument/2006/relationships/customXml" Target="../ink/ink503.xml"/><Relationship Id="rId229" Type="http://schemas.openxmlformats.org/officeDocument/2006/relationships/image" Target="../media/image479.png"/><Relationship Id="rId240" Type="http://schemas.openxmlformats.org/officeDocument/2006/relationships/customXml" Target="../ink/ink519.xml"/><Relationship Id="rId261" Type="http://schemas.openxmlformats.org/officeDocument/2006/relationships/image" Target="../media/image495.png"/><Relationship Id="rId14" Type="http://schemas.openxmlformats.org/officeDocument/2006/relationships/customXml" Target="../ink/ink406.xml"/><Relationship Id="rId35" Type="http://schemas.openxmlformats.org/officeDocument/2006/relationships/image" Target="../media/image384.png"/><Relationship Id="rId56" Type="http://schemas.openxmlformats.org/officeDocument/2006/relationships/customXml" Target="../ink/ink427.xml"/><Relationship Id="rId77" Type="http://schemas.openxmlformats.org/officeDocument/2006/relationships/image" Target="../media/image405.png"/><Relationship Id="rId100" Type="http://schemas.openxmlformats.org/officeDocument/2006/relationships/customXml" Target="../ink/ink449.xml"/><Relationship Id="rId282" Type="http://schemas.openxmlformats.org/officeDocument/2006/relationships/customXml" Target="../ink/ink540.xml"/><Relationship Id="rId8" Type="http://schemas.openxmlformats.org/officeDocument/2006/relationships/customXml" Target="../ink/ink403.xml"/><Relationship Id="rId98" Type="http://schemas.openxmlformats.org/officeDocument/2006/relationships/customXml" Target="../ink/ink448.xml"/><Relationship Id="rId121" Type="http://schemas.openxmlformats.org/officeDocument/2006/relationships/image" Target="../media/image427.png"/><Relationship Id="rId142" Type="http://schemas.openxmlformats.org/officeDocument/2006/relationships/customXml" Target="../ink/ink470.xml"/><Relationship Id="rId163" Type="http://schemas.openxmlformats.org/officeDocument/2006/relationships/image" Target="../media/image447.png"/><Relationship Id="rId184" Type="http://schemas.openxmlformats.org/officeDocument/2006/relationships/customXml" Target="../ink/ink491.xml"/><Relationship Id="rId219" Type="http://schemas.openxmlformats.org/officeDocument/2006/relationships/image" Target="../media/image474.png"/><Relationship Id="rId230" Type="http://schemas.openxmlformats.org/officeDocument/2006/relationships/customXml" Target="../ink/ink514.xml"/><Relationship Id="rId251" Type="http://schemas.openxmlformats.org/officeDocument/2006/relationships/image" Target="../media/image490.png"/><Relationship Id="rId25" Type="http://schemas.openxmlformats.org/officeDocument/2006/relationships/image" Target="../media/image379.png"/><Relationship Id="rId46" Type="http://schemas.openxmlformats.org/officeDocument/2006/relationships/customXml" Target="../ink/ink422.xml"/><Relationship Id="rId67" Type="http://schemas.openxmlformats.org/officeDocument/2006/relationships/image" Target="../media/image400.png"/><Relationship Id="rId272" Type="http://schemas.openxmlformats.org/officeDocument/2006/relationships/customXml" Target="../ink/ink535.xml"/><Relationship Id="rId88" Type="http://schemas.openxmlformats.org/officeDocument/2006/relationships/customXml" Target="../ink/ink443.xml"/><Relationship Id="rId111" Type="http://schemas.openxmlformats.org/officeDocument/2006/relationships/image" Target="../media/image422.png"/><Relationship Id="rId132" Type="http://schemas.openxmlformats.org/officeDocument/2006/relationships/customXml" Target="../ink/ink465.xml"/><Relationship Id="rId153" Type="http://schemas.openxmlformats.org/officeDocument/2006/relationships/image" Target="../media/image442.png"/><Relationship Id="rId174" Type="http://schemas.openxmlformats.org/officeDocument/2006/relationships/customXml" Target="../ink/ink486.xml"/><Relationship Id="rId195" Type="http://schemas.openxmlformats.org/officeDocument/2006/relationships/image" Target="../media/image462.png"/><Relationship Id="rId209" Type="http://schemas.openxmlformats.org/officeDocument/2006/relationships/image" Target="../media/image469.png"/><Relationship Id="rId220" Type="http://schemas.openxmlformats.org/officeDocument/2006/relationships/customXml" Target="../ink/ink509.xml"/><Relationship Id="rId241" Type="http://schemas.openxmlformats.org/officeDocument/2006/relationships/image" Target="../media/image485.png"/><Relationship Id="rId15" Type="http://schemas.openxmlformats.org/officeDocument/2006/relationships/image" Target="../media/image374.png"/><Relationship Id="rId36" Type="http://schemas.openxmlformats.org/officeDocument/2006/relationships/customXml" Target="../ink/ink417.xml"/><Relationship Id="rId57" Type="http://schemas.openxmlformats.org/officeDocument/2006/relationships/image" Target="../media/image395.png"/><Relationship Id="rId262" Type="http://schemas.openxmlformats.org/officeDocument/2006/relationships/customXml" Target="../ink/ink530.xml"/><Relationship Id="rId283" Type="http://schemas.openxmlformats.org/officeDocument/2006/relationships/image" Target="../media/image506.png"/><Relationship Id="rId78" Type="http://schemas.openxmlformats.org/officeDocument/2006/relationships/customXml" Target="../ink/ink438.xml"/><Relationship Id="rId99" Type="http://schemas.openxmlformats.org/officeDocument/2006/relationships/image" Target="../media/image416.png"/><Relationship Id="rId101" Type="http://schemas.openxmlformats.org/officeDocument/2006/relationships/image" Target="../media/image417.png"/><Relationship Id="rId122" Type="http://schemas.openxmlformats.org/officeDocument/2006/relationships/customXml" Target="../ink/ink460.xml"/><Relationship Id="rId143" Type="http://schemas.openxmlformats.org/officeDocument/2006/relationships/image" Target="../media/image437.png"/><Relationship Id="rId164" Type="http://schemas.openxmlformats.org/officeDocument/2006/relationships/customXml" Target="../ink/ink481.xml"/><Relationship Id="rId185" Type="http://schemas.openxmlformats.org/officeDocument/2006/relationships/image" Target="../media/image457.png"/><Relationship Id="rId9" Type="http://schemas.openxmlformats.org/officeDocument/2006/relationships/image" Target="../media/image371.png"/><Relationship Id="rId210" Type="http://schemas.openxmlformats.org/officeDocument/2006/relationships/customXml" Target="../ink/ink504.xml"/><Relationship Id="rId26" Type="http://schemas.openxmlformats.org/officeDocument/2006/relationships/customXml" Target="../ink/ink412.xml"/><Relationship Id="rId231" Type="http://schemas.openxmlformats.org/officeDocument/2006/relationships/image" Target="../media/image480.png"/><Relationship Id="rId252" Type="http://schemas.openxmlformats.org/officeDocument/2006/relationships/customXml" Target="../ink/ink525.xml"/><Relationship Id="rId273" Type="http://schemas.openxmlformats.org/officeDocument/2006/relationships/image" Target="../media/image501.png"/><Relationship Id="rId47" Type="http://schemas.openxmlformats.org/officeDocument/2006/relationships/image" Target="../media/image390.png"/><Relationship Id="rId68" Type="http://schemas.openxmlformats.org/officeDocument/2006/relationships/customXml" Target="../ink/ink433.xml"/><Relationship Id="rId89" Type="http://schemas.openxmlformats.org/officeDocument/2006/relationships/image" Target="../media/image411.png"/><Relationship Id="rId112" Type="http://schemas.openxmlformats.org/officeDocument/2006/relationships/customXml" Target="../ink/ink455.xml"/><Relationship Id="rId133" Type="http://schemas.openxmlformats.org/officeDocument/2006/relationships/image" Target="../media/image432.png"/><Relationship Id="rId154" Type="http://schemas.openxmlformats.org/officeDocument/2006/relationships/customXml" Target="../ink/ink476.xml"/><Relationship Id="rId175" Type="http://schemas.openxmlformats.org/officeDocument/2006/relationships/image" Target="../media/image246.png"/><Relationship Id="rId196" Type="http://schemas.openxmlformats.org/officeDocument/2006/relationships/customXml" Target="../ink/ink497.xml"/><Relationship Id="rId200" Type="http://schemas.openxmlformats.org/officeDocument/2006/relationships/customXml" Target="../ink/ink499.xml"/><Relationship Id="rId16" Type="http://schemas.openxmlformats.org/officeDocument/2006/relationships/customXml" Target="../ink/ink407.xml"/><Relationship Id="rId221" Type="http://schemas.openxmlformats.org/officeDocument/2006/relationships/image" Target="../media/image475.png"/><Relationship Id="rId242" Type="http://schemas.openxmlformats.org/officeDocument/2006/relationships/customXml" Target="../ink/ink520.xml"/><Relationship Id="rId263" Type="http://schemas.openxmlformats.org/officeDocument/2006/relationships/image" Target="../media/image496.png"/><Relationship Id="rId284" Type="http://schemas.openxmlformats.org/officeDocument/2006/relationships/customXml" Target="../ink/ink541.xml"/><Relationship Id="rId37" Type="http://schemas.openxmlformats.org/officeDocument/2006/relationships/image" Target="../media/image385.png"/><Relationship Id="rId58" Type="http://schemas.openxmlformats.org/officeDocument/2006/relationships/customXml" Target="../ink/ink428.xml"/><Relationship Id="rId79" Type="http://schemas.openxmlformats.org/officeDocument/2006/relationships/image" Target="../media/image406.png"/><Relationship Id="rId102" Type="http://schemas.openxmlformats.org/officeDocument/2006/relationships/customXml" Target="../ink/ink450.xml"/><Relationship Id="rId123" Type="http://schemas.openxmlformats.org/officeDocument/2006/relationships/image" Target="../media/image428.png"/><Relationship Id="rId144" Type="http://schemas.openxmlformats.org/officeDocument/2006/relationships/customXml" Target="../ink/ink471.xml"/><Relationship Id="rId90" Type="http://schemas.openxmlformats.org/officeDocument/2006/relationships/customXml" Target="../ink/ink444.xml"/><Relationship Id="rId165" Type="http://schemas.openxmlformats.org/officeDocument/2006/relationships/image" Target="../media/image448.png"/><Relationship Id="rId186" Type="http://schemas.openxmlformats.org/officeDocument/2006/relationships/customXml" Target="../ink/ink492.xml"/><Relationship Id="rId211" Type="http://schemas.openxmlformats.org/officeDocument/2006/relationships/image" Target="../media/image470.png"/><Relationship Id="rId232" Type="http://schemas.openxmlformats.org/officeDocument/2006/relationships/customXml" Target="../ink/ink515.xml"/><Relationship Id="rId253" Type="http://schemas.openxmlformats.org/officeDocument/2006/relationships/image" Target="../media/image491.png"/><Relationship Id="rId274" Type="http://schemas.openxmlformats.org/officeDocument/2006/relationships/customXml" Target="../ink/ink536.xml"/><Relationship Id="rId27" Type="http://schemas.openxmlformats.org/officeDocument/2006/relationships/image" Target="../media/image380.png"/><Relationship Id="rId48" Type="http://schemas.openxmlformats.org/officeDocument/2006/relationships/customXml" Target="../ink/ink423.xml"/><Relationship Id="rId69" Type="http://schemas.openxmlformats.org/officeDocument/2006/relationships/image" Target="../media/image401.png"/><Relationship Id="rId113" Type="http://schemas.openxmlformats.org/officeDocument/2006/relationships/image" Target="../media/image423.png"/><Relationship Id="rId134" Type="http://schemas.openxmlformats.org/officeDocument/2006/relationships/customXml" Target="../ink/ink466.xml"/><Relationship Id="rId80" Type="http://schemas.openxmlformats.org/officeDocument/2006/relationships/customXml" Target="../ink/ink439.xml"/><Relationship Id="rId155" Type="http://schemas.openxmlformats.org/officeDocument/2006/relationships/image" Target="../media/image443.png"/><Relationship Id="rId176" Type="http://schemas.openxmlformats.org/officeDocument/2006/relationships/customXml" Target="../ink/ink487.xml"/><Relationship Id="rId197" Type="http://schemas.openxmlformats.org/officeDocument/2006/relationships/image" Target="../media/image463.png"/><Relationship Id="rId201" Type="http://schemas.openxmlformats.org/officeDocument/2006/relationships/image" Target="../media/image465.png"/><Relationship Id="rId222" Type="http://schemas.openxmlformats.org/officeDocument/2006/relationships/customXml" Target="../ink/ink510.xml"/><Relationship Id="rId243" Type="http://schemas.openxmlformats.org/officeDocument/2006/relationships/image" Target="../media/image486.png"/><Relationship Id="rId264" Type="http://schemas.openxmlformats.org/officeDocument/2006/relationships/customXml" Target="../ink/ink531.xml"/><Relationship Id="rId285" Type="http://schemas.openxmlformats.org/officeDocument/2006/relationships/image" Target="../media/image507.png"/><Relationship Id="rId17" Type="http://schemas.openxmlformats.org/officeDocument/2006/relationships/image" Target="../media/image375.png"/><Relationship Id="rId38" Type="http://schemas.openxmlformats.org/officeDocument/2006/relationships/customXml" Target="../ink/ink418.xml"/><Relationship Id="rId59" Type="http://schemas.openxmlformats.org/officeDocument/2006/relationships/image" Target="../media/image396.png"/><Relationship Id="rId103" Type="http://schemas.openxmlformats.org/officeDocument/2006/relationships/image" Target="../media/image418.png"/><Relationship Id="rId124" Type="http://schemas.openxmlformats.org/officeDocument/2006/relationships/customXml" Target="../ink/ink461.xml"/><Relationship Id="rId70" Type="http://schemas.openxmlformats.org/officeDocument/2006/relationships/customXml" Target="../ink/ink434.xml"/><Relationship Id="rId91" Type="http://schemas.openxmlformats.org/officeDocument/2006/relationships/image" Target="../media/image412.png"/><Relationship Id="rId145" Type="http://schemas.openxmlformats.org/officeDocument/2006/relationships/image" Target="../media/image438.png"/><Relationship Id="rId166" Type="http://schemas.openxmlformats.org/officeDocument/2006/relationships/customXml" Target="../ink/ink482.xml"/><Relationship Id="rId187" Type="http://schemas.openxmlformats.org/officeDocument/2006/relationships/image" Target="../media/image45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5.xml"/><Relationship Id="rId233" Type="http://schemas.openxmlformats.org/officeDocument/2006/relationships/image" Target="../media/image481.png"/><Relationship Id="rId254" Type="http://schemas.openxmlformats.org/officeDocument/2006/relationships/customXml" Target="../ink/ink526.xml"/><Relationship Id="rId28" Type="http://schemas.openxmlformats.org/officeDocument/2006/relationships/customXml" Target="../ink/ink413.xml"/><Relationship Id="rId49" Type="http://schemas.openxmlformats.org/officeDocument/2006/relationships/image" Target="../media/image391.png"/><Relationship Id="rId114" Type="http://schemas.openxmlformats.org/officeDocument/2006/relationships/customXml" Target="../ink/ink456.xml"/><Relationship Id="rId275" Type="http://schemas.openxmlformats.org/officeDocument/2006/relationships/image" Target="../media/image502.png"/><Relationship Id="rId60" Type="http://schemas.openxmlformats.org/officeDocument/2006/relationships/customXml" Target="../ink/ink429.xml"/><Relationship Id="rId81" Type="http://schemas.openxmlformats.org/officeDocument/2006/relationships/image" Target="../media/image407.png"/><Relationship Id="rId135" Type="http://schemas.openxmlformats.org/officeDocument/2006/relationships/image" Target="../media/image433.png"/><Relationship Id="rId156" Type="http://schemas.openxmlformats.org/officeDocument/2006/relationships/customXml" Target="../ink/ink477.xml"/><Relationship Id="rId177" Type="http://schemas.openxmlformats.org/officeDocument/2006/relationships/image" Target="../media/image453.png"/><Relationship Id="rId198" Type="http://schemas.openxmlformats.org/officeDocument/2006/relationships/customXml" Target="../ink/ink498.xml"/><Relationship Id="rId202" Type="http://schemas.openxmlformats.org/officeDocument/2006/relationships/customXml" Target="../ink/ink500.xml"/><Relationship Id="rId223" Type="http://schemas.openxmlformats.org/officeDocument/2006/relationships/image" Target="../media/image476.png"/><Relationship Id="rId244" Type="http://schemas.openxmlformats.org/officeDocument/2006/relationships/customXml" Target="../ink/ink521.xml"/><Relationship Id="rId18" Type="http://schemas.openxmlformats.org/officeDocument/2006/relationships/customXml" Target="../ink/ink408.xml"/><Relationship Id="rId39" Type="http://schemas.openxmlformats.org/officeDocument/2006/relationships/image" Target="../media/image386.png"/><Relationship Id="rId265" Type="http://schemas.openxmlformats.org/officeDocument/2006/relationships/image" Target="../media/image497.png"/><Relationship Id="rId50" Type="http://schemas.openxmlformats.org/officeDocument/2006/relationships/customXml" Target="../ink/ink424.xml"/><Relationship Id="rId104" Type="http://schemas.openxmlformats.org/officeDocument/2006/relationships/customXml" Target="../ink/ink451.xml"/><Relationship Id="rId125" Type="http://schemas.openxmlformats.org/officeDocument/2006/relationships/image" Target="../media/image429.png"/><Relationship Id="rId146" Type="http://schemas.openxmlformats.org/officeDocument/2006/relationships/customXml" Target="../ink/ink472.xml"/><Relationship Id="rId167" Type="http://schemas.openxmlformats.org/officeDocument/2006/relationships/image" Target="../media/image449.png"/><Relationship Id="rId188" Type="http://schemas.openxmlformats.org/officeDocument/2006/relationships/customXml" Target="../ink/ink493.xml"/><Relationship Id="rId71" Type="http://schemas.openxmlformats.org/officeDocument/2006/relationships/image" Target="../media/image402.png"/><Relationship Id="rId92" Type="http://schemas.openxmlformats.org/officeDocument/2006/relationships/customXml" Target="../ink/ink445.xml"/><Relationship Id="rId213" Type="http://schemas.openxmlformats.org/officeDocument/2006/relationships/image" Target="../media/image471.png"/><Relationship Id="rId234" Type="http://schemas.openxmlformats.org/officeDocument/2006/relationships/customXml" Target="../ink/ink516.xml"/><Relationship Id="rId2" Type="http://schemas.openxmlformats.org/officeDocument/2006/relationships/customXml" Target="../ink/ink400.xml"/><Relationship Id="rId29" Type="http://schemas.openxmlformats.org/officeDocument/2006/relationships/image" Target="../media/image381.png"/><Relationship Id="rId255" Type="http://schemas.openxmlformats.org/officeDocument/2006/relationships/image" Target="../media/image492.png"/><Relationship Id="rId276" Type="http://schemas.openxmlformats.org/officeDocument/2006/relationships/customXml" Target="../ink/ink537.xml"/><Relationship Id="rId40" Type="http://schemas.openxmlformats.org/officeDocument/2006/relationships/customXml" Target="../ink/ink419.xml"/><Relationship Id="rId115" Type="http://schemas.openxmlformats.org/officeDocument/2006/relationships/image" Target="../media/image424.png"/><Relationship Id="rId136" Type="http://schemas.openxmlformats.org/officeDocument/2006/relationships/customXml" Target="../ink/ink467.xml"/><Relationship Id="rId157" Type="http://schemas.openxmlformats.org/officeDocument/2006/relationships/image" Target="../media/image444.png"/><Relationship Id="rId178" Type="http://schemas.openxmlformats.org/officeDocument/2006/relationships/customXml" Target="../ink/ink488.xml"/><Relationship Id="rId61" Type="http://schemas.openxmlformats.org/officeDocument/2006/relationships/image" Target="../media/image397.png"/><Relationship Id="rId82" Type="http://schemas.openxmlformats.org/officeDocument/2006/relationships/customXml" Target="../ink/ink440.xml"/><Relationship Id="rId199" Type="http://schemas.openxmlformats.org/officeDocument/2006/relationships/image" Target="../media/image464.png"/><Relationship Id="rId203" Type="http://schemas.openxmlformats.org/officeDocument/2006/relationships/image" Target="../media/image466.png"/><Relationship Id="rId19" Type="http://schemas.openxmlformats.org/officeDocument/2006/relationships/image" Target="../media/image376.png"/><Relationship Id="rId224" Type="http://schemas.openxmlformats.org/officeDocument/2006/relationships/customXml" Target="../ink/ink511.xml"/><Relationship Id="rId245" Type="http://schemas.openxmlformats.org/officeDocument/2006/relationships/image" Target="../media/image487.png"/><Relationship Id="rId266" Type="http://schemas.openxmlformats.org/officeDocument/2006/relationships/customXml" Target="../ink/ink532.xml"/><Relationship Id="rId30" Type="http://schemas.openxmlformats.org/officeDocument/2006/relationships/customXml" Target="../ink/ink414.xml"/><Relationship Id="rId105" Type="http://schemas.openxmlformats.org/officeDocument/2006/relationships/image" Target="../media/image419.png"/><Relationship Id="rId126" Type="http://schemas.openxmlformats.org/officeDocument/2006/relationships/customXml" Target="../ink/ink462.xml"/><Relationship Id="rId147" Type="http://schemas.openxmlformats.org/officeDocument/2006/relationships/image" Target="../media/image439.png"/><Relationship Id="rId168" Type="http://schemas.openxmlformats.org/officeDocument/2006/relationships/customXml" Target="../ink/ink483.xml"/><Relationship Id="rId51" Type="http://schemas.openxmlformats.org/officeDocument/2006/relationships/image" Target="../media/image392.png"/><Relationship Id="rId72" Type="http://schemas.openxmlformats.org/officeDocument/2006/relationships/customXml" Target="../ink/ink435.xml"/><Relationship Id="rId93" Type="http://schemas.openxmlformats.org/officeDocument/2006/relationships/image" Target="../media/image413.png"/><Relationship Id="rId189" Type="http://schemas.openxmlformats.org/officeDocument/2006/relationships/image" Target="../media/image459.png"/><Relationship Id="rId3" Type="http://schemas.openxmlformats.org/officeDocument/2006/relationships/image" Target="../media/image368.png"/><Relationship Id="rId214" Type="http://schemas.openxmlformats.org/officeDocument/2006/relationships/customXml" Target="../ink/ink506.xml"/><Relationship Id="rId235" Type="http://schemas.openxmlformats.org/officeDocument/2006/relationships/image" Target="../media/image482.png"/><Relationship Id="rId256" Type="http://schemas.openxmlformats.org/officeDocument/2006/relationships/customXml" Target="../ink/ink527.xml"/><Relationship Id="rId277" Type="http://schemas.openxmlformats.org/officeDocument/2006/relationships/image" Target="../media/image503.png"/><Relationship Id="rId116" Type="http://schemas.openxmlformats.org/officeDocument/2006/relationships/customXml" Target="../ink/ink457.xml"/><Relationship Id="rId137" Type="http://schemas.openxmlformats.org/officeDocument/2006/relationships/image" Target="../media/image434.png"/><Relationship Id="rId158" Type="http://schemas.openxmlformats.org/officeDocument/2006/relationships/customXml" Target="../ink/ink478.xml"/><Relationship Id="rId20" Type="http://schemas.openxmlformats.org/officeDocument/2006/relationships/customXml" Target="../ink/ink409.xml"/><Relationship Id="rId41" Type="http://schemas.openxmlformats.org/officeDocument/2006/relationships/image" Target="../media/image387.png"/><Relationship Id="rId62" Type="http://schemas.openxmlformats.org/officeDocument/2006/relationships/customXml" Target="../ink/ink430.xml"/><Relationship Id="rId83" Type="http://schemas.openxmlformats.org/officeDocument/2006/relationships/image" Target="../media/image408.png"/><Relationship Id="rId179" Type="http://schemas.openxmlformats.org/officeDocument/2006/relationships/image" Target="../media/image454.png"/><Relationship Id="rId190" Type="http://schemas.openxmlformats.org/officeDocument/2006/relationships/customXml" Target="../ink/ink494.xml"/><Relationship Id="rId204" Type="http://schemas.openxmlformats.org/officeDocument/2006/relationships/customXml" Target="../ink/ink501.xml"/><Relationship Id="rId225" Type="http://schemas.openxmlformats.org/officeDocument/2006/relationships/image" Target="../media/image477.png"/><Relationship Id="rId246" Type="http://schemas.openxmlformats.org/officeDocument/2006/relationships/customXml" Target="../ink/ink522.xml"/><Relationship Id="rId267" Type="http://schemas.openxmlformats.org/officeDocument/2006/relationships/image" Target="../media/image498.png"/><Relationship Id="rId106" Type="http://schemas.openxmlformats.org/officeDocument/2006/relationships/customXml" Target="../ink/ink452.xml"/><Relationship Id="rId127" Type="http://schemas.openxmlformats.org/officeDocument/2006/relationships/image" Target="../media/image116.png"/><Relationship Id="rId10" Type="http://schemas.openxmlformats.org/officeDocument/2006/relationships/customXml" Target="../ink/ink404.xml"/><Relationship Id="rId31" Type="http://schemas.openxmlformats.org/officeDocument/2006/relationships/image" Target="../media/image382.png"/><Relationship Id="rId52" Type="http://schemas.openxmlformats.org/officeDocument/2006/relationships/customXml" Target="../ink/ink425.xml"/><Relationship Id="rId73" Type="http://schemas.openxmlformats.org/officeDocument/2006/relationships/image" Target="../media/image403.png"/><Relationship Id="rId94" Type="http://schemas.openxmlformats.org/officeDocument/2006/relationships/customXml" Target="../ink/ink446.xml"/><Relationship Id="rId148" Type="http://schemas.openxmlformats.org/officeDocument/2006/relationships/customXml" Target="../ink/ink473.xml"/><Relationship Id="rId169" Type="http://schemas.openxmlformats.org/officeDocument/2006/relationships/image" Target="../media/image450.png"/><Relationship Id="rId4" Type="http://schemas.openxmlformats.org/officeDocument/2006/relationships/customXml" Target="../ink/ink401.xml"/><Relationship Id="rId180" Type="http://schemas.openxmlformats.org/officeDocument/2006/relationships/customXml" Target="../ink/ink489.xml"/><Relationship Id="rId215" Type="http://schemas.openxmlformats.org/officeDocument/2006/relationships/image" Target="../media/image472.png"/><Relationship Id="rId236" Type="http://schemas.openxmlformats.org/officeDocument/2006/relationships/customXml" Target="../ink/ink517.xml"/><Relationship Id="rId257" Type="http://schemas.openxmlformats.org/officeDocument/2006/relationships/image" Target="../media/image493.png"/><Relationship Id="rId278" Type="http://schemas.openxmlformats.org/officeDocument/2006/relationships/customXml" Target="../ink/ink538.xml"/><Relationship Id="rId42" Type="http://schemas.openxmlformats.org/officeDocument/2006/relationships/customXml" Target="../ink/ink420.xml"/><Relationship Id="rId84" Type="http://schemas.openxmlformats.org/officeDocument/2006/relationships/customXml" Target="../ink/ink441.xml"/><Relationship Id="rId138" Type="http://schemas.openxmlformats.org/officeDocument/2006/relationships/customXml" Target="../ink/ink468.xml"/><Relationship Id="rId191" Type="http://schemas.openxmlformats.org/officeDocument/2006/relationships/image" Target="../media/image460.png"/><Relationship Id="rId205" Type="http://schemas.openxmlformats.org/officeDocument/2006/relationships/image" Target="../media/image467.png"/><Relationship Id="rId247" Type="http://schemas.openxmlformats.org/officeDocument/2006/relationships/image" Target="../media/image488.png"/><Relationship Id="rId107" Type="http://schemas.openxmlformats.org/officeDocument/2006/relationships/image" Target="../media/image420.png"/><Relationship Id="rId11" Type="http://schemas.openxmlformats.org/officeDocument/2006/relationships/image" Target="../media/image372.png"/><Relationship Id="rId53" Type="http://schemas.openxmlformats.org/officeDocument/2006/relationships/image" Target="../media/image393.png"/><Relationship Id="rId149" Type="http://schemas.openxmlformats.org/officeDocument/2006/relationships/image" Target="../media/image440.png"/><Relationship Id="rId95" Type="http://schemas.openxmlformats.org/officeDocument/2006/relationships/image" Target="../media/image414.png"/><Relationship Id="rId160" Type="http://schemas.openxmlformats.org/officeDocument/2006/relationships/customXml" Target="../ink/ink479.xml"/><Relationship Id="rId216" Type="http://schemas.openxmlformats.org/officeDocument/2006/relationships/customXml" Target="../ink/ink507.xml"/><Relationship Id="rId258" Type="http://schemas.openxmlformats.org/officeDocument/2006/relationships/customXml" Target="../ink/ink528.xml"/><Relationship Id="rId22" Type="http://schemas.openxmlformats.org/officeDocument/2006/relationships/customXml" Target="../ink/ink410.xml"/><Relationship Id="rId64" Type="http://schemas.openxmlformats.org/officeDocument/2006/relationships/customXml" Target="../ink/ink431.xml"/><Relationship Id="rId118" Type="http://schemas.openxmlformats.org/officeDocument/2006/relationships/customXml" Target="../ink/ink45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3.png"/><Relationship Id="rId21" Type="http://schemas.openxmlformats.org/officeDocument/2006/relationships/image" Target="../media/image516.png"/><Relationship Id="rId42" Type="http://schemas.openxmlformats.org/officeDocument/2006/relationships/customXml" Target="../ink/ink562.xml"/><Relationship Id="rId63" Type="http://schemas.openxmlformats.org/officeDocument/2006/relationships/image" Target="../media/image536.png"/><Relationship Id="rId84" Type="http://schemas.openxmlformats.org/officeDocument/2006/relationships/customXml" Target="../ink/ink583.xml"/><Relationship Id="rId138" Type="http://schemas.openxmlformats.org/officeDocument/2006/relationships/customXml" Target="../ink/ink610.xml"/><Relationship Id="rId159" Type="http://schemas.openxmlformats.org/officeDocument/2006/relationships/customXml" Target="../ink/ink621.xml"/><Relationship Id="rId170" Type="http://schemas.openxmlformats.org/officeDocument/2006/relationships/image" Target="../media/image588.png"/><Relationship Id="rId191" Type="http://schemas.openxmlformats.org/officeDocument/2006/relationships/customXml" Target="../ink/ink637.xml"/><Relationship Id="rId205" Type="http://schemas.openxmlformats.org/officeDocument/2006/relationships/customXml" Target="../ink/ink644.xml"/><Relationship Id="rId107" Type="http://schemas.openxmlformats.org/officeDocument/2006/relationships/image" Target="../media/image558.png"/><Relationship Id="rId11" Type="http://schemas.openxmlformats.org/officeDocument/2006/relationships/image" Target="../media/image512.png"/><Relationship Id="rId32" Type="http://schemas.openxmlformats.org/officeDocument/2006/relationships/customXml" Target="../ink/ink557.xml"/><Relationship Id="rId53" Type="http://schemas.openxmlformats.org/officeDocument/2006/relationships/image" Target="../media/image532.png"/><Relationship Id="rId74" Type="http://schemas.openxmlformats.org/officeDocument/2006/relationships/customXml" Target="../ink/ink578.xml"/><Relationship Id="rId128" Type="http://schemas.openxmlformats.org/officeDocument/2006/relationships/customXml" Target="../ink/ink605.xml"/><Relationship Id="rId149" Type="http://schemas.openxmlformats.org/officeDocument/2006/relationships/image" Target="../media/image578.png"/><Relationship Id="rId5" Type="http://schemas.openxmlformats.org/officeDocument/2006/relationships/image" Target="../media/image509.png"/><Relationship Id="rId95" Type="http://schemas.openxmlformats.org/officeDocument/2006/relationships/image" Target="../media/image552.png"/><Relationship Id="rId160" Type="http://schemas.openxmlformats.org/officeDocument/2006/relationships/image" Target="../media/image583.png"/><Relationship Id="rId181" Type="http://schemas.openxmlformats.org/officeDocument/2006/relationships/customXml" Target="../ink/ink632.xml"/><Relationship Id="rId216" Type="http://schemas.openxmlformats.org/officeDocument/2006/relationships/image" Target="../media/image611.png"/><Relationship Id="rId22" Type="http://schemas.openxmlformats.org/officeDocument/2006/relationships/customXml" Target="../ink/ink552.xml"/><Relationship Id="rId43" Type="http://schemas.openxmlformats.org/officeDocument/2006/relationships/image" Target="../media/image527.png"/><Relationship Id="rId64" Type="http://schemas.openxmlformats.org/officeDocument/2006/relationships/customXml" Target="../ink/ink573.xml"/><Relationship Id="rId118" Type="http://schemas.openxmlformats.org/officeDocument/2006/relationships/customXml" Target="../ink/ink600.xml"/><Relationship Id="rId139" Type="http://schemas.openxmlformats.org/officeDocument/2006/relationships/image" Target="../media/image574.png"/><Relationship Id="rId85" Type="http://schemas.openxmlformats.org/officeDocument/2006/relationships/image" Target="../media/image547.png"/><Relationship Id="rId150" Type="http://schemas.openxmlformats.org/officeDocument/2006/relationships/customXml" Target="../ink/ink616.xml"/><Relationship Id="rId171" Type="http://schemas.openxmlformats.org/officeDocument/2006/relationships/customXml" Target="../ink/ink627.xml"/><Relationship Id="rId192" Type="http://schemas.openxmlformats.org/officeDocument/2006/relationships/image" Target="../media/image599.png"/><Relationship Id="rId206" Type="http://schemas.openxmlformats.org/officeDocument/2006/relationships/image" Target="../media/image606.png"/><Relationship Id="rId12" Type="http://schemas.openxmlformats.org/officeDocument/2006/relationships/customXml" Target="../ink/ink547.xml"/><Relationship Id="rId33" Type="http://schemas.openxmlformats.org/officeDocument/2006/relationships/image" Target="../media/image522.png"/><Relationship Id="rId108" Type="http://schemas.openxmlformats.org/officeDocument/2006/relationships/customXml" Target="../ink/ink595.xml"/><Relationship Id="rId129" Type="http://schemas.openxmlformats.org/officeDocument/2006/relationships/image" Target="../media/image569.png"/><Relationship Id="rId54" Type="http://schemas.openxmlformats.org/officeDocument/2006/relationships/customXml" Target="../ink/ink568.xml"/><Relationship Id="rId75" Type="http://schemas.openxmlformats.org/officeDocument/2006/relationships/image" Target="../media/image542.png"/><Relationship Id="rId96" Type="http://schemas.openxmlformats.org/officeDocument/2006/relationships/customXml" Target="../ink/ink589.xml"/><Relationship Id="rId140" Type="http://schemas.openxmlformats.org/officeDocument/2006/relationships/customXml" Target="../ink/ink611.xml"/><Relationship Id="rId161" Type="http://schemas.openxmlformats.org/officeDocument/2006/relationships/customXml" Target="../ink/ink622.xml"/><Relationship Id="rId182" Type="http://schemas.openxmlformats.org/officeDocument/2006/relationships/image" Target="../media/image594.png"/><Relationship Id="rId6" Type="http://schemas.openxmlformats.org/officeDocument/2006/relationships/customXml" Target="../ink/ink544.xml"/><Relationship Id="rId23" Type="http://schemas.openxmlformats.org/officeDocument/2006/relationships/image" Target="../media/image517.png"/><Relationship Id="rId119" Type="http://schemas.openxmlformats.org/officeDocument/2006/relationships/image" Target="../media/image564.png"/><Relationship Id="rId44" Type="http://schemas.openxmlformats.org/officeDocument/2006/relationships/customXml" Target="../ink/ink563.xml"/><Relationship Id="rId65" Type="http://schemas.openxmlformats.org/officeDocument/2006/relationships/image" Target="../media/image537.png"/><Relationship Id="rId86" Type="http://schemas.openxmlformats.org/officeDocument/2006/relationships/customXml" Target="../ink/ink584.xml"/><Relationship Id="rId130" Type="http://schemas.openxmlformats.org/officeDocument/2006/relationships/customXml" Target="../ink/ink606.xml"/><Relationship Id="rId151" Type="http://schemas.openxmlformats.org/officeDocument/2006/relationships/image" Target="../media/image579.png"/><Relationship Id="rId172" Type="http://schemas.openxmlformats.org/officeDocument/2006/relationships/image" Target="../media/image589.png"/><Relationship Id="rId193" Type="http://schemas.openxmlformats.org/officeDocument/2006/relationships/customXml" Target="../ink/ink638.xml"/><Relationship Id="rId207" Type="http://schemas.openxmlformats.org/officeDocument/2006/relationships/customXml" Target="../ink/ink645.xml"/><Relationship Id="rId13" Type="http://schemas.openxmlformats.org/officeDocument/2006/relationships/image" Target="../media/image417.png"/><Relationship Id="rId109" Type="http://schemas.openxmlformats.org/officeDocument/2006/relationships/image" Target="../media/image559.png"/><Relationship Id="rId34" Type="http://schemas.openxmlformats.org/officeDocument/2006/relationships/customXml" Target="../ink/ink558.xml"/><Relationship Id="rId55" Type="http://schemas.openxmlformats.org/officeDocument/2006/relationships/image" Target="../media/image533.png"/><Relationship Id="rId76" Type="http://schemas.openxmlformats.org/officeDocument/2006/relationships/customXml" Target="../ink/ink579.xml"/><Relationship Id="rId97" Type="http://schemas.openxmlformats.org/officeDocument/2006/relationships/image" Target="../media/image553.png"/><Relationship Id="rId120" Type="http://schemas.openxmlformats.org/officeDocument/2006/relationships/customXml" Target="../ink/ink601.xml"/><Relationship Id="rId141" Type="http://schemas.openxmlformats.org/officeDocument/2006/relationships/image" Target="../media/image575.png"/><Relationship Id="rId7" Type="http://schemas.openxmlformats.org/officeDocument/2006/relationships/image" Target="../media/image510.png"/><Relationship Id="rId162" Type="http://schemas.openxmlformats.org/officeDocument/2006/relationships/image" Target="../media/image584.png"/><Relationship Id="rId183" Type="http://schemas.openxmlformats.org/officeDocument/2006/relationships/customXml" Target="../ink/ink633.xml"/><Relationship Id="rId24" Type="http://schemas.openxmlformats.org/officeDocument/2006/relationships/customXml" Target="../ink/ink553.xml"/><Relationship Id="rId45" Type="http://schemas.openxmlformats.org/officeDocument/2006/relationships/image" Target="../media/image528.png"/><Relationship Id="rId66" Type="http://schemas.openxmlformats.org/officeDocument/2006/relationships/customXml" Target="../ink/ink574.xml"/><Relationship Id="rId87" Type="http://schemas.openxmlformats.org/officeDocument/2006/relationships/image" Target="../media/image548.png"/><Relationship Id="rId110" Type="http://schemas.openxmlformats.org/officeDocument/2006/relationships/customXml" Target="../ink/ink596.xml"/><Relationship Id="rId131" Type="http://schemas.openxmlformats.org/officeDocument/2006/relationships/image" Target="../media/image570.png"/><Relationship Id="rId152" Type="http://schemas.openxmlformats.org/officeDocument/2006/relationships/customXml" Target="../ink/ink617.xml"/><Relationship Id="rId173" Type="http://schemas.openxmlformats.org/officeDocument/2006/relationships/customXml" Target="../ink/ink628.xml"/><Relationship Id="rId194" Type="http://schemas.openxmlformats.org/officeDocument/2006/relationships/image" Target="../media/image600.png"/><Relationship Id="rId208" Type="http://schemas.openxmlformats.org/officeDocument/2006/relationships/image" Target="../media/image607.png"/><Relationship Id="rId19" Type="http://schemas.openxmlformats.org/officeDocument/2006/relationships/image" Target="../media/image515.png"/><Relationship Id="rId14" Type="http://schemas.openxmlformats.org/officeDocument/2006/relationships/customXml" Target="../ink/ink548.xml"/><Relationship Id="rId30" Type="http://schemas.openxmlformats.org/officeDocument/2006/relationships/customXml" Target="../ink/ink556.xml"/><Relationship Id="rId35" Type="http://schemas.openxmlformats.org/officeDocument/2006/relationships/image" Target="../media/image523.png"/><Relationship Id="rId56" Type="http://schemas.openxmlformats.org/officeDocument/2006/relationships/customXml" Target="../ink/ink569.xml"/><Relationship Id="rId77" Type="http://schemas.openxmlformats.org/officeDocument/2006/relationships/image" Target="../media/image543.png"/><Relationship Id="rId100" Type="http://schemas.openxmlformats.org/officeDocument/2006/relationships/customXml" Target="../ink/ink591.xml"/><Relationship Id="rId105" Type="http://schemas.openxmlformats.org/officeDocument/2006/relationships/image" Target="../media/image557.png"/><Relationship Id="rId126" Type="http://schemas.openxmlformats.org/officeDocument/2006/relationships/customXml" Target="../ink/ink604.xml"/><Relationship Id="rId147" Type="http://schemas.openxmlformats.org/officeDocument/2006/relationships/image" Target="../media/image577.png"/><Relationship Id="rId168" Type="http://schemas.openxmlformats.org/officeDocument/2006/relationships/image" Target="../media/image587.png"/><Relationship Id="rId8" Type="http://schemas.openxmlformats.org/officeDocument/2006/relationships/customXml" Target="../ink/ink545.xml"/><Relationship Id="rId51" Type="http://schemas.openxmlformats.org/officeDocument/2006/relationships/image" Target="../media/image531.png"/><Relationship Id="rId72" Type="http://schemas.openxmlformats.org/officeDocument/2006/relationships/customXml" Target="../ink/ink577.xml"/><Relationship Id="rId93" Type="http://schemas.openxmlformats.org/officeDocument/2006/relationships/image" Target="../media/image551.png"/><Relationship Id="rId98" Type="http://schemas.openxmlformats.org/officeDocument/2006/relationships/customXml" Target="../ink/ink590.xml"/><Relationship Id="rId121" Type="http://schemas.openxmlformats.org/officeDocument/2006/relationships/image" Target="../media/image565.png"/><Relationship Id="rId142" Type="http://schemas.openxmlformats.org/officeDocument/2006/relationships/customXml" Target="../ink/ink612.xml"/><Relationship Id="rId163" Type="http://schemas.openxmlformats.org/officeDocument/2006/relationships/customXml" Target="../ink/ink623.xml"/><Relationship Id="rId184" Type="http://schemas.openxmlformats.org/officeDocument/2006/relationships/image" Target="../media/image595.png"/><Relationship Id="rId189" Type="http://schemas.openxmlformats.org/officeDocument/2006/relationships/customXml" Target="../ink/ink636.xml"/><Relationship Id="rId3" Type="http://schemas.openxmlformats.org/officeDocument/2006/relationships/image" Target="../media/image508.png"/><Relationship Id="rId214" Type="http://schemas.openxmlformats.org/officeDocument/2006/relationships/image" Target="../media/image610.png"/><Relationship Id="rId25" Type="http://schemas.openxmlformats.org/officeDocument/2006/relationships/image" Target="../media/image518.png"/><Relationship Id="rId46" Type="http://schemas.openxmlformats.org/officeDocument/2006/relationships/customXml" Target="../ink/ink564.xml"/><Relationship Id="rId67" Type="http://schemas.openxmlformats.org/officeDocument/2006/relationships/image" Target="../media/image538.png"/><Relationship Id="rId116" Type="http://schemas.openxmlformats.org/officeDocument/2006/relationships/customXml" Target="../ink/ink599.xml"/><Relationship Id="rId137" Type="http://schemas.openxmlformats.org/officeDocument/2006/relationships/image" Target="../media/image573.png"/><Relationship Id="rId158" Type="http://schemas.openxmlformats.org/officeDocument/2006/relationships/customXml" Target="../ink/ink620.xml"/><Relationship Id="rId20" Type="http://schemas.openxmlformats.org/officeDocument/2006/relationships/customXml" Target="../ink/ink551.xml"/><Relationship Id="rId41" Type="http://schemas.openxmlformats.org/officeDocument/2006/relationships/image" Target="../media/image526.png"/><Relationship Id="rId62" Type="http://schemas.openxmlformats.org/officeDocument/2006/relationships/customXml" Target="../ink/ink572.xml"/><Relationship Id="rId83" Type="http://schemas.openxmlformats.org/officeDocument/2006/relationships/image" Target="../media/image546.png"/><Relationship Id="rId88" Type="http://schemas.openxmlformats.org/officeDocument/2006/relationships/customXml" Target="../ink/ink585.xml"/><Relationship Id="rId111" Type="http://schemas.openxmlformats.org/officeDocument/2006/relationships/image" Target="../media/image560.png"/><Relationship Id="rId132" Type="http://schemas.openxmlformats.org/officeDocument/2006/relationships/customXml" Target="../ink/ink607.xml"/><Relationship Id="rId153" Type="http://schemas.openxmlformats.org/officeDocument/2006/relationships/image" Target="../media/image580.png"/><Relationship Id="rId174" Type="http://schemas.openxmlformats.org/officeDocument/2006/relationships/image" Target="../media/image590.png"/><Relationship Id="rId179" Type="http://schemas.openxmlformats.org/officeDocument/2006/relationships/customXml" Target="../ink/ink631.xml"/><Relationship Id="rId195" Type="http://schemas.openxmlformats.org/officeDocument/2006/relationships/customXml" Target="../ink/ink639.xml"/><Relationship Id="rId209" Type="http://schemas.openxmlformats.org/officeDocument/2006/relationships/customXml" Target="../ink/ink646.xml"/><Relationship Id="rId190" Type="http://schemas.openxmlformats.org/officeDocument/2006/relationships/image" Target="../media/image598.png"/><Relationship Id="rId204" Type="http://schemas.openxmlformats.org/officeDocument/2006/relationships/image" Target="../media/image605.png"/><Relationship Id="rId15" Type="http://schemas.openxmlformats.org/officeDocument/2006/relationships/image" Target="../media/image513.png"/><Relationship Id="rId36" Type="http://schemas.openxmlformats.org/officeDocument/2006/relationships/customXml" Target="../ink/ink559.xml"/><Relationship Id="rId57" Type="http://schemas.openxmlformats.org/officeDocument/2006/relationships/image" Target="../media/image190.png"/><Relationship Id="rId106" Type="http://schemas.openxmlformats.org/officeDocument/2006/relationships/customXml" Target="../ink/ink594.xml"/><Relationship Id="rId127" Type="http://schemas.openxmlformats.org/officeDocument/2006/relationships/image" Target="../media/image568.png"/><Relationship Id="rId10" Type="http://schemas.openxmlformats.org/officeDocument/2006/relationships/customXml" Target="../ink/ink546.xml"/><Relationship Id="rId31" Type="http://schemas.openxmlformats.org/officeDocument/2006/relationships/image" Target="../media/image521.png"/><Relationship Id="rId52" Type="http://schemas.openxmlformats.org/officeDocument/2006/relationships/customXml" Target="../ink/ink567.xml"/><Relationship Id="rId73" Type="http://schemas.openxmlformats.org/officeDocument/2006/relationships/image" Target="../media/image541.png"/><Relationship Id="rId78" Type="http://schemas.openxmlformats.org/officeDocument/2006/relationships/customXml" Target="../ink/ink580.xml"/><Relationship Id="rId94" Type="http://schemas.openxmlformats.org/officeDocument/2006/relationships/customXml" Target="../ink/ink588.xml"/><Relationship Id="rId99" Type="http://schemas.openxmlformats.org/officeDocument/2006/relationships/image" Target="../media/image554.png"/><Relationship Id="rId101" Type="http://schemas.openxmlformats.org/officeDocument/2006/relationships/image" Target="../media/image555.png"/><Relationship Id="rId122" Type="http://schemas.openxmlformats.org/officeDocument/2006/relationships/customXml" Target="../ink/ink602.xml"/><Relationship Id="rId143" Type="http://schemas.openxmlformats.org/officeDocument/2006/relationships/image" Target="../media/image246.png"/><Relationship Id="rId148" Type="http://schemas.openxmlformats.org/officeDocument/2006/relationships/customXml" Target="../ink/ink615.xml"/><Relationship Id="rId164" Type="http://schemas.openxmlformats.org/officeDocument/2006/relationships/image" Target="../media/image585.png"/><Relationship Id="rId169" Type="http://schemas.openxmlformats.org/officeDocument/2006/relationships/customXml" Target="../ink/ink626.xml"/><Relationship Id="rId185" Type="http://schemas.openxmlformats.org/officeDocument/2006/relationships/customXml" Target="../ink/ink634.xml"/><Relationship Id="rId4" Type="http://schemas.openxmlformats.org/officeDocument/2006/relationships/customXml" Target="../ink/ink543.xml"/><Relationship Id="rId9" Type="http://schemas.openxmlformats.org/officeDocument/2006/relationships/image" Target="../media/image511.png"/><Relationship Id="rId180" Type="http://schemas.openxmlformats.org/officeDocument/2006/relationships/image" Target="../media/image593.png"/><Relationship Id="rId210" Type="http://schemas.openxmlformats.org/officeDocument/2006/relationships/image" Target="../media/image608.png"/><Relationship Id="rId215" Type="http://schemas.openxmlformats.org/officeDocument/2006/relationships/customXml" Target="../ink/ink649.xml"/><Relationship Id="rId26" Type="http://schemas.openxmlformats.org/officeDocument/2006/relationships/customXml" Target="../ink/ink554.xml"/><Relationship Id="rId47" Type="http://schemas.openxmlformats.org/officeDocument/2006/relationships/image" Target="../media/image529.png"/><Relationship Id="rId68" Type="http://schemas.openxmlformats.org/officeDocument/2006/relationships/customXml" Target="../ink/ink575.xml"/><Relationship Id="rId89" Type="http://schemas.openxmlformats.org/officeDocument/2006/relationships/image" Target="../media/image549.png"/><Relationship Id="rId112" Type="http://schemas.openxmlformats.org/officeDocument/2006/relationships/customXml" Target="../ink/ink597.xml"/><Relationship Id="rId133" Type="http://schemas.openxmlformats.org/officeDocument/2006/relationships/image" Target="../media/image571.png"/><Relationship Id="rId154" Type="http://schemas.openxmlformats.org/officeDocument/2006/relationships/customXml" Target="../ink/ink618.xml"/><Relationship Id="rId175" Type="http://schemas.openxmlformats.org/officeDocument/2006/relationships/customXml" Target="../ink/ink629.xml"/><Relationship Id="rId196" Type="http://schemas.openxmlformats.org/officeDocument/2006/relationships/image" Target="../media/image601.png"/><Relationship Id="rId200" Type="http://schemas.openxmlformats.org/officeDocument/2006/relationships/image" Target="../media/image603.png"/><Relationship Id="rId16" Type="http://schemas.openxmlformats.org/officeDocument/2006/relationships/customXml" Target="../ink/ink549.xml"/><Relationship Id="rId37" Type="http://schemas.openxmlformats.org/officeDocument/2006/relationships/image" Target="../media/image524.png"/><Relationship Id="rId58" Type="http://schemas.openxmlformats.org/officeDocument/2006/relationships/customXml" Target="../ink/ink570.xml"/><Relationship Id="rId79" Type="http://schemas.openxmlformats.org/officeDocument/2006/relationships/image" Target="../media/image544.png"/><Relationship Id="rId102" Type="http://schemas.openxmlformats.org/officeDocument/2006/relationships/customXml" Target="../ink/ink592.xml"/><Relationship Id="rId123" Type="http://schemas.openxmlformats.org/officeDocument/2006/relationships/image" Target="../media/image566.png"/><Relationship Id="rId144" Type="http://schemas.openxmlformats.org/officeDocument/2006/relationships/customXml" Target="../ink/ink613.xml"/><Relationship Id="rId90" Type="http://schemas.openxmlformats.org/officeDocument/2006/relationships/customXml" Target="../ink/ink586.xml"/><Relationship Id="rId165" Type="http://schemas.openxmlformats.org/officeDocument/2006/relationships/customXml" Target="../ink/ink624.xml"/><Relationship Id="rId186" Type="http://schemas.openxmlformats.org/officeDocument/2006/relationships/image" Target="../media/image596.png"/><Relationship Id="rId211" Type="http://schemas.openxmlformats.org/officeDocument/2006/relationships/customXml" Target="../ink/ink647.xml"/><Relationship Id="rId27" Type="http://schemas.openxmlformats.org/officeDocument/2006/relationships/image" Target="../media/image519.png"/><Relationship Id="rId48" Type="http://schemas.openxmlformats.org/officeDocument/2006/relationships/customXml" Target="../ink/ink565.xml"/><Relationship Id="rId69" Type="http://schemas.openxmlformats.org/officeDocument/2006/relationships/image" Target="../media/image539.png"/><Relationship Id="rId113" Type="http://schemas.openxmlformats.org/officeDocument/2006/relationships/image" Target="../media/image561.png"/><Relationship Id="rId134" Type="http://schemas.openxmlformats.org/officeDocument/2006/relationships/customXml" Target="../ink/ink608.xml"/><Relationship Id="rId80" Type="http://schemas.openxmlformats.org/officeDocument/2006/relationships/customXml" Target="../ink/ink581.xml"/><Relationship Id="rId155" Type="http://schemas.openxmlformats.org/officeDocument/2006/relationships/image" Target="../media/image581.png"/><Relationship Id="rId176" Type="http://schemas.openxmlformats.org/officeDocument/2006/relationships/image" Target="../media/image591.png"/><Relationship Id="rId197" Type="http://schemas.openxmlformats.org/officeDocument/2006/relationships/customXml" Target="../ink/ink640.xml"/><Relationship Id="rId201" Type="http://schemas.openxmlformats.org/officeDocument/2006/relationships/customXml" Target="../ink/ink642.xml"/><Relationship Id="rId17" Type="http://schemas.openxmlformats.org/officeDocument/2006/relationships/image" Target="../media/image514.png"/><Relationship Id="rId38" Type="http://schemas.openxmlformats.org/officeDocument/2006/relationships/customXml" Target="../ink/ink560.xml"/><Relationship Id="rId59" Type="http://schemas.openxmlformats.org/officeDocument/2006/relationships/image" Target="../media/image534.png"/><Relationship Id="rId103" Type="http://schemas.openxmlformats.org/officeDocument/2006/relationships/image" Target="../media/image556.png"/><Relationship Id="rId124" Type="http://schemas.openxmlformats.org/officeDocument/2006/relationships/customXml" Target="../ink/ink603.xml"/><Relationship Id="rId70" Type="http://schemas.openxmlformats.org/officeDocument/2006/relationships/customXml" Target="../ink/ink576.xml"/><Relationship Id="rId91" Type="http://schemas.openxmlformats.org/officeDocument/2006/relationships/image" Target="../media/image550.png"/><Relationship Id="rId145" Type="http://schemas.openxmlformats.org/officeDocument/2006/relationships/image" Target="../media/image576.png"/><Relationship Id="rId166" Type="http://schemas.openxmlformats.org/officeDocument/2006/relationships/image" Target="../media/image586.png"/><Relationship Id="rId187" Type="http://schemas.openxmlformats.org/officeDocument/2006/relationships/customXml" Target="../ink/ink63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09.png"/><Relationship Id="rId28" Type="http://schemas.openxmlformats.org/officeDocument/2006/relationships/customXml" Target="../ink/ink555.xml"/><Relationship Id="rId49" Type="http://schemas.openxmlformats.org/officeDocument/2006/relationships/image" Target="../media/image530.png"/><Relationship Id="rId114" Type="http://schemas.openxmlformats.org/officeDocument/2006/relationships/customXml" Target="../ink/ink598.xml"/><Relationship Id="rId60" Type="http://schemas.openxmlformats.org/officeDocument/2006/relationships/customXml" Target="../ink/ink571.xml"/><Relationship Id="rId81" Type="http://schemas.openxmlformats.org/officeDocument/2006/relationships/image" Target="../media/image545.png"/><Relationship Id="rId135" Type="http://schemas.openxmlformats.org/officeDocument/2006/relationships/image" Target="../media/image572.png"/><Relationship Id="rId156" Type="http://schemas.openxmlformats.org/officeDocument/2006/relationships/customXml" Target="../ink/ink619.xml"/><Relationship Id="rId177" Type="http://schemas.openxmlformats.org/officeDocument/2006/relationships/customXml" Target="../ink/ink630.xml"/><Relationship Id="rId198" Type="http://schemas.openxmlformats.org/officeDocument/2006/relationships/image" Target="../media/image602.png"/><Relationship Id="rId202" Type="http://schemas.openxmlformats.org/officeDocument/2006/relationships/image" Target="../media/image604.png"/><Relationship Id="rId18" Type="http://schemas.openxmlformats.org/officeDocument/2006/relationships/customXml" Target="../ink/ink550.xml"/><Relationship Id="rId39" Type="http://schemas.openxmlformats.org/officeDocument/2006/relationships/image" Target="../media/image525.png"/><Relationship Id="rId50" Type="http://schemas.openxmlformats.org/officeDocument/2006/relationships/customXml" Target="../ink/ink566.xml"/><Relationship Id="rId104" Type="http://schemas.openxmlformats.org/officeDocument/2006/relationships/customXml" Target="../ink/ink593.xml"/><Relationship Id="rId125" Type="http://schemas.openxmlformats.org/officeDocument/2006/relationships/image" Target="../media/image567.png"/><Relationship Id="rId146" Type="http://schemas.openxmlformats.org/officeDocument/2006/relationships/customXml" Target="../ink/ink614.xml"/><Relationship Id="rId167" Type="http://schemas.openxmlformats.org/officeDocument/2006/relationships/customXml" Target="../ink/ink625.xml"/><Relationship Id="rId188" Type="http://schemas.openxmlformats.org/officeDocument/2006/relationships/image" Target="../media/image597.png"/><Relationship Id="rId71" Type="http://schemas.openxmlformats.org/officeDocument/2006/relationships/image" Target="../media/image540.png"/><Relationship Id="rId92" Type="http://schemas.openxmlformats.org/officeDocument/2006/relationships/customXml" Target="../ink/ink587.xml"/><Relationship Id="rId213" Type="http://schemas.openxmlformats.org/officeDocument/2006/relationships/customXml" Target="../ink/ink648.xml"/><Relationship Id="rId2" Type="http://schemas.openxmlformats.org/officeDocument/2006/relationships/customXml" Target="../ink/ink542.xml"/><Relationship Id="rId29" Type="http://schemas.openxmlformats.org/officeDocument/2006/relationships/image" Target="../media/image520.png"/><Relationship Id="rId40" Type="http://schemas.openxmlformats.org/officeDocument/2006/relationships/customXml" Target="../ink/ink561.xml"/><Relationship Id="rId115" Type="http://schemas.openxmlformats.org/officeDocument/2006/relationships/image" Target="../media/image562.png"/><Relationship Id="rId136" Type="http://schemas.openxmlformats.org/officeDocument/2006/relationships/customXml" Target="../ink/ink609.xml"/><Relationship Id="rId157" Type="http://schemas.openxmlformats.org/officeDocument/2006/relationships/image" Target="../media/image582.png"/><Relationship Id="rId178" Type="http://schemas.openxmlformats.org/officeDocument/2006/relationships/image" Target="../media/image592.png"/><Relationship Id="rId61" Type="http://schemas.openxmlformats.org/officeDocument/2006/relationships/image" Target="../media/image535.png"/><Relationship Id="rId82" Type="http://schemas.openxmlformats.org/officeDocument/2006/relationships/customXml" Target="../ink/ink582.xml"/><Relationship Id="rId199" Type="http://schemas.openxmlformats.org/officeDocument/2006/relationships/customXml" Target="../ink/ink641.xml"/><Relationship Id="rId203" Type="http://schemas.openxmlformats.org/officeDocument/2006/relationships/customXml" Target="../ink/ink6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693670" cy="5143500"/>
            <a:chOff x="0" y="0"/>
            <a:chExt cx="269367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3237" cy="5143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812" y="1615912"/>
              <a:ext cx="1911676" cy="191167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064418" y="2303312"/>
            <a:ext cx="5787390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7021" y="0"/>
                </a:lnTo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5340" y="1603914"/>
            <a:ext cx="41046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70EA"/>
                </a:solidFill>
              </a:rPr>
              <a:t>Math</a:t>
            </a:r>
            <a:r>
              <a:rPr sz="2700" spc="10" dirty="0">
                <a:solidFill>
                  <a:srgbClr val="0070EA"/>
                </a:solidFill>
              </a:rPr>
              <a:t> </a:t>
            </a:r>
            <a:r>
              <a:rPr sz="2700" dirty="0">
                <a:solidFill>
                  <a:srgbClr val="0070EA"/>
                </a:solidFill>
              </a:rPr>
              <a:t>for</a:t>
            </a:r>
            <a:r>
              <a:rPr sz="2700" spc="10" dirty="0">
                <a:solidFill>
                  <a:srgbClr val="0070EA"/>
                </a:solidFill>
              </a:rPr>
              <a:t> </a:t>
            </a:r>
            <a:r>
              <a:rPr sz="2700" spc="-5" dirty="0">
                <a:solidFill>
                  <a:srgbClr val="0070EA"/>
                </a:solidFill>
              </a:rPr>
              <a:t>Machine</a:t>
            </a:r>
            <a:r>
              <a:rPr sz="2700" spc="15" dirty="0">
                <a:solidFill>
                  <a:srgbClr val="0070EA"/>
                </a:solidFill>
              </a:rPr>
              <a:t> </a:t>
            </a:r>
            <a:r>
              <a:rPr sz="2700" spc="-10" dirty="0">
                <a:solidFill>
                  <a:srgbClr val="0070EA"/>
                </a:solidFill>
              </a:rPr>
              <a:t>Learning</a:t>
            </a:r>
            <a:endParaRPr sz="2700"/>
          </a:p>
        </p:txBody>
      </p:sp>
      <p:sp>
        <p:nvSpPr>
          <p:cNvPr id="8" name="object 8"/>
          <p:cNvSpPr txBox="1"/>
          <p:nvPr/>
        </p:nvSpPr>
        <p:spPr>
          <a:xfrm>
            <a:off x="3730118" y="2403601"/>
            <a:ext cx="4274820" cy="1990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Linear</a:t>
            </a:r>
            <a:r>
              <a:rPr sz="3000" b="1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algebra</a:t>
            </a:r>
            <a:r>
              <a:rPr sz="3000" b="1" spc="-2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000" b="1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Week </a:t>
            </a:r>
            <a:r>
              <a:rPr sz="3000" b="1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4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819275" marR="1811655" algn="ctr">
              <a:lnSpc>
                <a:spcPct val="117000"/>
              </a:lnSpc>
              <a:spcBef>
                <a:spcPts val="1745"/>
              </a:spcBef>
            </a:pPr>
            <a:r>
              <a:rPr sz="1800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Bases  Span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243840" marR="236220" indent="-635" algn="ctr">
              <a:lnSpc>
                <a:spcPct val="117000"/>
              </a:lnSpc>
            </a:pPr>
            <a:r>
              <a:rPr sz="1800" spc="-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Orthogonal</a:t>
            </a:r>
            <a:r>
              <a:rPr sz="1800" spc="1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00" spc="20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orthonormal</a:t>
            </a:r>
            <a:r>
              <a:rPr sz="1800" spc="20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bases </a:t>
            </a:r>
            <a:r>
              <a:rPr sz="1800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Orthogonal</a:t>
            </a:r>
            <a:r>
              <a:rPr sz="1800" spc="2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00" spc="2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orthonormal</a:t>
            </a:r>
            <a:r>
              <a:rPr sz="1800" spc="30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 panose="020B0604020202020204"/>
                <a:cs typeface="Microsoft Sans Serif" panose="020B0604020202020204"/>
              </a:rPr>
              <a:t>matrices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A7DA5-FD78-B2F8-92B3-4FEF069BB8D2}"/>
              </a:ext>
            </a:extLst>
          </p:cNvPr>
          <p:cNvGrpSpPr/>
          <p:nvPr/>
        </p:nvGrpSpPr>
        <p:grpSpPr>
          <a:xfrm>
            <a:off x="1296692" y="1488932"/>
            <a:ext cx="998280" cy="564480"/>
            <a:chOff x="1296692" y="1488932"/>
            <a:chExt cx="99828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C0E42EF-C56F-07CE-653B-A56B4E25D9FD}"/>
                    </a:ext>
                  </a:extLst>
                </p14:cNvPr>
                <p14:cNvContentPartPr/>
                <p14:nvPr/>
              </p14:nvContentPartPr>
              <p14:xfrm>
                <a:off x="1436372" y="1518452"/>
                <a:ext cx="23400" cy="273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C0E42EF-C56F-07CE-653B-A56B4E25D9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27732" y="1509812"/>
                  <a:ext cx="41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6F33EF-E9D3-154E-747F-B9E262E6F986}"/>
                    </a:ext>
                  </a:extLst>
                </p14:cNvPr>
                <p14:cNvContentPartPr/>
                <p14:nvPr/>
              </p14:nvContentPartPr>
              <p14:xfrm>
                <a:off x="1364012" y="1488932"/>
                <a:ext cx="930960" cy="38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6F33EF-E9D3-154E-747F-B9E262E6F9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5372" y="1479932"/>
                  <a:ext cx="948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350444-D917-D156-2EAC-E58D054E93BB}"/>
                    </a:ext>
                  </a:extLst>
                </p14:cNvPr>
                <p14:cNvContentPartPr/>
                <p14:nvPr/>
              </p14:nvContentPartPr>
              <p14:xfrm>
                <a:off x="1296692" y="1939292"/>
                <a:ext cx="907560" cy="1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350444-D917-D156-2EAC-E58D054E93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8052" y="1930292"/>
                  <a:ext cx="925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F8E6A1-9F9F-23D7-80A6-F2D23F970AAA}"/>
                    </a:ext>
                  </a:extLst>
                </p14:cNvPr>
                <p14:cNvContentPartPr/>
                <p14:nvPr/>
              </p14:nvContentPartPr>
              <p14:xfrm>
                <a:off x="1332332" y="2018492"/>
                <a:ext cx="937800" cy="3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F8E6A1-9F9F-23D7-80A6-F2D23F970A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3332" y="2009852"/>
                  <a:ext cx="9554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895376-7750-1D36-49E7-9509CAD9C7F6}"/>
              </a:ext>
            </a:extLst>
          </p:cNvPr>
          <p:cNvGrpSpPr/>
          <p:nvPr/>
        </p:nvGrpSpPr>
        <p:grpSpPr>
          <a:xfrm>
            <a:off x="825812" y="2408732"/>
            <a:ext cx="1655640" cy="454320"/>
            <a:chOff x="825812" y="2408732"/>
            <a:chExt cx="165564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9FFE95-A8C4-569A-B1BA-98F14642F677}"/>
                    </a:ext>
                  </a:extLst>
                </p14:cNvPr>
                <p14:cNvContentPartPr/>
                <p14:nvPr/>
              </p14:nvContentPartPr>
              <p14:xfrm>
                <a:off x="825812" y="2456252"/>
                <a:ext cx="466200" cy="40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9FFE95-A8C4-569A-B1BA-98F14642F6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492" y="2451932"/>
                  <a:ext cx="4748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7C5C4C-8F7F-E6A9-2E21-86C46BF27B9B}"/>
                    </a:ext>
                  </a:extLst>
                </p14:cNvPr>
                <p14:cNvContentPartPr/>
                <p14:nvPr/>
              </p14:nvContentPartPr>
              <p14:xfrm>
                <a:off x="1421252" y="2447252"/>
                <a:ext cx="117000" cy="18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7C5C4C-8F7F-E6A9-2E21-86C46BF27B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6932" y="2442932"/>
                  <a:ext cx="125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7D67A1-A726-C2E6-8548-9F29E009FCFE}"/>
                    </a:ext>
                  </a:extLst>
                </p14:cNvPr>
                <p14:cNvContentPartPr/>
                <p14:nvPr/>
              </p14:nvContentPartPr>
              <p14:xfrm>
                <a:off x="1651652" y="2408732"/>
                <a:ext cx="829800" cy="21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7D67A1-A726-C2E6-8548-9F29E009FC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7332" y="2404412"/>
                  <a:ext cx="838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A3A41C-EF24-391D-8CFB-0072E43F48BE}"/>
                    </a:ext>
                  </a:extLst>
                </p14:cNvPr>
                <p14:cNvContentPartPr/>
                <p14:nvPr/>
              </p14:nvContentPartPr>
              <p14:xfrm>
                <a:off x="1934972" y="2453012"/>
                <a:ext cx="138960" cy="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A3A41C-EF24-391D-8CFB-0072E43F48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0652" y="2448692"/>
                  <a:ext cx="14760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5FD630-06C5-B8CF-6790-9CD984E04CD5}"/>
              </a:ext>
            </a:extLst>
          </p:cNvPr>
          <p:cNvGrpSpPr/>
          <p:nvPr/>
        </p:nvGrpSpPr>
        <p:grpSpPr>
          <a:xfrm>
            <a:off x="2554532" y="2351492"/>
            <a:ext cx="1147320" cy="323280"/>
            <a:chOff x="2554532" y="2351492"/>
            <a:chExt cx="114732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ADFF05-9373-B591-8CD0-DD6E91227C54}"/>
                    </a:ext>
                  </a:extLst>
                </p14:cNvPr>
                <p14:cNvContentPartPr/>
                <p14:nvPr/>
              </p14:nvContentPartPr>
              <p14:xfrm>
                <a:off x="2554532" y="2407652"/>
                <a:ext cx="319320" cy="15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ADFF05-9373-B591-8CD0-DD6E91227C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0212" y="2403332"/>
                  <a:ext cx="327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3D7955-95DC-9616-5F89-CBA014D5A993}"/>
                    </a:ext>
                  </a:extLst>
                </p14:cNvPr>
                <p14:cNvContentPartPr/>
                <p14:nvPr/>
              </p14:nvContentPartPr>
              <p14:xfrm>
                <a:off x="2931092" y="2413052"/>
                <a:ext cx="117000" cy="12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3D7955-95DC-9616-5F89-CBA014D5A9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6772" y="2408732"/>
                  <a:ext cx="125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7CD55B-EAB3-64AE-7083-BFA634C15261}"/>
                    </a:ext>
                  </a:extLst>
                </p14:cNvPr>
                <p14:cNvContentPartPr/>
                <p14:nvPr/>
              </p14:nvContentPartPr>
              <p14:xfrm>
                <a:off x="3117212" y="2351492"/>
                <a:ext cx="584640" cy="32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7CD55B-EAB3-64AE-7083-BFA634C152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2892" y="2347172"/>
                  <a:ext cx="5932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D14A78-922F-74AD-EC5A-1F4627CB8535}"/>
              </a:ext>
            </a:extLst>
          </p:cNvPr>
          <p:cNvGrpSpPr/>
          <p:nvPr/>
        </p:nvGrpSpPr>
        <p:grpSpPr>
          <a:xfrm>
            <a:off x="579212" y="2845772"/>
            <a:ext cx="3623040" cy="360720"/>
            <a:chOff x="579212" y="2845772"/>
            <a:chExt cx="362304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B58357-4AF4-7BDC-D1D6-AA5C8565A73F}"/>
                    </a:ext>
                  </a:extLst>
                </p14:cNvPr>
                <p14:cNvContentPartPr/>
                <p14:nvPr/>
              </p14:nvContentPartPr>
              <p14:xfrm>
                <a:off x="579212" y="2956652"/>
                <a:ext cx="394200" cy="234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B58357-4AF4-7BDC-D1D6-AA5C8565A7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892" y="2952332"/>
                  <a:ext cx="402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CB1278-9BC0-FC72-FA40-6BCAA7C5A148}"/>
                    </a:ext>
                  </a:extLst>
                </p14:cNvPr>
                <p14:cNvContentPartPr/>
                <p14:nvPr/>
              </p14:nvContentPartPr>
              <p14:xfrm>
                <a:off x="925892" y="3072572"/>
                <a:ext cx="71280" cy="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CB1278-9BC0-FC72-FA40-6BCAA7C5A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1572" y="3068252"/>
                  <a:ext cx="79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916C3B-06A9-205B-5006-1C6139757131}"/>
                    </a:ext>
                  </a:extLst>
                </p14:cNvPr>
                <p14:cNvContentPartPr/>
                <p14:nvPr/>
              </p14:nvContentPartPr>
              <p14:xfrm>
                <a:off x="1128932" y="3007052"/>
                <a:ext cx="309960" cy="19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916C3B-06A9-205B-5006-1C61397571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612" y="3002732"/>
                  <a:ext cx="318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C63386-E30D-F0E1-FC68-7A2178109E36}"/>
                    </a:ext>
                  </a:extLst>
                </p14:cNvPr>
                <p14:cNvContentPartPr/>
                <p14:nvPr/>
              </p14:nvContentPartPr>
              <p14:xfrm>
                <a:off x="1423412" y="3092732"/>
                <a:ext cx="65520" cy="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C63386-E30D-F0E1-FC68-7A2178109E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9092" y="3088412"/>
                  <a:ext cx="74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6F8247-25EB-3122-D710-79CFAC936F47}"/>
                    </a:ext>
                  </a:extLst>
                </p14:cNvPr>
                <p14:cNvContentPartPr/>
                <p14:nvPr/>
              </p14:nvContentPartPr>
              <p14:xfrm>
                <a:off x="1722572" y="3062492"/>
                <a:ext cx="253440" cy="13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6F8247-25EB-3122-D710-79CFAC936F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18252" y="3058172"/>
                  <a:ext cx="262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8B6622-A847-6074-D646-1FE608D04944}"/>
                    </a:ext>
                  </a:extLst>
                </p14:cNvPr>
                <p14:cNvContentPartPr/>
                <p14:nvPr/>
              </p14:nvContentPartPr>
              <p14:xfrm>
                <a:off x="1745252" y="2926052"/>
                <a:ext cx="98280" cy="5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8B6622-A847-6074-D646-1FE608D049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0932" y="2921732"/>
                  <a:ext cx="106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446DE8-9293-6697-B6D5-1C267582608B}"/>
                    </a:ext>
                  </a:extLst>
                </p14:cNvPr>
                <p14:cNvContentPartPr/>
                <p14:nvPr/>
              </p14:nvContentPartPr>
              <p14:xfrm>
                <a:off x="2147372" y="2960612"/>
                <a:ext cx="316440" cy="23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446DE8-9293-6697-B6D5-1C26758260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43052" y="2956292"/>
                  <a:ext cx="325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2BA228-DE58-F8E4-9E25-07443775B433}"/>
                    </a:ext>
                  </a:extLst>
                </p14:cNvPr>
                <p14:cNvContentPartPr/>
                <p14:nvPr/>
              </p14:nvContentPartPr>
              <p14:xfrm>
                <a:off x="2122892" y="3041972"/>
                <a:ext cx="112320" cy="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2BA228-DE58-F8E4-9E25-07443775B4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18572" y="3037652"/>
                  <a:ext cx="120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FFE255-40B7-9647-EEF9-2E738AF74F93}"/>
                    </a:ext>
                  </a:extLst>
                </p14:cNvPr>
                <p14:cNvContentPartPr/>
                <p14:nvPr/>
              </p14:nvContentPartPr>
              <p14:xfrm>
                <a:off x="2634452" y="3003092"/>
                <a:ext cx="618840" cy="19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FFE255-40B7-9647-EEF9-2E738AF74F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0132" y="2998772"/>
                  <a:ext cx="627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84EDC0-9848-5990-9572-B363E10A5E5B}"/>
                    </a:ext>
                  </a:extLst>
                </p14:cNvPr>
                <p14:cNvContentPartPr/>
                <p14:nvPr/>
              </p14:nvContentPartPr>
              <p14:xfrm>
                <a:off x="3298652" y="2958812"/>
                <a:ext cx="903600" cy="22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84EDC0-9848-5990-9572-B363E10A5E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94332" y="2954492"/>
                  <a:ext cx="912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EAD681-090E-E852-A4F6-942CA793B65D}"/>
                    </a:ext>
                  </a:extLst>
                </p14:cNvPr>
                <p14:cNvContentPartPr/>
                <p14:nvPr/>
              </p14:nvContentPartPr>
              <p14:xfrm>
                <a:off x="3891212" y="2854052"/>
                <a:ext cx="75960" cy="5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EAD681-090E-E852-A4F6-942CA793B6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86892" y="2849732"/>
                  <a:ext cx="84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AA2B85-2E1F-EC02-0C94-9653F177F856}"/>
                    </a:ext>
                  </a:extLst>
                </p14:cNvPr>
                <p14:cNvContentPartPr/>
                <p14:nvPr/>
              </p14:nvContentPartPr>
              <p14:xfrm>
                <a:off x="3787172" y="2974652"/>
                <a:ext cx="113760" cy="5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AA2B85-2E1F-EC02-0C94-9653F177F8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2852" y="2970332"/>
                  <a:ext cx="122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0C159B-BEBE-5CF6-E28E-A08518F680AA}"/>
                    </a:ext>
                  </a:extLst>
                </p14:cNvPr>
                <p14:cNvContentPartPr/>
                <p14:nvPr/>
              </p14:nvContentPartPr>
              <p14:xfrm>
                <a:off x="3400532" y="2845772"/>
                <a:ext cx="90720" cy="8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0C159B-BEBE-5CF6-E28E-A08518F680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6212" y="2841452"/>
                  <a:ext cx="9936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39B1B3F-0923-C4D7-CC1C-379BDD3CE772}"/>
                  </a:ext>
                </a:extLst>
              </p14:cNvPr>
              <p14:cNvContentPartPr/>
              <p14:nvPr/>
            </p14:nvContentPartPr>
            <p14:xfrm>
              <a:off x="446732" y="3492692"/>
              <a:ext cx="287640" cy="231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39B1B3F-0923-C4D7-CC1C-379BDD3CE7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2412" y="3488372"/>
                <a:ext cx="2962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4809C3-3A02-022B-8F19-4DECD3BDCFA4}"/>
                  </a:ext>
                </a:extLst>
              </p14:cNvPr>
              <p14:cNvContentPartPr/>
              <p14:nvPr/>
            </p14:nvContentPartPr>
            <p14:xfrm>
              <a:off x="847052" y="3503852"/>
              <a:ext cx="451440" cy="224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4809C3-3A02-022B-8F19-4DECD3BDCF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2732" y="3499532"/>
                <a:ext cx="4600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0AC63E-4B99-BC6E-7AF0-53693DEC74EA}"/>
                  </a:ext>
                </a:extLst>
              </p14:cNvPr>
              <p14:cNvContentPartPr/>
              <p14:nvPr/>
            </p14:nvContentPartPr>
            <p14:xfrm>
              <a:off x="1250252" y="3594932"/>
              <a:ext cx="101880" cy="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0AC63E-4B99-BC6E-7AF0-53693DEC74E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45932" y="3590612"/>
                <a:ext cx="1105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6C292E-179D-E1C2-0E94-49DAB4D6B815}"/>
                  </a:ext>
                </a:extLst>
              </p14:cNvPr>
              <p14:cNvContentPartPr/>
              <p14:nvPr/>
            </p14:nvContentPartPr>
            <p14:xfrm>
              <a:off x="838412" y="3590252"/>
              <a:ext cx="128520" cy="18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6C292E-179D-E1C2-0E94-49DAB4D6B8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4092" y="3585932"/>
                <a:ext cx="1371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E1E300-45D9-F199-71B1-07ED05D433A7}"/>
                  </a:ext>
                </a:extLst>
              </p14:cNvPr>
              <p14:cNvContentPartPr/>
              <p14:nvPr/>
            </p14:nvContentPartPr>
            <p14:xfrm>
              <a:off x="1544372" y="3552812"/>
              <a:ext cx="353160" cy="195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E1E300-45D9-F199-71B1-07ED05D433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40052" y="3548492"/>
                <a:ext cx="3618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3193A83-130D-44A7-2033-A8B826D8A830}"/>
                  </a:ext>
                </a:extLst>
              </p14:cNvPr>
              <p14:cNvContentPartPr/>
              <p14:nvPr/>
            </p14:nvContentPartPr>
            <p14:xfrm>
              <a:off x="2039732" y="3549572"/>
              <a:ext cx="387000" cy="158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3193A83-130D-44A7-2033-A8B826D8A8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35412" y="3545252"/>
                <a:ext cx="395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1911CB-5AFF-AFAE-D44D-14C46A158B2A}"/>
                  </a:ext>
                </a:extLst>
              </p14:cNvPr>
              <p14:cNvContentPartPr/>
              <p14:nvPr/>
            </p14:nvContentPartPr>
            <p14:xfrm>
              <a:off x="2552012" y="3502052"/>
              <a:ext cx="678240" cy="222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1911CB-5AFF-AFAE-D44D-14C46A158B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47692" y="3497732"/>
                <a:ext cx="6868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1E4E3C-5E43-C5BA-2BAD-63E50CC78E59}"/>
                  </a:ext>
                </a:extLst>
              </p14:cNvPr>
              <p14:cNvContentPartPr/>
              <p14:nvPr/>
            </p14:nvContentPartPr>
            <p14:xfrm>
              <a:off x="3291092" y="3515012"/>
              <a:ext cx="490320" cy="39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1E4E3C-5E43-C5BA-2BAD-63E50CC78E5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86772" y="3510692"/>
                <a:ext cx="4989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F8CF4D6-0E84-3F7A-E59F-774DA0DB075E}"/>
                  </a:ext>
                </a:extLst>
              </p14:cNvPr>
              <p14:cNvContentPartPr/>
              <p14:nvPr/>
            </p14:nvContentPartPr>
            <p14:xfrm>
              <a:off x="430532" y="4045652"/>
              <a:ext cx="9000" cy="312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F8CF4D6-0E84-3F7A-E59F-774DA0DB07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6212" y="4041332"/>
                <a:ext cx="17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381AB8-0E4A-E801-518B-E8564526C068}"/>
                  </a:ext>
                </a:extLst>
              </p14:cNvPr>
              <p14:cNvContentPartPr/>
              <p14:nvPr/>
            </p14:nvContentPartPr>
            <p14:xfrm>
              <a:off x="366092" y="4058252"/>
              <a:ext cx="132120" cy="109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381AB8-0E4A-E801-518B-E8564526C06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1772" y="4053932"/>
                <a:ext cx="1407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892D6E-5D19-28F5-93AE-A28199C75855}"/>
                  </a:ext>
                </a:extLst>
              </p14:cNvPr>
              <p14:cNvContentPartPr/>
              <p14:nvPr/>
            </p14:nvContentPartPr>
            <p14:xfrm>
              <a:off x="510092" y="3975092"/>
              <a:ext cx="380520" cy="216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892D6E-5D19-28F5-93AE-A28199C758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5772" y="3970772"/>
                <a:ext cx="389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89CC06C-73CD-E462-72D5-42B145C0BA0B}"/>
                  </a:ext>
                </a:extLst>
              </p14:cNvPr>
              <p14:cNvContentPartPr/>
              <p14:nvPr/>
            </p14:nvContentPartPr>
            <p14:xfrm>
              <a:off x="863612" y="4035932"/>
              <a:ext cx="126360" cy="38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89CC06C-73CD-E462-72D5-42B145C0BA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9292" y="4031612"/>
                <a:ext cx="135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989108-C96F-23AC-5E69-2270096536D5}"/>
                  </a:ext>
                </a:extLst>
              </p14:cNvPr>
              <p14:cNvContentPartPr/>
              <p14:nvPr/>
            </p14:nvContentPartPr>
            <p14:xfrm>
              <a:off x="656252" y="3898052"/>
              <a:ext cx="79200" cy="76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989108-C96F-23AC-5E69-2270096536D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1932" y="3893732"/>
                <a:ext cx="878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498AF9-98D6-F6C7-71E7-A8225265C53D}"/>
                  </a:ext>
                </a:extLst>
              </p14:cNvPr>
              <p14:cNvContentPartPr/>
              <p14:nvPr/>
            </p14:nvContentPartPr>
            <p14:xfrm>
              <a:off x="1179692" y="3975812"/>
              <a:ext cx="264240" cy="191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498AF9-98D6-F6C7-71E7-A8225265C5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75372" y="3971492"/>
                <a:ext cx="272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AC5A91-72E5-5B08-EE38-6FBF0785E8EE}"/>
                  </a:ext>
                </a:extLst>
              </p14:cNvPr>
              <p14:cNvContentPartPr/>
              <p14:nvPr/>
            </p14:nvContentPartPr>
            <p14:xfrm>
              <a:off x="1573532" y="3972572"/>
              <a:ext cx="586800" cy="321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AC5A91-72E5-5B08-EE38-6FBF0785E8E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69212" y="3968252"/>
                <a:ext cx="595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BBA4EB3-08BE-2144-7ED1-1A13FCE40D77}"/>
                  </a:ext>
                </a:extLst>
              </p14:cNvPr>
              <p14:cNvContentPartPr/>
              <p14:nvPr/>
            </p14:nvContentPartPr>
            <p14:xfrm>
              <a:off x="2321252" y="3959252"/>
              <a:ext cx="735480" cy="443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BBA4EB3-08BE-2144-7ED1-1A13FCE40D7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16932" y="3954932"/>
                <a:ext cx="7441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6B4A3D-3B77-E556-C156-20CD239C160B}"/>
                  </a:ext>
                </a:extLst>
              </p14:cNvPr>
              <p14:cNvContentPartPr/>
              <p14:nvPr/>
            </p14:nvContentPartPr>
            <p14:xfrm>
              <a:off x="2679452" y="3837212"/>
              <a:ext cx="89640" cy="56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6B4A3D-3B77-E556-C156-20CD239C160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75132" y="3832892"/>
                <a:ext cx="98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C01E44D-AEBA-03A4-048B-4B99A9CE7435}"/>
                  </a:ext>
                </a:extLst>
              </p14:cNvPr>
              <p14:cNvContentPartPr/>
              <p14:nvPr/>
            </p14:nvContentPartPr>
            <p14:xfrm>
              <a:off x="3192452" y="4013972"/>
              <a:ext cx="690480" cy="212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C01E44D-AEBA-03A4-048B-4B99A9CE74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88132" y="4009652"/>
                <a:ext cx="6991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897AEF-F531-7E3B-2352-032CBBD073A8}"/>
                  </a:ext>
                </a:extLst>
              </p14:cNvPr>
              <p14:cNvContentPartPr/>
              <p14:nvPr/>
            </p14:nvContentPartPr>
            <p14:xfrm>
              <a:off x="3228092" y="4072652"/>
              <a:ext cx="91080" cy="18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897AEF-F531-7E3B-2352-032CBBD073A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23772" y="4068332"/>
                <a:ext cx="99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FC60F36-CD78-B192-D3A9-E6A28125DB9F}"/>
                  </a:ext>
                </a:extLst>
              </p14:cNvPr>
              <p14:cNvContentPartPr/>
              <p14:nvPr/>
            </p14:nvContentPartPr>
            <p14:xfrm>
              <a:off x="697652" y="4426172"/>
              <a:ext cx="480960" cy="260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FC60F36-CD78-B192-D3A9-E6A28125DB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3332" y="4421852"/>
                <a:ext cx="489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6135CD4-9C6C-FA4C-1DDA-E33495229D38}"/>
                  </a:ext>
                </a:extLst>
              </p14:cNvPr>
              <p14:cNvContentPartPr/>
              <p14:nvPr/>
            </p14:nvContentPartPr>
            <p14:xfrm>
              <a:off x="687572" y="4443092"/>
              <a:ext cx="127800" cy="23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6135CD4-9C6C-FA4C-1DDA-E33495229D3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3252" y="4438772"/>
                <a:ext cx="1364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8B6E190-83C2-18D4-71DE-D493CE1FAC94}"/>
              </a:ext>
            </a:extLst>
          </p:cNvPr>
          <p:cNvGrpSpPr/>
          <p:nvPr/>
        </p:nvGrpSpPr>
        <p:grpSpPr>
          <a:xfrm>
            <a:off x="1341692" y="4456052"/>
            <a:ext cx="744480" cy="221760"/>
            <a:chOff x="1341692" y="4456052"/>
            <a:chExt cx="74448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A21AAB-C68D-A437-51E7-A277BE60C532}"/>
                    </a:ext>
                  </a:extLst>
                </p14:cNvPr>
                <p14:cNvContentPartPr/>
                <p14:nvPr/>
              </p14:nvContentPartPr>
              <p14:xfrm>
                <a:off x="1341692" y="4456052"/>
                <a:ext cx="744480" cy="22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A21AAB-C68D-A437-51E7-A277BE60C5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7372" y="4451732"/>
                  <a:ext cx="753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91B977-8FCF-2EC1-226A-EC4072884445}"/>
                    </a:ext>
                  </a:extLst>
                </p14:cNvPr>
                <p14:cNvContentPartPr/>
                <p14:nvPr/>
              </p14:nvContentPartPr>
              <p14:xfrm>
                <a:off x="1662452" y="4514372"/>
                <a:ext cx="136440" cy="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91B977-8FCF-2EC1-226A-EC40728844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58132" y="4510052"/>
                  <a:ext cx="14508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A5F5F40-AC96-9053-EAF1-9327E62E71A4}"/>
              </a:ext>
            </a:extLst>
          </p:cNvPr>
          <p:cNvGrpSpPr/>
          <p:nvPr/>
        </p:nvGrpSpPr>
        <p:grpSpPr>
          <a:xfrm>
            <a:off x="6127532" y="1563092"/>
            <a:ext cx="818640" cy="575640"/>
            <a:chOff x="6127532" y="1563092"/>
            <a:chExt cx="81864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E20C4B-92CD-3EA5-20EC-1D056AFDC7FF}"/>
                    </a:ext>
                  </a:extLst>
                </p14:cNvPr>
                <p14:cNvContentPartPr/>
                <p14:nvPr/>
              </p14:nvContentPartPr>
              <p14:xfrm>
                <a:off x="6127532" y="1563092"/>
                <a:ext cx="183600" cy="392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E20C4B-92CD-3EA5-20EC-1D056AFDC7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18892" y="1554452"/>
                  <a:ext cx="201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8E1E5D-42DD-08FB-78B2-67332B890E26}"/>
                    </a:ext>
                  </a:extLst>
                </p14:cNvPr>
                <p14:cNvContentPartPr/>
                <p14:nvPr/>
              </p14:nvContentPartPr>
              <p14:xfrm>
                <a:off x="6388892" y="1716812"/>
                <a:ext cx="432000" cy="28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8E1E5D-42DD-08FB-78B2-67332B890E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80252" y="1707812"/>
                  <a:ext cx="449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EFB5D8-8BD1-5932-DDFA-AF7EE0A07C1A}"/>
                    </a:ext>
                  </a:extLst>
                </p14:cNvPr>
                <p14:cNvContentPartPr/>
                <p14:nvPr/>
              </p14:nvContentPartPr>
              <p14:xfrm>
                <a:off x="6148412" y="1944692"/>
                <a:ext cx="703440" cy="104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EFB5D8-8BD1-5932-DDFA-AF7EE0A07C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39412" y="1935692"/>
                  <a:ext cx="721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202884-AD34-1A8A-7E58-1DA66FD1CD77}"/>
                    </a:ext>
                  </a:extLst>
                </p14:cNvPr>
                <p14:cNvContentPartPr/>
                <p14:nvPr/>
              </p14:nvContentPartPr>
              <p14:xfrm>
                <a:off x="6175772" y="2018852"/>
                <a:ext cx="770400" cy="11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202884-AD34-1A8A-7E58-1DA66FD1CD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66772" y="2009852"/>
                  <a:ext cx="7880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6B001F0-CF29-7C2E-DC5E-993367DB5FDD}"/>
              </a:ext>
            </a:extLst>
          </p:cNvPr>
          <p:cNvGrpSpPr/>
          <p:nvPr/>
        </p:nvGrpSpPr>
        <p:grpSpPr>
          <a:xfrm>
            <a:off x="5920892" y="2318372"/>
            <a:ext cx="2505600" cy="825840"/>
            <a:chOff x="5920892" y="2318372"/>
            <a:chExt cx="2505600" cy="8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73366-F3FA-AE70-C323-042F9293228F}"/>
                    </a:ext>
                  </a:extLst>
                </p14:cNvPr>
                <p14:cNvContentPartPr/>
                <p14:nvPr/>
              </p14:nvContentPartPr>
              <p14:xfrm>
                <a:off x="5995772" y="2431052"/>
                <a:ext cx="249840" cy="194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73366-F3FA-AE70-C323-042F929322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91452" y="2426732"/>
                  <a:ext cx="258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D93564-3481-524F-DFF9-472D503B9128}"/>
                    </a:ext>
                  </a:extLst>
                </p14:cNvPr>
                <p14:cNvContentPartPr/>
                <p14:nvPr/>
              </p14:nvContentPartPr>
              <p14:xfrm>
                <a:off x="6339932" y="2433212"/>
                <a:ext cx="329760" cy="18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D93564-3481-524F-DFF9-472D503B91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35612" y="2428892"/>
                  <a:ext cx="33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226A86-BB46-2A4B-EB84-B27716B325DA}"/>
                    </a:ext>
                  </a:extLst>
                </p14:cNvPr>
                <p14:cNvContentPartPr/>
                <p14:nvPr/>
              </p14:nvContentPartPr>
              <p14:xfrm>
                <a:off x="6372692" y="2523572"/>
                <a:ext cx="123120" cy="1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226A86-BB46-2A4B-EB84-B27716B325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68372" y="2519252"/>
                  <a:ext cx="131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65B4887-6E8B-1ED0-5273-85E1A2B62BBB}"/>
                    </a:ext>
                  </a:extLst>
                </p14:cNvPr>
                <p14:cNvContentPartPr/>
                <p14:nvPr/>
              </p14:nvContentPartPr>
              <p14:xfrm>
                <a:off x="6836012" y="2421692"/>
                <a:ext cx="259920" cy="197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65B4887-6E8B-1ED0-5273-85E1A2B62B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31692" y="2417372"/>
                  <a:ext cx="268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AF86475-9F8C-55F3-3FB5-A48FA203953A}"/>
                    </a:ext>
                  </a:extLst>
                </p14:cNvPr>
                <p14:cNvContentPartPr/>
                <p14:nvPr/>
              </p14:nvContentPartPr>
              <p14:xfrm>
                <a:off x="7055972" y="2498372"/>
                <a:ext cx="86400" cy="1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AF86475-9F8C-55F3-3FB5-A48FA20395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51652" y="2494052"/>
                  <a:ext cx="95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7FC9F1A-D58B-FD01-7E84-824A69DF9791}"/>
                    </a:ext>
                  </a:extLst>
                </p14:cNvPr>
                <p14:cNvContentPartPr/>
                <p14:nvPr/>
              </p14:nvContentPartPr>
              <p14:xfrm>
                <a:off x="7198532" y="2391452"/>
                <a:ext cx="275040" cy="46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7FC9F1A-D58B-FD01-7E84-824A69DF97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4212" y="2387132"/>
                  <a:ext cx="2836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F6F31E-A122-745C-FCC3-BED5F6BA5161}"/>
                    </a:ext>
                  </a:extLst>
                </p14:cNvPr>
                <p14:cNvContentPartPr/>
                <p14:nvPr/>
              </p14:nvContentPartPr>
              <p14:xfrm>
                <a:off x="7549532" y="2433212"/>
                <a:ext cx="690480" cy="317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F6F31E-A122-745C-FCC3-BED5F6BA51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45212" y="2428892"/>
                  <a:ext cx="6991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6278E24-E439-9C63-A2A3-B7F974DE9B90}"/>
                    </a:ext>
                  </a:extLst>
                </p14:cNvPr>
                <p14:cNvContentPartPr/>
                <p14:nvPr/>
              </p14:nvContentPartPr>
              <p14:xfrm>
                <a:off x="8027252" y="2450852"/>
                <a:ext cx="94320" cy="1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6278E24-E439-9C63-A2A3-B7F974DE9B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22932" y="2446532"/>
                  <a:ext cx="102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72135F-D479-25C1-A692-81645C62930F}"/>
                    </a:ext>
                  </a:extLst>
                </p14:cNvPr>
                <p14:cNvContentPartPr/>
                <p14:nvPr/>
              </p14:nvContentPartPr>
              <p14:xfrm>
                <a:off x="7833212" y="2318372"/>
                <a:ext cx="93600" cy="65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72135F-D479-25C1-A692-81645C6293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28892" y="2314052"/>
                  <a:ext cx="102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9D971A-7BA3-12FC-B2CC-013282534403}"/>
                    </a:ext>
                  </a:extLst>
                </p14:cNvPr>
                <p14:cNvContentPartPr/>
                <p14:nvPr/>
              </p14:nvContentPartPr>
              <p14:xfrm>
                <a:off x="5920892" y="2866652"/>
                <a:ext cx="740880" cy="246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9D971A-7BA3-12FC-B2CC-0132825344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16572" y="2862332"/>
                  <a:ext cx="749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9741E61-3EAC-6012-CC50-E4B662416FB0}"/>
                    </a:ext>
                  </a:extLst>
                </p14:cNvPr>
                <p14:cNvContentPartPr/>
                <p14:nvPr/>
              </p14:nvContentPartPr>
              <p14:xfrm>
                <a:off x="6365132" y="2829932"/>
                <a:ext cx="79560" cy="76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9741E61-3EAC-6012-CC50-E4B662416F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60812" y="2825612"/>
                  <a:ext cx="8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C7E044-BD8E-BE4F-32DB-22063B86066F}"/>
                    </a:ext>
                  </a:extLst>
                </p14:cNvPr>
                <p14:cNvContentPartPr/>
                <p14:nvPr/>
              </p14:nvContentPartPr>
              <p14:xfrm>
                <a:off x="6887852" y="2954852"/>
                <a:ext cx="335520" cy="165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C7E044-BD8E-BE4F-32DB-22063B8606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3532" y="2950532"/>
                  <a:ext cx="344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B548DCB-3AF3-9F0F-D72D-1091BD17512A}"/>
                    </a:ext>
                  </a:extLst>
                </p14:cNvPr>
                <p14:cNvContentPartPr/>
                <p14:nvPr/>
              </p14:nvContentPartPr>
              <p14:xfrm>
                <a:off x="7327052" y="2939012"/>
                <a:ext cx="281520" cy="205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B548DCB-3AF3-9F0F-D72D-1091BD17512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2732" y="2934692"/>
                  <a:ext cx="290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62A978-15B6-2F0F-27EC-85C84B9A1DA3}"/>
                    </a:ext>
                  </a:extLst>
                </p14:cNvPr>
                <p14:cNvContentPartPr/>
                <p14:nvPr/>
              </p14:nvContentPartPr>
              <p14:xfrm>
                <a:off x="7699292" y="2896172"/>
                <a:ext cx="727200" cy="236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62A978-15B6-2F0F-27EC-85C84B9A1D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94972" y="2891852"/>
                  <a:ext cx="73584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AFA7ECD-2343-9EC2-32A7-3DB638985F2B}"/>
              </a:ext>
            </a:extLst>
          </p:cNvPr>
          <p:cNvGrpSpPr/>
          <p:nvPr/>
        </p:nvGrpSpPr>
        <p:grpSpPr>
          <a:xfrm>
            <a:off x="5408972" y="3260492"/>
            <a:ext cx="3312720" cy="942840"/>
            <a:chOff x="5408972" y="3260492"/>
            <a:chExt cx="3312720" cy="9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17A5E9-CFC2-EF40-6F15-321899F47272}"/>
                    </a:ext>
                  </a:extLst>
                </p14:cNvPr>
                <p14:cNvContentPartPr/>
                <p14:nvPr/>
              </p14:nvContentPartPr>
              <p14:xfrm>
                <a:off x="5515892" y="3293972"/>
                <a:ext cx="358560" cy="48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17A5E9-CFC2-EF40-6F15-321899F472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11572" y="3289652"/>
                  <a:ext cx="3672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A98C1B-CBF8-95A2-7C40-600CFE4B1DB8}"/>
                    </a:ext>
                  </a:extLst>
                </p14:cNvPr>
                <p14:cNvContentPartPr/>
                <p14:nvPr/>
              </p14:nvContentPartPr>
              <p14:xfrm>
                <a:off x="6042212" y="3320612"/>
                <a:ext cx="1198800" cy="49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A98C1B-CBF8-95A2-7C40-600CFE4B1D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37892" y="3316292"/>
                  <a:ext cx="12074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4DF341-0530-86D1-2F4D-11C1848203ED}"/>
                    </a:ext>
                  </a:extLst>
                </p14:cNvPr>
                <p14:cNvContentPartPr/>
                <p14:nvPr/>
              </p14:nvContentPartPr>
              <p14:xfrm>
                <a:off x="6822332" y="3273092"/>
                <a:ext cx="79920" cy="51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4DF341-0530-86D1-2F4D-11C1848203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8012" y="3268772"/>
                  <a:ext cx="88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82A54BA-F760-07B6-732D-088FF0EA43DE}"/>
                    </a:ext>
                  </a:extLst>
                </p14:cNvPr>
                <p14:cNvContentPartPr/>
                <p14:nvPr/>
              </p14:nvContentPartPr>
              <p14:xfrm>
                <a:off x="6065612" y="3390452"/>
                <a:ext cx="144360" cy="14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82A54BA-F760-07B6-732D-088FF0EA43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61292" y="3386132"/>
                  <a:ext cx="153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B9EFA14-5855-B8AE-2C87-23742589C587}"/>
                    </a:ext>
                  </a:extLst>
                </p14:cNvPr>
                <p14:cNvContentPartPr/>
                <p14:nvPr/>
              </p14:nvContentPartPr>
              <p14:xfrm>
                <a:off x="7419572" y="3413852"/>
                <a:ext cx="247680" cy="13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B9EFA14-5855-B8AE-2C87-23742589C5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15252" y="3409532"/>
                  <a:ext cx="256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2A9810-5D40-CE8F-6FF7-99A96F51A7FD}"/>
                    </a:ext>
                  </a:extLst>
                </p14:cNvPr>
                <p14:cNvContentPartPr/>
                <p14:nvPr/>
              </p14:nvContentPartPr>
              <p14:xfrm>
                <a:off x="7457012" y="3298652"/>
                <a:ext cx="75240" cy="6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2A9810-5D40-CE8F-6FF7-99A96F51A7F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52692" y="3294332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BA6AA7-5D69-079B-9E40-805EC65CB88A}"/>
                    </a:ext>
                  </a:extLst>
                </p14:cNvPr>
                <p14:cNvContentPartPr/>
                <p14:nvPr/>
              </p14:nvContentPartPr>
              <p14:xfrm>
                <a:off x="7775252" y="3329972"/>
                <a:ext cx="946440" cy="243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BA6AA7-5D69-079B-9E40-805EC65CB8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70932" y="3325652"/>
                  <a:ext cx="955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D73F592-9822-1029-F1A2-F20753D59AB0}"/>
                    </a:ext>
                  </a:extLst>
                </p14:cNvPr>
                <p14:cNvContentPartPr/>
                <p14:nvPr/>
              </p14:nvContentPartPr>
              <p14:xfrm>
                <a:off x="8480492" y="3280292"/>
                <a:ext cx="69840" cy="68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D73F592-9822-1029-F1A2-F20753D59A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76172" y="3275972"/>
                  <a:ext cx="78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CD0F7CF-05BF-240C-601A-8F6D9172C84F}"/>
                    </a:ext>
                  </a:extLst>
                </p14:cNvPr>
                <p14:cNvContentPartPr/>
                <p14:nvPr/>
              </p14:nvContentPartPr>
              <p14:xfrm>
                <a:off x="8322812" y="3364532"/>
                <a:ext cx="101160" cy="5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CD0F7CF-05BF-240C-601A-8F6D9172C8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18492" y="3360212"/>
                  <a:ext cx="1098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E1AFE4-41B1-B17E-37FE-2C2A22591734}"/>
                    </a:ext>
                  </a:extLst>
                </p14:cNvPr>
                <p14:cNvContentPartPr/>
                <p14:nvPr/>
              </p14:nvContentPartPr>
              <p14:xfrm>
                <a:off x="8011052" y="3260492"/>
                <a:ext cx="93600" cy="77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E1AFE4-41B1-B17E-37FE-2C2A225917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06732" y="3256172"/>
                  <a:ext cx="102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4D98AC-EE9D-03D9-9526-5FE706A2FEF8}"/>
                    </a:ext>
                  </a:extLst>
                </p14:cNvPr>
                <p14:cNvContentPartPr/>
                <p14:nvPr/>
              </p14:nvContentPartPr>
              <p14:xfrm>
                <a:off x="5408972" y="3755492"/>
                <a:ext cx="249480" cy="44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4D98AC-EE9D-03D9-9526-5FE706A2FE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4652" y="3751172"/>
                  <a:ext cx="2581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6AEB23-97D8-4198-F453-BFDE81E56493}"/>
                    </a:ext>
                  </a:extLst>
                </p14:cNvPr>
                <p14:cNvContentPartPr/>
                <p14:nvPr/>
              </p14:nvContentPartPr>
              <p14:xfrm>
                <a:off x="5833772" y="3814172"/>
                <a:ext cx="775080" cy="199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6AEB23-97D8-4198-F453-BFDE81E564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29452" y="3809852"/>
                  <a:ext cx="783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0DD831-405B-DCED-603D-B7F314F5671B}"/>
                    </a:ext>
                  </a:extLst>
                </p14:cNvPr>
                <p14:cNvContentPartPr/>
                <p14:nvPr/>
              </p14:nvContentPartPr>
              <p14:xfrm>
                <a:off x="6091892" y="3844052"/>
                <a:ext cx="97920" cy="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0DD831-405B-DCED-603D-B7F314F567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87572" y="3839732"/>
                  <a:ext cx="106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2AFA1D-17D7-9CE8-1499-2569D9C5A837}"/>
                    </a:ext>
                  </a:extLst>
                </p14:cNvPr>
                <p14:cNvContentPartPr/>
                <p14:nvPr/>
              </p14:nvContentPartPr>
              <p14:xfrm>
                <a:off x="6686972" y="3934052"/>
                <a:ext cx="8280" cy="2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2AFA1D-17D7-9CE8-1499-2569D9C5A83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82652" y="3929732"/>
                  <a:ext cx="169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E8243A0-D7CD-BAB7-9359-85E9629DEA43}"/>
              </a:ext>
            </a:extLst>
          </p:cNvPr>
          <p:cNvGrpSpPr/>
          <p:nvPr/>
        </p:nvGrpSpPr>
        <p:grpSpPr>
          <a:xfrm>
            <a:off x="5268572" y="4311692"/>
            <a:ext cx="2682720" cy="507600"/>
            <a:chOff x="5268572" y="4311692"/>
            <a:chExt cx="268272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27EC2B-A6D1-0AB2-9DDA-B6E0521716F9}"/>
                    </a:ext>
                  </a:extLst>
                </p14:cNvPr>
                <p14:cNvContentPartPr/>
                <p14:nvPr/>
              </p14:nvContentPartPr>
              <p14:xfrm>
                <a:off x="5268572" y="4406732"/>
                <a:ext cx="127440" cy="212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27EC2B-A6D1-0AB2-9DDA-B6E0521716F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64252" y="4402412"/>
                  <a:ext cx="13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8C0E24-977E-7226-9D50-07B5DA7B76BE}"/>
                    </a:ext>
                  </a:extLst>
                </p14:cNvPr>
                <p14:cNvContentPartPr/>
                <p14:nvPr/>
              </p14:nvContentPartPr>
              <p14:xfrm>
                <a:off x="5406092" y="4473692"/>
                <a:ext cx="131040" cy="235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8C0E24-977E-7226-9D50-07B5DA7B76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1772" y="4469372"/>
                  <a:ext cx="139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F3625C-0F41-3B3F-62EE-7B7C73C905D7}"/>
                    </a:ext>
                  </a:extLst>
                </p14:cNvPr>
                <p14:cNvContentPartPr/>
                <p14:nvPr/>
              </p14:nvContentPartPr>
              <p14:xfrm>
                <a:off x="5524892" y="4475852"/>
                <a:ext cx="281880" cy="147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EF3625C-0F41-3B3F-62EE-7B7C73C905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20572" y="4471532"/>
                  <a:ext cx="290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7A91C46-DC37-CCCF-116F-0DA0B7B69B37}"/>
                    </a:ext>
                  </a:extLst>
                </p14:cNvPr>
                <p14:cNvContentPartPr/>
                <p14:nvPr/>
              </p14:nvContentPartPr>
              <p14:xfrm>
                <a:off x="5873732" y="4311692"/>
                <a:ext cx="279360" cy="507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7A91C46-DC37-CCCF-116F-0DA0B7B69B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69412" y="4307372"/>
                  <a:ext cx="2880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A9D92D0-EE50-D78D-A781-50C0EADB6FE3}"/>
                    </a:ext>
                  </a:extLst>
                </p14:cNvPr>
                <p14:cNvContentPartPr/>
                <p14:nvPr/>
              </p14:nvContentPartPr>
              <p14:xfrm>
                <a:off x="6355772" y="4416452"/>
                <a:ext cx="28440" cy="237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A9D92D0-EE50-D78D-A781-50C0EADB6F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51092" y="4412132"/>
                  <a:ext cx="37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F65E1C-7856-B39A-D790-390694755B1F}"/>
                    </a:ext>
                  </a:extLst>
                </p14:cNvPr>
                <p14:cNvContentPartPr/>
                <p14:nvPr/>
              </p14:nvContentPartPr>
              <p14:xfrm>
                <a:off x="6312212" y="4413212"/>
                <a:ext cx="557280" cy="274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F65E1C-7856-B39A-D790-390694755B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07892" y="4408892"/>
                  <a:ext cx="565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D3DC874-CDFD-9B4A-77B2-AC014BC18804}"/>
                    </a:ext>
                  </a:extLst>
                </p14:cNvPr>
                <p14:cNvContentPartPr/>
                <p14:nvPr/>
              </p14:nvContentPartPr>
              <p14:xfrm>
                <a:off x="7023572" y="4520492"/>
                <a:ext cx="72000" cy="6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D3DC874-CDFD-9B4A-77B2-AC014BC188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19252" y="4516172"/>
                  <a:ext cx="80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765EF8A-2D9B-7218-3D52-9BBE8CEC87FA}"/>
                    </a:ext>
                  </a:extLst>
                </p14:cNvPr>
                <p14:cNvContentPartPr/>
                <p14:nvPr/>
              </p14:nvContentPartPr>
              <p14:xfrm>
                <a:off x="6995852" y="4578452"/>
                <a:ext cx="90720" cy="8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765EF8A-2D9B-7218-3D52-9BBE8CEC87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91532" y="4574132"/>
                  <a:ext cx="99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AB414A-96E3-E743-2628-B9EAF8A343EC}"/>
                    </a:ext>
                  </a:extLst>
                </p14:cNvPr>
                <p14:cNvContentPartPr/>
                <p14:nvPr/>
              </p14:nvContentPartPr>
              <p14:xfrm>
                <a:off x="7334612" y="4425812"/>
                <a:ext cx="567000" cy="288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AB414A-96E3-E743-2628-B9EAF8A343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30292" y="4421492"/>
                  <a:ext cx="575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56F411B-34E0-CC49-4ACE-8D35081C11AF}"/>
                    </a:ext>
                  </a:extLst>
                </p14:cNvPr>
                <p14:cNvContentPartPr/>
                <p14:nvPr/>
              </p14:nvContentPartPr>
              <p14:xfrm>
                <a:off x="7190612" y="4327892"/>
                <a:ext cx="7920" cy="83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56F411B-34E0-CC49-4ACE-8D35081C11A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86292" y="4323572"/>
                  <a:ext cx="16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226DAA-6017-DFEA-C836-6BE5A3517402}"/>
                    </a:ext>
                  </a:extLst>
                </p14:cNvPr>
                <p14:cNvContentPartPr/>
                <p14:nvPr/>
              </p14:nvContentPartPr>
              <p14:xfrm>
                <a:off x="7238132" y="4331852"/>
                <a:ext cx="6120" cy="74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226DAA-6017-DFEA-C836-6BE5A35174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33812" y="4327532"/>
                  <a:ext cx="14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756964F-2DDA-53DB-A2FA-081FBA625607}"/>
                    </a:ext>
                  </a:extLst>
                </p14:cNvPr>
                <p14:cNvContentPartPr/>
                <p14:nvPr/>
              </p14:nvContentPartPr>
              <p14:xfrm>
                <a:off x="7877852" y="4347332"/>
                <a:ext cx="32040" cy="84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756964F-2DDA-53DB-A2FA-081FBA62560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73532" y="4343012"/>
                  <a:ext cx="40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7B8B31-E482-3D80-B545-EECA1AF27D9E}"/>
                    </a:ext>
                  </a:extLst>
                </p14:cNvPr>
                <p14:cNvContentPartPr/>
                <p14:nvPr/>
              </p14:nvContentPartPr>
              <p14:xfrm>
                <a:off x="7919972" y="4351292"/>
                <a:ext cx="31320" cy="92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7B8B31-E482-3D80-B545-EECA1AF27D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15652" y="4346972"/>
                  <a:ext cx="39960" cy="10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7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F5EE9D-21F9-BBEF-5BAE-8372008A3A37}"/>
              </a:ext>
            </a:extLst>
          </p:cNvPr>
          <p:cNvGrpSpPr/>
          <p:nvPr/>
        </p:nvGrpSpPr>
        <p:grpSpPr>
          <a:xfrm>
            <a:off x="642212" y="1482452"/>
            <a:ext cx="1039680" cy="699840"/>
            <a:chOff x="642212" y="1482452"/>
            <a:chExt cx="1039680" cy="6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C71F30-F65B-C98D-6580-70D359FF5DC5}"/>
                    </a:ext>
                  </a:extLst>
                </p14:cNvPr>
                <p14:cNvContentPartPr/>
                <p14:nvPr/>
              </p14:nvContentPartPr>
              <p14:xfrm>
                <a:off x="783692" y="1598012"/>
                <a:ext cx="30240" cy="26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C71F30-F65B-C98D-6580-70D359FF5D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92" y="1589012"/>
                  <a:ext cx="47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1C8771-207B-A9E6-D939-56BE59F4F683}"/>
                    </a:ext>
                  </a:extLst>
                </p14:cNvPr>
                <p14:cNvContentPartPr/>
                <p14:nvPr/>
              </p14:nvContentPartPr>
              <p14:xfrm>
                <a:off x="691892" y="1567412"/>
                <a:ext cx="882720" cy="37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1C8771-207B-A9E6-D939-56BE59F4F6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252" y="1558412"/>
                  <a:ext cx="9003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E8AB20-446D-A830-3C80-8123754404E2}"/>
                    </a:ext>
                  </a:extLst>
                </p14:cNvPr>
                <p14:cNvContentPartPr/>
                <p14:nvPr/>
              </p14:nvContentPartPr>
              <p14:xfrm>
                <a:off x="1192292" y="1482452"/>
                <a:ext cx="136440" cy="10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E8AB20-446D-A830-3C80-8123754404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3652" y="1473812"/>
                  <a:ext cx="154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274B7D-19DC-9577-2260-087570A05D8F}"/>
                    </a:ext>
                  </a:extLst>
                </p14:cNvPr>
                <p14:cNvContentPartPr/>
                <p14:nvPr/>
              </p14:nvContentPartPr>
              <p14:xfrm>
                <a:off x="651932" y="2013092"/>
                <a:ext cx="988200" cy="7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274B7D-19DC-9577-2260-087570A05D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2932" y="2004452"/>
                  <a:ext cx="1005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B383BE-6D56-8451-8316-363FD3E0ADA7}"/>
                    </a:ext>
                  </a:extLst>
                </p14:cNvPr>
                <p14:cNvContentPartPr/>
                <p14:nvPr/>
              </p14:nvContentPartPr>
              <p14:xfrm>
                <a:off x="642212" y="2140532"/>
                <a:ext cx="1039680" cy="4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B383BE-6D56-8451-8316-363FD3E0AD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3572" y="2131532"/>
                  <a:ext cx="10573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60EE76-75E5-E09C-91C5-255A0EF1B870}"/>
              </a:ext>
            </a:extLst>
          </p:cNvPr>
          <p:cNvGrpSpPr/>
          <p:nvPr/>
        </p:nvGrpSpPr>
        <p:grpSpPr>
          <a:xfrm>
            <a:off x="1769012" y="1511612"/>
            <a:ext cx="3045240" cy="602280"/>
            <a:chOff x="1769012" y="1511612"/>
            <a:chExt cx="304524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24BFC6-3827-5933-C86A-5515BB2410EE}"/>
                    </a:ext>
                  </a:extLst>
                </p14:cNvPr>
                <p14:cNvContentPartPr/>
                <p14:nvPr/>
              </p14:nvContentPartPr>
              <p14:xfrm>
                <a:off x="1769012" y="1768292"/>
                <a:ext cx="193680" cy="132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24BFC6-3827-5933-C86A-5515BB2410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4692" y="1763972"/>
                  <a:ext cx="20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DB1B36-E8F7-DEAE-4251-709AB4F28B52}"/>
                    </a:ext>
                  </a:extLst>
                </p14:cNvPr>
                <p14:cNvContentPartPr/>
                <p14:nvPr/>
              </p14:nvContentPartPr>
              <p14:xfrm>
                <a:off x="2118572" y="1571372"/>
                <a:ext cx="906840" cy="32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DB1B36-E8F7-DEAE-4251-709AB4F28B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4252" y="1567052"/>
                  <a:ext cx="915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4A6587-6C9C-E3F9-1C33-64C773274169}"/>
                    </a:ext>
                  </a:extLst>
                </p14:cNvPr>
                <p14:cNvContentPartPr/>
                <p14:nvPr/>
              </p14:nvContentPartPr>
              <p14:xfrm>
                <a:off x="2494052" y="1558412"/>
                <a:ext cx="98280" cy="8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4A6587-6C9C-E3F9-1C33-64C7732741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9732" y="1554092"/>
                  <a:ext cx="10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CB3856-F292-2B34-5C3F-BE7E6B91A01C}"/>
                    </a:ext>
                  </a:extLst>
                </p14:cNvPr>
                <p14:cNvContentPartPr/>
                <p14:nvPr/>
              </p14:nvContentPartPr>
              <p14:xfrm>
                <a:off x="2294612" y="1586492"/>
                <a:ext cx="77760" cy="7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CB3856-F292-2B34-5C3F-BE7E6B91A0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90292" y="1582172"/>
                  <a:ext cx="86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1200FB-1FCC-9AF9-191B-4A6CB2F01051}"/>
                    </a:ext>
                  </a:extLst>
                </p14:cNvPr>
                <p14:cNvContentPartPr/>
                <p14:nvPr/>
              </p14:nvContentPartPr>
              <p14:xfrm>
                <a:off x="3119372" y="1654172"/>
                <a:ext cx="1225800" cy="45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1200FB-1FCC-9AF9-191B-4A6CB2F010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15052" y="1649852"/>
                  <a:ext cx="1234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95DB11-1C7A-F14A-0B60-AAAADD042109}"/>
                    </a:ext>
                  </a:extLst>
                </p14:cNvPr>
                <p14:cNvContentPartPr/>
                <p14:nvPr/>
              </p14:nvContentPartPr>
              <p14:xfrm>
                <a:off x="3913892" y="1511612"/>
                <a:ext cx="99000" cy="89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95DB11-1C7A-F14A-0B60-AAAADD0421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9572" y="1507292"/>
                  <a:ext cx="107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D55EEB-513E-FA8E-5645-698A953888C5}"/>
                    </a:ext>
                  </a:extLst>
                </p14:cNvPr>
                <p14:cNvContentPartPr/>
                <p14:nvPr/>
              </p14:nvContentPartPr>
              <p14:xfrm>
                <a:off x="4427612" y="1604492"/>
                <a:ext cx="282240" cy="265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D55EEB-513E-FA8E-5645-698A953888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3292" y="1600172"/>
                  <a:ext cx="290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7E882B-604C-EFFC-F0BA-610B80B8F1E2}"/>
                    </a:ext>
                  </a:extLst>
                </p14:cNvPr>
                <p14:cNvContentPartPr/>
                <p14:nvPr/>
              </p14:nvContentPartPr>
              <p14:xfrm>
                <a:off x="4679252" y="1666052"/>
                <a:ext cx="135000" cy="2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7E882B-604C-EFFC-F0BA-610B80B8F1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4932" y="1661732"/>
                  <a:ext cx="14364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8E2ACB-C423-B674-98E5-C6A217549631}"/>
              </a:ext>
            </a:extLst>
          </p:cNvPr>
          <p:cNvGrpSpPr/>
          <p:nvPr/>
        </p:nvGrpSpPr>
        <p:grpSpPr>
          <a:xfrm>
            <a:off x="401429" y="2300128"/>
            <a:ext cx="1089719" cy="1146313"/>
            <a:chOff x="401429" y="2300128"/>
            <a:chExt cx="1089719" cy="11463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ED8FD1-E1C5-E348-FB09-05818AD1BEED}"/>
                    </a:ext>
                  </a:extLst>
                </p14:cNvPr>
                <p14:cNvContentPartPr/>
                <p14:nvPr/>
              </p14:nvContentPartPr>
              <p14:xfrm>
                <a:off x="405098" y="2306154"/>
                <a:ext cx="1086050" cy="1140287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ED8FD1-E1C5-E348-FB09-05818AD1BE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778" y="2301835"/>
                  <a:ext cx="1094689" cy="1148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AA12C9-D027-8B13-9434-C768E03E3315}"/>
                    </a:ext>
                  </a:extLst>
                </p14:cNvPr>
                <p14:cNvContentPartPr/>
                <p14:nvPr/>
              </p14:nvContentPartPr>
              <p14:xfrm>
                <a:off x="401429" y="2300128"/>
                <a:ext cx="129435" cy="84893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AA12C9-D027-8B13-9434-C768E03E33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114" y="2295811"/>
                  <a:ext cx="138064" cy="9352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12CF9A6-8612-43BE-A119-B9C0F085797E}"/>
                  </a:ext>
                </a:extLst>
              </p14:cNvPr>
              <p14:cNvContentPartPr/>
              <p14:nvPr/>
            </p14:nvContentPartPr>
            <p14:xfrm>
              <a:off x="53474" y="2650179"/>
              <a:ext cx="1399158" cy="1038364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12CF9A6-8612-43BE-A119-B9C0F08579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155" y="2645860"/>
                <a:ext cx="1407797" cy="1047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5786B6E-4298-C39C-F1C8-9D84E446E63D}"/>
                  </a:ext>
                </a:extLst>
              </p14:cNvPr>
              <p14:cNvContentPartPr/>
              <p14:nvPr/>
            </p14:nvContentPartPr>
            <p14:xfrm>
              <a:off x="1456824" y="2393929"/>
              <a:ext cx="509356" cy="258346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5786B6E-4298-C39C-F1C8-9D84E446E6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52504" y="2389611"/>
                <a:ext cx="517995" cy="266982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F2382A1-E198-E288-0CA9-F94BE571F524}"/>
              </a:ext>
            </a:extLst>
          </p:cNvPr>
          <p:cNvGrpSpPr/>
          <p:nvPr/>
        </p:nvGrpSpPr>
        <p:grpSpPr>
          <a:xfrm>
            <a:off x="947730" y="2633410"/>
            <a:ext cx="1627896" cy="530318"/>
            <a:chOff x="947730" y="2633410"/>
            <a:chExt cx="1627896" cy="53031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04029A-420D-800B-7CFB-A03A07A755C4}"/>
                    </a:ext>
                  </a:extLst>
                </p14:cNvPr>
                <p14:cNvContentPartPr/>
                <p14:nvPr/>
              </p14:nvContentPartPr>
              <p14:xfrm>
                <a:off x="947730" y="2633410"/>
                <a:ext cx="516955" cy="385947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04029A-420D-800B-7CFB-A03A07A755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3410" y="2629094"/>
                  <a:ext cx="525595" cy="394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7C38E9-C682-902E-9EA9-79693F0D672C}"/>
                    </a:ext>
                  </a:extLst>
                </p14:cNvPr>
                <p14:cNvContentPartPr/>
                <p14:nvPr/>
              </p14:nvContentPartPr>
              <p14:xfrm>
                <a:off x="1527306" y="2888089"/>
                <a:ext cx="11791" cy="135986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7C38E9-C682-902E-9EA9-79693F0D67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23018" y="2883772"/>
                  <a:ext cx="20366" cy="144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4EC489-F8A9-19B7-70EC-346B2733FF3C}"/>
                    </a:ext>
                  </a:extLst>
                </p14:cNvPr>
                <p14:cNvContentPartPr/>
                <p14:nvPr/>
              </p14:nvContentPartPr>
              <p14:xfrm>
                <a:off x="1464946" y="2891495"/>
                <a:ext cx="449093" cy="164283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4EC489-F8A9-19B7-70EC-346B2733FF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0628" y="2887172"/>
                  <a:ext cx="457729" cy="1729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31AEED-4DCF-D75C-2F2C-EA4D2AC2DC0B}"/>
                    </a:ext>
                  </a:extLst>
                </p14:cNvPr>
                <p14:cNvContentPartPr/>
                <p14:nvPr/>
              </p14:nvContentPartPr>
              <p14:xfrm>
                <a:off x="1809757" y="2805292"/>
                <a:ext cx="50831" cy="48473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31AEED-4DCF-D75C-2F2C-EA4D2AC2DC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5461" y="2800983"/>
                  <a:ext cx="59422" cy="5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472065-2CE9-4217-8C2D-82CFDEFFE443}"/>
                    </a:ext>
                  </a:extLst>
                </p14:cNvPr>
                <p14:cNvContentPartPr/>
                <p14:nvPr/>
              </p14:nvContentPartPr>
              <p14:xfrm>
                <a:off x="2027754" y="2819965"/>
                <a:ext cx="145156" cy="343763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472065-2CE9-4217-8C2D-82CFDEFFE4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3432" y="2815645"/>
                  <a:ext cx="153801" cy="352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A53416-2C10-8184-D53E-E5D5E702A926}"/>
                    </a:ext>
                  </a:extLst>
                </p14:cNvPr>
                <p14:cNvContentPartPr/>
                <p14:nvPr/>
              </p14:nvContentPartPr>
              <p14:xfrm>
                <a:off x="2240771" y="2859005"/>
                <a:ext cx="334855" cy="153803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A53416-2C10-8184-D53E-E5D5E702A9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36450" y="2854693"/>
                  <a:ext cx="343496" cy="16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76FC90-7ED2-110E-7112-035EBE03BA65}"/>
                    </a:ext>
                  </a:extLst>
                </p14:cNvPr>
                <p14:cNvContentPartPr/>
                <p14:nvPr/>
              </p14:nvContentPartPr>
              <p14:xfrm>
                <a:off x="2375185" y="2802410"/>
                <a:ext cx="61311" cy="50831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76FC90-7ED2-110E-7112-035EBE03BA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70882" y="2798084"/>
                  <a:ext cx="69916" cy="594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28F1AAE-62E3-D635-4B78-47699FFFBAC2}"/>
              </a:ext>
            </a:extLst>
          </p:cNvPr>
          <p:cNvGrpSpPr/>
          <p:nvPr/>
        </p:nvGrpSpPr>
        <p:grpSpPr>
          <a:xfrm>
            <a:off x="5709932" y="2137292"/>
            <a:ext cx="2995200" cy="1963800"/>
            <a:chOff x="5709932" y="2137292"/>
            <a:chExt cx="2995200" cy="19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2B6206-50EC-EB4F-700B-17BFA2F8E529}"/>
                    </a:ext>
                  </a:extLst>
                </p14:cNvPr>
                <p14:cNvContentPartPr/>
                <p14:nvPr/>
              </p14:nvContentPartPr>
              <p14:xfrm>
                <a:off x="6179372" y="2475692"/>
                <a:ext cx="57240" cy="158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2B6206-50EC-EB4F-700B-17BFA2F8E5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75052" y="2471372"/>
                  <a:ext cx="65880" cy="15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4D06FB-BF21-FFA1-4939-C157A720146C}"/>
                    </a:ext>
                  </a:extLst>
                </p14:cNvPr>
                <p14:cNvContentPartPr/>
                <p14:nvPr/>
              </p14:nvContentPartPr>
              <p14:xfrm>
                <a:off x="6208892" y="3990212"/>
                <a:ext cx="1485360" cy="11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4D06FB-BF21-FFA1-4939-C157A72014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04572" y="3985892"/>
                  <a:ext cx="1494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2467A7-F3FE-8DCD-5060-F693FC9771FE}"/>
                    </a:ext>
                  </a:extLst>
                </p14:cNvPr>
                <p14:cNvContentPartPr/>
                <p14:nvPr/>
              </p14:nvContentPartPr>
              <p14:xfrm>
                <a:off x="6115652" y="2477852"/>
                <a:ext cx="172080" cy="10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2467A7-F3FE-8DCD-5060-F693FC9771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1332" y="2473532"/>
                  <a:ext cx="180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24CBFB-C4E2-CCDF-8074-B25366E5A554}"/>
                    </a:ext>
                  </a:extLst>
                </p14:cNvPr>
                <p14:cNvContentPartPr/>
                <p14:nvPr/>
              </p14:nvContentPartPr>
              <p14:xfrm>
                <a:off x="5709932" y="2680172"/>
                <a:ext cx="1942920" cy="128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24CBFB-C4E2-CCDF-8074-B25366E5A5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5612" y="2675852"/>
                  <a:ext cx="195156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2E8522-DBAB-B74C-7E2C-13040874D873}"/>
                    </a:ext>
                  </a:extLst>
                </p14:cNvPr>
                <p14:cNvContentPartPr/>
                <p14:nvPr/>
              </p14:nvContentPartPr>
              <p14:xfrm>
                <a:off x="6152372" y="3300092"/>
                <a:ext cx="493560" cy="30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2E8522-DBAB-B74C-7E2C-13040874D8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8052" y="3295772"/>
                  <a:ext cx="502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C167D7-A508-1C73-F58B-E7E3A538DD02}"/>
                    </a:ext>
                  </a:extLst>
                </p14:cNvPr>
                <p14:cNvContentPartPr/>
                <p14:nvPr/>
              </p14:nvContentPartPr>
              <p14:xfrm>
                <a:off x="6582212" y="2910932"/>
                <a:ext cx="705960" cy="416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C167D7-A508-1C73-F58B-E7E3A538DD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77892" y="2906612"/>
                  <a:ext cx="7146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A54BDA-24B7-F71A-F7D0-06A52AE70906}"/>
                    </a:ext>
                  </a:extLst>
                </p14:cNvPr>
                <p14:cNvContentPartPr/>
                <p14:nvPr/>
              </p14:nvContentPartPr>
              <p14:xfrm>
                <a:off x="6634052" y="3252572"/>
                <a:ext cx="81360" cy="6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A54BDA-24B7-F71A-F7D0-06A52AE709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29732" y="3248252"/>
                  <a:ext cx="90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DD273A-EC4F-CCAD-A571-7EDA2C7D7F90}"/>
                    </a:ext>
                  </a:extLst>
                </p14:cNvPr>
                <p14:cNvContentPartPr/>
                <p14:nvPr/>
              </p14:nvContentPartPr>
              <p14:xfrm>
                <a:off x="6144452" y="3543812"/>
                <a:ext cx="69480" cy="8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DD273A-EC4F-CCAD-A571-7EDA2C7D7F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40132" y="3539492"/>
                  <a:ext cx="78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7B589DD-EA19-7A11-2805-9FC239F8C8D2}"/>
                    </a:ext>
                  </a:extLst>
                </p14:cNvPr>
                <p14:cNvContentPartPr/>
                <p14:nvPr/>
              </p14:nvContentPartPr>
              <p14:xfrm>
                <a:off x="6661412" y="2375612"/>
                <a:ext cx="8640" cy="225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7B589DD-EA19-7A11-2805-9FC239F8C8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57092" y="2371292"/>
                  <a:ext cx="17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C18654-E9B9-DD85-21D0-72D623948D5E}"/>
                    </a:ext>
                  </a:extLst>
                </p14:cNvPr>
                <p14:cNvContentPartPr/>
                <p14:nvPr/>
              </p14:nvContentPartPr>
              <p14:xfrm>
                <a:off x="6590132" y="2331332"/>
                <a:ext cx="331920" cy="24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C18654-E9B9-DD85-21D0-72D623948D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85812" y="2327012"/>
                  <a:ext cx="340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A45FB2-576B-65B9-82F6-39CF332A0F67}"/>
                    </a:ext>
                  </a:extLst>
                </p14:cNvPr>
                <p14:cNvContentPartPr/>
                <p14:nvPr/>
              </p14:nvContentPartPr>
              <p14:xfrm>
                <a:off x="6879932" y="2395052"/>
                <a:ext cx="89280" cy="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A45FB2-576B-65B9-82F6-39CF332A0F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75612" y="2390732"/>
                  <a:ext cx="979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24BDFB-344D-75E7-6A64-BA4306976685}"/>
                    </a:ext>
                  </a:extLst>
                </p14:cNvPr>
                <p14:cNvContentPartPr/>
                <p14:nvPr/>
              </p14:nvContentPartPr>
              <p14:xfrm>
                <a:off x="7007732" y="2264732"/>
                <a:ext cx="508320" cy="234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24BDFB-344D-75E7-6A64-BA43069766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3412" y="2260412"/>
                  <a:ext cx="516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44C946-E3A7-7643-C3B5-69284865CB47}"/>
                    </a:ext>
                  </a:extLst>
                </p14:cNvPr>
                <p14:cNvContentPartPr/>
                <p14:nvPr/>
              </p14:nvContentPartPr>
              <p14:xfrm>
                <a:off x="7018892" y="2313692"/>
                <a:ext cx="109800" cy="3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44C946-E3A7-7643-C3B5-69284865CB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14572" y="2309372"/>
                  <a:ext cx="118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97EDD4-3C92-5FB3-03BC-DDC6B846A1B8}"/>
                    </a:ext>
                  </a:extLst>
                </p14:cNvPr>
                <p14:cNvContentPartPr/>
                <p14:nvPr/>
              </p14:nvContentPartPr>
              <p14:xfrm>
                <a:off x="7630892" y="2206772"/>
                <a:ext cx="176760" cy="176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97EDD4-3C92-5FB3-03BC-DDC6B846A1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26572" y="2202452"/>
                  <a:ext cx="185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893CD9-8BFD-C68D-4413-E4291E83D14A}"/>
                    </a:ext>
                  </a:extLst>
                </p14:cNvPr>
                <p14:cNvContentPartPr/>
                <p14:nvPr/>
              </p14:nvContentPartPr>
              <p14:xfrm>
                <a:off x="7849412" y="2137292"/>
                <a:ext cx="690480" cy="228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893CD9-8BFD-C68D-4413-E4291E83D1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45092" y="2132972"/>
                  <a:ext cx="699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C5FBA2-DE0C-4D3F-AEF4-610F65CE4FF1}"/>
                    </a:ext>
                  </a:extLst>
                </p14:cNvPr>
                <p14:cNvContentPartPr/>
                <p14:nvPr/>
              </p14:nvContentPartPr>
              <p14:xfrm>
                <a:off x="8200412" y="2140532"/>
                <a:ext cx="95760" cy="10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C5FBA2-DE0C-4D3F-AEF4-610F65CE4F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96092" y="2136212"/>
                  <a:ext cx="104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2114DA-BF30-6F0F-CDD2-1007EC6F18EC}"/>
                    </a:ext>
                  </a:extLst>
                </p14:cNvPr>
                <p14:cNvContentPartPr/>
                <p14:nvPr/>
              </p14:nvContentPartPr>
              <p14:xfrm>
                <a:off x="7932212" y="2544092"/>
                <a:ext cx="321840" cy="16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2114DA-BF30-6F0F-CDD2-1007EC6F18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27892" y="2539772"/>
                  <a:ext cx="330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A6365D-1F6A-1B3F-F13B-6A99F6205B04}"/>
                    </a:ext>
                  </a:extLst>
                </p14:cNvPr>
                <p14:cNvContentPartPr/>
                <p14:nvPr/>
              </p14:nvContentPartPr>
              <p14:xfrm>
                <a:off x="8299052" y="2521772"/>
                <a:ext cx="324720" cy="19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A6365D-1F6A-1B3F-F13B-6A99F6205B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94732" y="2517452"/>
                  <a:ext cx="333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F96827-F4B7-07C0-B89B-5EFCE2BCD102}"/>
                    </a:ext>
                  </a:extLst>
                </p14:cNvPr>
                <p14:cNvContentPartPr/>
                <p14:nvPr/>
              </p14:nvContentPartPr>
              <p14:xfrm>
                <a:off x="8575172" y="2568212"/>
                <a:ext cx="129960" cy="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F96827-F4B7-07C0-B89B-5EFCE2BCD1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70852" y="2563892"/>
                  <a:ext cx="13860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665C3D-23C3-548B-C5E7-549557148D79}"/>
              </a:ext>
            </a:extLst>
          </p:cNvPr>
          <p:cNvGrpSpPr/>
          <p:nvPr/>
        </p:nvGrpSpPr>
        <p:grpSpPr>
          <a:xfrm>
            <a:off x="2853692" y="3101012"/>
            <a:ext cx="1969560" cy="1424520"/>
            <a:chOff x="2853692" y="3101012"/>
            <a:chExt cx="1969560" cy="14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0AEBBA-ACBD-B832-BBD7-3C4079B88ACC}"/>
                    </a:ext>
                  </a:extLst>
                </p14:cNvPr>
                <p14:cNvContentPartPr/>
                <p14:nvPr/>
              </p14:nvContentPartPr>
              <p14:xfrm>
                <a:off x="2931452" y="3125492"/>
                <a:ext cx="1891800" cy="1400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0AEBBA-ACBD-B832-BBD7-3C4079B88A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22812" y="3116492"/>
                  <a:ext cx="190944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43F9B0-915B-006B-DD57-A471260460CD}"/>
                    </a:ext>
                  </a:extLst>
                </p14:cNvPr>
                <p14:cNvContentPartPr/>
                <p14:nvPr/>
              </p14:nvContentPartPr>
              <p14:xfrm>
                <a:off x="2853692" y="3101012"/>
                <a:ext cx="131400" cy="135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43F9B0-915B-006B-DD57-A471260460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45052" y="3092012"/>
                  <a:ext cx="1490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7AC9AF-3D5A-8E31-6170-328670618A17}"/>
              </a:ext>
            </a:extLst>
          </p:cNvPr>
          <p:cNvGrpSpPr/>
          <p:nvPr/>
        </p:nvGrpSpPr>
        <p:grpSpPr>
          <a:xfrm>
            <a:off x="3034412" y="3404492"/>
            <a:ext cx="2322720" cy="1130400"/>
            <a:chOff x="3034412" y="3404492"/>
            <a:chExt cx="2322720" cy="11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D7668E-B672-538D-6CCF-FCC50B3DCC5F}"/>
                    </a:ext>
                  </a:extLst>
                </p14:cNvPr>
                <p14:cNvContentPartPr/>
                <p14:nvPr/>
              </p14:nvContentPartPr>
              <p14:xfrm>
                <a:off x="3052052" y="3900572"/>
                <a:ext cx="492840" cy="589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D7668E-B672-538D-6CCF-FCC50B3DCC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7732" y="3896252"/>
                  <a:ext cx="5014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71E7F4-33C5-057E-1B93-5F56E96CC297}"/>
                    </a:ext>
                  </a:extLst>
                </p14:cNvPr>
                <p14:cNvContentPartPr/>
                <p14:nvPr/>
              </p14:nvContentPartPr>
              <p14:xfrm>
                <a:off x="3034412" y="4179932"/>
                <a:ext cx="977760" cy="354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71E7F4-33C5-057E-1B93-5F56E96CC2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0092" y="4175612"/>
                  <a:ext cx="986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D67D87-B27F-E027-0CB0-E56EF5C802FA}"/>
                    </a:ext>
                  </a:extLst>
                </p14:cNvPr>
                <p14:cNvContentPartPr/>
                <p14:nvPr/>
              </p14:nvContentPartPr>
              <p14:xfrm>
                <a:off x="3748652" y="3554252"/>
                <a:ext cx="19800" cy="207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D67D87-B27F-E027-0CB0-E56EF5C802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44332" y="3549932"/>
                  <a:ext cx="28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999EE-F635-43C7-D924-6A888C3100D8}"/>
                    </a:ext>
                  </a:extLst>
                </p14:cNvPr>
                <p14:cNvContentPartPr/>
                <p14:nvPr/>
              </p14:nvContentPartPr>
              <p14:xfrm>
                <a:off x="3661532" y="3550652"/>
                <a:ext cx="539280" cy="22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999EE-F635-43C7-D924-6A888C3100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57212" y="3546332"/>
                  <a:ext cx="547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A9892C-6F2C-0551-D6C6-8E48102E5262}"/>
                    </a:ext>
                  </a:extLst>
                </p14:cNvPr>
                <p14:cNvContentPartPr/>
                <p14:nvPr/>
              </p14:nvContentPartPr>
              <p14:xfrm>
                <a:off x="4019732" y="3404492"/>
                <a:ext cx="72000" cy="74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A9892C-6F2C-0551-D6C6-8E48102E52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15412" y="3400172"/>
                  <a:ext cx="80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2F6D13-695C-E5F8-A2C4-56EA2E91B9AD}"/>
                    </a:ext>
                  </a:extLst>
                </p14:cNvPr>
                <p14:cNvContentPartPr/>
                <p14:nvPr/>
              </p14:nvContentPartPr>
              <p14:xfrm>
                <a:off x="4309892" y="3450212"/>
                <a:ext cx="229680" cy="420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2F6D13-695C-E5F8-A2C4-56EA2E91B9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05572" y="3445892"/>
                  <a:ext cx="238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FF79B7-AF37-0822-1F29-D03464416784}"/>
                    </a:ext>
                  </a:extLst>
                </p14:cNvPr>
                <p14:cNvContentPartPr/>
                <p14:nvPr/>
              </p14:nvContentPartPr>
              <p14:xfrm>
                <a:off x="4610492" y="3540572"/>
                <a:ext cx="64800" cy="116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FF79B7-AF37-0822-1F29-D034644167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06172" y="3536252"/>
                  <a:ext cx="73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BEA5BB-22BF-6ADA-F94A-853B53F613AF}"/>
                    </a:ext>
                  </a:extLst>
                </p14:cNvPr>
                <p14:cNvContentPartPr/>
                <p14:nvPr/>
              </p14:nvContentPartPr>
              <p14:xfrm>
                <a:off x="4796252" y="3441932"/>
                <a:ext cx="560880" cy="306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BEA5BB-22BF-6ADA-F94A-853B53F613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91932" y="3437612"/>
                  <a:ext cx="569520" cy="31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908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3D2439-1CB1-5FA1-096D-831566029623}"/>
              </a:ext>
            </a:extLst>
          </p:cNvPr>
          <p:cNvGrpSpPr/>
          <p:nvPr/>
        </p:nvGrpSpPr>
        <p:grpSpPr>
          <a:xfrm>
            <a:off x="604412" y="1318292"/>
            <a:ext cx="761400" cy="451440"/>
            <a:chOff x="604412" y="1318292"/>
            <a:chExt cx="76140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9E4FFC-9262-7B19-9C0D-FD7832EA3FE8}"/>
                    </a:ext>
                  </a:extLst>
                </p14:cNvPr>
                <p14:cNvContentPartPr/>
                <p14:nvPr/>
              </p14:nvContentPartPr>
              <p14:xfrm>
                <a:off x="742292" y="1358252"/>
                <a:ext cx="7920" cy="22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9E4FFC-9262-7B19-9C0D-FD7832EA3F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972" y="1353932"/>
                  <a:ext cx="16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E6A75B-6F61-5E98-F6E0-666BDD8A346A}"/>
                    </a:ext>
                  </a:extLst>
                </p14:cNvPr>
                <p14:cNvContentPartPr/>
                <p14:nvPr/>
              </p14:nvContentPartPr>
              <p14:xfrm>
                <a:off x="700532" y="1357892"/>
                <a:ext cx="591480" cy="268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E6A75B-6F61-5E98-F6E0-666BDD8A34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6212" y="1353572"/>
                  <a:ext cx="600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6047B9-FB46-6E09-29C8-95231DA2A6D3}"/>
                    </a:ext>
                  </a:extLst>
                </p14:cNvPr>
                <p14:cNvContentPartPr/>
                <p14:nvPr/>
              </p14:nvContentPartPr>
              <p14:xfrm>
                <a:off x="1056932" y="1318292"/>
                <a:ext cx="75600" cy="6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6047B9-FB46-6E09-29C8-95231DA2A6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2612" y="1313972"/>
                  <a:ext cx="84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692D0F-B27C-5DE7-3387-F0066036CD92}"/>
                    </a:ext>
                  </a:extLst>
                </p14:cNvPr>
                <p14:cNvContentPartPr/>
                <p14:nvPr/>
              </p14:nvContentPartPr>
              <p14:xfrm>
                <a:off x="628172" y="1680092"/>
                <a:ext cx="735120" cy="1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692D0F-B27C-5DE7-3387-F0066036CD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3852" y="1675772"/>
                  <a:ext cx="743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BC39A1-B3B7-05F7-8A82-E341D86DCE8B}"/>
                    </a:ext>
                  </a:extLst>
                </p14:cNvPr>
                <p14:cNvContentPartPr/>
                <p14:nvPr/>
              </p14:nvContentPartPr>
              <p14:xfrm>
                <a:off x="604412" y="1759292"/>
                <a:ext cx="761400" cy="1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BC39A1-B3B7-05F7-8A82-E341D86DCE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092" y="1754972"/>
                  <a:ext cx="7700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359D46-C016-98C6-7371-D4A6084E80A8}"/>
              </a:ext>
            </a:extLst>
          </p:cNvPr>
          <p:cNvGrpSpPr/>
          <p:nvPr/>
        </p:nvGrpSpPr>
        <p:grpSpPr>
          <a:xfrm>
            <a:off x="742652" y="2197772"/>
            <a:ext cx="1756800" cy="1754640"/>
            <a:chOff x="742652" y="2197772"/>
            <a:chExt cx="1756800" cy="175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AA840F-844E-E323-F85C-3567E1486A7A}"/>
                    </a:ext>
                  </a:extLst>
                </p14:cNvPr>
                <p14:cNvContentPartPr/>
                <p14:nvPr/>
              </p14:nvContentPartPr>
              <p14:xfrm>
                <a:off x="1418012" y="2202452"/>
                <a:ext cx="93240" cy="174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AA840F-844E-E323-F85C-3567E1486A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3692" y="2198132"/>
                  <a:ext cx="101880" cy="17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0370AF-58BE-E914-446C-39A747DB25E3}"/>
                    </a:ext>
                  </a:extLst>
                </p14:cNvPr>
                <p14:cNvContentPartPr/>
                <p14:nvPr/>
              </p14:nvContentPartPr>
              <p14:xfrm>
                <a:off x="754532" y="2989772"/>
                <a:ext cx="1744920" cy="12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0370AF-58BE-E914-446C-39A747DB25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0212" y="2985452"/>
                  <a:ext cx="1753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ACE155-9F61-29A7-6C58-8E3B1AC3C124}"/>
                    </a:ext>
                  </a:extLst>
                </p14:cNvPr>
                <p14:cNvContentPartPr/>
                <p14:nvPr/>
              </p14:nvContentPartPr>
              <p14:xfrm>
                <a:off x="742652" y="3019652"/>
                <a:ext cx="87840" cy="12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ACE155-9F61-29A7-6C58-8E3B1AC3C1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8332" y="3015332"/>
                  <a:ext cx="96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A9A574-49C8-B0A1-39A0-82F83262DFAB}"/>
                    </a:ext>
                  </a:extLst>
                </p14:cNvPr>
                <p14:cNvContentPartPr/>
                <p14:nvPr/>
              </p14:nvContentPartPr>
              <p14:xfrm>
                <a:off x="1432412" y="2197772"/>
                <a:ext cx="115560" cy="10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A9A574-49C8-B0A1-39A0-82F83262DF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8092" y="2193452"/>
                  <a:ext cx="124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863EE6-0447-8E46-4973-DC3AD18E4D1E}"/>
                    </a:ext>
                  </a:extLst>
                </p14:cNvPr>
                <p14:cNvContentPartPr/>
                <p14:nvPr/>
              </p14:nvContentPartPr>
              <p14:xfrm>
                <a:off x="1364012" y="3861692"/>
                <a:ext cx="152640" cy="8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863EE6-0447-8E46-4973-DC3AD18E4D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59692" y="3857372"/>
                  <a:ext cx="161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87450D-0EFA-F184-45A2-F568B95B64F0}"/>
                    </a:ext>
                  </a:extLst>
                </p14:cNvPr>
                <p14:cNvContentPartPr/>
                <p14:nvPr/>
              </p14:nvContentPartPr>
              <p14:xfrm>
                <a:off x="1469132" y="2757932"/>
                <a:ext cx="338760" cy="32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87450D-0EFA-F184-45A2-F568B95B64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64812" y="2753612"/>
                  <a:ext cx="347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46EB32-7806-734F-CA87-2C658F627935}"/>
                    </a:ext>
                  </a:extLst>
                </p14:cNvPr>
                <p14:cNvContentPartPr/>
                <p14:nvPr/>
              </p14:nvContentPartPr>
              <p14:xfrm>
                <a:off x="1529612" y="3192092"/>
                <a:ext cx="40680" cy="65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46EB32-7806-734F-CA87-2C658F6279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25292" y="3187772"/>
                  <a:ext cx="49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D007E5-8046-3E1C-3CE0-375E8747EE52}"/>
                    </a:ext>
                  </a:extLst>
                </p14:cNvPr>
                <p14:cNvContentPartPr/>
                <p14:nvPr/>
              </p14:nvContentPartPr>
              <p14:xfrm>
                <a:off x="1735172" y="3206852"/>
                <a:ext cx="70560" cy="9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D007E5-8046-3E1C-3CE0-375E8747EE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0852" y="3202532"/>
                  <a:ext cx="79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F45E32-1149-0ADA-0DC1-4AEB13360716}"/>
                    </a:ext>
                  </a:extLst>
                </p14:cNvPr>
                <p14:cNvContentPartPr/>
                <p14:nvPr/>
              </p14:nvContentPartPr>
              <p14:xfrm>
                <a:off x="1323692" y="2755772"/>
                <a:ext cx="54000" cy="11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F45E32-1149-0ADA-0DC1-4AEB133607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19372" y="2751452"/>
                  <a:ext cx="626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5BEFCF-FF16-DCF4-E0F4-017B8F56A075}"/>
              </a:ext>
            </a:extLst>
          </p:cNvPr>
          <p:cNvGrpSpPr/>
          <p:nvPr/>
        </p:nvGrpSpPr>
        <p:grpSpPr>
          <a:xfrm>
            <a:off x="1879892" y="2610692"/>
            <a:ext cx="418680" cy="229680"/>
            <a:chOff x="1879892" y="2610692"/>
            <a:chExt cx="4186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E5BA8F-55D2-241B-BAD1-84CA8E0995A5}"/>
                    </a:ext>
                  </a:extLst>
                </p14:cNvPr>
                <p14:cNvContentPartPr/>
                <p14:nvPr/>
              </p14:nvContentPartPr>
              <p14:xfrm>
                <a:off x="1879892" y="2660012"/>
                <a:ext cx="77400" cy="180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E5BA8F-55D2-241B-BAD1-84CA8E0995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5572" y="2655692"/>
                  <a:ext cx="86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DD5ACD-7C76-955D-29FA-4849BC944173}"/>
                    </a:ext>
                  </a:extLst>
                </p14:cNvPr>
                <p14:cNvContentPartPr/>
                <p14:nvPr/>
              </p14:nvContentPartPr>
              <p14:xfrm>
                <a:off x="1991132" y="2649932"/>
                <a:ext cx="53640" cy="11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DD5ACD-7C76-955D-29FA-4849BC9441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6812" y="2645612"/>
                  <a:ext cx="62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696E2D-2FF6-266F-A940-71B181204C93}"/>
                    </a:ext>
                  </a:extLst>
                </p14:cNvPr>
                <p14:cNvContentPartPr/>
                <p14:nvPr/>
              </p14:nvContentPartPr>
              <p14:xfrm>
                <a:off x="2075012" y="2724812"/>
                <a:ext cx="24120" cy="4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696E2D-2FF6-266F-A940-71B181204C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70692" y="2720492"/>
                  <a:ext cx="32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C3B974-1EE9-BE72-E9DB-13D4C7D708EC}"/>
                    </a:ext>
                  </a:extLst>
                </p14:cNvPr>
                <p14:cNvContentPartPr/>
                <p14:nvPr/>
              </p14:nvContentPartPr>
              <p14:xfrm>
                <a:off x="2160332" y="2624732"/>
                <a:ext cx="60120" cy="104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C3B974-1EE9-BE72-E9DB-13D4C7D7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6012" y="2620412"/>
                  <a:ext cx="68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D824E4-7D08-6DE3-7E83-7CD9AF119F66}"/>
                    </a:ext>
                  </a:extLst>
                </p14:cNvPr>
                <p14:cNvContentPartPr/>
                <p14:nvPr/>
              </p14:nvContentPartPr>
              <p14:xfrm>
                <a:off x="2239892" y="2610692"/>
                <a:ext cx="58680" cy="16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D824E4-7D08-6DE3-7E83-7CD9AF119F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35572" y="2606372"/>
                  <a:ext cx="6732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9C7C5B-30F7-F72F-7EB7-EE2AFB7A8F84}"/>
                  </a:ext>
                </a:extLst>
              </p14:cNvPr>
              <p14:cNvContentPartPr/>
              <p14:nvPr/>
            </p14:nvContentPartPr>
            <p14:xfrm>
              <a:off x="2820212" y="1724012"/>
              <a:ext cx="99720" cy="467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9C7C5B-30F7-F72F-7EB7-EE2AFB7A8F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5892" y="1719692"/>
                <a:ext cx="1083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D114D82-8FB4-2EAC-0D22-120C67AE53F5}"/>
                  </a:ext>
                </a:extLst>
              </p14:cNvPr>
              <p14:cNvContentPartPr/>
              <p14:nvPr/>
            </p14:nvContentPartPr>
            <p14:xfrm>
              <a:off x="2996612" y="1762532"/>
              <a:ext cx="83160" cy="153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D114D82-8FB4-2EAC-0D22-120C67AE53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92292" y="1758212"/>
                <a:ext cx="91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FAFBD3-83D2-1B87-7A10-FA4889CA2605}"/>
                  </a:ext>
                </a:extLst>
              </p14:cNvPr>
              <p14:cNvContentPartPr/>
              <p14:nvPr/>
            </p14:nvContentPartPr>
            <p14:xfrm>
              <a:off x="3028292" y="1994732"/>
              <a:ext cx="77040" cy="118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FAFBD3-83D2-1B87-7A10-FA4889CA26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23972" y="1990412"/>
                <a:ext cx="8568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76E2D3B9-2FBE-CD22-712D-CC1D29789A8F}"/>
              </a:ext>
            </a:extLst>
          </p:cNvPr>
          <p:cNvGrpSpPr/>
          <p:nvPr/>
        </p:nvGrpSpPr>
        <p:grpSpPr>
          <a:xfrm>
            <a:off x="3382892" y="1685852"/>
            <a:ext cx="276120" cy="476640"/>
            <a:chOff x="3382892" y="1685852"/>
            <a:chExt cx="27612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1A5734-B5EB-BC58-F1D8-161AADE09716}"/>
                    </a:ext>
                  </a:extLst>
                </p14:cNvPr>
                <p14:cNvContentPartPr/>
                <p14:nvPr/>
              </p14:nvContentPartPr>
              <p14:xfrm>
                <a:off x="3382892" y="1752092"/>
                <a:ext cx="74520" cy="169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1A5734-B5EB-BC58-F1D8-161AADE097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78572" y="1747772"/>
                  <a:ext cx="83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FCCCCD-5F24-F955-685E-618E4092938B}"/>
                    </a:ext>
                  </a:extLst>
                </p14:cNvPr>
                <p14:cNvContentPartPr/>
                <p14:nvPr/>
              </p14:nvContentPartPr>
              <p14:xfrm>
                <a:off x="3383612" y="2038652"/>
                <a:ext cx="93240" cy="11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FCCCCD-5F24-F955-685E-618E4092938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79292" y="2034332"/>
                  <a:ext cx="101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58D189-45DB-66B7-DE77-CBD435711378}"/>
                    </a:ext>
                  </a:extLst>
                </p14:cNvPr>
                <p14:cNvContentPartPr/>
                <p14:nvPr/>
              </p14:nvContentPartPr>
              <p14:xfrm>
                <a:off x="3542732" y="1685852"/>
                <a:ext cx="116280" cy="47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58D189-45DB-66B7-DE77-CBD4357113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38412" y="1681532"/>
                  <a:ext cx="12492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EDBE71-ABC3-A9C2-6B4E-0D9EB2CC119B}"/>
              </a:ext>
            </a:extLst>
          </p:cNvPr>
          <p:cNvGrpSpPr/>
          <p:nvPr/>
        </p:nvGrpSpPr>
        <p:grpSpPr>
          <a:xfrm>
            <a:off x="4074812" y="2157092"/>
            <a:ext cx="1940040" cy="1846800"/>
            <a:chOff x="4074812" y="2157092"/>
            <a:chExt cx="1940040" cy="18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9FA50A-845E-F15F-8D45-B1B0BBB3B35F}"/>
                    </a:ext>
                  </a:extLst>
                </p14:cNvPr>
                <p14:cNvContentPartPr/>
                <p14:nvPr/>
              </p14:nvContentPartPr>
              <p14:xfrm>
                <a:off x="4906052" y="2157092"/>
                <a:ext cx="41400" cy="180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9FA50A-845E-F15F-8D45-B1B0BBB3B3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01732" y="2152772"/>
                  <a:ext cx="50040" cy="18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3ED295-BAAC-0076-9EAD-216ABDC151EC}"/>
                    </a:ext>
                  </a:extLst>
                </p14:cNvPr>
                <p14:cNvContentPartPr/>
                <p14:nvPr/>
              </p14:nvContentPartPr>
              <p14:xfrm>
                <a:off x="4084892" y="3050612"/>
                <a:ext cx="1929960" cy="13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3ED295-BAAC-0076-9EAD-216ABDC151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80572" y="3046292"/>
                  <a:ext cx="1938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B1CDBC-BDA5-6BE3-9334-2237B2D21B55}"/>
                    </a:ext>
                  </a:extLst>
                </p14:cNvPr>
                <p14:cNvContentPartPr/>
                <p14:nvPr/>
              </p14:nvContentPartPr>
              <p14:xfrm>
                <a:off x="4074812" y="3147092"/>
                <a:ext cx="92520" cy="9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B1CDBC-BDA5-6BE3-9334-2237B2D21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0492" y="3142772"/>
                  <a:ext cx="101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B0A18B-ADB0-2DA1-45FB-140983BF2EE1}"/>
                    </a:ext>
                  </a:extLst>
                </p14:cNvPr>
                <p14:cNvContentPartPr/>
                <p14:nvPr/>
              </p14:nvContentPartPr>
              <p14:xfrm>
                <a:off x="4888772" y="3895532"/>
                <a:ext cx="103320" cy="10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B0A18B-ADB0-2DA1-45FB-140983BF2E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84452" y="3891212"/>
                  <a:ext cx="11196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5002F9-4642-178A-9042-0D828D7B1910}"/>
                  </a:ext>
                </a:extLst>
              </p14:cNvPr>
              <p14:cNvContentPartPr/>
              <p14:nvPr/>
            </p14:nvContentPartPr>
            <p14:xfrm>
              <a:off x="4850252" y="2182292"/>
              <a:ext cx="134640" cy="79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5002F9-4642-178A-9042-0D828D7B19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45932" y="2177972"/>
                <a:ext cx="14328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24591CA-860F-CA87-8F20-4043CB6EE269}"/>
              </a:ext>
            </a:extLst>
          </p:cNvPr>
          <p:cNvGrpSpPr/>
          <p:nvPr/>
        </p:nvGrpSpPr>
        <p:grpSpPr>
          <a:xfrm>
            <a:off x="4908212" y="2425652"/>
            <a:ext cx="595800" cy="1098360"/>
            <a:chOff x="4908212" y="2425652"/>
            <a:chExt cx="595800" cy="10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ED192A-6F34-6CC0-DFDE-ADBF74F76865}"/>
                    </a:ext>
                  </a:extLst>
                </p14:cNvPr>
                <p14:cNvContentPartPr/>
                <p14:nvPr/>
              </p14:nvContentPartPr>
              <p14:xfrm>
                <a:off x="4908212" y="3117932"/>
                <a:ext cx="49320" cy="4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ED192A-6F34-6CC0-DFDE-ADBF74F768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03892" y="3113612"/>
                  <a:ext cx="57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189A34-B098-9E40-69C4-2844D1B7E732}"/>
                    </a:ext>
                  </a:extLst>
                </p14:cNvPr>
                <p14:cNvContentPartPr/>
                <p14:nvPr/>
              </p14:nvContentPartPr>
              <p14:xfrm>
                <a:off x="5252372" y="3101372"/>
                <a:ext cx="9720" cy="1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189A34-B098-9E40-69C4-2844D1B7E7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48052" y="3097052"/>
                  <a:ext cx="18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8CA5E2-7903-0D32-28F1-B9B642DB02ED}"/>
                    </a:ext>
                  </a:extLst>
                </p14:cNvPr>
                <p14:cNvContentPartPr/>
                <p14:nvPr/>
              </p14:nvContentPartPr>
              <p14:xfrm>
                <a:off x="5223572" y="3078692"/>
                <a:ext cx="48240" cy="10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8CA5E2-7903-0D32-28F1-B9B642DB02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19252" y="3074372"/>
                  <a:ext cx="56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BA05F9-76D9-9868-6987-61C30D493981}"/>
                    </a:ext>
                  </a:extLst>
                </p14:cNvPr>
                <p14:cNvContentPartPr/>
                <p14:nvPr/>
              </p14:nvContentPartPr>
              <p14:xfrm>
                <a:off x="4933412" y="2713652"/>
                <a:ext cx="280800" cy="405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BA05F9-76D9-9868-6987-61C30D4939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9092" y="2709332"/>
                  <a:ext cx="2894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728467-76E5-3C71-7B53-12A344C39DA6}"/>
                    </a:ext>
                  </a:extLst>
                </p14:cNvPr>
                <p14:cNvContentPartPr/>
                <p14:nvPr/>
              </p14:nvContentPartPr>
              <p14:xfrm>
                <a:off x="5202692" y="2710052"/>
                <a:ext cx="280080" cy="65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728467-76E5-3C71-7B53-12A344C39D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98372" y="2705732"/>
                  <a:ext cx="288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169084-B3D3-57A6-C87A-7AD46AADCB18}"/>
                    </a:ext>
                  </a:extLst>
                </p14:cNvPr>
                <p14:cNvContentPartPr/>
                <p14:nvPr/>
              </p14:nvContentPartPr>
              <p14:xfrm>
                <a:off x="5292332" y="2761532"/>
                <a:ext cx="211680" cy="32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169084-B3D3-57A6-C87A-7AD46AADCB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88012" y="2757212"/>
                  <a:ext cx="220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EFFC97-8092-9708-7A2A-4CD7C14DB6C1}"/>
                    </a:ext>
                  </a:extLst>
                </p14:cNvPr>
                <p14:cNvContentPartPr/>
                <p14:nvPr/>
              </p14:nvContentPartPr>
              <p14:xfrm>
                <a:off x="5199812" y="3297212"/>
                <a:ext cx="61920" cy="128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EFFC97-8092-9708-7A2A-4CD7C14DB6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5492" y="3292892"/>
                  <a:ext cx="7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262861-4C38-7FD7-20C5-ACC5800C772D}"/>
                    </a:ext>
                  </a:extLst>
                </p14:cNvPr>
                <p14:cNvContentPartPr/>
                <p14:nvPr/>
              </p14:nvContentPartPr>
              <p14:xfrm>
                <a:off x="5288732" y="3391172"/>
                <a:ext cx="29880" cy="6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262861-4C38-7FD7-20C5-ACC5800C77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84412" y="3386852"/>
                  <a:ext cx="38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3CABEC-A5FB-A0DA-3A71-9A8A14087823}"/>
                    </a:ext>
                  </a:extLst>
                </p14:cNvPr>
                <p14:cNvContentPartPr/>
                <p14:nvPr/>
              </p14:nvContentPartPr>
              <p14:xfrm>
                <a:off x="5354972" y="3300452"/>
                <a:ext cx="59400" cy="10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3CABEC-A5FB-A0DA-3A71-9A8A140878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50652" y="3296132"/>
                  <a:ext cx="68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79332C-EB8B-50FF-095B-9CEAE8B5D53C}"/>
                    </a:ext>
                  </a:extLst>
                </p14:cNvPr>
                <p14:cNvContentPartPr/>
                <p14:nvPr/>
              </p14:nvContentPartPr>
              <p14:xfrm>
                <a:off x="5078132" y="3286772"/>
                <a:ext cx="108720" cy="237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79332C-EB8B-50FF-095B-9CEAE8B5D5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73812" y="3282452"/>
                  <a:ext cx="117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6E8C48-F1BE-8B2C-03E4-68CFAD63C4E5}"/>
                    </a:ext>
                  </a:extLst>
                </p14:cNvPr>
                <p14:cNvContentPartPr/>
                <p14:nvPr/>
              </p14:nvContentPartPr>
              <p14:xfrm>
                <a:off x="5398892" y="3253292"/>
                <a:ext cx="93240" cy="22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6E8C48-F1BE-8B2C-03E4-68CFAD63C4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94572" y="3248972"/>
                  <a:ext cx="101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0F3EA5-0BF0-120E-D6EC-123F42FF2755}"/>
                    </a:ext>
                  </a:extLst>
                </p14:cNvPr>
                <p14:cNvContentPartPr/>
                <p14:nvPr/>
              </p14:nvContentPartPr>
              <p14:xfrm>
                <a:off x="5035652" y="2496932"/>
                <a:ext cx="60480" cy="15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0F3EA5-0BF0-120E-D6EC-123F42FF27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31332" y="2492612"/>
                  <a:ext cx="69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5F99B6-BAF7-8EE2-BF2F-1C9CDDCB81D4}"/>
                    </a:ext>
                  </a:extLst>
                </p14:cNvPr>
                <p14:cNvContentPartPr/>
                <p14:nvPr/>
              </p14:nvContentPartPr>
              <p14:xfrm>
                <a:off x="5154452" y="2502332"/>
                <a:ext cx="37440" cy="10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5F99B6-BAF7-8EE2-BF2F-1C9CDDCB81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50132" y="2498012"/>
                  <a:ext cx="46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0F97FB-F36D-1691-E167-2754BDD8C089}"/>
                    </a:ext>
                  </a:extLst>
                </p14:cNvPr>
                <p14:cNvContentPartPr/>
                <p14:nvPr/>
              </p14:nvContentPartPr>
              <p14:xfrm>
                <a:off x="5225732" y="2566052"/>
                <a:ext cx="21960" cy="4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0F97FB-F36D-1691-E167-2754BDD8C0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21412" y="2561732"/>
                  <a:ext cx="30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C34B23-7323-B50E-C1BB-0357BF2D9E0F}"/>
                    </a:ext>
                  </a:extLst>
                </p14:cNvPr>
                <p14:cNvContentPartPr/>
                <p14:nvPr/>
              </p14:nvContentPartPr>
              <p14:xfrm>
                <a:off x="5297732" y="2474252"/>
                <a:ext cx="86760" cy="12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C34B23-7323-B50E-C1BB-0357BF2D9E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93412" y="2469932"/>
                  <a:ext cx="95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E79F48-404E-B242-1DA4-311743C2BB76}"/>
                    </a:ext>
                  </a:extLst>
                </p14:cNvPr>
                <p14:cNvContentPartPr/>
                <p14:nvPr/>
              </p14:nvContentPartPr>
              <p14:xfrm>
                <a:off x="5403572" y="2425652"/>
                <a:ext cx="56520" cy="17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E79F48-404E-B242-1DA4-311743C2B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99252" y="2421332"/>
                  <a:ext cx="65160" cy="18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918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694E5-7BA4-5B96-60C5-39D905618911}"/>
              </a:ext>
            </a:extLst>
          </p:cNvPr>
          <p:cNvGrpSpPr/>
          <p:nvPr/>
        </p:nvGrpSpPr>
        <p:grpSpPr>
          <a:xfrm>
            <a:off x="1286972" y="1207052"/>
            <a:ext cx="2148120" cy="441360"/>
            <a:chOff x="1286972" y="1207052"/>
            <a:chExt cx="214812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DBBE80-64DF-D815-FACD-896FA5701319}"/>
                    </a:ext>
                  </a:extLst>
                </p14:cNvPr>
                <p14:cNvContentPartPr/>
                <p14:nvPr/>
              </p14:nvContentPartPr>
              <p14:xfrm>
                <a:off x="1339172" y="1277612"/>
                <a:ext cx="72360" cy="201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DBBE80-64DF-D815-FACD-896FA57013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852" y="1273292"/>
                  <a:ext cx="81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5D91B1-246E-0123-7114-0A06DA317440}"/>
                    </a:ext>
                  </a:extLst>
                </p14:cNvPr>
                <p14:cNvContentPartPr/>
                <p14:nvPr/>
              </p14:nvContentPartPr>
              <p14:xfrm>
                <a:off x="1355372" y="1271132"/>
                <a:ext cx="765000" cy="377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5D91B1-246E-0123-7114-0A06DA3174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1052" y="1266812"/>
                  <a:ext cx="7736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5964F1-7A5C-FC97-ED13-8CAF5ECBC911}"/>
                    </a:ext>
                  </a:extLst>
                </p14:cNvPr>
                <p14:cNvContentPartPr/>
                <p14:nvPr/>
              </p14:nvContentPartPr>
              <p14:xfrm>
                <a:off x="1781612" y="1218212"/>
                <a:ext cx="57600" cy="5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5964F1-7A5C-FC97-ED13-8CAF5ECBC9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7292" y="1213892"/>
                  <a:ext cx="66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D7427A-C496-2675-59F5-15F81665B222}"/>
                    </a:ext>
                  </a:extLst>
                </p14:cNvPr>
                <p14:cNvContentPartPr/>
                <p14:nvPr/>
              </p14:nvContentPartPr>
              <p14:xfrm>
                <a:off x="1499372" y="1207052"/>
                <a:ext cx="69840" cy="6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D7427A-C496-2675-59F5-15F81665B2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5052" y="1202732"/>
                  <a:ext cx="78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BDFD2A-2556-F6B6-4BAA-1077454144E4}"/>
                    </a:ext>
                  </a:extLst>
                </p14:cNvPr>
                <p14:cNvContentPartPr/>
                <p14:nvPr/>
              </p14:nvContentPartPr>
              <p14:xfrm>
                <a:off x="2194892" y="1281572"/>
                <a:ext cx="76680" cy="16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BDFD2A-2556-F6B6-4BAA-1077454144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0572" y="1277252"/>
                  <a:ext cx="85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722092-C8EB-67AA-B8BB-2049F857BA80}"/>
                    </a:ext>
                  </a:extLst>
                </p14:cNvPr>
                <p14:cNvContentPartPr/>
                <p14:nvPr/>
              </p14:nvContentPartPr>
              <p14:xfrm>
                <a:off x="2197052" y="1341692"/>
                <a:ext cx="457560" cy="29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722092-C8EB-67AA-B8BB-2049F857BA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2732" y="1337372"/>
                  <a:ext cx="466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504543-A28E-7F1C-A641-653F97C92F7D}"/>
                    </a:ext>
                  </a:extLst>
                </p14:cNvPr>
                <p14:cNvContentPartPr/>
                <p14:nvPr/>
              </p14:nvContentPartPr>
              <p14:xfrm>
                <a:off x="2342492" y="1210652"/>
                <a:ext cx="76680" cy="8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504543-A28E-7F1C-A641-653F97C92F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38172" y="1206332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D7EBD-DB2B-0185-1629-8E74EB925605}"/>
                    </a:ext>
                  </a:extLst>
                </p14:cNvPr>
                <p14:cNvContentPartPr/>
                <p14:nvPr/>
              </p14:nvContentPartPr>
              <p14:xfrm>
                <a:off x="2747132" y="1309652"/>
                <a:ext cx="74520" cy="14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D7EBD-DB2B-0185-1629-8E74EB9256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2812" y="1305332"/>
                  <a:ext cx="83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182DBC-99E3-4244-08B4-C6D3EFBAD2BF}"/>
                    </a:ext>
                  </a:extLst>
                </p14:cNvPr>
                <p14:cNvContentPartPr/>
                <p14:nvPr/>
              </p14:nvContentPartPr>
              <p14:xfrm>
                <a:off x="2869892" y="1285892"/>
                <a:ext cx="519480" cy="17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182DBC-99E3-4244-08B4-C6D3EFBAD2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65572" y="1281572"/>
                  <a:ext cx="528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FE055C-7AA7-4A80-BED2-231253C60931}"/>
                    </a:ext>
                  </a:extLst>
                </p14:cNvPr>
                <p14:cNvContentPartPr/>
                <p14:nvPr/>
              </p14:nvContentPartPr>
              <p14:xfrm>
                <a:off x="1286972" y="1508732"/>
                <a:ext cx="2148120" cy="1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FE055C-7AA7-4A80-BED2-231253C609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82652" y="1504412"/>
                  <a:ext cx="21567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D0F61C-7704-D6E2-B000-E9D34829EF40}"/>
              </a:ext>
            </a:extLst>
          </p:cNvPr>
          <p:cNvGrpSpPr/>
          <p:nvPr/>
        </p:nvGrpSpPr>
        <p:grpSpPr>
          <a:xfrm>
            <a:off x="734012" y="1833452"/>
            <a:ext cx="2377080" cy="433800"/>
            <a:chOff x="734012" y="1833452"/>
            <a:chExt cx="237708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0BFBDD-B0F6-8F9A-C538-D6F1D1D88A2A}"/>
                    </a:ext>
                  </a:extLst>
                </p14:cNvPr>
                <p14:cNvContentPartPr/>
                <p14:nvPr/>
              </p14:nvContentPartPr>
              <p14:xfrm>
                <a:off x="734012" y="1946492"/>
                <a:ext cx="104760" cy="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0BFBDD-B0F6-8F9A-C538-D6F1D1D88A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692" y="1942172"/>
                  <a:ext cx="1134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ADA86C-DBB7-94D1-6856-9CABFE8844BF}"/>
                    </a:ext>
                  </a:extLst>
                </p14:cNvPr>
                <p14:cNvContentPartPr/>
                <p14:nvPr/>
              </p14:nvContentPartPr>
              <p14:xfrm>
                <a:off x="759212" y="1936052"/>
                <a:ext cx="190080" cy="30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ADA86C-DBB7-94D1-6856-9CABFE8844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4892" y="1931732"/>
                  <a:ext cx="198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F17E2F-398A-AB04-0BDB-680F341AEC50}"/>
                    </a:ext>
                  </a:extLst>
                </p14:cNvPr>
                <p14:cNvContentPartPr/>
                <p14:nvPr/>
              </p14:nvContentPartPr>
              <p14:xfrm>
                <a:off x="1068812" y="1933892"/>
                <a:ext cx="94320" cy="16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F17E2F-398A-AB04-0BDB-680F341AEC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4492" y="1929572"/>
                  <a:ext cx="102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76D849-DFB8-330A-6C77-282EE6A01496}"/>
                    </a:ext>
                  </a:extLst>
                </p14:cNvPr>
                <p14:cNvContentPartPr/>
                <p14:nvPr/>
              </p14:nvContentPartPr>
              <p14:xfrm>
                <a:off x="1058372" y="1993292"/>
                <a:ext cx="57240" cy="10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76D849-DFB8-330A-6C77-282EE6A014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4052" y="1988972"/>
                  <a:ext cx="6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483411-1466-F0BB-EECC-948959E24FDA}"/>
                    </a:ext>
                  </a:extLst>
                </p14:cNvPr>
                <p14:cNvContentPartPr/>
                <p14:nvPr/>
              </p14:nvContentPartPr>
              <p14:xfrm>
                <a:off x="1254932" y="1973132"/>
                <a:ext cx="234720" cy="15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483411-1466-F0BB-EECC-948959E24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0612" y="1968812"/>
                  <a:ext cx="243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6864CB-B125-6747-9A89-301C839E0750}"/>
                    </a:ext>
                  </a:extLst>
                </p14:cNvPr>
                <p14:cNvContentPartPr/>
                <p14:nvPr/>
              </p14:nvContentPartPr>
              <p14:xfrm>
                <a:off x="1280492" y="1847852"/>
                <a:ext cx="66600" cy="5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6864CB-B125-6747-9A89-301C839E07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6172" y="1843532"/>
                  <a:ext cx="75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D26FF9-9CB1-2B24-1A4B-76A3E37B93AD}"/>
                    </a:ext>
                  </a:extLst>
                </p14:cNvPr>
                <p14:cNvContentPartPr/>
                <p14:nvPr/>
              </p14:nvContentPartPr>
              <p14:xfrm>
                <a:off x="1626092" y="1952612"/>
                <a:ext cx="270720" cy="149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D26FF9-9CB1-2B24-1A4B-76A3E37B93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21772" y="1948292"/>
                  <a:ext cx="279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23E1F3-9C49-D04F-5AEB-B38046E96715}"/>
                    </a:ext>
                  </a:extLst>
                </p14:cNvPr>
                <p14:cNvContentPartPr/>
                <p14:nvPr/>
              </p14:nvContentPartPr>
              <p14:xfrm>
                <a:off x="2007692" y="1946852"/>
                <a:ext cx="468720" cy="32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23E1F3-9C49-D04F-5AEB-B38046E967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3372" y="1942532"/>
                  <a:ext cx="4773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96CFBA-F0AD-A10F-2787-61364502C979}"/>
                    </a:ext>
                  </a:extLst>
                </p14:cNvPr>
                <p14:cNvContentPartPr/>
                <p14:nvPr/>
              </p14:nvContentPartPr>
              <p14:xfrm>
                <a:off x="2128292" y="1833452"/>
                <a:ext cx="83520" cy="8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96CFBA-F0AD-A10F-2787-61364502C9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3972" y="1829132"/>
                  <a:ext cx="92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CD1DBB-EC72-9390-7C2E-13732CAD82C6}"/>
                    </a:ext>
                  </a:extLst>
                </p14:cNvPr>
                <p14:cNvContentPartPr/>
                <p14:nvPr/>
              </p14:nvContentPartPr>
              <p14:xfrm>
                <a:off x="2556692" y="1864052"/>
                <a:ext cx="554400" cy="23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CD1DBB-EC72-9390-7C2E-13732CAD82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2372" y="1859732"/>
                  <a:ext cx="56304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09EA68-AB12-96D0-5A29-ACC5FA0DB693}"/>
                  </a:ext>
                </a:extLst>
              </p14:cNvPr>
              <p14:cNvContentPartPr/>
              <p14:nvPr/>
            </p14:nvContentPartPr>
            <p14:xfrm>
              <a:off x="3229892" y="1901132"/>
              <a:ext cx="20160" cy="40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09EA68-AB12-96D0-5A29-ACC5FA0DB6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25572" y="1896812"/>
                <a:ext cx="288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2CB94A-D189-C0D2-C87A-6F152541EA69}"/>
                  </a:ext>
                </a:extLst>
              </p14:cNvPr>
              <p14:cNvContentPartPr/>
              <p14:nvPr/>
            </p14:nvContentPartPr>
            <p14:xfrm>
              <a:off x="3254372" y="2050892"/>
              <a:ext cx="34920" cy="33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2CB94A-D189-C0D2-C87A-6F152541EA6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50052" y="2046572"/>
                <a:ext cx="4356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F72AF33-2661-6FAE-90D8-D388564F3327}"/>
              </a:ext>
            </a:extLst>
          </p:cNvPr>
          <p:cNvGrpSpPr/>
          <p:nvPr/>
        </p:nvGrpSpPr>
        <p:grpSpPr>
          <a:xfrm>
            <a:off x="3808772" y="1782692"/>
            <a:ext cx="811440" cy="799920"/>
            <a:chOff x="3808772" y="1782692"/>
            <a:chExt cx="81144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715548-DEA9-88C0-38EE-1D39500D7981}"/>
                    </a:ext>
                  </a:extLst>
                </p14:cNvPr>
                <p14:cNvContentPartPr/>
                <p14:nvPr/>
              </p14:nvContentPartPr>
              <p14:xfrm>
                <a:off x="3808772" y="1795292"/>
                <a:ext cx="106560" cy="786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715548-DEA9-88C0-38EE-1D39500D79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04452" y="1790972"/>
                  <a:ext cx="11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88F8F2-9DA3-7C88-52CA-AC3883CF9DFF}"/>
                    </a:ext>
                  </a:extLst>
                </p14:cNvPr>
                <p14:cNvContentPartPr/>
                <p14:nvPr/>
              </p14:nvContentPartPr>
              <p14:xfrm>
                <a:off x="3953132" y="1865852"/>
                <a:ext cx="90000" cy="131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88F8F2-9DA3-7C88-52CA-AC3883CF9D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8812" y="1861532"/>
                  <a:ext cx="98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631D7D-E1E8-E31C-F02F-22C075A85186}"/>
                    </a:ext>
                  </a:extLst>
                </p14:cNvPr>
                <p14:cNvContentPartPr/>
                <p14:nvPr/>
              </p14:nvContentPartPr>
              <p14:xfrm>
                <a:off x="3975452" y="2225492"/>
                <a:ext cx="84960" cy="11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631D7D-E1E8-E31C-F02F-22C075A851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1132" y="2221172"/>
                  <a:ext cx="93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00726D-ABEE-41E6-BFA4-BE5C406FC548}"/>
                    </a:ext>
                  </a:extLst>
                </p14:cNvPr>
                <p14:cNvContentPartPr/>
                <p14:nvPr/>
              </p14:nvContentPartPr>
              <p14:xfrm>
                <a:off x="4379732" y="1857212"/>
                <a:ext cx="66240" cy="177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00726D-ABEE-41E6-BFA4-BE5C406FC5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5412" y="1852892"/>
                  <a:ext cx="74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86EC80-1315-2C71-144B-23F8DA397B66}"/>
                    </a:ext>
                  </a:extLst>
                </p14:cNvPr>
                <p14:cNvContentPartPr/>
                <p14:nvPr/>
              </p14:nvContentPartPr>
              <p14:xfrm>
                <a:off x="4335812" y="2253572"/>
                <a:ext cx="110880" cy="16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86EC80-1315-2C71-144B-23F8DA397B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31492" y="2249252"/>
                  <a:ext cx="119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0A4A12-06D0-CDBC-5D12-E539A823C0AD}"/>
                    </a:ext>
                  </a:extLst>
                </p14:cNvPr>
                <p14:cNvContentPartPr/>
                <p14:nvPr/>
              </p14:nvContentPartPr>
              <p14:xfrm>
                <a:off x="4495652" y="1782692"/>
                <a:ext cx="124560" cy="79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0A4A12-06D0-CDBC-5D12-E539A823C0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91332" y="1778372"/>
                  <a:ext cx="133200" cy="80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D0A749-9C60-D5EF-2741-5F53344D227C}"/>
              </a:ext>
            </a:extLst>
          </p:cNvPr>
          <p:cNvGrpSpPr/>
          <p:nvPr/>
        </p:nvGrpSpPr>
        <p:grpSpPr>
          <a:xfrm>
            <a:off x="5208092" y="1779452"/>
            <a:ext cx="564480" cy="842400"/>
            <a:chOff x="5208092" y="1779452"/>
            <a:chExt cx="564480" cy="84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7038EB-49B0-3E71-3E1E-E2161F6D8006}"/>
                    </a:ext>
                  </a:extLst>
                </p14:cNvPr>
                <p14:cNvContentPartPr/>
                <p14:nvPr/>
              </p14:nvContentPartPr>
              <p14:xfrm>
                <a:off x="5215292" y="2044412"/>
                <a:ext cx="87840" cy="8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7038EB-49B0-3E71-3E1E-E2161F6D80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10972" y="2040092"/>
                  <a:ext cx="96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82620A-6582-F379-EAAA-D9C7891FCC57}"/>
                    </a:ext>
                  </a:extLst>
                </p14:cNvPr>
                <p14:cNvContentPartPr/>
                <p14:nvPr/>
              </p14:nvContentPartPr>
              <p14:xfrm>
                <a:off x="5208092" y="2108492"/>
                <a:ext cx="102600" cy="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82620A-6582-F379-EAAA-D9C7891FCC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03772" y="2104172"/>
                  <a:ext cx="111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9A1BEA-CC58-5FDA-0206-58A68FC309AE}"/>
                    </a:ext>
                  </a:extLst>
                </p14:cNvPr>
                <p14:cNvContentPartPr/>
                <p14:nvPr/>
              </p14:nvContentPartPr>
              <p14:xfrm>
                <a:off x="5534612" y="1779452"/>
                <a:ext cx="79560" cy="84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9A1BEA-CC58-5FDA-0206-58A68FC309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30292" y="1775132"/>
                  <a:ext cx="882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999846-4761-8DC4-6729-8E95B89C0C59}"/>
                    </a:ext>
                  </a:extLst>
                </p14:cNvPr>
                <p14:cNvContentPartPr/>
                <p14:nvPr/>
              </p14:nvContentPartPr>
              <p14:xfrm>
                <a:off x="5660972" y="1928492"/>
                <a:ext cx="111600" cy="142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999846-4761-8DC4-6729-8E95B89C0C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56652" y="1924172"/>
                  <a:ext cx="120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5164E8-28B6-EC74-AC9C-78CDAE6F19E8}"/>
                    </a:ext>
                  </a:extLst>
                </p14:cNvPr>
                <p14:cNvContentPartPr/>
                <p14:nvPr/>
              </p14:nvContentPartPr>
              <p14:xfrm>
                <a:off x="5698052" y="1976012"/>
                <a:ext cx="3528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5164E8-28B6-EC74-AC9C-78CDAE6F19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93732" y="1971692"/>
                  <a:ext cx="439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DB7C94-B35D-A7F7-B49E-A89D23C5974C}"/>
                  </a:ext>
                </a:extLst>
              </p14:cNvPr>
              <p14:cNvContentPartPr/>
              <p14:nvPr/>
            </p14:nvContentPartPr>
            <p14:xfrm>
              <a:off x="5680412" y="2410532"/>
              <a:ext cx="65520" cy="102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DB7C94-B35D-A7F7-B49E-A89D23C5974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76092" y="2406212"/>
                <a:ext cx="7416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A3F4491-054B-E54A-49A8-C3F520732DA5}"/>
              </a:ext>
            </a:extLst>
          </p:cNvPr>
          <p:cNvGrpSpPr/>
          <p:nvPr/>
        </p:nvGrpSpPr>
        <p:grpSpPr>
          <a:xfrm>
            <a:off x="6106652" y="1801772"/>
            <a:ext cx="294480" cy="798120"/>
            <a:chOff x="6106652" y="1801772"/>
            <a:chExt cx="29448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6CE682-4F75-18F3-733A-94F689CBEFA4}"/>
                    </a:ext>
                  </a:extLst>
                </p14:cNvPr>
                <p14:cNvContentPartPr/>
                <p14:nvPr/>
              </p14:nvContentPartPr>
              <p14:xfrm>
                <a:off x="6106652" y="1958012"/>
                <a:ext cx="63360" cy="8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6CE682-4F75-18F3-733A-94F689CBEFA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2332" y="1953692"/>
                  <a:ext cx="72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41EE6B-BB1E-189C-15CD-0BE50792399F}"/>
                    </a:ext>
                  </a:extLst>
                </p14:cNvPr>
                <p14:cNvContentPartPr/>
                <p14:nvPr/>
              </p14:nvContentPartPr>
              <p14:xfrm>
                <a:off x="6132572" y="2303252"/>
                <a:ext cx="120960" cy="13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41EE6B-BB1E-189C-15CD-0BE5079239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8252" y="2298932"/>
                  <a:ext cx="129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5415AF-E57C-7DCB-9579-C5F4D42E17EF}"/>
                    </a:ext>
                  </a:extLst>
                </p14:cNvPr>
                <p14:cNvContentPartPr/>
                <p14:nvPr/>
              </p14:nvContentPartPr>
              <p14:xfrm>
                <a:off x="6157772" y="2348252"/>
                <a:ext cx="56880" cy="12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5415AF-E57C-7DCB-9579-C5F4D42E17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53452" y="2343932"/>
                  <a:ext cx="65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91974-AFD2-7113-041F-310D8441AE70}"/>
                    </a:ext>
                  </a:extLst>
                </p14:cNvPr>
                <p14:cNvContentPartPr/>
                <p14:nvPr/>
              </p14:nvContentPartPr>
              <p14:xfrm>
                <a:off x="6245972" y="1801772"/>
                <a:ext cx="155160" cy="798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91974-AFD2-7113-041F-310D8441AE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652" y="1797452"/>
                  <a:ext cx="163800" cy="80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235927-33F6-01EF-1FC2-C78901E0296F}"/>
                  </a:ext>
                </a:extLst>
              </p14:cNvPr>
              <p14:cNvContentPartPr/>
              <p14:nvPr/>
            </p14:nvContentPartPr>
            <p14:xfrm>
              <a:off x="7543772" y="1942892"/>
              <a:ext cx="47160" cy="223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235927-33F6-01EF-1FC2-C78901E02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39452" y="1938572"/>
                <a:ext cx="55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7518C4C-2BB5-DD2B-ECF6-7B848D59875D}"/>
                  </a:ext>
                </a:extLst>
              </p14:cNvPr>
              <p14:cNvContentPartPr/>
              <p14:nvPr/>
            </p14:nvContentPartPr>
            <p14:xfrm>
              <a:off x="7550612" y="2010932"/>
              <a:ext cx="221760" cy="125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7518C4C-2BB5-DD2B-ECF6-7B848D59875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46292" y="2006612"/>
                <a:ext cx="23040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F97D21F-F316-43E3-913C-54CCFFEBCBDC}"/>
              </a:ext>
            </a:extLst>
          </p:cNvPr>
          <p:cNvGrpSpPr/>
          <p:nvPr/>
        </p:nvGrpSpPr>
        <p:grpSpPr>
          <a:xfrm>
            <a:off x="7896212" y="1944332"/>
            <a:ext cx="911520" cy="400320"/>
            <a:chOff x="7896212" y="1944332"/>
            <a:chExt cx="91152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CECA3C-3BD7-7BE9-306C-978B425D887B}"/>
                    </a:ext>
                  </a:extLst>
                </p14:cNvPr>
                <p14:cNvContentPartPr/>
                <p14:nvPr/>
              </p14:nvContentPartPr>
              <p14:xfrm>
                <a:off x="7896212" y="1979972"/>
                <a:ext cx="194400" cy="168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CECA3C-3BD7-7BE9-306C-978B425D88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91892" y="1975652"/>
                  <a:ext cx="20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E4AB82-0104-AF91-BF38-80BBBA3FE4C2}"/>
                    </a:ext>
                  </a:extLst>
                </p14:cNvPr>
                <p14:cNvContentPartPr/>
                <p14:nvPr/>
              </p14:nvContentPartPr>
              <p14:xfrm>
                <a:off x="8235332" y="1947212"/>
                <a:ext cx="92160" cy="25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E4AB82-0104-AF91-BF38-80BBBA3FE4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31012" y="1942892"/>
                  <a:ext cx="100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3A4AB9-85E4-B0B7-CD4D-8C1CEE9E4E2B}"/>
                    </a:ext>
                  </a:extLst>
                </p14:cNvPr>
                <p14:cNvContentPartPr/>
                <p14:nvPr/>
              </p14:nvContentPartPr>
              <p14:xfrm>
                <a:off x="8371412" y="2027132"/>
                <a:ext cx="108000" cy="11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3A4AB9-85E4-B0B7-CD4D-8C1CEE9E4E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7092" y="2022812"/>
                  <a:ext cx="116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ADEF37-6CF0-E071-0202-F4B4A3EF6503}"/>
                    </a:ext>
                  </a:extLst>
                </p14:cNvPr>
                <p14:cNvContentPartPr/>
                <p14:nvPr/>
              </p14:nvContentPartPr>
              <p14:xfrm>
                <a:off x="8530892" y="2124332"/>
                <a:ext cx="11520" cy="6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ADEF37-6CF0-E071-0202-F4B4A3EF65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26572" y="2120012"/>
                  <a:ext cx="20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6F085B-1819-31FD-7122-91B846FE7B1D}"/>
                    </a:ext>
                  </a:extLst>
                </p14:cNvPr>
                <p14:cNvContentPartPr/>
                <p14:nvPr/>
              </p14:nvContentPartPr>
              <p14:xfrm>
                <a:off x="8605772" y="2034332"/>
                <a:ext cx="149760" cy="31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6F085B-1819-31FD-7122-91B846FE7B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01452" y="2030012"/>
                  <a:ext cx="158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4DAB6A-4224-1658-8CE6-7E9B55E24C10}"/>
                    </a:ext>
                  </a:extLst>
                </p14:cNvPr>
                <p14:cNvContentPartPr/>
                <p14:nvPr/>
              </p14:nvContentPartPr>
              <p14:xfrm>
                <a:off x="8758052" y="1944332"/>
                <a:ext cx="49680" cy="21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4DAB6A-4224-1658-8CE6-7E9B55E24C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53732" y="1940012"/>
                  <a:ext cx="583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998DE6-85D2-6570-5530-1DE24E4528F3}"/>
              </a:ext>
            </a:extLst>
          </p:cNvPr>
          <p:cNvGrpSpPr/>
          <p:nvPr/>
        </p:nvGrpSpPr>
        <p:grpSpPr>
          <a:xfrm>
            <a:off x="3812012" y="2887892"/>
            <a:ext cx="1114200" cy="589320"/>
            <a:chOff x="3812012" y="2887892"/>
            <a:chExt cx="111420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DEED54-9B98-533D-C854-3B218A6036CF}"/>
                    </a:ext>
                  </a:extLst>
                </p14:cNvPr>
                <p14:cNvContentPartPr/>
                <p14:nvPr/>
              </p14:nvContentPartPr>
              <p14:xfrm>
                <a:off x="3812012" y="2887892"/>
                <a:ext cx="71280" cy="55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0DEED54-9B98-533D-C854-3B218A6036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7692" y="2883572"/>
                  <a:ext cx="799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04173A-4570-97F1-4919-1A9C8828B4E6}"/>
                    </a:ext>
                  </a:extLst>
                </p14:cNvPr>
                <p14:cNvContentPartPr/>
                <p14:nvPr/>
              </p14:nvContentPartPr>
              <p14:xfrm>
                <a:off x="3909932" y="2969972"/>
                <a:ext cx="91080" cy="156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04173A-4570-97F1-4919-1A9C8828B4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5612" y="2965652"/>
                  <a:ext cx="99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81ACD5-CC53-C236-3D0F-6D2B83354E7A}"/>
                    </a:ext>
                  </a:extLst>
                </p14:cNvPr>
                <p14:cNvContentPartPr/>
                <p14:nvPr/>
              </p14:nvContentPartPr>
              <p14:xfrm>
                <a:off x="4073732" y="3055292"/>
                <a:ext cx="78840" cy="9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81ACD5-CC53-C236-3D0F-6D2B83354E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69412" y="3050972"/>
                  <a:ext cx="87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AC6B5E-4087-952F-5F6D-5D1B227173A0}"/>
                    </a:ext>
                  </a:extLst>
                </p14:cNvPr>
                <p14:cNvContentPartPr/>
                <p14:nvPr/>
              </p14:nvContentPartPr>
              <p14:xfrm>
                <a:off x="4192172" y="2963852"/>
                <a:ext cx="66960" cy="15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AC6B5E-4087-952F-5F6D-5D1B227173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87852" y="2959532"/>
                  <a:ext cx="75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FF30D0-CDC1-45AA-BBA3-EA5714C8A3E8}"/>
                    </a:ext>
                  </a:extLst>
                </p14:cNvPr>
                <p14:cNvContentPartPr/>
                <p14:nvPr/>
              </p14:nvContentPartPr>
              <p14:xfrm>
                <a:off x="4191452" y="3023972"/>
                <a:ext cx="43920" cy="89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FF30D0-CDC1-45AA-BBA3-EA5714C8A3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87132" y="3019652"/>
                  <a:ext cx="52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6AB414-ED5A-FA27-5488-40F8B3F5626E}"/>
                    </a:ext>
                  </a:extLst>
                </p14:cNvPr>
                <p14:cNvContentPartPr/>
                <p14:nvPr/>
              </p14:nvContentPartPr>
              <p14:xfrm>
                <a:off x="4083452" y="3273452"/>
                <a:ext cx="69480" cy="141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6AB414-ED5A-FA27-5488-40F8B3F562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79132" y="3269132"/>
                  <a:ext cx="78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AC7770-DFAB-1678-DAFF-28FBCD2BDA87}"/>
                    </a:ext>
                  </a:extLst>
                </p14:cNvPr>
                <p14:cNvContentPartPr/>
                <p14:nvPr/>
              </p14:nvContentPartPr>
              <p14:xfrm>
                <a:off x="4520132" y="2964932"/>
                <a:ext cx="58680" cy="173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AC7770-DFAB-1678-DAFF-28FBCD2BDA8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15812" y="2960612"/>
                  <a:ext cx="67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5D1C27-28D7-F0E9-E631-4AB3910323D5}"/>
                    </a:ext>
                  </a:extLst>
                </p14:cNvPr>
                <p14:cNvContentPartPr/>
                <p14:nvPr/>
              </p14:nvContentPartPr>
              <p14:xfrm>
                <a:off x="4449932" y="3300452"/>
                <a:ext cx="86400" cy="129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5D1C27-28D7-F0E9-E631-4AB3910323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45612" y="3296132"/>
                  <a:ext cx="95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D27E11-9341-EE03-0CDA-731A4CFF8E75}"/>
                    </a:ext>
                  </a:extLst>
                </p14:cNvPr>
                <p14:cNvContentPartPr/>
                <p14:nvPr/>
              </p14:nvContentPartPr>
              <p14:xfrm>
                <a:off x="4600052" y="3369572"/>
                <a:ext cx="39600" cy="1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D27E11-9341-EE03-0CDA-731A4CFF8E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95732" y="3365252"/>
                  <a:ext cx="482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E6C55B-1731-0A39-5CF6-DC764DC60DF3}"/>
                    </a:ext>
                  </a:extLst>
                </p14:cNvPr>
                <p14:cNvContentPartPr/>
                <p14:nvPr/>
              </p14:nvContentPartPr>
              <p14:xfrm>
                <a:off x="4687892" y="3301532"/>
                <a:ext cx="69480" cy="147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E6C55B-1731-0A39-5CF6-DC764DC60D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83572" y="3297212"/>
                  <a:ext cx="78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67C7F3-6881-1059-4D22-80F6B14EC113}"/>
                    </a:ext>
                  </a:extLst>
                </p14:cNvPr>
                <p14:cNvContentPartPr/>
                <p14:nvPr/>
              </p14:nvContentPartPr>
              <p14:xfrm>
                <a:off x="4681052" y="3353012"/>
                <a:ext cx="44640" cy="84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67C7F3-6881-1059-4D22-80F6B14EC1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76732" y="3348692"/>
                  <a:ext cx="53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263177-489D-2DEE-6A2F-63B9D1F39D7A}"/>
                    </a:ext>
                  </a:extLst>
                </p14:cNvPr>
                <p14:cNvContentPartPr/>
                <p14:nvPr/>
              </p14:nvContentPartPr>
              <p14:xfrm>
                <a:off x="4783652" y="2892572"/>
                <a:ext cx="142560" cy="584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263177-489D-2DEE-6A2F-63B9D1F39D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79332" y="2888252"/>
                  <a:ext cx="151200" cy="59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37571A-ECCA-B04B-2808-DC6C4FA1CA01}"/>
              </a:ext>
            </a:extLst>
          </p:cNvPr>
          <p:cNvGrpSpPr/>
          <p:nvPr/>
        </p:nvGrpSpPr>
        <p:grpSpPr>
          <a:xfrm>
            <a:off x="5523452" y="3087692"/>
            <a:ext cx="79560" cy="56520"/>
            <a:chOff x="5523452" y="3087692"/>
            <a:chExt cx="7956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082369-4BEF-0554-B111-76A29E24FF71}"/>
                    </a:ext>
                  </a:extLst>
                </p14:cNvPr>
                <p14:cNvContentPartPr/>
                <p14:nvPr/>
              </p14:nvContentPartPr>
              <p14:xfrm>
                <a:off x="5523452" y="3087692"/>
                <a:ext cx="72000" cy="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082369-4BEF-0554-B111-76A29E24FF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132" y="3083372"/>
                  <a:ext cx="806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66A6F60-B3C9-61FB-0744-D83AEEFDC4F1}"/>
                    </a:ext>
                  </a:extLst>
                </p14:cNvPr>
                <p14:cNvContentPartPr/>
                <p14:nvPr/>
              </p14:nvContentPartPr>
              <p14:xfrm>
                <a:off x="5549372" y="3141332"/>
                <a:ext cx="53640" cy="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66A6F60-B3C9-61FB-0744-D83AEEFDC4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45052" y="3137012"/>
                  <a:ext cx="6228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728926A-E893-E07A-A6DD-1B76B254655B}"/>
                  </a:ext>
                </a:extLst>
              </p14:cNvPr>
              <p14:cNvContentPartPr/>
              <p14:nvPr/>
            </p14:nvContentPartPr>
            <p14:xfrm>
              <a:off x="7144172" y="3043412"/>
              <a:ext cx="284760" cy="171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728926A-E893-E07A-A6DD-1B76B25465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39852" y="3039092"/>
                <a:ext cx="2934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C52FE3C7-85A9-7093-0A87-83206E241EF5}"/>
              </a:ext>
            </a:extLst>
          </p:cNvPr>
          <p:cNvGrpSpPr/>
          <p:nvPr/>
        </p:nvGrpSpPr>
        <p:grpSpPr>
          <a:xfrm>
            <a:off x="7552772" y="2878532"/>
            <a:ext cx="875520" cy="340200"/>
            <a:chOff x="7552772" y="2878532"/>
            <a:chExt cx="87552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2AA75A-9526-EEEF-C974-9A47B8B3AFA1}"/>
                    </a:ext>
                  </a:extLst>
                </p14:cNvPr>
                <p14:cNvContentPartPr/>
                <p14:nvPr/>
              </p14:nvContentPartPr>
              <p14:xfrm>
                <a:off x="7552772" y="2969252"/>
                <a:ext cx="875520" cy="249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2AA75A-9526-EEEF-C974-9A47B8B3AF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48452" y="2964932"/>
                  <a:ext cx="884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4BFE04-0ECD-EEAF-8D8D-F24CC5B6EEF4}"/>
                    </a:ext>
                  </a:extLst>
                </p14:cNvPr>
                <p14:cNvContentPartPr/>
                <p14:nvPr/>
              </p14:nvContentPartPr>
              <p14:xfrm>
                <a:off x="8015732" y="2878532"/>
                <a:ext cx="576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4BFE04-0ECD-EEAF-8D8D-F24CC5B6EE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11412" y="2874212"/>
                  <a:ext cx="66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5CAF4E-D323-81F9-A043-94F5A6F30DF9}"/>
                    </a:ext>
                  </a:extLst>
                </p14:cNvPr>
                <p14:cNvContentPartPr/>
                <p14:nvPr/>
              </p14:nvContentPartPr>
              <p14:xfrm>
                <a:off x="7922132" y="3016772"/>
                <a:ext cx="107640" cy="5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5CAF4E-D323-81F9-A043-94F5A6F30D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17812" y="3012452"/>
                  <a:ext cx="116280" cy="1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75BADA-C142-67AB-0A22-8ABC1DCC976A}"/>
                  </a:ext>
                </a:extLst>
              </p14:cNvPr>
              <p14:cNvContentPartPr/>
              <p14:nvPr/>
            </p14:nvContentPartPr>
            <p14:xfrm>
              <a:off x="3572252" y="3799412"/>
              <a:ext cx="227520" cy="207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75BADA-C142-67AB-0A22-8ABC1DCC976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67932" y="3795092"/>
                <a:ext cx="23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883EAD6-8313-8270-6EDB-171E29068FB8}"/>
                  </a:ext>
                </a:extLst>
              </p14:cNvPr>
              <p14:cNvContentPartPr/>
              <p14:nvPr/>
            </p14:nvContentPartPr>
            <p14:xfrm>
              <a:off x="3759092" y="3883292"/>
              <a:ext cx="81720" cy="2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883EAD6-8313-8270-6EDB-171E29068FB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54772" y="3878972"/>
                <a:ext cx="90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FD77AAC-8655-917A-437A-3B1E20C60122}"/>
                  </a:ext>
                </a:extLst>
              </p14:cNvPr>
              <p14:cNvContentPartPr/>
              <p14:nvPr/>
            </p14:nvContentPartPr>
            <p14:xfrm>
              <a:off x="3918212" y="3766652"/>
              <a:ext cx="83880" cy="460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FD77AAC-8655-917A-437A-3B1E20C6012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13892" y="3762332"/>
                <a:ext cx="925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2F3EF58-1C8E-C70C-53AA-B381F99BD4E3}"/>
                  </a:ext>
                </a:extLst>
              </p14:cNvPr>
              <p14:cNvContentPartPr/>
              <p14:nvPr/>
            </p14:nvContentPartPr>
            <p14:xfrm>
              <a:off x="4037732" y="3812012"/>
              <a:ext cx="89640" cy="111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2F3EF58-1C8E-C70C-53AA-B381F99BD4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33412" y="3807692"/>
                <a:ext cx="98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2943B6A-40AE-979B-30E6-679F1D305525}"/>
                  </a:ext>
                </a:extLst>
              </p14:cNvPr>
              <p14:cNvContentPartPr/>
              <p14:nvPr/>
            </p14:nvContentPartPr>
            <p14:xfrm>
              <a:off x="4170932" y="3864212"/>
              <a:ext cx="50040" cy="1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2943B6A-40AE-979B-30E6-679F1D3055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66612" y="3859892"/>
                <a:ext cx="5868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8E37B62-D394-6D24-DA6A-D26E30F6933D}"/>
                  </a:ext>
                </a:extLst>
              </p14:cNvPr>
              <p14:cNvContentPartPr/>
              <p14:nvPr/>
            </p14:nvContentPartPr>
            <p14:xfrm>
              <a:off x="4238972" y="3782132"/>
              <a:ext cx="71640" cy="126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8E37B62-D394-6D24-DA6A-D26E30F6933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34652" y="3777812"/>
                <a:ext cx="802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3F5F829-2D98-1B5B-8606-209A962AC4D3}"/>
                  </a:ext>
                </a:extLst>
              </p14:cNvPr>
              <p14:cNvContentPartPr/>
              <p14:nvPr/>
            </p14:nvContentPartPr>
            <p14:xfrm>
              <a:off x="4236092" y="3831452"/>
              <a:ext cx="38880" cy="75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3F5F829-2D98-1B5B-8606-209A962AC4D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31772" y="3827132"/>
                <a:ext cx="475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0B6FBD1-16A5-6EA5-28BE-B073ED4EE120}"/>
                  </a:ext>
                </a:extLst>
              </p14:cNvPr>
              <p14:cNvContentPartPr/>
              <p14:nvPr/>
            </p14:nvContentPartPr>
            <p14:xfrm>
              <a:off x="4165532" y="4073732"/>
              <a:ext cx="62280" cy="102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0B6FBD1-16A5-6EA5-28BE-B073ED4EE12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61212" y="4069412"/>
                <a:ext cx="7092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955D19D-4198-C9DF-2C36-5DAAAFE7BAEB}"/>
              </a:ext>
            </a:extLst>
          </p:cNvPr>
          <p:cNvGrpSpPr/>
          <p:nvPr/>
        </p:nvGrpSpPr>
        <p:grpSpPr>
          <a:xfrm>
            <a:off x="4517252" y="3739652"/>
            <a:ext cx="961200" cy="512280"/>
            <a:chOff x="4517252" y="3739652"/>
            <a:chExt cx="96120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FB03C7-4B11-B80C-3088-FFB225D61298}"/>
                    </a:ext>
                  </a:extLst>
                </p14:cNvPr>
                <p14:cNvContentPartPr/>
                <p14:nvPr/>
              </p14:nvContentPartPr>
              <p14:xfrm>
                <a:off x="4604372" y="3817772"/>
                <a:ext cx="51840" cy="118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FB03C7-4B11-B80C-3088-FFB225D612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00052" y="3813452"/>
                  <a:ext cx="60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15ECFF5-343A-DEA0-BE3B-0A1CB89CB192}"/>
                    </a:ext>
                  </a:extLst>
                </p14:cNvPr>
                <p14:cNvContentPartPr/>
                <p14:nvPr/>
              </p14:nvContentPartPr>
              <p14:xfrm>
                <a:off x="4517252" y="4072652"/>
                <a:ext cx="78120" cy="155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15ECFF5-343A-DEA0-BE3B-0A1CB89CB19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12932" y="4068332"/>
                  <a:ext cx="86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C47770C-725B-F797-9825-BBB548D1D80E}"/>
                    </a:ext>
                  </a:extLst>
                </p14:cNvPr>
                <p14:cNvContentPartPr/>
                <p14:nvPr/>
              </p14:nvContentPartPr>
              <p14:xfrm>
                <a:off x="4631372" y="4130612"/>
                <a:ext cx="48600" cy="13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C47770C-725B-F797-9825-BBB548D1D8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27052" y="4126292"/>
                  <a:ext cx="57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21BAEAE-1D1A-62AA-3C00-689C182A755F}"/>
                    </a:ext>
                  </a:extLst>
                </p14:cNvPr>
                <p14:cNvContentPartPr/>
                <p14:nvPr/>
              </p14:nvContentPartPr>
              <p14:xfrm>
                <a:off x="4726772" y="4041332"/>
                <a:ext cx="87840" cy="124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21BAEAE-1D1A-62AA-3C00-689C182A75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22452" y="4037012"/>
                  <a:ext cx="96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6F9B354-F892-9F51-2955-53F3A4F730A4}"/>
                    </a:ext>
                  </a:extLst>
                </p14:cNvPr>
                <p14:cNvContentPartPr/>
                <p14:nvPr/>
              </p14:nvContentPartPr>
              <p14:xfrm>
                <a:off x="4726772" y="4106132"/>
                <a:ext cx="51480" cy="9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6F9B354-F892-9F51-2955-53F3A4F730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22452" y="4101812"/>
                  <a:ext cx="60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528D5E9-C553-EB13-5B69-EFA000A746D1}"/>
                    </a:ext>
                  </a:extLst>
                </p14:cNvPr>
                <p14:cNvContentPartPr/>
                <p14:nvPr/>
              </p14:nvContentPartPr>
              <p14:xfrm>
                <a:off x="4823972" y="3739652"/>
                <a:ext cx="177840" cy="512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528D5E9-C553-EB13-5B69-EFA000A746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19652" y="3735332"/>
                  <a:ext cx="1864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3DC4A3-7D15-E946-63EE-7949A3B3F692}"/>
                    </a:ext>
                  </a:extLst>
                </p14:cNvPr>
                <p14:cNvContentPartPr/>
                <p14:nvPr/>
              </p14:nvContentPartPr>
              <p14:xfrm>
                <a:off x="5166692" y="3882932"/>
                <a:ext cx="76680" cy="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3DC4A3-7D15-E946-63EE-7949A3B3F6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62372" y="3878612"/>
                  <a:ext cx="85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EF6572B-C5E8-0E6E-0416-3F82AC396BEE}"/>
                    </a:ext>
                  </a:extLst>
                </p14:cNvPr>
                <p14:cNvContentPartPr/>
                <p14:nvPr/>
              </p14:nvContentPartPr>
              <p14:xfrm>
                <a:off x="5173172" y="3930812"/>
                <a:ext cx="81000" cy="11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EF6572B-C5E8-0E6E-0416-3F82AC396B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68852" y="3926492"/>
                  <a:ext cx="89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BAC7F8-16AE-ABF4-1688-AE7B16CEA415}"/>
                    </a:ext>
                  </a:extLst>
                </p14:cNvPr>
                <p14:cNvContentPartPr/>
                <p14:nvPr/>
              </p14:nvContentPartPr>
              <p14:xfrm>
                <a:off x="5395292" y="3857372"/>
                <a:ext cx="83160" cy="15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BAC7F8-16AE-ABF4-1688-AE7B16CEA4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90972" y="3853052"/>
                  <a:ext cx="918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519133-2EF8-CDC1-8B3C-31B013FABA21}"/>
              </a:ext>
            </a:extLst>
          </p:cNvPr>
          <p:cNvGrpSpPr/>
          <p:nvPr/>
        </p:nvGrpSpPr>
        <p:grpSpPr>
          <a:xfrm>
            <a:off x="4692572" y="1721492"/>
            <a:ext cx="405720" cy="908280"/>
            <a:chOff x="4692572" y="1721492"/>
            <a:chExt cx="405720" cy="9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0D1972-34B9-8C55-D111-C5F5E1B9B7F1}"/>
                    </a:ext>
                  </a:extLst>
                </p14:cNvPr>
                <p14:cNvContentPartPr/>
                <p14:nvPr/>
              </p14:nvContentPartPr>
              <p14:xfrm>
                <a:off x="4692572" y="1792052"/>
                <a:ext cx="111240" cy="837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0D1972-34B9-8C55-D111-C5F5E1B9B7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88252" y="1787732"/>
                  <a:ext cx="1198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C11CF82-302C-4FF3-6925-C3F5ED9432FD}"/>
                    </a:ext>
                  </a:extLst>
                </p14:cNvPr>
                <p14:cNvContentPartPr/>
                <p14:nvPr/>
              </p14:nvContentPartPr>
              <p14:xfrm>
                <a:off x="4826132" y="1908332"/>
                <a:ext cx="155880" cy="13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C11CF82-302C-4FF3-6925-C3F5ED9432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1812" y="1904012"/>
                  <a:ext cx="164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F08EF3-BAEF-1F11-DA3F-65CF289D3DFE}"/>
                    </a:ext>
                  </a:extLst>
                </p14:cNvPr>
                <p14:cNvContentPartPr/>
                <p14:nvPr/>
              </p14:nvContentPartPr>
              <p14:xfrm>
                <a:off x="4871492" y="2281292"/>
                <a:ext cx="108000" cy="279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F08EF3-BAEF-1F11-DA3F-65CF289D3D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67172" y="2276972"/>
                  <a:ext cx="116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683FF4A-4CF1-2670-195F-386C49189478}"/>
                    </a:ext>
                  </a:extLst>
                </p14:cNvPr>
                <p14:cNvContentPartPr/>
                <p14:nvPr/>
              </p14:nvContentPartPr>
              <p14:xfrm>
                <a:off x="4931252" y="1721492"/>
                <a:ext cx="167040" cy="871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683FF4A-4CF1-2670-195F-386C491894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26932" y="1717172"/>
                  <a:ext cx="175680" cy="87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C9DA775-5D3B-ED82-77B4-8A2AF3C55177}"/>
              </a:ext>
            </a:extLst>
          </p:cNvPr>
          <p:cNvGrpSpPr/>
          <p:nvPr/>
        </p:nvGrpSpPr>
        <p:grpSpPr>
          <a:xfrm>
            <a:off x="5077052" y="2840732"/>
            <a:ext cx="347400" cy="696240"/>
            <a:chOff x="5077052" y="2840732"/>
            <a:chExt cx="34740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F186D72-7D37-671E-8680-4F9D3B5632E1}"/>
                    </a:ext>
                  </a:extLst>
                </p14:cNvPr>
                <p14:cNvContentPartPr/>
                <p14:nvPr/>
              </p14:nvContentPartPr>
              <p14:xfrm>
                <a:off x="5077052" y="2884652"/>
                <a:ext cx="78840" cy="652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F186D72-7D37-671E-8680-4F9D3B5632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72732" y="2880332"/>
                  <a:ext cx="8748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7A82F31-3B22-0516-73E2-30C6AA2FEEA5}"/>
                    </a:ext>
                  </a:extLst>
                </p14:cNvPr>
                <p14:cNvContentPartPr/>
                <p14:nvPr/>
              </p14:nvContentPartPr>
              <p14:xfrm>
                <a:off x="5213132" y="2954852"/>
                <a:ext cx="126360" cy="142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7A82F31-3B22-0516-73E2-30C6AA2FEE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08812" y="2950532"/>
                  <a:ext cx="135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9E690B-5DAC-62E8-67D5-9FFA9FAC2488}"/>
                    </a:ext>
                  </a:extLst>
                </p14:cNvPr>
                <p14:cNvContentPartPr/>
                <p14:nvPr/>
              </p14:nvContentPartPr>
              <p14:xfrm>
                <a:off x="5248772" y="3216932"/>
                <a:ext cx="119520" cy="302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9E690B-5DAC-62E8-67D5-9FFA9FAC24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4452" y="3212612"/>
                  <a:ext cx="128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DEBBCB4-DC8E-35F0-3BB6-619B2B78F745}"/>
                    </a:ext>
                  </a:extLst>
                </p14:cNvPr>
                <p14:cNvContentPartPr/>
                <p14:nvPr/>
              </p14:nvContentPartPr>
              <p14:xfrm>
                <a:off x="5339852" y="2840732"/>
                <a:ext cx="84600" cy="684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DEBBCB4-DC8E-35F0-3BB6-619B2B78F7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35532" y="2836412"/>
                  <a:ext cx="93240" cy="69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E149AD-E259-D49F-50D5-0E7553F9DA22}"/>
              </a:ext>
            </a:extLst>
          </p:cNvPr>
          <p:cNvGrpSpPr/>
          <p:nvPr/>
        </p:nvGrpSpPr>
        <p:grpSpPr>
          <a:xfrm>
            <a:off x="5758172" y="2844692"/>
            <a:ext cx="332280" cy="626040"/>
            <a:chOff x="5758172" y="2844692"/>
            <a:chExt cx="33228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3513FD-1F00-70E0-6B71-9F4EB69535FE}"/>
                    </a:ext>
                  </a:extLst>
                </p14:cNvPr>
                <p14:cNvContentPartPr/>
                <p14:nvPr/>
              </p14:nvContentPartPr>
              <p14:xfrm>
                <a:off x="5758172" y="2892932"/>
                <a:ext cx="90000" cy="577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3513FD-1F00-70E0-6B71-9F4EB69535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852" y="2888612"/>
                  <a:ext cx="986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889B20D-D2F9-1B34-899E-337D93C03BB3}"/>
                    </a:ext>
                  </a:extLst>
                </p14:cNvPr>
                <p14:cNvContentPartPr/>
                <p14:nvPr/>
              </p14:nvContentPartPr>
              <p14:xfrm>
                <a:off x="5835212" y="2972492"/>
                <a:ext cx="81000" cy="115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889B20D-D2F9-1B34-899E-337D93C03BB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30892" y="2968172"/>
                  <a:ext cx="89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095B36-F5FA-C043-3CA9-4F40AECE7DFC}"/>
                    </a:ext>
                  </a:extLst>
                </p14:cNvPr>
                <p14:cNvContentPartPr/>
                <p14:nvPr/>
              </p14:nvContentPartPr>
              <p14:xfrm>
                <a:off x="5869052" y="3244652"/>
                <a:ext cx="67320" cy="117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095B36-F5FA-C043-3CA9-4F40AECE7D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64732" y="3240332"/>
                  <a:ext cx="75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F68712-B04F-46A6-4DDB-115D152914F5}"/>
                    </a:ext>
                  </a:extLst>
                </p14:cNvPr>
                <p14:cNvContentPartPr/>
                <p14:nvPr/>
              </p14:nvContentPartPr>
              <p14:xfrm>
                <a:off x="5973452" y="2844692"/>
                <a:ext cx="117000" cy="615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F68712-B04F-46A6-4DDB-115D152914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69132" y="2840372"/>
                  <a:ext cx="12564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B8A219E-61B8-8B7F-3229-129E33666B1D}"/>
              </a:ext>
            </a:extLst>
          </p:cNvPr>
          <p:cNvGrpSpPr/>
          <p:nvPr/>
        </p:nvGrpSpPr>
        <p:grpSpPr>
          <a:xfrm>
            <a:off x="6447212" y="1732652"/>
            <a:ext cx="470160" cy="893880"/>
            <a:chOff x="6447212" y="1732652"/>
            <a:chExt cx="47016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D08119C-A92C-F2B4-CC60-3E743F0289BA}"/>
                    </a:ext>
                  </a:extLst>
                </p14:cNvPr>
                <p14:cNvContentPartPr/>
                <p14:nvPr/>
              </p14:nvContentPartPr>
              <p14:xfrm>
                <a:off x="6447212" y="1737332"/>
                <a:ext cx="136440" cy="885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D08119C-A92C-F2B4-CC60-3E743F0289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42892" y="1733012"/>
                  <a:ext cx="14508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3BF7D63-6C2E-DD45-67A1-A708AB4665F1}"/>
                    </a:ext>
                  </a:extLst>
                </p14:cNvPr>
                <p14:cNvContentPartPr/>
                <p14:nvPr/>
              </p14:nvContentPartPr>
              <p14:xfrm>
                <a:off x="6622892" y="1877012"/>
                <a:ext cx="154440" cy="127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3BF7D63-6C2E-DD45-67A1-A708AB4665F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18572" y="1872692"/>
                  <a:ext cx="16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7E2045-8E8E-1B81-AEF4-D447F2561FB0}"/>
                    </a:ext>
                  </a:extLst>
                </p14:cNvPr>
                <p14:cNvContentPartPr/>
                <p14:nvPr/>
              </p14:nvContentPartPr>
              <p14:xfrm>
                <a:off x="6611012" y="2216852"/>
                <a:ext cx="164160" cy="375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7E2045-8E8E-1B81-AEF4-D447F2561F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06692" y="2212532"/>
                  <a:ext cx="1728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7A813C7-160D-6771-0BB4-02A4CBBFF92C}"/>
                    </a:ext>
                  </a:extLst>
                </p14:cNvPr>
                <p14:cNvContentPartPr/>
                <p14:nvPr/>
              </p14:nvContentPartPr>
              <p14:xfrm>
                <a:off x="6805772" y="1732652"/>
                <a:ext cx="111600" cy="893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7A813C7-160D-6771-0BB4-02A4CBBFF92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01452" y="1728332"/>
                  <a:ext cx="120240" cy="90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C3ADCD-FF94-87B0-47CF-490788A064C0}"/>
              </a:ext>
            </a:extLst>
          </p:cNvPr>
          <p:cNvGrpSpPr/>
          <p:nvPr/>
        </p:nvGrpSpPr>
        <p:grpSpPr>
          <a:xfrm>
            <a:off x="834092" y="4304132"/>
            <a:ext cx="3790080" cy="641160"/>
            <a:chOff x="834092" y="4304132"/>
            <a:chExt cx="379008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6EB55E9-B81C-1B8A-89D6-3CD2588F8597}"/>
                    </a:ext>
                  </a:extLst>
                </p14:cNvPr>
                <p14:cNvContentPartPr/>
                <p14:nvPr/>
              </p14:nvContentPartPr>
              <p14:xfrm>
                <a:off x="834092" y="4412492"/>
                <a:ext cx="1884600" cy="345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6EB55E9-B81C-1B8A-89D6-3CD2588F85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5452" y="4403852"/>
                  <a:ext cx="1902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F4B1CEE-9C81-51AB-9900-8C25DB8B4EA5}"/>
                    </a:ext>
                  </a:extLst>
                </p14:cNvPr>
                <p14:cNvContentPartPr/>
                <p14:nvPr/>
              </p14:nvContentPartPr>
              <p14:xfrm>
                <a:off x="2512772" y="4304132"/>
                <a:ext cx="92880" cy="86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F4B1CEE-9C81-51AB-9900-8C25DB8B4E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03772" y="4295132"/>
                  <a:ext cx="110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CA96C12-612D-39D6-1EBD-3436D5E32170}"/>
                    </a:ext>
                  </a:extLst>
                </p14:cNvPr>
                <p14:cNvContentPartPr/>
                <p14:nvPr/>
              </p14:nvContentPartPr>
              <p14:xfrm>
                <a:off x="2351132" y="4457132"/>
                <a:ext cx="134280" cy="17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CA96C12-612D-39D6-1EBD-3436D5E3217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42132" y="4448492"/>
                  <a:ext cx="151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C2BFA1F-E378-5CB4-C209-9DD26670F5D2}"/>
                    </a:ext>
                  </a:extLst>
                </p14:cNvPr>
                <p14:cNvContentPartPr/>
                <p14:nvPr/>
              </p14:nvContentPartPr>
              <p14:xfrm>
                <a:off x="1769732" y="4496372"/>
                <a:ext cx="164880" cy="12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C2BFA1F-E378-5CB4-C209-9DD26670F5D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61092" y="4487732"/>
                  <a:ext cx="182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286047-C4C3-983A-E227-D01118BF8497}"/>
                    </a:ext>
                  </a:extLst>
                </p14:cNvPr>
                <p14:cNvContentPartPr/>
                <p14:nvPr/>
              </p14:nvContentPartPr>
              <p14:xfrm>
                <a:off x="2906252" y="4496012"/>
                <a:ext cx="39600" cy="435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286047-C4C3-983A-E227-D01118BF84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97612" y="4487012"/>
                  <a:ext cx="572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9DCDB0D-9B8C-B63D-CD17-E9DC9B18EB65}"/>
                    </a:ext>
                  </a:extLst>
                </p14:cNvPr>
                <p14:cNvContentPartPr/>
                <p14:nvPr/>
              </p14:nvContentPartPr>
              <p14:xfrm>
                <a:off x="2898692" y="4477292"/>
                <a:ext cx="133920" cy="204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9DCDB0D-9B8C-B63D-CD17-E9DC9B18EB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89692" y="4468292"/>
                  <a:ext cx="151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824CAD6-252A-4167-579E-9454294CC087}"/>
                    </a:ext>
                  </a:extLst>
                </p14:cNvPr>
                <p14:cNvContentPartPr/>
                <p14:nvPr/>
              </p14:nvContentPartPr>
              <p14:xfrm>
                <a:off x="3051332" y="4427252"/>
                <a:ext cx="1367640" cy="518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824CAD6-252A-4167-579E-9454294CC08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42692" y="4418612"/>
                  <a:ext cx="13852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8FB18A8-59F0-55E9-76EC-B848340B07F1}"/>
                    </a:ext>
                  </a:extLst>
                </p14:cNvPr>
                <p14:cNvContentPartPr/>
                <p14:nvPr/>
              </p14:nvContentPartPr>
              <p14:xfrm>
                <a:off x="4083092" y="4402412"/>
                <a:ext cx="84960" cy="58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8FB18A8-59F0-55E9-76EC-B848340B07F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74452" y="4393772"/>
                  <a:ext cx="102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0BD0625-727A-16D6-F20B-03B64F75ED00}"/>
                    </a:ext>
                  </a:extLst>
                </p14:cNvPr>
                <p14:cNvContentPartPr/>
                <p14:nvPr/>
              </p14:nvContentPartPr>
              <p14:xfrm>
                <a:off x="4576292" y="4547132"/>
                <a:ext cx="39960" cy="5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0BD0625-727A-16D6-F20B-03B64F75ED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67652" y="4538492"/>
                  <a:ext cx="57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6863C8-1F7E-5E97-31DC-41D7E5E05AFC}"/>
                    </a:ext>
                  </a:extLst>
                </p14:cNvPr>
                <p14:cNvContentPartPr/>
                <p14:nvPr/>
              </p14:nvContentPartPr>
              <p14:xfrm>
                <a:off x="4575932" y="4700492"/>
                <a:ext cx="48240" cy="37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6863C8-1F7E-5E97-31DC-41D7E5E05AF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67292" y="4691852"/>
                  <a:ext cx="658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14DE896-DA21-C503-B6EC-DF1B22D90130}"/>
              </a:ext>
            </a:extLst>
          </p:cNvPr>
          <p:cNvGrpSpPr/>
          <p:nvPr/>
        </p:nvGrpSpPr>
        <p:grpSpPr>
          <a:xfrm>
            <a:off x="4797332" y="4310612"/>
            <a:ext cx="1690920" cy="587880"/>
            <a:chOff x="4797332" y="4310612"/>
            <a:chExt cx="169092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3264BB-6833-4E9A-10F0-806107927243}"/>
                    </a:ext>
                  </a:extLst>
                </p14:cNvPr>
                <p14:cNvContentPartPr/>
                <p14:nvPr/>
              </p14:nvContentPartPr>
              <p14:xfrm>
                <a:off x="4967612" y="4530572"/>
                <a:ext cx="151920" cy="273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3264BB-6833-4E9A-10F0-8061079272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58612" y="4521932"/>
                  <a:ext cx="169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B9C9013-5B9D-3896-2CB8-BDD24F0755A7}"/>
                    </a:ext>
                  </a:extLst>
                </p14:cNvPr>
                <p14:cNvContentPartPr/>
                <p14:nvPr/>
              </p14:nvContentPartPr>
              <p14:xfrm>
                <a:off x="5191172" y="4664852"/>
                <a:ext cx="90720" cy="2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B9C9013-5B9D-3896-2CB8-BDD24F0755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82172" y="4656212"/>
                  <a:ext cx="108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8261F75-BF15-CAF2-79D4-B891E6956B16}"/>
                    </a:ext>
                  </a:extLst>
                </p14:cNvPr>
                <p14:cNvContentPartPr/>
                <p14:nvPr/>
              </p14:nvContentPartPr>
              <p14:xfrm>
                <a:off x="5332292" y="4524812"/>
                <a:ext cx="105480" cy="224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8261F75-BF15-CAF2-79D4-B891E6956B1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23652" y="4515812"/>
                  <a:ext cx="123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A8B6D35-7582-D0F4-BEB0-9E9BA3709911}"/>
                    </a:ext>
                  </a:extLst>
                </p14:cNvPr>
                <p14:cNvContentPartPr/>
                <p14:nvPr/>
              </p14:nvContentPartPr>
              <p14:xfrm>
                <a:off x="5335532" y="4625612"/>
                <a:ext cx="69120" cy="140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A8B6D35-7582-D0F4-BEB0-9E9BA370991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26532" y="4616972"/>
                  <a:ext cx="86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290C243-4A0C-E414-9254-9F17716A32A9}"/>
                    </a:ext>
                  </a:extLst>
                </p14:cNvPr>
                <p14:cNvContentPartPr/>
                <p14:nvPr/>
              </p14:nvContentPartPr>
              <p14:xfrm>
                <a:off x="4797332" y="4422572"/>
                <a:ext cx="245880" cy="475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290C243-4A0C-E414-9254-9F17716A32A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88692" y="4413932"/>
                  <a:ext cx="2635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03AD9D7-8577-C75F-4EC4-2F26616A7631}"/>
                    </a:ext>
                  </a:extLst>
                </p14:cNvPr>
                <p14:cNvContentPartPr/>
                <p14:nvPr/>
              </p14:nvContentPartPr>
              <p14:xfrm>
                <a:off x="5452892" y="4372532"/>
                <a:ext cx="167760" cy="461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03AD9D7-8577-C75F-4EC4-2F26616A763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43892" y="4363532"/>
                  <a:ext cx="1854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BC77B17-9C4E-3EE1-F2EA-E7B674A7D147}"/>
                    </a:ext>
                  </a:extLst>
                </p14:cNvPr>
                <p14:cNvContentPartPr/>
                <p14:nvPr/>
              </p14:nvContentPartPr>
              <p14:xfrm>
                <a:off x="5741612" y="4360652"/>
                <a:ext cx="148680" cy="451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BC77B17-9C4E-3EE1-F2EA-E7B674A7D14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32612" y="4351652"/>
                  <a:ext cx="1663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B5251F-F869-D05D-476B-1C47ECE0FCBE}"/>
                    </a:ext>
                  </a:extLst>
                </p14:cNvPr>
                <p14:cNvContentPartPr/>
                <p14:nvPr/>
              </p14:nvContentPartPr>
              <p14:xfrm>
                <a:off x="5924132" y="4486652"/>
                <a:ext cx="86400" cy="238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B5251F-F869-D05D-476B-1C47ECE0FC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15132" y="4477652"/>
                  <a:ext cx="104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99E350-9696-0B12-BFB6-0782EFC5383D}"/>
                    </a:ext>
                  </a:extLst>
                </p14:cNvPr>
                <p14:cNvContentPartPr/>
                <p14:nvPr/>
              </p14:nvContentPartPr>
              <p14:xfrm>
                <a:off x="6077132" y="4583852"/>
                <a:ext cx="95040" cy="10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99E350-9696-0B12-BFB6-0782EFC538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68492" y="4574852"/>
                  <a:ext cx="112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7585933-ADB1-329A-57A8-FE3353D7736F}"/>
                    </a:ext>
                  </a:extLst>
                </p14:cNvPr>
                <p14:cNvContentPartPr/>
                <p14:nvPr/>
              </p14:nvContentPartPr>
              <p14:xfrm>
                <a:off x="6217892" y="4476572"/>
                <a:ext cx="123840" cy="236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7585933-ADB1-329A-57A8-FE3353D7736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08892" y="4467572"/>
                  <a:ext cx="141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D89B01C-4C40-4434-41AB-86F0DAA6FD86}"/>
                    </a:ext>
                  </a:extLst>
                </p14:cNvPr>
                <p14:cNvContentPartPr/>
                <p14:nvPr/>
              </p14:nvContentPartPr>
              <p14:xfrm>
                <a:off x="6236252" y="4575572"/>
                <a:ext cx="60480" cy="151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D89B01C-4C40-4434-41AB-86F0DAA6FD8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27612" y="4566932"/>
                  <a:ext cx="78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0EAB99A-F4E0-47C0-F8EA-9264BF5C9E2F}"/>
                    </a:ext>
                  </a:extLst>
                </p14:cNvPr>
                <p14:cNvContentPartPr/>
                <p14:nvPr/>
              </p14:nvContentPartPr>
              <p14:xfrm>
                <a:off x="6353252" y="4310612"/>
                <a:ext cx="135000" cy="483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0EAB99A-F4E0-47C0-F8EA-9264BF5C9E2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44612" y="4301612"/>
                  <a:ext cx="15264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EB9EEBE-6911-C834-BE51-40D57E55CB6A}"/>
              </a:ext>
            </a:extLst>
          </p:cNvPr>
          <p:cNvGrpSpPr/>
          <p:nvPr/>
        </p:nvGrpSpPr>
        <p:grpSpPr>
          <a:xfrm>
            <a:off x="6790292" y="4476932"/>
            <a:ext cx="746640" cy="286920"/>
            <a:chOff x="6790292" y="4476932"/>
            <a:chExt cx="74664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43991C0-739A-F65F-4D01-93E388B1EF76}"/>
                    </a:ext>
                  </a:extLst>
                </p14:cNvPr>
                <p14:cNvContentPartPr/>
                <p14:nvPr/>
              </p14:nvContentPartPr>
              <p14:xfrm>
                <a:off x="6790292" y="4615892"/>
                <a:ext cx="156960" cy="9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43991C0-739A-F65F-4D01-93E388B1EF7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81292" y="4606892"/>
                  <a:ext cx="174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4B8DE92-FA3D-BDE9-6A0E-6D5C75DEF59A}"/>
                    </a:ext>
                  </a:extLst>
                </p14:cNvPr>
                <p14:cNvContentPartPr/>
                <p14:nvPr/>
              </p14:nvContentPartPr>
              <p14:xfrm>
                <a:off x="7098452" y="4492052"/>
                <a:ext cx="95040" cy="271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4B8DE92-FA3D-BDE9-6A0E-6D5C75DEF5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89452" y="4483052"/>
                  <a:ext cx="112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8E6DEB-E9CF-D16C-2CD1-AB1C5AEC7EC7}"/>
                    </a:ext>
                  </a:extLst>
                </p14:cNvPr>
                <p14:cNvContentPartPr/>
                <p14:nvPr/>
              </p14:nvContentPartPr>
              <p14:xfrm>
                <a:off x="7289972" y="4620212"/>
                <a:ext cx="36720" cy="42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8E6DEB-E9CF-D16C-2CD1-AB1C5AEC7EC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80972" y="4611572"/>
                  <a:ext cx="54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261EC89-8E50-9862-F904-43CB09B059E5}"/>
                    </a:ext>
                  </a:extLst>
                </p14:cNvPr>
                <p14:cNvContentPartPr/>
                <p14:nvPr/>
              </p14:nvContentPartPr>
              <p14:xfrm>
                <a:off x="7407692" y="4476932"/>
                <a:ext cx="129240" cy="236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261EC89-8E50-9862-F904-43CB09B059E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98692" y="4468292"/>
                  <a:ext cx="1468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8E3E27-7956-5415-1DD5-608C6F9A1351}"/>
              </a:ext>
            </a:extLst>
          </p:cNvPr>
          <p:cNvGrpSpPr/>
          <p:nvPr/>
        </p:nvGrpSpPr>
        <p:grpSpPr>
          <a:xfrm>
            <a:off x="7741412" y="4577012"/>
            <a:ext cx="157320" cy="89640"/>
            <a:chOff x="7741412" y="4577012"/>
            <a:chExt cx="15732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027795-46E7-172E-DA1D-956F9A9B53AB}"/>
                    </a:ext>
                  </a:extLst>
                </p14:cNvPr>
                <p14:cNvContentPartPr/>
                <p14:nvPr/>
              </p14:nvContentPartPr>
              <p14:xfrm>
                <a:off x="7741412" y="4577012"/>
                <a:ext cx="119520" cy="2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027795-46E7-172E-DA1D-956F9A9B53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32772" y="4568372"/>
                  <a:ext cx="137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8450EB7-7A59-12BA-EB05-1C8418218144}"/>
                    </a:ext>
                  </a:extLst>
                </p14:cNvPr>
                <p14:cNvContentPartPr/>
                <p14:nvPr/>
              </p14:nvContentPartPr>
              <p14:xfrm>
                <a:off x="7741412" y="4654412"/>
                <a:ext cx="157320" cy="12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8450EB7-7A59-12BA-EB05-1C841821814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32772" y="4645412"/>
                  <a:ext cx="17496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5F92AE5-32DA-2B36-2925-037830DF857D}"/>
                  </a:ext>
                </a:extLst>
              </p14:cNvPr>
              <p14:cNvContentPartPr/>
              <p14:nvPr/>
            </p14:nvContentPartPr>
            <p14:xfrm>
              <a:off x="8131652" y="4537412"/>
              <a:ext cx="126720" cy="204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5F92AE5-32DA-2B36-2925-037830DF857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123012" y="4528412"/>
                <a:ext cx="1443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55227C9-BE8A-A8CF-A9BD-77EF4FBE92D2}"/>
                  </a:ext>
                </a:extLst>
              </p14:cNvPr>
              <p14:cNvContentPartPr/>
              <p14:nvPr/>
            </p14:nvContentPartPr>
            <p14:xfrm>
              <a:off x="3647492" y="424772"/>
              <a:ext cx="360" cy="1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55227C9-BE8A-A8CF-A9BD-77EF4FBE92D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643172" y="420452"/>
                <a:ext cx="900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D5BF544-57CD-1045-8081-BD1F12C1755E}"/>
              </a:ext>
            </a:extLst>
          </p:cNvPr>
          <p:cNvGrpSpPr/>
          <p:nvPr/>
        </p:nvGrpSpPr>
        <p:grpSpPr>
          <a:xfrm>
            <a:off x="365012" y="2903372"/>
            <a:ext cx="91800" cy="201600"/>
            <a:chOff x="365012" y="2903372"/>
            <a:chExt cx="9180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89641F1-7AC2-A9A2-CD37-24ADB2ED3DE2}"/>
                    </a:ext>
                  </a:extLst>
                </p14:cNvPr>
                <p14:cNvContentPartPr/>
                <p14:nvPr/>
              </p14:nvContentPartPr>
              <p14:xfrm>
                <a:off x="367532" y="2903372"/>
                <a:ext cx="89280" cy="201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89641F1-7AC2-A9A2-CD37-24ADB2ED3DE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8892" y="2894372"/>
                  <a:ext cx="106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43E2D3E-8695-BC6C-3404-7BA00B94411F}"/>
                    </a:ext>
                  </a:extLst>
                </p14:cNvPr>
                <p14:cNvContentPartPr/>
                <p14:nvPr/>
              </p14:nvContentPartPr>
              <p14:xfrm>
                <a:off x="365012" y="2986892"/>
                <a:ext cx="69120" cy="97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43E2D3E-8695-BC6C-3404-7BA00B9441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6012" y="2977892"/>
                  <a:ext cx="8676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720CDC-F553-145D-6E36-CE5DD238366C}"/>
              </a:ext>
            </a:extLst>
          </p:cNvPr>
          <p:cNvGrpSpPr/>
          <p:nvPr/>
        </p:nvGrpSpPr>
        <p:grpSpPr>
          <a:xfrm>
            <a:off x="375092" y="3329972"/>
            <a:ext cx="100800" cy="198360"/>
            <a:chOff x="375092" y="3329972"/>
            <a:chExt cx="1008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D78EFA5-4FB5-CB6A-6C71-BBCA651636A1}"/>
                    </a:ext>
                  </a:extLst>
                </p14:cNvPr>
                <p14:cNvContentPartPr/>
                <p14:nvPr/>
              </p14:nvContentPartPr>
              <p14:xfrm>
                <a:off x="393452" y="3329972"/>
                <a:ext cx="82440" cy="197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D78EFA5-4FB5-CB6A-6C71-BBCA651636A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4812" y="3320972"/>
                  <a:ext cx="100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1CA875-104E-6567-6F2A-9F43C1FAFBB4}"/>
                    </a:ext>
                  </a:extLst>
                </p14:cNvPr>
                <p14:cNvContentPartPr/>
                <p14:nvPr/>
              </p14:nvContentPartPr>
              <p14:xfrm>
                <a:off x="375092" y="3383252"/>
                <a:ext cx="91440" cy="145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1CA875-104E-6567-6F2A-9F43C1FAFBB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6092" y="3374252"/>
                  <a:ext cx="10908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3AB77FA-BA92-E833-D45B-9E11F38204AE}"/>
              </a:ext>
            </a:extLst>
          </p:cNvPr>
          <p:cNvGrpSpPr/>
          <p:nvPr/>
        </p:nvGrpSpPr>
        <p:grpSpPr>
          <a:xfrm>
            <a:off x="252692" y="2809412"/>
            <a:ext cx="1767960" cy="943200"/>
            <a:chOff x="252692" y="2809412"/>
            <a:chExt cx="1767960" cy="9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A856B44-5FDC-94DA-4BE8-0A74CDECD87C}"/>
                    </a:ext>
                  </a:extLst>
                </p14:cNvPr>
                <p14:cNvContentPartPr/>
                <p14:nvPr/>
              </p14:nvContentPartPr>
              <p14:xfrm>
                <a:off x="537092" y="2970692"/>
                <a:ext cx="121320" cy="130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A856B44-5FDC-94DA-4BE8-0A74CDECD87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2772" y="2966372"/>
                  <a:ext cx="129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F939146-4881-A2CA-9BB1-5196C0EC684F}"/>
                    </a:ext>
                  </a:extLst>
                </p14:cNvPr>
                <p14:cNvContentPartPr/>
                <p14:nvPr/>
              </p14:nvContentPartPr>
              <p14:xfrm>
                <a:off x="596492" y="3361292"/>
                <a:ext cx="120240" cy="330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F939146-4881-A2CA-9BB1-5196C0EC68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2172" y="3356972"/>
                  <a:ext cx="128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F25B19E-0F3E-6BCB-D94D-FE11121A3B9E}"/>
                    </a:ext>
                  </a:extLst>
                </p14:cNvPr>
                <p14:cNvContentPartPr/>
                <p14:nvPr/>
              </p14:nvContentPartPr>
              <p14:xfrm>
                <a:off x="252692" y="2809412"/>
                <a:ext cx="123480" cy="943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F25B19E-0F3E-6BCB-D94D-FE11121A3B9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8372" y="2805092"/>
                  <a:ext cx="132120" cy="9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8935EF5-B733-BC9C-DA40-1B4BF8A164E0}"/>
                    </a:ext>
                  </a:extLst>
                </p14:cNvPr>
                <p14:cNvContentPartPr/>
                <p14:nvPr/>
              </p14:nvContentPartPr>
              <p14:xfrm>
                <a:off x="695132" y="2837852"/>
                <a:ext cx="135000" cy="778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8935EF5-B733-BC9C-DA40-1B4BF8A164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0812" y="2833532"/>
                  <a:ext cx="14364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7FF2F4-8C9E-D20D-B64A-387762641B63}"/>
                    </a:ext>
                  </a:extLst>
                </p14:cNvPr>
                <p14:cNvContentPartPr/>
                <p14:nvPr/>
              </p14:nvContentPartPr>
              <p14:xfrm>
                <a:off x="989612" y="3173732"/>
                <a:ext cx="61200" cy="7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7FF2F4-8C9E-D20D-B64A-387762641B6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5292" y="3169412"/>
                  <a:ext cx="69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B221978-E61F-CEB2-2880-019928B7F3B9}"/>
                    </a:ext>
                  </a:extLst>
                </p14:cNvPr>
                <p14:cNvContentPartPr/>
                <p14:nvPr/>
              </p14:nvContentPartPr>
              <p14:xfrm>
                <a:off x="1001492" y="3245012"/>
                <a:ext cx="53640" cy="2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B221978-E61F-CEB2-2880-019928B7F3B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7172" y="3240692"/>
                  <a:ext cx="622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C0CC17-6DDC-4765-A231-BEF3EDA92451}"/>
                    </a:ext>
                  </a:extLst>
                </p14:cNvPr>
                <p14:cNvContentPartPr/>
                <p14:nvPr/>
              </p14:nvContentPartPr>
              <p14:xfrm>
                <a:off x="1171052" y="3131612"/>
                <a:ext cx="80280" cy="177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C0CC17-6DDC-4765-A231-BEF3EDA924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66732" y="3127292"/>
                  <a:ext cx="88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A6AD472-CE26-2A59-BEF3-04710E6D8B54}"/>
                    </a:ext>
                  </a:extLst>
                </p14:cNvPr>
                <p14:cNvContentPartPr/>
                <p14:nvPr/>
              </p14:nvContentPartPr>
              <p14:xfrm>
                <a:off x="1178252" y="3200012"/>
                <a:ext cx="59760" cy="109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A6AD472-CE26-2A59-BEF3-04710E6D8B5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73932" y="3195692"/>
                  <a:ext cx="68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50245BD-006D-0256-C032-57A2E43E1AB1}"/>
                    </a:ext>
                  </a:extLst>
                </p14:cNvPr>
                <p14:cNvContentPartPr/>
                <p14:nvPr/>
              </p14:nvContentPartPr>
              <p14:xfrm>
                <a:off x="1387772" y="2924972"/>
                <a:ext cx="52560" cy="657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50245BD-006D-0256-C032-57A2E43E1AB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83452" y="2920652"/>
                  <a:ext cx="612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4D161F-53B5-4304-DC26-FB862D1D1EC1}"/>
                    </a:ext>
                  </a:extLst>
                </p14:cNvPr>
                <p14:cNvContentPartPr/>
                <p14:nvPr/>
              </p14:nvContentPartPr>
              <p14:xfrm>
                <a:off x="1553732" y="2997692"/>
                <a:ext cx="80280" cy="130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4D161F-53B5-4304-DC26-FB862D1D1EC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49412" y="2993372"/>
                  <a:ext cx="8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3ECD51-DA16-271A-2457-2D6AE3962DE3}"/>
                    </a:ext>
                  </a:extLst>
                </p14:cNvPr>
                <p14:cNvContentPartPr/>
                <p14:nvPr/>
              </p14:nvContentPartPr>
              <p14:xfrm>
                <a:off x="1527812" y="3288212"/>
                <a:ext cx="99720" cy="246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3ECD51-DA16-271A-2457-2D6AE3962DE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23492" y="3283892"/>
                  <a:ext cx="108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A19E9C3-AE3A-5DB8-8288-F49BBB883895}"/>
                    </a:ext>
                  </a:extLst>
                </p14:cNvPr>
                <p14:cNvContentPartPr/>
                <p14:nvPr/>
              </p14:nvContentPartPr>
              <p14:xfrm>
                <a:off x="1673252" y="2905892"/>
                <a:ext cx="122400" cy="636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A19E9C3-AE3A-5DB8-8288-F49BBB88389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68932" y="2901572"/>
                  <a:ext cx="131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B530B15-071F-6AFA-30C8-B7017597EEBB}"/>
                    </a:ext>
                  </a:extLst>
                </p14:cNvPr>
                <p14:cNvContentPartPr/>
                <p14:nvPr/>
              </p14:nvContentPartPr>
              <p14:xfrm>
                <a:off x="1905452" y="3171932"/>
                <a:ext cx="78120" cy="2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B530B15-071F-6AFA-30C8-B7017597EEB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01132" y="3167612"/>
                  <a:ext cx="867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33E448C-C612-1BA1-601F-F9953971A7BD}"/>
                    </a:ext>
                  </a:extLst>
                </p14:cNvPr>
                <p14:cNvContentPartPr/>
                <p14:nvPr/>
              </p14:nvContentPartPr>
              <p14:xfrm>
                <a:off x="1926692" y="3235292"/>
                <a:ext cx="56520" cy="9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33E448C-C612-1BA1-601F-F9953971A7B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2372" y="3230972"/>
                  <a:ext cx="651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75CBF7-8DA3-37CE-DFFA-0C0BD9207414}"/>
                    </a:ext>
                  </a:extLst>
                </p14:cNvPr>
                <p14:cNvContentPartPr/>
                <p14:nvPr/>
              </p14:nvContentPartPr>
              <p14:xfrm>
                <a:off x="1938572" y="3097772"/>
                <a:ext cx="82080" cy="268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75CBF7-8DA3-37CE-DFFA-0C0BD92074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934252" y="3093452"/>
                  <a:ext cx="9072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1E34DAD-4DC3-1F4F-E95F-AF1A7CED99FA}"/>
                  </a:ext>
                </a:extLst>
              </p14:cNvPr>
              <p14:cNvContentPartPr/>
              <p14:nvPr/>
            </p14:nvContentPartPr>
            <p14:xfrm>
              <a:off x="109052" y="2639132"/>
              <a:ext cx="2040480" cy="1374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1E34DAD-4DC3-1F4F-E95F-AF1A7CED99F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0412" y="2630492"/>
                <a:ext cx="2058120" cy="13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44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C3AF75-8889-6979-2BF8-C432D84D7F85}"/>
                  </a:ext>
                </a:extLst>
              </p14:cNvPr>
              <p14:cNvContentPartPr/>
              <p14:nvPr/>
            </p14:nvContentPartPr>
            <p14:xfrm>
              <a:off x="743012" y="1357892"/>
              <a:ext cx="53640" cy="23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C3AF75-8889-6979-2BF8-C432D84D7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692" y="1353572"/>
                <a:ext cx="6228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D77D4-CEA1-A4EF-7264-69AD378DB241}"/>
              </a:ext>
            </a:extLst>
          </p:cNvPr>
          <p:cNvGrpSpPr/>
          <p:nvPr/>
        </p:nvGrpSpPr>
        <p:grpSpPr>
          <a:xfrm>
            <a:off x="703052" y="1258532"/>
            <a:ext cx="2472480" cy="569160"/>
            <a:chOff x="703052" y="1258532"/>
            <a:chExt cx="247248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4C382D-4B25-7159-0C7D-03C75CB99AC9}"/>
                    </a:ext>
                  </a:extLst>
                </p14:cNvPr>
                <p14:cNvContentPartPr/>
                <p14:nvPr/>
              </p14:nvContentPartPr>
              <p14:xfrm>
                <a:off x="736892" y="1454012"/>
                <a:ext cx="83160" cy="1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4C382D-4B25-7159-0C7D-03C75CB99A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572" y="1449692"/>
                  <a:ext cx="91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18124B-4F0E-72AA-5290-8C6442FB2772}"/>
                    </a:ext>
                  </a:extLst>
                </p14:cNvPr>
                <p14:cNvContentPartPr/>
                <p14:nvPr/>
              </p14:nvContentPartPr>
              <p14:xfrm>
                <a:off x="821492" y="1388132"/>
                <a:ext cx="766080" cy="439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18124B-4F0E-72AA-5290-8C6442FB2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7172" y="1383812"/>
                  <a:ext cx="7747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ABB064-E48D-E032-35F4-F8AF6F09220B}"/>
                    </a:ext>
                  </a:extLst>
                </p14:cNvPr>
                <p14:cNvContentPartPr/>
                <p14:nvPr/>
              </p14:nvContentPartPr>
              <p14:xfrm>
                <a:off x="1228652" y="1276172"/>
                <a:ext cx="47160" cy="5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ABB064-E48D-E032-35F4-F8AF6F0922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4332" y="1271852"/>
                  <a:ext cx="55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32721C-FAC2-FA75-6A76-D892F26E9C90}"/>
                    </a:ext>
                  </a:extLst>
                </p14:cNvPr>
                <p14:cNvContentPartPr/>
                <p14:nvPr/>
              </p14:nvContentPartPr>
              <p14:xfrm>
                <a:off x="832652" y="1301012"/>
                <a:ext cx="7056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32721C-FAC2-FA75-6A76-D892F26E9C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32" y="1296692"/>
                  <a:ext cx="79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3B5F63-D8EA-F6FA-75BB-ED5B013273C6}"/>
                    </a:ext>
                  </a:extLst>
                </p14:cNvPr>
                <p14:cNvContentPartPr/>
                <p14:nvPr/>
              </p14:nvContentPartPr>
              <p14:xfrm>
                <a:off x="1770452" y="1382012"/>
                <a:ext cx="35280" cy="18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3B5F63-D8EA-F6FA-75BB-ED5B013273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6132" y="1377692"/>
                  <a:ext cx="43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8893B8-A74E-64F8-27E6-5013BA3518FE}"/>
                    </a:ext>
                  </a:extLst>
                </p14:cNvPr>
                <p14:cNvContentPartPr/>
                <p14:nvPr/>
              </p14:nvContentPartPr>
              <p14:xfrm>
                <a:off x="1762892" y="1379852"/>
                <a:ext cx="492480" cy="41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8893B8-A74E-64F8-27E6-5013BA3518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8572" y="1375532"/>
                  <a:ext cx="501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06E2B1-0A70-B0FD-242F-B1EDE5AADD0F}"/>
                    </a:ext>
                  </a:extLst>
                </p14:cNvPr>
                <p14:cNvContentPartPr/>
                <p14:nvPr/>
              </p14:nvContentPartPr>
              <p14:xfrm>
                <a:off x="1931372" y="1258532"/>
                <a:ext cx="77760" cy="8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06E2B1-0A70-B0FD-242F-B1EDE5AADD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7052" y="1254212"/>
                  <a:ext cx="86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D6B3A6-AB3C-3AA2-DA57-C7E4DE9BFEC6}"/>
                    </a:ext>
                  </a:extLst>
                </p14:cNvPr>
                <p14:cNvContentPartPr/>
                <p14:nvPr/>
              </p14:nvContentPartPr>
              <p14:xfrm>
                <a:off x="2384252" y="1309652"/>
                <a:ext cx="791280" cy="20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D6B3A6-AB3C-3AA2-DA57-C7E4DE9BFE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9932" y="1305332"/>
                  <a:ext cx="799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D3124F-D1F3-2038-864D-D7EC09324A04}"/>
                    </a:ext>
                  </a:extLst>
                </p14:cNvPr>
                <p14:cNvContentPartPr/>
                <p14:nvPr/>
              </p14:nvContentPartPr>
              <p14:xfrm>
                <a:off x="2692412" y="1342772"/>
                <a:ext cx="11304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D3124F-D1F3-2038-864D-D7EC09324A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8092" y="1338452"/>
                  <a:ext cx="121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C379DB-55B1-7331-672E-B43380E4737D}"/>
                    </a:ext>
                  </a:extLst>
                </p14:cNvPr>
                <p14:cNvContentPartPr/>
                <p14:nvPr/>
              </p14:nvContentPartPr>
              <p14:xfrm>
                <a:off x="703052" y="1571372"/>
                <a:ext cx="2390760" cy="9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C379DB-55B1-7331-672E-B43380E47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8732" y="1567052"/>
                  <a:ext cx="23994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32F6F5-4A48-DDAF-6CE7-8AC734665D22}"/>
              </a:ext>
            </a:extLst>
          </p:cNvPr>
          <p:cNvGrpSpPr/>
          <p:nvPr/>
        </p:nvGrpSpPr>
        <p:grpSpPr>
          <a:xfrm>
            <a:off x="2633012" y="1798532"/>
            <a:ext cx="1418760" cy="482760"/>
            <a:chOff x="2633012" y="1798532"/>
            <a:chExt cx="141876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CBDEB0-F246-EE71-7079-ABF759C7D4D9}"/>
                    </a:ext>
                  </a:extLst>
                </p14:cNvPr>
                <p14:cNvContentPartPr/>
                <p14:nvPr/>
              </p14:nvContentPartPr>
              <p14:xfrm>
                <a:off x="2633012" y="1867292"/>
                <a:ext cx="65520" cy="21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CBDEB0-F246-EE71-7079-ABF759C7D4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8692" y="1862972"/>
                  <a:ext cx="74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4184E0-3FBD-817C-15E5-5FCEE8957A9D}"/>
                    </a:ext>
                  </a:extLst>
                </p14:cNvPr>
                <p14:cNvContentPartPr/>
                <p14:nvPr/>
              </p14:nvContentPartPr>
              <p14:xfrm>
                <a:off x="2637332" y="1937132"/>
                <a:ext cx="542880" cy="34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4184E0-3FBD-817C-15E5-5FCEE8957A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3012" y="1932812"/>
                  <a:ext cx="551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1D5EA7-52DF-306D-D0A8-76A8703DEAE9}"/>
                    </a:ext>
                  </a:extLst>
                </p14:cNvPr>
                <p14:cNvContentPartPr/>
                <p14:nvPr/>
              </p14:nvContentPartPr>
              <p14:xfrm>
                <a:off x="2839652" y="1798532"/>
                <a:ext cx="61200" cy="62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1D5EA7-52DF-306D-D0A8-76A8703DEA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5332" y="1794212"/>
                  <a:ext cx="69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07A8A8-F864-8558-9ADB-8E12A7F62493}"/>
                    </a:ext>
                  </a:extLst>
                </p14:cNvPr>
                <p14:cNvContentPartPr/>
                <p14:nvPr/>
              </p14:nvContentPartPr>
              <p14:xfrm>
                <a:off x="3257612" y="1888172"/>
                <a:ext cx="91800" cy="165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07A8A8-F864-8558-9ADB-8E12A7F624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3292" y="1883852"/>
                  <a:ext cx="100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C84739-49D0-E0BF-D7C9-51C2834FF265}"/>
                    </a:ext>
                  </a:extLst>
                </p14:cNvPr>
                <p14:cNvContentPartPr/>
                <p14:nvPr/>
              </p14:nvContentPartPr>
              <p14:xfrm>
                <a:off x="3376412" y="1855772"/>
                <a:ext cx="525240" cy="19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C84739-49D0-E0BF-D7C9-51C2834FF2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2092" y="1851452"/>
                  <a:ext cx="533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E0C799-ACE8-79BF-A491-CBD3D18BC3C0}"/>
                    </a:ext>
                  </a:extLst>
                </p14:cNvPr>
                <p14:cNvContentPartPr/>
                <p14:nvPr/>
              </p14:nvContentPartPr>
              <p14:xfrm>
                <a:off x="4010732" y="1901132"/>
                <a:ext cx="25560" cy="2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E0C799-ACE8-79BF-A491-CBD3D18BC3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6412" y="1896812"/>
                  <a:ext cx="34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D792B5-903F-2BF4-17F4-BB7B6575C7D0}"/>
                    </a:ext>
                  </a:extLst>
                </p14:cNvPr>
                <p14:cNvContentPartPr/>
                <p14:nvPr/>
              </p14:nvContentPartPr>
              <p14:xfrm>
                <a:off x="4014692" y="1995092"/>
                <a:ext cx="37080" cy="47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D792B5-903F-2BF4-17F4-BB7B6575C7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0372" y="1990772"/>
                  <a:ext cx="457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C78B0C-CDEB-8398-CBD0-333C19583FBB}"/>
              </a:ext>
            </a:extLst>
          </p:cNvPr>
          <p:cNvGrpSpPr/>
          <p:nvPr/>
        </p:nvGrpSpPr>
        <p:grpSpPr>
          <a:xfrm>
            <a:off x="4432292" y="1634012"/>
            <a:ext cx="606240" cy="195480"/>
            <a:chOff x="4432292" y="1634012"/>
            <a:chExt cx="60624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51FB65-4305-792A-9F05-EAB05DF8A85E}"/>
                    </a:ext>
                  </a:extLst>
                </p14:cNvPr>
                <p14:cNvContentPartPr/>
                <p14:nvPr/>
              </p14:nvContentPartPr>
              <p14:xfrm>
                <a:off x="4466132" y="1637972"/>
                <a:ext cx="61920" cy="16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51FB65-4305-792A-9F05-EAB05DF8A8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1812" y="1633652"/>
                  <a:ext cx="70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84E19A-9E78-F2BC-49A9-7CED82C5E344}"/>
                    </a:ext>
                  </a:extLst>
                </p14:cNvPr>
                <p14:cNvContentPartPr/>
                <p14:nvPr/>
              </p14:nvContentPartPr>
              <p14:xfrm>
                <a:off x="4432292" y="1713932"/>
                <a:ext cx="67680" cy="11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84E19A-9E78-F2BC-49A9-7CED82C5E3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7972" y="1709612"/>
                  <a:ext cx="76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F4B9E2-BAF0-55BA-C35B-D9BFB0F5F511}"/>
                    </a:ext>
                  </a:extLst>
                </p14:cNvPr>
                <p14:cNvContentPartPr/>
                <p14:nvPr/>
              </p14:nvContentPartPr>
              <p14:xfrm>
                <a:off x="4630652" y="1674692"/>
                <a:ext cx="78840" cy="5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F4B9E2-BAF0-55BA-C35B-D9BFB0F5F5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6332" y="1670372"/>
                  <a:ext cx="87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E54E6F-10CB-F5DC-8CB9-7A774B94CDE9}"/>
                    </a:ext>
                  </a:extLst>
                </p14:cNvPr>
                <p14:cNvContentPartPr/>
                <p14:nvPr/>
              </p14:nvContentPartPr>
              <p14:xfrm>
                <a:off x="4884092" y="1634012"/>
                <a:ext cx="154440" cy="156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E54E6F-10CB-F5DC-8CB9-7A774B94CD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79772" y="1629692"/>
                  <a:ext cx="1630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43589E-C348-F93A-815E-D65C7911EA9A}"/>
              </a:ext>
            </a:extLst>
          </p:cNvPr>
          <p:cNvGrpSpPr/>
          <p:nvPr/>
        </p:nvGrpSpPr>
        <p:grpSpPr>
          <a:xfrm>
            <a:off x="4465412" y="2000492"/>
            <a:ext cx="559080" cy="199800"/>
            <a:chOff x="4465412" y="2000492"/>
            <a:chExt cx="55908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0541AED-FFBB-25F5-7FC8-563DC4437F04}"/>
                    </a:ext>
                  </a:extLst>
                </p14:cNvPr>
                <p14:cNvContentPartPr/>
                <p14:nvPr/>
              </p14:nvContentPartPr>
              <p14:xfrm>
                <a:off x="4465412" y="2000492"/>
                <a:ext cx="99720" cy="16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0541AED-FFBB-25F5-7FC8-563DC4437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61092" y="1996172"/>
                  <a:ext cx="108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CDF6AB-1937-1272-34DE-71FA4B19FC7C}"/>
                    </a:ext>
                  </a:extLst>
                </p14:cNvPr>
                <p14:cNvContentPartPr/>
                <p14:nvPr/>
              </p14:nvContentPartPr>
              <p14:xfrm>
                <a:off x="4466132" y="2068532"/>
                <a:ext cx="76680" cy="13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CDF6AB-1937-1272-34DE-71FA4B19FC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61812" y="2064212"/>
                  <a:ext cx="85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335509-B65E-5F95-5082-FF3BC2F5FD33}"/>
                    </a:ext>
                  </a:extLst>
                </p14:cNvPr>
                <p14:cNvContentPartPr/>
                <p14:nvPr/>
              </p14:nvContentPartPr>
              <p14:xfrm>
                <a:off x="4710572" y="2051972"/>
                <a:ext cx="6768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335509-B65E-5F95-5082-FF3BC2F5FD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06252" y="2047652"/>
                  <a:ext cx="76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2A0B06-EF4F-8903-E6B4-78290F565073}"/>
                    </a:ext>
                  </a:extLst>
                </p14:cNvPr>
                <p14:cNvContentPartPr/>
                <p14:nvPr/>
              </p14:nvContentPartPr>
              <p14:xfrm>
                <a:off x="4686092" y="2093012"/>
                <a:ext cx="107640" cy="1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2A0B06-EF4F-8903-E6B4-78290F5650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81772" y="2088692"/>
                  <a:ext cx="116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55D1D8-3FE4-5907-489C-AB79605AB964}"/>
                    </a:ext>
                  </a:extLst>
                </p14:cNvPr>
                <p14:cNvContentPartPr/>
                <p14:nvPr/>
              </p14:nvContentPartPr>
              <p14:xfrm>
                <a:off x="4924412" y="2033972"/>
                <a:ext cx="100080" cy="12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55D1D8-3FE4-5907-489C-AB79605AB9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0092" y="2029652"/>
                  <a:ext cx="1087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919A50-427D-4864-64DE-0F0120ABD55A}"/>
                  </a:ext>
                </a:extLst>
              </p14:cNvPr>
              <p14:cNvContentPartPr/>
              <p14:nvPr/>
            </p14:nvContentPartPr>
            <p14:xfrm>
              <a:off x="451772" y="2319347"/>
              <a:ext cx="689760" cy="289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919A50-427D-4864-64DE-0F0120ABD5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7452" y="2315027"/>
                <a:ext cx="69840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7853720-7A1E-5C5D-96FA-CA7D99A7B410}"/>
              </a:ext>
            </a:extLst>
          </p:cNvPr>
          <p:cNvGrpSpPr/>
          <p:nvPr/>
        </p:nvGrpSpPr>
        <p:grpSpPr>
          <a:xfrm>
            <a:off x="1296692" y="2136467"/>
            <a:ext cx="1024200" cy="415080"/>
            <a:chOff x="1296692" y="2136467"/>
            <a:chExt cx="102420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E60ACA-A86B-FB37-0193-7453BC5A2ACF}"/>
                    </a:ext>
                  </a:extLst>
                </p14:cNvPr>
                <p14:cNvContentPartPr/>
                <p14:nvPr/>
              </p14:nvContentPartPr>
              <p14:xfrm>
                <a:off x="1296692" y="2235467"/>
                <a:ext cx="1024200" cy="316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E60ACA-A86B-FB37-0193-7453BC5A2A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92372" y="2231147"/>
                  <a:ext cx="1032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090E86-2464-C6D2-A999-83FC380CF359}"/>
                    </a:ext>
                  </a:extLst>
                </p14:cNvPr>
                <p14:cNvContentPartPr/>
                <p14:nvPr/>
              </p14:nvContentPartPr>
              <p14:xfrm>
                <a:off x="1913372" y="2136467"/>
                <a:ext cx="75600" cy="6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090E86-2464-C6D2-A999-83FC380CF3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09052" y="2132147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787814-2BC0-7396-DD1A-23C9B7863DDE}"/>
                    </a:ext>
                  </a:extLst>
                </p14:cNvPr>
                <p14:cNvContentPartPr/>
                <p14:nvPr/>
              </p14:nvContentPartPr>
              <p14:xfrm>
                <a:off x="1824452" y="2270387"/>
                <a:ext cx="94320" cy="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787814-2BC0-7396-DD1A-23C9B7863D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0132" y="2266067"/>
                  <a:ext cx="10296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F1BC9-CAEF-36F4-F99B-852D077C8525}"/>
              </a:ext>
            </a:extLst>
          </p:cNvPr>
          <p:cNvGrpSpPr/>
          <p:nvPr/>
        </p:nvGrpSpPr>
        <p:grpSpPr>
          <a:xfrm>
            <a:off x="5638800" y="2465507"/>
            <a:ext cx="1108440" cy="270720"/>
            <a:chOff x="5638800" y="2465507"/>
            <a:chExt cx="110844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22644A-FABB-E1DB-6BA7-C6BABE9B4841}"/>
                    </a:ext>
                  </a:extLst>
                </p14:cNvPr>
                <p14:cNvContentPartPr/>
                <p14:nvPr/>
              </p14:nvContentPartPr>
              <p14:xfrm>
                <a:off x="5638800" y="2465507"/>
                <a:ext cx="145080" cy="169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22644A-FABB-E1DB-6BA7-C6BABE9B48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4480" y="2461187"/>
                  <a:ext cx="153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F89640-61A7-9145-50A5-E74715C22B12}"/>
                    </a:ext>
                  </a:extLst>
                </p14:cNvPr>
                <p14:cNvContentPartPr/>
                <p14:nvPr/>
              </p14:nvContentPartPr>
              <p14:xfrm>
                <a:off x="5830320" y="2485667"/>
                <a:ext cx="118080" cy="123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F89640-61A7-9145-50A5-E74715C22B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26000" y="2481347"/>
                  <a:ext cx="12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8D052F-13D6-C819-E334-E195F2297079}"/>
                    </a:ext>
                  </a:extLst>
                </p14:cNvPr>
                <p14:cNvContentPartPr/>
                <p14:nvPr/>
              </p14:nvContentPartPr>
              <p14:xfrm>
                <a:off x="6022200" y="2470547"/>
                <a:ext cx="6120" cy="14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8D052F-13D6-C819-E334-E195F22970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17880" y="2466227"/>
                  <a:ext cx="14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E8CEC4-547F-2A29-1782-6F7A7D2A94A6}"/>
                    </a:ext>
                  </a:extLst>
                </p14:cNvPr>
                <p14:cNvContentPartPr/>
                <p14:nvPr/>
              </p14:nvContentPartPr>
              <p14:xfrm>
                <a:off x="5968560" y="2551547"/>
                <a:ext cx="11124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E8CEC4-547F-2A29-1782-6F7A7D2A94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64240" y="2547227"/>
                  <a:ext cx="119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A301D4-661B-0612-C6B7-85E0549FE88A}"/>
                    </a:ext>
                  </a:extLst>
                </p14:cNvPr>
                <p14:cNvContentPartPr/>
                <p14:nvPr/>
              </p14:nvContentPartPr>
              <p14:xfrm>
                <a:off x="6159360" y="2502587"/>
                <a:ext cx="116640" cy="233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A301D4-661B-0612-C6B7-85E0549FE8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55040" y="2498267"/>
                  <a:ext cx="125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EFE0EE-054E-44BF-F0A3-039F44BC22A1}"/>
                    </a:ext>
                  </a:extLst>
                </p14:cNvPr>
                <p14:cNvContentPartPr/>
                <p14:nvPr/>
              </p14:nvContentPartPr>
              <p14:xfrm>
                <a:off x="6329280" y="2534267"/>
                <a:ext cx="80280" cy="51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EFE0EE-054E-44BF-F0A3-039F44BC22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24960" y="2529947"/>
                  <a:ext cx="88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012FB1-0668-EB9C-B9C9-03D7990C02BB}"/>
                    </a:ext>
                  </a:extLst>
                </p14:cNvPr>
                <p14:cNvContentPartPr/>
                <p14:nvPr/>
              </p14:nvContentPartPr>
              <p14:xfrm>
                <a:off x="6426120" y="2482427"/>
                <a:ext cx="118800" cy="14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012FB1-0668-EB9C-B9C9-03D7990C02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21800" y="2478107"/>
                  <a:ext cx="12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A9EF57-3B91-DE40-15A1-404CDD3CAF1F}"/>
                    </a:ext>
                  </a:extLst>
                </p14:cNvPr>
                <p14:cNvContentPartPr/>
                <p14:nvPr/>
              </p14:nvContentPartPr>
              <p14:xfrm>
                <a:off x="6589920" y="2489987"/>
                <a:ext cx="157320" cy="11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A9EF57-3B91-DE40-15A1-404CDD3CAF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85600" y="2485667"/>
                  <a:ext cx="16596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452428-65EC-5F3A-FEB7-27F3B3ECD036}"/>
              </a:ext>
            </a:extLst>
          </p:cNvPr>
          <p:cNvGrpSpPr/>
          <p:nvPr/>
        </p:nvGrpSpPr>
        <p:grpSpPr>
          <a:xfrm>
            <a:off x="5662200" y="2947547"/>
            <a:ext cx="1304280" cy="403560"/>
            <a:chOff x="5662200" y="2947547"/>
            <a:chExt cx="130428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C09A00-985E-9B82-5A3D-817780040BE4}"/>
                    </a:ext>
                  </a:extLst>
                </p14:cNvPr>
                <p14:cNvContentPartPr/>
                <p14:nvPr/>
              </p14:nvContentPartPr>
              <p14:xfrm>
                <a:off x="5662200" y="2947547"/>
                <a:ext cx="75600" cy="172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C09A00-985E-9B82-5A3D-817780040B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57880" y="2943227"/>
                  <a:ext cx="84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2BEE9F-828D-4ADB-2D6B-397FD5936943}"/>
                    </a:ext>
                  </a:extLst>
                </p14:cNvPr>
                <p14:cNvContentPartPr/>
                <p14:nvPr/>
              </p14:nvContentPartPr>
              <p14:xfrm>
                <a:off x="5810880" y="3008747"/>
                <a:ext cx="127080" cy="123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2BEE9F-828D-4ADB-2D6B-397FD59369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06560" y="3004427"/>
                  <a:ext cx="135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DAAF2F-BA46-D142-52B2-B01A3DC9ABEE}"/>
                    </a:ext>
                  </a:extLst>
                </p14:cNvPr>
                <p14:cNvContentPartPr/>
                <p14:nvPr/>
              </p14:nvContentPartPr>
              <p14:xfrm>
                <a:off x="6019320" y="3010187"/>
                <a:ext cx="7200" cy="13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DAAF2F-BA46-D142-52B2-B01A3DC9AB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5000" y="3005867"/>
                  <a:ext cx="15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13370F-714F-1425-DB83-C210E6DF657F}"/>
                    </a:ext>
                  </a:extLst>
                </p14:cNvPr>
                <p14:cNvContentPartPr/>
                <p14:nvPr/>
              </p14:nvContentPartPr>
              <p14:xfrm>
                <a:off x="5984760" y="3077867"/>
                <a:ext cx="99000" cy="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13370F-714F-1425-DB83-C210E6DF65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80440" y="3073547"/>
                  <a:ext cx="1076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DD1544-A7A7-66AC-2082-DD35A2CD7C68}"/>
                    </a:ext>
                  </a:extLst>
                </p14:cNvPr>
                <p14:cNvContentPartPr/>
                <p14:nvPr/>
              </p14:nvContentPartPr>
              <p14:xfrm>
                <a:off x="6145680" y="2990027"/>
                <a:ext cx="83520" cy="140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DD1544-A7A7-66AC-2082-DD35A2CD7C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41360" y="2985707"/>
                  <a:ext cx="92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A199E9-31D9-8F3B-B6C1-672301F4B0C5}"/>
                    </a:ext>
                  </a:extLst>
                </p14:cNvPr>
                <p14:cNvContentPartPr/>
                <p14:nvPr/>
              </p14:nvContentPartPr>
              <p14:xfrm>
                <a:off x="6271320" y="3010547"/>
                <a:ext cx="134640" cy="340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A199E9-31D9-8F3B-B6C1-672301F4B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67000" y="3006227"/>
                  <a:ext cx="1432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D8E91E-221C-189D-07CD-FB252DA1B464}"/>
                    </a:ext>
                  </a:extLst>
                </p14:cNvPr>
                <p14:cNvContentPartPr/>
                <p14:nvPr/>
              </p14:nvContentPartPr>
              <p14:xfrm>
                <a:off x="6475800" y="3020627"/>
                <a:ext cx="579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D8E91E-221C-189D-07CD-FB252DA1B4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71480" y="3016307"/>
                  <a:ext cx="66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B4A3DC-07C5-7D81-D79E-3B183395F0A4}"/>
                    </a:ext>
                  </a:extLst>
                </p14:cNvPr>
                <p14:cNvContentPartPr/>
                <p14:nvPr/>
              </p14:nvContentPartPr>
              <p14:xfrm>
                <a:off x="6462480" y="3067787"/>
                <a:ext cx="86400" cy="1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B4A3DC-07C5-7D81-D79E-3B183395F0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58160" y="3063467"/>
                  <a:ext cx="95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221EE3-7D5C-1AED-FC26-C2C48DA5DF30}"/>
                    </a:ext>
                  </a:extLst>
                </p14:cNvPr>
                <p14:cNvContentPartPr/>
                <p14:nvPr/>
              </p14:nvContentPartPr>
              <p14:xfrm>
                <a:off x="6656880" y="2981747"/>
                <a:ext cx="141840" cy="178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221EE3-7D5C-1AED-FC26-C2C48DA5DF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52560" y="2977067"/>
                  <a:ext cx="150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18B4DB-FD86-C54B-F01B-C42769E048A3}"/>
                    </a:ext>
                  </a:extLst>
                </p14:cNvPr>
                <p14:cNvContentPartPr/>
                <p14:nvPr/>
              </p14:nvContentPartPr>
              <p14:xfrm>
                <a:off x="6832200" y="3001547"/>
                <a:ext cx="134280" cy="312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18B4DB-FD86-C54B-F01B-C42769E048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27880" y="2997227"/>
                  <a:ext cx="14292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4EFC78-4ED1-89EB-02E2-71AE5D5945AC}"/>
              </a:ext>
            </a:extLst>
          </p:cNvPr>
          <p:cNvGrpSpPr/>
          <p:nvPr/>
        </p:nvGrpSpPr>
        <p:grpSpPr>
          <a:xfrm>
            <a:off x="3377280" y="2745227"/>
            <a:ext cx="377280" cy="160920"/>
            <a:chOff x="3377280" y="2745227"/>
            <a:chExt cx="37728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8BF38F-BDCB-89A8-DFC5-576B0E278786}"/>
                    </a:ext>
                  </a:extLst>
                </p14:cNvPr>
                <p14:cNvContentPartPr/>
                <p14:nvPr/>
              </p14:nvContentPartPr>
              <p14:xfrm>
                <a:off x="3377280" y="2767547"/>
                <a:ext cx="91440" cy="16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8BF38F-BDCB-89A8-DFC5-576B0E2787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72960" y="2763227"/>
                  <a:ext cx="100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C498C3-5AC6-B447-C14A-107109F54260}"/>
                    </a:ext>
                  </a:extLst>
                </p14:cNvPr>
                <p14:cNvContentPartPr/>
                <p14:nvPr/>
              </p14:nvContentPartPr>
              <p14:xfrm>
                <a:off x="3389160" y="2829467"/>
                <a:ext cx="81720" cy="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C498C3-5AC6-B447-C14A-107109F542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84840" y="2825147"/>
                  <a:ext cx="903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A883BC-86E6-37AB-094C-53C80A1D8507}"/>
                    </a:ext>
                  </a:extLst>
                </p14:cNvPr>
                <p14:cNvContentPartPr/>
                <p14:nvPr/>
              </p14:nvContentPartPr>
              <p14:xfrm>
                <a:off x="3648000" y="2745227"/>
                <a:ext cx="106560" cy="160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A883BC-86E6-37AB-094C-53C80A1D85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43680" y="2740907"/>
                  <a:ext cx="1152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0AE760-AA84-6152-41D6-1CAD9A1EEDDC}"/>
              </a:ext>
            </a:extLst>
          </p:cNvPr>
          <p:cNvGrpSpPr/>
          <p:nvPr/>
        </p:nvGrpSpPr>
        <p:grpSpPr>
          <a:xfrm>
            <a:off x="7458240" y="2435987"/>
            <a:ext cx="453240" cy="168120"/>
            <a:chOff x="7458240" y="2435987"/>
            <a:chExt cx="45324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A9CE8D-7238-3E76-EDC8-E5B2C2531528}"/>
                    </a:ext>
                  </a:extLst>
                </p14:cNvPr>
                <p14:cNvContentPartPr/>
                <p14:nvPr/>
              </p14:nvContentPartPr>
              <p14:xfrm>
                <a:off x="7458240" y="2457587"/>
                <a:ext cx="186120" cy="146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A9CE8D-7238-3E76-EDC8-E5B2C25315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3920" y="2453267"/>
                  <a:ext cx="194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58F72F-E436-B5C0-CF70-7636DA51E113}"/>
                    </a:ext>
                  </a:extLst>
                </p14:cNvPr>
                <p14:cNvContentPartPr/>
                <p14:nvPr/>
              </p14:nvContentPartPr>
              <p14:xfrm>
                <a:off x="7690080" y="2494307"/>
                <a:ext cx="66240" cy="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58F72F-E436-B5C0-CF70-7636DA51E1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85760" y="2489987"/>
                  <a:ext cx="748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692F1D-7416-765E-05C5-E985A9EDB8FF}"/>
                    </a:ext>
                  </a:extLst>
                </p14:cNvPr>
                <p14:cNvContentPartPr/>
                <p14:nvPr/>
              </p14:nvContentPartPr>
              <p14:xfrm>
                <a:off x="7685400" y="2538947"/>
                <a:ext cx="78840" cy="5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692F1D-7416-765E-05C5-E985A9EDB8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81080" y="2534627"/>
                  <a:ext cx="87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AA1430-584E-3E88-AE4C-831446DB9B67}"/>
                    </a:ext>
                  </a:extLst>
                </p14:cNvPr>
                <p14:cNvContentPartPr/>
                <p14:nvPr/>
              </p14:nvContentPartPr>
              <p14:xfrm>
                <a:off x="7854240" y="2435987"/>
                <a:ext cx="57240" cy="163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AA1430-584E-3E88-AE4C-831446DB9B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49920" y="2431667"/>
                  <a:ext cx="6588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5D6D5B-BFE8-A2FD-FCF0-C50F9F4C4BD6}"/>
              </a:ext>
            </a:extLst>
          </p:cNvPr>
          <p:cNvGrpSpPr/>
          <p:nvPr/>
        </p:nvGrpSpPr>
        <p:grpSpPr>
          <a:xfrm>
            <a:off x="7560480" y="2847827"/>
            <a:ext cx="397080" cy="284760"/>
            <a:chOff x="7560480" y="2847827"/>
            <a:chExt cx="3970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76E809-4945-70B1-EF81-3B94154F30AE}"/>
                    </a:ext>
                  </a:extLst>
                </p14:cNvPr>
                <p14:cNvContentPartPr/>
                <p14:nvPr/>
              </p14:nvContentPartPr>
              <p14:xfrm>
                <a:off x="7560480" y="2853587"/>
                <a:ext cx="137880" cy="27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76E809-4945-70B1-EF81-3B94154F30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56160" y="2849267"/>
                  <a:ext cx="146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3020E6-C477-D5B4-BF9A-C3B28CDAD902}"/>
                    </a:ext>
                  </a:extLst>
                </p14:cNvPr>
                <p14:cNvContentPartPr/>
                <p14:nvPr/>
              </p14:nvContentPartPr>
              <p14:xfrm>
                <a:off x="7755960" y="2910827"/>
                <a:ext cx="64080" cy="5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3020E6-C477-D5B4-BF9A-C3B28CDAD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51640" y="2906507"/>
                  <a:ext cx="727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D1CD0D3-988E-7CC5-0363-C7FC211E3513}"/>
                    </a:ext>
                  </a:extLst>
                </p14:cNvPr>
                <p14:cNvContentPartPr/>
                <p14:nvPr/>
              </p14:nvContentPartPr>
              <p14:xfrm>
                <a:off x="7751280" y="2961947"/>
                <a:ext cx="83880" cy="13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D1CD0D3-988E-7CC5-0363-C7FC211E35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46960" y="2957627"/>
                  <a:ext cx="92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8D5998-99B6-5C38-1994-FF0F3CBD9F77}"/>
                    </a:ext>
                  </a:extLst>
                </p14:cNvPr>
                <p14:cNvContentPartPr/>
                <p14:nvPr/>
              </p14:nvContentPartPr>
              <p14:xfrm>
                <a:off x="7888800" y="2847827"/>
                <a:ext cx="68760" cy="115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8D5998-99B6-5C38-1994-FF0F3CBD9F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84480" y="2843507"/>
                  <a:ext cx="7740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7207F30-A98C-F6C9-AD65-5B355BF06622}"/>
                  </a:ext>
                </a:extLst>
              </p14:cNvPr>
              <p14:cNvContentPartPr/>
              <p14:nvPr/>
            </p14:nvContentPartPr>
            <p14:xfrm>
              <a:off x="5830320" y="3680784"/>
              <a:ext cx="118080" cy="123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7207F30-A98C-F6C9-AD65-5B355BF0662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26000" y="3676464"/>
                <a:ext cx="1267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08A1CD1-5996-4513-B18E-FE7EF5B509D5}"/>
                  </a:ext>
                </a:extLst>
              </p14:cNvPr>
              <p14:cNvContentPartPr/>
              <p14:nvPr/>
            </p14:nvContentPartPr>
            <p14:xfrm>
              <a:off x="6022200" y="3665664"/>
              <a:ext cx="6120" cy="140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08A1CD1-5996-4513-B18E-FE7EF5B509D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17880" y="3661344"/>
                <a:ext cx="14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E7346BB-0B0E-3FC3-17AA-38D7E21C166A}"/>
                  </a:ext>
                </a:extLst>
              </p14:cNvPr>
              <p14:cNvContentPartPr/>
              <p14:nvPr/>
            </p14:nvContentPartPr>
            <p14:xfrm>
              <a:off x="5968560" y="3746664"/>
              <a:ext cx="11124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E7346BB-0B0E-3FC3-17AA-38D7E21C166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64240" y="3742344"/>
                <a:ext cx="119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157D9D0-2EA1-B841-FD34-7820699A3CEB}"/>
                  </a:ext>
                </a:extLst>
              </p14:cNvPr>
              <p14:cNvContentPartPr/>
              <p14:nvPr/>
            </p14:nvContentPartPr>
            <p14:xfrm>
              <a:off x="6159360" y="3697704"/>
              <a:ext cx="116640" cy="233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157D9D0-2EA1-B841-FD34-7820699A3C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55040" y="3693384"/>
                <a:ext cx="1252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01BB0F2-6DF1-0E42-3223-168218774E39}"/>
                  </a:ext>
                </a:extLst>
              </p14:cNvPr>
              <p14:cNvContentPartPr/>
              <p14:nvPr/>
            </p14:nvContentPartPr>
            <p14:xfrm>
              <a:off x="6329280" y="3729384"/>
              <a:ext cx="80280" cy="51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01BB0F2-6DF1-0E42-3223-168218774E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24960" y="3725064"/>
                <a:ext cx="88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F54388F-9815-1DE5-44C6-7259E78ED05F}"/>
                  </a:ext>
                </a:extLst>
              </p14:cNvPr>
              <p14:cNvContentPartPr/>
              <p14:nvPr/>
            </p14:nvContentPartPr>
            <p14:xfrm>
              <a:off x="6589920" y="3685104"/>
              <a:ext cx="157320" cy="119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F54388F-9815-1DE5-44C6-7259E78ED0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85600" y="3680784"/>
                <a:ext cx="1659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5EAD85C-21B8-03E6-C1E6-0DA0274A5E7A}"/>
                  </a:ext>
                </a:extLst>
              </p14:cNvPr>
              <p14:cNvContentPartPr/>
              <p14:nvPr/>
            </p14:nvContentPartPr>
            <p14:xfrm>
              <a:off x="5662200" y="4142664"/>
              <a:ext cx="75600" cy="172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5EAD85C-21B8-03E6-C1E6-0DA0274A5E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57880" y="4138344"/>
                <a:ext cx="84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4ED807C-023D-01EE-F250-14A90D4965F8}"/>
                  </a:ext>
                </a:extLst>
              </p14:cNvPr>
              <p14:cNvContentPartPr/>
              <p14:nvPr/>
            </p14:nvContentPartPr>
            <p14:xfrm>
              <a:off x="5810880" y="4203864"/>
              <a:ext cx="127080" cy="123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4ED807C-023D-01EE-F250-14A90D4965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06560" y="4199544"/>
                <a:ext cx="1357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BCECD70-5F26-8759-A587-A63E7C4FA198}"/>
                  </a:ext>
                </a:extLst>
              </p14:cNvPr>
              <p14:cNvContentPartPr/>
              <p14:nvPr/>
            </p14:nvContentPartPr>
            <p14:xfrm>
              <a:off x="6019320" y="4205304"/>
              <a:ext cx="7200" cy="135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BCECD70-5F26-8759-A587-A63E7C4FA1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15000" y="4200984"/>
                <a:ext cx="15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3B1E2CC-066C-BE38-F9D5-F711632AA2E7}"/>
                  </a:ext>
                </a:extLst>
              </p14:cNvPr>
              <p14:cNvContentPartPr/>
              <p14:nvPr/>
            </p14:nvContentPartPr>
            <p14:xfrm>
              <a:off x="5984760" y="4272984"/>
              <a:ext cx="99000" cy="5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3B1E2CC-066C-BE38-F9D5-F711632AA2E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80440" y="4268664"/>
                <a:ext cx="1076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DAAFC08-5CDA-5FD6-72D2-0DC046D02FEE}"/>
                  </a:ext>
                </a:extLst>
              </p14:cNvPr>
              <p14:cNvContentPartPr/>
              <p14:nvPr/>
            </p14:nvContentPartPr>
            <p14:xfrm>
              <a:off x="6145680" y="4185144"/>
              <a:ext cx="83520" cy="140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AAFC08-5CDA-5FD6-72D2-0DC046D02FE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41360" y="4180824"/>
                <a:ext cx="921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E890CEE-DB5D-6214-DD06-D98406663F55}"/>
                  </a:ext>
                </a:extLst>
              </p14:cNvPr>
              <p14:cNvContentPartPr/>
              <p14:nvPr/>
            </p14:nvContentPartPr>
            <p14:xfrm>
              <a:off x="6271320" y="4205664"/>
              <a:ext cx="134640" cy="340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E890CEE-DB5D-6214-DD06-D98406663F5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67000" y="4201344"/>
                <a:ext cx="1432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83C9568-5EDD-8260-126B-3CC8D26B1483}"/>
                  </a:ext>
                </a:extLst>
              </p14:cNvPr>
              <p14:cNvContentPartPr/>
              <p14:nvPr/>
            </p14:nvContentPartPr>
            <p14:xfrm>
              <a:off x="6475800" y="4215744"/>
              <a:ext cx="57960" cy="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83C9568-5EDD-8260-126B-3CC8D26B148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71480" y="4211424"/>
                <a:ext cx="66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FF265DF-BC82-E99C-8C37-5432D963B299}"/>
                  </a:ext>
                </a:extLst>
              </p14:cNvPr>
              <p14:cNvContentPartPr/>
              <p14:nvPr/>
            </p14:nvContentPartPr>
            <p14:xfrm>
              <a:off x="6462480" y="4262904"/>
              <a:ext cx="86400" cy="1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FF265DF-BC82-E99C-8C37-5432D963B2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58160" y="4258584"/>
                <a:ext cx="9504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8A229A1-2436-885C-442E-55BCFB939450}"/>
                  </a:ext>
                </a:extLst>
              </p14:cNvPr>
              <p14:cNvContentPartPr/>
              <p14:nvPr/>
            </p14:nvContentPartPr>
            <p14:xfrm>
              <a:off x="6832200" y="4196664"/>
              <a:ext cx="134280" cy="312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8A229A1-2436-885C-442E-55BCFB9394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27880" y="4192344"/>
                <a:ext cx="1429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EAC68B3-91A9-9FC8-AB11-2A72465F9EE6}"/>
                  </a:ext>
                </a:extLst>
              </p14:cNvPr>
              <p14:cNvContentPartPr/>
              <p14:nvPr/>
            </p14:nvContentPartPr>
            <p14:xfrm>
              <a:off x="2200800" y="3747384"/>
              <a:ext cx="121680" cy="745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EAC68B3-91A9-9FC8-AB11-2A72465F9EE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196480" y="3742704"/>
                <a:ext cx="13032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34C740B-EC36-EF1A-64A9-F9F59F65B1D1}"/>
                  </a:ext>
                </a:extLst>
              </p14:cNvPr>
              <p14:cNvContentPartPr/>
              <p14:nvPr/>
            </p14:nvContentPartPr>
            <p14:xfrm>
              <a:off x="2364960" y="3817944"/>
              <a:ext cx="82800" cy="151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34C740B-EC36-EF1A-64A9-F9F59F65B1D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360640" y="3813624"/>
                <a:ext cx="914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C7C6A31-75E6-3F77-07D6-C43782CD9C1C}"/>
                  </a:ext>
                </a:extLst>
              </p14:cNvPr>
              <p14:cNvContentPartPr/>
              <p14:nvPr/>
            </p14:nvContentPartPr>
            <p14:xfrm>
              <a:off x="2640360" y="3815424"/>
              <a:ext cx="73440" cy="158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C7C6A31-75E6-3F77-07D6-C43782CD9C1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636040" y="3811104"/>
                <a:ext cx="82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5642C6E-4D32-63BF-64A6-FF01D10E537E}"/>
                  </a:ext>
                </a:extLst>
              </p14:cNvPr>
              <p14:cNvContentPartPr/>
              <p14:nvPr/>
            </p14:nvContentPartPr>
            <p14:xfrm>
              <a:off x="2340840" y="4235544"/>
              <a:ext cx="61920" cy="146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5642C6E-4D32-63BF-64A6-FF01D10E537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336520" y="4231224"/>
                <a:ext cx="70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DDC7C42-D7C1-891F-B48E-2E67D1DF7D11}"/>
                  </a:ext>
                </a:extLst>
              </p14:cNvPr>
              <p14:cNvContentPartPr/>
              <p14:nvPr/>
            </p14:nvContentPartPr>
            <p14:xfrm>
              <a:off x="2602560" y="4233024"/>
              <a:ext cx="90720" cy="151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DDC7C42-D7C1-891F-B48E-2E67D1DF7D1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98240" y="4228704"/>
                <a:ext cx="99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65F1DA0-8445-EE2D-E1FF-C6A1C20D2977}"/>
                  </a:ext>
                </a:extLst>
              </p14:cNvPr>
              <p14:cNvContentPartPr/>
              <p14:nvPr/>
            </p14:nvContentPartPr>
            <p14:xfrm>
              <a:off x="2783280" y="3755664"/>
              <a:ext cx="117360" cy="658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65F1DA0-8445-EE2D-E1FF-C6A1C20D297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778960" y="3751344"/>
                <a:ext cx="12600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09D8DF-2745-5110-9818-C49B58852F86}"/>
                  </a:ext>
                </a:extLst>
              </p14:cNvPr>
              <p14:cNvContentPartPr/>
              <p14:nvPr/>
            </p14:nvContentPartPr>
            <p14:xfrm>
              <a:off x="3377280" y="3962664"/>
              <a:ext cx="91440" cy="16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09D8DF-2745-5110-9818-C49B58852F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72960" y="3958344"/>
                <a:ext cx="100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F4C5FD7-7B7B-3540-10F3-5436946777BD}"/>
                  </a:ext>
                </a:extLst>
              </p14:cNvPr>
              <p14:cNvContentPartPr/>
              <p14:nvPr/>
            </p14:nvContentPartPr>
            <p14:xfrm>
              <a:off x="3389160" y="4024584"/>
              <a:ext cx="81720" cy="5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F4C5FD7-7B7B-3540-10F3-5436946777B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84840" y="4020264"/>
                <a:ext cx="903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B76F507-3C9E-9639-A68A-D3FDB99DED63}"/>
                  </a:ext>
                </a:extLst>
              </p14:cNvPr>
              <p14:cNvContentPartPr/>
              <p14:nvPr/>
            </p14:nvContentPartPr>
            <p14:xfrm>
              <a:off x="7458240" y="3652704"/>
              <a:ext cx="186120" cy="146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B76F507-3C9E-9639-A68A-D3FDB99DED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453920" y="3648384"/>
                <a:ext cx="194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A3635AB-7A67-AA96-0888-705E95F12357}"/>
                  </a:ext>
                </a:extLst>
              </p14:cNvPr>
              <p14:cNvContentPartPr/>
              <p14:nvPr/>
            </p14:nvContentPartPr>
            <p14:xfrm>
              <a:off x="7690080" y="3689424"/>
              <a:ext cx="66240" cy="1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A3635AB-7A67-AA96-0888-705E95F1235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85760" y="3685104"/>
                <a:ext cx="7488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4BCD6CC-2215-08EF-96C0-61AA5EDFA7DE}"/>
                  </a:ext>
                </a:extLst>
              </p14:cNvPr>
              <p14:cNvContentPartPr/>
              <p14:nvPr/>
            </p14:nvContentPartPr>
            <p14:xfrm>
              <a:off x="7685400" y="3734064"/>
              <a:ext cx="78840" cy="5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4BCD6CC-2215-08EF-96C0-61AA5EDFA7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81080" y="3729744"/>
                <a:ext cx="874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B454A3E-86D0-6322-172B-31E927341103}"/>
                  </a:ext>
                </a:extLst>
              </p14:cNvPr>
              <p14:cNvContentPartPr/>
              <p14:nvPr/>
            </p14:nvContentPartPr>
            <p14:xfrm>
              <a:off x="7560480" y="4048704"/>
              <a:ext cx="137880" cy="279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B454A3E-86D0-6322-172B-31E92734110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56160" y="4044384"/>
                <a:ext cx="146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575EDA1-3EA0-B9AD-54B8-ECF620A7911E}"/>
                  </a:ext>
                </a:extLst>
              </p14:cNvPr>
              <p14:cNvContentPartPr/>
              <p14:nvPr/>
            </p14:nvContentPartPr>
            <p14:xfrm>
              <a:off x="7755960" y="4105944"/>
              <a:ext cx="64080" cy="5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575EDA1-3EA0-B9AD-54B8-ECF620A791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51640" y="4101624"/>
                <a:ext cx="727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8228E5-14D8-8C72-A2F9-BF1B0197C4FC}"/>
                  </a:ext>
                </a:extLst>
              </p14:cNvPr>
              <p14:cNvContentPartPr/>
              <p14:nvPr/>
            </p14:nvContentPartPr>
            <p14:xfrm>
              <a:off x="7751280" y="4157064"/>
              <a:ext cx="83880" cy="13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8228E5-14D8-8C72-A2F9-BF1B0197C4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46960" y="4152744"/>
                <a:ext cx="9252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920D89E-CA7A-6672-3F92-191DD656A56C}"/>
              </a:ext>
            </a:extLst>
          </p:cNvPr>
          <p:cNvGrpSpPr/>
          <p:nvPr/>
        </p:nvGrpSpPr>
        <p:grpSpPr>
          <a:xfrm>
            <a:off x="492812" y="2425652"/>
            <a:ext cx="2407828" cy="872535"/>
            <a:chOff x="492812" y="2425652"/>
            <a:chExt cx="2407828" cy="87253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A7D583-476A-85CE-DE8C-902B6F95B1AD}"/>
                    </a:ext>
                  </a:extLst>
                </p14:cNvPr>
                <p14:cNvContentPartPr/>
                <p14:nvPr/>
              </p14:nvContentPartPr>
              <p14:xfrm>
                <a:off x="2200800" y="2552267"/>
                <a:ext cx="121680" cy="74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A7D583-476A-85CE-DE8C-902B6F95B1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6480" y="2547587"/>
                  <a:ext cx="13032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75555F-5538-A529-278E-B3BE95ADD955}"/>
                    </a:ext>
                  </a:extLst>
                </p14:cNvPr>
                <p14:cNvContentPartPr/>
                <p14:nvPr/>
              </p14:nvContentPartPr>
              <p14:xfrm>
                <a:off x="2364960" y="2622827"/>
                <a:ext cx="82800" cy="151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75555F-5538-A529-278E-B3BE95ADD95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60640" y="2618507"/>
                  <a:ext cx="91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7106E5-7F12-AD1C-82A8-E7571D79CE5C}"/>
                    </a:ext>
                  </a:extLst>
                </p14:cNvPr>
                <p14:cNvContentPartPr/>
                <p14:nvPr/>
              </p14:nvContentPartPr>
              <p14:xfrm>
                <a:off x="2640360" y="2620307"/>
                <a:ext cx="73440" cy="158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7106E5-7F12-AD1C-82A8-E7571D79CE5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36040" y="2615987"/>
                  <a:ext cx="82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9CEC72-39FD-FC34-4460-EF97738F65C3}"/>
                    </a:ext>
                  </a:extLst>
                </p14:cNvPr>
                <p14:cNvContentPartPr/>
                <p14:nvPr/>
              </p14:nvContentPartPr>
              <p14:xfrm>
                <a:off x="2340840" y="3040427"/>
                <a:ext cx="61920" cy="146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9CEC72-39FD-FC34-4460-EF97738F65C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36520" y="3036107"/>
                  <a:ext cx="70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C43B99-4BBA-3793-CEBD-A34724CB7846}"/>
                    </a:ext>
                  </a:extLst>
                </p14:cNvPr>
                <p14:cNvContentPartPr/>
                <p14:nvPr/>
              </p14:nvContentPartPr>
              <p14:xfrm>
                <a:off x="2602560" y="3037907"/>
                <a:ext cx="90720" cy="151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C43B99-4BBA-3793-CEBD-A34724CB784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98240" y="3033587"/>
                  <a:ext cx="99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BD9EF5-C8F0-2092-795C-B2CF5A928F8D}"/>
                    </a:ext>
                  </a:extLst>
                </p14:cNvPr>
                <p14:cNvContentPartPr/>
                <p14:nvPr/>
              </p14:nvContentPartPr>
              <p14:xfrm>
                <a:off x="2783280" y="2560547"/>
                <a:ext cx="117360" cy="658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BD9EF5-C8F0-2092-795C-B2CF5A928F8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78960" y="2556227"/>
                  <a:ext cx="1260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2B0C32-DC5D-8A9E-180A-0FC34747585D}"/>
                    </a:ext>
                  </a:extLst>
                </p14:cNvPr>
                <p14:cNvContentPartPr/>
                <p14:nvPr/>
              </p14:nvContentPartPr>
              <p14:xfrm>
                <a:off x="492812" y="2425652"/>
                <a:ext cx="1825200" cy="245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2B0C32-DC5D-8A9E-180A-0FC34747585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8492" y="2421332"/>
                  <a:ext cx="1833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1B9AF29-ADB6-294A-9439-969F5F70AD29}"/>
                    </a:ext>
                  </a:extLst>
                </p14:cNvPr>
                <p14:cNvContentPartPr/>
                <p14:nvPr/>
              </p14:nvContentPartPr>
              <p14:xfrm>
                <a:off x="520172" y="2465972"/>
                <a:ext cx="1818360" cy="274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1B9AF29-ADB6-294A-9439-969F5F70AD2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5852" y="2461652"/>
                  <a:ext cx="182700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3BC6B86-A13D-3AA7-CF36-B69CEEE5FDFB}"/>
                  </a:ext>
                </a:extLst>
              </p14:cNvPr>
              <p14:cNvContentPartPr/>
              <p14:nvPr/>
            </p14:nvContentPartPr>
            <p14:xfrm>
              <a:off x="3589532" y="3938732"/>
              <a:ext cx="90360" cy="177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3BC6B86-A13D-3AA7-CF36-B69CEEE5FDF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585212" y="3934412"/>
                <a:ext cx="990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3DBF9E5-74C6-0ADB-843E-685D145BC88A}"/>
                  </a:ext>
                </a:extLst>
              </p14:cNvPr>
              <p14:cNvContentPartPr/>
              <p14:nvPr/>
            </p14:nvContentPartPr>
            <p14:xfrm>
              <a:off x="6449732" y="3680972"/>
              <a:ext cx="110880" cy="162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3DBF9E5-74C6-0ADB-843E-685D145BC88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445412" y="3676652"/>
                <a:ext cx="119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763753E-1164-6B9A-9BDA-C5173758BAC4}"/>
                  </a:ext>
                </a:extLst>
              </p14:cNvPr>
              <p14:cNvContentPartPr/>
              <p14:nvPr/>
            </p14:nvContentPartPr>
            <p14:xfrm>
              <a:off x="6651332" y="4193972"/>
              <a:ext cx="92520" cy="146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763753E-1164-6B9A-9BDA-C5173758BAC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647012" y="4189652"/>
                <a:ext cx="101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0FAB4A9-E22B-D826-9DFF-4CA432FBCCD6}"/>
                  </a:ext>
                </a:extLst>
              </p14:cNvPr>
              <p14:cNvContentPartPr/>
              <p14:nvPr/>
            </p14:nvContentPartPr>
            <p14:xfrm>
              <a:off x="7912772" y="3677012"/>
              <a:ext cx="74880" cy="129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0FAB4A9-E22B-D826-9DFF-4CA432FBCCD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908452" y="3672692"/>
                <a:ext cx="83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B8A635D-AD35-57B1-149D-A5D5E31AD54E}"/>
                  </a:ext>
                </a:extLst>
              </p14:cNvPr>
              <p14:cNvContentPartPr/>
              <p14:nvPr/>
            </p14:nvContentPartPr>
            <p14:xfrm>
              <a:off x="7917092" y="4084172"/>
              <a:ext cx="68040" cy="159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B8A635D-AD35-57B1-149D-A5D5E31AD54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912772" y="4079852"/>
                <a:ext cx="766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7877143-65AD-CD34-74B9-09A2022A8260}"/>
              </a:ext>
            </a:extLst>
          </p:cNvPr>
          <p:cNvGrpSpPr/>
          <p:nvPr/>
        </p:nvGrpSpPr>
        <p:grpSpPr>
          <a:xfrm>
            <a:off x="2991572" y="2532212"/>
            <a:ext cx="346320" cy="618840"/>
            <a:chOff x="2991572" y="2532212"/>
            <a:chExt cx="34632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CF6DF3C-AA4E-2F49-F1D7-A57275EB5DB0}"/>
                    </a:ext>
                  </a:extLst>
                </p14:cNvPr>
                <p14:cNvContentPartPr/>
                <p14:nvPr/>
              </p14:nvContentPartPr>
              <p14:xfrm>
                <a:off x="2991572" y="2576492"/>
                <a:ext cx="90000" cy="559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CF6DF3C-AA4E-2F49-F1D7-A57275EB5DB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87252" y="2572172"/>
                  <a:ext cx="986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882FB1-F8BD-4731-1AB8-1AE7523A38B4}"/>
                    </a:ext>
                  </a:extLst>
                </p14:cNvPr>
                <p14:cNvContentPartPr/>
                <p14:nvPr/>
              </p14:nvContentPartPr>
              <p14:xfrm>
                <a:off x="3112172" y="2638772"/>
                <a:ext cx="135720" cy="110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882FB1-F8BD-4731-1AB8-1AE7523A38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107852" y="2634452"/>
                  <a:ext cx="144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10B5A12-8EB8-6B34-1DCE-B01AD617B076}"/>
                    </a:ext>
                  </a:extLst>
                </p14:cNvPr>
                <p14:cNvContentPartPr/>
                <p14:nvPr/>
              </p14:nvContentPartPr>
              <p14:xfrm>
                <a:off x="3180212" y="2932532"/>
                <a:ext cx="104760" cy="218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10B5A12-8EB8-6B34-1DCE-B01AD617B07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75892" y="2928212"/>
                  <a:ext cx="113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3333EB-78C4-F304-2981-1AE57F20EB25}"/>
                    </a:ext>
                  </a:extLst>
                </p14:cNvPr>
                <p14:cNvContentPartPr/>
                <p14:nvPr/>
              </p14:nvContentPartPr>
              <p14:xfrm>
                <a:off x="3274892" y="2532212"/>
                <a:ext cx="63000" cy="605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3333EB-78C4-F304-2981-1AE57F20EB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70572" y="2527892"/>
                  <a:ext cx="71640" cy="61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B4D3AA-426A-D4B9-99E5-369999B69C2B}"/>
              </a:ext>
            </a:extLst>
          </p:cNvPr>
          <p:cNvGrpSpPr/>
          <p:nvPr/>
        </p:nvGrpSpPr>
        <p:grpSpPr>
          <a:xfrm>
            <a:off x="3828932" y="2540132"/>
            <a:ext cx="403200" cy="638640"/>
            <a:chOff x="3828932" y="2540132"/>
            <a:chExt cx="403200" cy="63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5B5866-1180-3C84-A537-7913189CB21A}"/>
                    </a:ext>
                  </a:extLst>
                </p14:cNvPr>
                <p14:cNvContentPartPr/>
                <p14:nvPr/>
              </p14:nvContentPartPr>
              <p14:xfrm>
                <a:off x="3828932" y="2618612"/>
                <a:ext cx="87120" cy="544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5B5866-1180-3C84-A537-7913189CB21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24612" y="2614292"/>
                  <a:ext cx="957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F0AA4E-7445-A2AE-F2D2-E6CD593CDA50}"/>
                    </a:ext>
                  </a:extLst>
                </p14:cNvPr>
                <p14:cNvContentPartPr/>
                <p14:nvPr/>
              </p14:nvContentPartPr>
              <p14:xfrm>
                <a:off x="3955292" y="2598812"/>
                <a:ext cx="138240" cy="120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F0AA4E-7445-A2AE-F2D2-E6CD593CDA5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50972" y="2594492"/>
                  <a:ext cx="146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F354A1-9DD6-E314-DE90-F97EDAF85F74}"/>
                    </a:ext>
                  </a:extLst>
                </p14:cNvPr>
                <p14:cNvContentPartPr/>
                <p14:nvPr/>
              </p14:nvContentPartPr>
              <p14:xfrm>
                <a:off x="3986612" y="2883212"/>
                <a:ext cx="123120" cy="252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F354A1-9DD6-E314-DE90-F97EDAF85F7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982292" y="2878892"/>
                  <a:ext cx="131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64BAD89-D168-A663-AE61-903EB0D5F1D7}"/>
                    </a:ext>
                  </a:extLst>
                </p14:cNvPr>
                <p14:cNvContentPartPr/>
                <p14:nvPr/>
              </p14:nvContentPartPr>
              <p14:xfrm>
                <a:off x="4156532" y="2540132"/>
                <a:ext cx="75600" cy="638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64BAD89-D168-A663-AE61-903EB0D5F1D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52212" y="2535812"/>
                  <a:ext cx="84240" cy="64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23A7E09-8325-3A3A-6D99-129CE06B3EED}"/>
              </a:ext>
            </a:extLst>
          </p:cNvPr>
          <p:cNvGrpSpPr/>
          <p:nvPr/>
        </p:nvGrpSpPr>
        <p:grpSpPr>
          <a:xfrm>
            <a:off x="3765932" y="3779612"/>
            <a:ext cx="381600" cy="700920"/>
            <a:chOff x="3765932" y="3779612"/>
            <a:chExt cx="381600" cy="7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9000ED-64B5-87C1-0FAC-B3D0809AFCBE}"/>
                    </a:ext>
                  </a:extLst>
                </p14:cNvPr>
                <p14:cNvContentPartPr/>
                <p14:nvPr/>
              </p14:nvContentPartPr>
              <p14:xfrm>
                <a:off x="3765932" y="3796172"/>
                <a:ext cx="83880" cy="684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9000ED-64B5-87C1-0FAC-B3D0809AFC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61612" y="3791852"/>
                  <a:ext cx="9252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62D9FEF-D868-106F-7BDB-491A7FD9ACF7}"/>
                    </a:ext>
                  </a:extLst>
                </p14:cNvPr>
                <p14:cNvContentPartPr/>
                <p14:nvPr/>
              </p14:nvContentPartPr>
              <p14:xfrm>
                <a:off x="3883652" y="3816692"/>
                <a:ext cx="153000" cy="135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62D9FEF-D868-106F-7BDB-491A7FD9ACF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879332" y="3812372"/>
                  <a:ext cx="161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2CBF2F-D6E9-AFF6-311E-AA79B300B414}"/>
                    </a:ext>
                  </a:extLst>
                </p14:cNvPr>
                <p14:cNvContentPartPr/>
                <p14:nvPr/>
              </p14:nvContentPartPr>
              <p14:xfrm>
                <a:off x="3898412" y="4153292"/>
                <a:ext cx="189720" cy="278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2CBF2F-D6E9-AFF6-311E-AA79B300B41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94092" y="4148972"/>
                  <a:ext cx="198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D3B8FF4-CA7A-210B-EF28-BD56DAC40A40}"/>
                    </a:ext>
                  </a:extLst>
                </p14:cNvPr>
                <p14:cNvContentPartPr/>
                <p14:nvPr/>
              </p14:nvContentPartPr>
              <p14:xfrm>
                <a:off x="4064372" y="3779612"/>
                <a:ext cx="83160" cy="578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D3B8FF4-CA7A-210B-EF28-BD56DAC40A4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060052" y="3775292"/>
                  <a:ext cx="91800" cy="58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7E080D3-EDA2-158F-DED4-C48CB7D4CE34}"/>
              </a:ext>
            </a:extLst>
          </p:cNvPr>
          <p:cNvGrpSpPr/>
          <p:nvPr/>
        </p:nvGrpSpPr>
        <p:grpSpPr>
          <a:xfrm>
            <a:off x="2999492" y="3719132"/>
            <a:ext cx="297720" cy="692640"/>
            <a:chOff x="2999492" y="3719132"/>
            <a:chExt cx="29772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F0FBD2-8985-2478-DE63-ADB496E2FBD5}"/>
                    </a:ext>
                  </a:extLst>
                </p14:cNvPr>
                <p14:cNvContentPartPr/>
                <p14:nvPr/>
              </p14:nvContentPartPr>
              <p14:xfrm>
                <a:off x="2999492" y="3740732"/>
                <a:ext cx="87120" cy="671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F0FBD2-8985-2478-DE63-ADB496E2FBD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95172" y="3736412"/>
                  <a:ext cx="9576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E9A2693-EBCB-56F9-A24C-8B025EB93439}"/>
                    </a:ext>
                  </a:extLst>
                </p14:cNvPr>
                <p14:cNvContentPartPr/>
                <p14:nvPr/>
              </p14:nvContentPartPr>
              <p14:xfrm>
                <a:off x="3094172" y="3842972"/>
                <a:ext cx="97560" cy="127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E9A2693-EBCB-56F9-A24C-8B025EB934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89852" y="3838652"/>
                  <a:ext cx="106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6E241-B251-AEFF-A99C-A46B84C813CC}"/>
                    </a:ext>
                  </a:extLst>
                </p14:cNvPr>
                <p14:cNvContentPartPr/>
                <p14:nvPr/>
              </p14:nvContentPartPr>
              <p14:xfrm>
                <a:off x="3119732" y="4165892"/>
                <a:ext cx="101520" cy="242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6E241-B251-AEFF-A99C-A46B84C813C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15412" y="4161572"/>
                  <a:ext cx="110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B28D93-F663-9F2A-1CD7-DCCE5A039454}"/>
                    </a:ext>
                  </a:extLst>
                </p14:cNvPr>
                <p14:cNvContentPartPr/>
                <p14:nvPr/>
              </p14:nvContentPartPr>
              <p14:xfrm>
                <a:off x="3199292" y="3719132"/>
                <a:ext cx="97920" cy="684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B28D93-F663-9F2A-1CD7-DCCE5A03945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94972" y="3714812"/>
                  <a:ext cx="106560" cy="69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3257473-054D-0BBF-0C62-A66C7A81EBDC}"/>
              </a:ext>
            </a:extLst>
          </p:cNvPr>
          <p:cNvGrpSpPr/>
          <p:nvPr/>
        </p:nvGrpSpPr>
        <p:grpSpPr>
          <a:xfrm>
            <a:off x="8245772" y="2306492"/>
            <a:ext cx="380520" cy="729720"/>
            <a:chOff x="8245772" y="2306492"/>
            <a:chExt cx="380520" cy="7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D42FE0B-147E-39CF-33CD-9F1290C168FC}"/>
                    </a:ext>
                  </a:extLst>
                </p14:cNvPr>
                <p14:cNvContentPartPr/>
                <p14:nvPr/>
              </p14:nvContentPartPr>
              <p14:xfrm>
                <a:off x="8245772" y="2330612"/>
                <a:ext cx="105480" cy="660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42FE0B-147E-39CF-33CD-9F1290C168F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41452" y="2326292"/>
                  <a:ext cx="1141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ADA1188-30E0-D258-F88C-AC1005891228}"/>
                    </a:ext>
                  </a:extLst>
                </p14:cNvPr>
                <p14:cNvContentPartPr/>
                <p14:nvPr/>
              </p14:nvContentPartPr>
              <p14:xfrm>
                <a:off x="8378972" y="2430332"/>
                <a:ext cx="59400" cy="181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ADA1188-30E0-D258-F88C-AC100589122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74652" y="2426012"/>
                  <a:ext cx="68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93DF6D-CA2A-BCFB-D613-2B7B75019A6D}"/>
                    </a:ext>
                  </a:extLst>
                </p14:cNvPr>
                <p14:cNvContentPartPr/>
                <p14:nvPr/>
              </p14:nvContentPartPr>
              <p14:xfrm>
                <a:off x="8396612" y="2753252"/>
                <a:ext cx="73440" cy="115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93DF6D-CA2A-BCFB-D613-2B7B75019A6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92292" y="2748932"/>
                  <a:ext cx="82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685E1C7-CA1D-C699-5FC9-FA5F0090E901}"/>
                    </a:ext>
                  </a:extLst>
                </p14:cNvPr>
                <p14:cNvContentPartPr/>
                <p14:nvPr/>
              </p14:nvContentPartPr>
              <p14:xfrm>
                <a:off x="8515772" y="2306492"/>
                <a:ext cx="110520" cy="729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685E1C7-CA1D-C699-5FC9-FA5F0090E9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11452" y="2302172"/>
                  <a:ext cx="119160" cy="73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519CF75-8A03-A47E-D0D9-B04710AB7076}"/>
              </a:ext>
            </a:extLst>
          </p:cNvPr>
          <p:cNvGrpSpPr/>
          <p:nvPr/>
        </p:nvGrpSpPr>
        <p:grpSpPr>
          <a:xfrm>
            <a:off x="8274572" y="3591332"/>
            <a:ext cx="383400" cy="747360"/>
            <a:chOff x="8274572" y="3591332"/>
            <a:chExt cx="38340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2D9091-288A-194F-A2AD-CA3ED683E390}"/>
                    </a:ext>
                  </a:extLst>
                </p14:cNvPr>
                <p14:cNvContentPartPr/>
                <p14:nvPr/>
              </p14:nvContentPartPr>
              <p14:xfrm>
                <a:off x="8274572" y="3593852"/>
                <a:ext cx="115200" cy="744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2D9091-288A-194F-A2AD-CA3ED683E39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70252" y="3589532"/>
                  <a:ext cx="1238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9C82DE6-8655-3F09-2F94-9062DC9653AD}"/>
                    </a:ext>
                  </a:extLst>
                </p14:cNvPr>
                <p14:cNvContentPartPr/>
                <p14:nvPr/>
              </p14:nvContentPartPr>
              <p14:xfrm>
                <a:off x="8445932" y="3673052"/>
                <a:ext cx="64440" cy="204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9C82DE6-8655-3F09-2F94-9062DC9653A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441612" y="3668732"/>
                  <a:ext cx="73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E9AC9E-9AA0-0EA5-6FDB-B3F38FA2ACEC}"/>
                    </a:ext>
                  </a:extLst>
                </p14:cNvPr>
                <p14:cNvContentPartPr/>
                <p14:nvPr/>
              </p14:nvContentPartPr>
              <p14:xfrm>
                <a:off x="8413172" y="4044572"/>
                <a:ext cx="66960" cy="188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E9AC9E-9AA0-0EA5-6FDB-B3F38FA2ACE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408852" y="4040252"/>
                  <a:ext cx="75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954047-A9F5-6895-FFAB-A2D115BB118C}"/>
                    </a:ext>
                  </a:extLst>
                </p14:cNvPr>
                <p14:cNvContentPartPr/>
                <p14:nvPr/>
              </p14:nvContentPartPr>
              <p14:xfrm>
                <a:off x="8555012" y="3591332"/>
                <a:ext cx="102960" cy="739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954047-A9F5-6895-FFAB-A2D115BB118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550692" y="3587012"/>
                  <a:ext cx="111600" cy="74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7FEDB47-7F00-9660-0813-5C9558F46553}"/>
                  </a:ext>
                </a:extLst>
              </p14:cNvPr>
              <p14:cNvContentPartPr/>
              <p14:nvPr/>
            </p14:nvContentPartPr>
            <p14:xfrm>
              <a:off x="5710034" y="3697532"/>
              <a:ext cx="95040" cy="1141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7FEDB47-7F00-9660-0813-5C9558F4655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705714" y="3693212"/>
                <a:ext cx="103680" cy="1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89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44FFF9-86D7-FC1E-CC00-09E7CA9A4880}"/>
              </a:ext>
            </a:extLst>
          </p:cNvPr>
          <p:cNvGrpSpPr/>
          <p:nvPr/>
        </p:nvGrpSpPr>
        <p:grpSpPr>
          <a:xfrm>
            <a:off x="839852" y="1423772"/>
            <a:ext cx="246600" cy="580320"/>
            <a:chOff x="839852" y="1423772"/>
            <a:chExt cx="24660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3361C01-0AD9-0FD5-2624-4B8DC7EB288B}"/>
                    </a:ext>
                  </a:extLst>
                </p14:cNvPr>
                <p14:cNvContentPartPr/>
                <p14:nvPr/>
              </p14:nvContentPartPr>
              <p14:xfrm>
                <a:off x="839852" y="1423772"/>
                <a:ext cx="78120" cy="580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3361C01-0AD9-0FD5-2624-4B8DC7EB28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5532" y="1419452"/>
                  <a:ext cx="867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6C5797-8B15-516E-3E45-198007404E00}"/>
                    </a:ext>
                  </a:extLst>
                </p14:cNvPr>
                <p14:cNvContentPartPr/>
                <p14:nvPr/>
              </p14:nvContentPartPr>
              <p14:xfrm>
                <a:off x="1002572" y="1468052"/>
                <a:ext cx="78120" cy="17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6C5797-8B15-516E-3E45-198007404E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8252" y="1463732"/>
                  <a:ext cx="86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52251E-AC57-66F6-1421-189A023BD1BB}"/>
                    </a:ext>
                  </a:extLst>
                </p14:cNvPr>
                <p14:cNvContentPartPr/>
                <p14:nvPr/>
              </p14:nvContentPartPr>
              <p14:xfrm>
                <a:off x="1009772" y="1752092"/>
                <a:ext cx="76680" cy="10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52251E-AC57-66F6-1421-189A023BD1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5452" y="1747772"/>
                  <a:ext cx="85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6A6623-3A4E-BDF3-BEDE-00DC6F662B6A}"/>
                    </a:ext>
                  </a:extLst>
                </p14:cNvPr>
                <p14:cNvContentPartPr/>
                <p14:nvPr/>
              </p14:nvContentPartPr>
              <p14:xfrm>
                <a:off x="1056932" y="1759292"/>
                <a:ext cx="5400" cy="16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6A6623-3A4E-BDF3-BEDE-00DC6F662B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612" y="1754972"/>
                  <a:ext cx="140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F223B9-9361-7415-D06C-4E05FD8A0173}"/>
              </a:ext>
            </a:extLst>
          </p:cNvPr>
          <p:cNvGrpSpPr/>
          <p:nvPr/>
        </p:nvGrpSpPr>
        <p:grpSpPr>
          <a:xfrm>
            <a:off x="1449332" y="1427012"/>
            <a:ext cx="85320" cy="164880"/>
            <a:chOff x="1449332" y="1427012"/>
            <a:chExt cx="8532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599BDF-1CE7-B90B-9BA7-EA0DF01CAA3D}"/>
                    </a:ext>
                  </a:extLst>
                </p14:cNvPr>
                <p14:cNvContentPartPr/>
                <p14:nvPr/>
              </p14:nvContentPartPr>
              <p14:xfrm>
                <a:off x="1449332" y="1427012"/>
                <a:ext cx="85320" cy="11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599BDF-1CE7-B90B-9BA7-EA0DF01CAA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5012" y="1422692"/>
                  <a:ext cx="93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26A589-6091-EB68-1B41-A86EE5E4237B}"/>
                    </a:ext>
                  </a:extLst>
                </p14:cNvPr>
                <p14:cNvContentPartPr/>
                <p14:nvPr/>
              </p14:nvContentPartPr>
              <p14:xfrm>
                <a:off x="1492892" y="1435652"/>
                <a:ext cx="4680" cy="15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26A589-6091-EB68-1B41-A86EE5E423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8572" y="1431332"/>
                  <a:ext cx="1332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BE84D5-23B5-2821-4493-67F7D76BF88C}"/>
                  </a:ext>
                </a:extLst>
              </p14:cNvPr>
              <p14:cNvContentPartPr/>
              <p14:nvPr/>
            </p14:nvContentPartPr>
            <p14:xfrm>
              <a:off x="1476692" y="1837412"/>
              <a:ext cx="66240" cy="142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BE84D5-23B5-2821-4493-67F7D76BF8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2372" y="1833092"/>
                <a:ext cx="74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6BF588-025B-F550-232C-7CBECBB10008}"/>
                  </a:ext>
                </a:extLst>
              </p14:cNvPr>
              <p14:cNvContentPartPr/>
              <p14:nvPr/>
            </p14:nvContentPartPr>
            <p14:xfrm>
              <a:off x="1752092" y="1418732"/>
              <a:ext cx="68760" cy="59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6BF588-025B-F550-232C-7CBECBB100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7772" y="1414412"/>
                <a:ext cx="77400" cy="60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772A6C9-68FA-5778-242D-0EB099636C39}"/>
              </a:ext>
            </a:extLst>
          </p:cNvPr>
          <p:cNvGrpSpPr/>
          <p:nvPr/>
        </p:nvGrpSpPr>
        <p:grpSpPr>
          <a:xfrm>
            <a:off x="2151692" y="1500812"/>
            <a:ext cx="127080" cy="181080"/>
            <a:chOff x="2151692" y="1500812"/>
            <a:chExt cx="12708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961DD9-D965-2D4A-33E2-787DD1DC0233}"/>
                    </a:ext>
                  </a:extLst>
                </p14:cNvPr>
                <p14:cNvContentPartPr/>
                <p14:nvPr/>
              </p14:nvContentPartPr>
              <p14:xfrm>
                <a:off x="2151692" y="1574252"/>
                <a:ext cx="119160" cy="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961DD9-D965-2D4A-33E2-787DD1DC02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7372" y="1569932"/>
                  <a:ext cx="1278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3D5838-E39B-ACF8-4AB9-25EE8F115ADD}"/>
                    </a:ext>
                  </a:extLst>
                </p14:cNvPr>
                <p14:cNvContentPartPr/>
                <p14:nvPr/>
              </p14:nvContentPartPr>
              <p14:xfrm>
                <a:off x="2171852" y="1500812"/>
                <a:ext cx="106920" cy="18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3D5838-E39B-ACF8-4AB9-25EE8F115A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7532" y="1496492"/>
                  <a:ext cx="11556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9076D6-45EE-7EFB-BA4A-0456B6C9EB53}"/>
              </a:ext>
            </a:extLst>
          </p:cNvPr>
          <p:cNvGrpSpPr/>
          <p:nvPr/>
        </p:nvGrpSpPr>
        <p:grpSpPr>
          <a:xfrm>
            <a:off x="2725532" y="1381292"/>
            <a:ext cx="444960" cy="681120"/>
            <a:chOff x="2725532" y="1381292"/>
            <a:chExt cx="44496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532892-A7B3-A80D-B98A-8FCCE12708AA}"/>
                    </a:ext>
                  </a:extLst>
                </p14:cNvPr>
                <p14:cNvContentPartPr/>
                <p14:nvPr/>
              </p14:nvContentPartPr>
              <p14:xfrm>
                <a:off x="2725532" y="1381292"/>
                <a:ext cx="93600" cy="681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532892-A7B3-A80D-B98A-8FCCE12708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1212" y="1376972"/>
                  <a:ext cx="1022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C0F089-7AD3-EF79-8A4F-59E678575D40}"/>
                    </a:ext>
                  </a:extLst>
                </p14:cNvPr>
                <p14:cNvContentPartPr/>
                <p14:nvPr/>
              </p14:nvContentPartPr>
              <p14:xfrm>
                <a:off x="2877092" y="1485332"/>
                <a:ext cx="75240" cy="16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C0F089-7AD3-EF79-8A4F-59E678575D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72772" y="1481012"/>
                  <a:ext cx="83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E27650-1DB2-B09C-F7FB-7C3F6F69421D}"/>
                    </a:ext>
                  </a:extLst>
                </p14:cNvPr>
                <p14:cNvContentPartPr/>
                <p14:nvPr/>
              </p14:nvContentPartPr>
              <p14:xfrm>
                <a:off x="3023972" y="1550852"/>
                <a:ext cx="3744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E27650-1DB2-B09C-F7FB-7C3F6F6942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9652" y="1546532"/>
                  <a:ext cx="46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A5C63B-8691-B8A5-BDE5-6D43DAB224BB}"/>
                    </a:ext>
                  </a:extLst>
                </p14:cNvPr>
                <p14:cNvContentPartPr/>
                <p14:nvPr/>
              </p14:nvContentPartPr>
              <p14:xfrm>
                <a:off x="3109652" y="1487492"/>
                <a:ext cx="60840" cy="13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A5C63B-8691-B8A5-BDE5-6D43DAB224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5332" y="1483172"/>
                  <a:ext cx="69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8F2929-E017-9F65-9620-8F746C8E3CF1}"/>
                    </a:ext>
                  </a:extLst>
                </p14:cNvPr>
                <p14:cNvContentPartPr/>
                <p14:nvPr/>
              </p14:nvContentPartPr>
              <p14:xfrm>
                <a:off x="3094172" y="1535372"/>
                <a:ext cx="61200" cy="10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8F2929-E017-9F65-9620-8F746C8E3C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89852" y="1531052"/>
                  <a:ext cx="69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F8A39C-601C-A016-9954-BB6F84C73B0E}"/>
                    </a:ext>
                  </a:extLst>
                </p14:cNvPr>
                <p14:cNvContentPartPr/>
                <p14:nvPr/>
              </p14:nvContentPartPr>
              <p14:xfrm>
                <a:off x="2908412" y="1829132"/>
                <a:ext cx="95040" cy="11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F8A39C-601C-A016-9954-BB6F84C73B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4092" y="1824812"/>
                  <a:ext cx="103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F79257-9CDE-C220-53D6-8FAC631071A8}"/>
                    </a:ext>
                  </a:extLst>
                </p14:cNvPr>
                <p14:cNvContentPartPr/>
                <p14:nvPr/>
              </p14:nvContentPartPr>
              <p14:xfrm>
                <a:off x="2949092" y="1848572"/>
                <a:ext cx="7920" cy="16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F79257-9CDE-C220-53D6-8FAC631071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4772" y="1844252"/>
                  <a:ext cx="165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F86E9A-33CF-6C85-716E-5646A17F163C}"/>
              </a:ext>
            </a:extLst>
          </p:cNvPr>
          <p:cNvGrpSpPr/>
          <p:nvPr/>
        </p:nvGrpSpPr>
        <p:grpSpPr>
          <a:xfrm>
            <a:off x="3497012" y="1438172"/>
            <a:ext cx="481320" cy="642960"/>
            <a:chOff x="3497012" y="1438172"/>
            <a:chExt cx="48132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1FC726-71D8-1AF1-A6A5-4E92610E2F62}"/>
                    </a:ext>
                  </a:extLst>
                </p14:cNvPr>
                <p14:cNvContentPartPr/>
                <p14:nvPr/>
              </p14:nvContentPartPr>
              <p14:xfrm>
                <a:off x="3497732" y="1508012"/>
                <a:ext cx="97560" cy="11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1FC726-71D8-1AF1-A6A5-4E92610E2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3412" y="1503692"/>
                  <a:ext cx="106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89E75F-0FED-B759-20F5-1F6F921CE20F}"/>
                    </a:ext>
                  </a:extLst>
                </p14:cNvPr>
                <p14:cNvContentPartPr/>
                <p14:nvPr/>
              </p14:nvContentPartPr>
              <p14:xfrm>
                <a:off x="3562532" y="1506212"/>
                <a:ext cx="13320" cy="18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89E75F-0FED-B759-20F5-1F6F921CE2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8212" y="1501892"/>
                  <a:ext cx="21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80EAD-D922-FD8C-6428-2E457168BA18}"/>
                    </a:ext>
                  </a:extLst>
                </p14:cNvPr>
                <p14:cNvContentPartPr/>
                <p14:nvPr/>
              </p14:nvContentPartPr>
              <p14:xfrm>
                <a:off x="3497012" y="1884212"/>
                <a:ext cx="81720" cy="14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80EAD-D922-FD8C-6428-2E457168BA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92692" y="1879892"/>
                  <a:ext cx="90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4C3AA2-3A5B-BC51-C0EC-3DB346C5EF7D}"/>
                    </a:ext>
                  </a:extLst>
                </p14:cNvPr>
                <p14:cNvContentPartPr/>
                <p14:nvPr/>
              </p14:nvContentPartPr>
              <p14:xfrm>
                <a:off x="3631652" y="1985732"/>
                <a:ext cx="53640" cy="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4C3AA2-3A5B-BC51-C0EC-3DB346C5EF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7332" y="1981412"/>
                  <a:ext cx="622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023D68-4770-B81C-5A41-CEEEA401091F}"/>
                    </a:ext>
                  </a:extLst>
                </p14:cNvPr>
                <p14:cNvContentPartPr/>
                <p14:nvPr/>
              </p14:nvContentPartPr>
              <p14:xfrm>
                <a:off x="3715532" y="1901132"/>
                <a:ext cx="81000" cy="132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023D68-4770-B81C-5A41-CEEEA40109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11212" y="1896812"/>
                  <a:ext cx="89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CC098-0F82-1BE0-43A2-68E2CE166B6E}"/>
                    </a:ext>
                  </a:extLst>
                </p14:cNvPr>
                <p14:cNvContentPartPr/>
                <p14:nvPr/>
              </p14:nvContentPartPr>
              <p14:xfrm>
                <a:off x="3715532" y="1955852"/>
                <a:ext cx="61200" cy="8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CC098-0F82-1BE0-43A2-68E2CE166B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1212" y="1951532"/>
                  <a:ext cx="69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01B14E-12B8-D208-3FB2-45C931574CC0}"/>
                    </a:ext>
                  </a:extLst>
                </p14:cNvPr>
                <p14:cNvContentPartPr/>
                <p14:nvPr/>
              </p14:nvContentPartPr>
              <p14:xfrm>
                <a:off x="3825332" y="1438172"/>
                <a:ext cx="153000" cy="64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01B14E-12B8-D208-3FB2-45C931574C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21012" y="1433852"/>
                  <a:ext cx="16164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7072C8-953D-9107-7E99-2373E7A447DA}"/>
              </a:ext>
            </a:extLst>
          </p:cNvPr>
          <p:cNvGrpSpPr/>
          <p:nvPr/>
        </p:nvGrpSpPr>
        <p:grpSpPr>
          <a:xfrm>
            <a:off x="4138892" y="1428092"/>
            <a:ext cx="352800" cy="672480"/>
            <a:chOff x="4138892" y="1428092"/>
            <a:chExt cx="35280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44DE07-FBA9-3CF1-CD9E-FAEF36FD6995}"/>
                    </a:ext>
                  </a:extLst>
                </p14:cNvPr>
                <p14:cNvContentPartPr/>
                <p14:nvPr/>
              </p14:nvContentPartPr>
              <p14:xfrm>
                <a:off x="4138892" y="1448252"/>
                <a:ext cx="87120" cy="61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44DE07-FBA9-3CF1-CD9E-FAEF36FD69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4572" y="1443932"/>
                  <a:ext cx="957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5C2DD4-967F-4EE4-1FCC-7F8990DFA242}"/>
                    </a:ext>
                  </a:extLst>
                </p14:cNvPr>
                <p14:cNvContentPartPr/>
                <p14:nvPr/>
              </p14:nvContentPartPr>
              <p14:xfrm>
                <a:off x="4267772" y="1500812"/>
                <a:ext cx="129960" cy="155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5C2DD4-967F-4EE4-1FCC-7F8990DFA2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63452" y="1496492"/>
                  <a:ext cx="138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5199F-84DD-4CBD-611C-C7B3E2172C15}"/>
                    </a:ext>
                  </a:extLst>
                </p14:cNvPr>
                <p14:cNvContentPartPr/>
                <p14:nvPr/>
              </p14:nvContentPartPr>
              <p14:xfrm>
                <a:off x="4270652" y="1807892"/>
                <a:ext cx="117360" cy="292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5199F-84DD-4CBD-611C-C7B3E2172C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66332" y="1803572"/>
                  <a:ext cx="126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B07C07F-8FEF-A59E-EB5B-517E81686BE8}"/>
                    </a:ext>
                  </a:extLst>
                </p14:cNvPr>
                <p14:cNvContentPartPr/>
                <p14:nvPr/>
              </p14:nvContentPartPr>
              <p14:xfrm>
                <a:off x="4389092" y="1428092"/>
                <a:ext cx="102600" cy="57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B07C07F-8FEF-A59E-EB5B-517E81686B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4772" y="1423772"/>
                  <a:ext cx="111240" cy="58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34F920-08A3-987A-62E1-177EA6C14C9D}"/>
              </a:ext>
            </a:extLst>
          </p:cNvPr>
          <p:cNvGrpSpPr/>
          <p:nvPr/>
        </p:nvGrpSpPr>
        <p:grpSpPr>
          <a:xfrm>
            <a:off x="4691132" y="1658132"/>
            <a:ext cx="330480" cy="149760"/>
            <a:chOff x="4691132" y="1658132"/>
            <a:chExt cx="33048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5BFAE7-3F13-0048-103D-CEA269204604}"/>
                    </a:ext>
                  </a:extLst>
                </p14:cNvPr>
                <p14:cNvContentPartPr/>
                <p14:nvPr/>
              </p14:nvContentPartPr>
              <p14:xfrm>
                <a:off x="4691132" y="1729412"/>
                <a:ext cx="100440" cy="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5BFAE7-3F13-0048-103D-CEA2692046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86812" y="1725092"/>
                  <a:ext cx="1090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1DD50D-8952-F49D-F7DA-A67D741EB0FB}"/>
                    </a:ext>
                  </a:extLst>
                </p14:cNvPr>
                <p14:cNvContentPartPr/>
                <p14:nvPr/>
              </p14:nvContentPartPr>
              <p14:xfrm>
                <a:off x="4695092" y="1784132"/>
                <a:ext cx="91440" cy="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1DD50D-8952-F49D-F7DA-A67D741EB0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0772" y="1779812"/>
                  <a:ext cx="1000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53CB2D-943E-22C1-D851-F0CEA1ED533F}"/>
                    </a:ext>
                  </a:extLst>
                </p14:cNvPr>
                <p14:cNvContentPartPr/>
                <p14:nvPr/>
              </p14:nvContentPartPr>
              <p14:xfrm>
                <a:off x="4924412" y="1658132"/>
                <a:ext cx="97200" cy="149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53CB2D-943E-22C1-D851-F0CEA1ED53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0092" y="1653812"/>
                  <a:ext cx="10584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DF7C5E-4189-3D41-117B-AD72AC941E19}"/>
              </a:ext>
            </a:extLst>
          </p:cNvPr>
          <p:cNvGrpSpPr/>
          <p:nvPr/>
        </p:nvGrpSpPr>
        <p:grpSpPr>
          <a:xfrm>
            <a:off x="148200" y="2519147"/>
            <a:ext cx="1241280" cy="332280"/>
            <a:chOff x="148200" y="2519147"/>
            <a:chExt cx="124128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AF255E-0CDC-1258-8FF6-8C26341E8CE7}"/>
                    </a:ext>
                  </a:extLst>
                </p14:cNvPr>
                <p14:cNvContentPartPr/>
                <p14:nvPr/>
              </p14:nvContentPartPr>
              <p14:xfrm>
                <a:off x="304800" y="2594387"/>
                <a:ext cx="85320" cy="17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AF255E-0CDC-1258-8FF6-8C26341E8C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0480" y="2590067"/>
                  <a:ext cx="93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053FFB-E6D8-9B2D-14CE-95EDC0835006}"/>
                    </a:ext>
                  </a:extLst>
                </p14:cNvPr>
                <p14:cNvContentPartPr/>
                <p14:nvPr/>
              </p14:nvContentPartPr>
              <p14:xfrm>
                <a:off x="467880" y="2676107"/>
                <a:ext cx="5148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053FFB-E6D8-9B2D-14CE-95EDC08350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560" y="2671787"/>
                  <a:ext cx="60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131ECF-BCB5-4203-0225-FABAB19DE0FA}"/>
                    </a:ext>
                  </a:extLst>
                </p14:cNvPr>
                <p14:cNvContentPartPr/>
                <p14:nvPr/>
              </p14:nvContentPartPr>
              <p14:xfrm>
                <a:off x="584880" y="2594027"/>
                <a:ext cx="58680" cy="16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131ECF-BCB5-4203-0225-FABAB19DE0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0560" y="2589707"/>
                  <a:ext cx="67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E4EDBE-2752-27F0-5C62-4D4FC80BF1E1}"/>
                    </a:ext>
                  </a:extLst>
                </p14:cNvPr>
                <p14:cNvContentPartPr/>
                <p14:nvPr/>
              </p14:nvContentPartPr>
              <p14:xfrm>
                <a:off x="576240" y="2661347"/>
                <a:ext cx="62640" cy="11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E4EDBE-2752-27F0-5C62-4D4FC80BF1E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1920" y="2657027"/>
                  <a:ext cx="71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1E10E9-636C-6DE4-CF76-8F736F904A5A}"/>
                    </a:ext>
                  </a:extLst>
                </p14:cNvPr>
                <p14:cNvContentPartPr/>
                <p14:nvPr/>
              </p14:nvContentPartPr>
              <p14:xfrm>
                <a:off x="148200" y="2535347"/>
                <a:ext cx="117360" cy="316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1E10E9-636C-6DE4-CF76-8F736F904A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3880" y="2531027"/>
                  <a:ext cx="126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1B8FBB4-53D3-26E6-E159-00C2B585FE6D}"/>
                    </a:ext>
                  </a:extLst>
                </p14:cNvPr>
                <p14:cNvContentPartPr/>
                <p14:nvPr/>
              </p14:nvContentPartPr>
              <p14:xfrm>
                <a:off x="664080" y="2537507"/>
                <a:ext cx="87480" cy="300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1B8FBB4-53D3-26E6-E159-00C2B585FE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9760" y="2533187"/>
                  <a:ext cx="96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1F4E84-DA0A-FB63-3F82-9B4A22BEA31D}"/>
                    </a:ext>
                  </a:extLst>
                </p14:cNvPr>
                <p14:cNvContentPartPr/>
                <p14:nvPr/>
              </p14:nvContentPartPr>
              <p14:xfrm>
                <a:off x="862080" y="2537147"/>
                <a:ext cx="92880" cy="285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1F4E84-DA0A-FB63-3F82-9B4A22BEA3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760" y="2532827"/>
                  <a:ext cx="101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DCA8D6-09CB-C93E-8F7F-0F6E249BF3EE}"/>
                    </a:ext>
                  </a:extLst>
                </p14:cNvPr>
                <p14:cNvContentPartPr/>
                <p14:nvPr/>
              </p14:nvContentPartPr>
              <p14:xfrm>
                <a:off x="985560" y="2602667"/>
                <a:ext cx="63000" cy="16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DCA8D6-09CB-C93E-8F7F-0F6E249BF3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1240" y="2598347"/>
                  <a:ext cx="71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0E6ADD-35C3-8027-1FA7-36703C24BEEA}"/>
                    </a:ext>
                  </a:extLst>
                </p14:cNvPr>
                <p14:cNvContentPartPr/>
                <p14:nvPr/>
              </p14:nvContentPartPr>
              <p14:xfrm>
                <a:off x="1105440" y="2666747"/>
                <a:ext cx="66240" cy="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0E6ADD-35C3-8027-1FA7-36703C24BE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1120" y="2662427"/>
                  <a:ext cx="748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C4AD4D-8EF5-A9C3-4EEF-F3547D0EEBCE}"/>
                    </a:ext>
                  </a:extLst>
                </p14:cNvPr>
                <p14:cNvContentPartPr/>
                <p14:nvPr/>
              </p14:nvContentPartPr>
              <p14:xfrm>
                <a:off x="1221360" y="2583947"/>
                <a:ext cx="68040" cy="15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C4AD4D-8EF5-A9C3-4EEF-F3547D0EEB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17040" y="2579627"/>
                  <a:ext cx="76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EEA765-A8A6-8D78-889A-5107B7A9DBE6}"/>
                    </a:ext>
                  </a:extLst>
                </p14:cNvPr>
                <p14:cNvContentPartPr/>
                <p14:nvPr/>
              </p14:nvContentPartPr>
              <p14:xfrm>
                <a:off x="1218120" y="2640467"/>
                <a:ext cx="58680" cy="11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EEA765-A8A6-8D78-889A-5107B7A9DB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13800" y="2636147"/>
                  <a:ext cx="67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2C8AEA-3EC9-AA20-5DA2-7E6A10460872}"/>
                    </a:ext>
                  </a:extLst>
                </p14:cNvPr>
                <p14:cNvContentPartPr/>
                <p14:nvPr/>
              </p14:nvContentPartPr>
              <p14:xfrm>
                <a:off x="1320720" y="2519147"/>
                <a:ext cx="68760" cy="272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2C8AEA-3EC9-AA20-5DA2-7E6A104608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16400" y="2514827"/>
                  <a:ext cx="774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1C3632-08E0-82EE-E088-04A00A69778C}"/>
              </a:ext>
            </a:extLst>
          </p:cNvPr>
          <p:cNvGrpSpPr/>
          <p:nvPr/>
        </p:nvGrpSpPr>
        <p:grpSpPr>
          <a:xfrm>
            <a:off x="1554000" y="2584307"/>
            <a:ext cx="430560" cy="183960"/>
            <a:chOff x="1554000" y="2584307"/>
            <a:chExt cx="43056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4C8AC4-B2E9-3F76-8179-540459C9FAFC}"/>
                    </a:ext>
                  </a:extLst>
                </p14:cNvPr>
                <p14:cNvContentPartPr/>
                <p14:nvPr/>
              </p14:nvContentPartPr>
              <p14:xfrm>
                <a:off x="1554000" y="2656667"/>
                <a:ext cx="9792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4C8AC4-B2E9-3F76-8179-540459C9FA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49680" y="2652347"/>
                  <a:ext cx="106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5D9A80-6751-92FC-11DE-F507695318C4}"/>
                    </a:ext>
                  </a:extLst>
                </p14:cNvPr>
                <p14:cNvContentPartPr/>
                <p14:nvPr/>
              </p14:nvContentPartPr>
              <p14:xfrm>
                <a:off x="1792680" y="2584307"/>
                <a:ext cx="77400" cy="183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5D9A80-6751-92FC-11DE-F507695318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88360" y="2579987"/>
                  <a:ext cx="86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28AE23-4C92-ECD7-0834-B630E1B702F2}"/>
                    </a:ext>
                  </a:extLst>
                </p14:cNvPr>
                <p14:cNvContentPartPr/>
                <p14:nvPr/>
              </p14:nvContentPartPr>
              <p14:xfrm>
                <a:off x="1910760" y="2584667"/>
                <a:ext cx="73800" cy="170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28AE23-4C92-ECD7-0834-B630E1B702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06440" y="2580347"/>
                  <a:ext cx="824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2CED62-D1B5-7BFB-E326-90901571C0C2}"/>
              </a:ext>
            </a:extLst>
          </p:cNvPr>
          <p:cNvGrpSpPr/>
          <p:nvPr/>
        </p:nvGrpSpPr>
        <p:grpSpPr>
          <a:xfrm>
            <a:off x="2157360" y="2592587"/>
            <a:ext cx="293400" cy="144000"/>
            <a:chOff x="2157360" y="2592587"/>
            <a:chExt cx="29340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CE019D-837D-60D4-2025-370B3A9AA8FD}"/>
                    </a:ext>
                  </a:extLst>
                </p14:cNvPr>
                <p14:cNvContentPartPr/>
                <p14:nvPr/>
              </p14:nvContentPartPr>
              <p14:xfrm>
                <a:off x="2157360" y="2637947"/>
                <a:ext cx="88560" cy="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CE019D-837D-60D4-2025-370B3A9AA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53040" y="2633627"/>
                  <a:ext cx="972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FCA911-8767-4584-4D36-7B4921E8EDD6}"/>
                    </a:ext>
                  </a:extLst>
                </p14:cNvPr>
                <p14:cNvContentPartPr/>
                <p14:nvPr/>
              </p14:nvContentPartPr>
              <p14:xfrm>
                <a:off x="2158080" y="2703107"/>
                <a:ext cx="99000" cy="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FCA911-8767-4584-4D36-7B4921E8ED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53760" y="2698787"/>
                  <a:ext cx="1076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F4BACD-6019-C4BF-7FE8-DE0CB32DA73F}"/>
                    </a:ext>
                  </a:extLst>
                </p14:cNvPr>
                <p14:cNvContentPartPr/>
                <p14:nvPr/>
              </p14:nvContentPartPr>
              <p14:xfrm>
                <a:off x="2366160" y="2592587"/>
                <a:ext cx="84600" cy="144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F4BACD-6019-C4BF-7FE8-DE0CB32DA7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61840" y="2588267"/>
                  <a:ext cx="932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0B138C1-EE8C-0EB8-60DE-C6242B596104}"/>
              </a:ext>
            </a:extLst>
          </p:cNvPr>
          <p:cNvGrpSpPr/>
          <p:nvPr/>
        </p:nvGrpSpPr>
        <p:grpSpPr>
          <a:xfrm>
            <a:off x="231000" y="3098747"/>
            <a:ext cx="277200" cy="197640"/>
            <a:chOff x="231000" y="3098747"/>
            <a:chExt cx="27720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DE4674-BE17-5D4C-15B5-73572F43FE1E}"/>
                    </a:ext>
                  </a:extLst>
                </p14:cNvPr>
                <p14:cNvContentPartPr/>
                <p14:nvPr/>
              </p14:nvContentPartPr>
              <p14:xfrm>
                <a:off x="231000" y="3098747"/>
                <a:ext cx="111600" cy="168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DE4674-BE17-5D4C-15B5-73572F43FE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6680" y="3094427"/>
                  <a:ext cx="12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B3E070-4643-05BB-1AEE-D7C2EC7FD9B7}"/>
                    </a:ext>
                  </a:extLst>
                </p14:cNvPr>
                <p14:cNvContentPartPr/>
                <p14:nvPr/>
              </p14:nvContentPartPr>
              <p14:xfrm>
                <a:off x="394080" y="3127907"/>
                <a:ext cx="104400" cy="168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B3E070-4643-05BB-1AEE-D7C2EC7FD9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9760" y="3123587"/>
                  <a:ext cx="11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D10319-4D71-AF12-4B41-59D3E0E670D9}"/>
                    </a:ext>
                  </a:extLst>
                </p14:cNvPr>
                <p14:cNvContentPartPr/>
                <p14:nvPr/>
              </p14:nvContentPartPr>
              <p14:xfrm>
                <a:off x="392280" y="3220787"/>
                <a:ext cx="11592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D10319-4D71-AF12-4B41-59D3E0E670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7960" y="3216467"/>
                  <a:ext cx="12456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CEAA921-BFFF-C08C-E398-9C648A60B38B}"/>
              </a:ext>
            </a:extLst>
          </p:cNvPr>
          <p:cNvGrpSpPr/>
          <p:nvPr/>
        </p:nvGrpSpPr>
        <p:grpSpPr>
          <a:xfrm>
            <a:off x="670200" y="3171107"/>
            <a:ext cx="689040" cy="178920"/>
            <a:chOff x="670200" y="3171107"/>
            <a:chExt cx="68904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06A457-9169-01F1-3D87-0D2D22AD20F4}"/>
                    </a:ext>
                  </a:extLst>
                </p14:cNvPr>
                <p14:cNvContentPartPr/>
                <p14:nvPr/>
              </p14:nvContentPartPr>
              <p14:xfrm>
                <a:off x="670200" y="3227987"/>
                <a:ext cx="100800" cy="9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06A457-9169-01F1-3D87-0D2D22AD20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5880" y="3223667"/>
                  <a:ext cx="10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372EAD-0A19-8882-ABF3-13F8D42E0D37}"/>
                    </a:ext>
                  </a:extLst>
                </p14:cNvPr>
                <p14:cNvContentPartPr/>
                <p14:nvPr/>
              </p14:nvContentPartPr>
              <p14:xfrm>
                <a:off x="880440" y="3171107"/>
                <a:ext cx="106920" cy="178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372EAD-0A19-8882-ABF3-13F8D42E0D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6120" y="3166787"/>
                  <a:ext cx="115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8F9765-39F3-8C56-2B47-623F3D01538C}"/>
                    </a:ext>
                  </a:extLst>
                </p14:cNvPr>
                <p14:cNvContentPartPr/>
                <p14:nvPr/>
              </p14:nvContentPartPr>
              <p14:xfrm>
                <a:off x="1067640" y="3179027"/>
                <a:ext cx="74520" cy="145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8F9765-39F3-8C56-2B47-623F3D0153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3320" y="3174707"/>
                  <a:ext cx="8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01BF3E-DEF1-9604-1214-C257A202234F}"/>
                    </a:ext>
                  </a:extLst>
                </p14:cNvPr>
                <p14:cNvContentPartPr/>
                <p14:nvPr/>
              </p14:nvContentPartPr>
              <p14:xfrm>
                <a:off x="1055040" y="3209627"/>
                <a:ext cx="69120" cy="13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01BF3E-DEF1-9604-1214-C257A20223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0720" y="3205307"/>
                  <a:ext cx="77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F392EF0-89F2-B5E4-AEBC-6CE637ED648F}"/>
                    </a:ext>
                  </a:extLst>
                </p14:cNvPr>
                <p14:cNvContentPartPr/>
                <p14:nvPr/>
              </p14:nvContentPartPr>
              <p14:xfrm>
                <a:off x="1263120" y="3226907"/>
                <a:ext cx="96120" cy="1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F392EF0-89F2-B5E4-AEBC-6CE637ED64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58800" y="3222587"/>
                  <a:ext cx="1047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E2A7B95-D8EA-7A30-7053-A7454C856B61}"/>
              </a:ext>
            </a:extLst>
          </p:cNvPr>
          <p:cNvGrpSpPr/>
          <p:nvPr/>
        </p:nvGrpSpPr>
        <p:grpSpPr>
          <a:xfrm>
            <a:off x="1434120" y="3123587"/>
            <a:ext cx="194400" cy="172440"/>
            <a:chOff x="1434120" y="3123587"/>
            <a:chExt cx="19440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89716C-EE62-00F0-C64D-DBBC505FD4DA}"/>
                    </a:ext>
                  </a:extLst>
                </p14:cNvPr>
                <p14:cNvContentPartPr/>
                <p14:nvPr/>
              </p14:nvContentPartPr>
              <p14:xfrm>
                <a:off x="1434120" y="3123587"/>
                <a:ext cx="85320" cy="172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89716C-EE62-00F0-C64D-DBBC505FD4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29800" y="3119267"/>
                  <a:ext cx="93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0D0EDC-64C3-E4D0-C035-B335A573B6AD}"/>
                    </a:ext>
                  </a:extLst>
                </p14:cNvPr>
                <p14:cNvContentPartPr/>
                <p14:nvPr/>
              </p14:nvContentPartPr>
              <p14:xfrm>
                <a:off x="1560120" y="3162827"/>
                <a:ext cx="68400" cy="111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0D0EDC-64C3-E4D0-C035-B335A573B6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5800" y="3158507"/>
                  <a:ext cx="77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7F4C3D-77F5-3A48-EDD3-3BF7018F14C4}"/>
                    </a:ext>
                  </a:extLst>
                </p14:cNvPr>
                <p14:cNvContentPartPr/>
                <p14:nvPr/>
              </p14:nvContentPartPr>
              <p14:xfrm>
                <a:off x="1561560" y="3200987"/>
                <a:ext cx="66240" cy="93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7F4C3D-77F5-3A48-EDD3-3BF7018F14C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7240" y="3196667"/>
                  <a:ext cx="748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36C932-71B0-4643-AC0B-1DEF5A902C72}"/>
              </a:ext>
            </a:extLst>
          </p:cNvPr>
          <p:cNvGrpSpPr/>
          <p:nvPr/>
        </p:nvGrpSpPr>
        <p:grpSpPr>
          <a:xfrm>
            <a:off x="1798080" y="3089747"/>
            <a:ext cx="1296000" cy="243360"/>
            <a:chOff x="1798080" y="3089747"/>
            <a:chExt cx="12960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417CFF-C2AE-E888-A74A-5E198D281E7D}"/>
                    </a:ext>
                  </a:extLst>
                </p14:cNvPr>
                <p14:cNvContentPartPr/>
                <p14:nvPr/>
              </p14:nvContentPartPr>
              <p14:xfrm>
                <a:off x="1798080" y="3228347"/>
                <a:ext cx="91080" cy="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417CFF-C2AE-E888-A74A-5E198D281E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93760" y="3224027"/>
                  <a:ext cx="99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50EA4B-605B-A0B5-3966-07ED14E398E1}"/>
                    </a:ext>
                  </a:extLst>
                </p14:cNvPr>
                <p14:cNvContentPartPr/>
                <p14:nvPr/>
              </p14:nvContentPartPr>
              <p14:xfrm>
                <a:off x="1838400" y="3199547"/>
                <a:ext cx="5400" cy="114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50EA4B-605B-A0B5-3966-07ED14E398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4080" y="3195227"/>
                  <a:ext cx="14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77F8D2A-6267-DE0F-C945-13CFB15ABCFE}"/>
                    </a:ext>
                  </a:extLst>
                </p14:cNvPr>
                <p14:cNvContentPartPr/>
                <p14:nvPr/>
              </p14:nvContentPartPr>
              <p14:xfrm>
                <a:off x="1985640" y="3164987"/>
                <a:ext cx="96480" cy="130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77F8D2A-6267-DE0F-C945-13CFB15ABC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1320" y="3160667"/>
                  <a:ext cx="105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88A366-45D0-7310-14E0-81AAB4528107}"/>
                    </a:ext>
                  </a:extLst>
                </p14:cNvPr>
                <p14:cNvContentPartPr/>
                <p14:nvPr/>
              </p14:nvContentPartPr>
              <p14:xfrm>
                <a:off x="1993920" y="3194867"/>
                <a:ext cx="57960" cy="13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88A366-45D0-7310-14E0-81AAB45281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89600" y="3190547"/>
                  <a:ext cx="66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B90BC9-DE43-6655-7612-C4B817831A43}"/>
                    </a:ext>
                  </a:extLst>
                </p14:cNvPr>
                <p14:cNvContentPartPr/>
                <p14:nvPr/>
              </p14:nvContentPartPr>
              <p14:xfrm>
                <a:off x="2081040" y="3089747"/>
                <a:ext cx="83160" cy="119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B90BC9-DE43-6655-7612-C4B817831A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76720" y="3085427"/>
                  <a:ext cx="91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2F0687-EC25-0B72-014E-BCBBFCDF43CE}"/>
                    </a:ext>
                  </a:extLst>
                </p14:cNvPr>
                <p14:cNvContentPartPr/>
                <p14:nvPr/>
              </p14:nvContentPartPr>
              <p14:xfrm>
                <a:off x="2302440" y="3248867"/>
                <a:ext cx="88560" cy="5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2F0687-EC25-0B72-014E-BCBBFCDF43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98120" y="3244547"/>
                  <a:ext cx="972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F4840A-F170-6246-CF87-966A96E344F5}"/>
                    </a:ext>
                  </a:extLst>
                </p14:cNvPr>
                <p14:cNvContentPartPr/>
                <p14:nvPr/>
              </p14:nvContentPartPr>
              <p14:xfrm>
                <a:off x="2484240" y="3176147"/>
                <a:ext cx="77040" cy="15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F4840A-F170-6246-CF87-966A96E344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79920" y="3171827"/>
                  <a:ext cx="85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33603C-D26A-75E2-C765-7DEAEABB0C16}"/>
                    </a:ext>
                  </a:extLst>
                </p14:cNvPr>
                <p14:cNvContentPartPr/>
                <p14:nvPr/>
              </p14:nvContentPartPr>
              <p14:xfrm>
                <a:off x="2592240" y="3157067"/>
                <a:ext cx="83160" cy="167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33603C-D26A-75E2-C765-7DEAEABB0C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87920" y="3152747"/>
                  <a:ext cx="91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AFACE71-61CE-6108-9820-A438DDB6AFBE}"/>
                    </a:ext>
                  </a:extLst>
                </p14:cNvPr>
                <p14:cNvContentPartPr/>
                <p14:nvPr/>
              </p14:nvContentPartPr>
              <p14:xfrm>
                <a:off x="2807520" y="3200987"/>
                <a:ext cx="88560" cy="1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AFACE71-61CE-6108-9820-A438DDB6AF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03200" y="3196667"/>
                  <a:ext cx="972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CDE9ED-F218-3E37-59EA-BCDE6FD39C78}"/>
                    </a:ext>
                  </a:extLst>
                </p14:cNvPr>
                <p14:cNvContentPartPr/>
                <p14:nvPr/>
              </p14:nvContentPartPr>
              <p14:xfrm>
                <a:off x="2806080" y="3254267"/>
                <a:ext cx="92880" cy="6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CDE9ED-F218-3E37-59EA-BCDE6FD39C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01760" y="3249947"/>
                  <a:ext cx="1015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F594F16-2BC2-8A1C-EF9A-652FB0C2E2B1}"/>
                    </a:ext>
                  </a:extLst>
                </p14:cNvPr>
                <p14:cNvContentPartPr/>
                <p14:nvPr/>
              </p14:nvContentPartPr>
              <p14:xfrm>
                <a:off x="3011640" y="3152027"/>
                <a:ext cx="82440" cy="123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F594F16-2BC2-8A1C-EF9A-652FB0C2E2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07320" y="3147707"/>
                  <a:ext cx="910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1CAC-0EBA-C74B-415A-B9EA3430C965}"/>
              </a:ext>
            </a:extLst>
          </p:cNvPr>
          <p:cNvGrpSpPr/>
          <p:nvPr/>
        </p:nvGrpSpPr>
        <p:grpSpPr>
          <a:xfrm>
            <a:off x="431520" y="3525347"/>
            <a:ext cx="441360" cy="262800"/>
            <a:chOff x="431520" y="3525347"/>
            <a:chExt cx="4413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76446C6-2298-A2A6-B792-4D0BB8DBA970}"/>
                    </a:ext>
                  </a:extLst>
                </p14:cNvPr>
                <p14:cNvContentPartPr/>
                <p14:nvPr/>
              </p14:nvContentPartPr>
              <p14:xfrm>
                <a:off x="442680" y="3607427"/>
                <a:ext cx="96120" cy="171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76446C6-2298-A2A6-B792-4D0BB8DBA9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8360" y="3603107"/>
                  <a:ext cx="104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A1DA89C-4E9C-A4F3-09B6-4D07AB8C54B1}"/>
                    </a:ext>
                  </a:extLst>
                </p14:cNvPr>
                <p14:cNvContentPartPr/>
                <p14:nvPr/>
              </p14:nvContentPartPr>
              <p14:xfrm>
                <a:off x="431520" y="3671867"/>
                <a:ext cx="73080" cy="116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A1DA89C-4E9C-A4F3-09B6-4D07AB8C54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7200" y="3667547"/>
                  <a:ext cx="81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81312A-EE85-7C7B-6510-77FF45674217}"/>
                    </a:ext>
                  </a:extLst>
                </p14:cNvPr>
                <p14:cNvContentPartPr/>
                <p14:nvPr/>
              </p14:nvContentPartPr>
              <p14:xfrm>
                <a:off x="566160" y="3525347"/>
                <a:ext cx="96120" cy="111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81312A-EE85-7C7B-6510-77FF456742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1840" y="3521027"/>
                  <a:ext cx="104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61FA09-2674-E213-0446-8601920CBE70}"/>
                    </a:ext>
                  </a:extLst>
                </p14:cNvPr>
                <p14:cNvContentPartPr/>
                <p14:nvPr/>
              </p14:nvContentPartPr>
              <p14:xfrm>
                <a:off x="761280" y="3716507"/>
                <a:ext cx="11160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61FA09-2674-E213-0446-8601920CBE7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6960" y="3712187"/>
                  <a:ext cx="1202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5AC3F8-CED0-89A5-2722-DAE11D952578}"/>
              </a:ext>
            </a:extLst>
          </p:cNvPr>
          <p:cNvGrpSpPr/>
          <p:nvPr/>
        </p:nvGrpSpPr>
        <p:grpSpPr>
          <a:xfrm>
            <a:off x="1042440" y="3667547"/>
            <a:ext cx="446400" cy="151920"/>
            <a:chOff x="1042440" y="3667547"/>
            <a:chExt cx="4464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3122D58-0805-B35D-5557-C8619BA6E5CE}"/>
                    </a:ext>
                  </a:extLst>
                </p14:cNvPr>
                <p14:cNvContentPartPr/>
                <p14:nvPr/>
              </p14:nvContentPartPr>
              <p14:xfrm>
                <a:off x="1042440" y="3667547"/>
                <a:ext cx="117360" cy="149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3122D58-0805-B35D-5557-C8619BA6E5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8120" y="3663227"/>
                  <a:ext cx="126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198369-18A9-56B7-0A05-2A5DDCB4B2ED}"/>
                    </a:ext>
                  </a:extLst>
                </p14:cNvPr>
                <p14:cNvContentPartPr/>
                <p14:nvPr/>
              </p14:nvContentPartPr>
              <p14:xfrm>
                <a:off x="1205520" y="3674747"/>
                <a:ext cx="114480" cy="121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198369-18A9-56B7-0A05-2A5DDCB4B2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01200" y="3670427"/>
                  <a:ext cx="123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D1F564-29F3-C75E-34A2-E28917AAD2D1}"/>
                    </a:ext>
                  </a:extLst>
                </p14:cNvPr>
                <p14:cNvContentPartPr/>
                <p14:nvPr/>
              </p14:nvContentPartPr>
              <p14:xfrm>
                <a:off x="1393440" y="3670067"/>
                <a:ext cx="95400" cy="122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D1F564-29F3-C75E-34A2-E28917AAD2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120" y="3665747"/>
                  <a:ext cx="104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0401B06-A686-FD68-A15B-8B2139E26307}"/>
                    </a:ext>
                  </a:extLst>
                </p14:cNvPr>
                <p14:cNvContentPartPr/>
                <p14:nvPr/>
              </p14:nvContentPartPr>
              <p14:xfrm>
                <a:off x="1373280" y="3703187"/>
                <a:ext cx="88560" cy="116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0401B06-A686-FD68-A15B-8B2139E263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68960" y="3698867"/>
                  <a:ext cx="972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5FEFEB-68B1-1E3B-82F3-2A786D8F3136}"/>
              </a:ext>
            </a:extLst>
          </p:cNvPr>
          <p:cNvGrpSpPr/>
          <p:nvPr/>
        </p:nvGrpSpPr>
        <p:grpSpPr>
          <a:xfrm>
            <a:off x="1639320" y="3689507"/>
            <a:ext cx="116280" cy="129240"/>
            <a:chOff x="1639320" y="3689507"/>
            <a:chExt cx="11628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C6D03A9-B431-16D7-4AB1-2935966AC09D}"/>
                    </a:ext>
                  </a:extLst>
                </p14:cNvPr>
                <p14:cNvContentPartPr/>
                <p14:nvPr/>
              </p14:nvContentPartPr>
              <p14:xfrm>
                <a:off x="1639320" y="3734147"/>
                <a:ext cx="116280" cy="9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C6D03A9-B431-16D7-4AB1-2935966AC0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35000" y="3729827"/>
                  <a:ext cx="124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93902FF-3F0D-19DD-3D3E-66B42C27A075}"/>
                    </a:ext>
                  </a:extLst>
                </p14:cNvPr>
                <p14:cNvContentPartPr/>
                <p14:nvPr/>
              </p14:nvContentPartPr>
              <p14:xfrm>
                <a:off x="1691160" y="3689507"/>
                <a:ext cx="26280" cy="129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93902FF-3F0D-19DD-3D3E-66B42C27A0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86840" y="3685187"/>
                  <a:ext cx="349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16D885-5A32-FB7A-5A45-2E8256814F39}"/>
              </a:ext>
            </a:extLst>
          </p:cNvPr>
          <p:cNvGrpSpPr/>
          <p:nvPr/>
        </p:nvGrpSpPr>
        <p:grpSpPr>
          <a:xfrm>
            <a:off x="1933800" y="3658187"/>
            <a:ext cx="203760" cy="152280"/>
            <a:chOff x="1933800" y="3658187"/>
            <a:chExt cx="20376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A516F3D-A74C-BB50-DB80-F9F097273A7F}"/>
                    </a:ext>
                  </a:extLst>
                </p14:cNvPr>
                <p14:cNvContentPartPr/>
                <p14:nvPr/>
              </p14:nvContentPartPr>
              <p14:xfrm>
                <a:off x="2068080" y="3670427"/>
                <a:ext cx="69480" cy="132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A516F3D-A74C-BB50-DB80-F9F097273A7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63760" y="3666107"/>
                  <a:ext cx="78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403F27-6300-B132-823B-6177A6D0A28D}"/>
                    </a:ext>
                  </a:extLst>
                </p14:cNvPr>
                <p14:cNvContentPartPr/>
                <p14:nvPr/>
              </p14:nvContentPartPr>
              <p14:xfrm>
                <a:off x="1933800" y="3658187"/>
                <a:ext cx="56880" cy="152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403F27-6300-B132-823B-6177A6D0A2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29480" y="3653867"/>
                  <a:ext cx="65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835498-59AB-9D90-CFFD-0EB37BF61453}"/>
              </a:ext>
            </a:extLst>
          </p:cNvPr>
          <p:cNvGrpSpPr/>
          <p:nvPr/>
        </p:nvGrpSpPr>
        <p:grpSpPr>
          <a:xfrm>
            <a:off x="2370120" y="3719387"/>
            <a:ext cx="105120" cy="61920"/>
            <a:chOff x="2370120" y="3719387"/>
            <a:chExt cx="10512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00B55DE-BEF9-8FC8-0B78-4DD6155737A5}"/>
                    </a:ext>
                  </a:extLst>
                </p14:cNvPr>
                <p14:cNvContentPartPr/>
                <p14:nvPr/>
              </p14:nvContentPartPr>
              <p14:xfrm>
                <a:off x="2374440" y="3719387"/>
                <a:ext cx="100800" cy="12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00B55DE-BEF9-8FC8-0B78-4DD6155737A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70120" y="3715067"/>
                  <a:ext cx="10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4DA5F2-74E3-6D29-65CE-8A8D2EA1AB38}"/>
                    </a:ext>
                  </a:extLst>
                </p14:cNvPr>
                <p14:cNvContentPartPr/>
                <p14:nvPr/>
              </p14:nvContentPartPr>
              <p14:xfrm>
                <a:off x="2370120" y="3778787"/>
                <a:ext cx="90000" cy="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4DA5F2-74E3-6D29-65CE-8A8D2EA1AB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65800" y="3774467"/>
                  <a:ext cx="98640" cy="1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6057A60-B0E6-656E-41A9-CE6428C4F36A}"/>
                  </a:ext>
                </a:extLst>
              </p14:cNvPr>
              <p14:cNvContentPartPr/>
              <p14:nvPr/>
            </p14:nvContentPartPr>
            <p14:xfrm>
              <a:off x="2671440" y="3700307"/>
              <a:ext cx="84240" cy="110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6057A60-B0E6-656E-41A9-CE6428C4F36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67120" y="3695987"/>
                <a:ext cx="9288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07DBC2D-6EC8-123D-83DF-6D34832853EA}"/>
              </a:ext>
            </a:extLst>
          </p:cNvPr>
          <p:cNvGrpSpPr/>
          <p:nvPr/>
        </p:nvGrpSpPr>
        <p:grpSpPr>
          <a:xfrm>
            <a:off x="398400" y="4037267"/>
            <a:ext cx="594360" cy="327960"/>
            <a:chOff x="398400" y="4037267"/>
            <a:chExt cx="59436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A2A5C4E-D475-F230-B7E6-046DB9E34462}"/>
                    </a:ext>
                  </a:extLst>
                </p14:cNvPr>
                <p14:cNvContentPartPr/>
                <p14:nvPr/>
              </p14:nvContentPartPr>
              <p14:xfrm>
                <a:off x="399120" y="4143107"/>
                <a:ext cx="97920" cy="173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A2A5C4E-D475-F230-B7E6-046DB9E344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4800" y="4138787"/>
                  <a:ext cx="106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A6A62EF-7294-1937-C8E7-09AAC3AFA9E2}"/>
                    </a:ext>
                  </a:extLst>
                </p14:cNvPr>
                <p14:cNvContentPartPr/>
                <p14:nvPr/>
              </p14:nvContentPartPr>
              <p14:xfrm>
                <a:off x="398400" y="4235627"/>
                <a:ext cx="71280" cy="97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A6A62EF-7294-1937-C8E7-09AAC3AFA9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4080" y="4231307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B1888A-94F7-985D-C475-907E28B31BB8}"/>
                    </a:ext>
                  </a:extLst>
                </p14:cNvPr>
                <p14:cNvContentPartPr/>
                <p14:nvPr/>
              </p14:nvContentPartPr>
              <p14:xfrm>
                <a:off x="521520" y="4037267"/>
                <a:ext cx="72360" cy="122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B1888A-94F7-985D-C475-907E28B31BB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7200" y="4032947"/>
                  <a:ext cx="81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93D364-8616-A128-B328-0401BA08458E}"/>
                    </a:ext>
                  </a:extLst>
                </p14:cNvPr>
                <p14:cNvContentPartPr/>
                <p14:nvPr/>
              </p14:nvContentPartPr>
              <p14:xfrm>
                <a:off x="687120" y="4294307"/>
                <a:ext cx="83160" cy="1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93D364-8616-A128-B328-0401BA08458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2800" y="4289987"/>
                  <a:ext cx="918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5F0C7CE-474F-603D-F95F-1342219E2F0A}"/>
                    </a:ext>
                  </a:extLst>
                </p14:cNvPr>
                <p14:cNvContentPartPr/>
                <p14:nvPr/>
              </p14:nvContentPartPr>
              <p14:xfrm>
                <a:off x="891240" y="4210787"/>
                <a:ext cx="101520" cy="152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5F0C7CE-474F-603D-F95F-1342219E2F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6920" y="4206467"/>
                  <a:ext cx="110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DBA7771-CE57-72BE-3F92-F12ED41CA9E2}"/>
                    </a:ext>
                  </a:extLst>
                </p14:cNvPr>
                <p14:cNvContentPartPr/>
                <p14:nvPr/>
              </p14:nvContentPartPr>
              <p14:xfrm>
                <a:off x="910680" y="4270547"/>
                <a:ext cx="64800" cy="94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DBA7771-CE57-72BE-3F92-F12ED41CA9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6360" y="4266227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AF5F78D-0B7C-A353-8C66-AE7EE1AAC92E}"/>
              </a:ext>
            </a:extLst>
          </p:cNvPr>
          <p:cNvGrpSpPr/>
          <p:nvPr/>
        </p:nvGrpSpPr>
        <p:grpSpPr>
          <a:xfrm>
            <a:off x="1244040" y="4182347"/>
            <a:ext cx="1455840" cy="207360"/>
            <a:chOff x="1244040" y="4182347"/>
            <a:chExt cx="145584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8A02E9-679F-D2A6-EBEF-714ADADE2061}"/>
                    </a:ext>
                  </a:extLst>
                </p14:cNvPr>
                <p14:cNvContentPartPr/>
                <p14:nvPr/>
              </p14:nvContentPartPr>
              <p14:xfrm>
                <a:off x="1244040" y="4293587"/>
                <a:ext cx="101880" cy="7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8A02E9-679F-D2A6-EBEF-714ADADE206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39720" y="4289267"/>
                  <a:ext cx="110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36D270E-7978-69EF-988E-E75801DFBB29}"/>
                    </a:ext>
                  </a:extLst>
                </p14:cNvPr>
                <p14:cNvContentPartPr/>
                <p14:nvPr/>
              </p14:nvContentPartPr>
              <p14:xfrm>
                <a:off x="1447800" y="4220507"/>
                <a:ext cx="80640" cy="153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36D270E-7978-69EF-988E-E75801DFBB2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43480" y="4216187"/>
                  <a:ext cx="89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6931A44-0259-9A23-08CC-A2924BFC3DC0}"/>
                    </a:ext>
                  </a:extLst>
                </p14:cNvPr>
                <p14:cNvContentPartPr/>
                <p14:nvPr/>
              </p14:nvContentPartPr>
              <p14:xfrm>
                <a:off x="1605480" y="4217987"/>
                <a:ext cx="52920" cy="157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6931A44-0259-9A23-08CC-A2924BFC3D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01160" y="4213667"/>
                  <a:ext cx="61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31886FF-9325-5789-5B13-F02F78DEF887}"/>
                    </a:ext>
                  </a:extLst>
                </p14:cNvPr>
                <p14:cNvContentPartPr/>
                <p14:nvPr/>
              </p14:nvContentPartPr>
              <p14:xfrm>
                <a:off x="1753800" y="4233107"/>
                <a:ext cx="74520" cy="121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31886FF-9325-5789-5B13-F02F78DEF8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49480" y="4228787"/>
                  <a:ext cx="83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836ADD-C58A-A327-EA3B-D373A4638FFB}"/>
                    </a:ext>
                  </a:extLst>
                </p14:cNvPr>
                <p14:cNvContentPartPr/>
                <p14:nvPr/>
              </p14:nvContentPartPr>
              <p14:xfrm>
                <a:off x="1734720" y="4266227"/>
                <a:ext cx="78120" cy="123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836ADD-C58A-A327-EA3B-D373A4638F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30400" y="4261907"/>
                  <a:ext cx="86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BDBC2AB-EACB-2ADD-EDAE-3F54E1618943}"/>
                    </a:ext>
                  </a:extLst>
                </p14:cNvPr>
                <p14:cNvContentPartPr/>
                <p14:nvPr/>
              </p14:nvContentPartPr>
              <p14:xfrm>
                <a:off x="1949280" y="4280987"/>
                <a:ext cx="103320" cy="1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BDBC2AB-EACB-2ADD-EDAE-3F54E16189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44960" y="4276667"/>
                  <a:ext cx="1119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82B495C-EA50-66D2-E0E1-C5D3BE2742F7}"/>
                    </a:ext>
                  </a:extLst>
                </p14:cNvPr>
                <p14:cNvContentPartPr/>
                <p14:nvPr/>
              </p14:nvContentPartPr>
              <p14:xfrm>
                <a:off x="1999680" y="4234547"/>
                <a:ext cx="360" cy="14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82B495C-EA50-66D2-E0E1-C5D3BE2742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95360" y="4230227"/>
                  <a:ext cx="9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726C1B-2DAA-E5BB-1B5F-457A33B9D0BB}"/>
                    </a:ext>
                  </a:extLst>
                </p14:cNvPr>
                <p14:cNvContentPartPr/>
                <p14:nvPr/>
              </p14:nvContentPartPr>
              <p14:xfrm>
                <a:off x="2151240" y="4198547"/>
                <a:ext cx="91080" cy="164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726C1B-2DAA-E5BB-1B5F-457A33B9D0B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46920" y="4194227"/>
                  <a:ext cx="99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6EAB62D-6307-8A44-2A52-B2F5CFC8516C}"/>
                    </a:ext>
                  </a:extLst>
                </p14:cNvPr>
                <p14:cNvContentPartPr/>
                <p14:nvPr/>
              </p14:nvContentPartPr>
              <p14:xfrm>
                <a:off x="2289840" y="4197467"/>
                <a:ext cx="82080" cy="155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6EAB62D-6307-8A44-2A52-B2F5CFC8516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85520" y="4193147"/>
                  <a:ext cx="90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1DD99E2-57C4-7E10-3CB5-8DED2F5196E9}"/>
                    </a:ext>
                  </a:extLst>
                </p14:cNvPr>
                <p14:cNvContentPartPr/>
                <p14:nvPr/>
              </p14:nvContentPartPr>
              <p14:xfrm>
                <a:off x="2472000" y="4243547"/>
                <a:ext cx="72000" cy="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1DD99E2-57C4-7E10-3CB5-8DED2F5196E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67680" y="4239227"/>
                  <a:ext cx="806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D9C61D-B4B7-65E2-4A14-F2B424960ED8}"/>
                    </a:ext>
                  </a:extLst>
                </p14:cNvPr>
                <p14:cNvContentPartPr/>
                <p14:nvPr/>
              </p14:nvContentPartPr>
              <p14:xfrm>
                <a:off x="2463360" y="4294307"/>
                <a:ext cx="95760" cy="7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D9C61D-B4B7-65E2-4A14-F2B424960ED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59040" y="4289987"/>
                  <a:ext cx="1044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E0388D2-3001-BD4E-338D-47BC85DC9E7D}"/>
                    </a:ext>
                  </a:extLst>
                </p14:cNvPr>
                <p14:cNvContentPartPr/>
                <p14:nvPr/>
              </p14:nvContentPartPr>
              <p14:xfrm>
                <a:off x="2608440" y="4182347"/>
                <a:ext cx="91440" cy="137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E0388D2-3001-BD4E-338D-47BC85DC9E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04120" y="4178027"/>
                  <a:ext cx="1000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8AA7D14-042C-A187-1E51-2F7A8772D462}"/>
              </a:ext>
            </a:extLst>
          </p:cNvPr>
          <p:cNvGrpSpPr/>
          <p:nvPr/>
        </p:nvGrpSpPr>
        <p:grpSpPr>
          <a:xfrm>
            <a:off x="259080" y="4576547"/>
            <a:ext cx="555120" cy="261720"/>
            <a:chOff x="259080" y="4576547"/>
            <a:chExt cx="5551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C4979E-4A1D-212D-FB04-9BFC1F664442}"/>
                    </a:ext>
                  </a:extLst>
                </p14:cNvPr>
                <p14:cNvContentPartPr/>
                <p14:nvPr/>
              </p14:nvContentPartPr>
              <p14:xfrm>
                <a:off x="294720" y="4644587"/>
                <a:ext cx="84600" cy="150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C4979E-4A1D-212D-FB04-9BFC1F66444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0400" y="4640267"/>
                  <a:ext cx="93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E792DC0-42C0-6B89-E4D7-27BC83F96815}"/>
                    </a:ext>
                  </a:extLst>
                </p14:cNvPr>
                <p14:cNvContentPartPr/>
                <p14:nvPr/>
              </p14:nvContentPartPr>
              <p14:xfrm>
                <a:off x="259080" y="4700027"/>
                <a:ext cx="95040" cy="131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E792DC0-42C0-6B89-E4D7-27BC83F968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4760" y="4695707"/>
                  <a:ext cx="103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9F0E944-5F66-43C6-997A-1F29F1B8F830}"/>
                    </a:ext>
                  </a:extLst>
                </p14:cNvPr>
                <p14:cNvContentPartPr/>
                <p14:nvPr/>
              </p14:nvContentPartPr>
              <p14:xfrm>
                <a:off x="420720" y="4576547"/>
                <a:ext cx="92520" cy="261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9F0E944-5F66-43C6-997A-1F29F1B8F8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6400" y="4572227"/>
                  <a:ext cx="101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837B322-391D-1679-E97E-4E951F23515B}"/>
                    </a:ext>
                  </a:extLst>
                </p14:cNvPr>
                <p14:cNvContentPartPr/>
                <p14:nvPr/>
              </p14:nvContentPartPr>
              <p14:xfrm>
                <a:off x="594240" y="4667267"/>
                <a:ext cx="79200" cy="134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837B322-391D-1679-E97E-4E951F23515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9920" y="4662947"/>
                  <a:ext cx="87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E8EA6EE-ECC9-4ADD-6222-8D46D4E56328}"/>
                    </a:ext>
                  </a:extLst>
                </p14:cNvPr>
                <p14:cNvContentPartPr/>
                <p14:nvPr/>
              </p14:nvContentPartPr>
              <p14:xfrm>
                <a:off x="569400" y="4708667"/>
                <a:ext cx="83160" cy="105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E8EA6EE-ECC9-4ADD-6222-8D46D4E5632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5080" y="4704347"/>
                  <a:ext cx="91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14C2657-EBD7-D7EC-6543-053829B766CE}"/>
                    </a:ext>
                  </a:extLst>
                </p14:cNvPr>
                <p14:cNvContentPartPr/>
                <p14:nvPr/>
              </p14:nvContentPartPr>
              <p14:xfrm>
                <a:off x="751560" y="4726667"/>
                <a:ext cx="62640" cy="6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14C2657-EBD7-D7EC-6543-053829B766C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7240" y="4722347"/>
                  <a:ext cx="7128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761E81D-4C53-9D5C-3149-03663F9E4C5A}"/>
                  </a:ext>
                </a:extLst>
              </p14:cNvPr>
              <p14:cNvContentPartPr/>
              <p14:nvPr/>
            </p14:nvContentPartPr>
            <p14:xfrm>
              <a:off x="914640" y="4679867"/>
              <a:ext cx="60840" cy="1414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761E81D-4C53-9D5C-3149-03663F9E4C5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10320" y="4675547"/>
                <a:ext cx="694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D6D19AF-9D3A-5FEE-3962-60046875D03A}"/>
                  </a:ext>
                </a:extLst>
              </p14:cNvPr>
              <p14:cNvContentPartPr/>
              <p14:nvPr/>
            </p14:nvContentPartPr>
            <p14:xfrm>
              <a:off x="989160" y="4598867"/>
              <a:ext cx="89640" cy="242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D6D19AF-9D3A-5FEE-3962-60046875D03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84840" y="4594547"/>
                <a:ext cx="9828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68FAD88-2D26-FFB9-0500-00B7361A354A}"/>
              </a:ext>
            </a:extLst>
          </p:cNvPr>
          <p:cNvGrpSpPr/>
          <p:nvPr/>
        </p:nvGrpSpPr>
        <p:grpSpPr>
          <a:xfrm>
            <a:off x="1215600" y="4615067"/>
            <a:ext cx="1027080" cy="284040"/>
            <a:chOff x="1215600" y="4615067"/>
            <a:chExt cx="102708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168710C-8E6A-95C7-62A8-5E2A10724BAA}"/>
                    </a:ext>
                  </a:extLst>
                </p14:cNvPr>
                <p14:cNvContentPartPr/>
                <p14:nvPr/>
              </p14:nvContentPartPr>
              <p14:xfrm>
                <a:off x="1215600" y="4729547"/>
                <a:ext cx="104760" cy="15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168710C-8E6A-95C7-62A8-5E2A10724B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11280" y="4725227"/>
                  <a:ext cx="113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8EC63CE-AACA-F3BD-94F6-3791F43DD140}"/>
                    </a:ext>
                  </a:extLst>
                </p14:cNvPr>
                <p14:cNvContentPartPr/>
                <p14:nvPr/>
              </p14:nvContentPartPr>
              <p14:xfrm>
                <a:off x="1415040" y="4669787"/>
                <a:ext cx="81000" cy="151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8EC63CE-AACA-F3BD-94F6-3791F43DD14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10720" y="4665467"/>
                  <a:ext cx="89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34807C-CBD7-4355-0EC5-8B222DCA0598}"/>
                    </a:ext>
                  </a:extLst>
                </p14:cNvPr>
                <p14:cNvContentPartPr/>
                <p14:nvPr/>
              </p14:nvContentPartPr>
              <p14:xfrm>
                <a:off x="1550760" y="4683107"/>
                <a:ext cx="77400" cy="157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34807C-CBD7-4355-0EC5-8B222DCA059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46440" y="4678787"/>
                  <a:ext cx="86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FE76831-107F-4461-8AED-B297652C39AA}"/>
                    </a:ext>
                  </a:extLst>
                </p14:cNvPr>
                <p14:cNvContentPartPr/>
                <p14:nvPr/>
              </p14:nvContentPartPr>
              <p14:xfrm>
                <a:off x="1692600" y="4625507"/>
                <a:ext cx="83160" cy="273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FE76831-107F-4461-8AED-B297652C39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88280" y="4621187"/>
                  <a:ext cx="91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77DD36-9669-D7C2-BBF1-139DE8F72DE8}"/>
                    </a:ext>
                  </a:extLst>
                </p14:cNvPr>
                <p14:cNvContentPartPr/>
                <p14:nvPr/>
              </p14:nvContentPartPr>
              <p14:xfrm>
                <a:off x="1828680" y="4712267"/>
                <a:ext cx="78840" cy="140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77DD36-9669-D7C2-BBF1-139DE8F72DE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24360" y="4707947"/>
                  <a:ext cx="87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3653508-E352-86F8-9BC1-9DB22437496E}"/>
                    </a:ext>
                  </a:extLst>
                </p14:cNvPr>
                <p14:cNvContentPartPr/>
                <p14:nvPr/>
              </p14:nvContentPartPr>
              <p14:xfrm>
                <a:off x="1801680" y="4771307"/>
                <a:ext cx="83880" cy="95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3653508-E352-86F8-9BC1-9DB22437496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97360" y="4766987"/>
                  <a:ext cx="92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9114A2E-B370-8311-97F7-7A2012391893}"/>
                    </a:ext>
                  </a:extLst>
                </p14:cNvPr>
                <p14:cNvContentPartPr/>
                <p14:nvPr/>
              </p14:nvContentPartPr>
              <p14:xfrm>
                <a:off x="1959720" y="4789307"/>
                <a:ext cx="65520" cy="4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9114A2E-B370-8311-97F7-7A201239189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55400" y="4784987"/>
                  <a:ext cx="741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9E7F82F-7072-5DA6-8FB2-5671C674D915}"/>
                    </a:ext>
                  </a:extLst>
                </p14:cNvPr>
                <p14:cNvContentPartPr/>
                <p14:nvPr/>
              </p14:nvContentPartPr>
              <p14:xfrm>
                <a:off x="2042880" y="4701827"/>
                <a:ext cx="73080" cy="153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9E7F82F-7072-5DA6-8FB2-5671C674D9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38560" y="4697507"/>
                  <a:ext cx="81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7E93113-D82A-5EF0-5564-667F9A28E847}"/>
                    </a:ext>
                  </a:extLst>
                </p14:cNvPr>
                <p14:cNvContentPartPr/>
                <p14:nvPr/>
              </p14:nvContentPartPr>
              <p14:xfrm>
                <a:off x="2159520" y="4615067"/>
                <a:ext cx="83160" cy="251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7E93113-D82A-5EF0-5564-667F9A28E84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55200" y="4610747"/>
                  <a:ext cx="918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7ECF0BF-A267-4BFC-7209-7C5E42236481}"/>
              </a:ext>
            </a:extLst>
          </p:cNvPr>
          <p:cNvGrpSpPr/>
          <p:nvPr/>
        </p:nvGrpSpPr>
        <p:grpSpPr>
          <a:xfrm>
            <a:off x="2427720" y="4697507"/>
            <a:ext cx="290520" cy="147240"/>
            <a:chOff x="2427720" y="4697507"/>
            <a:chExt cx="29052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C6CE5EF-46CF-7AAD-133C-5B175498F8D3}"/>
                    </a:ext>
                  </a:extLst>
                </p14:cNvPr>
                <p14:cNvContentPartPr/>
                <p14:nvPr/>
              </p14:nvContentPartPr>
              <p14:xfrm>
                <a:off x="2427720" y="4759427"/>
                <a:ext cx="99720" cy="1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C6CE5EF-46CF-7AAD-133C-5B175498F8D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23400" y="4755107"/>
                  <a:ext cx="108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3782592-C394-E55B-A19F-B0B4DEEC7727}"/>
                    </a:ext>
                  </a:extLst>
                </p14:cNvPr>
                <p14:cNvContentPartPr/>
                <p14:nvPr/>
              </p14:nvContentPartPr>
              <p14:xfrm>
                <a:off x="2433480" y="4810187"/>
                <a:ext cx="126360" cy="4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3782592-C394-E55B-A19F-B0B4DEEC772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29160" y="4805867"/>
                  <a:ext cx="135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2D1E1DA-8896-4062-6EF7-92132E3A43B6}"/>
                    </a:ext>
                  </a:extLst>
                </p14:cNvPr>
                <p14:cNvContentPartPr/>
                <p14:nvPr/>
              </p14:nvContentPartPr>
              <p14:xfrm>
                <a:off x="2622840" y="4697507"/>
                <a:ext cx="95400" cy="147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2D1E1DA-8896-4062-6EF7-92132E3A43B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618520" y="4693187"/>
                  <a:ext cx="1040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60DDA9D-2278-64C7-AAB1-FD5D151FB35E}"/>
                  </a:ext>
                </a:extLst>
              </p14:cNvPr>
              <p14:cNvContentPartPr/>
              <p14:nvPr/>
            </p14:nvContentPartPr>
            <p14:xfrm>
              <a:off x="3093000" y="2383368"/>
              <a:ext cx="141120" cy="26388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60DDA9D-2278-64C7-AAB1-FD5D151FB35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088680" y="2379048"/>
                <a:ext cx="149760" cy="264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90643DA-B25C-AFE8-5F57-C342552D9AAA}"/>
              </a:ext>
            </a:extLst>
          </p:cNvPr>
          <p:cNvGrpSpPr/>
          <p:nvPr/>
        </p:nvGrpSpPr>
        <p:grpSpPr>
          <a:xfrm>
            <a:off x="3205412" y="2537252"/>
            <a:ext cx="1398240" cy="330480"/>
            <a:chOff x="3205412" y="2537252"/>
            <a:chExt cx="139824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98F9AA2-824E-6F58-7074-7B8E90A9699F}"/>
                    </a:ext>
                  </a:extLst>
                </p14:cNvPr>
                <p14:cNvContentPartPr/>
                <p14:nvPr/>
              </p14:nvContentPartPr>
              <p14:xfrm>
                <a:off x="3281732" y="2618252"/>
                <a:ext cx="91440" cy="133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98F9AA2-824E-6F58-7074-7B8E90A9699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77412" y="2613932"/>
                  <a:ext cx="10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38627E0-906A-42DB-AEE7-AD8955EEC366}"/>
                    </a:ext>
                  </a:extLst>
                </p14:cNvPr>
                <p14:cNvContentPartPr/>
                <p14:nvPr/>
              </p14:nvContentPartPr>
              <p14:xfrm>
                <a:off x="3268412" y="2654252"/>
                <a:ext cx="72000" cy="92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38627E0-906A-42DB-AEE7-AD8955EEC36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264092" y="2649932"/>
                  <a:ext cx="80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84E3BD5-6F1D-D010-A505-5A29C8F1FEF1}"/>
                    </a:ext>
                  </a:extLst>
                </p14:cNvPr>
                <p14:cNvContentPartPr/>
                <p14:nvPr/>
              </p14:nvContentPartPr>
              <p14:xfrm>
                <a:off x="3417812" y="2687372"/>
                <a:ext cx="4788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84E3BD5-6F1D-D010-A505-5A29C8F1FEF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13492" y="2683052"/>
                  <a:ext cx="5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F161366-180D-DE6D-B7D1-EFD80533BB09}"/>
                    </a:ext>
                  </a:extLst>
                </p14:cNvPr>
                <p14:cNvContentPartPr/>
                <p14:nvPr/>
              </p14:nvContentPartPr>
              <p14:xfrm>
                <a:off x="3530852" y="2637692"/>
                <a:ext cx="73800" cy="124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F161366-180D-DE6D-B7D1-EFD80533BB0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26532" y="2633372"/>
                  <a:ext cx="82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DCB4144-7A26-A5AF-DAAC-5FFACA077B0F}"/>
                    </a:ext>
                  </a:extLst>
                </p14:cNvPr>
                <p14:cNvContentPartPr/>
                <p14:nvPr/>
              </p14:nvContentPartPr>
              <p14:xfrm>
                <a:off x="3205412" y="2540492"/>
                <a:ext cx="92520" cy="327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DCB4144-7A26-A5AF-DAAC-5FFACA077B0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01092" y="2536172"/>
                  <a:ext cx="101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B99949A-510E-3C6B-6F55-C684969B196A}"/>
                    </a:ext>
                  </a:extLst>
                </p14:cNvPr>
                <p14:cNvContentPartPr/>
                <p14:nvPr/>
              </p14:nvContentPartPr>
              <p14:xfrm>
                <a:off x="3618332" y="2539052"/>
                <a:ext cx="51840" cy="270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B99949A-510E-3C6B-6F55-C684969B19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614012" y="2534732"/>
                  <a:ext cx="60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D214409-746F-8765-D205-364328AC414E}"/>
                    </a:ext>
                  </a:extLst>
                </p14:cNvPr>
                <p14:cNvContentPartPr/>
                <p14:nvPr/>
              </p14:nvContentPartPr>
              <p14:xfrm>
                <a:off x="3749372" y="2537252"/>
                <a:ext cx="89280" cy="283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D214409-746F-8765-D205-364328AC414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745052" y="2532932"/>
                  <a:ext cx="97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D068F8E-A0C2-54E5-A09C-9BF1E569A502}"/>
                    </a:ext>
                  </a:extLst>
                </p14:cNvPr>
                <p14:cNvContentPartPr/>
                <p14:nvPr/>
              </p14:nvContentPartPr>
              <p14:xfrm>
                <a:off x="3862772" y="2609972"/>
                <a:ext cx="70920" cy="131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D068F8E-A0C2-54E5-A09C-9BF1E569A50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858452" y="2605652"/>
                  <a:ext cx="79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EA1CCAE-5D62-6D99-1B0C-0CC03439ABB2}"/>
                    </a:ext>
                  </a:extLst>
                </p14:cNvPr>
                <p14:cNvContentPartPr/>
                <p14:nvPr/>
              </p14:nvContentPartPr>
              <p14:xfrm>
                <a:off x="3841172" y="2652092"/>
                <a:ext cx="54360" cy="96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EA1CCAE-5D62-6D99-1B0C-0CC03439ABB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836852" y="2647772"/>
                  <a:ext cx="63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F91B761-FB23-15C2-912D-E1AFF0CFEC74}"/>
                    </a:ext>
                  </a:extLst>
                </p14:cNvPr>
                <p14:cNvContentPartPr/>
                <p14:nvPr/>
              </p14:nvContentPartPr>
              <p14:xfrm>
                <a:off x="3964292" y="2667572"/>
                <a:ext cx="51480" cy="7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F91B761-FB23-15C2-912D-E1AFF0CFEC7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59972" y="2663252"/>
                  <a:ext cx="60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F505DE2-E372-8524-61DC-B862FC50824A}"/>
                    </a:ext>
                  </a:extLst>
                </p14:cNvPr>
                <p14:cNvContentPartPr/>
                <p14:nvPr/>
              </p14:nvContentPartPr>
              <p14:xfrm>
                <a:off x="4029812" y="2605292"/>
                <a:ext cx="97920" cy="163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F505DE2-E372-8524-61DC-B862FC50824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025492" y="2600972"/>
                  <a:ext cx="106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17BAC96-C5B8-C3B3-1149-5C2467207553}"/>
                    </a:ext>
                  </a:extLst>
                </p14:cNvPr>
                <p14:cNvContentPartPr/>
                <p14:nvPr/>
              </p14:nvContentPartPr>
              <p14:xfrm>
                <a:off x="4129892" y="2626172"/>
                <a:ext cx="87840" cy="166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17BAC96-C5B8-C3B3-1149-5C246720755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125572" y="2621852"/>
                  <a:ext cx="96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AA22A72-F4D2-5025-6F1B-CCC5158B4D2E}"/>
                    </a:ext>
                  </a:extLst>
                </p14:cNvPr>
                <p14:cNvContentPartPr/>
                <p14:nvPr/>
              </p14:nvContentPartPr>
              <p14:xfrm>
                <a:off x="4214492" y="2553092"/>
                <a:ext cx="88560" cy="261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AA22A72-F4D2-5025-6F1B-CCC5158B4D2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210172" y="2548772"/>
                  <a:ext cx="97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8DF0B5B-2EB4-8F10-1766-EDF92A7FB345}"/>
                    </a:ext>
                  </a:extLst>
                </p14:cNvPr>
                <p14:cNvContentPartPr/>
                <p14:nvPr/>
              </p14:nvContentPartPr>
              <p14:xfrm>
                <a:off x="4377932" y="2668652"/>
                <a:ext cx="83160" cy="9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8DF0B5B-2EB4-8F10-1766-EDF92A7FB34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73612" y="2664332"/>
                  <a:ext cx="91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90E6D6-FA80-38E7-6C5B-D68F610C742B}"/>
                    </a:ext>
                  </a:extLst>
                </p14:cNvPr>
                <p14:cNvContentPartPr/>
                <p14:nvPr/>
              </p14:nvContentPartPr>
              <p14:xfrm>
                <a:off x="4393772" y="2732732"/>
                <a:ext cx="87840" cy="7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90E6D6-FA80-38E7-6C5B-D68F610C742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389452" y="2728412"/>
                  <a:ext cx="96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3D40F37-079A-5549-3351-5117AC1CF6D9}"/>
                    </a:ext>
                  </a:extLst>
                </p14:cNvPr>
                <p14:cNvContentPartPr/>
                <p14:nvPr/>
              </p14:nvContentPartPr>
              <p14:xfrm>
                <a:off x="4516892" y="2624732"/>
                <a:ext cx="86760" cy="140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3D40F37-079A-5549-3351-5117AC1CF6D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512572" y="2620412"/>
                  <a:ext cx="954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09764E4-2519-DB22-2CAB-29754B9B3DFB}"/>
              </a:ext>
            </a:extLst>
          </p:cNvPr>
          <p:cNvGrpSpPr/>
          <p:nvPr/>
        </p:nvGrpSpPr>
        <p:grpSpPr>
          <a:xfrm>
            <a:off x="3330332" y="3098492"/>
            <a:ext cx="819360" cy="228960"/>
            <a:chOff x="3330332" y="3098492"/>
            <a:chExt cx="81936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83BEFD-DA7E-2D21-2D49-2EE49886D4C0}"/>
                    </a:ext>
                  </a:extLst>
                </p14:cNvPr>
                <p14:cNvContentPartPr/>
                <p14:nvPr/>
              </p14:nvContentPartPr>
              <p14:xfrm>
                <a:off x="3330332" y="3098492"/>
                <a:ext cx="107640" cy="169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83BEFD-DA7E-2D21-2D49-2EE49886D4C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326012" y="3094172"/>
                  <a:ext cx="116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558290E-705F-D602-95FF-3A78D3D7504A}"/>
                    </a:ext>
                  </a:extLst>
                </p14:cNvPr>
                <p14:cNvContentPartPr/>
                <p14:nvPr/>
              </p14:nvContentPartPr>
              <p14:xfrm>
                <a:off x="3342932" y="3160412"/>
                <a:ext cx="57240" cy="118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558290E-705F-D602-95FF-3A78D3D7504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338612" y="3156092"/>
                  <a:ext cx="65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50CEA7D-76D1-1B14-3CDE-D4C6BFEBF109}"/>
                    </a:ext>
                  </a:extLst>
                </p14:cNvPr>
                <p14:cNvContentPartPr/>
                <p14:nvPr/>
              </p14:nvContentPartPr>
              <p14:xfrm>
                <a:off x="3500612" y="3164372"/>
                <a:ext cx="77400" cy="48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50CEA7D-76D1-1B14-3CDE-D4C6BFEBF10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496292" y="3160052"/>
                  <a:ext cx="86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C870565-50F1-E4AE-3949-E72CA4FE082B}"/>
                    </a:ext>
                  </a:extLst>
                </p14:cNvPr>
                <p14:cNvContentPartPr/>
                <p14:nvPr/>
              </p14:nvContentPartPr>
              <p14:xfrm>
                <a:off x="3691772" y="3113612"/>
                <a:ext cx="61920" cy="160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C870565-50F1-E4AE-3949-E72CA4FE082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687452" y="3109292"/>
                  <a:ext cx="70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19860B9-049D-D132-58BD-AD105491E769}"/>
                    </a:ext>
                  </a:extLst>
                </p14:cNvPr>
                <p14:cNvContentPartPr/>
                <p14:nvPr/>
              </p14:nvContentPartPr>
              <p14:xfrm>
                <a:off x="3820652" y="3260492"/>
                <a:ext cx="29160" cy="66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19860B9-049D-D132-58BD-AD105491E76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16332" y="3256172"/>
                  <a:ext cx="37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5E7B075-C16A-03F6-880B-668549534E2F}"/>
                    </a:ext>
                  </a:extLst>
                </p14:cNvPr>
                <p14:cNvContentPartPr/>
                <p14:nvPr/>
              </p14:nvContentPartPr>
              <p14:xfrm>
                <a:off x="3934412" y="3115772"/>
                <a:ext cx="70200" cy="168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5E7B075-C16A-03F6-880B-668549534E2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930092" y="3111452"/>
                  <a:ext cx="78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6446B83-3F3B-E1F1-1694-B8B8A5E8384C}"/>
                    </a:ext>
                  </a:extLst>
                </p14:cNvPr>
                <p14:cNvContentPartPr/>
                <p14:nvPr/>
              </p14:nvContentPartPr>
              <p14:xfrm>
                <a:off x="4065812" y="3117932"/>
                <a:ext cx="83880" cy="154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6446B83-3F3B-E1F1-1694-B8B8A5E8384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061492" y="3113612"/>
                  <a:ext cx="925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3BD70E0-5611-8786-EECE-5D895A0AE263}"/>
              </a:ext>
            </a:extLst>
          </p:cNvPr>
          <p:cNvGrpSpPr/>
          <p:nvPr/>
        </p:nvGrpSpPr>
        <p:grpSpPr>
          <a:xfrm>
            <a:off x="5462612" y="1362212"/>
            <a:ext cx="278640" cy="820800"/>
            <a:chOff x="5462612" y="1362212"/>
            <a:chExt cx="278640" cy="8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D4D9489-54D1-EE73-9DCC-DF23E963064E}"/>
                    </a:ext>
                  </a:extLst>
                </p14:cNvPr>
                <p14:cNvContentPartPr/>
                <p14:nvPr/>
              </p14:nvContentPartPr>
              <p14:xfrm>
                <a:off x="5633612" y="1474172"/>
                <a:ext cx="90000" cy="200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D4D9489-54D1-EE73-9DCC-DF23E963064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629292" y="1469852"/>
                  <a:ext cx="98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02630AA-60A2-2A76-83EB-DB0E4A77703B}"/>
                    </a:ext>
                  </a:extLst>
                </p14:cNvPr>
                <p14:cNvContentPartPr/>
                <p14:nvPr/>
              </p14:nvContentPartPr>
              <p14:xfrm>
                <a:off x="5636492" y="1809332"/>
                <a:ext cx="104760" cy="1306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02630AA-60A2-2A76-83EB-DB0E4A77703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632172" y="1805012"/>
                  <a:ext cx="11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8125BB5-7C8C-C19C-1C06-8F6231DA7DBA}"/>
                    </a:ext>
                  </a:extLst>
                </p14:cNvPr>
                <p14:cNvContentPartPr/>
                <p14:nvPr/>
              </p14:nvContentPartPr>
              <p14:xfrm>
                <a:off x="5690852" y="1830572"/>
                <a:ext cx="5040" cy="180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8125BB5-7C8C-C19C-1C06-8F6231DA7DB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686532" y="1826252"/>
                  <a:ext cx="13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EBED6AE-759F-81A6-0A5D-5F719DD8B637}"/>
                    </a:ext>
                  </a:extLst>
                </p14:cNvPr>
                <p14:cNvContentPartPr/>
                <p14:nvPr/>
              </p14:nvContentPartPr>
              <p14:xfrm>
                <a:off x="5462612" y="1362212"/>
                <a:ext cx="150480" cy="820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EBED6AE-759F-81A6-0A5D-5F719DD8B63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458292" y="1357892"/>
                  <a:ext cx="159120" cy="82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DCA9795-6B3B-9995-87B8-92E5A1AA4E1D}"/>
              </a:ext>
            </a:extLst>
          </p:cNvPr>
          <p:cNvGrpSpPr/>
          <p:nvPr/>
        </p:nvGrpSpPr>
        <p:grpSpPr>
          <a:xfrm>
            <a:off x="5924852" y="1398932"/>
            <a:ext cx="698040" cy="724680"/>
            <a:chOff x="5924852" y="1398932"/>
            <a:chExt cx="69804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B5566D8-D2C2-0327-D0FD-DE380A97F5B2}"/>
                    </a:ext>
                  </a:extLst>
                </p14:cNvPr>
                <p14:cNvContentPartPr/>
                <p14:nvPr/>
              </p14:nvContentPartPr>
              <p14:xfrm>
                <a:off x="5924852" y="1510532"/>
                <a:ext cx="91080" cy="155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B5566D8-D2C2-0327-D0FD-DE380A97F5B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920532" y="1506212"/>
                  <a:ext cx="99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9C08BF2-C929-0E8C-3F20-DAF309404D88}"/>
                    </a:ext>
                  </a:extLst>
                </p14:cNvPr>
                <p14:cNvContentPartPr/>
                <p14:nvPr/>
              </p14:nvContentPartPr>
              <p14:xfrm>
                <a:off x="5986772" y="1521332"/>
                <a:ext cx="3240" cy="192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9C08BF2-C929-0E8C-3F20-DAF309404D8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82452" y="1517012"/>
                  <a:ext cx="11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6E474BF-633B-39EB-1F15-E2A5F57C3604}"/>
                    </a:ext>
                  </a:extLst>
                </p14:cNvPr>
                <p14:cNvContentPartPr/>
                <p14:nvPr/>
              </p14:nvContentPartPr>
              <p14:xfrm>
                <a:off x="5934932" y="1882412"/>
                <a:ext cx="90000" cy="136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6E474BF-633B-39EB-1F15-E2A5F57C360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930612" y="1878092"/>
                  <a:ext cx="98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6580DA5-AE41-F9E6-7B06-AD483FEF47B3}"/>
                    </a:ext>
                  </a:extLst>
                </p14:cNvPr>
                <p14:cNvContentPartPr/>
                <p14:nvPr/>
              </p14:nvContentPartPr>
              <p14:xfrm>
                <a:off x="6068492" y="1406492"/>
                <a:ext cx="132840" cy="717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6580DA5-AE41-F9E6-7B06-AD483FEF47B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064172" y="1402172"/>
                  <a:ext cx="14148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6E17009-C9FF-F9E8-AD9E-F4B364D08DA0}"/>
                    </a:ext>
                  </a:extLst>
                </p14:cNvPr>
                <p14:cNvContentPartPr/>
                <p14:nvPr/>
              </p14:nvContentPartPr>
              <p14:xfrm>
                <a:off x="6278732" y="1511252"/>
                <a:ext cx="157680" cy="151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6E17009-C9FF-F9E8-AD9E-F4B364D08DA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274412" y="1506932"/>
                  <a:ext cx="166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155CE41-0F80-E631-F8A3-0A5D8832F155}"/>
                    </a:ext>
                  </a:extLst>
                </p14:cNvPr>
                <p14:cNvContentPartPr/>
                <p14:nvPr/>
              </p14:nvContentPartPr>
              <p14:xfrm>
                <a:off x="6344252" y="1808252"/>
                <a:ext cx="89280" cy="282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155CE41-0F80-E631-F8A3-0A5D8832F15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39932" y="1803932"/>
                  <a:ext cx="97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06A8D94-A5E6-B86A-2A71-6C0A3D7F06A4}"/>
                    </a:ext>
                  </a:extLst>
                </p14:cNvPr>
                <p14:cNvContentPartPr/>
                <p14:nvPr/>
              </p14:nvContentPartPr>
              <p14:xfrm>
                <a:off x="6212852" y="1417292"/>
                <a:ext cx="162360" cy="685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06A8D94-A5E6-B86A-2A71-6C0A3D7F06A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208532" y="1412972"/>
                  <a:ext cx="1710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2A02A7A-521F-C8AD-8AB6-A9C33E87BDEF}"/>
                    </a:ext>
                  </a:extLst>
                </p14:cNvPr>
                <p14:cNvContentPartPr/>
                <p14:nvPr/>
              </p14:nvContentPartPr>
              <p14:xfrm>
                <a:off x="6510212" y="1398932"/>
                <a:ext cx="112680" cy="675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2A02A7A-521F-C8AD-8AB6-A9C33E87BDE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505892" y="1394612"/>
                  <a:ext cx="121320" cy="68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CFBD7BE-0876-C4B0-85A3-199C18FF7C9B}"/>
              </a:ext>
            </a:extLst>
          </p:cNvPr>
          <p:cNvGrpSpPr/>
          <p:nvPr/>
        </p:nvGrpSpPr>
        <p:grpSpPr>
          <a:xfrm>
            <a:off x="6789572" y="1684052"/>
            <a:ext cx="70560" cy="54720"/>
            <a:chOff x="6789572" y="1684052"/>
            <a:chExt cx="70560" cy="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E3A3937-B285-2763-F90C-BA83AB2AD68B}"/>
                    </a:ext>
                  </a:extLst>
                </p14:cNvPr>
                <p14:cNvContentPartPr/>
                <p14:nvPr/>
              </p14:nvContentPartPr>
              <p14:xfrm>
                <a:off x="6794612" y="1684052"/>
                <a:ext cx="65520" cy="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E3A3937-B285-2763-F90C-BA83AB2AD6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90292" y="1679732"/>
                  <a:ext cx="74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242CF64-A9DA-A0A8-9AD1-6EB9D22A534D}"/>
                    </a:ext>
                  </a:extLst>
                </p14:cNvPr>
                <p14:cNvContentPartPr/>
                <p14:nvPr/>
              </p14:nvContentPartPr>
              <p14:xfrm>
                <a:off x="6789572" y="1735892"/>
                <a:ext cx="62640" cy="2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242CF64-A9DA-A0A8-9AD1-6EB9D22A534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85252" y="1731572"/>
                  <a:ext cx="7128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0EDD42F-B776-356C-5EFD-F8D535DCA730}"/>
              </a:ext>
            </a:extLst>
          </p:cNvPr>
          <p:cNvGrpSpPr/>
          <p:nvPr/>
        </p:nvGrpSpPr>
        <p:grpSpPr>
          <a:xfrm>
            <a:off x="7077572" y="1474172"/>
            <a:ext cx="367560" cy="556560"/>
            <a:chOff x="7077572" y="1474172"/>
            <a:chExt cx="36756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73B47E8-6B35-8EAB-58E6-D32114B719C5}"/>
                    </a:ext>
                  </a:extLst>
                </p14:cNvPr>
                <p14:cNvContentPartPr/>
                <p14:nvPr/>
              </p14:nvContentPartPr>
              <p14:xfrm>
                <a:off x="7077572" y="1495412"/>
                <a:ext cx="88200" cy="529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73B47E8-6B35-8EAB-58E6-D32114B719C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73252" y="1491092"/>
                  <a:ext cx="968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73357B6-51CF-D6FC-59D7-2902CEBE3D93}"/>
                    </a:ext>
                  </a:extLst>
                </p14:cNvPr>
                <p14:cNvContentPartPr/>
                <p14:nvPr/>
              </p14:nvContentPartPr>
              <p14:xfrm>
                <a:off x="7210052" y="1570652"/>
                <a:ext cx="97200" cy="160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73357B6-51CF-D6FC-59D7-2902CEBE3D9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205732" y="1566332"/>
                  <a:ext cx="105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1B5BD52-21AB-DB4E-00CE-214B33CF318B}"/>
                    </a:ext>
                  </a:extLst>
                </p14:cNvPr>
                <p14:cNvContentPartPr/>
                <p14:nvPr/>
              </p14:nvContentPartPr>
              <p14:xfrm>
                <a:off x="7225892" y="1765052"/>
                <a:ext cx="115560" cy="215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1B5BD52-21AB-DB4E-00CE-214B33CF318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21572" y="1760732"/>
                  <a:ext cx="124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8DA00F0-ED25-D1B7-A1E6-9C4F28F1844F}"/>
                    </a:ext>
                  </a:extLst>
                </p14:cNvPr>
                <p14:cNvContentPartPr/>
                <p14:nvPr/>
              </p14:nvContentPartPr>
              <p14:xfrm>
                <a:off x="7354412" y="1474172"/>
                <a:ext cx="90720" cy="556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8DA00F0-ED25-D1B7-A1E6-9C4F28F1844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350092" y="1469852"/>
                  <a:ext cx="9936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B61655C-1B6E-B579-DBB8-81EE67C8CAB4}"/>
              </a:ext>
            </a:extLst>
          </p:cNvPr>
          <p:cNvGrpSpPr/>
          <p:nvPr/>
        </p:nvGrpSpPr>
        <p:grpSpPr>
          <a:xfrm>
            <a:off x="4826990" y="2503052"/>
            <a:ext cx="1537920" cy="708120"/>
            <a:chOff x="4826990" y="2503052"/>
            <a:chExt cx="1537920" cy="70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C6F0AD3-D47F-F68D-1773-03A2295B5BE3}"/>
                    </a:ext>
                  </a:extLst>
                </p14:cNvPr>
                <p14:cNvContentPartPr/>
                <p14:nvPr/>
              </p14:nvContentPartPr>
              <p14:xfrm>
                <a:off x="4842830" y="2514572"/>
                <a:ext cx="80280" cy="172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C6F0AD3-D47F-F68D-1773-03A2295B5BE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38510" y="2510252"/>
                  <a:ext cx="88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5643FBD-4312-AB00-8D98-9B9C287149B7}"/>
                    </a:ext>
                  </a:extLst>
                </p14:cNvPr>
                <p14:cNvContentPartPr/>
                <p14:nvPr/>
              </p14:nvContentPartPr>
              <p14:xfrm>
                <a:off x="4991870" y="2550212"/>
                <a:ext cx="107640" cy="121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5643FBD-4312-AB00-8D98-9B9C287149B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87550" y="2545892"/>
                  <a:ext cx="116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C79CCDB-EDC7-36C8-5A63-4D864AA9494A}"/>
                    </a:ext>
                  </a:extLst>
                </p14:cNvPr>
                <p14:cNvContentPartPr/>
                <p14:nvPr/>
              </p14:nvContentPartPr>
              <p14:xfrm>
                <a:off x="5173670" y="2540492"/>
                <a:ext cx="7920" cy="128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C79CCDB-EDC7-36C8-5A63-4D864AA9494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69350" y="2536172"/>
                  <a:ext cx="16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067FE07-B8ED-5000-EB8E-46393DC568A8}"/>
                    </a:ext>
                  </a:extLst>
                </p14:cNvPr>
                <p14:cNvContentPartPr/>
                <p14:nvPr/>
              </p14:nvContentPartPr>
              <p14:xfrm>
                <a:off x="5140910" y="2612852"/>
                <a:ext cx="91440" cy="3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067FE07-B8ED-5000-EB8E-46393DC568A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136590" y="2608532"/>
                  <a:ext cx="1000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35C0932-BF9B-E881-908B-CF30872BA0E9}"/>
                    </a:ext>
                  </a:extLst>
                </p14:cNvPr>
                <p14:cNvContentPartPr/>
                <p14:nvPr/>
              </p14:nvContentPartPr>
              <p14:xfrm>
                <a:off x="5317670" y="2503052"/>
                <a:ext cx="99720" cy="123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35C0932-BF9B-E881-908B-CF30872BA0E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13350" y="2498732"/>
                  <a:ext cx="108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3DBD9AF-E801-2021-89C3-C77C671A3FE2}"/>
                    </a:ext>
                  </a:extLst>
                </p14:cNvPr>
                <p14:cNvContentPartPr/>
                <p14:nvPr/>
              </p14:nvContentPartPr>
              <p14:xfrm>
                <a:off x="5367350" y="2503052"/>
                <a:ext cx="10800" cy="189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3DBD9AF-E801-2021-89C3-C77C671A3FE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363030" y="2498732"/>
                  <a:ext cx="19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25D05EA-4206-8A17-B562-F09D28B5E9A9}"/>
                    </a:ext>
                  </a:extLst>
                </p14:cNvPr>
                <p14:cNvContentPartPr/>
                <p14:nvPr/>
              </p14:nvContentPartPr>
              <p14:xfrm>
                <a:off x="5445830" y="2544452"/>
                <a:ext cx="141120" cy="225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25D05EA-4206-8A17-B562-F09D28B5E9A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441510" y="2540132"/>
                  <a:ext cx="149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4675C7D-CC41-A217-0636-61FCAF1E7FF3}"/>
                    </a:ext>
                  </a:extLst>
                </p14:cNvPr>
                <p14:cNvContentPartPr/>
                <p14:nvPr/>
              </p14:nvContentPartPr>
              <p14:xfrm>
                <a:off x="5651030" y="2531132"/>
                <a:ext cx="77400" cy="69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4675C7D-CC41-A217-0636-61FCAF1E7FF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646710" y="2526812"/>
                  <a:ext cx="86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0A06856-B83F-258C-1E2A-2FA119E478C4}"/>
                    </a:ext>
                  </a:extLst>
                </p14:cNvPr>
                <p14:cNvContentPartPr/>
                <p14:nvPr/>
              </p14:nvContentPartPr>
              <p14:xfrm>
                <a:off x="5817350" y="2508812"/>
                <a:ext cx="148320" cy="115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0A06856-B83F-258C-1E2A-2FA119E478C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13030" y="2504492"/>
                  <a:ext cx="156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6D34E2D-BB51-0261-1AE0-16C0258976C5}"/>
                    </a:ext>
                  </a:extLst>
                </p14:cNvPr>
                <p14:cNvContentPartPr/>
                <p14:nvPr/>
              </p14:nvContentPartPr>
              <p14:xfrm>
                <a:off x="4891790" y="2872412"/>
                <a:ext cx="122400" cy="1400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6D34E2D-BB51-0261-1AE0-16C0258976C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87470" y="2868092"/>
                  <a:ext cx="131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9E49C15-877C-D67D-4300-D3873067BA66}"/>
                    </a:ext>
                  </a:extLst>
                </p14:cNvPr>
                <p14:cNvContentPartPr/>
                <p14:nvPr/>
              </p14:nvContentPartPr>
              <p14:xfrm>
                <a:off x="4975670" y="2868092"/>
                <a:ext cx="12240" cy="189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9E49C15-877C-D67D-4300-D3873067BA6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71350" y="2863772"/>
                  <a:ext cx="20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8240811-443E-591C-6DA4-4F04F0AD5E8B}"/>
                    </a:ext>
                  </a:extLst>
                </p14:cNvPr>
                <p14:cNvContentPartPr/>
                <p14:nvPr/>
              </p14:nvContentPartPr>
              <p14:xfrm>
                <a:off x="5042990" y="2914172"/>
                <a:ext cx="151560" cy="129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8240811-443E-591C-6DA4-4F04F0AD5E8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38670" y="2909852"/>
                  <a:ext cx="16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522FC36-E0F2-2142-1420-68BE71819211}"/>
                    </a:ext>
                  </a:extLst>
                </p14:cNvPr>
                <p14:cNvContentPartPr/>
                <p14:nvPr/>
              </p14:nvContentPartPr>
              <p14:xfrm>
                <a:off x="5278430" y="2908052"/>
                <a:ext cx="12960" cy="127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522FC36-E0F2-2142-1420-68BE7181921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74110" y="2903732"/>
                  <a:ext cx="21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2E0841F-8C56-76C0-4C4E-9A3AFA817052}"/>
                    </a:ext>
                  </a:extLst>
                </p14:cNvPr>
                <p14:cNvContentPartPr/>
                <p14:nvPr/>
              </p14:nvContentPartPr>
              <p14:xfrm>
                <a:off x="5242790" y="2945492"/>
                <a:ext cx="114480" cy="151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2E0841F-8C56-76C0-4C4E-9A3AFA8170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238470" y="2941172"/>
                  <a:ext cx="123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B805DAB-AB96-5630-27AD-CA6C60F9BD58}"/>
                    </a:ext>
                  </a:extLst>
                </p14:cNvPr>
                <p14:cNvContentPartPr/>
                <p14:nvPr/>
              </p14:nvContentPartPr>
              <p14:xfrm>
                <a:off x="5432870" y="2912732"/>
                <a:ext cx="70560" cy="1371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B805DAB-AB96-5630-27AD-CA6C60F9BD5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428550" y="2908412"/>
                  <a:ext cx="79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B2324F4-D791-7957-7A1F-C6535FFEEC3D}"/>
                    </a:ext>
                  </a:extLst>
                </p14:cNvPr>
                <p14:cNvContentPartPr/>
                <p14:nvPr/>
              </p14:nvContentPartPr>
              <p14:xfrm>
                <a:off x="5557430" y="2900852"/>
                <a:ext cx="156960" cy="238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B2324F4-D791-7957-7A1F-C6535FFEEC3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553110" y="2896532"/>
                  <a:ext cx="165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A92E80C-E814-8393-8D1A-F87C0103E026}"/>
                    </a:ext>
                  </a:extLst>
                </p14:cNvPr>
                <p14:cNvContentPartPr/>
                <p14:nvPr/>
              </p14:nvContentPartPr>
              <p14:xfrm>
                <a:off x="5792870" y="2903372"/>
                <a:ext cx="43200" cy="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A92E80C-E814-8393-8D1A-F87C0103E02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788550" y="2899052"/>
                  <a:ext cx="51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A878FA4-2267-E049-2785-A9503D7CB7AD}"/>
                    </a:ext>
                  </a:extLst>
                </p14:cNvPr>
                <p14:cNvContentPartPr/>
                <p14:nvPr/>
              </p14:nvContentPartPr>
              <p14:xfrm>
                <a:off x="5780990" y="2944052"/>
                <a:ext cx="78840" cy="12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A878FA4-2267-E049-2785-A9503D7CB7A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776670" y="2939732"/>
                  <a:ext cx="87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92FC57F-F9FB-BDF5-9CBE-CDDEAEA32C76}"/>
                    </a:ext>
                  </a:extLst>
                </p14:cNvPr>
                <p14:cNvContentPartPr/>
                <p14:nvPr/>
              </p14:nvContentPartPr>
              <p14:xfrm>
                <a:off x="5964950" y="2836772"/>
                <a:ext cx="137160" cy="244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92FC57F-F9FB-BDF5-9CBE-CDDEAEA32C7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960630" y="2832452"/>
                  <a:ext cx="145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7FAA9BE-F1DC-478A-73CC-B49237C55C1C}"/>
                    </a:ext>
                  </a:extLst>
                </p14:cNvPr>
                <p14:cNvContentPartPr/>
                <p14:nvPr/>
              </p14:nvContentPartPr>
              <p14:xfrm>
                <a:off x="4826990" y="3178772"/>
                <a:ext cx="1537920" cy="32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7FAA9BE-F1DC-478A-73CC-B49237C55C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822670" y="3174452"/>
                  <a:ext cx="15465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917D62F-FE41-2BF4-3D2A-21C2613E8658}"/>
              </a:ext>
            </a:extLst>
          </p:cNvPr>
          <p:cNvGrpSpPr/>
          <p:nvPr/>
        </p:nvGrpSpPr>
        <p:grpSpPr>
          <a:xfrm>
            <a:off x="5221550" y="3376772"/>
            <a:ext cx="967320" cy="275400"/>
            <a:chOff x="5221550" y="3376772"/>
            <a:chExt cx="96732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D1C5712-EE2B-49D5-3B29-9CD2FCCDF3B5}"/>
                    </a:ext>
                  </a:extLst>
                </p14:cNvPr>
                <p14:cNvContentPartPr/>
                <p14:nvPr/>
              </p14:nvContentPartPr>
              <p14:xfrm>
                <a:off x="5221550" y="3396212"/>
                <a:ext cx="169920" cy="255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D1C5712-EE2B-49D5-3B29-9CD2FCCDF3B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217230" y="3391892"/>
                  <a:ext cx="178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E79EB76-9842-9963-90D5-BC6C34D5377E}"/>
                    </a:ext>
                  </a:extLst>
                </p14:cNvPr>
                <p14:cNvContentPartPr/>
                <p14:nvPr/>
              </p14:nvContentPartPr>
              <p14:xfrm>
                <a:off x="5488670" y="3425732"/>
                <a:ext cx="60480" cy="97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E79EB76-9842-9963-90D5-BC6C34D5377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484350" y="3421412"/>
                  <a:ext cx="69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3E82275-1ABE-6A78-BBDD-54CC32573911}"/>
                    </a:ext>
                  </a:extLst>
                </p14:cNvPr>
                <p14:cNvContentPartPr/>
                <p14:nvPr/>
              </p14:nvContentPartPr>
              <p14:xfrm>
                <a:off x="5487950" y="3477932"/>
                <a:ext cx="83880" cy="1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3E82275-1ABE-6A78-BBDD-54CC3257391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483630" y="3473612"/>
                  <a:ext cx="92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7EE18C0-90CA-A208-E6B5-A52A1DA69624}"/>
                    </a:ext>
                  </a:extLst>
                </p14:cNvPr>
                <p14:cNvContentPartPr/>
                <p14:nvPr/>
              </p14:nvContentPartPr>
              <p14:xfrm>
                <a:off x="5729870" y="3439772"/>
                <a:ext cx="70920" cy="15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7EE18C0-90CA-A208-E6B5-A52A1DA6962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725550" y="3435452"/>
                  <a:ext cx="79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64098BD-CD77-AB3B-21D4-18943BD13A94}"/>
                    </a:ext>
                  </a:extLst>
                </p14:cNvPr>
                <p14:cNvContentPartPr/>
                <p14:nvPr/>
              </p14:nvContentPartPr>
              <p14:xfrm>
                <a:off x="5867030" y="3376772"/>
                <a:ext cx="105480" cy="160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64098BD-CD77-AB3B-21D4-18943BD13A9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862710" y="3372452"/>
                  <a:ext cx="114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53B8465-8F84-63A5-9C13-DC57B2269E24}"/>
                    </a:ext>
                  </a:extLst>
                </p14:cNvPr>
                <p14:cNvContentPartPr/>
                <p14:nvPr/>
              </p14:nvContentPartPr>
              <p14:xfrm>
                <a:off x="6033710" y="3409892"/>
                <a:ext cx="155160" cy="129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53B8465-8F84-63A5-9C13-DC57B2269E2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029390" y="3405572"/>
                  <a:ext cx="1638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7855ABD-E0AB-33BD-DF2D-7146A5CA9473}"/>
              </a:ext>
            </a:extLst>
          </p:cNvPr>
          <p:cNvGrpSpPr/>
          <p:nvPr/>
        </p:nvGrpSpPr>
        <p:grpSpPr>
          <a:xfrm>
            <a:off x="7206092" y="2443292"/>
            <a:ext cx="1371600" cy="311760"/>
            <a:chOff x="7206092" y="2443292"/>
            <a:chExt cx="137160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A6E7F41-C803-CD45-9454-8748830111CB}"/>
                    </a:ext>
                  </a:extLst>
                </p14:cNvPr>
                <p14:cNvContentPartPr/>
                <p14:nvPr/>
              </p14:nvContentPartPr>
              <p14:xfrm>
                <a:off x="7206092" y="2482172"/>
                <a:ext cx="77040" cy="165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A6E7F41-C803-CD45-9454-8748830111C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201772" y="2477852"/>
                  <a:ext cx="85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80683BF-37B4-66CD-87D1-174C74B42590}"/>
                    </a:ext>
                  </a:extLst>
                </p14:cNvPr>
                <p14:cNvContentPartPr/>
                <p14:nvPr/>
              </p14:nvContentPartPr>
              <p14:xfrm>
                <a:off x="7351172" y="2483252"/>
                <a:ext cx="99000" cy="1220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80683BF-37B4-66CD-87D1-174C74B4259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346852" y="2478932"/>
                  <a:ext cx="107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D41E808-E921-AC21-3B00-BB3F05BE1677}"/>
                    </a:ext>
                  </a:extLst>
                </p14:cNvPr>
                <p14:cNvContentPartPr/>
                <p14:nvPr/>
              </p14:nvContentPartPr>
              <p14:xfrm>
                <a:off x="7602452" y="2471732"/>
                <a:ext cx="9360" cy="134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D41E808-E921-AC21-3B00-BB3F05BE167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598132" y="2467412"/>
                  <a:ext cx="1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EF64121-E9CA-B17F-7B52-8A0027B68F7E}"/>
                    </a:ext>
                  </a:extLst>
                </p14:cNvPr>
                <p14:cNvContentPartPr/>
                <p14:nvPr/>
              </p14:nvContentPartPr>
              <p14:xfrm>
                <a:off x="7556372" y="2546972"/>
                <a:ext cx="97920" cy="14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EF64121-E9CA-B17F-7B52-8A0027B68F7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552052" y="2542652"/>
                  <a:ext cx="106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E2F06CB-4405-3AA5-1EEF-0CD68952470C}"/>
                    </a:ext>
                  </a:extLst>
                </p14:cNvPr>
                <p14:cNvContentPartPr/>
                <p14:nvPr/>
              </p14:nvContentPartPr>
              <p14:xfrm>
                <a:off x="7704692" y="2443292"/>
                <a:ext cx="86400" cy="1155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E2F06CB-4405-3AA5-1EEF-0CD68952470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00372" y="2438972"/>
                  <a:ext cx="95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4CE4CFC-BFB7-B4C4-43FF-58DC3F172585}"/>
                    </a:ext>
                  </a:extLst>
                </p14:cNvPr>
                <p14:cNvContentPartPr/>
                <p14:nvPr/>
              </p14:nvContentPartPr>
              <p14:xfrm>
                <a:off x="7756532" y="2449772"/>
                <a:ext cx="12600" cy="1526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4CE4CFC-BFB7-B4C4-43FF-58DC3F17258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752212" y="2445452"/>
                  <a:ext cx="21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85705B1-0BC2-B870-756F-76BB54879A6A}"/>
                    </a:ext>
                  </a:extLst>
                </p14:cNvPr>
                <p14:cNvContentPartPr/>
                <p14:nvPr/>
              </p14:nvContentPartPr>
              <p14:xfrm>
                <a:off x="7843292" y="2476772"/>
                <a:ext cx="112320" cy="278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85705B1-0BC2-B870-756F-76BB54879A6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838972" y="2472452"/>
                  <a:ext cx="120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D41D1F2-9812-EBD9-DF9A-6A3A3810F957}"/>
                    </a:ext>
                  </a:extLst>
                </p14:cNvPr>
                <p14:cNvContentPartPr/>
                <p14:nvPr/>
              </p14:nvContentPartPr>
              <p14:xfrm>
                <a:off x="8041292" y="2513492"/>
                <a:ext cx="88200" cy="64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D41D1F2-9812-EBD9-DF9A-6A3A3810F95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036972" y="2509172"/>
                  <a:ext cx="96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19B2D26-C1A5-F7A3-DF20-F55DCC2AB15B}"/>
                    </a:ext>
                  </a:extLst>
                </p14:cNvPr>
                <p14:cNvContentPartPr/>
                <p14:nvPr/>
              </p14:nvContentPartPr>
              <p14:xfrm>
                <a:off x="8048852" y="2557412"/>
                <a:ext cx="94320" cy="2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19B2D26-C1A5-F7A3-DF20-F55DCC2AB15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044532" y="2553092"/>
                  <a:ext cx="102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47F1E0F-97BD-DC71-272C-DFB2E68351B3}"/>
                    </a:ext>
                  </a:extLst>
                </p14:cNvPr>
                <p14:cNvContentPartPr/>
                <p14:nvPr/>
              </p14:nvContentPartPr>
              <p14:xfrm>
                <a:off x="8221652" y="2481812"/>
                <a:ext cx="74880" cy="1508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47F1E0F-97BD-DC71-272C-DFB2E68351B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217332" y="2477492"/>
                  <a:ext cx="8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B5113CD-B533-1C75-926F-012680823BE1}"/>
                    </a:ext>
                  </a:extLst>
                </p14:cNvPr>
                <p14:cNvContentPartPr/>
                <p14:nvPr/>
              </p14:nvContentPartPr>
              <p14:xfrm>
                <a:off x="8346572" y="2500172"/>
                <a:ext cx="25560" cy="1393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B5113CD-B533-1C75-926F-012680823B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342252" y="2495852"/>
                  <a:ext cx="3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900C8FA-D5CB-6CCD-E7E3-748C3A06328F}"/>
                    </a:ext>
                  </a:extLst>
                </p14:cNvPr>
                <p14:cNvContentPartPr/>
                <p14:nvPr/>
              </p14:nvContentPartPr>
              <p14:xfrm>
                <a:off x="8455652" y="2516012"/>
                <a:ext cx="122040" cy="109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900C8FA-D5CB-6CCD-E7E3-748C3A0632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451332" y="2511692"/>
                  <a:ext cx="1306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50D0CD1-5E8D-60A2-82FB-A5A4DD1735F3}"/>
              </a:ext>
            </a:extLst>
          </p:cNvPr>
          <p:cNvGrpSpPr/>
          <p:nvPr/>
        </p:nvGrpSpPr>
        <p:grpSpPr>
          <a:xfrm>
            <a:off x="7255052" y="2862692"/>
            <a:ext cx="1384920" cy="312480"/>
            <a:chOff x="7255052" y="2862692"/>
            <a:chExt cx="138492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F82F633-0EBE-7139-957F-0767070D2579}"/>
                    </a:ext>
                  </a:extLst>
                </p14:cNvPr>
                <p14:cNvContentPartPr/>
                <p14:nvPr/>
              </p14:nvContentPartPr>
              <p14:xfrm>
                <a:off x="7255052" y="2862692"/>
                <a:ext cx="95040" cy="1461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F82F633-0EBE-7139-957F-0767070D257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250732" y="2858372"/>
                  <a:ext cx="103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CE5E5B0-B458-39ED-E3D3-85E9D9787917}"/>
                    </a:ext>
                  </a:extLst>
                </p14:cNvPr>
                <p14:cNvContentPartPr/>
                <p14:nvPr/>
              </p14:nvContentPartPr>
              <p14:xfrm>
                <a:off x="7319492" y="2894732"/>
                <a:ext cx="12240" cy="1544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CE5E5B0-B458-39ED-E3D3-85E9D978791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315172" y="2890412"/>
                  <a:ext cx="20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A98D3E2-D2AC-3E3A-56CE-00E7093B6E03}"/>
                    </a:ext>
                  </a:extLst>
                </p14:cNvPr>
                <p14:cNvContentPartPr/>
                <p14:nvPr/>
              </p14:nvContentPartPr>
              <p14:xfrm>
                <a:off x="7404452" y="2922812"/>
                <a:ext cx="114480" cy="1209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A98D3E2-D2AC-3E3A-56CE-00E7093B6E0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400132" y="2918492"/>
                  <a:ext cx="123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D3AA820-1444-97E7-CD43-51BA9DB52D21}"/>
                    </a:ext>
                  </a:extLst>
                </p14:cNvPr>
                <p14:cNvContentPartPr/>
                <p14:nvPr/>
              </p14:nvContentPartPr>
              <p14:xfrm>
                <a:off x="7666172" y="2934692"/>
                <a:ext cx="10800" cy="1368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D3AA820-1444-97E7-CD43-51BA9DB52D2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661852" y="2930372"/>
                  <a:ext cx="19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754F901-10A7-DF0F-4818-0AB18AB731DA}"/>
                    </a:ext>
                  </a:extLst>
                </p14:cNvPr>
                <p14:cNvContentPartPr/>
                <p14:nvPr/>
              </p14:nvContentPartPr>
              <p14:xfrm>
                <a:off x="7633412" y="2993372"/>
                <a:ext cx="55080" cy="122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754F901-10A7-DF0F-4818-0AB18AB731D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629092" y="2989052"/>
                  <a:ext cx="63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67B13E0-585C-D7B4-8483-8E835CD5109E}"/>
                    </a:ext>
                  </a:extLst>
                </p14:cNvPr>
                <p14:cNvContentPartPr/>
                <p14:nvPr/>
              </p14:nvContentPartPr>
              <p14:xfrm>
                <a:off x="7764452" y="2937212"/>
                <a:ext cx="71640" cy="1476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67B13E0-585C-D7B4-8483-8E835CD5109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760132" y="2932892"/>
                  <a:ext cx="80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48D1353-2E72-4BC0-EBD5-CB43870E00D9}"/>
                    </a:ext>
                  </a:extLst>
                </p14:cNvPr>
                <p14:cNvContentPartPr/>
                <p14:nvPr/>
              </p14:nvContentPartPr>
              <p14:xfrm>
                <a:off x="7924652" y="2939372"/>
                <a:ext cx="96120" cy="2358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48D1353-2E72-4BC0-EBD5-CB43870E00D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920332" y="2935052"/>
                  <a:ext cx="104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EC0E434-EF31-9572-28D3-B2D0E3AC5A00}"/>
                    </a:ext>
                  </a:extLst>
                </p14:cNvPr>
                <p14:cNvContentPartPr/>
                <p14:nvPr/>
              </p14:nvContentPartPr>
              <p14:xfrm>
                <a:off x="8086652" y="2951252"/>
                <a:ext cx="78120" cy="576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EC0E434-EF31-9572-28D3-B2D0E3AC5A0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082332" y="2946932"/>
                  <a:ext cx="86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0A7C529-6528-0AAE-9E6C-615DE208D882}"/>
                    </a:ext>
                  </a:extLst>
                </p14:cNvPr>
                <p14:cNvContentPartPr/>
                <p14:nvPr/>
              </p14:nvContentPartPr>
              <p14:xfrm>
                <a:off x="8257292" y="2899052"/>
                <a:ext cx="55440" cy="1548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0A7C529-6528-0AAE-9E6C-615DE208D88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252972" y="2894732"/>
                  <a:ext cx="64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751909F-FCB6-C4F8-E0AE-0C5257BC821D}"/>
                    </a:ext>
                  </a:extLst>
                </p14:cNvPr>
                <p14:cNvContentPartPr/>
                <p14:nvPr/>
              </p14:nvContentPartPr>
              <p14:xfrm>
                <a:off x="8375372" y="2907332"/>
                <a:ext cx="37440" cy="1263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751909F-FCB6-C4F8-E0AE-0C5257BC821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371052" y="2903012"/>
                  <a:ext cx="4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C9369B8-0657-E336-754A-354B16EA9562}"/>
                    </a:ext>
                  </a:extLst>
                </p14:cNvPr>
                <p14:cNvContentPartPr/>
                <p14:nvPr/>
              </p14:nvContentPartPr>
              <p14:xfrm>
                <a:off x="8517932" y="2906612"/>
                <a:ext cx="122040" cy="2552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C9369B8-0657-E336-754A-354B16EA956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513612" y="2902292"/>
                  <a:ext cx="1306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E1837A9D-5867-65F6-8F80-E6F241C730FC}"/>
              </a:ext>
            </a:extLst>
          </p:cNvPr>
          <p:cNvGrpSpPr/>
          <p:nvPr/>
        </p:nvGrpSpPr>
        <p:grpSpPr>
          <a:xfrm>
            <a:off x="7375292" y="3346892"/>
            <a:ext cx="939600" cy="696240"/>
            <a:chOff x="7375292" y="3346892"/>
            <a:chExt cx="93960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34E3FAD-437A-3E33-EAA6-6C0E97B8E473}"/>
                    </a:ext>
                  </a:extLst>
                </p14:cNvPr>
                <p14:cNvContentPartPr/>
                <p14:nvPr/>
              </p14:nvContentPartPr>
              <p14:xfrm>
                <a:off x="7375292" y="3346892"/>
                <a:ext cx="94320" cy="1522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34E3FAD-437A-3E33-EAA6-6C0E97B8E47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370972" y="3342572"/>
                  <a:ext cx="102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E8002FA-9F7D-90AE-A92D-7BF0711819AA}"/>
                    </a:ext>
                  </a:extLst>
                </p14:cNvPr>
                <p14:cNvContentPartPr/>
                <p14:nvPr/>
              </p14:nvContentPartPr>
              <p14:xfrm>
                <a:off x="7448372" y="3347612"/>
                <a:ext cx="11520" cy="2062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E8002FA-9F7D-90AE-A92D-7BF0711819A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444052" y="3343292"/>
                  <a:ext cx="20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0D1AD7E-A150-7BF2-928B-17D143D0421E}"/>
                    </a:ext>
                  </a:extLst>
                </p14:cNvPr>
                <p14:cNvContentPartPr/>
                <p14:nvPr/>
              </p14:nvContentPartPr>
              <p14:xfrm>
                <a:off x="7529732" y="3441212"/>
                <a:ext cx="124920" cy="986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0D1AD7E-A150-7BF2-928B-17D143D0421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525412" y="3436892"/>
                  <a:ext cx="133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29108B5-3710-63A4-FA0C-797E042F3974}"/>
                    </a:ext>
                  </a:extLst>
                </p14:cNvPr>
                <p14:cNvContentPartPr/>
                <p14:nvPr/>
              </p14:nvContentPartPr>
              <p14:xfrm>
                <a:off x="7745372" y="3474332"/>
                <a:ext cx="55080" cy="450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29108B5-3710-63A4-FA0C-797E042F397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741052" y="3470012"/>
                  <a:ext cx="6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30D188A-D4D0-42CF-A096-ACA3F5EA93BC}"/>
                    </a:ext>
                  </a:extLst>
                </p14:cNvPr>
                <p14:cNvContentPartPr/>
                <p14:nvPr/>
              </p14:nvContentPartPr>
              <p14:xfrm>
                <a:off x="7998092" y="3400172"/>
                <a:ext cx="85680" cy="1818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30D188A-D4D0-42CF-A096-ACA3F5EA93B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993772" y="3395852"/>
                  <a:ext cx="9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87408C4-2A12-92E8-D321-CD44825244A2}"/>
                    </a:ext>
                  </a:extLst>
                </p14:cNvPr>
                <p14:cNvContentPartPr/>
                <p14:nvPr/>
              </p14:nvContentPartPr>
              <p14:xfrm>
                <a:off x="8178092" y="3426812"/>
                <a:ext cx="136800" cy="2527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87408C4-2A12-92E8-D321-CD44825244A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173772" y="3422492"/>
                  <a:ext cx="145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68D31CA-6650-01DF-A4FB-CE896DEF51C0}"/>
                    </a:ext>
                  </a:extLst>
                </p14:cNvPr>
                <p14:cNvContentPartPr/>
                <p14:nvPr/>
              </p14:nvContentPartPr>
              <p14:xfrm>
                <a:off x="7557092" y="3742892"/>
                <a:ext cx="146880" cy="1029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68D31CA-6650-01DF-A4FB-CE896DEF51C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552772" y="3738572"/>
                  <a:ext cx="155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E76680A-1B26-9DD0-CDCA-08F6019E0280}"/>
                    </a:ext>
                  </a:extLst>
                </p14:cNvPr>
                <p14:cNvContentPartPr/>
                <p14:nvPr/>
              </p14:nvContentPartPr>
              <p14:xfrm>
                <a:off x="7775612" y="3785372"/>
                <a:ext cx="52200" cy="4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E76680A-1B26-9DD0-CDCA-08F6019E028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771292" y="3781052"/>
                  <a:ext cx="608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C6E17C8-1345-A770-6D71-AB6162144442}"/>
                    </a:ext>
                  </a:extLst>
                </p14:cNvPr>
                <p14:cNvContentPartPr/>
                <p14:nvPr/>
              </p14:nvContentPartPr>
              <p14:xfrm>
                <a:off x="7764452" y="3824252"/>
                <a:ext cx="65520" cy="3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C6E17C8-1345-A770-6D71-AB616214444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760132" y="3819932"/>
                  <a:ext cx="741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C4597DD-1CD4-E1A4-106C-C821AB479488}"/>
                    </a:ext>
                  </a:extLst>
                </p14:cNvPr>
                <p14:cNvContentPartPr/>
                <p14:nvPr/>
              </p14:nvContentPartPr>
              <p14:xfrm>
                <a:off x="7958492" y="3794012"/>
                <a:ext cx="100080" cy="1242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C4597DD-1CD4-E1A4-106C-C821AB47948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954172" y="3789692"/>
                  <a:ext cx="108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21868D5-EB7E-FF79-A66A-AB72D1A11DE4}"/>
                    </a:ext>
                  </a:extLst>
                </p14:cNvPr>
                <p14:cNvContentPartPr/>
                <p14:nvPr/>
              </p14:nvContentPartPr>
              <p14:xfrm>
                <a:off x="8125172" y="3805892"/>
                <a:ext cx="135000" cy="2372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21868D5-EB7E-FF79-A66A-AB72D1A11DE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120852" y="3801572"/>
                  <a:ext cx="14364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9190475-F1BD-79C0-80CB-8F7C96652499}"/>
                  </a:ext>
                </a:extLst>
              </p14:cNvPr>
              <p14:cNvContentPartPr/>
              <p14:nvPr/>
            </p14:nvContentPartPr>
            <p14:xfrm>
              <a:off x="7234532" y="4142132"/>
              <a:ext cx="90000" cy="1836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9190475-F1BD-79C0-80CB-8F7C96652499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7230212" y="4137812"/>
                <a:ext cx="986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3A487D0-C56C-1B1D-D34E-232A0FFD7D34}"/>
                  </a:ext>
                </a:extLst>
              </p14:cNvPr>
              <p14:cNvContentPartPr/>
              <p14:nvPr/>
            </p14:nvContentPartPr>
            <p14:xfrm>
              <a:off x="7362692" y="4133132"/>
              <a:ext cx="69840" cy="1890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3A487D0-C56C-1B1D-D34E-232A0FFD7D34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7358372" y="4128812"/>
                <a:ext cx="7848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527FDA6-2961-6AEB-F202-4DA1478D8C99}"/>
              </a:ext>
            </a:extLst>
          </p:cNvPr>
          <p:cNvGrpSpPr/>
          <p:nvPr/>
        </p:nvGrpSpPr>
        <p:grpSpPr>
          <a:xfrm>
            <a:off x="7506692" y="4170572"/>
            <a:ext cx="763560" cy="250200"/>
            <a:chOff x="7506692" y="4170572"/>
            <a:chExt cx="76356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5B6E0E8-30A3-6A0C-20D1-295D4E71037D}"/>
                    </a:ext>
                  </a:extLst>
                </p14:cNvPr>
                <p14:cNvContentPartPr/>
                <p14:nvPr/>
              </p14:nvContentPartPr>
              <p14:xfrm>
                <a:off x="7506692" y="4181012"/>
                <a:ext cx="127080" cy="230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5B6E0E8-30A3-6A0C-20D1-295D4E71037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502372" y="4176692"/>
                  <a:ext cx="135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229550E-5B9E-B377-3CEC-5395D0D574B3}"/>
                    </a:ext>
                  </a:extLst>
                </p14:cNvPr>
                <p14:cNvContentPartPr/>
                <p14:nvPr/>
              </p14:nvContentPartPr>
              <p14:xfrm>
                <a:off x="7757972" y="4178492"/>
                <a:ext cx="14400" cy="1155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229550E-5B9E-B377-3CEC-5395D0D574B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753652" y="4174172"/>
                  <a:ext cx="23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CC2DED7-1905-093F-9490-B0F3F784462E}"/>
                    </a:ext>
                  </a:extLst>
                </p14:cNvPr>
                <p14:cNvContentPartPr/>
                <p14:nvPr/>
              </p14:nvContentPartPr>
              <p14:xfrm>
                <a:off x="7709732" y="4238612"/>
                <a:ext cx="87120" cy="115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CC2DED7-1905-093F-9490-B0F3F784462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705412" y="4234292"/>
                  <a:ext cx="95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D9C409-2AA3-8272-AABB-D2573C551A68}"/>
                    </a:ext>
                  </a:extLst>
                </p14:cNvPr>
                <p14:cNvContentPartPr/>
                <p14:nvPr/>
              </p14:nvContentPartPr>
              <p14:xfrm>
                <a:off x="7847612" y="4170572"/>
                <a:ext cx="99720" cy="997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D9C409-2AA3-8272-AABB-D2573C551A6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843292" y="4166252"/>
                  <a:ext cx="108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0FF96A-E7A7-AFEC-2465-CF82D9126E6D}"/>
                    </a:ext>
                  </a:extLst>
                </p14:cNvPr>
                <p14:cNvContentPartPr/>
                <p14:nvPr/>
              </p14:nvContentPartPr>
              <p14:xfrm>
                <a:off x="7918532" y="4180652"/>
                <a:ext cx="4680" cy="1393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0FF96A-E7A7-AFEC-2465-CF82D9126E6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914212" y="4176332"/>
                  <a:ext cx="13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BAD0174-6257-616A-EC68-6C1F212E6B7D}"/>
                    </a:ext>
                  </a:extLst>
                </p14:cNvPr>
                <p14:cNvContentPartPr/>
                <p14:nvPr/>
              </p14:nvContentPartPr>
              <p14:xfrm>
                <a:off x="7986212" y="4211252"/>
                <a:ext cx="145800" cy="2095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BAD0174-6257-616A-EC68-6C1F212E6B7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981892" y="4206932"/>
                  <a:ext cx="154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B799B803-7CCF-806F-5783-83A670309668}"/>
                    </a:ext>
                  </a:extLst>
                </p14:cNvPr>
                <p14:cNvContentPartPr/>
                <p14:nvPr/>
              </p14:nvContentPartPr>
              <p14:xfrm>
                <a:off x="8211572" y="4215932"/>
                <a:ext cx="58680" cy="561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B799B803-7CCF-806F-5783-83A67030966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207252" y="4211612"/>
                  <a:ext cx="673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C236D63-371F-8C7F-B1CB-0781AA72C1BE}"/>
              </a:ext>
            </a:extLst>
          </p:cNvPr>
          <p:cNvGrpSpPr/>
          <p:nvPr/>
        </p:nvGrpSpPr>
        <p:grpSpPr>
          <a:xfrm>
            <a:off x="8373572" y="4187852"/>
            <a:ext cx="348480" cy="201960"/>
            <a:chOff x="8373572" y="4187852"/>
            <a:chExt cx="34848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65C512F-9082-78F9-3C08-2AF57D911A35}"/>
                    </a:ext>
                  </a:extLst>
                </p14:cNvPr>
                <p14:cNvContentPartPr/>
                <p14:nvPr/>
              </p14:nvContentPartPr>
              <p14:xfrm>
                <a:off x="8373572" y="4187852"/>
                <a:ext cx="78840" cy="1454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65C512F-9082-78F9-3C08-2AF57D911A3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369252" y="4183532"/>
                  <a:ext cx="87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294740B-B510-9621-55EF-C796A98C0B2B}"/>
                    </a:ext>
                  </a:extLst>
                </p14:cNvPr>
                <p14:cNvContentPartPr/>
                <p14:nvPr/>
              </p14:nvContentPartPr>
              <p14:xfrm>
                <a:off x="8497772" y="4199732"/>
                <a:ext cx="56520" cy="1065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294740B-B510-9621-55EF-C796A98C0B2B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493452" y="4195412"/>
                  <a:ext cx="65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6DF92A4-1292-F2D9-3905-28B1F56B3654}"/>
                    </a:ext>
                  </a:extLst>
                </p14:cNvPr>
                <p14:cNvContentPartPr/>
                <p14:nvPr/>
              </p14:nvContentPartPr>
              <p14:xfrm>
                <a:off x="8591732" y="4208732"/>
                <a:ext cx="130320" cy="1810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6DF92A4-1292-F2D9-3905-28B1F56B365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587412" y="4204412"/>
                  <a:ext cx="13896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174A44C3-6074-2A77-F3EC-698E1F7F9124}"/>
              </a:ext>
            </a:extLst>
          </p:cNvPr>
          <p:cNvGrpSpPr/>
          <p:nvPr/>
        </p:nvGrpSpPr>
        <p:grpSpPr>
          <a:xfrm>
            <a:off x="4901834" y="3855932"/>
            <a:ext cx="275400" cy="162000"/>
            <a:chOff x="4901834" y="3855932"/>
            <a:chExt cx="27540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7E43C00-D8D5-B7B6-19AB-BA3BC3F1EBA5}"/>
                    </a:ext>
                  </a:extLst>
                </p14:cNvPr>
                <p14:cNvContentPartPr/>
                <p14:nvPr/>
              </p14:nvContentPartPr>
              <p14:xfrm>
                <a:off x="4901834" y="3855932"/>
                <a:ext cx="101520" cy="1620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7E43C00-D8D5-B7B6-19AB-BA3BC3F1EBA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897514" y="3851612"/>
                  <a:ext cx="110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69B2D9C-40B0-364A-0E7D-D607D37B8CEE}"/>
                    </a:ext>
                  </a:extLst>
                </p14:cNvPr>
                <p14:cNvContentPartPr/>
                <p14:nvPr/>
              </p14:nvContentPartPr>
              <p14:xfrm>
                <a:off x="5074634" y="3885452"/>
                <a:ext cx="102600" cy="1054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69B2D9C-40B0-364A-0E7D-D607D37B8CE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070314" y="3881132"/>
                  <a:ext cx="1112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1A2AC37-3D1F-BBAD-0423-22FBCFF3B209}"/>
              </a:ext>
            </a:extLst>
          </p:cNvPr>
          <p:cNvGrpSpPr/>
          <p:nvPr/>
        </p:nvGrpSpPr>
        <p:grpSpPr>
          <a:xfrm>
            <a:off x="5389274" y="3812372"/>
            <a:ext cx="810360" cy="169200"/>
            <a:chOff x="5389274" y="3812372"/>
            <a:chExt cx="81036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0CECC79-0FB8-1221-1A97-806A4567D7F4}"/>
                    </a:ext>
                  </a:extLst>
                </p14:cNvPr>
                <p14:cNvContentPartPr/>
                <p14:nvPr/>
              </p14:nvContentPartPr>
              <p14:xfrm>
                <a:off x="5389274" y="3878972"/>
                <a:ext cx="69120" cy="57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0CECC79-0FB8-1221-1A97-806A4567D7F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384954" y="3874652"/>
                  <a:ext cx="77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FE0F4C6-7C03-62D5-9074-6F777D8FFFE3}"/>
                    </a:ext>
                  </a:extLst>
                </p14:cNvPr>
                <p14:cNvContentPartPr/>
                <p14:nvPr/>
              </p14:nvContentPartPr>
              <p14:xfrm>
                <a:off x="5484674" y="3812372"/>
                <a:ext cx="104400" cy="1692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FE0F4C6-7C03-62D5-9074-6F777D8FFFE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480354" y="3808052"/>
                  <a:ext cx="113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B9AD717-ED88-EC6A-9B74-F465047AD4E3}"/>
                    </a:ext>
                  </a:extLst>
                </p14:cNvPr>
                <p14:cNvContentPartPr/>
                <p14:nvPr/>
              </p14:nvContentPartPr>
              <p14:xfrm>
                <a:off x="5632634" y="3844772"/>
                <a:ext cx="137520" cy="1126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B9AD717-ED88-EC6A-9B74-F465047AD4E3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28314" y="3840452"/>
                  <a:ext cx="146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847E5348-79EC-630F-F7ED-63B787782E06}"/>
                    </a:ext>
                  </a:extLst>
                </p14:cNvPr>
                <p14:cNvContentPartPr/>
                <p14:nvPr/>
              </p14:nvContentPartPr>
              <p14:xfrm>
                <a:off x="5870594" y="3880772"/>
                <a:ext cx="90720" cy="72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847E5348-79EC-630F-F7ED-63B787782E0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866274" y="3876452"/>
                  <a:ext cx="993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74864D3-DD83-D6B5-B8FC-B4ED81FADC57}"/>
                    </a:ext>
                  </a:extLst>
                </p14:cNvPr>
                <p14:cNvContentPartPr/>
                <p14:nvPr/>
              </p14:nvContentPartPr>
              <p14:xfrm>
                <a:off x="5878874" y="3921452"/>
                <a:ext cx="86400" cy="3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74864D3-DD83-D6B5-B8FC-B4ED81FADC5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874554" y="3917132"/>
                  <a:ext cx="95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1C31C04-42A4-8CC2-A2F7-EE8CC1009111}"/>
                    </a:ext>
                  </a:extLst>
                </p14:cNvPr>
                <p14:cNvContentPartPr/>
                <p14:nvPr/>
              </p14:nvContentPartPr>
              <p14:xfrm>
                <a:off x="6045194" y="3849452"/>
                <a:ext cx="154440" cy="1062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1C31C04-42A4-8CC2-A2F7-EE8CC100911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040874" y="3845132"/>
                  <a:ext cx="1630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E8307A8F-9949-9C10-8566-A968D55A3C6E}"/>
              </a:ext>
            </a:extLst>
          </p:cNvPr>
          <p:cNvGrpSpPr/>
          <p:nvPr/>
        </p:nvGrpSpPr>
        <p:grpSpPr>
          <a:xfrm>
            <a:off x="4968434" y="4147532"/>
            <a:ext cx="899280" cy="200880"/>
            <a:chOff x="4968434" y="4147532"/>
            <a:chExt cx="89928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1E1E874-2A6B-AD20-9736-4AB87E7648C3}"/>
                    </a:ext>
                  </a:extLst>
                </p14:cNvPr>
                <p14:cNvContentPartPr/>
                <p14:nvPr/>
              </p14:nvContentPartPr>
              <p14:xfrm>
                <a:off x="4968434" y="4186412"/>
                <a:ext cx="66240" cy="1450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1E1E874-2A6B-AD20-9736-4AB87E7648C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964114" y="4182092"/>
                  <a:ext cx="74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B61EBA5-94FC-AD4B-A713-10FE9150EE53}"/>
                    </a:ext>
                  </a:extLst>
                </p14:cNvPr>
                <p14:cNvContentPartPr/>
                <p14:nvPr/>
              </p14:nvContentPartPr>
              <p14:xfrm>
                <a:off x="5132954" y="4197212"/>
                <a:ext cx="72360" cy="1303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B61EBA5-94FC-AD4B-A713-10FE9150EE5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128634" y="4192892"/>
                  <a:ext cx="81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FF37B56-9A11-C8F5-F9EE-7B497E6C1F69}"/>
                    </a:ext>
                  </a:extLst>
                </p14:cNvPr>
                <p14:cNvContentPartPr/>
                <p14:nvPr/>
              </p14:nvContentPartPr>
              <p14:xfrm>
                <a:off x="5342834" y="4226732"/>
                <a:ext cx="72000" cy="64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FF37B56-9A11-C8F5-F9EE-7B497E6C1F69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338514" y="4222412"/>
                  <a:ext cx="80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8FD0029-F53D-C2FD-07FE-746D08D4603F}"/>
                    </a:ext>
                  </a:extLst>
                </p14:cNvPr>
                <p14:cNvContentPartPr/>
                <p14:nvPr/>
              </p14:nvContentPartPr>
              <p14:xfrm>
                <a:off x="5345714" y="4272452"/>
                <a:ext cx="81000" cy="18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8FD0029-F53D-C2FD-07FE-746D08D4603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341394" y="4268132"/>
                  <a:ext cx="896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0C93C64-A401-89F9-8ECE-ECBC84029667}"/>
                    </a:ext>
                  </a:extLst>
                </p14:cNvPr>
                <p14:cNvContentPartPr/>
                <p14:nvPr/>
              </p14:nvContentPartPr>
              <p14:xfrm>
                <a:off x="5535074" y="4147532"/>
                <a:ext cx="86400" cy="2008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0C93C64-A401-89F9-8ECE-ECBC8402966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530754" y="4143212"/>
                  <a:ext cx="95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F85AC01-77B7-6359-98DB-28EC9094F346}"/>
                    </a:ext>
                  </a:extLst>
                </p14:cNvPr>
                <p14:cNvContentPartPr/>
                <p14:nvPr/>
              </p14:nvContentPartPr>
              <p14:xfrm>
                <a:off x="5693474" y="4177052"/>
                <a:ext cx="174240" cy="1170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F85AC01-77B7-6359-98DB-28EC9094F34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689154" y="4172732"/>
                  <a:ext cx="1828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1A31889-1DA5-AD77-1773-6263D815D687}"/>
              </a:ext>
            </a:extLst>
          </p:cNvPr>
          <p:cNvGrpSpPr/>
          <p:nvPr/>
        </p:nvGrpSpPr>
        <p:grpSpPr>
          <a:xfrm>
            <a:off x="5001194" y="4519052"/>
            <a:ext cx="519120" cy="178920"/>
            <a:chOff x="5001194" y="4519052"/>
            <a:chExt cx="51912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0833138-4618-50D2-13D5-9CB60FAA25A6}"/>
                    </a:ext>
                  </a:extLst>
                </p14:cNvPr>
                <p14:cNvContentPartPr/>
                <p14:nvPr/>
              </p14:nvContentPartPr>
              <p14:xfrm>
                <a:off x="5001194" y="4551452"/>
                <a:ext cx="144720" cy="1465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0833138-4618-50D2-13D5-9CB60FAA25A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996874" y="4547132"/>
                  <a:ext cx="153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A7ABB83-133B-B836-41FA-F368C8B14257}"/>
                    </a:ext>
                  </a:extLst>
                </p14:cNvPr>
                <p14:cNvContentPartPr/>
                <p14:nvPr/>
              </p14:nvContentPartPr>
              <p14:xfrm>
                <a:off x="5247794" y="4604372"/>
                <a:ext cx="66240" cy="25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A7ABB83-133B-B836-41FA-F368C8B1425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43474" y="4600052"/>
                  <a:ext cx="748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02EEF44-C0D9-FDE6-EB80-DD0BB1B330B8}"/>
                    </a:ext>
                  </a:extLst>
                </p14:cNvPr>
                <p14:cNvContentPartPr/>
                <p14:nvPr/>
              </p14:nvContentPartPr>
              <p14:xfrm>
                <a:off x="5242754" y="4642532"/>
                <a:ext cx="93600" cy="136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02EEF44-C0D9-FDE6-EB80-DD0BB1B330B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238434" y="4638212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CED5A7F-122B-1B9C-1C6E-E77ADD814BD3}"/>
                    </a:ext>
                  </a:extLst>
                </p14:cNvPr>
                <p14:cNvContentPartPr/>
                <p14:nvPr/>
              </p14:nvContentPartPr>
              <p14:xfrm>
                <a:off x="5388914" y="4519052"/>
                <a:ext cx="131400" cy="1692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CED5A7F-122B-1B9C-1C6E-E77ADD814BD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384594" y="4514732"/>
                  <a:ext cx="1400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FF9B461-BB1B-3807-34C3-70A89A962A32}"/>
              </a:ext>
            </a:extLst>
          </p:cNvPr>
          <p:cNvGrpSpPr/>
          <p:nvPr/>
        </p:nvGrpSpPr>
        <p:grpSpPr>
          <a:xfrm>
            <a:off x="5074634" y="4885532"/>
            <a:ext cx="569880" cy="214560"/>
            <a:chOff x="5074634" y="4885532"/>
            <a:chExt cx="5698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44D879F-D472-004A-C1D8-9B99892F330D}"/>
                    </a:ext>
                  </a:extLst>
                </p14:cNvPr>
                <p14:cNvContentPartPr/>
                <p14:nvPr/>
              </p14:nvContentPartPr>
              <p14:xfrm>
                <a:off x="5074634" y="4898852"/>
                <a:ext cx="113040" cy="2012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44D879F-D472-004A-C1D8-9B99892F330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070314" y="4894532"/>
                  <a:ext cx="121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F822A6FE-6BF4-982B-05CB-41935EC5E325}"/>
                    </a:ext>
                  </a:extLst>
                </p14:cNvPr>
                <p14:cNvContentPartPr/>
                <p14:nvPr/>
              </p14:nvContentPartPr>
              <p14:xfrm>
                <a:off x="5234474" y="4936292"/>
                <a:ext cx="50760" cy="43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F822A6FE-6BF4-982B-05CB-41935EC5E32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230154" y="4931972"/>
                  <a:ext cx="59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FFF6566-41FE-4CE4-8AAC-E5DB4B9DD398}"/>
                    </a:ext>
                  </a:extLst>
                </p14:cNvPr>
                <p14:cNvContentPartPr/>
                <p14:nvPr/>
              </p14:nvContentPartPr>
              <p14:xfrm>
                <a:off x="5233754" y="4971572"/>
                <a:ext cx="65520" cy="136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FFF6566-41FE-4CE4-8AAC-E5DB4B9DD39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229434" y="4967252"/>
                  <a:ext cx="74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9373240-7B80-65CD-C328-A1828DEB27D5}"/>
                    </a:ext>
                  </a:extLst>
                </p14:cNvPr>
                <p14:cNvContentPartPr/>
                <p14:nvPr/>
              </p14:nvContentPartPr>
              <p14:xfrm>
                <a:off x="5386394" y="4943492"/>
                <a:ext cx="65520" cy="64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9373240-7B80-65CD-C328-A1828DEB27D5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382074" y="4939172"/>
                  <a:ext cx="74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4DED756-E9DF-5B9D-3142-E9D77A1E175E}"/>
                    </a:ext>
                  </a:extLst>
                </p14:cNvPr>
                <p14:cNvContentPartPr/>
                <p14:nvPr/>
              </p14:nvContentPartPr>
              <p14:xfrm>
                <a:off x="5540834" y="4885532"/>
                <a:ext cx="103680" cy="127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4DED756-E9DF-5B9D-3142-E9D77A1E175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536514" y="4881212"/>
                  <a:ext cx="1123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77D2D94E-EBA8-4279-C448-BB4D8D88345B}"/>
                  </a:ext>
                </a:extLst>
              </p14:cNvPr>
              <p14:cNvContentPartPr/>
              <p14:nvPr/>
            </p14:nvContentPartPr>
            <p14:xfrm>
              <a:off x="5347154" y="4460732"/>
              <a:ext cx="65520" cy="6105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77D2D94E-EBA8-4279-C448-BB4D8D88345B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5338514" y="4451732"/>
                <a:ext cx="8316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65DCA260-6D15-98DC-1B75-C45320B70054}"/>
                  </a:ext>
                </a:extLst>
              </p14:cNvPr>
              <p14:cNvContentPartPr/>
              <p14:nvPr/>
            </p14:nvContentPartPr>
            <p14:xfrm>
              <a:off x="5626874" y="4448132"/>
              <a:ext cx="162720" cy="58680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65DCA260-6D15-98DC-1B75-C45320B70054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5618234" y="4439132"/>
                <a:ext cx="18036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EA79B54-3A24-30D3-7DD4-70EF2B012F19}"/>
              </a:ext>
            </a:extLst>
          </p:cNvPr>
          <p:cNvGrpSpPr/>
          <p:nvPr/>
        </p:nvGrpSpPr>
        <p:grpSpPr>
          <a:xfrm>
            <a:off x="8003234" y="4492052"/>
            <a:ext cx="296280" cy="577080"/>
            <a:chOff x="8003234" y="4492052"/>
            <a:chExt cx="29628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3DEA582-866C-1637-0299-7D05CFF38563}"/>
                    </a:ext>
                  </a:extLst>
                </p14:cNvPr>
                <p14:cNvContentPartPr/>
                <p14:nvPr/>
              </p14:nvContentPartPr>
              <p14:xfrm>
                <a:off x="8003234" y="4502852"/>
                <a:ext cx="65880" cy="5662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3DEA582-866C-1637-0299-7D05CFF3856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994594" y="4493852"/>
                  <a:ext cx="835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EF869E07-97E9-9616-3976-D107E1663022}"/>
                    </a:ext>
                  </a:extLst>
                </p14:cNvPr>
                <p14:cNvContentPartPr/>
                <p14:nvPr/>
              </p14:nvContentPartPr>
              <p14:xfrm>
                <a:off x="8195474" y="4492052"/>
                <a:ext cx="104040" cy="5702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EF869E07-97E9-9616-3976-D107E1663022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186474" y="4483412"/>
                  <a:ext cx="121680" cy="58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45A38179-5B4E-23F4-E2A9-750ADC10BEC7}"/>
              </a:ext>
            </a:extLst>
          </p:cNvPr>
          <p:cNvGrpSpPr/>
          <p:nvPr/>
        </p:nvGrpSpPr>
        <p:grpSpPr>
          <a:xfrm>
            <a:off x="7916372" y="4600412"/>
            <a:ext cx="230502" cy="122760"/>
            <a:chOff x="7916372" y="4600412"/>
            <a:chExt cx="230502" cy="1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9639028-8947-A7F2-E096-8BA9E19AFEC3}"/>
                    </a:ext>
                  </a:extLst>
                </p14:cNvPr>
                <p14:cNvContentPartPr/>
                <p14:nvPr/>
              </p14:nvContentPartPr>
              <p14:xfrm>
                <a:off x="7916372" y="4615892"/>
                <a:ext cx="50040" cy="104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9639028-8947-A7F2-E096-8BA9E19AFEC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912052" y="4611572"/>
                  <a:ext cx="58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C465834-C7F2-A821-ACD4-BDBCC330CF8E}"/>
                    </a:ext>
                  </a:extLst>
                </p14:cNvPr>
                <p14:cNvContentPartPr/>
                <p14:nvPr/>
              </p14:nvContentPartPr>
              <p14:xfrm>
                <a:off x="7922132" y="4663052"/>
                <a:ext cx="55800" cy="18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C465834-C7F2-A821-ACD4-BDBCC330CF8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917812" y="4658732"/>
                  <a:ext cx="64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FD89715-7457-C38F-6ADE-65DD956997A0}"/>
                    </a:ext>
                  </a:extLst>
                </p14:cNvPr>
                <p14:cNvContentPartPr/>
                <p14:nvPr/>
              </p14:nvContentPartPr>
              <p14:xfrm>
                <a:off x="8072714" y="4600412"/>
                <a:ext cx="74160" cy="1227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FD89715-7457-C38F-6ADE-65DD956997A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068394" y="4596092"/>
                  <a:ext cx="8280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CFF334C2-6EED-450D-D5F9-A3C1955E64A7}"/>
                  </a:ext>
                </a:extLst>
              </p14:cNvPr>
              <p14:cNvContentPartPr/>
              <p14:nvPr/>
            </p14:nvContentPartPr>
            <p14:xfrm>
              <a:off x="7676714" y="4564052"/>
              <a:ext cx="82800" cy="1213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CFF334C2-6EED-450D-D5F9-A3C1955E64A7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7672394" y="4559732"/>
                <a:ext cx="9144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2F46B42-8C46-486C-E8B6-0A5669791625}"/>
              </a:ext>
            </a:extLst>
          </p:cNvPr>
          <p:cNvGrpSpPr/>
          <p:nvPr/>
        </p:nvGrpSpPr>
        <p:grpSpPr>
          <a:xfrm>
            <a:off x="7682474" y="4840172"/>
            <a:ext cx="491760" cy="226800"/>
            <a:chOff x="7682474" y="4840172"/>
            <a:chExt cx="49176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E3C34AA-3A99-21B7-5C11-E59BC1527EDB}"/>
                    </a:ext>
                  </a:extLst>
                </p14:cNvPr>
                <p14:cNvContentPartPr/>
                <p14:nvPr/>
              </p14:nvContentPartPr>
              <p14:xfrm>
                <a:off x="7903772" y="4904972"/>
                <a:ext cx="69840" cy="3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E3C34AA-3A99-21B7-5C11-E59BC1527ED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899452" y="4900652"/>
                  <a:ext cx="78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7407D9F-5833-AB53-6CE1-B2BCAC9AF90B}"/>
                    </a:ext>
                  </a:extLst>
                </p14:cNvPr>
                <p14:cNvContentPartPr/>
                <p14:nvPr/>
              </p14:nvContentPartPr>
              <p14:xfrm>
                <a:off x="7905932" y="4933412"/>
                <a:ext cx="82440" cy="129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7407D9F-5833-AB53-6CE1-B2BCAC9AF90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901612" y="4929092"/>
                  <a:ext cx="91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5F396A5-F070-E298-A1FC-BABF7456BC06}"/>
                    </a:ext>
                  </a:extLst>
                </p14:cNvPr>
                <p14:cNvContentPartPr/>
                <p14:nvPr/>
              </p14:nvContentPartPr>
              <p14:xfrm>
                <a:off x="8126354" y="4844852"/>
                <a:ext cx="47880" cy="1339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5F396A5-F070-E298-A1FC-BABF7456BC0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122034" y="4840532"/>
                  <a:ext cx="56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956F268-5BD3-94FE-7244-1881B5048683}"/>
                    </a:ext>
                  </a:extLst>
                </p14:cNvPr>
                <p14:cNvContentPartPr/>
                <p14:nvPr/>
              </p14:nvContentPartPr>
              <p14:xfrm>
                <a:off x="7682474" y="4840172"/>
                <a:ext cx="126720" cy="2268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956F268-5BD3-94FE-7244-1881B504868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678154" y="4835852"/>
                  <a:ext cx="13536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731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AEF3D1-5EFC-5E01-381A-49B25BA80E0D}"/>
              </a:ext>
            </a:extLst>
          </p:cNvPr>
          <p:cNvGrpSpPr/>
          <p:nvPr/>
        </p:nvGrpSpPr>
        <p:grpSpPr>
          <a:xfrm>
            <a:off x="1500914" y="1386692"/>
            <a:ext cx="327240" cy="571320"/>
            <a:chOff x="1500914" y="1386692"/>
            <a:chExt cx="32724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7DA6EB-7FB7-22EE-F810-857A52F0C0A7}"/>
                    </a:ext>
                  </a:extLst>
                </p14:cNvPr>
                <p14:cNvContentPartPr/>
                <p14:nvPr/>
              </p14:nvContentPartPr>
              <p14:xfrm>
                <a:off x="1500914" y="1386692"/>
                <a:ext cx="129960" cy="571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7DA6EB-7FB7-22EE-F810-857A52F0C0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6594" y="1382372"/>
                  <a:ext cx="1386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DB3AE6D-0785-B145-E835-0226815B9EAB}"/>
                    </a:ext>
                  </a:extLst>
                </p14:cNvPr>
                <p14:cNvContentPartPr/>
                <p14:nvPr/>
              </p14:nvContentPartPr>
              <p14:xfrm>
                <a:off x="1701074" y="1492532"/>
                <a:ext cx="73800" cy="126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DB3AE6D-0785-B145-E835-0226815B9E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6754" y="1488212"/>
                  <a:ext cx="82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34CB8A-3100-A64B-0FD0-92ABDDCF2CA0}"/>
                    </a:ext>
                  </a:extLst>
                </p14:cNvPr>
                <p14:cNvContentPartPr/>
                <p14:nvPr/>
              </p14:nvContentPartPr>
              <p14:xfrm>
                <a:off x="1660754" y="1781252"/>
                <a:ext cx="63360" cy="2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34CB8A-3100-A64B-0FD0-92ABDDCF2C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6434" y="1776932"/>
                  <a:ext cx="72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C3407BD-3DEF-F876-98FD-46A27B14CCE4}"/>
                    </a:ext>
                  </a:extLst>
                </p14:cNvPr>
                <p14:cNvContentPartPr/>
                <p14:nvPr/>
              </p14:nvContentPartPr>
              <p14:xfrm>
                <a:off x="1763714" y="1730852"/>
                <a:ext cx="64440" cy="115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C3407BD-3DEF-F876-98FD-46A27B14CC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59394" y="1726532"/>
                  <a:ext cx="730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F23720-0E8E-A5FF-9C35-76191096E55E}"/>
              </a:ext>
            </a:extLst>
          </p:cNvPr>
          <p:cNvGrpSpPr/>
          <p:nvPr/>
        </p:nvGrpSpPr>
        <p:grpSpPr>
          <a:xfrm>
            <a:off x="2101394" y="1430972"/>
            <a:ext cx="241560" cy="538560"/>
            <a:chOff x="2101394" y="1430972"/>
            <a:chExt cx="24156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418A3B6-0ED8-4993-B281-7B2C972B95E4}"/>
                    </a:ext>
                  </a:extLst>
                </p14:cNvPr>
                <p14:cNvContentPartPr/>
                <p14:nvPr/>
              </p14:nvContentPartPr>
              <p14:xfrm>
                <a:off x="2101394" y="1448612"/>
                <a:ext cx="50040" cy="15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418A3B6-0ED8-4993-B281-7B2C972B95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97074" y="1444292"/>
                  <a:ext cx="58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4B43381-0BFC-8EF6-9EFF-178E5A278EF2}"/>
                    </a:ext>
                  </a:extLst>
                </p14:cNvPr>
                <p14:cNvContentPartPr/>
                <p14:nvPr/>
              </p14:nvContentPartPr>
              <p14:xfrm>
                <a:off x="2116154" y="1754252"/>
                <a:ext cx="64080" cy="124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4B43381-0BFC-8EF6-9EFF-178E5A278E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1834" y="1749932"/>
                  <a:ext cx="72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040763A-C210-3E4C-E83F-3B1DEB437D2C}"/>
                    </a:ext>
                  </a:extLst>
                </p14:cNvPr>
                <p14:cNvContentPartPr/>
                <p14:nvPr/>
              </p14:nvContentPartPr>
              <p14:xfrm>
                <a:off x="2230994" y="1430972"/>
                <a:ext cx="111960" cy="538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040763A-C210-3E4C-E83F-3B1DEB437D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6674" y="1426652"/>
                  <a:ext cx="12060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EAB195-ACB5-5B8D-CFB3-47B04E1CEA5B}"/>
              </a:ext>
            </a:extLst>
          </p:cNvPr>
          <p:cNvGrpSpPr/>
          <p:nvPr/>
        </p:nvGrpSpPr>
        <p:grpSpPr>
          <a:xfrm>
            <a:off x="2618354" y="1627532"/>
            <a:ext cx="140040" cy="135360"/>
            <a:chOff x="2618354" y="1627532"/>
            <a:chExt cx="14004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6C5BAD-E046-5C79-E995-24E01024E80B}"/>
                    </a:ext>
                  </a:extLst>
                </p14:cNvPr>
                <p14:cNvContentPartPr/>
                <p14:nvPr/>
              </p14:nvContentPartPr>
              <p14:xfrm>
                <a:off x="2618354" y="1695212"/>
                <a:ext cx="128520" cy="2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6C5BAD-E046-5C79-E995-24E01024E8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4034" y="1690892"/>
                  <a:ext cx="137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AA4E200-B44A-1590-C126-9A8B1FF5BE5B}"/>
                    </a:ext>
                  </a:extLst>
                </p14:cNvPr>
                <p14:cNvContentPartPr/>
                <p14:nvPr/>
              </p14:nvContentPartPr>
              <p14:xfrm>
                <a:off x="2659754" y="1627532"/>
                <a:ext cx="98640" cy="135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AA4E200-B44A-1590-C126-9A8B1FF5BE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5434" y="1623212"/>
                  <a:ext cx="1072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3386BC5-2788-925F-2636-628714631968}"/>
              </a:ext>
            </a:extLst>
          </p:cNvPr>
          <p:cNvGrpSpPr/>
          <p:nvPr/>
        </p:nvGrpSpPr>
        <p:grpSpPr>
          <a:xfrm>
            <a:off x="3129194" y="1321172"/>
            <a:ext cx="495360" cy="802800"/>
            <a:chOff x="3129194" y="1321172"/>
            <a:chExt cx="495360" cy="80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62FEEB6-918F-54B4-2081-A115F429D120}"/>
                    </a:ext>
                  </a:extLst>
                </p14:cNvPr>
                <p14:cNvContentPartPr/>
                <p14:nvPr/>
              </p14:nvContentPartPr>
              <p14:xfrm>
                <a:off x="3330434" y="1479932"/>
                <a:ext cx="69840" cy="148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62FEEB6-918F-54B4-2081-A115F429D1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6114" y="1475612"/>
                  <a:ext cx="78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0EABD84-2040-B335-260A-F1154C6D8992}"/>
                    </a:ext>
                  </a:extLst>
                </p14:cNvPr>
                <p14:cNvContentPartPr/>
                <p14:nvPr/>
              </p14:nvContentPartPr>
              <p14:xfrm>
                <a:off x="3463634" y="1559492"/>
                <a:ext cx="47160" cy="2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0EABD84-2040-B335-260A-F1154C6D89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9314" y="1555172"/>
                  <a:ext cx="558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55F568-ABC5-736D-68E7-C58B679C7AFB}"/>
                    </a:ext>
                  </a:extLst>
                </p14:cNvPr>
                <p14:cNvContentPartPr/>
                <p14:nvPr/>
              </p14:nvContentPartPr>
              <p14:xfrm>
                <a:off x="3549314" y="1474532"/>
                <a:ext cx="75240" cy="131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55F568-ABC5-736D-68E7-C58B679C7A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4994" y="1470212"/>
                  <a:ext cx="83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570C2E-4BFB-97F9-2952-051EFB473336}"/>
                    </a:ext>
                  </a:extLst>
                </p14:cNvPr>
                <p14:cNvContentPartPr/>
                <p14:nvPr/>
              </p14:nvContentPartPr>
              <p14:xfrm>
                <a:off x="3545714" y="1539332"/>
                <a:ext cx="51480" cy="86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570C2E-4BFB-97F9-2952-051EFB4733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1394" y="1535012"/>
                  <a:ext cx="60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1141F8-A825-B509-5E6D-80A43279A9B8}"/>
                    </a:ext>
                  </a:extLst>
                </p14:cNvPr>
                <p14:cNvContentPartPr/>
                <p14:nvPr/>
              </p14:nvContentPartPr>
              <p14:xfrm>
                <a:off x="3344834" y="1861892"/>
                <a:ext cx="61920" cy="9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1141F8-A825-B509-5E6D-80A43279A9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0514" y="1857572"/>
                  <a:ext cx="70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054E13F-F6AD-2E25-3A7E-A01EC2565EAD}"/>
                    </a:ext>
                  </a:extLst>
                </p14:cNvPr>
                <p14:cNvContentPartPr/>
                <p14:nvPr/>
              </p14:nvContentPartPr>
              <p14:xfrm>
                <a:off x="3467234" y="1828052"/>
                <a:ext cx="76680" cy="148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054E13F-F6AD-2E25-3A7E-A01EC2565E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2914" y="1823732"/>
                  <a:ext cx="85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278541-FF7E-C38A-8799-0A00CE507B6C}"/>
                    </a:ext>
                  </a:extLst>
                </p14:cNvPr>
                <p14:cNvContentPartPr/>
                <p14:nvPr/>
              </p14:nvContentPartPr>
              <p14:xfrm>
                <a:off x="3129194" y="1321172"/>
                <a:ext cx="145440" cy="802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278541-FF7E-C38A-8799-0A00CE507B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4874" y="1316852"/>
                  <a:ext cx="154080" cy="81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5BFF11F-AF17-1CDC-BE1A-2BEAC25B8FBE}"/>
              </a:ext>
            </a:extLst>
          </p:cNvPr>
          <p:cNvGrpSpPr/>
          <p:nvPr/>
        </p:nvGrpSpPr>
        <p:grpSpPr>
          <a:xfrm>
            <a:off x="4095434" y="1327652"/>
            <a:ext cx="480960" cy="842040"/>
            <a:chOff x="4095434" y="1327652"/>
            <a:chExt cx="480960" cy="8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C6A513-23EA-8B1D-567C-C81C090503CF}"/>
                    </a:ext>
                  </a:extLst>
                </p14:cNvPr>
                <p14:cNvContentPartPr/>
                <p14:nvPr/>
              </p14:nvContentPartPr>
              <p14:xfrm>
                <a:off x="4221794" y="1479932"/>
                <a:ext cx="56520" cy="156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C6A513-23EA-8B1D-567C-C81C090503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17474" y="1475612"/>
                  <a:ext cx="65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FBBEB8-ECA8-0941-17D1-CC42CB2222FA}"/>
                    </a:ext>
                  </a:extLst>
                </p14:cNvPr>
                <p14:cNvContentPartPr/>
                <p14:nvPr/>
              </p14:nvContentPartPr>
              <p14:xfrm>
                <a:off x="4095434" y="1855772"/>
                <a:ext cx="59400" cy="159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FBBEB8-ECA8-0941-17D1-CC42CB2222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1114" y="1851452"/>
                  <a:ext cx="68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212EEA3-5A77-E165-AAF8-CC857BAAF3D3}"/>
                    </a:ext>
                  </a:extLst>
                </p14:cNvPr>
                <p14:cNvContentPartPr/>
                <p14:nvPr/>
              </p14:nvContentPartPr>
              <p14:xfrm>
                <a:off x="4205594" y="1932452"/>
                <a:ext cx="3384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212EEA3-5A77-E165-AAF8-CC857BAAF3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01274" y="1928132"/>
                  <a:ext cx="42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A89E83-F12D-C442-5980-52232DFBC480}"/>
                    </a:ext>
                  </a:extLst>
                </p14:cNvPr>
                <p14:cNvContentPartPr/>
                <p14:nvPr/>
              </p14:nvContentPartPr>
              <p14:xfrm>
                <a:off x="4316474" y="1871612"/>
                <a:ext cx="90000" cy="121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A89E83-F12D-C442-5980-52232DFBC4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12154" y="1867292"/>
                  <a:ext cx="98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AAFD8D3-793B-8452-4F3D-F68B879C8E0A}"/>
                    </a:ext>
                  </a:extLst>
                </p14:cNvPr>
                <p14:cNvContentPartPr/>
                <p14:nvPr/>
              </p14:nvContentPartPr>
              <p14:xfrm>
                <a:off x="4320434" y="1930652"/>
                <a:ext cx="69840" cy="55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AAFD8D3-793B-8452-4F3D-F68B879C8E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6114" y="1926332"/>
                  <a:ext cx="78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FD1DF5E-7813-305B-8FCD-0EB32AE14A27}"/>
                    </a:ext>
                  </a:extLst>
                </p14:cNvPr>
                <p14:cNvContentPartPr/>
                <p14:nvPr/>
              </p14:nvContentPartPr>
              <p14:xfrm>
                <a:off x="4424114" y="1327652"/>
                <a:ext cx="152280" cy="842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FD1DF5E-7813-305B-8FCD-0EB32AE14A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9794" y="1323332"/>
                  <a:ext cx="160920" cy="85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05B38AB-75F4-245C-B391-6465E5BD09F1}"/>
              </a:ext>
            </a:extLst>
          </p:cNvPr>
          <p:cNvGrpSpPr/>
          <p:nvPr/>
        </p:nvGrpSpPr>
        <p:grpSpPr>
          <a:xfrm>
            <a:off x="150374" y="2120627"/>
            <a:ext cx="1220400" cy="380880"/>
            <a:chOff x="150374" y="2120627"/>
            <a:chExt cx="122040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EF84630-9DB2-AD4D-E6E7-90BB43367F7D}"/>
                    </a:ext>
                  </a:extLst>
                </p14:cNvPr>
                <p14:cNvContentPartPr/>
                <p14:nvPr/>
              </p14:nvContentPartPr>
              <p14:xfrm>
                <a:off x="259094" y="2229347"/>
                <a:ext cx="128520" cy="185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EF84630-9DB2-AD4D-E6E7-90BB43367F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774" y="2225027"/>
                  <a:ext cx="137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13D2CFD-6012-8385-210D-FCACBC280335}"/>
                    </a:ext>
                  </a:extLst>
                </p14:cNvPr>
                <p14:cNvContentPartPr/>
                <p14:nvPr/>
              </p14:nvContentPartPr>
              <p14:xfrm>
                <a:off x="428654" y="2324387"/>
                <a:ext cx="46440" cy="3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13D2CFD-6012-8385-210D-FCACBC2803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334" y="2320067"/>
                  <a:ext cx="550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52B1C3-E682-5544-4D89-2FF7757B889D}"/>
                    </a:ext>
                  </a:extLst>
                </p14:cNvPr>
                <p14:cNvContentPartPr/>
                <p14:nvPr/>
              </p14:nvContentPartPr>
              <p14:xfrm>
                <a:off x="502814" y="2244827"/>
                <a:ext cx="85680" cy="149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52B1C3-E682-5544-4D89-2FF7757B88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494" y="2240507"/>
                  <a:ext cx="94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1B6014E-8B7E-8A6B-FCF9-809896E52880}"/>
                    </a:ext>
                  </a:extLst>
                </p14:cNvPr>
                <p14:cNvContentPartPr/>
                <p14:nvPr/>
              </p14:nvContentPartPr>
              <p14:xfrm>
                <a:off x="506414" y="2329787"/>
                <a:ext cx="41760" cy="70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1B6014E-8B7E-8A6B-FCF9-809896E528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2094" y="2325467"/>
                  <a:ext cx="50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1858712-96A9-A335-3EE1-D0E40E9D70F2}"/>
                    </a:ext>
                  </a:extLst>
                </p14:cNvPr>
                <p14:cNvContentPartPr/>
                <p14:nvPr/>
              </p14:nvContentPartPr>
              <p14:xfrm>
                <a:off x="150374" y="2161307"/>
                <a:ext cx="146880" cy="340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1858712-96A9-A335-3EE1-D0E40E9D70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6054" y="2156987"/>
                  <a:ext cx="155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6F126BD-574E-285B-DFB9-CAABC8C68F08}"/>
                    </a:ext>
                  </a:extLst>
                </p14:cNvPr>
                <p14:cNvContentPartPr/>
                <p14:nvPr/>
              </p14:nvContentPartPr>
              <p14:xfrm>
                <a:off x="569414" y="2187227"/>
                <a:ext cx="127800" cy="304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6F126BD-574E-285B-DFB9-CAABC8C68F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5094" y="2182907"/>
                  <a:ext cx="1364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8C0B4EA-7432-4902-D7FA-C61560478309}"/>
                    </a:ext>
                  </a:extLst>
                </p14:cNvPr>
                <p14:cNvContentPartPr/>
                <p14:nvPr/>
              </p14:nvContentPartPr>
              <p14:xfrm>
                <a:off x="821774" y="2147267"/>
                <a:ext cx="73080" cy="287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8C0B4EA-7432-4902-D7FA-C615604783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7454" y="2142947"/>
                  <a:ext cx="81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97A628-6D66-1C6B-3210-DD250631762C}"/>
                    </a:ext>
                  </a:extLst>
                </p14:cNvPr>
                <p14:cNvContentPartPr/>
                <p14:nvPr/>
              </p14:nvContentPartPr>
              <p14:xfrm>
                <a:off x="938774" y="2226467"/>
                <a:ext cx="72360" cy="162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97A628-6D66-1C6B-3210-DD25063176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454" y="2222147"/>
                  <a:ext cx="81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3E71B4-E0C0-6F1C-F75F-B8DD55D96B1D}"/>
                    </a:ext>
                  </a:extLst>
                </p14:cNvPr>
                <p14:cNvContentPartPr/>
                <p14:nvPr/>
              </p14:nvContentPartPr>
              <p14:xfrm>
                <a:off x="1054334" y="2284427"/>
                <a:ext cx="5364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3E71B4-E0C0-6F1C-F75F-B8DD55D96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0014" y="2280107"/>
                  <a:ext cx="62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0EF0D68-9F91-6E05-09F5-808E00350AF4}"/>
                    </a:ext>
                  </a:extLst>
                </p14:cNvPr>
                <p14:cNvContentPartPr/>
                <p14:nvPr/>
              </p14:nvContentPartPr>
              <p14:xfrm>
                <a:off x="1167374" y="2219627"/>
                <a:ext cx="73800" cy="138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0EF0D68-9F91-6E05-09F5-808E00350A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63054" y="2215307"/>
                  <a:ext cx="8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1BC5C99-8DB3-850E-47CE-213719CFAC93}"/>
                    </a:ext>
                  </a:extLst>
                </p14:cNvPr>
                <p14:cNvContentPartPr/>
                <p14:nvPr/>
              </p14:nvContentPartPr>
              <p14:xfrm>
                <a:off x="1160894" y="2271107"/>
                <a:ext cx="60480" cy="100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1BC5C99-8DB3-850E-47CE-213719CFAC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6574" y="2266787"/>
                  <a:ext cx="69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77C553C-4559-B874-0D8C-C77FE301D721}"/>
                    </a:ext>
                  </a:extLst>
                </p14:cNvPr>
                <p14:cNvContentPartPr/>
                <p14:nvPr/>
              </p14:nvContentPartPr>
              <p14:xfrm>
                <a:off x="1297694" y="2120627"/>
                <a:ext cx="73080" cy="278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77C553C-4559-B874-0D8C-C77FE301D7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93374" y="2116307"/>
                  <a:ext cx="817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74A4BE7-8DA0-2C74-3E7D-6867D94DBBF9}"/>
              </a:ext>
            </a:extLst>
          </p:cNvPr>
          <p:cNvGrpSpPr/>
          <p:nvPr/>
        </p:nvGrpSpPr>
        <p:grpSpPr>
          <a:xfrm>
            <a:off x="1505414" y="2213507"/>
            <a:ext cx="299520" cy="152280"/>
            <a:chOff x="1505414" y="2213507"/>
            <a:chExt cx="29952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FAA1B35-A167-D9EE-9F4D-C79BE19C3157}"/>
                    </a:ext>
                  </a:extLst>
                </p14:cNvPr>
                <p14:cNvContentPartPr/>
                <p14:nvPr/>
              </p14:nvContentPartPr>
              <p14:xfrm>
                <a:off x="1505414" y="2263187"/>
                <a:ext cx="128160" cy="13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FAA1B35-A167-D9EE-9F4D-C79BE19C31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1094" y="2258867"/>
                  <a:ext cx="136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C0F2AB2-EE64-8740-9ACB-0D65B5D35834}"/>
                    </a:ext>
                  </a:extLst>
                </p14:cNvPr>
                <p14:cNvContentPartPr/>
                <p14:nvPr/>
              </p14:nvContentPartPr>
              <p14:xfrm>
                <a:off x="1581374" y="2225027"/>
                <a:ext cx="5400" cy="117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C0F2AB2-EE64-8740-9ACB-0D65B5D358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77054" y="2220707"/>
                  <a:ext cx="14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5407607-76AA-A1DA-7F57-72E2D80A19AA}"/>
                    </a:ext>
                  </a:extLst>
                </p14:cNvPr>
                <p14:cNvContentPartPr/>
                <p14:nvPr/>
              </p14:nvContentPartPr>
              <p14:xfrm>
                <a:off x="1731854" y="2213507"/>
                <a:ext cx="73080" cy="152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5407607-76AA-A1DA-7F57-72E2D80A19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27534" y="2209187"/>
                  <a:ext cx="817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986714-0A4C-DB64-E44E-30F2BCA68559}"/>
              </a:ext>
            </a:extLst>
          </p:cNvPr>
          <p:cNvGrpSpPr/>
          <p:nvPr/>
        </p:nvGrpSpPr>
        <p:grpSpPr>
          <a:xfrm>
            <a:off x="1937054" y="2253107"/>
            <a:ext cx="66240" cy="55800"/>
            <a:chOff x="1937054" y="2253107"/>
            <a:chExt cx="66240" cy="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2001161-A677-4A8E-7AB8-F78A9B8E5451}"/>
                    </a:ext>
                  </a:extLst>
                </p14:cNvPr>
                <p14:cNvContentPartPr/>
                <p14:nvPr/>
              </p14:nvContentPartPr>
              <p14:xfrm>
                <a:off x="1937054" y="2253107"/>
                <a:ext cx="66240" cy="6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2001161-A677-4A8E-7AB8-F78A9B8E54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2734" y="2248787"/>
                  <a:ext cx="74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B71A5F6-646B-8121-2A5A-5168723CCAFE}"/>
                    </a:ext>
                  </a:extLst>
                </p14:cNvPr>
                <p14:cNvContentPartPr/>
                <p14:nvPr/>
              </p14:nvContentPartPr>
              <p14:xfrm>
                <a:off x="1937774" y="2304587"/>
                <a:ext cx="59760" cy="4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B71A5F6-646B-8121-2A5A-5168723CCA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33454" y="2300267"/>
                  <a:ext cx="68400" cy="1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8B74A86-27AC-88C6-4CAB-CD1E0DB86DE9}"/>
                  </a:ext>
                </a:extLst>
              </p14:cNvPr>
              <p14:cNvContentPartPr/>
              <p14:nvPr/>
            </p14:nvContentPartPr>
            <p14:xfrm>
              <a:off x="2136854" y="2232587"/>
              <a:ext cx="77040" cy="140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8B74A86-27AC-88C6-4CAB-CD1E0DB86DE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2534" y="2228267"/>
                <a:ext cx="8568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827829B-5D8D-1AFC-64C1-48639E408400}"/>
              </a:ext>
            </a:extLst>
          </p:cNvPr>
          <p:cNvGrpSpPr/>
          <p:nvPr/>
        </p:nvGrpSpPr>
        <p:grpSpPr>
          <a:xfrm>
            <a:off x="331814" y="2753507"/>
            <a:ext cx="251280" cy="182880"/>
            <a:chOff x="331814" y="2753507"/>
            <a:chExt cx="25128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F511AB0-CA48-2D96-564A-D97B1D260C4B}"/>
                    </a:ext>
                  </a:extLst>
                </p14:cNvPr>
                <p14:cNvContentPartPr/>
                <p14:nvPr/>
              </p14:nvContentPartPr>
              <p14:xfrm>
                <a:off x="331814" y="2753507"/>
                <a:ext cx="93600" cy="182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F511AB0-CA48-2D96-564A-D97B1D260C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494" y="2749187"/>
                  <a:ext cx="102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5587400-069B-C8F7-9122-E19F612E476F}"/>
                    </a:ext>
                  </a:extLst>
                </p14:cNvPr>
                <p14:cNvContentPartPr/>
                <p14:nvPr/>
              </p14:nvContentPartPr>
              <p14:xfrm>
                <a:off x="457814" y="2766107"/>
                <a:ext cx="125280" cy="158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5587400-069B-C8F7-9122-E19F612E47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3494" y="2761787"/>
                  <a:ext cx="1339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7F0A2E-279F-F081-5BAC-73037B2D0CDF}"/>
              </a:ext>
            </a:extLst>
          </p:cNvPr>
          <p:cNvGrpSpPr/>
          <p:nvPr/>
        </p:nvGrpSpPr>
        <p:grpSpPr>
          <a:xfrm>
            <a:off x="722414" y="2742347"/>
            <a:ext cx="415800" cy="149400"/>
            <a:chOff x="722414" y="2742347"/>
            <a:chExt cx="41580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EEC2341-972C-7720-93D3-9DDA57BCA61B}"/>
                    </a:ext>
                  </a:extLst>
                </p14:cNvPr>
                <p14:cNvContentPartPr/>
                <p14:nvPr/>
              </p14:nvContentPartPr>
              <p14:xfrm>
                <a:off x="722414" y="2804987"/>
                <a:ext cx="79200" cy="2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EEC2341-972C-7720-93D3-9DDA57BCA6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8094" y="2800667"/>
                  <a:ext cx="878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DDBB60B-CC4F-C367-5B58-920ACB8C9309}"/>
                    </a:ext>
                  </a:extLst>
                </p14:cNvPr>
                <p14:cNvContentPartPr/>
                <p14:nvPr/>
              </p14:nvContentPartPr>
              <p14:xfrm>
                <a:off x="902054" y="2742347"/>
                <a:ext cx="115920" cy="142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DDBB60B-CC4F-C367-5B58-920ACB8C93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7734" y="2738027"/>
                  <a:ext cx="124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34CEE5-1842-5C09-496B-47EF15CC9241}"/>
                    </a:ext>
                  </a:extLst>
                </p14:cNvPr>
                <p14:cNvContentPartPr/>
                <p14:nvPr/>
              </p14:nvContentPartPr>
              <p14:xfrm>
                <a:off x="1055774" y="2750987"/>
                <a:ext cx="82440" cy="124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34CEE5-1842-5C09-496B-47EF15CC92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1454" y="2746667"/>
                  <a:ext cx="91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33C43C-1613-E509-8BA4-B6D4C45001FF}"/>
                    </a:ext>
                  </a:extLst>
                </p14:cNvPr>
                <p14:cNvContentPartPr/>
                <p14:nvPr/>
              </p14:nvContentPartPr>
              <p14:xfrm>
                <a:off x="1058294" y="2786267"/>
                <a:ext cx="67680" cy="105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33C43C-1613-E509-8BA4-B6D4C45001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3974" y="2781947"/>
                  <a:ext cx="763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7AB4CA7-556A-B410-18E9-3CA9553FDD3D}"/>
              </a:ext>
            </a:extLst>
          </p:cNvPr>
          <p:cNvGrpSpPr/>
          <p:nvPr/>
        </p:nvGrpSpPr>
        <p:grpSpPr>
          <a:xfrm>
            <a:off x="1291214" y="2723987"/>
            <a:ext cx="383400" cy="197640"/>
            <a:chOff x="1291214" y="2723987"/>
            <a:chExt cx="38340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81C47A4-B72C-E10E-A5BA-D2420AD6D679}"/>
                    </a:ext>
                  </a:extLst>
                </p14:cNvPr>
                <p14:cNvContentPartPr/>
                <p14:nvPr/>
              </p14:nvContentPartPr>
              <p14:xfrm>
                <a:off x="1291214" y="2808227"/>
                <a:ext cx="102600" cy="1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81C47A4-B72C-E10E-A5BA-D2420AD6D6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86894" y="2803907"/>
                  <a:ext cx="1112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976FD60-E96A-3D9B-6F4D-9059E640B706}"/>
                    </a:ext>
                  </a:extLst>
                </p14:cNvPr>
                <p14:cNvContentPartPr/>
                <p14:nvPr/>
              </p14:nvContentPartPr>
              <p14:xfrm>
                <a:off x="1461494" y="2723987"/>
                <a:ext cx="78840" cy="156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976FD60-E96A-3D9B-6F4D-9059E640B7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57174" y="2719667"/>
                  <a:ext cx="87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22EE9B6-CCBC-4B43-0B91-DF820E212CBD}"/>
                    </a:ext>
                  </a:extLst>
                </p14:cNvPr>
                <p14:cNvContentPartPr/>
                <p14:nvPr/>
              </p14:nvContentPartPr>
              <p14:xfrm>
                <a:off x="1584254" y="2775827"/>
                <a:ext cx="90360" cy="96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22EE9B6-CCBC-4B43-0B91-DF820E212C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79934" y="2771507"/>
                  <a:ext cx="99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7D8D241-7583-F669-B082-F0A3F8854122}"/>
                    </a:ext>
                  </a:extLst>
                </p14:cNvPr>
                <p14:cNvContentPartPr/>
                <p14:nvPr/>
              </p14:nvContentPartPr>
              <p14:xfrm>
                <a:off x="1589654" y="2782667"/>
                <a:ext cx="66240" cy="138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7D8D241-7583-F669-B082-F0A3F885412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85334" y="2778347"/>
                  <a:ext cx="748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4D2659B-FA1E-91BC-6E07-A7360D670FB4}"/>
              </a:ext>
            </a:extLst>
          </p:cNvPr>
          <p:cNvGrpSpPr/>
          <p:nvPr/>
        </p:nvGrpSpPr>
        <p:grpSpPr>
          <a:xfrm>
            <a:off x="1808174" y="2635427"/>
            <a:ext cx="441360" cy="257040"/>
            <a:chOff x="1808174" y="2635427"/>
            <a:chExt cx="4413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3B59EC-7D95-70CE-3D7A-57CB123A43D3}"/>
                    </a:ext>
                  </a:extLst>
                </p14:cNvPr>
                <p14:cNvContentPartPr/>
                <p14:nvPr/>
              </p14:nvContentPartPr>
              <p14:xfrm>
                <a:off x="1808174" y="2817587"/>
                <a:ext cx="145440" cy="3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3B59EC-7D95-70CE-3D7A-57CB123A43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03854" y="2813267"/>
                  <a:ext cx="1540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E7BD4D7-F530-BE78-F018-34CB404EA9F0}"/>
                    </a:ext>
                  </a:extLst>
                </p14:cNvPr>
                <p14:cNvContentPartPr/>
                <p14:nvPr/>
              </p14:nvContentPartPr>
              <p14:xfrm>
                <a:off x="1883774" y="2759627"/>
                <a:ext cx="12960" cy="126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E7BD4D7-F530-BE78-F018-34CB404EA9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79454" y="2755307"/>
                  <a:ext cx="21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406ADA-599F-4896-830B-6EE0414B655D}"/>
                    </a:ext>
                  </a:extLst>
                </p14:cNvPr>
                <p14:cNvContentPartPr/>
                <p14:nvPr/>
              </p14:nvContentPartPr>
              <p14:xfrm>
                <a:off x="2016254" y="2732987"/>
                <a:ext cx="125640" cy="136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406ADA-599F-4896-830B-6EE0414B65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11934" y="2728667"/>
                  <a:ext cx="134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DE6D4D5-73BB-18E0-FA98-E916A3A2000A}"/>
                    </a:ext>
                  </a:extLst>
                </p14:cNvPr>
                <p14:cNvContentPartPr/>
                <p14:nvPr/>
              </p14:nvContentPartPr>
              <p14:xfrm>
                <a:off x="2061254" y="2784107"/>
                <a:ext cx="48600" cy="108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DE6D4D5-73BB-18E0-FA98-E916A3A200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56934" y="2779787"/>
                  <a:ext cx="57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FCB98A3-0D1F-F3F4-610D-17CE4244AB82}"/>
                    </a:ext>
                  </a:extLst>
                </p14:cNvPr>
                <p14:cNvContentPartPr/>
                <p14:nvPr/>
              </p14:nvContentPartPr>
              <p14:xfrm>
                <a:off x="2145494" y="2635427"/>
                <a:ext cx="104040" cy="123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FCB98A3-0D1F-F3F4-610D-17CE4244AB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41174" y="2631107"/>
                  <a:ext cx="1126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7172C08-0F22-06A9-9F4F-9294B88723F2}"/>
              </a:ext>
            </a:extLst>
          </p:cNvPr>
          <p:cNvGrpSpPr/>
          <p:nvPr/>
        </p:nvGrpSpPr>
        <p:grpSpPr>
          <a:xfrm>
            <a:off x="2387774" y="2749547"/>
            <a:ext cx="298800" cy="170280"/>
            <a:chOff x="2387774" y="2749547"/>
            <a:chExt cx="29880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C49B123-F85E-91F7-130A-08F54A7678E8}"/>
                    </a:ext>
                  </a:extLst>
                </p14:cNvPr>
                <p14:cNvContentPartPr/>
                <p14:nvPr/>
              </p14:nvContentPartPr>
              <p14:xfrm>
                <a:off x="2387774" y="2827307"/>
                <a:ext cx="139680" cy="6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C49B123-F85E-91F7-130A-08F54A7678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83454" y="2822987"/>
                  <a:ext cx="148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0EA76B0-3A6D-A3D2-1406-C00580AE1D2E}"/>
                    </a:ext>
                  </a:extLst>
                </p14:cNvPr>
                <p14:cNvContentPartPr/>
                <p14:nvPr/>
              </p14:nvContentPartPr>
              <p14:xfrm>
                <a:off x="2468054" y="2774747"/>
                <a:ext cx="9720" cy="141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0EA76B0-3A6D-A3D2-1406-C00580AE1D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63734" y="2770427"/>
                  <a:ext cx="18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061AE2-1D4C-65A7-7F70-172AD53DA5B3}"/>
                    </a:ext>
                  </a:extLst>
                </p14:cNvPr>
                <p14:cNvContentPartPr/>
                <p14:nvPr/>
              </p14:nvContentPartPr>
              <p14:xfrm>
                <a:off x="2604854" y="2749547"/>
                <a:ext cx="81720" cy="170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061AE2-1D4C-65A7-7F70-172AD53DA5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00534" y="2745227"/>
                  <a:ext cx="903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DB5F421-B8BB-E1C9-BE71-98F7B5B4D137}"/>
              </a:ext>
            </a:extLst>
          </p:cNvPr>
          <p:cNvGrpSpPr/>
          <p:nvPr/>
        </p:nvGrpSpPr>
        <p:grpSpPr>
          <a:xfrm>
            <a:off x="2835614" y="2745587"/>
            <a:ext cx="230760" cy="120240"/>
            <a:chOff x="2835614" y="2745587"/>
            <a:chExt cx="23076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7B1B33A-2ACB-B732-87B1-DFB5CA108DB4}"/>
                    </a:ext>
                  </a:extLst>
                </p14:cNvPr>
                <p14:cNvContentPartPr/>
                <p14:nvPr/>
              </p14:nvContentPartPr>
              <p14:xfrm>
                <a:off x="2835614" y="2790947"/>
                <a:ext cx="76680" cy="8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7B1B33A-2ACB-B732-87B1-DFB5CA108D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31294" y="2786627"/>
                  <a:ext cx="85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7C004CA-53BB-2C14-5E55-835A4F48DDC5}"/>
                    </a:ext>
                  </a:extLst>
                </p14:cNvPr>
                <p14:cNvContentPartPr/>
                <p14:nvPr/>
              </p14:nvContentPartPr>
              <p14:xfrm>
                <a:off x="2838494" y="2842787"/>
                <a:ext cx="81000" cy="4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7C004CA-53BB-2C14-5E55-835A4F48DD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34174" y="2838467"/>
                  <a:ext cx="896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803432-0916-E102-FBFB-3535B64DEF96}"/>
                    </a:ext>
                  </a:extLst>
                </p14:cNvPr>
                <p14:cNvContentPartPr/>
                <p14:nvPr/>
              </p14:nvContentPartPr>
              <p14:xfrm>
                <a:off x="2968814" y="2745587"/>
                <a:ext cx="97560" cy="120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A803432-0916-E102-FBFB-3535B64DEF9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64494" y="2741267"/>
                  <a:ext cx="106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57E16F1-BAFC-E8BC-AFE5-18A5C4A511F8}"/>
              </a:ext>
            </a:extLst>
          </p:cNvPr>
          <p:cNvGrpSpPr/>
          <p:nvPr/>
        </p:nvGrpSpPr>
        <p:grpSpPr>
          <a:xfrm>
            <a:off x="593174" y="3208547"/>
            <a:ext cx="246240" cy="277560"/>
            <a:chOff x="593174" y="3208547"/>
            <a:chExt cx="24624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AD3904E-DC50-4452-9E6E-946A91853384}"/>
                    </a:ext>
                  </a:extLst>
                </p14:cNvPr>
                <p14:cNvContentPartPr/>
                <p14:nvPr/>
              </p14:nvContentPartPr>
              <p14:xfrm>
                <a:off x="612254" y="3309707"/>
                <a:ext cx="108000" cy="161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AD3904E-DC50-4452-9E6E-946A918533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7934" y="3305387"/>
                  <a:ext cx="116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961DC3B-8D23-4954-6D8A-FD93ACCFD4FE}"/>
                    </a:ext>
                  </a:extLst>
                </p14:cNvPr>
                <p14:cNvContentPartPr/>
                <p14:nvPr/>
              </p14:nvContentPartPr>
              <p14:xfrm>
                <a:off x="593174" y="3372347"/>
                <a:ext cx="72000" cy="113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961DC3B-8D23-4954-6D8A-FD93ACCFD4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854" y="3368027"/>
                  <a:ext cx="80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A11085-1407-4D50-EF34-A78EEB0E1F63}"/>
                    </a:ext>
                  </a:extLst>
                </p14:cNvPr>
                <p14:cNvContentPartPr/>
                <p14:nvPr/>
              </p14:nvContentPartPr>
              <p14:xfrm>
                <a:off x="738254" y="3208547"/>
                <a:ext cx="101160" cy="136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BA11085-1407-4D50-EF34-A78EEB0E1F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3934" y="3204227"/>
                  <a:ext cx="10980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81842D3-95BB-F2A4-E7E6-36938FA65756}"/>
                  </a:ext>
                </a:extLst>
              </p14:cNvPr>
              <p14:cNvContentPartPr/>
              <p14:nvPr/>
            </p14:nvContentPartPr>
            <p14:xfrm>
              <a:off x="997454" y="3389267"/>
              <a:ext cx="84960" cy="25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81842D3-95BB-F2A4-E7E6-36938FA6575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93134" y="3384947"/>
                <a:ext cx="93600" cy="1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626925A-D872-5C08-8EF2-0AB54CC4E16F}"/>
              </a:ext>
            </a:extLst>
          </p:cNvPr>
          <p:cNvGrpSpPr/>
          <p:nvPr/>
        </p:nvGrpSpPr>
        <p:grpSpPr>
          <a:xfrm>
            <a:off x="1198694" y="3314027"/>
            <a:ext cx="240480" cy="154800"/>
            <a:chOff x="1198694" y="3314027"/>
            <a:chExt cx="24048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69F6DA-9DC7-A1F9-2902-A13E4BB55AD4}"/>
                    </a:ext>
                  </a:extLst>
                </p14:cNvPr>
                <p14:cNvContentPartPr/>
                <p14:nvPr/>
              </p14:nvContentPartPr>
              <p14:xfrm>
                <a:off x="1198694" y="3314027"/>
                <a:ext cx="104400" cy="147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69F6DA-9DC7-A1F9-2902-A13E4BB55A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4374" y="3309707"/>
                  <a:ext cx="113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C2E587-18BA-79CF-824C-ABBDBCCD8ACE}"/>
                    </a:ext>
                  </a:extLst>
                </p14:cNvPr>
                <p14:cNvContentPartPr/>
                <p14:nvPr/>
              </p14:nvContentPartPr>
              <p14:xfrm>
                <a:off x="1379414" y="3341747"/>
                <a:ext cx="59760" cy="119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C2E587-18BA-79CF-824C-ABBDBCCD8A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75094" y="3337427"/>
                  <a:ext cx="68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4CC8F79-57EC-57ED-83F3-12A81E8A9198}"/>
                    </a:ext>
                  </a:extLst>
                </p14:cNvPr>
                <p14:cNvContentPartPr/>
                <p14:nvPr/>
              </p14:nvContentPartPr>
              <p14:xfrm>
                <a:off x="1368974" y="3395747"/>
                <a:ext cx="41760" cy="73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4CC8F79-57EC-57ED-83F3-12A81E8A91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64654" y="3391427"/>
                  <a:ext cx="5040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9385E3B-2BA4-DC55-6A17-FF642799DEC2}"/>
                  </a:ext>
                </a:extLst>
              </p14:cNvPr>
              <p14:cNvContentPartPr/>
              <p14:nvPr/>
            </p14:nvContentPartPr>
            <p14:xfrm>
              <a:off x="1622054" y="3387827"/>
              <a:ext cx="88560" cy="28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9385E3B-2BA4-DC55-6A17-FF642799DE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17734" y="3383507"/>
                <a:ext cx="9720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EB3213A-5E4B-BA14-A6F3-1ABBBE5D1C86}"/>
              </a:ext>
            </a:extLst>
          </p:cNvPr>
          <p:cNvGrpSpPr/>
          <p:nvPr/>
        </p:nvGrpSpPr>
        <p:grpSpPr>
          <a:xfrm>
            <a:off x="1845254" y="3294587"/>
            <a:ext cx="245880" cy="176760"/>
            <a:chOff x="1845254" y="3294587"/>
            <a:chExt cx="24588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481003B-5607-2588-B01D-9393B1F4D767}"/>
                    </a:ext>
                  </a:extLst>
                </p14:cNvPr>
                <p14:cNvContentPartPr/>
                <p14:nvPr/>
              </p14:nvContentPartPr>
              <p14:xfrm>
                <a:off x="1845254" y="3306467"/>
                <a:ext cx="82080" cy="159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481003B-5607-2588-B01D-9393B1F4D7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0934" y="3302147"/>
                  <a:ext cx="90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6D2D60C-C380-2893-4547-A7960D42F72D}"/>
                    </a:ext>
                  </a:extLst>
                </p14:cNvPr>
                <p14:cNvContentPartPr/>
                <p14:nvPr/>
              </p14:nvContentPartPr>
              <p14:xfrm>
                <a:off x="1871174" y="3294587"/>
                <a:ext cx="90000" cy="7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6D2D60C-C380-2893-4547-A7960D42F7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66854" y="3290267"/>
                  <a:ext cx="98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59FD6E2-1F95-6FFB-8D73-8A91287FDD8A}"/>
                    </a:ext>
                  </a:extLst>
                </p14:cNvPr>
                <p14:cNvContentPartPr/>
                <p14:nvPr/>
              </p14:nvContentPartPr>
              <p14:xfrm>
                <a:off x="2020574" y="3338147"/>
                <a:ext cx="70560" cy="101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59FD6E2-1F95-6FFB-8D73-8A91287FDD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16254" y="3333827"/>
                  <a:ext cx="79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B39C08B-F294-1B24-A2E4-D5D75A5C8B9B}"/>
                    </a:ext>
                  </a:extLst>
                </p14:cNvPr>
                <p14:cNvContentPartPr/>
                <p14:nvPr/>
              </p14:nvContentPartPr>
              <p14:xfrm>
                <a:off x="1999694" y="3360467"/>
                <a:ext cx="75240" cy="110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B39C08B-F294-1B24-A2E4-D5D75A5C8B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95374" y="3356147"/>
                  <a:ext cx="83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BA3F0B0-DAF7-86AC-21B0-15B86D848063}"/>
              </a:ext>
            </a:extLst>
          </p:cNvPr>
          <p:cNvGrpSpPr/>
          <p:nvPr/>
        </p:nvGrpSpPr>
        <p:grpSpPr>
          <a:xfrm>
            <a:off x="2267174" y="3293867"/>
            <a:ext cx="687240" cy="186840"/>
            <a:chOff x="2267174" y="3293867"/>
            <a:chExt cx="68724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F79A3C7-C3A2-CC4E-02FB-788BFC90A258}"/>
                    </a:ext>
                  </a:extLst>
                </p14:cNvPr>
                <p14:cNvContentPartPr/>
                <p14:nvPr/>
              </p14:nvContentPartPr>
              <p14:xfrm>
                <a:off x="2267174" y="3377747"/>
                <a:ext cx="119520" cy="5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F79A3C7-C3A2-CC4E-02FB-788BFC90A2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62854" y="3373427"/>
                  <a:ext cx="128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095EA4-1C69-A6FC-E49A-A11E5DEF521D}"/>
                    </a:ext>
                  </a:extLst>
                </p14:cNvPr>
                <p14:cNvContentPartPr/>
                <p14:nvPr/>
              </p14:nvContentPartPr>
              <p14:xfrm>
                <a:off x="2329454" y="3335267"/>
                <a:ext cx="18720" cy="131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095EA4-1C69-A6FC-E49A-A11E5DEF52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25134" y="3330947"/>
                  <a:ext cx="27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150A855-DD6D-279A-150D-26D7F1007324}"/>
                    </a:ext>
                  </a:extLst>
                </p14:cNvPr>
                <p14:cNvContentPartPr/>
                <p14:nvPr/>
              </p14:nvContentPartPr>
              <p14:xfrm>
                <a:off x="2465894" y="3313307"/>
                <a:ext cx="103680" cy="167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150A855-DD6D-279A-150D-26D7F10073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61574" y="3308987"/>
                  <a:ext cx="11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CFD83D1-BBEB-D00A-C8BF-8620F3F749AF}"/>
                    </a:ext>
                  </a:extLst>
                </p14:cNvPr>
                <p14:cNvContentPartPr/>
                <p14:nvPr/>
              </p14:nvContentPartPr>
              <p14:xfrm>
                <a:off x="2520254" y="3300707"/>
                <a:ext cx="83520" cy="5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CFD83D1-BBEB-D00A-C8BF-8620F3F749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15934" y="3296387"/>
                  <a:ext cx="92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298B668-76B3-ECAE-3082-34326B7769B5}"/>
                    </a:ext>
                  </a:extLst>
                </p14:cNvPr>
                <p14:cNvContentPartPr/>
                <p14:nvPr/>
              </p14:nvContentPartPr>
              <p14:xfrm>
                <a:off x="2410094" y="3293867"/>
                <a:ext cx="64800" cy="183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298B668-76B3-ECAE-3082-34326B7769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05774" y="3289547"/>
                  <a:ext cx="73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562E254-2C7F-051F-A2BD-4BD8587A5560}"/>
                    </a:ext>
                  </a:extLst>
                </p14:cNvPr>
                <p14:cNvContentPartPr/>
                <p14:nvPr/>
              </p14:nvContentPartPr>
              <p14:xfrm>
                <a:off x="2706734" y="3373067"/>
                <a:ext cx="7668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562E254-2C7F-051F-A2BD-4BD8587A55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2414" y="3368747"/>
                  <a:ext cx="85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8F68533-E135-33F6-840A-A3F4510F4DCA}"/>
                    </a:ext>
                  </a:extLst>
                </p14:cNvPr>
                <p14:cNvContentPartPr/>
                <p14:nvPr/>
              </p14:nvContentPartPr>
              <p14:xfrm>
                <a:off x="2712854" y="3422387"/>
                <a:ext cx="7812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8F68533-E135-33F6-840A-A3F4510F4D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08534" y="3418067"/>
                  <a:ext cx="86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877FA8F-B505-A233-AA24-A74AED788295}"/>
                    </a:ext>
                  </a:extLst>
                </p14:cNvPr>
                <p14:cNvContentPartPr/>
                <p14:nvPr/>
              </p14:nvContentPartPr>
              <p14:xfrm>
                <a:off x="2874854" y="3315827"/>
                <a:ext cx="79560" cy="117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877FA8F-B505-A233-AA24-A74AED7882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70534" y="3311507"/>
                  <a:ext cx="882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CB79E51-26D0-AEC8-627F-E9A6AEF02BA8}"/>
              </a:ext>
            </a:extLst>
          </p:cNvPr>
          <p:cNvGrpSpPr/>
          <p:nvPr/>
        </p:nvGrpSpPr>
        <p:grpSpPr>
          <a:xfrm>
            <a:off x="598214" y="3628307"/>
            <a:ext cx="825120" cy="300960"/>
            <a:chOff x="598214" y="3628307"/>
            <a:chExt cx="82512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E727267-652D-EDD4-0A6C-A1C131B04ABE}"/>
                    </a:ext>
                  </a:extLst>
                </p14:cNvPr>
                <p14:cNvContentPartPr/>
                <p14:nvPr/>
              </p14:nvContentPartPr>
              <p14:xfrm>
                <a:off x="627014" y="3750347"/>
                <a:ext cx="99360" cy="150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E727267-652D-EDD4-0A6C-A1C131B04AB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2694" y="3746027"/>
                  <a:ext cx="10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0047F66-CF2D-44C9-8434-39B4A1122E9C}"/>
                    </a:ext>
                  </a:extLst>
                </p14:cNvPr>
                <p14:cNvContentPartPr/>
                <p14:nvPr/>
              </p14:nvContentPartPr>
              <p14:xfrm>
                <a:off x="598214" y="3802187"/>
                <a:ext cx="97200" cy="127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0047F66-CF2D-44C9-8434-39B4A1122E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3894" y="3797867"/>
                  <a:ext cx="105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1DD71BE-B68D-3DCC-870E-E82BDAD22875}"/>
                    </a:ext>
                  </a:extLst>
                </p14:cNvPr>
                <p14:cNvContentPartPr/>
                <p14:nvPr/>
              </p14:nvContentPartPr>
              <p14:xfrm>
                <a:off x="778934" y="3658187"/>
                <a:ext cx="56520" cy="2509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1DD71BE-B68D-3DCC-870E-E82BDAD228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4614" y="3653867"/>
                  <a:ext cx="65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C433FF0-7F5A-D01D-D905-DA6C924EB926}"/>
                    </a:ext>
                  </a:extLst>
                </p14:cNvPr>
                <p14:cNvContentPartPr/>
                <p14:nvPr/>
              </p14:nvContentPartPr>
              <p14:xfrm>
                <a:off x="883334" y="3728027"/>
                <a:ext cx="99000" cy="166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C433FF0-7F5A-D01D-D905-DA6C924EB9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9014" y="3723707"/>
                  <a:ext cx="107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8E992B2-6442-DE53-39B1-34C00F945CB2}"/>
                    </a:ext>
                  </a:extLst>
                </p14:cNvPr>
                <p14:cNvContentPartPr/>
                <p14:nvPr/>
              </p14:nvContentPartPr>
              <p14:xfrm>
                <a:off x="1054334" y="3778787"/>
                <a:ext cx="80280" cy="2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8E992B2-6442-DE53-39B1-34C00F945C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0014" y="3774467"/>
                  <a:ext cx="88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2F0D5E7-33EB-CEB1-AAC8-682CAF1B78FE}"/>
                    </a:ext>
                  </a:extLst>
                </p14:cNvPr>
                <p14:cNvContentPartPr/>
                <p14:nvPr/>
              </p14:nvContentPartPr>
              <p14:xfrm>
                <a:off x="1240814" y="3712187"/>
                <a:ext cx="71640" cy="187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2F0D5E7-33EB-CEB1-AAC8-682CAF1B78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36494" y="3707867"/>
                  <a:ext cx="80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D95C66B-9A65-95B3-9ADC-E592AA6AF280}"/>
                    </a:ext>
                  </a:extLst>
                </p14:cNvPr>
                <p14:cNvContentPartPr/>
                <p14:nvPr/>
              </p14:nvContentPartPr>
              <p14:xfrm>
                <a:off x="1330454" y="3628307"/>
                <a:ext cx="92880" cy="290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D95C66B-9A65-95B3-9ADC-E592AA6AF2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6134" y="3623987"/>
                  <a:ext cx="10152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DC73B6F-E1A3-4D73-788E-15005786EB57}"/>
              </a:ext>
            </a:extLst>
          </p:cNvPr>
          <p:cNvGrpSpPr/>
          <p:nvPr/>
        </p:nvGrpSpPr>
        <p:grpSpPr>
          <a:xfrm>
            <a:off x="1637894" y="3663587"/>
            <a:ext cx="1389960" cy="275760"/>
            <a:chOff x="1637894" y="3663587"/>
            <a:chExt cx="138996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D216079-B060-B931-93C0-BEC94DA1B9D0}"/>
                    </a:ext>
                  </a:extLst>
                </p14:cNvPr>
                <p14:cNvContentPartPr/>
                <p14:nvPr/>
              </p14:nvContentPartPr>
              <p14:xfrm>
                <a:off x="1637894" y="3828827"/>
                <a:ext cx="94320" cy="5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D216079-B060-B931-93C0-BEC94DA1B9D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33574" y="3824507"/>
                  <a:ext cx="102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E3D0BB3-6C5B-8112-2227-B0EB4C3D008C}"/>
                    </a:ext>
                  </a:extLst>
                </p14:cNvPr>
                <p14:cNvContentPartPr/>
                <p14:nvPr/>
              </p14:nvContentPartPr>
              <p14:xfrm>
                <a:off x="1848134" y="3754307"/>
                <a:ext cx="120600" cy="1551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E3D0BB3-6C5B-8112-2227-B0EB4C3D008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43814" y="3749987"/>
                  <a:ext cx="129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BD2BE49-C38E-C7A1-14C2-9048EB8DBAC3}"/>
                    </a:ext>
                  </a:extLst>
                </p14:cNvPr>
                <p14:cNvContentPartPr/>
                <p14:nvPr/>
              </p14:nvContentPartPr>
              <p14:xfrm>
                <a:off x="1967294" y="3690947"/>
                <a:ext cx="106200" cy="2484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BD2BE49-C38E-C7A1-14C2-9048EB8DBAC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62974" y="3686627"/>
                  <a:ext cx="114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8A689-BD92-7069-2E76-5D6E211C817A}"/>
                    </a:ext>
                  </a:extLst>
                </p14:cNvPr>
                <p14:cNvContentPartPr/>
                <p14:nvPr/>
              </p14:nvContentPartPr>
              <p14:xfrm>
                <a:off x="2145854" y="3762587"/>
                <a:ext cx="82440" cy="123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8A689-BD92-7069-2E76-5D6E211C81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41534" y="3758267"/>
                  <a:ext cx="91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F8A92CC-2E11-F804-7B74-1042F62D3B7B}"/>
                    </a:ext>
                  </a:extLst>
                </p14:cNvPr>
                <p14:cNvContentPartPr/>
                <p14:nvPr/>
              </p14:nvContentPartPr>
              <p14:xfrm>
                <a:off x="2133254" y="3786347"/>
                <a:ext cx="240840" cy="108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F8A92CC-2E11-F804-7B74-1042F62D3B7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28934" y="3782027"/>
                  <a:ext cx="249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CD31DDE-5F28-738B-209C-057EDDD079B8}"/>
                    </a:ext>
                  </a:extLst>
                </p14:cNvPr>
                <p14:cNvContentPartPr/>
                <p14:nvPr/>
              </p14:nvContentPartPr>
              <p14:xfrm>
                <a:off x="2437454" y="3728747"/>
                <a:ext cx="95040" cy="178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CD31DDE-5F28-738B-209C-057EDDD079B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33134" y="3724427"/>
                  <a:ext cx="103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E983DAD-0D10-ADC9-6953-98445371350F}"/>
                    </a:ext>
                  </a:extLst>
                </p14:cNvPr>
                <p14:cNvContentPartPr/>
                <p14:nvPr/>
              </p14:nvContentPartPr>
              <p14:xfrm>
                <a:off x="2598014" y="3663587"/>
                <a:ext cx="88560" cy="243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E983DAD-0D10-ADC9-6953-9844537135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3694" y="3659267"/>
                  <a:ext cx="97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FEB3A2D-5711-BCAB-BDAE-F60D0FF74771}"/>
                    </a:ext>
                  </a:extLst>
                </p14:cNvPr>
                <p14:cNvContentPartPr/>
                <p14:nvPr/>
              </p14:nvContentPartPr>
              <p14:xfrm>
                <a:off x="2792414" y="3772307"/>
                <a:ext cx="79920" cy="5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FEB3A2D-5711-BCAB-BDAE-F60D0FF747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88094" y="3767987"/>
                  <a:ext cx="88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9BEAE13-90F1-225C-4607-85ADAED9CF78}"/>
                    </a:ext>
                  </a:extLst>
                </p14:cNvPr>
                <p14:cNvContentPartPr/>
                <p14:nvPr/>
              </p14:nvContentPartPr>
              <p14:xfrm>
                <a:off x="2792054" y="3818387"/>
                <a:ext cx="78840" cy="8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9BEAE13-90F1-225C-4607-85ADAED9CF7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87734" y="3814067"/>
                  <a:ext cx="87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DB52C7A-1F35-2ABA-8E76-67645E8AF934}"/>
                    </a:ext>
                  </a:extLst>
                </p14:cNvPr>
                <p14:cNvContentPartPr/>
                <p14:nvPr/>
              </p14:nvContentPartPr>
              <p14:xfrm>
                <a:off x="2942174" y="3713987"/>
                <a:ext cx="85680" cy="113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DB52C7A-1F35-2ABA-8E76-67645E8AF9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37854" y="3709667"/>
                  <a:ext cx="943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01153B1-0F7C-523D-E0E9-0E5B7DAB210D}"/>
              </a:ext>
            </a:extLst>
          </p:cNvPr>
          <p:cNvGrpSpPr/>
          <p:nvPr/>
        </p:nvGrpSpPr>
        <p:grpSpPr>
          <a:xfrm>
            <a:off x="5710034" y="1450772"/>
            <a:ext cx="362880" cy="145440"/>
            <a:chOff x="5710034" y="1450772"/>
            <a:chExt cx="36288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636CADB-61B5-C0C6-F3FB-809DCEF0907F}"/>
                    </a:ext>
                  </a:extLst>
                </p14:cNvPr>
                <p14:cNvContentPartPr/>
                <p14:nvPr/>
              </p14:nvContentPartPr>
              <p14:xfrm>
                <a:off x="5710034" y="1450772"/>
                <a:ext cx="111600" cy="1454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636CADB-61B5-C0C6-F3FB-809DCEF090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05714" y="1446452"/>
                  <a:ext cx="12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C58FE90-B3A5-73F7-5542-70CD0923112A}"/>
                    </a:ext>
                  </a:extLst>
                </p14:cNvPr>
                <p14:cNvContentPartPr/>
                <p14:nvPr/>
              </p14:nvContentPartPr>
              <p14:xfrm>
                <a:off x="5910554" y="1469852"/>
                <a:ext cx="162360" cy="122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C58FE90-B3A5-73F7-5542-70CD092311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06234" y="1465532"/>
                  <a:ext cx="171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3731AA8-A22C-9961-D084-0C1053104576}"/>
              </a:ext>
            </a:extLst>
          </p:cNvPr>
          <p:cNvGrpSpPr/>
          <p:nvPr/>
        </p:nvGrpSpPr>
        <p:grpSpPr>
          <a:xfrm>
            <a:off x="6228794" y="1459412"/>
            <a:ext cx="366480" cy="310320"/>
            <a:chOff x="6228794" y="1459412"/>
            <a:chExt cx="36648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4A4E8A9-A654-BE2B-A0D6-F0EB52F9426B}"/>
                    </a:ext>
                  </a:extLst>
                </p14:cNvPr>
                <p14:cNvContentPartPr/>
                <p14:nvPr/>
              </p14:nvContentPartPr>
              <p14:xfrm>
                <a:off x="6228794" y="1514132"/>
                <a:ext cx="69120" cy="2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4A4E8A9-A654-BE2B-A0D6-F0EB52F942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24474" y="1509812"/>
                  <a:ext cx="777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BF5C470-C50C-DA4A-44ED-B85E4ACC1D5C}"/>
                    </a:ext>
                  </a:extLst>
                </p14:cNvPr>
                <p14:cNvContentPartPr/>
                <p14:nvPr/>
              </p14:nvContentPartPr>
              <p14:xfrm>
                <a:off x="6248954" y="1473452"/>
                <a:ext cx="3960" cy="1076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BF5C470-C50C-DA4A-44ED-B85E4ACC1D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44634" y="1469132"/>
                  <a:ext cx="12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223D1CB-2C7D-D1EB-0612-35CC60253D8F}"/>
                    </a:ext>
                  </a:extLst>
                </p14:cNvPr>
                <p14:cNvContentPartPr/>
                <p14:nvPr/>
              </p14:nvContentPartPr>
              <p14:xfrm>
                <a:off x="6361994" y="1459412"/>
                <a:ext cx="82080" cy="160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223D1CB-2C7D-D1EB-0612-35CC60253D8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57674" y="1455092"/>
                  <a:ext cx="90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68A54EC-9BBB-076F-6028-2921205CAD95}"/>
                    </a:ext>
                  </a:extLst>
                </p14:cNvPr>
                <p14:cNvContentPartPr/>
                <p14:nvPr/>
              </p14:nvContentPartPr>
              <p14:xfrm>
                <a:off x="6497354" y="1490012"/>
                <a:ext cx="97920" cy="279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68A54EC-9BBB-076F-6028-2921205CAD9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93034" y="1485692"/>
                  <a:ext cx="10656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EA63611-D193-32B9-06C5-845A2BB8C7F6}"/>
              </a:ext>
            </a:extLst>
          </p:cNvPr>
          <p:cNvGrpSpPr/>
          <p:nvPr/>
        </p:nvGrpSpPr>
        <p:grpSpPr>
          <a:xfrm>
            <a:off x="6742154" y="1473452"/>
            <a:ext cx="522000" cy="139320"/>
            <a:chOff x="6742154" y="1473452"/>
            <a:chExt cx="52200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EA1C3C3-6070-FEDC-731B-EC40DE35615E}"/>
                    </a:ext>
                  </a:extLst>
                </p14:cNvPr>
                <p14:cNvContentPartPr/>
                <p14:nvPr/>
              </p14:nvContentPartPr>
              <p14:xfrm>
                <a:off x="6742154" y="1511972"/>
                <a:ext cx="49320" cy="11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EA1C3C3-6070-FEDC-731B-EC40DE3561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37834" y="1507652"/>
                  <a:ext cx="57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21AA36A-F09E-1B5E-43A5-5CADA2CEF93E}"/>
                    </a:ext>
                  </a:extLst>
                </p14:cNvPr>
                <p14:cNvContentPartPr/>
                <p14:nvPr/>
              </p14:nvContentPartPr>
              <p14:xfrm>
                <a:off x="6743594" y="1534652"/>
                <a:ext cx="63360" cy="15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21AA36A-F09E-1B5E-43A5-5CADA2CEF9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39274" y="1530332"/>
                  <a:ext cx="72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3E1F5BA-953A-A3E2-747B-EEDB23119B3A}"/>
                    </a:ext>
                  </a:extLst>
                </p14:cNvPr>
                <p14:cNvContentPartPr/>
                <p14:nvPr/>
              </p14:nvContentPartPr>
              <p14:xfrm>
                <a:off x="6928634" y="1473452"/>
                <a:ext cx="80280" cy="139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3E1F5BA-953A-A3E2-747B-EEDB23119B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24314" y="1469132"/>
                  <a:ext cx="88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6116791-385F-7A72-C015-28852758DD06}"/>
                    </a:ext>
                  </a:extLst>
                </p14:cNvPr>
                <p14:cNvContentPartPr/>
                <p14:nvPr/>
              </p14:nvContentPartPr>
              <p14:xfrm>
                <a:off x="7100354" y="1495772"/>
                <a:ext cx="163800" cy="1040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6116791-385F-7A72-C015-28852758DD0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96034" y="1491452"/>
                  <a:ext cx="1724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81C2D9F-1A58-1CF3-C778-88BBC4B5719E}"/>
              </a:ext>
            </a:extLst>
          </p:cNvPr>
          <p:cNvGrpSpPr/>
          <p:nvPr/>
        </p:nvGrpSpPr>
        <p:grpSpPr>
          <a:xfrm>
            <a:off x="5659634" y="1790252"/>
            <a:ext cx="428040" cy="155160"/>
            <a:chOff x="5659634" y="1790252"/>
            <a:chExt cx="42804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A7FD1BF-5402-4A79-E05F-403393211172}"/>
                    </a:ext>
                  </a:extLst>
                </p14:cNvPr>
                <p14:cNvContentPartPr/>
                <p14:nvPr/>
              </p14:nvContentPartPr>
              <p14:xfrm>
                <a:off x="5659634" y="1861172"/>
                <a:ext cx="101160" cy="12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A7FD1BF-5402-4A79-E05F-4033932111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55314" y="1856852"/>
                  <a:ext cx="10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A685491-DCCD-97D0-59B3-0193B3A61B02}"/>
                    </a:ext>
                  </a:extLst>
                </p14:cNvPr>
                <p14:cNvContentPartPr/>
                <p14:nvPr/>
              </p14:nvContentPartPr>
              <p14:xfrm>
                <a:off x="5830994" y="1790252"/>
                <a:ext cx="79200" cy="151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A685491-DCCD-97D0-59B3-0193B3A61B0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26674" y="1785932"/>
                  <a:ext cx="87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A802A9E-FFBC-645A-E2D3-56465E126290}"/>
                    </a:ext>
                  </a:extLst>
                </p14:cNvPr>
                <p14:cNvContentPartPr/>
                <p14:nvPr/>
              </p14:nvContentPartPr>
              <p14:xfrm>
                <a:off x="5994074" y="1838852"/>
                <a:ext cx="93600" cy="106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A802A9E-FFBC-645A-E2D3-56465E12629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89754" y="1834532"/>
                  <a:ext cx="1022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2EC5641-0A07-F7A1-9D4C-714F4751D4D1}"/>
              </a:ext>
            </a:extLst>
          </p:cNvPr>
          <p:cNvGrpSpPr/>
          <p:nvPr/>
        </p:nvGrpSpPr>
        <p:grpSpPr>
          <a:xfrm>
            <a:off x="6239954" y="1864052"/>
            <a:ext cx="423720" cy="288360"/>
            <a:chOff x="6239954" y="1864052"/>
            <a:chExt cx="4237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1C7F541-CA12-3BE5-740F-CBDD9043A212}"/>
                    </a:ext>
                  </a:extLst>
                </p14:cNvPr>
                <p14:cNvContentPartPr/>
                <p14:nvPr/>
              </p14:nvContentPartPr>
              <p14:xfrm>
                <a:off x="6288554" y="1865852"/>
                <a:ext cx="4680" cy="117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1C7F541-CA12-3BE5-740F-CBDD9043A21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284234" y="1861532"/>
                  <a:ext cx="13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6FD6265-570C-ADCE-B746-0AEC5EE4400B}"/>
                    </a:ext>
                  </a:extLst>
                </p14:cNvPr>
                <p14:cNvContentPartPr/>
                <p14:nvPr/>
              </p14:nvContentPartPr>
              <p14:xfrm>
                <a:off x="6239954" y="1939292"/>
                <a:ext cx="80280" cy="3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6FD6265-570C-ADCE-B746-0AEC5EE440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35634" y="1934972"/>
                  <a:ext cx="889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DB5EA3-FCBA-0830-54A0-8182CD00D070}"/>
                    </a:ext>
                  </a:extLst>
                </p14:cNvPr>
                <p14:cNvContentPartPr/>
                <p14:nvPr/>
              </p14:nvContentPartPr>
              <p14:xfrm>
                <a:off x="6405914" y="1864052"/>
                <a:ext cx="60120" cy="1364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DB5EA3-FCBA-0830-54A0-8182CD00D07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01594" y="1859732"/>
                  <a:ext cx="68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E9285BB-2B82-354B-0028-67A7C5F0EA6B}"/>
                    </a:ext>
                  </a:extLst>
                </p14:cNvPr>
                <p14:cNvContentPartPr/>
                <p14:nvPr/>
              </p14:nvContentPartPr>
              <p14:xfrm>
                <a:off x="6536594" y="1919852"/>
                <a:ext cx="127080" cy="232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E9285BB-2B82-354B-0028-67A7C5F0EA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32274" y="1915532"/>
                  <a:ext cx="1357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DA3E0DE-0DE5-5D5E-80AD-174355BB116E}"/>
              </a:ext>
            </a:extLst>
          </p:cNvPr>
          <p:cNvGrpSpPr/>
          <p:nvPr/>
        </p:nvGrpSpPr>
        <p:grpSpPr>
          <a:xfrm>
            <a:off x="6810194" y="1847852"/>
            <a:ext cx="574200" cy="298440"/>
            <a:chOff x="6810194" y="1847852"/>
            <a:chExt cx="57420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CAB7336-7F6D-1CE7-4CB6-325C5F235652}"/>
                    </a:ext>
                  </a:extLst>
                </p14:cNvPr>
                <p14:cNvContentPartPr/>
                <p14:nvPr/>
              </p14:nvContentPartPr>
              <p14:xfrm>
                <a:off x="6810194" y="1890692"/>
                <a:ext cx="72000" cy="75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CAB7336-7F6D-1CE7-4CB6-325C5F23565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05874" y="1886372"/>
                  <a:ext cx="806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2D2DE2E-E43C-50DD-C0D4-6BBC6920BE0C}"/>
                    </a:ext>
                  </a:extLst>
                </p14:cNvPr>
                <p14:cNvContentPartPr/>
                <p14:nvPr/>
              </p14:nvContentPartPr>
              <p14:xfrm>
                <a:off x="6810914" y="1927772"/>
                <a:ext cx="99000" cy="82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2D2DE2E-E43C-50DD-C0D4-6BBC6920BE0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06594" y="1923452"/>
                  <a:ext cx="107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E255FDB-93C2-2BD2-2940-0C1F97FA8F86}"/>
                    </a:ext>
                  </a:extLst>
                </p14:cNvPr>
                <p14:cNvContentPartPr/>
                <p14:nvPr/>
              </p14:nvContentPartPr>
              <p14:xfrm>
                <a:off x="7009274" y="1847852"/>
                <a:ext cx="121680" cy="1310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E255FDB-93C2-2BD2-2940-0C1F97FA8F8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04954" y="1843532"/>
                  <a:ext cx="130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EA25859-2469-FE47-29BF-4815B0C6AACC}"/>
                    </a:ext>
                  </a:extLst>
                </p14:cNvPr>
                <p14:cNvContentPartPr/>
                <p14:nvPr/>
              </p14:nvContentPartPr>
              <p14:xfrm>
                <a:off x="7228874" y="1858652"/>
                <a:ext cx="155520" cy="2876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EA25859-2469-FE47-29BF-4815B0C6AAC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24554" y="1854332"/>
                  <a:ext cx="16416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6FD0334-C548-4DE4-E1AB-89FFBFED1CDA}"/>
                  </a:ext>
                </a:extLst>
              </p14:cNvPr>
              <p14:cNvContentPartPr/>
              <p14:nvPr/>
            </p14:nvContentPartPr>
            <p14:xfrm>
              <a:off x="496874" y="4181372"/>
              <a:ext cx="95400" cy="2167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6FD0334-C548-4DE4-E1AB-89FFBFED1CD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92554" y="4177052"/>
                <a:ext cx="104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E1A9E75-ECA6-D108-37C3-510AA2473E23}"/>
                  </a:ext>
                </a:extLst>
              </p14:cNvPr>
              <p14:cNvContentPartPr/>
              <p14:nvPr/>
            </p14:nvContentPartPr>
            <p14:xfrm>
              <a:off x="495434" y="4280732"/>
              <a:ext cx="66960" cy="1263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E1A9E75-ECA6-D108-37C3-510AA2473E2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91114" y="4276412"/>
                <a:ext cx="75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D546A0A-61E9-40F1-BADC-11F5F2CEC7C9}"/>
                  </a:ext>
                </a:extLst>
              </p14:cNvPr>
              <p14:cNvContentPartPr/>
              <p14:nvPr/>
            </p14:nvContentPartPr>
            <p14:xfrm>
              <a:off x="697034" y="4284692"/>
              <a:ext cx="87840" cy="651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D546A0A-61E9-40F1-BADC-11F5F2CEC7C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92714" y="4280372"/>
                <a:ext cx="964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76968F2-BD40-B42A-6437-5F8046E342B0}"/>
                  </a:ext>
                </a:extLst>
              </p14:cNvPr>
              <p14:cNvContentPartPr/>
              <p14:nvPr/>
            </p14:nvContentPartPr>
            <p14:xfrm>
              <a:off x="863354" y="4251932"/>
              <a:ext cx="101520" cy="154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76968F2-BD40-B42A-6437-5F8046E342B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59034" y="4247612"/>
                <a:ext cx="1101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3101982-32C6-AE69-7D79-9017590D8709}"/>
                  </a:ext>
                </a:extLst>
              </p14:cNvPr>
              <p14:cNvContentPartPr/>
              <p14:nvPr/>
            </p14:nvContentPartPr>
            <p14:xfrm>
              <a:off x="1066394" y="4373972"/>
              <a:ext cx="26280" cy="763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3101982-32C6-AE69-7D79-9017590D870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62074" y="4369652"/>
                <a:ext cx="349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EE5E02D-79CF-243A-6E80-921044761FAA}"/>
                  </a:ext>
                </a:extLst>
              </p14:cNvPr>
              <p14:cNvContentPartPr/>
              <p14:nvPr/>
            </p14:nvContentPartPr>
            <p14:xfrm>
              <a:off x="1179074" y="4264172"/>
              <a:ext cx="93960" cy="1666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EE5E02D-79CF-243A-6E80-921044761FA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74754" y="4259852"/>
                <a:ext cx="102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3DFF4B2-72E7-CFD8-591A-14D1ADE8FDA0}"/>
                  </a:ext>
                </a:extLst>
              </p14:cNvPr>
              <p14:cNvContentPartPr/>
              <p14:nvPr/>
            </p14:nvContentPartPr>
            <p14:xfrm>
              <a:off x="911954" y="4502492"/>
              <a:ext cx="204840" cy="2656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3DFF4B2-72E7-CFD8-591A-14D1ADE8FDA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07634" y="4498172"/>
                <a:ext cx="21348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3B672FD-0DEA-88CA-0064-0BF8B8C747B1}"/>
              </a:ext>
            </a:extLst>
          </p:cNvPr>
          <p:cNvGrpSpPr/>
          <p:nvPr/>
        </p:nvGrpSpPr>
        <p:grpSpPr>
          <a:xfrm>
            <a:off x="1307594" y="4644332"/>
            <a:ext cx="327240" cy="453960"/>
            <a:chOff x="1307594" y="4644332"/>
            <a:chExt cx="32724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AE2AB07-8D5D-70BF-33EC-B496EF054945}"/>
                    </a:ext>
                  </a:extLst>
                </p14:cNvPr>
                <p14:cNvContentPartPr/>
                <p14:nvPr/>
              </p14:nvContentPartPr>
              <p14:xfrm>
                <a:off x="1307594" y="4664492"/>
                <a:ext cx="73440" cy="3340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AE2AB07-8D5D-70BF-33EC-B496EF0549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03274" y="4660172"/>
                  <a:ext cx="82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6B2CFA8-76A6-A725-81E5-68BB7F270D7B}"/>
                    </a:ext>
                  </a:extLst>
                </p14:cNvPr>
                <p14:cNvContentPartPr/>
                <p14:nvPr/>
              </p14:nvContentPartPr>
              <p14:xfrm>
                <a:off x="1452314" y="4710572"/>
                <a:ext cx="54000" cy="1432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6B2CFA8-76A6-A725-81E5-68BB7F270D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47994" y="4706252"/>
                  <a:ext cx="62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35A4F9F-72E7-4936-0929-D124E331D5C8}"/>
                    </a:ext>
                  </a:extLst>
                </p14:cNvPr>
                <p14:cNvContentPartPr/>
                <p14:nvPr/>
              </p14:nvContentPartPr>
              <p14:xfrm>
                <a:off x="1464914" y="4939532"/>
                <a:ext cx="75240" cy="134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35A4F9F-72E7-4936-0929-D124E331D5C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60594" y="4935212"/>
                  <a:ext cx="83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B9CA63B-BC5B-B565-E6B4-D4CD419D6B07}"/>
                    </a:ext>
                  </a:extLst>
                </p14:cNvPr>
                <p14:cNvContentPartPr/>
                <p14:nvPr/>
              </p14:nvContentPartPr>
              <p14:xfrm>
                <a:off x="1554194" y="4644332"/>
                <a:ext cx="80640" cy="4539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B9CA63B-BC5B-B565-E6B4-D4CD419D6B0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49874" y="4640012"/>
                  <a:ext cx="8928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D2CC1BE1-3FF8-A313-3C19-94431A8412DB}"/>
              </a:ext>
            </a:extLst>
          </p:cNvPr>
          <p:cNvGrpSpPr/>
          <p:nvPr/>
        </p:nvGrpSpPr>
        <p:grpSpPr>
          <a:xfrm>
            <a:off x="5705714" y="2685572"/>
            <a:ext cx="296280" cy="176760"/>
            <a:chOff x="5705714" y="2685572"/>
            <a:chExt cx="29628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9FF20F7-31AD-F89C-1C4B-820D4C838B7F}"/>
                    </a:ext>
                  </a:extLst>
                </p14:cNvPr>
                <p14:cNvContentPartPr/>
                <p14:nvPr/>
              </p14:nvContentPartPr>
              <p14:xfrm>
                <a:off x="5705714" y="2685572"/>
                <a:ext cx="114120" cy="1656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9FF20F7-31AD-F89C-1C4B-820D4C838B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01394" y="2681252"/>
                  <a:ext cx="122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46F1141-95AB-AAC2-D394-C58279D06AD9}"/>
                    </a:ext>
                  </a:extLst>
                </p14:cNvPr>
                <p14:cNvContentPartPr/>
                <p14:nvPr/>
              </p14:nvContentPartPr>
              <p14:xfrm>
                <a:off x="5867714" y="2729132"/>
                <a:ext cx="134280" cy="133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46F1141-95AB-AAC2-D394-C58279D06A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63394" y="2724812"/>
                  <a:ext cx="1429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B628E423-144C-78D0-495A-B44ADA804F8B}"/>
              </a:ext>
            </a:extLst>
          </p:cNvPr>
          <p:cNvGrpSpPr/>
          <p:nvPr/>
        </p:nvGrpSpPr>
        <p:grpSpPr>
          <a:xfrm>
            <a:off x="6155714" y="2714732"/>
            <a:ext cx="590400" cy="324000"/>
            <a:chOff x="6155714" y="2714732"/>
            <a:chExt cx="5904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D1AE308-3289-080E-907D-AB6C566E6AD9}"/>
                    </a:ext>
                  </a:extLst>
                </p14:cNvPr>
                <p14:cNvContentPartPr/>
                <p14:nvPr/>
              </p14:nvContentPartPr>
              <p14:xfrm>
                <a:off x="6155714" y="2807252"/>
                <a:ext cx="109080" cy="10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D1AE308-3289-080E-907D-AB6C566E6AD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51394" y="2802932"/>
                  <a:ext cx="117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0C52055-610F-6580-BD47-74F1B5B172E2}"/>
                    </a:ext>
                  </a:extLst>
                </p14:cNvPr>
                <p14:cNvContentPartPr/>
                <p14:nvPr/>
              </p14:nvContentPartPr>
              <p14:xfrm>
                <a:off x="6206834" y="2738852"/>
                <a:ext cx="7200" cy="148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0C52055-610F-6580-BD47-74F1B5B172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02514" y="2734532"/>
                  <a:ext cx="15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88919C8-5636-FBC2-44EC-0A5F8D5F67A4}"/>
                    </a:ext>
                  </a:extLst>
                </p14:cNvPr>
                <p14:cNvContentPartPr/>
                <p14:nvPr/>
              </p14:nvContentPartPr>
              <p14:xfrm>
                <a:off x="6359834" y="2714732"/>
                <a:ext cx="126360" cy="3240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88919C8-5636-FBC2-44EC-0A5F8D5F67A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55514" y="2710412"/>
                  <a:ext cx="135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FF26201-BE9F-F522-ED0B-C1689BF4B271}"/>
                    </a:ext>
                  </a:extLst>
                </p14:cNvPr>
                <p14:cNvContentPartPr/>
                <p14:nvPr/>
              </p14:nvContentPartPr>
              <p14:xfrm>
                <a:off x="6637754" y="2856572"/>
                <a:ext cx="48600" cy="57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FF26201-BE9F-F522-ED0B-C1689BF4B2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33434" y="2852252"/>
                  <a:ext cx="57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78BA318-A404-6279-5E55-6429D41EDE6F}"/>
                    </a:ext>
                  </a:extLst>
                </p14:cNvPr>
                <p14:cNvContentPartPr/>
                <p14:nvPr/>
              </p14:nvContentPartPr>
              <p14:xfrm>
                <a:off x="6628034" y="2900132"/>
                <a:ext cx="118080" cy="72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78BA318-A404-6279-5E55-6429D41EDE6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623714" y="2895812"/>
                  <a:ext cx="12672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484CA14-1CE9-EFC4-134A-2C1EE12C71AB}"/>
              </a:ext>
            </a:extLst>
          </p:cNvPr>
          <p:cNvGrpSpPr/>
          <p:nvPr/>
        </p:nvGrpSpPr>
        <p:grpSpPr>
          <a:xfrm>
            <a:off x="6930794" y="2726612"/>
            <a:ext cx="306720" cy="185760"/>
            <a:chOff x="6930794" y="2726612"/>
            <a:chExt cx="30672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5D0A29F-6DE5-88F3-5F0B-E30C5F073B97}"/>
                    </a:ext>
                  </a:extLst>
                </p14:cNvPr>
                <p14:cNvContentPartPr/>
                <p14:nvPr/>
              </p14:nvContentPartPr>
              <p14:xfrm>
                <a:off x="6930794" y="2734172"/>
                <a:ext cx="94320" cy="1782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5D0A29F-6DE5-88F3-5F0B-E30C5F073B9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26474" y="2729852"/>
                  <a:ext cx="102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7400C13-F1F3-38FE-C667-BF0FF3098291}"/>
                    </a:ext>
                  </a:extLst>
                </p14:cNvPr>
                <p14:cNvContentPartPr/>
                <p14:nvPr/>
              </p14:nvContentPartPr>
              <p14:xfrm>
                <a:off x="6961034" y="2726612"/>
                <a:ext cx="101160" cy="277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7400C13-F1F3-38FE-C667-BF0FF309829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56714" y="2722292"/>
                  <a:ext cx="109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10EB6C9-4A76-8250-E941-7F4D90857A9C}"/>
                    </a:ext>
                  </a:extLst>
                </p14:cNvPr>
                <p14:cNvContentPartPr/>
                <p14:nvPr/>
              </p14:nvContentPartPr>
              <p14:xfrm>
                <a:off x="7115834" y="2789612"/>
                <a:ext cx="121680" cy="1206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10EB6C9-4A76-8250-E941-7F4D90857A9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11514" y="2785292"/>
                  <a:ext cx="1303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18864F-346C-A211-8260-14B99B9D0AAE}"/>
              </a:ext>
            </a:extLst>
          </p:cNvPr>
          <p:cNvGrpSpPr/>
          <p:nvPr/>
        </p:nvGrpSpPr>
        <p:grpSpPr>
          <a:xfrm>
            <a:off x="5657834" y="3120812"/>
            <a:ext cx="956520" cy="284040"/>
            <a:chOff x="5657834" y="3120812"/>
            <a:chExt cx="95652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3B1ADEC-C8A8-59CA-0EBE-8D981D628A22}"/>
                    </a:ext>
                  </a:extLst>
                </p14:cNvPr>
                <p14:cNvContentPartPr/>
                <p14:nvPr/>
              </p14:nvContentPartPr>
              <p14:xfrm>
                <a:off x="5657834" y="3174092"/>
                <a:ext cx="90360" cy="54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3B1ADEC-C8A8-59CA-0EBE-8D981D628A2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53514" y="3169772"/>
                  <a:ext cx="990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77707C5-0E9A-B237-55CE-9A5D182EE673}"/>
                    </a:ext>
                  </a:extLst>
                </p14:cNvPr>
                <p14:cNvContentPartPr/>
                <p14:nvPr/>
              </p14:nvContentPartPr>
              <p14:xfrm>
                <a:off x="5796434" y="3120812"/>
                <a:ext cx="73800" cy="1494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77707C5-0E9A-B237-55CE-9A5D182EE6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92114" y="3116492"/>
                  <a:ext cx="82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A1876D4-AC83-E9CE-A344-84C84E7887A9}"/>
                    </a:ext>
                  </a:extLst>
                </p14:cNvPr>
                <p14:cNvContentPartPr/>
                <p14:nvPr/>
              </p14:nvContentPartPr>
              <p14:xfrm>
                <a:off x="5927474" y="3170492"/>
                <a:ext cx="87840" cy="882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A1876D4-AC83-E9CE-A344-84C84E7887A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23154" y="3166172"/>
                  <a:ext cx="96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960A176-FC69-D574-9352-3B1266113BBB}"/>
                    </a:ext>
                  </a:extLst>
                </p14:cNvPr>
                <p14:cNvContentPartPr/>
                <p14:nvPr/>
              </p14:nvContentPartPr>
              <p14:xfrm>
                <a:off x="6175514" y="3149972"/>
                <a:ext cx="11520" cy="1342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960A176-FC69-D574-9352-3B1266113BB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171194" y="3145652"/>
                  <a:ext cx="20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882CB06-7924-B3FF-BF3D-308E50B70F07}"/>
                    </a:ext>
                  </a:extLst>
                </p14:cNvPr>
                <p14:cNvContentPartPr/>
                <p14:nvPr/>
              </p14:nvContentPartPr>
              <p14:xfrm>
                <a:off x="6146714" y="3218012"/>
                <a:ext cx="109080" cy="90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882CB06-7924-B3FF-BF3D-308E50B70F0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42394" y="3213692"/>
                  <a:ext cx="117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4C34FBB-766D-FF03-23EC-28B405E8723F}"/>
                    </a:ext>
                  </a:extLst>
                </p14:cNvPr>
                <p14:cNvContentPartPr/>
                <p14:nvPr/>
              </p14:nvContentPartPr>
              <p14:xfrm>
                <a:off x="6295394" y="3161132"/>
                <a:ext cx="61920" cy="1310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4C34FBB-766D-FF03-23EC-28B405E8723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291074" y="3156812"/>
                  <a:ext cx="70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F590B29-FDCB-02DB-9DBC-792029A6E6CF}"/>
                    </a:ext>
                  </a:extLst>
                </p14:cNvPr>
                <p14:cNvContentPartPr/>
                <p14:nvPr/>
              </p14:nvContentPartPr>
              <p14:xfrm>
                <a:off x="6491594" y="3179492"/>
                <a:ext cx="122760" cy="225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F590B29-FDCB-02DB-9DBC-792029A6E6C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87274" y="3175172"/>
                  <a:ext cx="13140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A2B4AE91-1321-EACC-4C3F-420560F3E3A5}"/>
              </a:ext>
            </a:extLst>
          </p:cNvPr>
          <p:cNvGrpSpPr/>
          <p:nvPr/>
        </p:nvGrpSpPr>
        <p:grpSpPr>
          <a:xfrm>
            <a:off x="6764114" y="3215132"/>
            <a:ext cx="61200" cy="39240"/>
            <a:chOff x="6764114" y="3215132"/>
            <a:chExt cx="6120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756CD51-BBC3-2011-A852-FD0931D79F27}"/>
                    </a:ext>
                  </a:extLst>
                </p14:cNvPr>
                <p14:cNvContentPartPr/>
                <p14:nvPr/>
              </p14:nvContentPartPr>
              <p14:xfrm>
                <a:off x="6764114" y="3215132"/>
                <a:ext cx="41040" cy="36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756CD51-BBC3-2011-A852-FD0931D79F2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59794" y="3210812"/>
                  <a:ext cx="49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39F99D0-5CAC-C52A-DCA0-254BC6E0F986}"/>
                    </a:ext>
                  </a:extLst>
                </p14:cNvPr>
                <p14:cNvContentPartPr/>
                <p14:nvPr/>
              </p14:nvContentPartPr>
              <p14:xfrm>
                <a:off x="6770954" y="3239252"/>
                <a:ext cx="54360" cy="15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39F99D0-5CAC-C52A-DCA0-254BC6E0F98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766634" y="3234932"/>
                  <a:ext cx="630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2A314EC-85D4-8B51-DABD-8B7BDF8B3D47}"/>
              </a:ext>
            </a:extLst>
          </p:cNvPr>
          <p:cNvGrpSpPr/>
          <p:nvPr/>
        </p:nvGrpSpPr>
        <p:grpSpPr>
          <a:xfrm>
            <a:off x="6980474" y="3138812"/>
            <a:ext cx="357840" cy="262440"/>
            <a:chOff x="6980474" y="3138812"/>
            <a:chExt cx="35784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FD29019-6A98-C04C-E211-661ADA40F16C}"/>
                    </a:ext>
                  </a:extLst>
                </p14:cNvPr>
                <p14:cNvContentPartPr/>
                <p14:nvPr/>
              </p14:nvContentPartPr>
              <p14:xfrm>
                <a:off x="6980474" y="3138812"/>
                <a:ext cx="91800" cy="1339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FD29019-6A98-C04C-E211-661ADA40F16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76154" y="3134492"/>
                  <a:ext cx="100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3CA131E-96F1-8DFD-FCAD-1CC23AD6472A}"/>
                    </a:ext>
                  </a:extLst>
                </p14:cNvPr>
                <p14:cNvContentPartPr/>
                <p14:nvPr/>
              </p14:nvContentPartPr>
              <p14:xfrm>
                <a:off x="7166234" y="3163292"/>
                <a:ext cx="172080" cy="237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3CA131E-96F1-8DFD-FCAD-1CC23AD6472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61914" y="3158972"/>
                  <a:ext cx="18072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089FC3E7-FFC3-35DC-C23C-41310D3F292E}"/>
              </a:ext>
            </a:extLst>
          </p:cNvPr>
          <p:cNvGrpSpPr/>
          <p:nvPr/>
        </p:nvGrpSpPr>
        <p:grpSpPr>
          <a:xfrm>
            <a:off x="7405994" y="2723372"/>
            <a:ext cx="1019880" cy="290520"/>
            <a:chOff x="7405994" y="2723372"/>
            <a:chExt cx="10198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E41C962-CEFC-1627-31FD-BAC404D9BC17}"/>
                    </a:ext>
                  </a:extLst>
                </p14:cNvPr>
                <p14:cNvContentPartPr/>
                <p14:nvPr/>
              </p14:nvContentPartPr>
              <p14:xfrm>
                <a:off x="7405994" y="2817332"/>
                <a:ext cx="123840" cy="36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E41C962-CEFC-1627-31FD-BAC404D9BC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01674" y="2813012"/>
                  <a:ext cx="132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6B217CD-EC8D-22F0-2AA6-12E909A05615}"/>
                    </a:ext>
                  </a:extLst>
                </p14:cNvPr>
                <p14:cNvContentPartPr/>
                <p14:nvPr/>
              </p14:nvContentPartPr>
              <p14:xfrm>
                <a:off x="7422554" y="2730572"/>
                <a:ext cx="91800" cy="1576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6B217CD-EC8D-22F0-2AA6-12E909A0561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418234" y="2726252"/>
                  <a:ext cx="100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E3FF976-97EC-0E03-9608-2CF4401425B9}"/>
                    </a:ext>
                  </a:extLst>
                </p14:cNvPr>
                <p14:cNvContentPartPr/>
                <p14:nvPr/>
              </p14:nvContentPartPr>
              <p14:xfrm>
                <a:off x="7668794" y="2725172"/>
                <a:ext cx="109800" cy="2887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E3FF976-97EC-0E03-9608-2CF4401425B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64474" y="2720852"/>
                  <a:ext cx="118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A624E21-0346-1253-25B6-05B9C20117AC}"/>
                    </a:ext>
                  </a:extLst>
                </p14:cNvPr>
                <p14:cNvContentPartPr/>
                <p14:nvPr/>
              </p14:nvContentPartPr>
              <p14:xfrm>
                <a:off x="7916834" y="2794652"/>
                <a:ext cx="92880" cy="561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A624E21-0346-1253-25B6-05B9C20117A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12514" y="2790332"/>
                  <a:ext cx="101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3286DB0-1C80-9C74-179E-31CDE5FBBCCE}"/>
                    </a:ext>
                  </a:extLst>
                </p14:cNvPr>
                <p14:cNvContentPartPr/>
                <p14:nvPr/>
              </p14:nvContentPartPr>
              <p14:xfrm>
                <a:off x="8075954" y="2723372"/>
                <a:ext cx="79920" cy="1443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3286DB0-1C80-9C74-179E-31CDE5FBBCC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71634" y="2719052"/>
                  <a:ext cx="88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801925A-EA8A-918E-7FC4-84E21847E6B4}"/>
                    </a:ext>
                  </a:extLst>
                </p14:cNvPr>
                <p14:cNvContentPartPr/>
                <p14:nvPr/>
              </p14:nvContentPartPr>
              <p14:xfrm>
                <a:off x="8240474" y="2753252"/>
                <a:ext cx="185400" cy="1011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801925A-EA8A-918E-7FC4-84E21847E6B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236154" y="2748932"/>
                  <a:ext cx="19404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4081C0D-7585-0DF1-9CF9-DC42C2AC7A4C}"/>
                  </a:ext>
                </a:extLst>
              </p14:cNvPr>
              <p14:cNvContentPartPr/>
              <p14:nvPr/>
            </p14:nvContentPartPr>
            <p14:xfrm>
              <a:off x="8067314" y="1453292"/>
              <a:ext cx="138600" cy="10944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4081C0D-7585-0DF1-9CF9-DC42C2AC7A4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062994" y="1448972"/>
                <a:ext cx="14724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0998ECD-60BE-9519-D72F-6026D0CD2B56}"/>
              </a:ext>
            </a:extLst>
          </p:cNvPr>
          <p:cNvGrpSpPr/>
          <p:nvPr/>
        </p:nvGrpSpPr>
        <p:grpSpPr>
          <a:xfrm>
            <a:off x="7423994" y="1443572"/>
            <a:ext cx="498960" cy="233640"/>
            <a:chOff x="7423994" y="1443572"/>
            <a:chExt cx="49896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FF76633-A15C-029F-A3E5-B490DF8FDAD7}"/>
                    </a:ext>
                  </a:extLst>
                </p14:cNvPr>
                <p14:cNvContentPartPr/>
                <p14:nvPr/>
              </p14:nvContentPartPr>
              <p14:xfrm>
                <a:off x="7630994" y="1443572"/>
                <a:ext cx="147960" cy="2336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FF76633-A15C-029F-A3E5-B490DF8FDAD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626674" y="1439252"/>
                  <a:ext cx="156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E6420E0-47D9-DDD5-5463-F904D34124BA}"/>
                    </a:ext>
                  </a:extLst>
                </p14:cNvPr>
                <p14:cNvContentPartPr/>
                <p14:nvPr/>
              </p14:nvContentPartPr>
              <p14:xfrm>
                <a:off x="7839794" y="1486772"/>
                <a:ext cx="83160" cy="54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E6420E0-47D9-DDD5-5463-F904D34124B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835474" y="1482452"/>
                  <a:ext cx="91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82012E7-188D-1A40-8E8B-10F93F797FC5}"/>
                    </a:ext>
                  </a:extLst>
                </p14:cNvPr>
                <p14:cNvContentPartPr/>
                <p14:nvPr/>
              </p14:nvContentPartPr>
              <p14:xfrm>
                <a:off x="7423994" y="1530692"/>
                <a:ext cx="92880" cy="18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82012E7-188D-1A40-8E8B-10F93F797FC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19674" y="1526372"/>
                  <a:ext cx="1015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B8D975B-A962-E50B-D6D8-EBB8C59AAB84}"/>
                    </a:ext>
                  </a:extLst>
                </p14:cNvPr>
                <p14:cNvContentPartPr/>
                <p14:nvPr/>
              </p14:nvContentPartPr>
              <p14:xfrm>
                <a:off x="7453514" y="1494692"/>
                <a:ext cx="63360" cy="134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B8D975B-A962-E50B-D6D8-EBB8C59AA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49194" y="1490372"/>
                  <a:ext cx="720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30AA10AA-B39B-94D4-4BB1-058D7D12A3B3}"/>
              </a:ext>
            </a:extLst>
          </p:cNvPr>
          <p:cNvGrpSpPr/>
          <p:nvPr/>
        </p:nvGrpSpPr>
        <p:grpSpPr>
          <a:xfrm>
            <a:off x="6343994" y="3665852"/>
            <a:ext cx="354600" cy="188640"/>
            <a:chOff x="6343994" y="3665852"/>
            <a:chExt cx="35460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3C9DA56-8031-54E4-C4DF-0F6AB65C501E}"/>
                    </a:ext>
                  </a:extLst>
                </p14:cNvPr>
                <p14:cNvContentPartPr/>
                <p14:nvPr/>
              </p14:nvContentPartPr>
              <p14:xfrm>
                <a:off x="6343994" y="3665852"/>
                <a:ext cx="65160" cy="1537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3C9DA56-8031-54E4-C4DF-0F6AB65C501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39674" y="3661532"/>
                  <a:ext cx="73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0F5D379-69C9-1EA9-9192-86472123CAFD}"/>
                    </a:ext>
                  </a:extLst>
                </p14:cNvPr>
                <p14:cNvContentPartPr/>
                <p14:nvPr/>
              </p14:nvContentPartPr>
              <p14:xfrm>
                <a:off x="6446594" y="3684572"/>
                <a:ext cx="61920" cy="1699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0F5D379-69C9-1EA9-9192-86472123CAF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42274" y="3680252"/>
                  <a:ext cx="70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952CE37-B3BD-298E-EECA-E2126B11DD9D}"/>
                    </a:ext>
                  </a:extLst>
                </p14:cNvPr>
                <p14:cNvContentPartPr/>
                <p14:nvPr/>
              </p14:nvContentPartPr>
              <p14:xfrm>
                <a:off x="6563594" y="3737852"/>
                <a:ext cx="135000" cy="1087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952CE37-B3BD-298E-EECA-E2126B11DD9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59274" y="3733532"/>
                  <a:ext cx="143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A13EBF06-9A5E-4306-240B-893CA09AE7F1}"/>
              </a:ext>
            </a:extLst>
          </p:cNvPr>
          <p:cNvGrpSpPr/>
          <p:nvPr/>
        </p:nvGrpSpPr>
        <p:grpSpPr>
          <a:xfrm>
            <a:off x="6859874" y="3644612"/>
            <a:ext cx="635400" cy="193680"/>
            <a:chOff x="6859874" y="3644612"/>
            <a:chExt cx="6354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8CEA081-1100-D017-E7A9-81330E0EE762}"/>
                    </a:ext>
                  </a:extLst>
                </p14:cNvPr>
                <p14:cNvContentPartPr/>
                <p14:nvPr/>
              </p14:nvContentPartPr>
              <p14:xfrm>
                <a:off x="6859874" y="3725612"/>
                <a:ext cx="85680" cy="18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8CEA081-1100-D017-E7A9-81330E0EE76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55554" y="3721292"/>
                  <a:ext cx="943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865D103-A10D-A1DB-D03E-3356A72F4684}"/>
                    </a:ext>
                  </a:extLst>
                </p14:cNvPr>
                <p14:cNvContentPartPr/>
                <p14:nvPr/>
              </p14:nvContentPartPr>
              <p14:xfrm>
                <a:off x="6878954" y="3774932"/>
                <a:ext cx="71280" cy="25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865D103-A10D-A1DB-D03E-3356A72F468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74634" y="3770612"/>
                  <a:ext cx="799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45824DF-5B1F-72FF-9998-E4A7CF8563FC}"/>
                    </a:ext>
                  </a:extLst>
                </p14:cNvPr>
                <p14:cNvContentPartPr/>
                <p14:nvPr/>
              </p14:nvContentPartPr>
              <p14:xfrm>
                <a:off x="7077314" y="3683492"/>
                <a:ext cx="81720" cy="1548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45824DF-5B1F-72FF-9998-E4A7CF8563F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72994" y="3679172"/>
                  <a:ext cx="90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5E03314-595F-0FF4-CC7C-B963209BA1A6}"/>
                    </a:ext>
                  </a:extLst>
                </p14:cNvPr>
                <p14:cNvContentPartPr/>
                <p14:nvPr/>
              </p14:nvContentPartPr>
              <p14:xfrm>
                <a:off x="7188914" y="3644612"/>
                <a:ext cx="93600" cy="1702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5E03314-595F-0FF4-CC7C-B963209BA1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184594" y="3640292"/>
                  <a:ext cx="102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A7AFD82-1AF6-4F86-76EA-D2D56B427A83}"/>
                    </a:ext>
                  </a:extLst>
                </p14:cNvPr>
                <p14:cNvContentPartPr/>
                <p14:nvPr/>
              </p14:nvContentPartPr>
              <p14:xfrm>
                <a:off x="7351274" y="3679172"/>
                <a:ext cx="144000" cy="1087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A7AFD82-1AF6-4F86-76EA-D2D56B427A8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46954" y="3674852"/>
                  <a:ext cx="152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CFC2592-25BC-2FE6-7C30-EA4E3098E587}"/>
              </a:ext>
            </a:extLst>
          </p:cNvPr>
          <p:cNvGrpSpPr/>
          <p:nvPr/>
        </p:nvGrpSpPr>
        <p:grpSpPr>
          <a:xfrm>
            <a:off x="5608514" y="3694292"/>
            <a:ext cx="650520" cy="162720"/>
            <a:chOff x="5608514" y="3694292"/>
            <a:chExt cx="65052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D49F2C1-FE65-2308-F456-11D144368585}"/>
                    </a:ext>
                  </a:extLst>
                </p14:cNvPr>
                <p14:cNvContentPartPr/>
                <p14:nvPr/>
              </p14:nvContentPartPr>
              <p14:xfrm>
                <a:off x="5608514" y="3765572"/>
                <a:ext cx="80640" cy="93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D49F2C1-FE65-2308-F456-11D14436858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04194" y="3761252"/>
                  <a:ext cx="8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90E09D5-044B-034E-0710-D6B4A7432488}"/>
                    </a:ext>
                  </a:extLst>
                </p14:cNvPr>
                <p14:cNvContentPartPr/>
                <p14:nvPr/>
              </p14:nvContentPartPr>
              <p14:xfrm>
                <a:off x="5812274" y="3694292"/>
                <a:ext cx="71640" cy="1627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90E09D5-044B-034E-0710-D6B4A743248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07954" y="3689972"/>
                  <a:ext cx="80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ACC019B-FE6D-074A-C164-1A39F81F90AC}"/>
                    </a:ext>
                  </a:extLst>
                </p14:cNvPr>
                <p14:cNvContentPartPr/>
                <p14:nvPr/>
              </p14:nvContentPartPr>
              <p14:xfrm>
                <a:off x="5950514" y="3724892"/>
                <a:ext cx="141120" cy="1130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ACC019B-FE6D-074A-C164-1A39F81F90A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46194" y="3720572"/>
                  <a:ext cx="149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2407E37-F26A-EE01-C7F3-9311FF0280DE}"/>
                    </a:ext>
                  </a:extLst>
                </p14:cNvPr>
                <p14:cNvContentPartPr/>
                <p14:nvPr/>
              </p14:nvContentPartPr>
              <p14:xfrm>
                <a:off x="6207194" y="3709412"/>
                <a:ext cx="21600" cy="1155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2407E37-F26A-EE01-C7F3-9311FF0280D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202874" y="3705092"/>
                  <a:ext cx="30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04DD2D7A-FB1A-5F51-18E7-BE73BE20C69E}"/>
                    </a:ext>
                  </a:extLst>
                </p14:cNvPr>
                <p14:cNvContentPartPr/>
                <p14:nvPr/>
              </p14:nvContentPartPr>
              <p14:xfrm>
                <a:off x="6171914" y="3767372"/>
                <a:ext cx="87120" cy="57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04DD2D7A-FB1A-5F51-18E7-BE73BE20C69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167594" y="3763052"/>
                  <a:ext cx="95760" cy="1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40B73C5D-EF0D-8160-8632-F01C3593AF2C}"/>
                  </a:ext>
                </a:extLst>
              </p14:cNvPr>
              <p14:cNvContentPartPr/>
              <p14:nvPr/>
            </p14:nvContentPartPr>
            <p14:xfrm>
              <a:off x="1442594" y="4336532"/>
              <a:ext cx="303120" cy="1130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40B73C5D-EF0D-8160-8632-F01C3593AF2C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438274" y="4332212"/>
                <a:ext cx="31176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7" name="Group 376">
            <a:extLst>
              <a:ext uri="{FF2B5EF4-FFF2-40B4-BE49-F238E27FC236}">
                <a16:creationId xmlns:a16="http://schemas.microsoft.com/office/drawing/2014/main" id="{2F291FF0-67DE-828D-3487-6F05C0669F0A}"/>
              </a:ext>
            </a:extLst>
          </p:cNvPr>
          <p:cNvGrpSpPr/>
          <p:nvPr/>
        </p:nvGrpSpPr>
        <p:grpSpPr>
          <a:xfrm>
            <a:off x="1926434" y="4316372"/>
            <a:ext cx="183240" cy="501120"/>
            <a:chOff x="1926434" y="4316372"/>
            <a:chExt cx="1832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F3B0A42-08A4-2512-F50F-FD8F72CF3B88}"/>
                    </a:ext>
                  </a:extLst>
                </p14:cNvPr>
                <p14:cNvContentPartPr/>
                <p14:nvPr/>
              </p14:nvContentPartPr>
              <p14:xfrm>
                <a:off x="2012474" y="4347692"/>
                <a:ext cx="83880" cy="1573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F3B0A42-08A4-2512-F50F-FD8F72CF3B8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008154" y="4343372"/>
                  <a:ext cx="92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ABC5DE39-6C78-1139-57E2-6F4F606440F6}"/>
                    </a:ext>
                  </a:extLst>
                </p14:cNvPr>
                <p14:cNvContentPartPr/>
                <p14:nvPr/>
              </p14:nvContentPartPr>
              <p14:xfrm>
                <a:off x="2034794" y="4646492"/>
                <a:ext cx="74880" cy="1260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ABC5DE39-6C78-1139-57E2-6F4F606440F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030474" y="4642172"/>
                  <a:ext cx="83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6B5186E-E0A9-0E17-8844-57BFCB05444C}"/>
                    </a:ext>
                  </a:extLst>
                </p14:cNvPr>
                <p14:cNvContentPartPr/>
                <p14:nvPr/>
              </p14:nvContentPartPr>
              <p14:xfrm>
                <a:off x="1926434" y="4316372"/>
                <a:ext cx="112680" cy="5011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6B5186E-E0A9-0E17-8844-57BFCB05444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922114" y="4312052"/>
                  <a:ext cx="121320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D92395F8-99C8-324A-CA3E-0CA345302224}"/>
                  </a:ext>
                </a:extLst>
              </p14:cNvPr>
              <p14:cNvContentPartPr/>
              <p14:nvPr/>
            </p14:nvContentPartPr>
            <p14:xfrm>
              <a:off x="2241794" y="4323572"/>
              <a:ext cx="119160" cy="43128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D92395F8-99C8-324A-CA3E-0CA34530222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237474" y="4319252"/>
                <a:ext cx="12780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583F826-EC48-3ED7-2AEA-706EFEB17BE3}"/>
              </a:ext>
            </a:extLst>
          </p:cNvPr>
          <p:cNvGrpSpPr/>
          <p:nvPr/>
        </p:nvGrpSpPr>
        <p:grpSpPr>
          <a:xfrm>
            <a:off x="6094874" y="4096772"/>
            <a:ext cx="333720" cy="131400"/>
            <a:chOff x="6094874" y="4096772"/>
            <a:chExt cx="333720" cy="1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EDD1AD9-8449-E28E-8180-22CFBBD7234A}"/>
                    </a:ext>
                  </a:extLst>
                </p14:cNvPr>
                <p14:cNvContentPartPr/>
                <p14:nvPr/>
              </p14:nvContentPartPr>
              <p14:xfrm>
                <a:off x="6094874" y="4096772"/>
                <a:ext cx="139680" cy="129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EDD1AD9-8449-E28E-8180-22CFBBD7234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090554" y="4092452"/>
                  <a:ext cx="148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40D7F90-F0E6-4AA5-D216-367596655BC4}"/>
                    </a:ext>
                  </a:extLst>
                </p14:cNvPr>
                <p14:cNvContentPartPr/>
                <p14:nvPr/>
              </p14:nvContentPartPr>
              <p14:xfrm>
                <a:off x="6341474" y="4165892"/>
                <a:ext cx="87120" cy="62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40D7F90-F0E6-4AA5-D216-367596655BC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37154" y="4161572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94BE289A-F2A3-ED22-290D-AB2FD4A8C8EF}"/>
                  </a:ext>
                </a:extLst>
              </p14:cNvPr>
              <p14:cNvContentPartPr/>
              <p14:nvPr/>
            </p14:nvContentPartPr>
            <p14:xfrm>
              <a:off x="6525794" y="4118732"/>
              <a:ext cx="70560" cy="16164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94BE289A-F2A3-ED22-290D-AB2FD4A8C8E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521474" y="4114412"/>
                <a:ext cx="79200" cy="1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12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05DE73-1854-85F9-AD78-7E775CB1A0AE}"/>
              </a:ext>
            </a:extLst>
          </p:cNvPr>
          <p:cNvGrpSpPr/>
          <p:nvPr/>
        </p:nvGrpSpPr>
        <p:grpSpPr>
          <a:xfrm>
            <a:off x="1076114" y="1415492"/>
            <a:ext cx="741600" cy="529200"/>
            <a:chOff x="1076114" y="1415492"/>
            <a:chExt cx="74160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CA0C53-CF7F-1FDE-7EA3-2B3730538DA6}"/>
                    </a:ext>
                  </a:extLst>
                </p14:cNvPr>
                <p14:cNvContentPartPr/>
                <p14:nvPr/>
              </p14:nvContentPartPr>
              <p14:xfrm>
                <a:off x="1218314" y="1625012"/>
                <a:ext cx="83160" cy="20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CA0C53-CF7F-1FDE-7EA3-2B3730538D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13994" y="1620692"/>
                  <a:ext cx="91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B9F472-55BF-DBF4-BD2B-1FBF8EFB3DFB}"/>
                    </a:ext>
                  </a:extLst>
                </p14:cNvPr>
                <p14:cNvContentPartPr/>
                <p14:nvPr/>
              </p14:nvContentPartPr>
              <p14:xfrm>
                <a:off x="1357274" y="1739492"/>
                <a:ext cx="62640" cy="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B9F472-55BF-DBF4-BD2B-1FBF8EFB3D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2954" y="1735172"/>
                  <a:ext cx="712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527F3A-0DB5-A908-566C-E3058326DABC}"/>
                    </a:ext>
                  </a:extLst>
                </p14:cNvPr>
                <p14:cNvContentPartPr/>
                <p14:nvPr/>
              </p14:nvContentPartPr>
              <p14:xfrm>
                <a:off x="1451234" y="1667492"/>
                <a:ext cx="95760" cy="159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527F3A-0DB5-A908-566C-E3058326DA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6914" y="1663172"/>
                  <a:ext cx="104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0EBFDD-F501-76BB-85FD-8EE2F2ADF30C}"/>
                    </a:ext>
                  </a:extLst>
                </p14:cNvPr>
                <p14:cNvContentPartPr/>
                <p14:nvPr/>
              </p14:nvContentPartPr>
              <p14:xfrm>
                <a:off x="1449794" y="1739492"/>
                <a:ext cx="53640" cy="10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0EBFDD-F501-76BB-85FD-8EE2F2ADF3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5474" y="1735172"/>
                  <a:ext cx="62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FE3780-0E40-98E1-37A6-356D07A7DD74}"/>
                    </a:ext>
                  </a:extLst>
                </p14:cNvPr>
                <p14:cNvContentPartPr/>
                <p14:nvPr/>
              </p14:nvContentPartPr>
              <p14:xfrm>
                <a:off x="1076114" y="1494692"/>
                <a:ext cx="148320" cy="45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FE3780-0E40-98E1-37A6-356D07A7DD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1794" y="1490372"/>
                  <a:ext cx="156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29316E-9AE2-1FA4-B8DE-05C8D8F072DE}"/>
                    </a:ext>
                  </a:extLst>
                </p14:cNvPr>
                <p14:cNvContentPartPr/>
                <p14:nvPr/>
              </p14:nvContentPartPr>
              <p14:xfrm>
                <a:off x="1593434" y="1514132"/>
                <a:ext cx="91440" cy="34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29316E-9AE2-1FA4-B8DE-05C8D8F072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9114" y="1509812"/>
                  <a:ext cx="100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E09849-9038-CECB-26EC-8B98C04B7C81}"/>
                    </a:ext>
                  </a:extLst>
                </p14:cNvPr>
                <p14:cNvContentPartPr/>
                <p14:nvPr/>
              </p14:nvContentPartPr>
              <p14:xfrm>
                <a:off x="1712954" y="1415492"/>
                <a:ext cx="104760" cy="15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E09849-9038-CECB-26EC-8B98C04B7C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8634" y="1411172"/>
                  <a:ext cx="1134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DA4C6-3914-8A13-0E3A-55E74EA16DB5}"/>
              </a:ext>
            </a:extLst>
          </p:cNvPr>
          <p:cNvGrpSpPr/>
          <p:nvPr/>
        </p:nvGrpSpPr>
        <p:grpSpPr>
          <a:xfrm>
            <a:off x="3258794" y="1434932"/>
            <a:ext cx="302040" cy="547920"/>
            <a:chOff x="3258794" y="1434932"/>
            <a:chExt cx="30204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570AF8-FF69-1FEE-8B98-810A0E4B5304}"/>
                    </a:ext>
                  </a:extLst>
                </p14:cNvPr>
                <p14:cNvContentPartPr/>
                <p14:nvPr/>
              </p14:nvContentPartPr>
              <p14:xfrm>
                <a:off x="3258794" y="1434932"/>
                <a:ext cx="145800" cy="54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570AF8-FF69-1FEE-8B98-810A0E4B53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4474" y="1430612"/>
                  <a:ext cx="1544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BEEF89-EC7C-4477-BFCB-809238802EAA}"/>
                    </a:ext>
                  </a:extLst>
                </p14:cNvPr>
                <p14:cNvContentPartPr/>
                <p14:nvPr/>
              </p14:nvContentPartPr>
              <p14:xfrm>
                <a:off x="3493154" y="1528892"/>
                <a:ext cx="67680" cy="167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BEEF89-EC7C-4477-BFCB-809238802E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8834" y="1524572"/>
                  <a:ext cx="7632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6040EE-F414-A84C-469D-B76D0A7EA1DC}"/>
                  </a:ext>
                </a:extLst>
              </p14:cNvPr>
              <p14:cNvContentPartPr/>
              <p14:nvPr/>
            </p14:nvContentPartPr>
            <p14:xfrm>
              <a:off x="3497834" y="1855052"/>
              <a:ext cx="80640" cy="124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6040EE-F414-A84C-469D-B76D0A7EA1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3514" y="1850732"/>
                <a:ext cx="892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BDC37-FF2D-9DD0-234B-A9D9A2852882}"/>
              </a:ext>
            </a:extLst>
          </p:cNvPr>
          <p:cNvGrpSpPr/>
          <p:nvPr/>
        </p:nvGrpSpPr>
        <p:grpSpPr>
          <a:xfrm>
            <a:off x="3768194" y="1485332"/>
            <a:ext cx="327240" cy="492120"/>
            <a:chOff x="3768194" y="1485332"/>
            <a:chExt cx="32724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83FA0B-12AF-FCC8-EA37-C1C8795ED9EB}"/>
                    </a:ext>
                  </a:extLst>
                </p14:cNvPr>
                <p14:cNvContentPartPr/>
                <p14:nvPr/>
              </p14:nvContentPartPr>
              <p14:xfrm>
                <a:off x="3768194" y="1537892"/>
                <a:ext cx="83160" cy="15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83FA0B-12AF-FCC8-EA37-C1C8795ED9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3874" y="1533572"/>
                  <a:ext cx="91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74CBB6-EBE3-44F3-B11F-6235B5B06B82}"/>
                    </a:ext>
                  </a:extLst>
                </p14:cNvPr>
                <p14:cNvContentPartPr/>
                <p14:nvPr/>
              </p14:nvContentPartPr>
              <p14:xfrm>
                <a:off x="3830114" y="1767212"/>
                <a:ext cx="10440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74CBB6-EBE3-44F3-B11F-6235B5B06B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794" y="1762892"/>
                  <a:ext cx="113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E98015-8DF2-68C5-379E-A5A994DB1182}"/>
                    </a:ext>
                  </a:extLst>
                </p14:cNvPr>
                <p14:cNvContentPartPr/>
                <p14:nvPr/>
              </p14:nvContentPartPr>
              <p14:xfrm>
                <a:off x="3869714" y="1767572"/>
                <a:ext cx="11880" cy="16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E98015-8DF2-68C5-379E-A5A994DB11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65394" y="1763252"/>
                  <a:ext cx="20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9D02A3-CC12-B754-3F0E-0D74A798EA6F}"/>
                    </a:ext>
                  </a:extLst>
                </p14:cNvPr>
                <p14:cNvContentPartPr/>
                <p14:nvPr/>
              </p14:nvContentPartPr>
              <p14:xfrm>
                <a:off x="3982394" y="1485332"/>
                <a:ext cx="113040" cy="49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9D02A3-CC12-B754-3F0E-0D74A798EA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8074" y="1481012"/>
                  <a:ext cx="121680" cy="50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277F42-B5A5-8931-AA74-D87BBF06659F}"/>
              </a:ext>
            </a:extLst>
          </p:cNvPr>
          <p:cNvGrpSpPr/>
          <p:nvPr/>
        </p:nvGrpSpPr>
        <p:grpSpPr>
          <a:xfrm>
            <a:off x="4255994" y="1433132"/>
            <a:ext cx="235800" cy="577800"/>
            <a:chOff x="4255994" y="1433132"/>
            <a:chExt cx="23580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61A624-FF6A-A488-5F91-FCD5D9B3EF0C}"/>
                    </a:ext>
                  </a:extLst>
                </p14:cNvPr>
                <p14:cNvContentPartPr/>
                <p14:nvPr/>
              </p14:nvContentPartPr>
              <p14:xfrm>
                <a:off x="4255994" y="1433132"/>
                <a:ext cx="128520" cy="57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61A624-FF6A-A488-5F91-FCD5D9B3EF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51674" y="1428812"/>
                  <a:ext cx="1371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67D1D4-35F8-FB07-C4F1-AF8CBD2CBA40}"/>
                    </a:ext>
                  </a:extLst>
                </p14:cNvPr>
                <p14:cNvContentPartPr/>
                <p14:nvPr/>
              </p14:nvContentPartPr>
              <p14:xfrm>
                <a:off x="4403234" y="1478492"/>
                <a:ext cx="88560" cy="17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67D1D4-35F8-FB07-C4F1-AF8CBD2CBA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8914" y="1474172"/>
                  <a:ext cx="9720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CB4B5B-215C-EDA7-73DC-CDFE8FBBD71D}"/>
                  </a:ext>
                </a:extLst>
              </p14:cNvPr>
              <p14:cNvContentPartPr/>
              <p14:nvPr/>
            </p14:nvContentPartPr>
            <p14:xfrm>
              <a:off x="4425554" y="1850732"/>
              <a:ext cx="86040" cy="81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CB4B5B-215C-EDA7-73DC-CDFE8FBBD7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21234" y="1846412"/>
                <a:ext cx="9468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2866BAA-B5E8-2D31-CDE1-61270D4EF241}"/>
              </a:ext>
            </a:extLst>
          </p:cNvPr>
          <p:cNvGrpSpPr/>
          <p:nvPr/>
        </p:nvGrpSpPr>
        <p:grpSpPr>
          <a:xfrm>
            <a:off x="4788434" y="1391372"/>
            <a:ext cx="322920" cy="601560"/>
            <a:chOff x="4788434" y="1391372"/>
            <a:chExt cx="322920" cy="6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9DE1B3-337B-3322-520A-D7E7F2BCB0E1}"/>
                    </a:ext>
                  </a:extLst>
                </p14:cNvPr>
                <p14:cNvContentPartPr/>
                <p14:nvPr/>
              </p14:nvContentPartPr>
              <p14:xfrm>
                <a:off x="4849274" y="1439252"/>
                <a:ext cx="76680" cy="10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9DE1B3-337B-3322-520A-D7E7F2BCB0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44954" y="1434932"/>
                  <a:ext cx="85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80A78B-646D-E7AA-E2E1-6510A8920CB6}"/>
                    </a:ext>
                  </a:extLst>
                </p14:cNvPr>
                <p14:cNvContentPartPr/>
                <p14:nvPr/>
              </p14:nvContentPartPr>
              <p14:xfrm>
                <a:off x="4788434" y="1784852"/>
                <a:ext cx="105120" cy="14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80A78B-646D-E7AA-E2E1-6510A8920C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4114" y="1780532"/>
                  <a:ext cx="113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7EB4A2-0D86-3C27-7064-863A7AF53B78}"/>
                    </a:ext>
                  </a:extLst>
                </p14:cNvPr>
                <p14:cNvContentPartPr/>
                <p14:nvPr/>
              </p14:nvContentPartPr>
              <p14:xfrm>
                <a:off x="5033954" y="1391372"/>
                <a:ext cx="77400" cy="60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7EB4A2-0D86-3C27-7064-863A7AF53B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9634" y="1387052"/>
                  <a:ext cx="86040" cy="61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A94F93-5C71-1C59-EB79-A499D627E441}"/>
              </a:ext>
            </a:extLst>
          </p:cNvPr>
          <p:cNvGrpSpPr/>
          <p:nvPr/>
        </p:nvGrpSpPr>
        <p:grpSpPr>
          <a:xfrm>
            <a:off x="5256074" y="1654532"/>
            <a:ext cx="104040" cy="90360"/>
            <a:chOff x="5256074" y="1654532"/>
            <a:chExt cx="10404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E7FEA-31A9-BC27-FAAF-57FA0F3B5519}"/>
                    </a:ext>
                  </a:extLst>
                </p14:cNvPr>
                <p14:cNvContentPartPr/>
                <p14:nvPr/>
              </p14:nvContentPartPr>
              <p14:xfrm>
                <a:off x="5256074" y="1654532"/>
                <a:ext cx="104040" cy="21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E7FEA-31A9-BC27-FAAF-57FA0F3B55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1754" y="1650212"/>
                  <a:ext cx="11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1B47AA-DE4C-EE69-7D0E-B48040352895}"/>
                    </a:ext>
                  </a:extLst>
                </p14:cNvPr>
                <p14:cNvContentPartPr/>
                <p14:nvPr/>
              </p14:nvContentPartPr>
              <p14:xfrm>
                <a:off x="5271554" y="1741292"/>
                <a:ext cx="78120" cy="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1B47AA-DE4C-EE69-7D0E-B480403528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7234" y="1736972"/>
                  <a:ext cx="8676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B2A414-1365-77D8-5D8B-3AF49F4EF3DE}"/>
              </a:ext>
            </a:extLst>
          </p:cNvPr>
          <p:cNvGrpSpPr/>
          <p:nvPr/>
        </p:nvGrpSpPr>
        <p:grpSpPr>
          <a:xfrm>
            <a:off x="5516714" y="1404692"/>
            <a:ext cx="718560" cy="575640"/>
            <a:chOff x="5516714" y="1404692"/>
            <a:chExt cx="71856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BA814D-3F37-55A3-F0D5-590F62B08F66}"/>
                    </a:ext>
                  </a:extLst>
                </p14:cNvPr>
                <p14:cNvContentPartPr/>
                <p14:nvPr/>
              </p14:nvContentPartPr>
              <p14:xfrm>
                <a:off x="5516714" y="1438892"/>
                <a:ext cx="117360" cy="50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BA814D-3F37-55A3-F0D5-590F62B08F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12394" y="1434572"/>
                  <a:ext cx="1260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B7F3DD-8865-BB3F-BEF3-DD70DDCE4854}"/>
                    </a:ext>
                  </a:extLst>
                </p14:cNvPr>
                <p14:cNvContentPartPr/>
                <p14:nvPr/>
              </p14:nvContentPartPr>
              <p14:xfrm>
                <a:off x="5694194" y="1493612"/>
                <a:ext cx="62640" cy="16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B7F3DD-8865-BB3F-BEF3-DD70DDCE48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89874" y="1489292"/>
                  <a:ext cx="71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1669AE-A063-AFBE-F347-A0110117F3BC}"/>
                    </a:ext>
                  </a:extLst>
                </p14:cNvPr>
                <p14:cNvContentPartPr/>
                <p14:nvPr/>
              </p14:nvContentPartPr>
              <p14:xfrm>
                <a:off x="5996954" y="1495052"/>
                <a:ext cx="71640" cy="145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1669AE-A063-AFBE-F347-A0110117F3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92634" y="1490732"/>
                  <a:ext cx="80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B22D41-9DE2-B95E-0558-79F06F298C47}"/>
                    </a:ext>
                  </a:extLst>
                </p14:cNvPr>
                <p14:cNvContentPartPr/>
                <p14:nvPr/>
              </p14:nvContentPartPr>
              <p14:xfrm>
                <a:off x="5708594" y="1806452"/>
                <a:ext cx="89640" cy="113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B22D41-9DE2-B95E-0558-79F06F298C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4274" y="1802132"/>
                  <a:ext cx="98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1F0D93-0970-100B-9545-0D7BD8356390}"/>
                    </a:ext>
                  </a:extLst>
                </p14:cNvPr>
                <p14:cNvContentPartPr/>
                <p14:nvPr/>
              </p14:nvContentPartPr>
              <p14:xfrm>
                <a:off x="5940074" y="1770812"/>
                <a:ext cx="105840" cy="108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1F0D93-0970-100B-9545-0D7BD83563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35754" y="1766492"/>
                  <a:ext cx="114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9C0F61-792C-E916-0B27-56DBDF359CC2}"/>
                    </a:ext>
                  </a:extLst>
                </p14:cNvPr>
                <p14:cNvContentPartPr/>
                <p14:nvPr/>
              </p14:nvContentPartPr>
              <p14:xfrm>
                <a:off x="6002354" y="1772972"/>
                <a:ext cx="4320" cy="16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9C0F61-792C-E916-0B27-56DBDF359C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98034" y="1768652"/>
                  <a:ext cx="12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9BF82E-2A42-077E-2955-B424B5BFB3D6}"/>
                    </a:ext>
                  </a:extLst>
                </p14:cNvPr>
                <p14:cNvContentPartPr/>
                <p14:nvPr/>
              </p14:nvContentPartPr>
              <p14:xfrm>
                <a:off x="6149234" y="1404692"/>
                <a:ext cx="86040" cy="575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9BF82E-2A42-077E-2955-B424B5BFB3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4914" y="1400372"/>
                  <a:ext cx="94680" cy="58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261728-BC02-1A97-020E-AC9FC4DD713C}"/>
                  </a:ext>
                </a:extLst>
              </p14:cNvPr>
              <p14:cNvContentPartPr/>
              <p14:nvPr/>
            </p14:nvContentPartPr>
            <p14:xfrm>
              <a:off x="6514274" y="1590092"/>
              <a:ext cx="83880" cy="209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261728-BC02-1A97-020E-AC9FC4DD71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09954" y="1585772"/>
                <a:ext cx="9252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F12D7BD-9323-9037-F21E-2189D125CC34}"/>
              </a:ext>
            </a:extLst>
          </p:cNvPr>
          <p:cNvGrpSpPr/>
          <p:nvPr/>
        </p:nvGrpSpPr>
        <p:grpSpPr>
          <a:xfrm>
            <a:off x="6855914" y="1324772"/>
            <a:ext cx="335160" cy="622800"/>
            <a:chOff x="6855914" y="1324772"/>
            <a:chExt cx="33516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2D9EFA-DB1C-A85A-1815-366CDC935C2F}"/>
                    </a:ext>
                  </a:extLst>
                </p14:cNvPr>
                <p14:cNvContentPartPr/>
                <p14:nvPr/>
              </p14:nvContentPartPr>
              <p14:xfrm>
                <a:off x="6942314" y="1442492"/>
                <a:ext cx="50040" cy="16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2D9EFA-DB1C-A85A-1815-366CDC935C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37994" y="1438172"/>
                  <a:ext cx="58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0C0C53-1975-FB79-20CB-8589124D7B1F}"/>
                    </a:ext>
                  </a:extLst>
                </p14:cNvPr>
                <p14:cNvContentPartPr/>
                <p14:nvPr/>
              </p14:nvContentPartPr>
              <p14:xfrm>
                <a:off x="7033034" y="1515572"/>
                <a:ext cx="53640" cy="7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C0C53-1975-FB79-20CB-8589124D7B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28714" y="1511252"/>
                  <a:ext cx="62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895C21-1D6E-55A6-C6F6-403F0330DE1A}"/>
                    </a:ext>
                  </a:extLst>
                </p14:cNvPr>
                <p14:cNvContentPartPr/>
                <p14:nvPr/>
              </p14:nvContentPartPr>
              <p14:xfrm>
                <a:off x="7115114" y="1457972"/>
                <a:ext cx="75960" cy="110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895C21-1D6E-55A6-C6F6-403F0330DE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10794" y="1453652"/>
                  <a:ext cx="84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E40B2C-8B5E-C509-CF63-C2F0F15AEE79}"/>
                    </a:ext>
                  </a:extLst>
                </p14:cNvPr>
                <p14:cNvContentPartPr/>
                <p14:nvPr/>
              </p14:nvContentPartPr>
              <p14:xfrm>
                <a:off x="6855914" y="1324772"/>
                <a:ext cx="104760" cy="62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E40B2C-8B5E-C509-CF63-C2F0F15AEE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51594" y="1320452"/>
                  <a:ext cx="113400" cy="63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BE5093-7A18-FEDA-8022-3E0CDE73F251}"/>
                  </a:ext>
                </a:extLst>
              </p14:cNvPr>
              <p14:cNvContentPartPr/>
              <p14:nvPr/>
            </p14:nvContentPartPr>
            <p14:xfrm>
              <a:off x="7123034" y="1771892"/>
              <a:ext cx="76680" cy="92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BE5093-7A18-FEDA-8022-3E0CDE73F2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18714" y="1767572"/>
                <a:ext cx="8532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E2A47E2-0536-55A8-DFA0-55B110C2E465}"/>
              </a:ext>
            </a:extLst>
          </p:cNvPr>
          <p:cNvGrpSpPr/>
          <p:nvPr/>
        </p:nvGrpSpPr>
        <p:grpSpPr>
          <a:xfrm>
            <a:off x="7588874" y="1269692"/>
            <a:ext cx="468360" cy="703440"/>
            <a:chOff x="7588874" y="1269692"/>
            <a:chExt cx="46836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E76792-CB5D-F0DB-54AD-41D5058C7B00}"/>
                    </a:ext>
                  </a:extLst>
                </p14:cNvPr>
                <p14:cNvContentPartPr/>
                <p14:nvPr/>
              </p14:nvContentPartPr>
              <p14:xfrm>
                <a:off x="7611554" y="1414772"/>
                <a:ext cx="110880" cy="12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E76792-CB5D-F0DB-54AD-41D5058C7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07234" y="1410452"/>
                  <a:ext cx="119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8CE49C-C0D3-8DF5-ACFE-147C2CA28C89}"/>
                    </a:ext>
                  </a:extLst>
                </p14:cNvPr>
                <p14:cNvContentPartPr/>
                <p14:nvPr/>
              </p14:nvContentPartPr>
              <p14:xfrm>
                <a:off x="7588874" y="1767212"/>
                <a:ext cx="99720" cy="95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8CE49C-C0D3-8DF5-ACFE-147C2CA28C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84554" y="1762892"/>
                  <a:ext cx="108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DA6A95-E342-C41F-8933-CF199E64978B}"/>
                    </a:ext>
                  </a:extLst>
                </p14:cNvPr>
                <p14:cNvContentPartPr/>
                <p14:nvPr/>
              </p14:nvContentPartPr>
              <p14:xfrm>
                <a:off x="7634234" y="1745252"/>
                <a:ext cx="6120" cy="163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DA6A95-E342-C41F-8933-CF199E6497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29914" y="1740932"/>
                  <a:ext cx="14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8A2DA6-6070-A5C2-0D3B-01010420DB41}"/>
                    </a:ext>
                  </a:extLst>
                </p14:cNvPr>
                <p14:cNvContentPartPr/>
                <p14:nvPr/>
              </p14:nvContentPartPr>
              <p14:xfrm>
                <a:off x="7744394" y="1811132"/>
                <a:ext cx="41040" cy="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8A2DA6-6070-A5C2-0D3B-01010420DB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40074" y="1806812"/>
                  <a:ext cx="49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7018ED-16FA-36E6-B3C3-0BA709E7CC9D}"/>
                    </a:ext>
                  </a:extLst>
                </p14:cNvPr>
                <p14:cNvContentPartPr/>
                <p14:nvPr/>
              </p14:nvContentPartPr>
              <p14:xfrm>
                <a:off x="7820714" y="1773692"/>
                <a:ext cx="74520" cy="13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7018ED-16FA-36E6-B3C3-0BA709E7CC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16394" y="1769372"/>
                  <a:ext cx="83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FF82F4-B30C-0EC6-721D-B8B0FBE4EB8A}"/>
                    </a:ext>
                  </a:extLst>
                </p14:cNvPr>
                <p14:cNvContentPartPr/>
                <p14:nvPr/>
              </p14:nvContentPartPr>
              <p14:xfrm>
                <a:off x="7904234" y="1269692"/>
                <a:ext cx="153000" cy="703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FF82F4-B30C-0EC6-721D-B8B0FBE4EB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99914" y="1265372"/>
                  <a:ext cx="161640" cy="71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B22F9-6F18-0BF8-259B-2C8C8B59C5B0}"/>
              </a:ext>
            </a:extLst>
          </p:cNvPr>
          <p:cNvGrpSpPr/>
          <p:nvPr/>
        </p:nvGrpSpPr>
        <p:grpSpPr>
          <a:xfrm>
            <a:off x="4424834" y="2516732"/>
            <a:ext cx="542160" cy="358920"/>
            <a:chOff x="4424834" y="2516732"/>
            <a:chExt cx="54216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076B6F-B54C-C1D9-B67B-5967689B5AAE}"/>
                    </a:ext>
                  </a:extLst>
                </p14:cNvPr>
                <p14:cNvContentPartPr/>
                <p14:nvPr/>
              </p14:nvContentPartPr>
              <p14:xfrm>
                <a:off x="4514474" y="2620772"/>
                <a:ext cx="60120" cy="17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076B6F-B54C-C1D9-B67B-5967689B5A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10154" y="2616452"/>
                  <a:ext cx="68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DAE383-19A7-FBD3-8997-FBB9C613614E}"/>
                    </a:ext>
                  </a:extLst>
                </p14:cNvPr>
                <p14:cNvContentPartPr/>
                <p14:nvPr/>
              </p14:nvContentPartPr>
              <p14:xfrm>
                <a:off x="4645154" y="2702132"/>
                <a:ext cx="60480" cy="1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DAE383-19A7-FBD3-8997-FBB9C61361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40834" y="2697812"/>
                  <a:ext cx="69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ADACE9-6FA0-BC32-97EC-B9EEB692B07B}"/>
                    </a:ext>
                  </a:extLst>
                </p14:cNvPr>
                <p14:cNvContentPartPr/>
                <p14:nvPr/>
              </p14:nvContentPartPr>
              <p14:xfrm>
                <a:off x="4733354" y="2630132"/>
                <a:ext cx="71640" cy="126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ADACE9-6FA0-BC32-97EC-B9EEB692B0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29034" y="2625812"/>
                  <a:ext cx="80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2531DB-E1CC-9FE7-AB7C-57F4F97BD6C3}"/>
                    </a:ext>
                  </a:extLst>
                </p14:cNvPr>
                <p14:cNvContentPartPr/>
                <p14:nvPr/>
              </p14:nvContentPartPr>
              <p14:xfrm>
                <a:off x="4729034" y="2684132"/>
                <a:ext cx="51480" cy="6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2531DB-E1CC-9FE7-AB7C-57F4F97BD6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24714" y="2679812"/>
                  <a:ext cx="60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B829D2-C00C-9C89-0E8B-AF7205482AA3}"/>
                    </a:ext>
                  </a:extLst>
                </p14:cNvPr>
                <p14:cNvContentPartPr/>
                <p14:nvPr/>
              </p14:nvContentPartPr>
              <p14:xfrm>
                <a:off x="4424834" y="2532212"/>
                <a:ext cx="127800" cy="343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B829D2-C00C-9C89-0E8B-AF7205482A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0514" y="2527892"/>
                  <a:ext cx="136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0A6077-49C0-01EA-2F32-3FC432CE8656}"/>
                    </a:ext>
                  </a:extLst>
                </p14:cNvPr>
                <p14:cNvContentPartPr/>
                <p14:nvPr/>
              </p14:nvContentPartPr>
              <p14:xfrm>
                <a:off x="4857914" y="2516732"/>
                <a:ext cx="109080" cy="28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0A6077-49C0-01EA-2F32-3FC432CE86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3594" y="2512412"/>
                  <a:ext cx="11772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F6B4AE-7EB6-C08E-84FF-8FDDACE73F99}"/>
              </a:ext>
            </a:extLst>
          </p:cNvPr>
          <p:cNvGrpSpPr/>
          <p:nvPr/>
        </p:nvGrpSpPr>
        <p:grpSpPr>
          <a:xfrm>
            <a:off x="5126834" y="2491892"/>
            <a:ext cx="587160" cy="293040"/>
            <a:chOff x="5126834" y="2491892"/>
            <a:chExt cx="5871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D01196-C3C8-69FC-5412-C05D290F5FCD}"/>
                    </a:ext>
                  </a:extLst>
                </p14:cNvPr>
                <p14:cNvContentPartPr/>
                <p14:nvPr/>
              </p14:nvContentPartPr>
              <p14:xfrm>
                <a:off x="5126834" y="2520692"/>
                <a:ext cx="94320" cy="26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D01196-C3C8-69FC-5412-C05D290F5F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2514" y="2516372"/>
                  <a:ext cx="102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556ED-EA58-6D22-FAE4-19F31C6CD6D5}"/>
                    </a:ext>
                  </a:extLst>
                </p14:cNvPr>
                <p14:cNvContentPartPr/>
                <p14:nvPr/>
              </p14:nvContentPartPr>
              <p14:xfrm>
                <a:off x="5265794" y="2576852"/>
                <a:ext cx="92160" cy="12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556ED-EA58-6D22-FAE4-19F31C6CD6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61474" y="2572532"/>
                  <a:ext cx="100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4B96F6-D5AD-A252-18B4-FF386872E53A}"/>
                    </a:ext>
                  </a:extLst>
                </p14:cNvPr>
                <p14:cNvContentPartPr/>
                <p14:nvPr/>
              </p14:nvContentPartPr>
              <p14:xfrm>
                <a:off x="5310794" y="2581892"/>
                <a:ext cx="22680" cy="18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4B96F6-D5AD-A252-18B4-FF386872E5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06474" y="2577572"/>
                  <a:ext cx="31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B9E26E-77EF-4FAD-F560-AB1AAC824B73}"/>
                    </a:ext>
                  </a:extLst>
                </p14:cNvPr>
                <p14:cNvContentPartPr/>
                <p14:nvPr/>
              </p14:nvContentPartPr>
              <p14:xfrm>
                <a:off x="5426354" y="2643452"/>
                <a:ext cx="26280" cy="12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B9E26E-77EF-4FAD-F560-AB1AAC824B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22034" y="2639132"/>
                  <a:ext cx="34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03A76A-F075-614D-05E7-9CC352DBFFB7}"/>
                    </a:ext>
                  </a:extLst>
                </p14:cNvPr>
                <p14:cNvContentPartPr/>
                <p14:nvPr/>
              </p14:nvContentPartPr>
              <p14:xfrm>
                <a:off x="5515274" y="2575772"/>
                <a:ext cx="83160" cy="158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03A76A-F075-614D-05E7-9CC352DBFF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10954" y="2571452"/>
                  <a:ext cx="91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BC70F8-C762-9210-A67D-BC4EED427B8C}"/>
                    </a:ext>
                  </a:extLst>
                </p14:cNvPr>
                <p14:cNvContentPartPr/>
                <p14:nvPr/>
              </p14:nvContentPartPr>
              <p14:xfrm>
                <a:off x="5506274" y="2643092"/>
                <a:ext cx="67320" cy="10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BC70F8-C762-9210-A67D-BC4EED427B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1954" y="2638772"/>
                  <a:ext cx="75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2031CF-B0B1-D372-FD7D-1D6CADC36E8B}"/>
                    </a:ext>
                  </a:extLst>
                </p14:cNvPr>
                <p14:cNvContentPartPr/>
                <p14:nvPr/>
              </p14:nvContentPartPr>
              <p14:xfrm>
                <a:off x="5632994" y="2491892"/>
                <a:ext cx="81000" cy="273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2031CF-B0B1-D372-FD7D-1D6CADC36E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28674" y="2487572"/>
                  <a:ext cx="8964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942238-95EB-1F1E-513F-EE8AE740E6FB}"/>
              </a:ext>
            </a:extLst>
          </p:cNvPr>
          <p:cNvGrpSpPr/>
          <p:nvPr/>
        </p:nvGrpSpPr>
        <p:grpSpPr>
          <a:xfrm>
            <a:off x="5906954" y="2519252"/>
            <a:ext cx="270360" cy="136440"/>
            <a:chOff x="5906954" y="2519252"/>
            <a:chExt cx="27036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FEA00C-282A-68CD-82B3-E4FB813CF5D1}"/>
                    </a:ext>
                  </a:extLst>
                </p14:cNvPr>
                <p14:cNvContentPartPr/>
                <p14:nvPr/>
              </p14:nvContentPartPr>
              <p14:xfrm>
                <a:off x="5909114" y="2602052"/>
                <a:ext cx="69120" cy="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FEA00C-282A-68CD-82B3-E4FB813CF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04794" y="2597732"/>
                  <a:ext cx="77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6E508F-238D-389E-FED6-8C176F71085F}"/>
                    </a:ext>
                  </a:extLst>
                </p14:cNvPr>
                <p14:cNvContentPartPr/>
                <p14:nvPr/>
              </p14:nvContentPartPr>
              <p14:xfrm>
                <a:off x="5906954" y="2650652"/>
                <a:ext cx="97200" cy="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6E508F-238D-389E-FED6-8C176F7108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02634" y="2646332"/>
                  <a:ext cx="1058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88A930-4C27-C700-E6FB-89CC32B9DEB4}"/>
                    </a:ext>
                  </a:extLst>
                </p14:cNvPr>
                <p14:cNvContentPartPr/>
                <p14:nvPr/>
              </p14:nvContentPartPr>
              <p14:xfrm>
                <a:off x="6079034" y="2519252"/>
                <a:ext cx="98280" cy="133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88A930-4C27-C700-E6FB-89CC32B9DE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74714" y="2514932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94E54C-3889-BB27-3726-30F36A6A3A27}"/>
              </a:ext>
            </a:extLst>
          </p:cNvPr>
          <p:cNvGrpSpPr/>
          <p:nvPr/>
        </p:nvGrpSpPr>
        <p:grpSpPr>
          <a:xfrm>
            <a:off x="4759274" y="3087332"/>
            <a:ext cx="106920" cy="225360"/>
            <a:chOff x="4759274" y="3087332"/>
            <a:chExt cx="10692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282E89-AAB1-910C-AB35-4E369A398DD7}"/>
                    </a:ext>
                  </a:extLst>
                </p14:cNvPr>
                <p14:cNvContentPartPr/>
                <p14:nvPr/>
              </p14:nvContentPartPr>
              <p14:xfrm>
                <a:off x="4759274" y="3087332"/>
                <a:ext cx="104040" cy="157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282E89-AAB1-910C-AB35-4E369A398DD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4954" y="3083012"/>
                  <a:ext cx="112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48E755E-A0E3-AE09-F8ED-08ED4AAE7ED4}"/>
                    </a:ext>
                  </a:extLst>
                </p14:cNvPr>
                <p14:cNvContentPartPr/>
                <p14:nvPr/>
              </p14:nvContentPartPr>
              <p14:xfrm>
                <a:off x="4839914" y="3103532"/>
                <a:ext cx="26280" cy="209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48E755E-A0E3-AE09-F8ED-08ED4AAE7E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35594" y="3099212"/>
                  <a:ext cx="349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0AC557-7954-FB26-3EF6-AE2876EF1D0A}"/>
              </a:ext>
            </a:extLst>
          </p:cNvPr>
          <p:cNvGrpSpPr/>
          <p:nvPr/>
        </p:nvGrpSpPr>
        <p:grpSpPr>
          <a:xfrm>
            <a:off x="5010914" y="3087692"/>
            <a:ext cx="261720" cy="178560"/>
            <a:chOff x="5010914" y="3087692"/>
            <a:chExt cx="26172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E08923-7D60-180C-AF2C-46995BACB7EB}"/>
                    </a:ext>
                  </a:extLst>
                </p14:cNvPr>
                <p14:cNvContentPartPr/>
                <p14:nvPr/>
              </p14:nvContentPartPr>
              <p14:xfrm>
                <a:off x="5010914" y="3183092"/>
                <a:ext cx="1011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E08923-7D60-180C-AF2C-46995BACB7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06594" y="3178772"/>
                  <a:ext cx="109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D2E623-7000-F0CD-C097-F23236D86AB8}"/>
                    </a:ext>
                  </a:extLst>
                </p14:cNvPr>
                <p14:cNvContentPartPr/>
                <p14:nvPr/>
              </p14:nvContentPartPr>
              <p14:xfrm>
                <a:off x="5165714" y="3087692"/>
                <a:ext cx="106920" cy="157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D2E623-7000-F0CD-C097-F23236D86A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61394" y="3083372"/>
                  <a:ext cx="115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52F3E1-6F97-EA0C-F957-F046BEE23CA6}"/>
                    </a:ext>
                  </a:extLst>
                </p14:cNvPr>
                <p14:cNvContentPartPr/>
                <p14:nvPr/>
              </p14:nvContentPartPr>
              <p14:xfrm>
                <a:off x="5163554" y="3166532"/>
                <a:ext cx="61920" cy="99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52F3E1-6F97-EA0C-F957-F046BEE23C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59234" y="3162212"/>
                  <a:ext cx="7056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59F814-F5E6-0768-6748-91258D853C28}"/>
              </a:ext>
            </a:extLst>
          </p:cNvPr>
          <p:cNvGrpSpPr/>
          <p:nvPr/>
        </p:nvGrpSpPr>
        <p:grpSpPr>
          <a:xfrm>
            <a:off x="5433914" y="2968892"/>
            <a:ext cx="963360" cy="309960"/>
            <a:chOff x="5433914" y="2968892"/>
            <a:chExt cx="9633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6FEE25-D66B-1525-2938-165A10A8F4AE}"/>
                    </a:ext>
                  </a:extLst>
                </p14:cNvPr>
                <p14:cNvContentPartPr/>
                <p14:nvPr/>
              </p14:nvContentPartPr>
              <p14:xfrm>
                <a:off x="5433914" y="3177692"/>
                <a:ext cx="118440" cy="4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6FEE25-D66B-1525-2938-165A10A8F4A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29594" y="3173372"/>
                  <a:ext cx="127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E68A7B-EA22-DABE-9BD3-828BC2952815}"/>
                    </a:ext>
                  </a:extLst>
                </p14:cNvPr>
                <p14:cNvContentPartPr/>
                <p14:nvPr/>
              </p14:nvContentPartPr>
              <p14:xfrm>
                <a:off x="5625794" y="3081212"/>
                <a:ext cx="79560" cy="126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E68A7B-EA22-DABE-9BD3-828BC29528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21474" y="3076892"/>
                  <a:ext cx="88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8AD7CEB-32E5-A656-B03D-9E7D9BD9970F}"/>
                    </a:ext>
                  </a:extLst>
                </p14:cNvPr>
                <p14:cNvContentPartPr/>
                <p14:nvPr/>
              </p14:nvContentPartPr>
              <p14:xfrm>
                <a:off x="5666114" y="3093092"/>
                <a:ext cx="6480" cy="185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8AD7CEB-32E5-A656-B03D-9E7D9BD9970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61794" y="3088772"/>
                  <a:ext cx="15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F914480-8722-2C5F-4CE7-1399F884299F}"/>
                    </a:ext>
                  </a:extLst>
                </p14:cNvPr>
                <p14:cNvContentPartPr/>
                <p14:nvPr/>
              </p14:nvContentPartPr>
              <p14:xfrm>
                <a:off x="5760434" y="3142412"/>
                <a:ext cx="104040" cy="124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F914480-8722-2C5F-4CE7-1399F884299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56114" y="3138092"/>
                  <a:ext cx="112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00E883-CE45-8E54-795E-96F2F7951B49}"/>
                    </a:ext>
                  </a:extLst>
                </p14:cNvPr>
                <p14:cNvContentPartPr/>
                <p14:nvPr/>
              </p14:nvContentPartPr>
              <p14:xfrm>
                <a:off x="5775914" y="3172652"/>
                <a:ext cx="45360" cy="106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00E883-CE45-8E54-795E-96F2F7951B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71594" y="3168332"/>
                  <a:ext cx="54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04C321-4824-E7BD-FFDC-A1C11D5F555B}"/>
                    </a:ext>
                  </a:extLst>
                </p14:cNvPr>
                <p14:cNvContentPartPr/>
                <p14:nvPr/>
              </p14:nvContentPartPr>
              <p14:xfrm>
                <a:off x="5976434" y="3180572"/>
                <a:ext cx="100800" cy="5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04C321-4824-E7BD-FFDC-A1C11D5F55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72114" y="3176252"/>
                  <a:ext cx="1094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8B2B15-A344-9546-92C2-47185170A039}"/>
                    </a:ext>
                  </a:extLst>
                </p14:cNvPr>
                <p14:cNvContentPartPr/>
                <p14:nvPr/>
              </p14:nvContentPartPr>
              <p14:xfrm>
                <a:off x="6021434" y="3131972"/>
                <a:ext cx="5760" cy="127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8B2B15-A344-9546-92C2-47185170A0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17114" y="3127652"/>
                  <a:ext cx="14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82F267-9C30-0A66-11AF-666EC5D4548E}"/>
                    </a:ext>
                  </a:extLst>
                </p14:cNvPr>
                <p14:cNvContentPartPr/>
                <p14:nvPr/>
              </p14:nvContentPartPr>
              <p14:xfrm>
                <a:off x="6163634" y="3101372"/>
                <a:ext cx="99000" cy="151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82F267-9C30-0A66-11AF-666EC5D454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59314" y="3097052"/>
                  <a:ext cx="107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0AA7DB-4271-B90F-A989-9B1F9E40CEAC}"/>
                    </a:ext>
                  </a:extLst>
                </p14:cNvPr>
                <p14:cNvContentPartPr/>
                <p14:nvPr/>
              </p14:nvContentPartPr>
              <p14:xfrm>
                <a:off x="6199994" y="3144572"/>
                <a:ext cx="36000" cy="95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0AA7DB-4271-B90F-A989-9B1F9E40CEA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95674" y="3140252"/>
                  <a:ext cx="44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D61032-3B03-E749-0B91-0BCFC519363B}"/>
                    </a:ext>
                  </a:extLst>
                </p14:cNvPr>
                <p14:cNvContentPartPr/>
                <p14:nvPr/>
              </p14:nvContentPartPr>
              <p14:xfrm>
                <a:off x="6270194" y="2968892"/>
                <a:ext cx="127080" cy="12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D61032-3B03-E749-0B91-0BCFC51936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65874" y="2964572"/>
                  <a:ext cx="1357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08436D-6544-31E9-858C-F604FD3F0B3C}"/>
              </a:ext>
            </a:extLst>
          </p:cNvPr>
          <p:cNvGrpSpPr/>
          <p:nvPr/>
        </p:nvGrpSpPr>
        <p:grpSpPr>
          <a:xfrm>
            <a:off x="5004434" y="3464252"/>
            <a:ext cx="231840" cy="313560"/>
            <a:chOff x="5004434" y="3464252"/>
            <a:chExt cx="23184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73AD9FC-69CC-E019-1183-B7B458A259EF}"/>
                    </a:ext>
                  </a:extLst>
                </p14:cNvPr>
                <p14:cNvContentPartPr/>
                <p14:nvPr/>
              </p14:nvContentPartPr>
              <p14:xfrm>
                <a:off x="5004434" y="3603572"/>
                <a:ext cx="113760" cy="142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73AD9FC-69CC-E019-1183-B7B458A259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00114" y="3599252"/>
                  <a:ext cx="122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23793A-4790-544D-411C-6EF5F77395CC}"/>
                    </a:ext>
                  </a:extLst>
                </p14:cNvPr>
                <p14:cNvContentPartPr/>
                <p14:nvPr/>
              </p14:nvContentPartPr>
              <p14:xfrm>
                <a:off x="5015594" y="3643532"/>
                <a:ext cx="83160" cy="13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23793A-4790-544D-411C-6EF5F77395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1274" y="3639212"/>
                  <a:ext cx="91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7BF343-1287-63A5-4E62-A2738FEAB530}"/>
                    </a:ext>
                  </a:extLst>
                </p14:cNvPr>
                <p14:cNvContentPartPr/>
                <p14:nvPr/>
              </p14:nvContentPartPr>
              <p14:xfrm>
                <a:off x="5139434" y="3464252"/>
                <a:ext cx="96840" cy="126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7BF343-1287-63A5-4E62-A2738FEAB5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35114" y="3459932"/>
                  <a:ext cx="10548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1BEFC9E-10F5-52C4-2C02-978413452FA8}"/>
                  </a:ext>
                </a:extLst>
              </p14:cNvPr>
              <p14:cNvContentPartPr/>
              <p14:nvPr/>
            </p14:nvContentPartPr>
            <p14:xfrm>
              <a:off x="5263634" y="3700052"/>
              <a:ext cx="97920" cy="6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1BEFC9E-10F5-52C4-2C02-978413452FA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59314" y="3695732"/>
                <a:ext cx="1065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73549BA-1981-F642-DBED-588FC5FB0218}"/>
                  </a:ext>
                </a:extLst>
              </p14:cNvPr>
              <p14:cNvContentPartPr/>
              <p14:nvPr/>
            </p14:nvContentPartPr>
            <p14:xfrm>
              <a:off x="5424194" y="3598892"/>
              <a:ext cx="97920" cy="152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73549BA-1981-F642-DBED-588FC5FB02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19874" y="3594572"/>
                <a:ext cx="106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84DFB8-41CE-8D60-5A9D-802E99FBC692}"/>
                  </a:ext>
                </a:extLst>
              </p14:cNvPr>
              <p14:cNvContentPartPr/>
              <p14:nvPr/>
            </p14:nvContentPartPr>
            <p14:xfrm>
              <a:off x="5438234" y="3677732"/>
              <a:ext cx="55800" cy="109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84DFB8-41CE-8D60-5A9D-802E99FBC6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33914" y="3673412"/>
                <a:ext cx="644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93DC9A-1E27-98CE-9CB5-A5EAA36CBD04}"/>
                  </a:ext>
                </a:extLst>
              </p14:cNvPr>
              <p14:cNvContentPartPr/>
              <p14:nvPr/>
            </p14:nvContentPartPr>
            <p14:xfrm>
              <a:off x="5751434" y="3676652"/>
              <a:ext cx="115560" cy="8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93DC9A-1E27-98CE-9CB5-A5EAA36CBD0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47114" y="3672332"/>
                <a:ext cx="1242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CC7BFE7-CF39-102E-278C-486D627F6159}"/>
                  </a:ext>
                </a:extLst>
              </p14:cNvPr>
              <p14:cNvContentPartPr/>
              <p14:nvPr/>
            </p14:nvContentPartPr>
            <p14:xfrm>
              <a:off x="5950514" y="3557132"/>
              <a:ext cx="77040" cy="154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CC7BFE7-CF39-102E-278C-486D627F615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946194" y="3552812"/>
                <a:ext cx="85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E5F2C0A-FCF4-D972-0681-4DE68496C2F3}"/>
                  </a:ext>
                </a:extLst>
              </p14:cNvPr>
              <p14:cNvContentPartPr/>
              <p14:nvPr/>
            </p14:nvContentPartPr>
            <p14:xfrm>
              <a:off x="6011354" y="3576212"/>
              <a:ext cx="10800" cy="205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E5F2C0A-FCF4-D972-0681-4DE68496C2F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007034" y="3571892"/>
                <a:ext cx="19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28029EB-1399-C70B-0FBA-B0DC85411BA5}"/>
                  </a:ext>
                </a:extLst>
              </p14:cNvPr>
              <p14:cNvContentPartPr/>
              <p14:nvPr/>
            </p14:nvContentPartPr>
            <p14:xfrm>
              <a:off x="6136994" y="3634892"/>
              <a:ext cx="61200" cy="97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28029EB-1399-C70B-0FBA-B0DC85411BA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132674" y="3630572"/>
                <a:ext cx="69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D599FB0-A520-9F80-163B-18E7F41D2B25}"/>
                  </a:ext>
                </a:extLst>
              </p14:cNvPr>
              <p14:cNvContentPartPr/>
              <p14:nvPr/>
            </p14:nvContentPartPr>
            <p14:xfrm>
              <a:off x="6136994" y="3673412"/>
              <a:ext cx="45360" cy="78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D599FB0-A520-9F80-163B-18E7F41D2B2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132674" y="3669092"/>
                <a:ext cx="54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33EEA4-A781-0474-6018-A87F27916CB9}"/>
                  </a:ext>
                </a:extLst>
              </p14:cNvPr>
              <p14:cNvContentPartPr/>
              <p14:nvPr/>
            </p14:nvContentPartPr>
            <p14:xfrm>
              <a:off x="6314114" y="3638132"/>
              <a:ext cx="122400" cy="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33EEA4-A781-0474-6018-A87F27916CB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09794" y="3633812"/>
                <a:ext cx="1310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5FA5BE-FAE3-D3FC-96CF-EEC5ED3C37FA}"/>
                  </a:ext>
                </a:extLst>
              </p14:cNvPr>
              <p14:cNvContentPartPr/>
              <p14:nvPr/>
            </p14:nvContentPartPr>
            <p14:xfrm>
              <a:off x="6373874" y="3572972"/>
              <a:ext cx="15840" cy="148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5FA5BE-FAE3-D3FC-96CF-EEC5ED3C37F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369554" y="3568652"/>
                <a:ext cx="24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47AA817-5724-C308-EDC6-4FBC0D8B5780}"/>
                  </a:ext>
                </a:extLst>
              </p14:cNvPr>
              <p14:cNvContentPartPr/>
              <p14:nvPr/>
            </p14:nvContentPartPr>
            <p14:xfrm>
              <a:off x="6516074" y="3526532"/>
              <a:ext cx="77400" cy="144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47AA817-5724-C308-EDC6-4FBC0D8B578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11754" y="3522212"/>
                <a:ext cx="86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613E972-EAD7-9732-B615-FDD5B969B4FD}"/>
                  </a:ext>
                </a:extLst>
              </p14:cNvPr>
              <p14:cNvContentPartPr/>
              <p14:nvPr/>
            </p14:nvContentPartPr>
            <p14:xfrm>
              <a:off x="6560714" y="3532652"/>
              <a:ext cx="20520" cy="210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613E972-EAD7-9732-B615-FDD5B969B4F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56394" y="3528332"/>
                <a:ext cx="291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08B561-A6C3-3C2B-2571-92B882B6B2F9}"/>
                  </a:ext>
                </a:extLst>
              </p14:cNvPr>
              <p14:cNvContentPartPr/>
              <p14:nvPr/>
            </p14:nvContentPartPr>
            <p14:xfrm>
              <a:off x="6804074" y="3666932"/>
              <a:ext cx="96480" cy="5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08B561-A6C3-3C2B-2571-92B882B6B2F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99754" y="3662612"/>
                <a:ext cx="1051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17876E4-CDDA-D40E-ADB3-7C7FA7AB3E76}"/>
                  </a:ext>
                </a:extLst>
              </p14:cNvPr>
              <p14:cNvContentPartPr/>
              <p14:nvPr/>
            </p14:nvContentPartPr>
            <p14:xfrm>
              <a:off x="6825674" y="3711572"/>
              <a:ext cx="9288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17876E4-CDDA-D40E-ADB3-7C7FA7AB3E7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821354" y="3707252"/>
                <a:ext cx="1015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28E6C55-221D-781E-4C81-F900DF375776}"/>
                  </a:ext>
                </a:extLst>
              </p14:cNvPr>
              <p14:cNvContentPartPr/>
              <p14:nvPr/>
            </p14:nvContentPartPr>
            <p14:xfrm>
              <a:off x="7020434" y="3576932"/>
              <a:ext cx="125640" cy="126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28E6C55-221D-781E-4C81-F900DF37577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016114" y="3572612"/>
                <a:ext cx="1342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F436969-BB16-6FA7-5264-D08D3F88919D}"/>
                  </a:ext>
                </a:extLst>
              </p14:cNvPr>
              <p14:cNvContentPartPr/>
              <p14:nvPr/>
            </p14:nvContentPartPr>
            <p14:xfrm>
              <a:off x="4989674" y="4089212"/>
              <a:ext cx="73080" cy="144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F436969-BB16-6FA7-5264-D08D3F88919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985354" y="4084892"/>
                <a:ext cx="817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B83E908-4A97-208A-279E-6CA3C4F4C2C0}"/>
                  </a:ext>
                </a:extLst>
              </p14:cNvPr>
              <p14:cNvContentPartPr/>
              <p14:nvPr/>
            </p14:nvContentPartPr>
            <p14:xfrm>
              <a:off x="4939994" y="4134572"/>
              <a:ext cx="97200" cy="113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B83E908-4A97-208A-279E-6CA3C4F4C2C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935674" y="4130252"/>
                <a:ext cx="1058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BFF1335-FEDC-5E8C-3E7E-DA24F87361ED}"/>
                  </a:ext>
                </a:extLst>
              </p14:cNvPr>
              <p14:cNvContentPartPr/>
              <p14:nvPr/>
            </p14:nvContentPartPr>
            <p14:xfrm>
              <a:off x="5122154" y="4012892"/>
              <a:ext cx="92160" cy="272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BFF1335-FEDC-5E8C-3E7E-DA24F87361E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17834" y="4008572"/>
                <a:ext cx="10080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58DD7F-F92F-2ACC-55F2-334E0A7261A1}"/>
              </a:ext>
            </a:extLst>
          </p:cNvPr>
          <p:cNvGrpSpPr/>
          <p:nvPr/>
        </p:nvGrpSpPr>
        <p:grpSpPr>
          <a:xfrm>
            <a:off x="5324114" y="3999572"/>
            <a:ext cx="522360" cy="286200"/>
            <a:chOff x="5324114" y="3999572"/>
            <a:chExt cx="52236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1AD1BD-8E98-61C7-2D14-ECD68F21777D}"/>
                    </a:ext>
                  </a:extLst>
                </p14:cNvPr>
                <p14:cNvContentPartPr/>
                <p14:nvPr/>
              </p14:nvContentPartPr>
              <p14:xfrm>
                <a:off x="5324114" y="4061852"/>
                <a:ext cx="86400" cy="190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1AD1BD-8E98-61C7-2D14-ECD68F2177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19794" y="4057532"/>
                  <a:ext cx="95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76FE56E-BF01-7DBC-18E7-429A9843F3FF}"/>
                    </a:ext>
                  </a:extLst>
                </p14:cNvPr>
                <p14:cNvContentPartPr/>
                <p14:nvPr/>
              </p14:nvContentPartPr>
              <p14:xfrm>
                <a:off x="5333114" y="4170212"/>
                <a:ext cx="55440" cy="11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76FE56E-BF01-7DBC-18E7-429A9843F3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28794" y="4165892"/>
                  <a:ext cx="64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67A57B-CC5F-100A-3EC7-7B6AF22BB538}"/>
                    </a:ext>
                  </a:extLst>
                </p14:cNvPr>
                <p14:cNvContentPartPr/>
                <p14:nvPr/>
              </p14:nvContentPartPr>
              <p14:xfrm>
                <a:off x="5520314" y="4164812"/>
                <a:ext cx="5004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67A57B-CC5F-100A-3EC7-7B6AF22BB53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15994" y="4160492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37F8AF-8772-ADAE-8BA4-78DB1EB33E8C}"/>
                    </a:ext>
                  </a:extLst>
                </p14:cNvPr>
                <p14:cNvContentPartPr/>
                <p14:nvPr/>
              </p14:nvContentPartPr>
              <p14:xfrm>
                <a:off x="5647754" y="4074092"/>
                <a:ext cx="87120" cy="172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37F8AF-8772-ADAE-8BA4-78DB1EB33E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43434" y="4069772"/>
                  <a:ext cx="95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2121A8-F3EC-DBD4-D666-F53B9210EC1E}"/>
                    </a:ext>
                  </a:extLst>
                </p14:cNvPr>
                <p14:cNvContentPartPr/>
                <p14:nvPr/>
              </p14:nvContentPartPr>
              <p14:xfrm>
                <a:off x="5764394" y="3999572"/>
                <a:ext cx="82080" cy="27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2121A8-F3EC-DBD4-D666-F53B9210EC1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60074" y="3995252"/>
                  <a:ext cx="907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53A06E7-C67F-F7B3-0137-651633D627F6}"/>
              </a:ext>
            </a:extLst>
          </p:cNvPr>
          <p:cNvGrpSpPr/>
          <p:nvPr/>
        </p:nvGrpSpPr>
        <p:grpSpPr>
          <a:xfrm>
            <a:off x="6028994" y="3925772"/>
            <a:ext cx="1317240" cy="308520"/>
            <a:chOff x="6028994" y="3925772"/>
            <a:chExt cx="13172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BB09F9E-7A20-C3C5-4740-C5104521340D}"/>
                    </a:ext>
                  </a:extLst>
                </p14:cNvPr>
                <p14:cNvContentPartPr/>
                <p14:nvPr/>
              </p14:nvContentPartPr>
              <p14:xfrm>
                <a:off x="6028994" y="4133492"/>
                <a:ext cx="71280" cy="1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BB09F9E-7A20-C3C5-4740-C5104521340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24674" y="4129172"/>
                  <a:ext cx="799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1E1489-625C-70DA-05F8-2B6F40B7E1BD}"/>
                    </a:ext>
                  </a:extLst>
                </p14:cNvPr>
                <p14:cNvContentPartPr/>
                <p14:nvPr/>
              </p14:nvContentPartPr>
              <p14:xfrm>
                <a:off x="6199994" y="4026212"/>
                <a:ext cx="90720" cy="119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1E1489-625C-70DA-05F8-2B6F40B7E1B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95674" y="4021892"/>
                  <a:ext cx="99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962B05-6DDE-58B2-B819-E7002D7895FB}"/>
                    </a:ext>
                  </a:extLst>
                </p14:cNvPr>
                <p14:cNvContentPartPr/>
                <p14:nvPr/>
              </p14:nvContentPartPr>
              <p14:xfrm>
                <a:off x="6246074" y="4026212"/>
                <a:ext cx="14400" cy="194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962B05-6DDE-58B2-B819-E7002D7895F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41754" y="4021892"/>
                  <a:ext cx="23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38D9757-5F42-5FA8-2FF2-981D1006E8D0}"/>
                    </a:ext>
                  </a:extLst>
                </p14:cNvPr>
                <p14:cNvContentPartPr/>
                <p14:nvPr/>
              </p14:nvContentPartPr>
              <p14:xfrm>
                <a:off x="6385034" y="3961772"/>
                <a:ext cx="112320" cy="272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38D9757-5F42-5FA8-2FF2-981D1006E8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80714" y="3957452"/>
                  <a:ext cx="120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0D90BF-4D8F-9EF9-24AA-28EFE9626DE8}"/>
                    </a:ext>
                  </a:extLst>
                </p14:cNvPr>
                <p14:cNvContentPartPr/>
                <p14:nvPr/>
              </p14:nvContentPartPr>
              <p14:xfrm>
                <a:off x="6545954" y="4034852"/>
                <a:ext cx="92880" cy="171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0D90BF-4D8F-9EF9-24AA-28EFE9626DE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41634" y="4030532"/>
                  <a:ext cx="101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F98BBE6-2D98-08E4-445B-0732FFE9F136}"/>
                    </a:ext>
                  </a:extLst>
                </p14:cNvPr>
                <p14:cNvContentPartPr/>
                <p14:nvPr/>
              </p14:nvContentPartPr>
              <p14:xfrm>
                <a:off x="6710834" y="4086692"/>
                <a:ext cx="4464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F98BBE6-2D98-08E4-445B-0732FFE9F1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06514" y="4082372"/>
                  <a:ext cx="53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2711B62-AA2D-A6DD-5048-D01E5A12151D}"/>
                    </a:ext>
                  </a:extLst>
                </p14:cNvPr>
                <p14:cNvContentPartPr/>
                <p14:nvPr/>
              </p14:nvContentPartPr>
              <p14:xfrm>
                <a:off x="6787514" y="3983012"/>
                <a:ext cx="58320" cy="196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2711B62-AA2D-A6DD-5048-D01E5A1215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83194" y="3978692"/>
                  <a:ext cx="66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72C0FCD-F9C5-C2AE-A3C7-D075D2A8BFC8}"/>
                    </a:ext>
                  </a:extLst>
                </p14:cNvPr>
                <p14:cNvContentPartPr/>
                <p14:nvPr/>
              </p14:nvContentPartPr>
              <p14:xfrm>
                <a:off x="6884714" y="3925772"/>
                <a:ext cx="99720" cy="277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72C0FCD-F9C5-C2AE-A3C7-D075D2A8BFC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80394" y="3921452"/>
                  <a:ext cx="108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67FA6AA-2B72-E9D0-9A8B-1715787F6F60}"/>
                    </a:ext>
                  </a:extLst>
                </p14:cNvPr>
                <p14:cNvContentPartPr/>
                <p14:nvPr/>
              </p14:nvContentPartPr>
              <p14:xfrm>
                <a:off x="7112954" y="4053932"/>
                <a:ext cx="62640" cy="64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67FA6AA-2B72-E9D0-9A8B-1715787F6F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08634" y="4049612"/>
                  <a:ext cx="71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337504A-25CF-4809-2419-B9FB4BFF00AC}"/>
                    </a:ext>
                  </a:extLst>
                </p14:cNvPr>
                <p14:cNvContentPartPr/>
                <p14:nvPr/>
              </p14:nvContentPartPr>
              <p14:xfrm>
                <a:off x="7268834" y="3998852"/>
                <a:ext cx="77400" cy="132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337504A-25CF-4809-2419-B9FB4BFF00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64514" y="3994532"/>
                  <a:ext cx="8604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B5D34FF-8B8A-0DA8-A7E4-6B34067A30B0}"/>
              </a:ext>
            </a:extLst>
          </p:cNvPr>
          <p:cNvGrpSpPr/>
          <p:nvPr/>
        </p:nvGrpSpPr>
        <p:grpSpPr>
          <a:xfrm>
            <a:off x="5647754" y="4537052"/>
            <a:ext cx="119520" cy="194040"/>
            <a:chOff x="5647754" y="4537052"/>
            <a:chExt cx="11952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8AE84DA-8448-50F0-710A-21A5E92CDE8B}"/>
                    </a:ext>
                  </a:extLst>
                </p14:cNvPr>
                <p14:cNvContentPartPr/>
                <p14:nvPr/>
              </p14:nvContentPartPr>
              <p14:xfrm>
                <a:off x="5647754" y="4537052"/>
                <a:ext cx="119520" cy="156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8AE84DA-8448-50F0-710A-21A5E92CDE8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43434" y="4532732"/>
                  <a:ext cx="128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CB1FB64-04C0-8719-44AD-57C4B87F0931}"/>
                    </a:ext>
                  </a:extLst>
                </p14:cNvPr>
                <p14:cNvContentPartPr/>
                <p14:nvPr/>
              </p14:nvContentPartPr>
              <p14:xfrm>
                <a:off x="5672234" y="4598972"/>
                <a:ext cx="73800" cy="132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CB1FB64-04C0-8719-44AD-57C4B87F09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67914" y="4594652"/>
                  <a:ext cx="824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C4DCA9B-99FB-645F-000B-7C713062516B}"/>
                  </a:ext>
                </a:extLst>
              </p14:cNvPr>
              <p14:cNvContentPartPr/>
              <p14:nvPr/>
            </p14:nvContentPartPr>
            <p14:xfrm>
              <a:off x="5909114" y="4603652"/>
              <a:ext cx="92160" cy="622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C4DCA9B-99FB-645F-000B-7C713062516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904794" y="4599332"/>
                <a:ext cx="10080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5D883A3-99C5-4035-5CF4-63CDC24F0961}"/>
              </a:ext>
            </a:extLst>
          </p:cNvPr>
          <p:cNvGrpSpPr/>
          <p:nvPr/>
        </p:nvGrpSpPr>
        <p:grpSpPr>
          <a:xfrm>
            <a:off x="6139874" y="4525892"/>
            <a:ext cx="375840" cy="241560"/>
            <a:chOff x="6139874" y="4525892"/>
            <a:chExt cx="37584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977937A-7A28-0C2A-1562-AA97E2C53029}"/>
                    </a:ext>
                  </a:extLst>
                </p14:cNvPr>
                <p14:cNvContentPartPr/>
                <p14:nvPr/>
              </p14:nvContentPartPr>
              <p14:xfrm>
                <a:off x="6139874" y="4531292"/>
                <a:ext cx="91080" cy="194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977937A-7A28-0C2A-1562-AA97E2C5302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35554" y="4526972"/>
                  <a:ext cx="99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12ED9EF-1CE5-10F0-37EF-B821CA37FDE8}"/>
                    </a:ext>
                  </a:extLst>
                </p14:cNvPr>
                <p14:cNvContentPartPr/>
                <p14:nvPr/>
              </p14:nvContentPartPr>
              <p14:xfrm>
                <a:off x="6320594" y="4688972"/>
                <a:ext cx="21960" cy="78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12ED9EF-1CE5-10F0-37EF-B821CA37FDE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16274" y="4684652"/>
                  <a:ext cx="30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85B9C0-7828-7BF3-A48D-310F791D995A}"/>
                    </a:ext>
                  </a:extLst>
                </p14:cNvPr>
                <p14:cNvContentPartPr/>
                <p14:nvPr/>
              </p14:nvContentPartPr>
              <p14:xfrm>
                <a:off x="6420314" y="4527692"/>
                <a:ext cx="95400" cy="138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85B9C0-7828-7BF3-A48D-310F791D99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15994" y="4523372"/>
                  <a:ext cx="104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BF5546D-4BD3-AB13-078F-96DF60C0550A}"/>
                    </a:ext>
                  </a:extLst>
                </p14:cNvPr>
                <p14:cNvContentPartPr/>
                <p14:nvPr/>
              </p14:nvContentPartPr>
              <p14:xfrm>
                <a:off x="6472514" y="4525892"/>
                <a:ext cx="18720" cy="203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BF5546D-4BD3-AB13-078F-96DF60C0550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68194" y="4521572"/>
                  <a:ext cx="2736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C2C3F50-3208-FDE7-8AC6-AFF4C438728A}"/>
              </a:ext>
            </a:extLst>
          </p:cNvPr>
          <p:cNvGrpSpPr/>
          <p:nvPr/>
        </p:nvGrpSpPr>
        <p:grpSpPr>
          <a:xfrm>
            <a:off x="8122394" y="1320452"/>
            <a:ext cx="738000" cy="558000"/>
            <a:chOff x="8122394" y="1320452"/>
            <a:chExt cx="73800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BE527F1-B10D-2C3E-AABD-6B4486581587}"/>
                    </a:ext>
                  </a:extLst>
                </p14:cNvPr>
                <p14:cNvContentPartPr/>
                <p14:nvPr/>
              </p14:nvContentPartPr>
              <p14:xfrm>
                <a:off x="8122394" y="1320452"/>
                <a:ext cx="126720" cy="54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BE527F1-B10D-2C3E-AABD-6B44865815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13394" y="1311812"/>
                  <a:ext cx="1443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593036-C381-51C4-F808-42E63959C902}"/>
                    </a:ext>
                  </a:extLst>
                </p14:cNvPr>
                <p14:cNvContentPartPr/>
                <p14:nvPr/>
              </p14:nvContentPartPr>
              <p14:xfrm>
                <a:off x="8289074" y="1450052"/>
                <a:ext cx="109080" cy="105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593036-C381-51C4-F808-42E63959C90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80434" y="1441052"/>
                  <a:ext cx="12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2C6914-AFDA-4A79-393E-EF1BFD21610E}"/>
                    </a:ext>
                  </a:extLst>
                </p14:cNvPr>
                <p14:cNvContentPartPr/>
                <p14:nvPr/>
              </p14:nvContentPartPr>
              <p14:xfrm>
                <a:off x="8327594" y="1663892"/>
                <a:ext cx="129960" cy="205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2C6914-AFDA-4A79-393E-EF1BFD21610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18954" y="1655252"/>
                  <a:ext cx="147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1DAC66-BF58-4C84-D505-1383487DFAC6}"/>
                    </a:ext>
                  </a:extLst>
                </p14:cNvPr>
                <p14:cNvContentPartPr/>
                <p14:nvPr/>
              </p14:nvContentPartPr>
              <p14:xfrm>
                <a:off x="8412194" y="1322252"/>
                <a:ext cx="127800" cy="556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1DAC66-BF58-4C84-D505-1383487DFAC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03554" y="1313252"/>
                  <a:ext cx="1454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A8111F0-56E5-A06E-9E1D-5D7A6DEB8111}"/>
                    </a:ext>
                  </a:extLst>
                </p14:cNvPr>
                <p14:cNvContentPartPr/>
                <p14:nvPr/>
              </p14:nvContentPartPr>
              <p14:xfrm>
                <a:off x="8631434" y="1562732"/>
                <a:ext cx="60480" cy="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A8111F0-56E5-A06E-9E1D-5D7A6DEB81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22434" y="1554092"/>
                  <a:ext cx="78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05AC7FF-80A3-5949-EDDC-04AFADB81C84}"/>
                    </a:ext>
                  </a:extLst>
                </p14:cNvPr>
                <p14:cNvContentPartPr/>
                <p14:nvPr/>
              </p14:nvContentPartPr>
              <p14:xfrm>
                <a:off x="8626034" y="1624652"/>
                <a:ext cx="48600" cy="1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05AC7FF-80A3-5949-EDDC-04AFADB81C8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17394" y="1616012"/>
                  <a:ext cx="66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052CC6A-B710-9ADB-E545-C15F707CCDE4}"/>
                    </a:ext>
                  </a:extLst>
                </p14:cNvPr>
                <p14:cNvContentPartPr/>
                <p14:nvPr/>
              </p14:nvContentPartPr>
              <p14:xfrm>
                <a:off x="8761034" y="1507292"/>
                <a:ext cx="99360" cy="13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052CC6A-B710-9ADB-E545-C15F707CCDE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52394" y="1498292"/>
                  <a:ext cx="1170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232D818-A106-C79E-666F-F0BB0684F62B}"/>
              </a:ext>
            </a:extLst>
          </p:cNvPr>
          <p:cNvGrpSpPr/>
          <p:nvPr/>
        </p:nvGrpSpPr>
        <p:grpSpPr>
          <a:xfrm>
            <a:off x="509834" y="2759372"/>
            <a:ext cx="761400" cy="283680"/>
            <a:chOff x="509834" y="2759372"/>
            <a:chExt cx="76140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1CE2C7-2A17-3C33-3842-7ADBE3424C5C}"/>
                    </a:ext>
                  </a:extLst>
                </p14:cNvPr>
                <p14:cNvContentPartPr/>
                <p14:nvPr/>
              </p14:nvContentPartPr>
              <p14:xfrm>
                <a:off x="509834" y="2799332"/>
                <a:ext cx="138960" cy="107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1CE2C7-2A17-3C33-3842-7ADBE3424C5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5514" y="2795012"/>
                  <a:ext cx="147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9077916-5E04-48BC-F939-6CEC26C8D7AC}"/>
                    </a:ext>
                  </a:extLst>
                </p14:cNvPr>
                <p14:cNvContentPartPr/>
                <p14:nvPr/>
              </p14:nvContentPartPr>
              <p14:xfrm>
                <a:off x="729074" y="2781332"/>
                <a:ext cx="16560" cy="118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9077916-5E04-48BC-F939-6CEC26C8D7A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4754" y="2777012"/>
                  <a:ext cx="25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0500F07-0BA4-48BD-BA3D-93678B9D85C3}"/>
                    </a:ext>
                  </a:extLst>
                </p14:cNvPr>
                <p14:cNvContentPartPr/>
                <p14:nvPr/>
              </p14:nvContentPartPr>
              <p14:xfrm>
                <a:off x="672554" y="2843972"/>
                <a:ext cx="116640" cy="15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0500F07-0BA4-48BD-BA3D-93678B9D85C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8234" y="2839652"/>
                  <a:ext cx="125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B970A13-379D-1284-60AE-C1755788B84F}"/>
                    </a:ext>
                  </a:extLst>
                </p14:cNvPr>
                <p14:cNvContentPartPr/>
                <p14:nvPr/>
              </p14:nvContentPartPr>
              <p14:xfrm>
                <a:off x="861194" y="2783492"/>
                <a:ext cx="61200" cy="110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B970A13-379D-1284-60AE-C1755788B8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6874" y="2779172"/>
                  <a:ext cx="69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44223E-762F-585E-C407-97CB6E1904E3}"/>
                    </a:ext>
                  </a:extLst>
                </p14:cNvPr>
                <p14:cNvContentPartPr/>
                <p14:nvPr/>
              </p14:nvContentPartPr>
              <p14:xfrm>
                <a:off x="975314" y="2759372"/>
                <a:ext cx="127080" cy="283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44223E-762F-585E-C407-97CB6E1904E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0994" y="2755052"/>
                  <a:ext cx="135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176F562-93B1-7C10-D9D3-1C793F0ADDBC}"/>
                    </a:ext>
                  </a:extLst>
                </p14:cNvPr>
                <p14:cNvContentPartPr/>
                <p14:nvPr/>
              </p14:nvContentPartPr>
              <p14:xfrm>
                <a:off x="1203554" y="2830652"/>
                <a:ext cx="44640" cy="5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176F562-93B1-7C10-D9D3-1C793F0ADD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9234" y="2826332"/>
                  <a:ext cx="53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073E44C-9D21-559A-9830-27BF75A439EC}"/>
                    </a:ext>
                  </a:extLst>
                </p14:cNvPr>
                <p14:cNvContentPartPr/>
                <p14:nvPr/>
              </p14:nvContentPartPr>
              <p14:xfrm>
                <a:off x="1207154" y="2890772"/>
                <a:ext cx="64080" cy="1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073E44C-9D21-559A-9830-27BF75A439E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02834" y="2886452"/>
                  <a:ext cx="72720" cy="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25E2853-188F-7AA3-4B30-154C6C3AA27C}"/>
                  </a:ext>
                </a:extLst>
              </p14:cNvPr>
              <p14:cNvContentPartPr/>
              <p14:nvPr/>
            </p14:nvContentPartPr>
            <p14:xfrm>
              <a:off x="1407674" y="2754692"/>
              <a:ext cx="172080" cy="1429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25E2853-188F-7AA3-4B30-154C6C3AA27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403354" y="2750372"/>
                <a:ext cx="18072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C0620-701C-8D15-AE9F-432FD1CEB1CC}"/>
              </a:ext>
            </a:extLst>
          </p:cNvPr>
          <p:cNvGrpSpPr/>
          <p:nvPr/>
        </p:nvGrpSpPr>
        <p:grpSpPr>
          <a:xfrm>
            <a:off x="827354" y="3100652"/>
            <a:ext cx="656280" cy="233640"/>
            <a:chOff x="827354" y="3100652"/>
            <a:chExt cx="65628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514EC1C-A5DA-06A4-01D9-E76FD413D2C0}"/>
                    </a:ext>
                  </a:extLst>
                </p14:cNvPr>
                <p14:cNvContentPartPr/>
                <p14:nvPr/>
              </p14:nvContentPartPr>
              <p14:xfrm>
                <a:off x="827354" y="3116492"/>
                <a:ext cx="92880" cy="101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514EC1C-A5DA-06A4-01D9-E76FD413D2C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3034" y="3112172"/>
                  <a:ext cx="101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0939D4F-6CBF-629A-3FFD-57F81F556E40}"/>
                    </a:ext>
                  </a:extLst>
                </p14:cNvPr>
                <p14:cNvContentPartPr/>
                <p14:nvPr/>
              </p14:nvContentPartPr>
              <p14:xfrm>
                <a:off x="875234" y="3100652"/>
                <a:ext cx="18360" cy="154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0939D4F-6CBF-629A-3FFD-57F81F556E4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0914" y="3096332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07488AE-6BAB-B44E-C225-9538D31E3B95}"/>
                    </a:ext>
                  </a:extLst>
                </p14:cNvPr>
                <p14:cNvContentPartPr/>
                <p14:nvPr/>
              </p14:nvContentPartPr>
              <p14:xfrm>
                <a:off x="968474" y="3134132"/>
                <a:ext cx="102960" cy="200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07488AE-6BAB-B44E-C225-9538D31E3B9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4154" y="3129812"/>
                  <a:ext cx="111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6969DBE-0A5E-9BD8-5C92-4E24BC456355}"/>
                    </a:ext>
                  </a:extLst>
                </p14:cNvPr>
                <p14:cNvContentPartPr/>
                <p14:nvPr/>
              </p14:nvContentPartPr>
              <p14:xfrm>
                <a:off x="1170074" y="3173372"/>
                <a:ext cx="67680" cy="45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6969DBE-0A5E-9BD8-5C92-4E24BC45635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5754" y="3169052"/>
                  <a:ext cx="76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6159F56-D6FD-F0B6-19BC-456C4E74F7C3}"/>
                    </a:ext>
                  </a:extLst>
                </p14:cNvPr>
                <p14:cNvContentPartPr/>
                <p14:nvPr/>
              </p14:nvContentPartPr>
              <p14:xfrm>
                <a:off x="1342874" y="3126932"/>
                <a:ext cx="140760" cy="201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6159F56-D6FD-F0B6-19BC-456C4E74F7C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38554" y="3122612"/>
                  <a:ext cx="14940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7DD07E-E7C7-638E-FC04-B9940E23F11E}"/>
              </a:ext>
            </a:extLst>
          </p:cNvPr>
          <p:cNvGrpSpPr/>
          <p:nvPr/>
        </p:nvGrpSpPr>
        <p:grpSpPr>
          <a:xfrm>
            <a:off x="436394" y="3772052"/>
            <a:ext cx="646200" cy="285480"/>
            <a:chOff x="436394" y="3772052"/>
            <a:chExt cx="64620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7C27D0-AD96-A1C0-BEB6-C3CAB4EEDDC4}"/>
                    </a:ext>
                  </a:extLst>
                </p14:cNvPr>
                <p14:cNvContentPartPr/>
                <p14:nvPr/>
              </p14:nvContentPartPr>
              <p14:xfrm>
                <a:off x="436394" y="3777452"/>
                <a:ext cx="156600" cy="156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7C27D0-AD96-A1C0-BEB6-C3CAB4EEDDC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32074" y="3773132"/>
                  <a:ext cx="165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1DEDF44-8D79-DC74-9094-C4E78E486A55}"/>
                    </a:ext>
                  </a:extLst>
                </p14:cNvPr>
                <p14:cNvContentPartPr/>
                <p14:nvPr/>
              </p14:nvContentPartPr>
              <p14:xfrm>
                <a:off x="695594" y="3774932"/>
                <a:ext cx="2520" cy="152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1DEDF44-8D79-DC74-9094-C4E78E486A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1274" y="3770612"/>
                  <a:ext cx="11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CFEEBA4-1BB6-436A-0488-799CABB911CD}"/>
                    </a:ext>
                  </a:extLst>
                </p14:cNvPr>
                <p14:cNvContentPartPr/>
                <p14:nvPr/>
              </p14:nvContentPartPr>
              <p14:xfrm>
                <a:off x="641594" y="3850172"/>
                <a:ext cx="108360" cy="2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CFEEBA4-1BB6-436A-0488-799CABB911C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7274" y="3845852"/>
                  <a:ext cx="117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F9BE7E4-A5A2-D3C0-9F9A-4068F39917AE}"/>
                    </a:ext>
                  </a:extLst>
                </p14:cNvPr>
                <p14:cNvContentPartPr/>
                <p14:nvPr/>
              </p14:nvContentPartPr>
              <p14:xfrm>
                <a:off x="817994" y="3772052"/>
                <a:ext cx="139320" cy="167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F9BE7E4-A5A2-D3C0-9F9A-4068F39917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3674" y="3767732"/>
                  <a:ext cx="147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6114AAD-46C2-95C3-4A6B-8EC69F62824A}"/>
                    </a:ext>
                  </a:extLst>
                </p14:cNvPr>
                <p14:cNvContentPartPr/>
                <p14:nvPr/>
              </p14:nvContentPartPr>
              <p14:xfrm>
                <a:off x="994754" y="3796532"/>
                <a:ext cx="87840" cy="261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6114AAD-46C2-95C3-4A6B-8EC69F62824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0434" y="3792212"/>
                  <a:ext cx="9648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438D870-0C72-C096-5FE7-68D17CB09AD7}"/>
                  </a:ext>
                </a:extLst>
              </p14:cNvPr>
              <p14:cNvContentPartPr/>
              <p14:nvPr/>
            </p14:nvContentPartPr>
            <p14:xfrm>
              <a:off x="1242794" y="3841532"/>
              <a:ext cx="69120" cy="59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438D870-0C72-C096-5FE7-68D17CB09AD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238474" y="3837212"/>
                <a:ext cx="7776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7E535AF-E010-9466-A029-F6E892E4F087}"/>
              </a:ext>
            </a:extLst>
          </p:cNvPr>
          <p:cNvGrpSpPr/>
          <p:nvPr/>
        </p:nvGrpSpPr>
        <p:grpSpPr>
          <a:xfrm>
            <a:off x="1477154" y="3720572"/>
            <a:ext cx="288360" cy="192960"/>
            <a:chOff x="1477154" y="3720572"/>
            <a:chExt cx="2883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8B06E57-A977-AC35-6CDB-6855FF037E45}"/>
                    </a:ext>
                  </a:extLst>
                </p14:cNvPr>
                <p14:cNvContentPartPr/>
                <p14:nvPr/>
              </p14:nvContentPartPr>
              <p14:xfrm>
                <a:off x="1477154" y="3763412"/>
                <a:ext cx="125640" cy="116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8B06E57-A977-AC35-6CDB-6855FF037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72834" y="3759092"/>
                  <a:ext cx="13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B3A354C-AB28-5D77-6926-9FECB019F421}"/>
                    </a:ext>
                  </a:extLst>
                </p14:cNvPr>
                <p14:cNvContentPartPr/>
                <p14:nvPr/>
              </p14:nvContentPartPr>
              <p14:xfrm>
                <a:off x="1497314" y="3720572"/>
                <a:ext cx="52200" cy="192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B3A354C-AB28-5D77-6926-9FECB019F42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492994" y="3716252"/>
                  <a:ext cx="60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A1AED81-A57B-BC3B-0B8B-0306C9EC25C7}"/>
                    </a:ext>
                  </a:extLst>
                </p14:cNvPr>
                <p14:cNvContentPartPr/>
                <p14:nvPr/>
              </p14:nvContentPartPr>
              <p14:xfrm>
                <a:off x="1629074" y="3772412"/>
                <a:ext cx="136440" cy="128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A1AED81-A57B-BC3B-0B8B-0306C9EC25C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24754" y="3768092"/>
                  <a:ext cx="1450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ED1EEAF-A3BA-CB54-0603-D93CC4DF807C}"/>
              </a:ext>
            </a:extLst>
          </p:cNvPr>
          <p:cNvGrpSpPr/>
          <p:nvPr/>
        </p:nvGrpSpPr>
        <p:grpSpPr>
          <a:xfrm>
            <a:off x="814394" y="4131332"/>
            <a:ext cx="478800" cy="379080"/>
            <a:chOff x="814394" y="4131332"/>
            <a:chExt cx="47880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B21CDE7-7C7C-D68B-B3BD-475F0D23B45E}"/>
                    </a:ext>
                  </a:extLst>
                </p14:cNvPr>
                <p14:cNvContentPartPr/>
                <p14:nvPr/>
              </p14:nvContentPartPr>
              <p14:xfrm>
                <a:off x="814394" y="4131332"/>
                <a:ext cx="113040" cy="196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B21CDE7-7C7C-D68B-B3BD-475F0D23B4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0074" y="4127012"/>
                  <a:ext cx="121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0F2474-639B-9882-0A29-8CB1ACB1B334}"/>
                    </a:ext>
                  </a:extLst>
                </p14:cNvPr>
                <p14:cNvContentPartPr/>
                <p14:nvPr/>
              </p14:nvContentPartPr>
              <p14:xfrm>
                <a:off x="870194" y="4171292"/>
                <a:ext cx="9720" cy="218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0F2474-639B-9882-0A29-8CB1ACB1B33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5874" y="4166972"/>
                  <a:ext cx="18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C49328F-0D6B-8578-1550-5D5C1E095FE3}"/>
                    </a:ext>
                  </a:extLst>
                </p14:cNvPr>
                <p14:cNvContentPartPr/>
                <p14:nvPr/>
              </p14:nvContentPartPr>
              <p14:xfrm>
                <a:off x="994034" y="4255172"/>
                <a:ext cx="127440" cy="255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C49328F-0D6B-8578-1550-5D5C1E095FE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9714" y="4250852"/>
                  <a:ext cx="136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AEED0C8-3E06-24EC-0E45-70F554B7CD7E}"/>
                    </a:ext>
                  </a:extLst>
                </p14:cNvPr>
                <p14:cNvContentPartPr/>
                <p14:nvPr/>
              </p14:nvContentPartPr>
              <p14:xfrm>
                <a:off x="1228394" y="4316012"/>
                <a:ext cx="53640" cy="7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AEED0C8-3E06-24EC-0E45-70F554B7CD7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24074" y="4311692"/>
                  <a:ext cx="62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6152E8F-6852-7EE3-470D-74A547BDFDC5}"/>
                    </a:ext>
                  </a:extLst>
                </p14:cNvPr>
                <p14:cNvContentPartPr/>
                <p14:nvPr/>
              </p14:nvContentPartPr>
              <p14:xfrm>
                <a:off x="1226234" y="4367852"/>
                <a:ext cx="66960" cy="7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6152E8F-6852-7EE3-470D-74A547BDFDC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21914" y="4363532"/>
                  <a:ext cx="7560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B93DBC6-17AC-2EB0-D8E9-EDB9245910B1}"/>
              </a:ext>
            </a:extLst>
          </p:cNvPr>
          <p:cNvGrpSpPr/>
          <p:nvPr/>
        </p:nvGrpSpPr>
        <p:grpSpPr>
          <a:xfrm>
            <a:off x="1468154" y="4189292"/>
            <a:ext cx="285840" cy="305640"/>
            <a:chOff x="1468154" y="4189292"/>
            <a:chExt cx="28584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41E4549-DFCE-5714-FEE8-F8A10BA0A4D3}"/>
                    </a:ext>
                  </a:extLst>
                </p14:cNvPr>
                <p14:cNvContentPartPr/>
                <p14:nvPr/>
              </p14:nvContentPartPr>
              <p14:xfrm>
                <a:off x="1468154" y="4211252"/>
                <a:ext cx="106200" cy="129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41E4549-DFCE-5714-FEE8-F8A10BA0A4D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63834" y="4206932"/>
                  <a:ext cx="114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1F18910-BE10-00AD-AB8A-C2F008E4A067}"/>
                    </a:ext>
                  </a:extLst>
                </p14:cNvPr>
                <p14:cNvContentPartPr/>
                <p14:nvPr/>
              </p14:nvContentPartPr>
              <p14:xfrm>
                <a:off x="1512434" y="4189292"/>
                <a:ext cx="21240" cy="200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1F18910-BE10-00AD-AB8A-C2F008E4A0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08114" y="4184972"/>
                  <a:ext cx="29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859A1D0-B5C2-3860-A07D-2FFB7C52D947}"/>
                    </a:ext>
                  </a:extLst>
                </p14:cNvPr>
                <p14:cNvContentPartPr/>
                <p14:nvPr/>
              </p14:nvContentPartPr>
              <p14:xfrm>
                <a:off x="1622594" y="4241132"/>
                <a:ext cx="131400" cy="253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859A1D0-B5C2-3860-A07D-2FFB7C52D9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18274" y="4236812"/>
                  <a:ext cx="14004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069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6A3988-62FA-DA04-0F63-8419FCB365B6}"/>
              </a:ext>
            </a:extLst>
          </p:cNvPr>
          <p:cNvGrpSpPr/>
          <p:nvPr/>
        </p:nvGrpSpPr>
        <p:grpSpPr>
          <a:xfrm>
            <a:off x="1939394" y="1801772"/>
            <a:ext cx="227520" cy="150480"/>
            <a:chOff x="1939394" y="1801772"/>
            <a:chExt cx="2275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14EFD3-1091-E97E-2915-210D2629F960}"/>
                    </a:ext>
                  </a:extLst>
                </p14:cNvPr>
                <p14:cNvContentPartPr/>
                <p14:nvPr/>
              </p14:nvContentPartPr>
              <p14:xfrm>
                <a:off x="1939394" y="1801772"/>
                <a:ext cx="131400" cy="150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14EFD3-1091-E97E-2915-210D2629F9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5074" y="1797452"/>
                  <a:ext cx="140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2ECED1-AC0E-392A-FA45-5369242D1A5C}"/>
                    </a:ext>
                  </a:extLst>
                </p14:cNvPr>
                <p14:cNvContentPartPr/>
                <p14:nvPr/>
              </p14:nvContentPartPr>
              <p14:xfrm>
                <a:off x="2111834" y="1834892"/>
                <a:ext cx="55080" cy="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2ECED1-AC0E-392A-FA45-5369242D1A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07514" y="1830572"/>
                  <a:ext cx="63720" cy="1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BF05C0-DE1E-88CE-A516-23274A09751B}"/>
                  </a:ext>
                </a:extLst>
              </p14:cNvPr>
              <p14:cNvContentPartPr/>
              <p14:nvPr/>
            </p14:nvContentPartPr>
            <p14:xfrm>
              <a:off x="1799354" y="1677212"/>
              <a:ext cx="134280" cy="39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BF05C0-DE1E-88CE-A516-23274A0975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5034" y="1672892"/>
                <a:ext cx="142920" cy="40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DC2900C-D377-A3FB-3F3E-7354E8CDB3E0}"/>
              </a:ext>
            </a:extLst>
          </p:cNvPr>
          <p:cNvGrpSpPr/>
          <p:nvPr/>
        </p:nvGrpSpPr>
        <p:grpSpPr>
          <a:xfrm>
            <a:off x="2233154" y="1720772"/>
            <a:ext cx="143280" cy="247680"/>
            <a:chOff x="2233154" y="1720772"/>
            <a:chExt cx="1432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EFA30A-7DBD-1A2D-8542-3D1879346159}"/>
                    </a:ext>
                  </a:extLst>
                </p14:cNvPr>
                <p14:cNvContentPartPr/>
                <p14:nvPr/>
              </p14:nvContentPartPr>
              <p14:xfrm>
                <a:off x="2254754" y="1776932"/>
                <a:ext cx="55800" cy="15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EFA30A-7DBD-1A2D-8542-3D18793461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50434" y="1772612"/>
                  <a:ext cx="64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6517FF-CAC2-A0ED-6B63-8EC29F316EAA}"/>
                    </a:ext>
                  </a:extLst>
                </p14:cNvPr>
                <p14:cNvContentPartPr/>
                <p14:nvPr/>
              </p14:nvContentPartPr>
              <p14:xfrm>
                <a:off x="2233154" y="1827332"/>
                <a:ext cx="56520" cy="11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6517FF-CAC2-A0ED-6B63-8EC29F316E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8834" y="1823012"/>
                  <a:ext cx="65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910903-2D73-3623-FD12-B357716784DC}"/>
                    </a:ext>
                  </a:extLst>
                </p14:cNvPr>
                <p14:cNvContentPartPr/>
                <p14:nvPr/>
              </p14:nvContentPartPr>
              <p14:xfrm>
                <a:off x="2293274" y="1720772"/>
                <a:ext cx="83160" cy="24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910903-2D73-3623-FD12-B357716784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8954" y="1716452"/>
                  <a:ext cx="9180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F66A2-CBCB-897D-FEBE-0B4DB02C70DC}"/>
              </a:ext>
            </a:extLst>
          </p:cNvPr>
          <p:cNvGrpSpPr/>
          <p:nvPr/>
        </p:nvGrpSpPr>
        <p:grpSpPr>
          <a:xfrm>
            <a:off x="2489834" y="1705292"/>
            <a:ext cx="486360" cy="294840"/>
            <a:chOff x="2489834" y="1705292"/>
            <a:chExt cx="48636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34E6E-465E-2569-229C-21A98FCCE81A}"/>
                    </a:ext>
                  </a:extLst>
                </p14:cNvPr>
                <p14:cNvContentPartPr/>
                <p14:nvPr/>
              </p14:nvContentPartPr>
              <p14:xfrm>
                <a:off x="2489834" y="1742372"/>
                <a:ext cx="105840" cy="25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34E6E-465E-2569-229C-21A98FCCE8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5514" y="1738052"/>
                  <a:ext cx="114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F85B75-5729-4539-F8F7-26C30C768AAF}"/>
                    </a:ext>
                  </a:extLst>
                </p14:cNvPr>
                <p14:cNvContentPartPr/>
                <p14:nvPr/>
              </p14:nvContentPartPr>
              <p14:xfrm>
                <a:off x="2602154" y="1788092"/>
                <a:ext cx="66600" cy="14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F85B75-5729-4539-F8F7-26C30C768A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7834" y="1783772"/>
                  <a:ext cx="75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F8CEE5-2AD5-94BC-1204-F52EF883FFC5}"/>
                    </a:ext>
                  </a:extLst>
                </p14:cNvPr>
                <p14:cNvContentPartPr/>
                <p14:nvPr/>
              </p14:nvContentPartPr>
              <p14:xfrm>
                <a:off x="2703314" y="1848572"/>
                <a:ext cx="53640" cy="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F8CEE5-2AD5-94BC-1204-F52EF883FF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8994" y="1844252"/>
                  <a:ext cx="62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A91C58-C56E-6643-E2A3-690F86FCE59F}"/>
                    </a:ext>
                  </a:extLst>
                </p14:cNvPr>
                <p14:cNvContentPartPr/>
                <p14:nvPr/>
              </p14:nvContentPartPr>
              <p14:xfrm>
                <a:off x="2809154" y="1785932"/>
                <a:ext cx="67680" cy="12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A91C58-C56E-6643-E2A3-690F86FCE5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4834" y="1781612"/>
                  <a:ext cx="76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FE3307-9DC9-517A-20B7-0904D6B311A3}"/>
                    </a:ext>
                  </a:extLst>
                </p14:cNvPr>
                <p14:cNvContentPartPr/>
                <p14:nvPr/>
              </p14:nvContentPartPr>
              <p14:xfrm>
                <a:off x="2774594" y="1844612"/>
                <a:ext cx="65520" cy="88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FE3307-9DC9-517A-20B7-0904D6B311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0274" y="1840292"/>
                  <a:ext cx="74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F36037-B710-698A-5891-050C96E72D51}"/>
                    </a:ext>
                  </a:extLst>
                </p14:cNvPr>
                <p14:cNvContentPartPr/>
                <p14:nvPr/>
              </p14:nvContentPartPr>
              <p14:xfrm>
                <a:off x="2892314" y="1705292"/>
                <a:ext cx="83880" cy="24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F36037-B710-698A-5891-050C96E72D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994" y="1700972"/>
                  <a:ext cx="9252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F41DC0-DB31-20B5-954C-755E50D1E37C}"/>
              </a:ext>
            </a:extLst>
          </p:cNvPr>
          <p:cNvGrpSpPr/>
          <p:nvPr/>
        </p:nvGrpSpPr>
        <p:grpSpPr>
          <a:xfrm>
            <a:off x="3172034" y="1779812"/>
            <a:ext cx="302400" cy="99000"/>
            <a:chOff x="3172034" y="1779812"/>
            <a:chExt cx="30240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0C653D-8163-217C-DE11-4932B020797D}"/>
                    </a:ext>
                  </a:extLst>
                </p14:cNvPr>
                <p14:cNvContentPartPr/>
                <p14:nvPr/>
              </p14:nvContentPartPr>
              <p14:xfrm>
                <a:off x="3172034" y="1835972"/>
                <a:ext cx="81000" cy="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0C653D-8163-217C-DE11-4932B02079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7714" y="1831652"/>
                  <a:ext cx="896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42921D-DB29-D2BB-DBEE-F03D57CEA5C5}"/>
                    </a:ext>
                  </a:extLst>
                </p14:cNvPr>
                <p14:cNvContentPartPr/>
                <p14:nvPr/>
              </p14:nvContentPartPr>
              <p14:xfrm>
                <a:off x="3361034" y="1779812"/>
                <a:ext cx="113400" cy="9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42921D-DB29-D2BB-DBEE-F03D57CEA5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6714" y="1775492"/>
                  <a:ext cx="1220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E17169-A4B0-0B11-DFA3-D9427394CB0B}"/>
              </a:ext>
            </a:extLst>
          </p:cNvPr>
          <p:cNvGrpSpPr/>
          <p:nvPr/>
        </p:nvGrpSpPr>
        <p:grpSpPr>
          <a:xfrm>
            <a:off x="3559754" y="1768292"/>
            <a:ext cx="255960" cy="109440"/>
            <a:chOff x="3559754" y="1768292"/>
            <a:chExt cx="25596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4DF9D2-5BD8-DC1D-2DC6-4E8FF6249A0B}"/>
                    </a:ext>
                  </a:extLst>
                </p14:cNvPr>
                <p14:cNvContentPartPr/>
                <p14:nvPr/>
              </p14:nvContentPartPr>
              <p14:xfrm>
                <a:off x="3559754" y="1802492"/>
                <a:ext cx="70920" cy="5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4DF9D2-5BD8-DC1D-2DC6-4E8FF6249A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5434" y="1798172"/>
                  <a:ext cx="79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23F5E9-FB09-5D47-112D-95731A4DA168}"/>
                    </a:ext>
                  </a:extLst>
                </p14:cNvPr>
                <p14:cNvContentPartPr/>
                <p14:nvPr/>
              </p14:nvContentPartPr>
              <p14:xfrm>
                <a:off x="3573434" y="1848572"/>
                <a:ext cx="62640" cy="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23F5E9-FB09-5D47-112D-95731A4DA1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9114" y="1844252"/>
                  <a:ext cx="71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F6D3DC-39E3-2F8E-7B82-9F03A76754DB}"/>
                    </a:ext>
                  </a:extLst>
                </p14:cNvPr>
                <p14:cNvContentPartPr/>
                <p14:nvPr/>
              </p14:nvContentPartPr>
              <p14:xfrm>
                <a:off x="3732194" y="1768292"/>
                <a:ext cx="83520" cy="10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F6D3DC-39E3-2F8E-7B82-9F03A76754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7874" y="1763972"/>
                  <a:ext cx="921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76CFF2-B440-D736-0767-3FE0EAE09D64}"/>
              </a:ext>
            </a:extLst>
          </p:cNvPr>
          <p:cNvGrpSpPr/>
          <p:nvPr/>
        </p:nvGrpSpPr>
        <p:grpSpPr>
          <a:xfrm>
            <a:off x="2004194" y="2120372"/>
            <a:ext cx="999360" cy="287640"/>
            <a:chOff x="2004194" y="2120372"/>
            <a:chExt cx="99936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318398-C5D2-6CB2-B7F2-493C2AEB939E}"/>
                    </a:ext>
                  </a:extLst>
                </p14:cNvPr>
                <p14:cNvContentPartPr/>
                <p14:nvPr/>
              </p14:nvContentPartPr>
              <p14:xfrm>
                <a:off x="2004194" y="2261492"/>
                <a:ext cx="102600" cy="14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318398-C5D2-6CB2-B7F2-493C2AEB93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99874" y="2257172"/>
                  <a:ext cx="111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B4C98-7296-9E56-4CF5-B7ACFD30B92E}"/>
                    </a:ext>
                  </a:extLst>
                </p14:cNvPr>
                <p14:cNvContentPartPr/>
                <p14:nvPr/>
              </p14:nvContentPartPr>
              <p14:xfrm>
                <a:off x="2208674" y="2254292"/>
                <a:ext cx="15840" cy="14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B4C98-7296-9E56-4CF5-B7ACFD30B9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04354" y="2249972"/>
                  <a:ext cx="24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5613FE-1E40-A750-2E82-C11175DE1D23}"/>
                    </a:ext>
                  </a:extLst>
                </p14:cNvPr>
                <p14:cNvContentPartPr/>
                <p14:nvPr/>
              </p14:nvContentPartPr>
              <p14:xfrm>
                <a:off x="2170154" y="2321612"/>
                <a:ext cx="119520" cy="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5613FE-1E40-A750-2E82-C11175DE1D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65834" y="2317292"/>
                  <a:ext cx="128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F1399C-25F8-F9FA-1A96-00F0A329652E}"/>
                    </a:ext>
                  </a:extLst>
                </p14:cNvPr>
                <p14:cNvContentPartPr/>
                <p14:nvPr/>
              </p14:nvContentPartPr>
              <p14:xfrm>
                <a:off x="2396954" y="2219012"/>
                <a:ext cx="92520" cy="158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F1399C-25F8-F9FA-1A96-00F0A32965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2634" y="2214692"/>
                  <a:ext cx="101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9B58FC-72D8-6B71-A9A1-58AC1829602E}"/>
                    </a:ext>
                  </a:extLst>
                </p14:cNvPr>
                <p14:cNvContentPartPr/>
                <p14:nvPr/>
              </p14:nvContentPartPr>
              <p14:xfrm>
                <a:off x="2421434" y="2293172"/>
                <a:ext cx="47160" cy="94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9B58FC-72D8-6B71-A9A1-58AC182960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7114" y="2288852"/>
                  <a:ext cx="55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BE000F-1A7A-B07D-41C9-01D98D5CF4B2}"/>
                    </a:ext>
                  </a:extLst>
                </p14:cNvPr>
                <p14:cNvContentPartPr/>
                <p14:nvPr/>
              </p14:nvContentPartPr>
              <p14:xfrm>
                <a:off x="2490194" y="2120372"/>
                <a:ext cx="106920" cy="124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BE000F-1A7A-B07D-41C9-01D98D5CF4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5874" y="2116052"/>
                  <a:ext cx="115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F97868-EE3A-ED02-FD38-24D8BD35E5B5}"/>
                    </a:ext>
                  </a:extLst>
                </p14:cNvPr>
                <p14:cNvContentPartPr/>
                <p14:nvPr/>
              </p14:nvContentPartPr>
              <p14:xfrm>
                <a:off x="2632394" y="2298212"/>
                <a:ext cx="106920" cy="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F97868-EE3A-ED02-FD38-24D8BD35E5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28074" y="2293892"/>
                  <a:ext cx="1155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6E98C6-A85E-57F2-B1B9-4D40509C1E64}"/>
                    </a:ext>
                  </a:extLst>
                </p14:cNvPr>
                <p14:cNvContentPartPr/>
                <p14:nvPr/>
              </p14:nvContentPartPr>
              <p14:xfrm>
                <a:off x="2774594" y="2199932"/>
                <a:ext cx="100440" cy="7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6E98C6-A85E-57F2-B1B9-4D40509C1E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0274" y="2195612"/>
                  <a:ext cx="109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DD9C23-74A1-E34D-7064-8CDAD0B615FC}"/>
                    </a:ext>
                  </a:extLst>
                </p14:cNvPr>
                <p14:cNvContentPartPr/>
                <p14:nvPr/>
              </p14:nvContentPartPr>
              <p14:xfrm>
                <a:off x="2804834" y="2271212"/>
                <a:ext cx="95400" cy="128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DD9C23-74A1-E34D-7064-8CDAD0B615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00514" y="2266892"/>
                  <a:ext cx="104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465017-F747-CFC6-3661-94E9549A9718}"/>
                    </a:ext>
                  </a:extLst>
                </p14:cNvPr>
                <p14:cNvContentPartPr/>
                <p14:nvPr/>
              </p14:nvContentPartPr>
              <p14:xfrm>
                <a:off x="2935154" y="2233052"/>
                <a:ext cx="68400" cy="13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465017-F747-CFC6-3661-94E9549A97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0834" y="2228732"/>
                  <a:ext cx="77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FC8D8A-C35D-82B3-D6A3-94D8B50316F5}"/>
                    </a:ext>
                  </a:extLst>
                </p14:cNvPr>
                <p14:cNvContentPartPr/>
                <p14:nvPr/>
              </p14:nvContentPartPr>
              <p14:xfrm>
                <a:off x="2923994" y="2266892"/>
                <a:ext cx="59760" cy="11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FC8D8A-C35D-82B3-D6A3-94D8B50316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9674" y="2262572"/>
                  <a:ext cx="684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622FA8-F96A-6422-A6FE-42C3136F537B}"/>
              </a:ext>
            </a:extLst>
          </p:cNvPr>
          <p:cNvGrpSpPr/>
          <p:nvPr/>
        </p:nvGrpSpPr>
        <p:grpSpPr>
          <a:xfrm>
            <a:off x="3160874" y="2141252"/>
            <a:ext cx="620640" cy="185400"/>
            <a:chOff x="3160874" y="2141252"/>
            <a:chExt cx="62064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36F3FC-955B-AB47-E64C-D94A4D0AFB0B}"/>
                    </a:ext>
                  </a:extLst>
                </p14:cNvPr>
                <p14:cNvContentPartPr/>
                <p14:nvPr/>
              </p14:nvContentPartPr>
              <p14:xfrm>
                <a:off x="3160874" y="2265812"/>
                <a:ext cx="9360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36F3FC-955B-AB47-E64C-D94A4D0AFB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6554" y="2261492"/>
                  <a:ext cx="102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0CA213-50EA-76BB-D1DE-B2361C9DEE66}"/>
                    </a:ext>
                  </a:extLst>
                </p14:cNvPr>
                <p14:cNvContentPartPr/>
                <p14:nvPr/>
              </p14:nvContentPartPr>
              <p14:xfrm>
                <a:off x="3342314" y="2201012"/>
                <a:ext cx="97200" cy="12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0CA213-50EA-76BB-D1DE-B2361C9DE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37994" y="2196692"/>
                  <a:ext cx="105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00D988-AF75-9AB3-50BF-57E5243B2C7E}"/>
                    </a:ext>
                  </a:extLst>
                </p14:cNvPr>
                <p14:cNvContentPartPr/>
                <p14:nvPr/>
              </p14:nvContentPartPr>
              <p14:xfrm>
                <a:off x="3521594" y="2221172"/>
                <a:ext cx="84600" cy="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00D988-AF75-9AB3-50BF-57E5243B2C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7274" y="2216852"/>
                  <a:ext cx="932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28DBBB-C47B-198C-77B5-12DB1C2ED108}"/>
                    </a:ext>
                  </a:extLst>
                </p14:cNvPr>
                <p14:cNvContentPartPr/>
                <p14:nvPr/>
              </p14:nvContentPartPr>
              <p14:xfrm>
                <a:off x="3537794" y="2270492"/>
                <a:ext cx="104040" cy="1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28DBBB-C47B-198C-77B5-12DB1C2ED1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33474" y="2266172"/>
                  <a:ext cx="112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6EC48F-45D9-20BE-C2E3-C479AEFD140B}"/>
                    </a:ext>
                  </a:extLst>
                </p14:cNvPr>
                <p14:cNvContentPartPr/>
                <p14:nvPr/>
              </p14:nvContentPartPr>
              <p14:xfrm>
                <a:off x="3690794" y="2141252"/>
                <a:ext cx="90720" cy="136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6EC48F-45D9-20BE-C2E3-C479AEFD14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86474" y="2136932"/>
                  <a:ext cx="9936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76E4441-4F55-4793-D8A7-06C4E5B0AFE9}"/>
                  </a:ext>
                </a:extLst>
              </p14:cNvPr>
              <p14:cNvContentPartPr/>
              <p14:nvPr/>
            </p14:nvContentPartPr>
            <p14:xfrm>
              <a:off x="2289674" y="3128012"/>
              <a:ext cx="109800" cy="259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76E4441-4F55-4793-D8A7-06C4E5B0AF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85354" y="3123692"/>
                <a:ext cx="118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740360-0C66-53DD-CF53-C74D94E30B5B}"/>
                  </a:ext>
                </a:extLst>
              </p14:cNvPr>
              <p14:cNvContentPartPr/>
              <p14:nvPr/>
            </p14:nvContentPartPr>
            <p14:xfrm>
              <a:off x="2549234" y="3217292"/>
              <a:ext cx="116280" cy="33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740360-0C66-53DD-CF53-C74D94E30B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44914" y="3212972"/>
                <a:ext cx="1249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1F4D641-8F0E-282F-0B2F-012058E643CF}"/>
              </a:ext>
            </a:extLst>
          </p:cNvPr>
          <p:cNvGrpSpPr/>
          <p:nvPr/>
        </p:nvGrpSpPr>
        <p:grpSpPr>
          <a:xfrm>
            <a:off x="2858834" y="2973212"/>
            <a:ext cx="1230480" cy="370080"/>
            <a:chOff x="2858834" y="2973212"/>
            <a:chExt cx="123048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FF63265-00D2-398E-0038-21BCF675A941}"/>
                    </a:ext>
                  </a:extLst>
                </p14:cNvPr>
                <p14:cNvContentPartPr/>
                <p14:nvPr/>
              </p14:nvContentPartPr>
              <p14:xfrm>
                <a:off x="2858834" y="3089492"/>
                <a:ext cx="136440" cy="15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FF63265-00D2-398E-0038-21BCF675A9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54514" y="3085172"/>
                  <a:ext cx="145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C5D342-4DBA-DB45-738D-9549B01DB178}"/>
                    </a:ext>
                  </a:extLst>
                </p14:cNvPr>
                <p14:cNvContentPartPr/>
                <p14:nvPr/>
              </p14:nvContentPartPr>
              <p14:xfrm>
                <a:off x="2934794" y="3100292"/>
                <a:ext cx="11880" cy="213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C5D342-4DBA-DB45-738D-9549B01DB1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30474" y="3095972"/>
                  <a:ext cx="20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CA2401-8E3E-F938-E9B8-E2090097208F}"/>
                    </a:ext>
                  </a:extLst>
                </p14:cNvPr>
                <p14:cNvContentPartPr/>
                <p14:nvPr/>
              </p14:nvContentPartPr>
              <p14:xfrm>
                <a:off x="3119474" y="2978972"/>
                <a:ext cx="97920" cy="364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CA2401-8E3E-F938-E9B8-E209009720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15154" y="2974652"/>
                  <a:ext cx="106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127E94-65B7-31E7-969A-56E5AD037DEE}"/>
                    </a:ext>
                  </a:extLst>
                </p14:cNvPr>
                <p14:cNvContentPartPr/>
                <p14:nvPr/>
              </p14:nvContentPartPr>
              <p14:xfrm>
                <a:off x="3239714" y="3108212"/>
                <a:ext cx="70920" cy="148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127E94-65B7-31E7-969A-56E5AD037D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35394" y="3103892"/>
                  <a:ext cx="79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8AC845-DB27-0B91-9C7C-A5F48740464A}"/>
                    </a:ext>
                  </a:extLst>
                </p14:cNvPr>
                <p14:cNvContentPartPr/>
                <p14:nvPr/>
              </p14:nvContentPartPr>
              <p14:xfrm>
                <a:off x="3396314" y="3172652"/>
                <a:ext cx="4932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8AC845-DB27-0B91-9C7C-A5F4874046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91994" y="3168332"/>
                  <a:ext cx="57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56CA31-4143-CC78-A6B6-8D0AB052D1AE}"/>
                    </a:ext>
                  </a:extLst>
                </p14:cNvPr>
                <p14:cNvContentPartPr/>
                <p14:nvPr/>
              </p14:nvContentPartPr>
              <p14:xfrm>
                <a:off x="3475154" y="3109652"/>
                <a:ext cx="96120" cy="126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56CA31-4143-CC78-A6B6-8D0AB052D1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70834" y="3105332"/>
                  <a:ext cx="104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28BFBF-4613-637B-6015-A460482A83F8}"/>
                    </a:ext>
                  </a:extLst>
                </p14:cNvPr>
                <p14:cNvContentPartPr/>
                <p14:nvPr/>
              </p14:nvContentPartPr>
              <p14:xfrm>
                <a:off x="3584954" y="2973212"/>
                <a:ext cx="92520" cy="283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28BFBF-4613-637B-6015-A460482A83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80634" y="2968892"/>
                  <a:ext cx="101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896D52-0871-2439-4A3B-F47DE0220389}"/>
                    </a:ext>
                  </a:extLst>
                </p14:cNvPr>
                <p14:cNvContentPartPr/>
                <p14:nvPr/>
              </p14:nvContentPartPr>
              <p14:xfrm>
                <a:off x="3781874" y="3080852"/>
                <a:ext cx="128160" cy="11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896D52-0871-2439-4A3B-F47DE02203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7554" y="3076532"/>
                  <a:ext cx="13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584C41-83EB-A366-4791-C3895A261517}"/>
                    </a:ext>
                  </a:extLst>
                </p14:cNvPr>
                <p14:cNvContentPartPr/>
                <p14:nvPr/>
              </p14:nvContentPartPr>
              <p14:xfrm>
                <a:off x="4001834" y="3053852"/>
                <a:ext cx="87480" cy="109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584C41-83EB-A366-4791-C3895A2615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97514" y="3049532"/>
                  <a:ext cx="9612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4B16FAF-BA65-7E96-1BC5-C499012E4365}"/>
                  </a:ext>
                </a:extLst>
              </p14:cNvPr>
              <p14:cNvContentPartPr/>
              <p14:nvPr/>
            </p14:nvContentPartPr>
            <p14:xfrm>
              <a:off x="2431514" y="3660092"/>
              <a:ext cx="98640" cy="189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4B16FAF-BA65-7E96-1BC5-C499012E43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27194" y="3655772"/>
                <a:ext cx="10728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F8D1DC0-68B5-BC78-8A26-F989F6B619CA}"/>
              </a:ext>
            </a:extLst>
          </p:cNvPr>
          <p:cNvGrpSpPr/>
          <p:nvPr/>
        </p:nvGrpSpPr>
        <p:grpSpPr>
          <a:xfrm>
            <a:off x="2682794" y="3670892"/>
            <a:ext cx="237600" cy="180360"/>
            <a:chOff x="2682794" y="3670892"/>
            <a:chExt cx="23760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63CB50-400A-9D1E-BFC3-06D5722B3106}"/>
                    </a:ext>
                  </a:extLst>
                </p14:cNvPr>
                <p14:cNvContentPartPr/>
                <p14:nvPr/>
              </p14:nvContentPartPr>
              <p14:xfrm>
                <a:off x="2682794" y="3780332"/>
                <a:ext cx="9288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63CB50-400A-9D1E-BFC3-06D5722B31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8474" y="3776012"/>
                  <a:ext cx="101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272582-26FD-57CB-EDA5-3CC4D2D31076}"/>
                    </a:ext>
                  </a:extLst>
                </p14:cNvPr>
                <p14:cNvContentPartPr/>
                <p14:nvPr/>
              </p14:nvContentPartPr>
              <p14:xfrm>
                <a:off x="2835794" y="3670892"/>
                <a:ext cx="84600" cy="180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272582-26FD-57CB-EDA5-3CC4D2D310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1474" y="3666572"/>
                  <a:ext cx="932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FD3B4B-084E-6E01-A6DB-E75BB2E46954}"/>
              </a:ext>
            </a:extLst>
          </p:cNvPr>
          <p:cNvGrpSpPr/>
          <p:nvPr/>
        </p:nvGrpSpPr>
        <p:grpSpPr>
          <a:xfrm>
            <a:off x="3117314" y="3649652"/>
            <a:ext cx="660240" cy="195120"/>
            <a:chOff x="3117314" y="3649652"/>
            <a:chExt cx="66024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B88B38-3EC5-457D-0E85-846B331CB63E}"/>
                    </a:ext>
                  </a:extLst>
                </p14:cNvPr>
                <p14:cNvContentPartPr/>
                <p14:nvPr/>
              </p14:nvContentPartPr>
              <p14:xfrm>
                <a:off x="3117314" y="3776012"/>
                <a:ext cx="104760" cy="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B88B38-3EC5-457D-0E85-846B331CB6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12994" y="3771692"/>
                  <a:ext cx="113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38585E-9326-170D-2C0A-A61F4F1CF5D5}"/>
                    </a:ext>
                  </a:extLst>
                </p14:cNvPr>
                <p14:cNvContentPartPr/>
                <p14:nvPr/>
              </p14:nvContentPartPr>
              <p14:xfrm>
                <a:off x="3182474" y="3735692"/>
                <a:ext cx="24840" cy="109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38585E-9326-170D-2C0A-A61F4F1CF5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8154" y="3731372"/>
                  <a:ext cx="33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B42A8D5-284B-986C-4766-D2F3CE7D7F63}"/>
                    </a:ext>
                  </a:extLst>
                </p14:cNvPr>
                <p14:cNvContentPartPr/>
                <p14:nvPr/>
              </p14:nvContentPartPr>
              <p14:xfrm>
                <a:off x="3327194" y="3656132"/>
                <a:ext cx="111240" cy="121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B42A8D5-284B-986C-4766-D2F3CE7D7F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2874" y="3651812"/>
                  <a:ext cx="119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D19584-9B03-1C9D-084C-2CF43366A922}"/>
                    </a:ext>
                  </a:extLst>
                </p14:cNvPr>
                <p14:cNvContentPartPr/>
                <p14:nvPr/>
              </p14:nvContentPartPr>
              <p14:xfrm>
                <a:off x="3371474" y="3649652"/>
                <a:ext cx="14040" cy="176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D19584-9B03-1C9D-084C-2CF43366A9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67154" y="3645332"/>
                  <a:ext cx="2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448C21-C3B2-A9EC-F4C6-7361293D9DE2}"/>
                    </a:ext>
                  </a:extLst>
                </p14:cNvPr>
                <p14:cNvContentPartPr/>
                <p14:nvPr/>
              </p14:nvContentPartPr>
              <p14:xfrm>
                <a:off x="3451034" y="3697172"/>
                <a:ext cx="66960" cy="12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448C21-C3B2-A9EC-F4C6-7361293D9D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46714" y="3692852"/>
                  <a:ext cx="75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2027FE-396F-E560-5445-7B0F85E248B8}"/>
                    </a:ext>
                  </a:extLst>
                </p14:cNvPr>
                <p14:cNvContentPartPr/>
                <p14:nvPr/>
              </p14:nvContentPartPr>
              <p14:xfrm>
                <a:off x="3650114" y="3683492"/>
                <a:ext cx="127440" cy="13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2027FE-396F-E560-5445-7B0F85E248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5794" y="3679172"/>
                  <a:ext cx="13608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863692C-9E45-3D79-8C20-C646F559F6EB}"/>
                  </a:ext>
                </a:extLst>
              </p14:cNvPr>
              <p14:cNvContentPartPr/>
              <p14:nvPr/>
            </p14:nvContentPartPr>
            <p14:xfrm>
              <a:off x="3940274" y="3673052"/>
              <a:ext cx="105120" cy="135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863692C-9E45-3D79-8C20-C646F559F6E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935954" y="3668732"/>
                <a:ext cx="11376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8D18B44-3D58-939A-C4CC-6E9C07F8D148}"/>
              </a:ext>
            </a:extLst>
          </p:cNvPr>
          <p:cNvGrpSpPr/>
          <p:nvPr/>
        </p:nvGrpSpPr>
        <p:grpSpPr>
          <a:xfrm>
            <a:off x="3156194" y="4150772"/>
            <a:ext cx="325440" cy="155520"/>
            <a:chOff x="3156194" y="4150772"/>
            <a:chExt cx="32544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47F45C-388B-DB56-A3CF-9746D18E9626}"/>
                    </a:ext>
                  </a:extLst>
                </p14:cNvPr>
                <p14:cNvContentPartPr/>
                <p14:nvPr/>
              </p14:nvContentPartPr>
              <p14:xfrm>
                <a:off x="3156194" y="4162292"/>
                <a:ext cx="99360" cy="144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47F45C-388B-DB56-A3CF-9746D18E96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51874" y="4157972"/>
                  <a:ext cx="108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4B14E3-B428-94C8-2B50-742670000FDE}"/>
                    </a:ext>
                  </a:extLst>
                </p14:cNvPr>
                <p14:cNvContentPartPr/>
                <p14:nvPr/>
              </p14:nvContentPartPr>
              <p14:xfrm>
                <a:off x="3387314" y="4150772"/>
                <a:ext cx="94320" cy="15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4B14E3-B428-94C8-2B50-742670000F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82994" y="4146452"/>
                  <a:ext cx="102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9F87E84-CCCA-594C-2D84-E0D74ECB12CE}"/>
              </a:ext>
            </a:extLst>
          </p:cNvPr>
          <p:cNvGrpSpPr/>
          <p:nvPr/>
        </p:nvGrpSpPr>
        <p:grpSpPr>
          <a:xfrm>
            <a:off x="3745154" y="4079492"/>
            <a:ext cx="464760" cy="262440"/>
            <a:chOff x="3745154" y="4079492"/>
            <a:chExt cx="46476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46BCE9-46CA-EA81-187A-42E3C7271D9A}"/>
                    </a:ext>
                  </a:extLst>
                </p14:cNvPr>
                <p14:cNvContentPartPr/>
                <p14:nvPr/>
              </p14:nvContentPartPr>
              <p14:xfrm>
                <a:off x="3745154" y="4229252"/>
                <a:ext cx="47880" cy="9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46BCE9-46CA-EA81-187A-42E3C7271D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40834" y="4224932"/>
                  <a:ext cx="56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BA545B-5F38-1D10-4C4F-9E5AB8DED635}"/>
                    </a:ext>
                  </a:extLst>
                </p14:cNvPr>
                <p14:cNvContentPartPr/>
                <p14:nvPr/>
              </p14:nvContentPartPr>
              <p14:xfrm>
                <a:off x="3876194" y="4089572"/>
                <a:ext cx="87840" cy="200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BA545B-5F38-1D10-4C4F-9E5AB8DED6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71874" y="4085252"/>
                  <a:ext cx="96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71B5EC-16FE-5BDB-8171-E8E6F80053EA}"/>
                    </a:ext>
                  </a:extLst>
                </p14:cNvPr>
                <p14:cNvContentPartPr/>
                <p14:nvPr/>
              </p14:nvContentPartPr>
              <p14:xfrm>
                <a:off x="3974474" y="4079492"/>
                <a:ext cx="70200" cy="262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71B5EC-16FE-5BDB-8171-E8E6F80053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70154" y="4075172"/>
                  <a:ext cx="78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CC1DFCC-E380-C235-3475-17675D402905}"/>
                    </a:ext>
                  </a:extLst>
                </p14:cNvPr>
                <p14:cNvContentPartPr/>
                <p14:nvPr/>
              </p14:nvContentPartPr>
              <p14:xfrm>
                <a:off x="4103354" y="4120532"/>
                <a:ext cx="106560" cy="147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C1DFCC-E380-C235-3475-17675D40290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99034" y="4116212"/>
                  <a:ext cx="115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4B432C-CCF8-F7EF-5144-003A3B2385E3}"/>
                    </a:ext>
                  </a:extLst>
                </p14:cNvPr>
                <p14:cNvContentPartPr/>
                <p14:nvPr/>
              </p14:nvContentPartPr>
              <p14:xfrm>
                <a:off x="4170674" y="4114772"/>
                <a:ext cx="15840" cy="20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4B432C-CCF8-F7EF-5144-003A3B2385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66354" y="4110452"/>
                  <a:ext cx="24480" cy="21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27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6E2BA4-8D98-5FF8-F452-B92F8A7D68C2}"/>
                  </a:ext>
                </a:extLst>
              </p14:cNvPr>
              <p14:cNvContentPartPr/>
              <p14:nvPr/>
            </p14:nvContentPartPr>
            <p14:xfrm>
              <a:off x="1044332" y="1623535"/>
              <a:ext cx="19080" cy="27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6E2BA4-8D98-5FF8-F452-B92F8A7D6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32" y="1614535"/>
                <a:ext cx="3672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C1D82A0-20F5-342A-89EB-CA9D0B3828A3}"/>
              </a:ext>
            </a:extLst>
          </p:cNvPr>
          <p:cNvGrpSpPr/>
          <p:nvPr/>
        </p:nvGrpSpPr>
        <p:grpSpPr>
          <a:xfrm>
            <a:off x="880532" y="1375855"/>
            <a:ext cx="2586600" cy="755640"/>
            <a:chOff x="880532" y="1375855"/>
            <a:chExt cx="258660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C9897B-633C-8882-0025-F0CD148DE68A}"/>
                    </a:ext>
                  </a:extLst>
                </p14:cNvPr>
                <p14:cNvContentPartPr/>
                <p14:nvPr/>
              </p14:nvContentPartPr>
              <p14:xfrm>
                <a:off x="880532" y="1568455"/>
                <a:ext cx="338040" cy="37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C9897B-633C-8882-0025-F0CD148DE6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1892" y="1559815"/>
                  <a:ext cx="3556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91C8FF-3676-491D-EFE7-03263EA316CB}"/>
                    </a:ext>
                  </a:extLst>
                </p14:cNvPr>
                <p14:cNvContentPartPr/>
                <p14:nvPr/>
              </p14:nvContentPartPr>
              <p14:xfrm>
                <a:off x="1290212" y="1534975"/>
                <a:ext cx="1996560" cy="59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91C8FF-3676-491D-EFE7-03263EA316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1572" y="1525975"/>
                  <a:ext cx="201420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3F6BF3-3930-34CD-DC2A-E170C8C6281E}"/>
                    </a:ext>
                  </a:extLst>
                </p14:cNvPr>
                <p14:cNvContentPartPr/>
                <p14:nvPr/>
              </p14:nvContentPartPr>
              <p14:xfrm>
                <a:off x="2754332" y="1375855"/>
                <a:ext cx="106200" cy="10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3F6BF3-3930-34CD-DC2A-E170C8C628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5692" y="1366855"/>
                  <a:ext cx="123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77CCA2-5647-35D7-AEA0-3A00D10A3908}"/>
                    </a:ext>
                  </a:extLst>
                </p14:cNvPr>
                <p14:cNvContentPartPr/>
                <p14:nvPr/>
              </p14:nvContentPartPr>
              <p14:xfrm>
                <a:off x="2879612" y="1578175"/>
                <a:ext cx="174240" cy="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77CCA2-5647-35D7-AEA0-3A00D10A39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0972" y="1569535"/>
                  <a:ext cx="19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9D335B-3867-A9EF-6D21-5C287C88B59A}"/>
                    </a:ext>
                  </a:extLst>
                </p14:cNvPr>
                <p14:cNvContentPartPr/>
                <p14:nvPr/>
              </p14:nvContentPartPr>
              <p14:xfrm>
                <a:off x="1328012" y="1457215"/>
                <a:ext cx="101520" cy="11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9D335B-3867-A9EF-6D21-5C287C88B5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9012" y="1448575"/>
                  <a:ext cx="119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23737A-16EA-E406-B908-3EC16E5BA3E0}"/>
                    </a:ext>
                  </a:extLst>
                </p14:cNvPr>
                <p14:cNvContentPartPr/>
                <p14:nvPr/>
              </p14:nvContentPartPr>
              <p14:xfrm>
                <a:off x="2145212" y="1482775"/>
                <a:ext cx="91440" cy="113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23737A-16EA-E406-B908-3EC16E5BA3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6212" y="1474135"/>
                  <a:ext cx="109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2D83C0-BB3F-EF01-4625-333AC59C1FA0}"/>
                    </a:ext>
                  </a:extLst>
                </p14:cNvPr>
                <p14:cNvContentPartPr/>
                <p14:nvPr/>
              </p14:nvContentPartPr>
              <p14:xfrm>
                <a:off x="3460292" y="1566295"/>
                <a:ext cx="6840" cy="26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2D83C0-BB3F-EF01-4625-333AC59C1F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1292" y="1557295"/>
                  <a:ext cx="2448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CEBE8F-A005-9ECB-55E8-DCF151D418EE}"/>
                  </a:ext>
                </a:extLst>
              </p14:cNvPr>
              <p14:cNvContentPartPr/>
              <p14:nvPr/>
            </p14:nvContentPartPr>
            <p14:xfrm>
              <a:off x="3376412" y="1516615"/>
              <a:ext cx="1313640" cy="343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CEBE8F-A005-9ECB-55E8-DCF151D418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7412" y="1507615"/>
                <a:ext cx="13312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78D7CF-6D2A-0ADE-C67E-007A92F53472}"/>
                  </a:ext>
                </a:extLst>
              </p14:cNvPr>
              <p14:cNvContentPartPr/>
              <p14:nvPr/>
            </p14:nvContentPartPr>
            <p14:xfrm>
              <a:off x="4298012" y="1451815"/>
              <a:ext cx="86760" cy="87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78D7CF-6D2A-0ADE-C67E-007A92F534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9372" y="1443175"/>
                <a:ext cx="104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F85475-1AE6-5AB3-91C3-2ECE31743203}"/>
                  </a:ext>
                </a:extLst>
              </p14:cNvPr>
              <p14:cNvContentPartPr/>
              <p14:nvPr/>
            </p14:nvContentPartPr>
            <p14:xfrm>
              <a:off x="4178132" y="1610935"/>
              <a:ext cx="102600" cy="1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F85475-1AE6-5AB3-91C3-2ECE317432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9492" y="1601935"/>
                <a:ext cx="1202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319E4-09A5-3C88-40B0-159B0467CBF5}"/>
              </a:ext>
            </a:extLst>
          </p:cNvPr>
          <p:cNvGrpSpPr/>
          <p:nvPr/>
        </p:nvGrpSpPr>
        <p:grpSpPr>
          <a:xfrm>
            <a:off x="4845212" y="1377655"/>
            <a:ext cx="2440080" cy="745560"/>
            <a:chOff x="4845212" y="1377655"/>
            <a:chExt cx="2440080" cy="7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0A3BCE-BDC1-8183-0753-A5FBCA2C5303}"/>
                    </a:ext>
                  </a:extLst>
                </p14:cNvPr>
                <p14:cNvContentPartPr/>
                <p14:nvPr/>
              </p14:nvContentPartPr>
              <p14:xfrm>
                <a:off x="4845212" y="1540015"/>
                <a:ext cx="1294560" cy="58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0A3BCE-BDC1-8183-0753-A5FBCA2C53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6572" y="1531015"/>
                  <a:ext cx="13122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D86137-88C2-BAC5-71DE-1E0E9B65D59D}"/>
                    </a:ext>
                  </a:extLst>
                </p14:cNvPr>
                <p14:cNvContentPartPr/>
                <p14:nvPr/>
              </p14:nvContentPartPr>
              <p14:xfrm>
                <a:off x="5483132" y="1377655"/>
                <a:ext cx="104760" cy="11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D86137-88C2-BAC5-71DE-1E0E9B65D5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4132" y="1369015"/>
                  <a:ext cx="122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1157FF-35A2-BAB7-889C-F865286638AB}"/>
                    </a:ext>
                  </a:extLst>
                </p14:cNvPr>
                <p14:cNvContentPartPr/>
                <p14:nvPr/>
              </p14:nvContentPartPr>
              <p14:xfrm>
                <a:off x="5609492" y="1634335"/>
                <a:ext cx="182520" cy="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1157FF-35A2-BAB7-889C-F865286638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00492" y="1625335"/>
                  <a:ext cx="20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EC7654-C763-8C20-44D9-29D385AFCA94}"/>
                    </a:ext>
                  </a:extLst>
                </p14:cNvPr>
                <p14:cNvContentPartPr/>
                <p14:nvPr/>
              </p14:nvContentPartPr>
              <p14:xfrm>
                <a:off x="6378452" y="1662055"/>
                <a:ext cx="203040" cy="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EC7654-C763-8C20-44D9-29D385AFCA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69812" y="1653415"/>
                  <a:ext cx="220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AEFE3-79D2-0954-AFDF-321CD4361B88}"/>
                    </a:ext>
                  </a:extLst>
                </p14:cNvPr>
                <p14:cNvContentPartPr/>
                <p14:nvPr/>
              </p14:nvContentPartPr>
              <p14:xfrm>
                <a:off x="6387452" y="1566655"/>
                <a:ext cx="251280" cy="27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AEFE3-79D2-0954-AFDF-321CD4361B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8452" y="1558015"/>
                  <a:ext cx="268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C0F2F2-238F-9B54-513E-791CC8C75DFD}"/>
                    </a:ext>
                  </a:extLst>
                </p14:cNvPr>
                <p14:cNvContentPartPr/>
                <p14:nvPr/>
              </p14:nvContentPartPr>
              <p14:xfrm>
                <a:off x="6797852" y="1549375"/>
                <a:ext cx="86040" cy="27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C0F2F2-238F-9B54-513E-791CC8C75D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88852" y="1540735"/>
                  <a:ext cx="103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21A522-BC36-9002-DDCB-C1263738B29D}"/>
                    </a:ext>
                  </a:extLst>
                </p14:cNvPr>
                <p14:cNvContentPartPr/>
                <p14:nvPr/>
              </p14:nvContentPartPr>
              <p14:xfrm>
                <a:off x="6931412" y="1587175"/>
                <a:ext cx="149760" cy="22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21A522-BC36-9002-DDCB-C1263738B2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22772" y="1578535"/>
                  <a:ext cx="167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92E77B-9C85-2823-45A9-3BBD08D72A14}"/>
                    </a:ext>
                  </a:extLst>
                </p14:cNvPr>
                <p14:cNvContentPartPr/>
                <p14:nvPr/>
              </p14:nvContentPartPr>
              <p14:xfrm>
                <a:off x="7135172" y="1579615"/>
                <a:ext cx="150120" cy="24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92E77B-9C85-2823-45A9-3BBD08D72A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6532" y="1570975"/>
                  <a:ext cx="167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8D5A7A-CCFC-8701-B13E-1B527C60839A}"/>
                    </a:ext>
                  </a:extLst>
                </p14:cNvPr>
                <p14:cNvContentPartPr/>
                <p14:nvPr/>
              </p14:nvContentPartPr>
              <p14:xfrm>
                <a:off x="7140212" y="1702735"/>
                <a:ext cx="127800" cy="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8D5A7A-CCFC-8701-B13E-1B527C6083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31572" y="1694095"/>
                  <a:ext cx="1454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176037-5918-CF53-B503-530E5CDECEF6}"/>
              </a:ext>
            </a:extLst>
          </p:cNvPr>
          <p:cNvGrpSpPr/>
          <p:nvPr/>
        </p:nvGrpSpPr>
        <p:grpSpPr>
          <a:xfrm>
            <a:off x="5506532" y="1407535"/>
            <a:ext cx="2948040" cy="1586520"/>
            <a:chOff x="5506532" y="1407535"/>
            <a:chExt cx="2948040" cy="15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8FA886-8EDF-A345-926A-716D9A53D8A4}"/>
                    </a:ext>
                  </a:extLst>
                </p14:cNvPr>
                <p14:cNvContentPartPr/>
                <p14:nvPr/>
              </p14:nvContentPartPr>
              <p14:xfrm>
                <a:off x="5506532" y="2036455"/>
                <a:ext cx="115200" cy="33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8FA886-8EDF-A345-926A-716D9A53D8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97532" y="2027455"/>
                  <a:ext cx="13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991C81-7F3E-234C-D592-664D65565CBF}"/>
                    </a:ext>
                  </a:extLst>
                </p14:cNvPr>
                <p14:cNvContentPartPr/>
                <p14:nvPr/>
              </p14:nvContentPartPr>
              <p14:xfrm>
                <a:off x="5714252" y="2041855"/>
                <a:ext cx="86760" cy="277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991C81-7F3E-234C-D592-664D65565C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05612" y="2032855"/>
                  <a:ext cx="104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9C2D74-FC5A-8B0C-17EA-4875177FA39F}"/>
                    </a:ext>
                  </a:extLst>
                </p14:cNvPr>
                <p14:cNvContentPartPr/>
                <p14:nvPr/>
              </p14:nvContentPartPr>
              <p14:xfrm>
                <a:off x="5755292" y="1997215"/>
                <a:ext cx="1073880" cy="434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9C2D74-FC5A-8B0C-17EA-4875177FA3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46292" y="1988215"/>
                  <a:ext cx="10915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B92190-B30A-7CF6-2ADB-F7720F83D192}"/>
                    </a:ext>
                  </a:extLst>
                </p14:cNvPr>
                <p14:cNvContentPartPr/>
                <p14:nvPr/>
              </p14:nvContentPartPr>
              <p14:xfrm>
                <a:off x="6364412" y="1948975"/>
                <a:ext cx="93960" cy="8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B92190-B30A-7CF6-2ADB-F7720F83D1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5412" y="1940335"/>
                  <a:ext cx="111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4C8E26-C091-0978-7481-FA9A6B0E6AA1}"/>
                    </a:ext>
                  </a:extLst>
                </p14:cNvPr>
                <p14:cNvContentPartPr/>
                <p14:nvPr/>
              </p14:nvContentPartPr>
              <p14:xfrm>
                <a:off x="6008012" y="1943575"/>
                <a:ext cx="81000" cy="7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4C8E26-C091-0978-7481-FA9A6B0E6A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99012" y="1934575"/>
                  <a:ext cx="98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E84468-EBF6-7C9B-368D-3A3A3EAB37EF}"/>
                    </a:ext>
                  </a:extLst>
                </p14:cNvPr>
                <p14:cNvContentPartPr/>
                <p14:nvPr/>
              </p14:nvContentPartPr>
              <p14:xfrm>
                <a:off x="6944012" y="1899295"/>
                <a:ext cx="1420560" cy="48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E84468-EBF6-7C9B-368D-3A3A3EAB37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35012" y="1890295"/>
                  <a:ext cx="14382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EEAD89-8876-D9AA-689A-E451B03022C2}"/>
                    </a:ext>
                  </a:extLst>
                </p14:cNvPr>
                <p14:cNvContentPartPr/>
                <p14:nvPr/>
              </p14:nvContentPartPr>
              <p14:xfrm>
                <a:off x="8318852" y="2003335"/>
                <a:ext cx="135720" cy="1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EEAD89-8876-D9AA-689A-E451B03022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10212" y="1994335"/>
                  <a:ext cx="153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0D7C72-D8F0-8ECE-A23B-FB1A34357060}"/>
                    </a:ext>
                  </a:extLst>
                </p14:cNvPr>
                <p14:cNvContentPartPr/>
                <p14:nvPr/>
              </p14:nvContentPartPr>
              <p14:xfrm>
                <a:off x="6858332" y="2449375"/>
                <a:ext cx="1340280" cy="54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0D7C72-D8F0-8ECE-A23B-FB1A343570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9692" y="2440735"/>
                  <a:ext cx="13579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991772-7584-154B-B78D-716BB6D5EDFC}"/>
                    </a:ext>
                  </a:extLst>
                </p14:cNvPr>
                <p14:cNvContentPartPr/>
                <p14:nvPr/>
              </p14:nvContentPartPr>
              <p14:xfrm>
                <a:off x="7937612" y="2403295"/>
                <a:ext cx="80280" cy="70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991772-7584-154B-B78D-716BB6D5ED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28972" y="2394655"/>
                  <a:ext cx="97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057DB3-C005-2971-03AA-5EFF232D635B}"/>
                    </a:ext>
                  </a:extLst>
                </p14:cNvPr>
                <p14:cNvContentPartPr/>
                <p14:nvPr/>
              </p14:nvContentPartPr>
              <p14:xfrm>
                <a:off x="8242892" y="2379175"/>
                <a:ext cx="130680" cy="387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057DB3-C005-2971-03AA-5EFF232D63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33892" y="2370175"/>
                  <a:ext cx="148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41ACA4-8E1B-AAF2-B77B-81FE41394B44}"/>
                    </a:ext>
                  </a:extLst>
                </p14:cNvPr>
                <p14:cNvContentPartPr/>
                <p14:nvPr/>
              </p14:nvContentPartPr>
              <p14:xfrm>
                <a:off x="6708212" y="1407535"/>
                <a:ext cx="125280" cy="47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41ACA4-8E1B-AAF2-B77B-81FE41394B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9212" y="1398535"/>
                  <a:ext cx="1429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EC6DBC-0198-E3C1-90E9-154920CEB5B9}"/>
                    </a:ext>
                  </a:extLst>
                </p14:cNvPr>
                <p14:cNvContentPartPr/>
                <p14:nvPr/>
              </p14:nvContentPartPr>
              <p14:xfrm>
                <a:off x="7280252" y="1449655"/>
                <a:ext cx="167040" cy="46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EC6DBC-0198-E3C1-90E9-154920CEB5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71612" y="1441015"/>
                  <a:ext cx="184680" cy="47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A21CA8-8EDF-5481-DA3A-DD630F48DA25}"/>
              </a:ext>
            </a:extLst>
          </p:cNvPr>
          <p:cNvGrpSpPr/>
          <p:nvPr/>
        </p:nvGrpSpPr>
        <p:grpSpPr>
          <a:xfrm>
            <a:off x="357092" y="2654215"/>
            <a:ext cx="5923440" cy="1192680"/>
            <a:chOff x="357092" y="2654215"/>
            <a:chExt cx="5923440" cy="11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EAD011-E3EF-0F7B-A8D1-AC7E0BABF2BC}"/>
                    </a:ext>
                  </a:extLst>
                </p14:cNvPr>
                <p14:cNvContentPartPr/>
                <p14:nvPr/>
              </p14:nvContentPartPr>
              <p14:xfrm>
                <a:off x="408932" y="2775895"/>
                <a:ext cx="21240" cy="268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EAD011-E3EF-0F7B-A8D1-AC7E0BABF2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0292" y="2766895"/>
                  <a:ext cx="38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3452FF2-98AD-5767-6460-8F8F3707F6AD}"/>
                    </a:ext>
                  </a:extLst>
                </p14:cNvPr>
                <p14:cNvContentPartPr/>
                <p14:nvPr/>
              </p14:nvContentPartPr>
              <p14:xfrm>
                <a:off x="357092" y="2753215"/>
                <a:ext cx="791640" cy="299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3452FF2-98AD-5767-6460-8F8F3707F6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8452" y="2744575"/>
                  <a:ext cx="809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17E81D-B8E7-73FD-ACB1-56EA0C8315DF}"/>
                    </a:ext>
                  </a:extLst>
                </p14:cNvPr>
                <p14:cNvContentPartPr/>
                <p14:nvPr/>
              </p14:nvContentPartPr>
              <p14:xfrm>
                <a:off x="1204172" y="2893615"/>
                <a:ext cx="159480" cy="1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17E81D-B8E7-73FD-ACB1-56EA0C8315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95532" y="2884615"/>
                  <a:ext cx="177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4DFDF3-C662-4799-B7B2-D3FF96DE47C1}"/>
                    </a:ext>
                  </a:extLst>
                </p14:cNvPr>
                <p14:cNvContentPartPr/>
                <p14:nvPr/>
              </p14:nvContentPartPr>
              <p14:xfrm>
                <a:off x="1202732" y="2829895"/>
                <a:ext cx="185400" cy="239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4DFDF3-C662-4799-B7B2-D3FF96DE4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93732" y="2820895"/>
                  <a:ext cx="203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601CA6-B402-2E9B-F7A0-5F6B84E90701}"/>
                    </a:ext>
                  </a:extLst>
                </p14:cNvPr>
                <p14:cNvContentPartPr/>
                <p14:nvPr/>
              </p14:nvContentPartPr>
              <p14:xfrm>
                <a:off x="1595852" y="2828095"/>
                <a:ext cx="10800" cy="28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601CA6-B402-2E9B-F7A0-5F6B84E907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86852" y="2819455"/>
                  <a:ext cx="284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8A9BDE-DF00-0568-CDA1-6775BB3D0963}"/>
                    </a:ext>
                  </a:extLst>
                </p14:cNvPr>
                <p14:cNvContentPartPr/>
                <p14:nvPr/>
              </p14:nvContentPartPr>
              <p14:xfrm>
                <a:off x="1499012" y="2848255"/>
                <a:ext cx="1476000" cy="266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8A9BDE-DF00-0568-CDA1-6775BB3D09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90012" y="2839615"/>
                  <a:ext cx="1493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5C8A94-6B72-BF91-266E-8AAE639CA396}"/>
                    </a:ext>
                  </a:extLst>
                </p14:cNvPr>
                <p14:cNvContentPartPr/>
                <p14:nvPr/>
              </p14:nvContentPartPr>
              <p14:xfrm>
                <a:off x="2599532" y="2679415"/>
                <a:ext cx="83520" cy="84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5C8A94-6B72-BF91-266E-8AAE639CA3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90892" y="2670415"/>
                  <a:ext cx="101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B4308C-6165-0788-5E0F-D02D1833BBD9}"/>
                    </a:ext>
                  </a:extLst>
                </p14:cNvPr>
                <p14:cNvContentPartPr/>
                <p14:nvPr/>
              </p14:nvContentPartPr>
              <p14:xfrm>
                <a:off x="1885292" y="2681575"/>
                <a:ext cx="90360" cy="9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B4308C-6165-0788-5E0F-D02D1833BB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76652" y="2672935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266146-C900-83E7-E9F6-D56F2A3411ED}"/>
                    </a:ext>
                  </a:extLst>
                </p14:cNvPr>
                <p14:cNvContentPartPr/>
                <p14:nvPr/>
              </p14:nvContentPartPr>
              <p14:xfrm>
                <a:off x="3144572" y="2729815"/>
                <a:ext cx="338040" cy="56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266146-C900-83E7-E9F6-D56F2A3411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35932" y="2720815"/>
                  <a:ext cx="3556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5B16A2-91DB-4306-1455-689BF9CDF4FD}"/>
                    </a:ext>
                  </a:extLst>
                </p14:cNvPr>
                <p14:cNvContentPartPr/>
                <p14:nvPr/>
              </p14:nvContentPartPr>
              <p14:xfrm>
                <a:off x="3596732" y="2843215"/>
                <a:ext cx="822960" cy="439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5B16A2-91DB-4306-1455-689BF9CDF4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88092" y="2834215"/>
                  <a:ext cx="8406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15242B-D42E-2C40-FBD3-751C653CDBA6}"/>
                    </a:ext>
                  </a:extLst>
                </p14:cNvPr>
                <p14:cNvContentPartPr/>
                <p14:nvPr/>
              </p14:nvContentPartPr>
              <p14:xfrm>
                <a:off x="3779252" y="2654215"/>
                <a:ext cx="87480" cy="90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15242B-D42E-2C40-FBD3-751C653CDB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0252" y="2645215"/>
                  <a:ext cx="105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08C8F6-F6DB-2310-36CE-61B878C15669}"/>
                    </a:ext>
                  </a:extLst>
                </p14:cNvPr>
                <p14:cNvContentPartPr/>
                <p14:nvPr/>
              </p14:nvContentPartPr>
              <p14:xfrm>
                <a:off x="4500692" y="2721895"/>
                <a:ext cx="379440" cy="613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08C8F6-F6DB-2310-36CE-61B878C156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92052" y="2713255"/>
                  <a:ext cx="3970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8D4B14-7A4E-3293-741D-E3E460A2F8A0}"/>
                    </a:ext>
                  </a:extLst>
                </p14:cNvPr>
                <p14:cNvContentPartPr/>
                <p14:nvPr/>
              </p14:nvContentPartPr>
              <p14:xfrm>
                <a:off x="4988852" y="2865535"/>
                <a:ext cx="299880" cy="185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8D4B14-7A4E-3293-741D-E3E460A2F8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9852" y="2856535"/>
                  <a:ext cx="317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A8F973-7AAC-FD87-C34E-A41A2B48F21D}"/>
                    </a:ext>
                  </a:extLst>
                </p14:cNvPr>
                <p14:cNvContentPartPr/>
                <p14:nvPr/>
              </p14:nvContentPartPr>
              <p14:xfrm>
                <a:off x="5392412" y="2755015"/>
                <a:ext cx="888120" cy="31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A8F973-7AAC-FD87-C34E-A41A2B48F2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3412" y="2746375"/>
                  <a:ext cx="905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49167B-8063-0D6B-AD09-06E109BFEE16}"/>
                    </a:ext>
                  </a:extLst>
                </p14:cNvPr>
                <p14:cNvContentPartPr/>
                <p14:nvPr/>
              </p14:nvContentPartPr>
              <p14:xfrm>
                <a:off x="5630012" y="2684455"/>
                <a:ext cx="113040" cy="112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49167B-8063-0D6B-AD09-06E109BFEE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21372" y="2675815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CB074C2-7FD4-A677-E2EB-0B3AF6DD11E2}"/>
                    </a:ext>
                  </a:extLst>
                </p14:cNvPr>
                <p14:cNvContentPartPr/>
                <p14:nvPr/>
              </p14:nvContentPartPr>
              <p14:xfrm>
                <a:off x="1623932" y="3252175"/>
                <a:ext cx="2181240" cy="59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CB074C2-7FD4-A677-E2EB-0B3AF6DD11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932" y="3243535"/>
                  <a:ext cx="21988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0C59006-AEBD-7CEC-D1C0-EC3FC0CE8F3D}"/>
                    </a:ext>
                  </a:extLst>
                </p14:cNvPr>
                <p14:cNvContentPartPr/>
                <p14:nvPr/>
              </p14:nvContentPartPr>
              <p14:xfrm>
                <a:off x="3494132" y="3140215"/>
                <a:ext cx="88560" cy="70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0C59006-AEBD-7CEC-D1C0-EC3FC0CE8F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85132" y="3131575"/>
                  <a:ext cx="106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B54AD7-4130-6602-5BAF-5C6E0CF612B6}"/>
                    </a:ext>
                  </a:extLst>
                </p14:cNvPr>
                <p14:cNvContentPartPr/>
                <p14:nvPr/>
              </p14:nvContentPartPr>
              <p14:xfrm>
                <a:off x="3185972" y="3310495"/>
                <a:ext cx="168480" cy="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B54AD7-4130-6602-5BAF-5C6E0CF612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77332" y="3301855"/>
                  <a:ext cx="186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641EB1-C235-BBA3-87EB-CA88121E806A}"/>
                    </a:ext>
                  </a:extLst>
                </p14:cNvPr>
                <p14:cNvContentPartPr/>
                <p14:nvPr/>
              </p14:nvContentPartPr>
              <p14:xfrm>
                <a:off x="1651292" y="3314095"/>
                <a:ext cx="151560" cy="1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641EB1-C235-BBA3-87EB-CA88121E80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42652" y="3305095"/>
                  <a:ext cx="16920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386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1661993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Eigenvalues &amp; Eigenvectors</a:t>
            </a:r>
            <a:endParaRPr lang="en-IN" sz="5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4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71FAE3-86C9-3100-B6BA-77ED7902A597}"/>
              </a:ext>
            </a:extLst>
          </p:cNvPr>
          <p:cNvGrpSpPr/>
          <p:nvPr/>
        </p:nvGrpSpPr>
        <p:grpSpPr>
          <a:xfrm>
            <a:off x="2054132" y="1171735"/>
            <a:ext cx="3261600" cy="497520"/>
            <a:chOff x="2054132" y="1171735"/>
            <a:chExt cx="326160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ED2795-7C73-0717-20F5-774C2B5CBAC2}"/>
                    </a:ext>
                  </a:extLst>
                </p14:cNvPr>
                <p14:cNvContentPartPr/>
                <p14:nvPr/>
              </p14:nvContentPartPr>
              <p14:xfrm>
                <a:off x="2138012" y="1243015"/>
                <a:ext cx="9000" cy="20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ED2795-7C73-0717-20F5-774C2B5CBA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9012" y="1234375"/>
                  <a:ext cx="26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703A44-B651-F93A-5B98-93E18F4404EC}"/>
                    </a:ext>
                  </a:extLst>
                </p14:cNvPr>
                <p14:cNvContentPartPr/>
                <p14:nvPr/>
              </p14:nvContentPartPr>
              <p14:xfrm>
                <a:off x="2054132" y="1249135"/>
                <a:ext cx="1559160" cy="26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703A44-B651-F93A-5B98-93E18F4404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5132" y="1240135"/>
                  <a:ext cx="1576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5B7C0B-92A1-02C6-E0FD-527467C90D2E}"/>
                    </a:ext>
                  </a:extLst>
                </p14:cNvPr>
                <p14:cNvContentPartPr/>
                <p14:nvPr/>
              </p14:nvContentPartPr>
              <p14:xfrm>
                <a:off x="3548132" y="1313575"/>
                <a:ext cx="157320" cy="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5B7C0B-92A1-02C6-E0FD-527467C90D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9492" y="1304935"/>
                  <a:ext cx="174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943981-F3A2-8975-505C-B0CA07556BB8}"/>
                    </a:ext>
                  </a:extLst>
                </p14:cNvPr>
                <p14:cNvContentPartPr/>
                <p14:nvPr/>
              </p14:nvContentPartPr>
              <p14:xfrm>
                <a:off x="2927852" y="1171735"/>
                <a:ext cx="99360" cy="8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943981-F3A2-8975-505C-B0CA07556B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8852" y="1162735"/>
                  <a:ext cx="117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0C64DC-B5CD-C276-7378-05C55DC8775B}"/>
                    </a:ext>
                  </a:extLst>
                </p14:cNvPr>
                <p14:cNvContentPartPr/>
                <p14:nvPr/>
              </p14:nvContentPartPr>
              <p14:xfrm>
                <a:off x="2423852" y="1281175"/>
                <a:ext cx="100080" cy="2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0C64DC-B5CD-C276-7378-05C55DC877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4852" y="1272175"/>
                  <a:ext cx="11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1ABA49-EFC9-CFBC-8E7C-8CF48539D8F4}"/>
                    </a:ext>
                  </a:extLst>
                </p14:cNvPr>
                <p14:cNvContentPartPr/>
                <p14:nvPr/>
              </p14:nvContentPartPr>
              <p14:xfrm>
                <a:off x="3795452" y="1308895"/>
                <a:ext cx="314640" cy="18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1ABA49-EFC9-CFBC-8E7C-8CF48539D8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812" y="1299895"/>
                  <a:ext cx="332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E51C4-3FB1-2B03-BA37-82632F4E74AB}"/>
                    </a:ext>
                  </a:extLst>
                </p14:cNvPr>
                <p14:cNvContentPartPr/>
                <p14:nvPr/>
              </p14:nvContentPartPr>
              <p14:xfrm>
                <a:off x="4232852" y="1324375"/>
                <a:ext cx="300240" cy="176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E51C4-3FB1-2B03-BA37-82632F4E74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24212" y="1315735"/>
                  <a:ext cx="317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1997EE-6E8D-D9B9-76D1-F962649B1DD7}"/>
                    </a:ext>
                  </a:extLst>
                </p14:cNvPr>
                <p14:cNvContentPartPr/>
                <p14:nvPr/>
              </p14:nvContentPartPr>
              <p14:xfrm>
                <a:off x="4621292" y="1341295"/>
                <a:ext cx="623520" cy="17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1997EE-6E8D-D9B9-76D1-F962649B1D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2292" y="1332295"/>
                  <a:ext cx="641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5B5C2F-A257-9FC1-BD38-EA9C6C9EA34B}"/>
                    </a:ext>
                  </a:extLst>
                </p14:cNvPr>
                <p14:cNvContentPartPr/>
                <p14:nvPr/>
              </p14:nvContentPartPr>
              <p14:xfrm>
                <a:off x="2061692" y="1581055"/>
                <a:ext cx="3254040" cy="8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5B5C2F-A257-9FC1-BD38-EA9C6C9EA3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2692" y="1572055"/>
                  <a:ext cx="327168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AD4B29-B3F1-BE05-E236-23685B3630BF}"/>
                  </a:ext>
                </a:extLst>
              </p14:cNvPr>
              <p14:cNvContentPartPr/>
              <p14:nvPr/>
            </p14:nvContentPartPr>
            <p14:xfrm>
              <a:off x="1462292" y="3022855"/>
              <a:ext cx="48600" cy="66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AD4B29-B3F1-BE05-E236-23685B3630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3652" y="3013855"/>
                <a:ext cx="6624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593244B-BF96-B30E-4E8F-8E594BDBC479}"/>
              </a:ext>
            </a:extLst>
          </p:cNvPr>
          <p:cNvGrpSpPr/>
          <p:nvPr/>
        </p:nvGrpSpPr>
        <p:grpSpPr>
          <a:xfrm>
            <a:off x="6382052" y="1927375"/>
            <a:ext cx="298800" cy="2267640"/>
            <a:chOff x="6382052" y="1927375"/>
            <a:chExt cx="298800" cy="22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4EA8A3-1A16-A7BE-E7FF-D5B013323B1A}"/>
                    </a:ext>
                  </a:extLst>
                </p14:cNvPr>
                <p14:cNvContentPartPr/>
                <p14:nvPr/>
              </p14:nvContentPartPr>
              <p14:xfrm>
                <a:off x="6459092" y="1932775"/>
                <a:ext cx="221760" cy="226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4EA8A3-1A16-A7BE-E7FF-D5B013323B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50452" y="1924135"/>
                  <a:ext cx="239400" cy="22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92EDA4-6CBF-ACF1-68F3-3051DADA7B47}"/>
                    </a:ext>
                  </a:extLst>
                </p14:cNvPr>
                <p14:cNvContentPartPr/>
                <p14:nvPr/>
              </p14:nvContentPartPr>
              <p14:xfrm>
                <a:off x="6382052" y="1927375"/>
                <a:ext cx="137520" cy="74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92EDA4-6CBF-ACF1-68F3-3051DADA7B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73412" y="1918735"/>
                  <a:ext cx="15516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2D3AAAA-7267-28CF-1233-C25EFBC06BA8}"/>
              </a:ext>
            </a:extLst>
          </p:cNvPr>
          <p:cNvGrpSpPr/>
          <p:nvPr/>
        </p:nvGrpSpPr>
        <p:grpSpPr>
          <a:xfrm>
            <a:off x="5149772" y="3085495"/>
            <a:ext cx="3007800" cy="218880"/>
            <a:chOff x="5149772" y="3085495"/>
            <a:chExt cx="300780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FF419-F316-D51B-4975-63B4C2820E4F}"/>
                    </a:ext>
                  </a:extLst>
                </p14:cNvPr>
                <p14:cNvContentPartPr/>
                <p14:nvPr/>
              </p14:nvContentPartPr>
              <p14:xfrm>
                <a:off x="5165252" y="3085495"/>
                <a:ext cx="2992320" cy="174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FF419-F316-D51B-4975-63B4C2820E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6252" y="3076495"/>
                  <a:ext cx="3009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B7F154-E631-2A32-7142-5F75FDBE4293}"/>
                    </a:ext>
                  </a:extLst>
                </p14:cNvPr>
                <p14:cNvContentPartPr/>
                <p14:nvPr/>
              </p14:nvContentPartPr>
              <p14:xfrm>
                <a:off x="5149772" y="3200335"/>
                <a:ext cx="116640" cy="10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B7F154-E631-2A32-7142-5F75FDBE42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1132" y="3191335"/>
                  <a:ext cx="1342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430FAA0-8F8F-4DE9-F2C7-1516D0BD6D91}"/>
                  </a:ext>
                </a:extLst>
              </p14:cNvPr>
              <p14:cNvContentPartPr/>
              <p14:nvPr/>
            </p14:nvContentPartPr>
            <p14:xfrm>
              <a:off x="3488732" y="2016655"/>
              <a:ext cx="105120" cy="521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430FAA0-8F8F-4DE9-F2C7-1516D0BD6D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9732" y="2008015"/>
                <a:ext cx="122760" cy="53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6C4BA711-A042-3B7F-1C8B-31562A4CAA62}"/>
              </a:ext>
            </a:extLst>
          </p:cNvPr>
          <p:cNvGrpSpPr/>
          <p:nvPr/>
        </p:nvGrpSpPr>
        <p:grpSpPr>
          <a:xfrm>
            <a:off x="3655412" y="1979935"/>
            <a:ext cx="694080" cy="571680"/>
            <a:chOff x="3655412" y="1979935"/>
            <a:chExt cx="69408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00D3A1-2B84-8226-D55F-C2CED47C2FD8}"/>
                    </a:ext>
                  </a:extLst>
                </p14:cNvPr>
                <p14:cNvContentPartPr/>
                <p14:nvPr/>
              </p14:nvContentPartPr>
              <p14:xfrm>
                <a:off x="3655412" y="2056255"/>
                <a:ext cx="89280" cy="18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00D3A1-2B84-8226-D55F-C2CED47C2F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46772" y="2047255"/>
                  <a:ext cx="106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5CBC369-F504-A0EF-508E-CADECBE44CEB}"/>
                    </a:ext>
                  </a:extLst>
                </p14:cNvPr>
                <p14:cNvContentPartPr/>
                <p14:nvPr/>
              </p14:nvContentPartPr>
              <p14:xfrm>
                <a:off x="3699332" y="2375935"/>
                <a:ext cx="72000" cy="132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5CBC369-F504-A0EF-508E-CADECBE44C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90332" y="2366935"/>
                  <a:ext cx="8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493542-4040-C65F-2D7E-E10FBAC1E441}"/>
                    </a:ext>
                  </a:extLst>
                </p14:cNvPr>
                <p14:cNvContentPartPr/>
                <p14:nvPr/>
              </p14:nvContentPartPr>
              <p14:xfrm>
                <a:off x="4058252" y="2023495"/>
                <a:ext cx="68760" cy="14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493542-4040-C65F-2D7E-E10FBAC1E4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9612" y="2014855"/>
                  <a:ext cx="86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18387E-9052-9CE1-F74B-F39ADBF7E3E4}"/>
                    </a:ext>
                  </a:extLst>
                </p14:cNvPr>
                <p14:cNvContentPartPr/>
                <p14:nvPr/>
              </p14:nvContentPartPr>
              <p14:xfrm>
                <a:off x="4037732" y="2364415"/>
                <a:ext cx="120960" cy="163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18387E-9052-9CE1-F74B-F39ADBF7E3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28732" y="2355415"/>
                  <a:ext cx="138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47E27CC-A0EE-EF00-6CE9-414B95FB72C4}"/>
                    </a:ext>
                  </a:extLst>
                </p14:cNvPr>
                <p14:cNvContentPartPr/>
                <p14:nvPr/>
              </p14:nvContentPartPr>
              <p14:xfrm>
                <a:off x="4225652" y="1979935"/>
                <a:ext cx="123840" cy="571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47E27CC-A0EE-EF00-6CE9-414B95FB72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16652" y="1971295"/>
                  <a:ext cx="141480" cy="58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7DC035-364C-A7C9-BF94-D280D20F3FC6}"/>
                  </a:ext>
                </a:extLst>
              </p14:cNvPr>
              <p14:cNvContentPartPr/>
              <p14:nvPr/>
            </p14:nvContentPartPr>
            <p14:xfrm>
              <a:off x="7125452" y="2480335"/>
              <a:ext cx="42840" cy="46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7DC035-364C-A7C9-BF94-D280D20F3F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16452" y="2471335"/>
                <a:ext cx="604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53EC014-BAE1-0C9F-A145-5914891D5145}"/>
              </a:ext>
            </a:extLst>
          </p:cNvPr>
          <p:cNvGrpSpPr/>
          <p:nvPr/>
        </p:nvGrpSpPr>
        <p:grpSpPr>
          <a:xfrm>
            <a:off x="6388532" y="2488255"/>
            <a:ext cx="802080" cy="1026000"/>
            <a:chOff x="6388532" y="2488255"/>
            <a:chExt cx="802080" cy="10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310A013-984B-FDE3-E319-0CE9D539512E}"/>
                    </a:ext>
                  </a:extLst>
                </p14:cNvPr>
                <p14:cNvContentPartPr/>
                <p14:nvPr/>
              </p14:nvContentPartPr>
              <p14:xfrm>
                <a:off x="6542252" y="3208615"/>
                <a:ext cx="47880" cy="48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310A013-984B-FDE3-E319-0CE9D53951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33612" y="3199615"/>
                  <a:ext cx="65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67AEE8-AA2E-F6A5-55B4-95F06FAB8811}"/>
                    </a:ext>
                  </a:extLst>
                </p14:cNvPr>
                <p14:cNvContentPartPr/>
                <p14:nvPr/>
              </p14:nvContentPartPr>
              <p14:xfrm>
                <a:off x="6388532" y="3369175"/>
                <a:ext cx="85320" cy="14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67AEE8-AA2E-F6A5-55B4-95F06FAB88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79532" y="3360535"/>
                  <a:ext cx="102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27C54E-DAFD-B1E8-55F5-154B26381583}"/>
                    </a:ext>
                  </a:extLst>
                </p14:cNvPr>
                <p14:cNvContentPartPr/>
                <p14:nvPr/>
              </p14:nvContentPartPr>
              <p14:xfrm>
                <a:off x="7046972" y="2973895"/>
                <a:ext cx="34560" cy="3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27C54E-DAFD-B1E8-55F5-154B263815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8332" y="2964895"/>
                  <a:ext cx="52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A7AB3F4-E921-215A-E290-911FA5D61686}"/>
                    </a:ext>
                  </a:extLst>
                </p14:cNvPr>
                <p14:cNvContentPartPr/>
                <p14:nvPr/>
              </p14:nvContentPartPr>
              <p14:xfrm>
                <a:off x="6698132" y="2702815"/>
                <a:ext cx="46800" cy="4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A7AB3F4-E921-215A-E290-911FA5D616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89492" y="2693815"/>
                  <a:ext cx="64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C1FA95-6A34-D948-5A5D-0E15128D722B}"/>
                    </a:ext>
                  </a:extLst>
                </p14:cNvPr>
                <p14:cNvContentPartPr/>
                <p14:nvPr/>
              </p14:nvContentPartPr>
              <p14:xfrm>
                <a:off x="6579332" y="2712175"/>
                <a:ext cx="148320" cy="498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C1FA95-6A34-D948-5A5D-0E15128D72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0332" y="2703535"/>
                  <a:ext cx="1659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F4FBF05-0128-9A05-E316-44670F5A0F7D}"/>
                    </a:ext>
                  </a:extLst>
                </p14:cNvPr>
                <p14:cNvContentPartPr/>
                <p14:nvPr/>
              </p14:nvContentPartPr>
              <p14:xfrm>
                <a:off x="6645212" y="2488255"/>
                <a:ext cx="545400" cy="700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F4FBF05-0128-9A05-E316-44670F5A0F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36212" y="2479615"/>
                  <a:ext cx="563040" cy="71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3CF7972-5869-2C49-4485-3F1A7196C225}"/>
              </a:ext>
            </a:extLst>
          </p:cNvPr>
          <p:cNvGrpSpPr/>
          <p:nvPr/>
        </p:nvGrpSpPr>
        <p:grpSpPr>
          <a:xfrm>
            <a:off x="142532" y="1906135"/>
            <a:ext cx="2777400" cy="2374200"/>
            <a:chOff x="142532" y="1906135"/>
            <a:chExt cx="2777400" cy="23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25158C-10EA-049F-BF44-3A722F68DD88}"/>
                    </a:ext>
                  </a:extLst>
                </p14:cNvPr>
                <p14:cNvContentPartPr/>
                <p14:nvPr/>
              </p14:nvContentPartPr>
              <p14:xfrm>
                <a:off x="1424132" y="2113855"/>
                <a:ext cx="113760" cy="213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25158C-10EA-049F-BF44-3A722F68DD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15132" y="2105215"/>
                  <a:ext cx="131400" cy="21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0444D8-BBD4-6995-CB7B-73B7AD138333}"/>
                    </a:ext>
                  </a:extLst>
                </p14:cNvPr>
                <p14:cNvContentPartPr/>
                <p14:nvPr/>
              </p14:nvContentPartPr>
              <p14:xfrm>
                <a:off x="225332" y="2942215"/>
                <a:ext cx="2694600" cy="19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0444D8-BBD4-6995-CB7B-73B7AD1383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6692" y="2933215"/>
                  <a:ext cx="2712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734619-35A1-5096-900D-2BE2B39DC5DE}"/>
                    </a:ext>
                  </a:extLst>
                </p14:cNvPr>
                <p14:cNvContentPartPr/>
                <p14:nvPr/>
              </p14:nvContentPartPr>
              <p14:xfrm>
                <a:off x="142532" y="3012775"/>
                <a:ext cx="104040" cy="175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734619-35A1-5096-900D-2BE2B39DC5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532" y="3003775"/>
                  <a:ext cx="121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0D9F57-4CD4-7CFC-814F-43D3D1B0DB8C}"/>
                    </a:ext>
                  </a:extLst>
                </p14:cNvPr>
                <p14:cNvContentPartPr/>
                <p14:nvPr/>
              </p14:nvContentPartPr>
              <p14:xfrm>
                <a:off x="1442492" y="2060215"/>
                <a:ext cx="152280" cy="11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0D9F57-4CD4-7CFC-814F-43D3D1B0DB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3852" y="2051215"/>
                  <a:ext cx="169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F3D956-6F6E-FF38-CA9D-AF70261118DE}"/>
                    </a:ext>
                  </a:extLst>
                </p14:cNvPr>
                <p14:cNvContentPartPr/>
                <p14:nvPr/>
              </p14:nvContentPartPr>
              <p14:xfrm>
                <a:off x="1305692" y="4181335"/>
                <a:ext cx="212760" cy="9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F3D956-6F6E-FF38-CA9D-AF70261118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96692" y="4172695"/>
                  <a:ext cx="230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B59E20-EE7F-B040-7718-67A3350BC8AE}"/>
                    </a:ext>
                  </a:extLst>
                </p14:cNvPr>
                <p14:cNvContentPartPr/>
                <p14:nvPr/>
              </p14:nvContentPartPr>
              <p14:xfrm>
                <a:off x="1887452" y="3027895"/>
                <a:ext cx="30960" cy="3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B59E20-EE7F-B040-7718-67A3350BC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78452" y="3019255"/>
                  <a:ext cx="48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FC87B2-2E80-C84F-ADF1-D4CEF7B43B55}"/>
                    </a:ext>
                  </a:extLst>
                </p14:cNvPr>
                <p14:cNvContentPartPr/>
                <p14:nvPr/>
              </p14:nvContentPartPr>
              <p14:xfrm>
                <a:off x="1883132" y="3196735"/>
                <a:ext cx="88920" cy="146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FC87B2-2E80-C84F-ADF1-D4CEF7B43B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74132" y="3188095"/>
                  <a:ext cx="106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603C75-DFFF-DCCF-00C1-A59190BC0849}"/>
                    </a:ext>
                  </a:extLst>
                </p14:cNvPr>
                <p14:cNvContentPartPr/>
                <p14:nvPr/>
              </p14:nvContentPartPr>
              <p14:xfrm>
                <a:off x="1261052" y="3194215"/>
                <a:ext cx="77400" cy="9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603C75-DFFF-DCCF-00C1-A59190BC08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52412" y="3185575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11EDEC-2C9E-352E-B9C5-8F46C8C4B7D7}"/>
                    </a:ext>
                  </a:extLst>
                </p14:cNvPr>
                <p14:cNvContentPartPr/>
                <p14:nvPr/>
              </p14:nvContentPartPr>
              <p14:xfrm>
                <a:off x="1924532" y="2590495"/>
                <a:ext cx="23400" cy="2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11EDEC-2C9E-352E-B9C5-8F46C8C4B7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15892" y="2581855"/>
                  <a:ext cx="41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DE2421-4C04-0659-B353-77E7BD3F6AFB}"/>
                    </a:ext>
                  </a:extLst>
                </p14:cNvPr>
                <p14:cNvContentPartPr/>
                <p14:nvPr/>
              </p14:nvContentPartPr>
              <p14:xfrm>
                <a:off x="1468052" y="2594455"/>
                <a:ext cx="61560" cy="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DE2421-4C04-0659-B353-77E7BD3F6A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59052" y="2585455"/>
                  <a:ext cx="79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B895EF-6530-44FA-B5E1-24BC5039AE59}"/>
                    </a:ext>
                  </a:extLst>
                </p14:cNvPr>
                <p14:cNvContentPartPr/>
                <p14:nvPr/>
              </p14:nvContentPartPr>
              <p14:xfrm>
                <a:off x="1241972" y="2575015"/>
                <a:ext cx="77400" cy="13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B895EF-6530-44FA-B5E1-24BC5039AE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32972" y="2566375"/>
                  <a:ext cx="95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4D8033-086B-B58C-7F66-88B15E6CC9C8}"/>
                    </a:ext>
                  </a:extLst>
                </p14:cNvPr>
                <p14:cNvContentPartPr/>
                <p14:nvPr/>
              </p14:nvContentPartPr>
              <p14:xfrm>
                <a:off x="1463012" y="2568175"/>
                <a:ext cx="104400" cy="56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4D8033-086B-B58C-7F66-88B15E6CC9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54372" y="2559175"/>
                  <a:ext cx="122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5BA8E4-BB60-8B82-3556-00266DED6FCE}"/>
                    </a:ext>
                  </a:extLst>
                </p14:cNvPr>
                <p14:cNvContentPartPr/>
                <p14:nvPr/>
              </p14:nvContentPartPr>
              <p14:xfrm>
                <a:off x="1504052" y="2610295"/>
                <a:ext cx="442440" cy="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5BA8E4-BB60-8B82-3556-00266DED6F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95052" y="2601295"/>
                  <a:ext cx="460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3FE045-99EC-8212-E86C-29A07DE3CE66}"/>
                    </a:ext>
                  </a:extLst>
                </p14:cNvPr>
                <p14:cNvContentPartPr/>
                <p14:nvPr/>
              </p14:nvContentPartPr>
              <p14:xfrm>
                <a:off x="1906172" y="2607415"/>
                <a:ext cx="14400" cy="45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3FE045-99EC-8212-E86C-29A07DE3CE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97172" y="2598415"/>
                  <a:ext cx="320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6C38F9-7664-BF77-83A4-A33C1892A69A}"/>
                    </a:ext>
                  </a:extLst>
                </p14:cNvPr>
                <p14:cNvContentPartPr/>
                <p14:nvPr/>
              </p14:nvContentPartPr>
              <p14:xfrm>
                <a:off x="2138372" y="2407255"/>
                <a:ext cx="82080" cy="169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6C38F9-7664-BF77-83A4-A33C1892A6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29372" y="2398255"/>
                  <a:ext cx="99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25D66A-B1AF-07D2-561B-D41CC0DE4632}"/>
                    </a:ext>
                  </a:extLst>
                </p14:cNvPr>
                <p14:cNvContentPartPr/>
                <p14:nvPr/>
              </p14:nvContentPartPr>
              <p14:xfrm>
                <a:off x="2263652" y="2541535"/>
                <a:ext cx="25560" cy="5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25D66A-B1AF-07D2-561B-D41CC0DE46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54652" y="2532895"/>
                  <a:ext cx="43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113C16-7722-8E81-8003-1C16F8B4EBBE}"/>
                    </a:ext>
                  </a:extLst>
                </p14:cNvPr>
                <p14:cNvContentPartPr/>
                <p14:nvPr/>
              </p14:nvContentPartPr>
              <p14:xfrm>
                <a:off x="2363732" y="2420935"/>
                <a:ext cx="80640" cy="14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113C16-7722-8E81-8003-1C16F8B4EB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54732" y="2411935"/>
                  <a:ext cx="98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CE5434-1A6A-FCFC-E671-EB9012D95908}"/>
                    </a:ext>
                  </a:extLst>
                </p14:cNvPr>
                <p14:cNvContentPartPr/>
                <p14:nvPr/>
              </p14:nvContentPartPr>
              <p14:xfrm>
                <a:off x="2042252" y="2325535"/>
                <a:ext cx="116280" cy="325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CE5434-1A6A-FCFC-E671-EB9012D959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3612" y="2316895"/>
                  <a:ext cx="133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AA30AA-C6F2-E390-D0B5-31684DA5B3E5}"/>
                    </a:ext>
                  </a:extLst>
                </p14:cNvPr>
                <p14:cNvContentPartPr/>
                <p14:nvPr/>
              </p14:nvContentPartPr>
              <p14:xfrm>
                <a:off x="2484332" y="2280895"/>
                <a:ext cx="141120" cy="339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AA30AA-C6F2-E390-D0B5-31684DA5B3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75332" y="2272255"/>
                  <a:ext cx="158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3DA16E-478E-8940-BA49-7D81AE56EA20}"/>
                    </a:ext>
                  </a:extLst>
                </p14:cNvPr>
                <p14:cNvContentPartPr/>
                <p14:nvPr/>
              </p14:nvContentPartPr>
              <p14:xfrm>
                <a:off x="1691252" y="2192335"/>
                <a:ext cx="144000" cy="588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3DA16E-478E-8940-BA49-7D81AE56EA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86932" y="2188015"/>
                  <a:ext cx="1526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F28E3B-1149-C6DA-9ED3-BA5D8726AFED}"/>
                    </a:ext>
                  </a:extLst>
                </p14:cNvPr>
                <p14:cNvContentPartPr/>
                <p14:nvPr/>
              </p14:nvContentPartPr>
              <p14:xfrm>
                <a:off x="1975652" y="1937815"/>
                <a:ext cx="401760" cy="139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F28E3B-1149-C6DA-9ED3-BA5D8726AF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71332" y="1933495"/>
                  <a:ext cx="410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8A3F7D-E253-C9A5-75E3-CA0818619D13}"/>
                    </a:ext>
                  </a:extLst>
                </p14:cNvPr>
                <p14:cNvContentPartPr/>
                <p14:nvPr/>
              </p14:nvContentPartPr>
              <p14:xfrm>
                <a:off x="2461292" y="1961215"/>
                <a:ext cx="58680" cy="2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8A3F7D-E253-C9A5-75E3-CA0818619D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56972" y="1956895"/>
                  <a:ext cx="673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B7B1F13-F3FE-B1B7-D0A7-09921BAD8504}"/>
                    </a:ext>
                  </a:extLst>
                </p14:cNvPr>
                <p14:cNvContentPartPr/>
                <p14:nvPr/>
              </p14:nvContentPartPr>
              <p14:xfrm>
                <a:off x="2447972" y="2004055"/>
                <a:ext cx="66240" cy="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B7B1F13-F3FE-B1B7-D0A7-09921BAD85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43652" y="1999735"/>
                  <a:ext cx="74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97B6B0A-2F57-0DC6-7FA4-5CE62314BCE4}"/>
                    </a:ext>
                  </a:extLst>
                </p14:cNvPr>
                <p14:cNvContentPartPr/>
                <p14:nvPr/>
              </p14:nvContentPartPr>
              <p14:xfrm>
                <a:off x="2572532" y="1906135"/>
                <a:ext cx="95040" cy="15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97B6B0A-2F57-0DC6-7FA4-5CE62314BC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68212" y="1901815"/>
                  <a:ext cx="1036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2531B2-AF4F-13B9-E930-2FA80D382E14}"/>
              </a:ext>
            </a:extLst>
          </p:cNvPr>
          <p:cNvGrpSpPr/>
          <p:nvPr/>
        </p:nvGrpSpPr>
        <p:grpSpPr>
          <a:xfrm>
            <a:off x="7008452" y="2481055"/>
            <a:ext cx="1344240" cy="327600"/>
            <a:chOff x="7008452" y="2481055"/>
            <a:chExt cx="13442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FFD46E-FD08-B832-D379-8281F1D304CB}"/>
                    </a:ext>
                  </a:extLst>
                </p14:cNvPr>
                <p14:cNvContentPartPr/>
                <p14:nvPr/>
              </p14:nvContentPartPr>
              <p14:xfrm>
                <a:off x="7008452" y="2518495"/>
                <a:ext cx="492120" cy="29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FFD46E-FD08-B832-D379-8281F1D304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04132" y="2514175"/>
                  <a:ext cx="500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8653370-45AA-5036-6A20-EDAEED83C569}"/>
                    </a:ext>
                  </a:extLst>
                </p14:cNvPr>
                <p14:cNvContentPartPr/>
                <p14:nvPr/>
              </p14:nvContentPartPr>
              <p14:xfrm>
                <a:off x="7612532" y="2495815"/>
                <a:ext cx="410040" cy="119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8653370-45AA-5036-6A20-EDAEED83C5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08212" y="2491495"/>
                  <a:ext cx="418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9957F4-2BF3-0379-F8D1-8EF9FB816AFB}"/>
                    </a:ext>
                  </a:extLst>
                </p14:cNvPr>
                <p14:cNvContentPartPr/>
                <p14:nvPr/>
              </p14:nvContentPartPr>
              <p14:xfrm>
                <a:off x="8081972" y="2537215"/>
                <a:ext cx="76680" cy="11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9957F4-2BF3-0379-F8D1-8EF9FB816A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652" y="2532535"/>
                  <a:ext cx="85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01481B-40CF-B563-39F6-62F81A606FD0}"/>
                    </a:ext>
                  </a:extLst>
                </p14:cNvPr>
                <p14:cNvContentPartPr/>
                <p14:nvPr/>
              </p14:nvContentPartPr>
              <p14:xfrm>
                <a:off x="8099252" y="2568175"/>
                <a:ext cx="75960" cy="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01481B-40CF-B563-39F6-62F81A606F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94932" y="2563855"/>
                  <a:ext cx="84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FCC9175-8780-4A7F-6DB5-D679232A6E37}"/>
                    </a:ext>
                  </a:extLst>
                </p14:cNvPr>
                <p14:cNvContentPartPr/>
                <p14:nvPr/>
              </p14:nvContentPartPr>
              <p14:xfrm>
                <a:off x="8279612" y="2481055"/>
                <a:ext cx="73080" cy="148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FCC9175-8780-4A7F-6DB5-D679232A6E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75292" y="2476735"/>
                  <a:ext cx="817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FA3F1C-5D6E-05DE-F584-73A6A45C8D14}"/>
              </a:ext>
            </a:extLst>
          </p:cNvPr>
          <p:cNvGrpSpPr/>
          <p:nvPr/>
        </p:nvGrpSpPr>
        <p:grpSpPr>
          <a:xfrm>
            <a:off x="3453812" y="2910175"/>
            <a:ext cx="1222920" cy="242280"/>
            <a:chOff x="3453812" y="2910175"/>
            <a:chExt cx="122292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03A956-1DD2-0E32-2D82-A5A2334DB910}"/>
                    </a:ext>
                  </a:extLst>
                </p14:cNvPr>
                <p14:cNvContentPartPr/>
                <p14:nvPr/>
              </p14:nvContentPartPr>
              <p14:xfrm>
                <a:off x="3453812" y="2936815"/>
                <a:ext cx="126000" cy="195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03A956-1DD2-0E32-2D82-A5A2334DB9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49492" y="2932495"/>
                  <a:ext cx="134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96DB4D-82B4-4367-27FD-F426997327A6}"/>
                    </a:ext>
                  </a:extLst>
                </p14:cNvPr>
                <p14:cNvContentPartPr/>
                <p14:nvPr/>
              </p14:nvContentPartPr>
              <p14:xfrm>
                <a:off x="3674492" y="3026815"/>
                <a:ext cx="100080" cy="5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96DB4D-82B4-4367-27FD-F426997327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70172" y="3022495"/>
                  <a:ext cx="1087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14F7F4-CB0F-E87F-297B-1DB38F8AF267}"/>
                    </a:ext>
                  </a:extLst>
                </p14:cNvPr>
                <p14:cNvContentPartPr/>
                <p14:nvPr/>
              </p14:nvContentPartPr>
              <p14:xfrm>
                <a:off x="3691052" y="3077575"/>
                <a:ext cx="89280" cy="2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14F7F4-CB0F-E87F-297B-1DB38F8AF2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86732" y="3073255"/>
                  <a:ext cx="979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013782C-50E3-6D31-EB25-52CB74118968}"/>
                    </a:ext>
                  </a:extLst>
                </p14:cNvPr>
                <p14:cNvContentPartPr/>
                <p14:nvPr/>
              </p14:nvContentPartPr>
              <p14:xfrm>
                <a:off x="3948812" y="2987935"/>
                <a:ext cx="95040" cy="142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013782C-50E3-6D31-EB25-52CB741189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44492" y="2983615"/>
                  <a:ext cx="103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41D8B5D-3BDB-2211-DE08-4A16C8698E92}"/>
                    </a:ext>
                  </a:extLst>
                </p14:cNvPr>
                <p14:cNvContentPartPr/>
                <p14:nvPr/>
              </p14:nvContentPartPr>
              <p14:xfrm>
                <a:off x="4073372" y="2933215"/>
                <a:ext cx="105480" cy="219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41D8B5D-3BDB-2211-DE08-4A16C8698E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69052" y="2928895"/>
                  <a:ext cx="114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3C1B2B-11BB-A682-A827-5EC6E8903C2D}"/>
                    </a:ext>
                  </a:extLst>
                </p14:cNvPr>
                <p14:cNvContentPartPr/>
                <p14:nvPr/>
              </p14:nvContentPartPr>
              <p14:xfrm>
                <a:off x="4181732" y="2990815"/>
                <a:ext cx="87120" cy="126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3C1B2B-11BB-A682-A827-5EC6E8903C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77412" y="2986495"/>
                  <a:ext cx="9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0AD1350-2494-A801-AFDB-A74B4E230D5E}"/>
                    </a:ext>
                  </a:extLst>
                </p14:cNvPr>
                <p14:cNvContentPartPr/>
                <p14:nvPr/>
              </p14:nvContentPartPr>
              <p14:xfrm>
                <a:off x="4275692" y="2920615"/>
                <a:ext cx="79560" cy="209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0AD1350-2494-A801-AFDB-A74B4E230D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71372" y="2916295"/>
                  <a:ext cx="88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8213CD-B72D-34A0-705C-E1B80261BF6B}"/>
                    </a:ext>
                  </a:extLst>
                </p14:cNvPr>
                <p14:cNvContentPartPr/>
                <p14:nvPr/>
              </p14:nvContentPartPr>
              <p14:xfrm>
                <a:off x="4457492" y="3021415"/>
                <a:ext cx="73080" cy="9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8213CD-B72D-34A0-705C-E1B80261BF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53172" y="3017095"/>
                  <a:ext cx="81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7E3CEA-1BDE-9E5C-00B2-D9294800A68A}"/>
                    </a:ext>
                  </a:extLst>
                </p14:cNvPr>
                <p14:cNvContentPartPr/>
                <p14:nvPr/>
              </p14:nvContentPartPr>
              <p14:xfrm>
                <a:off x="4593572" y="2910175"/>
                <a:ext cx="83160" cy="163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7E3CEA-1BDE-9E5C-00B2-D9294800A6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89252" y="2905855"/>
                  <a:ext cx="9180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8F94E37-E284-08B4-D42B-152D6A8C62CC}"/>
              </a:ext>
            </a:extLst>
          </p:cNvPr>
          <p:cNvGrpSpPr/>
          <p:nvPr/>
        </p:nvGrpSpPr>
        <p:grpSpPr>
          <a:xfrm>
            <a:off x="3791132" y="3309055"/>
            <a:ext cx="631800" cy="163440"/>
            <a:chOff x="3791132" y="3309055"/>
            <a:chExt cx="63180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A768B2-9B41-7B29-8914-E6764EE7F402}"/>
                    </a:ext>
                  </a:extLst>
                </p14:cNvPr>
                <p14:cNvContentPartPr/>
                <p14:nvPr/>
              </p14:nvContentPartPr>
              <p14:xfrm>
                <a:off x="3791132" y="3314095"/>
                <a:ext cx="99000" cy="19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A768B2-9B41-7B29-8914-E6764EE7F4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86812" y="3309775"/>
                  <a:ext cx="107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AFF197-02ED-5AC2-2B09-9D590C1F4F70}"/>
                    </a:ext>
                  </a:extLst>
                </p14:cNvPr>
                <p14:cNvContentPartPr/>
                <p14:nvPr/>
              </p14:nvContentPartPr>
              <p14:xfrm>
                <a:off x="3798332" y="3391855"/>
                <a:ext cx="104040" cy="9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AFF197-02ED-5AC2-2B09-9D590C1F4F7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4012" y="3387535"/>
                  <a:ext cx="112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44B93E-05AA-EB5F-D4E6-2A82EABE8D87}"/>
                    </a:ext>
                  </a:extLst>
                </p14:cNvPr>
                <p14:cNvContentPartPr/>
                <p14:nvPr/>
              </p14:nvContentPartPr>
              <p14:xfrm>
                <a:off x="4091732" y="3309055"/>
                <a:ext cx="63720" cy="144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44B93E-05AA-EB5F-D4E6-2A82EABE8D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87412" y="3304735"/>
                  <a:ext cx="72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FEED03-3413-4151-1004-9A73F65B9271}"/>
                    </a:ext>
                  </a:extLst>
                </p14:cNvPr>
                <p14:cNvContentPartPr/>
                <p14:nvPr/>
              </p14:nvContentPartPr>
              <p14:xfrm>
                <a:off x="4264892" y="3379255"/>
                <a:ext cx="49320" cy="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FEED03-3413-4151-1004-9A73F65B92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60572" y="3374935"/>
                  <a:ext cx="57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D26B4C-F3F2-91F7-8511-7A87B6F99704}"/>
                    </a:ext>
                  </a:extLst>
                </p14:cNvPr>
                <p14:cNvContentPartPr/>
                <p14:nvPr/>
              </p14:nvContentPartPr>
              <p14:xfrm>
                <a:off x="4345172" y="3316975"/>
                <a:ext cx="77760" cy="155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D26B4C-F3F2-91F7-8511-7A87B6F9970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40852" y="3312655"/>
                  <a:ext cx="86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3FC8A1-E635-6AAD-A8CD-F6D68E87C483}"/>
              </a:ext>
            </a:extLst>
          </p:cNvPr>
          <p:cNvGrpSpPr/>
          <p:nvPr/>
        </p:nvGrpSpPr>
        <p:grpSpPr>
          <a:xfrm>
            <a:off x="3745052" y="3674455"/>
            <a:ext cx="370080" cy="189720"/>
            <a:chOff x="3745052" y="3674455"/>
            <a:chExt cx="37008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EE281C-4C77-072F-9B56-E73FA5F9C988}"/>
                    </a:ext>
                  </a:extLst>
                </p14:cNvPr>
                <p14:cNvContentPartPr/>
                <p14:nvPr/>
              </p14:nvContentPartPr>
              <p14:xfrm>
                <a:off x="3745772" y="3702895"/>
                <a:ext cx="107640" cy="9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EE281C-4C77-072F-9B56-E73FA5F9C9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41452" y="3698575"/>
                  <a:ext cx="116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D518F8-AE1A-39FA-13D9-FCA26AE86F36}"/>
                    </a:ext>
                  </a:extLst>
                </p14:cNvPr>
                <p14:cNvContentPartPr/>
                <p14:nvPr/>
              </p14:nvContentPartPr>
              <p14:xfrm>
                <a:off x="3745052" y="3761575"/>
                <a:ext cx="96480" cy="14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D518F8-AE1A-39FA-13D9-FCA26AE86F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40732" y="3757255"/>
                  <a:ext cx="105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6C69A36-47B5-9841-FE32-267068057E81}"/>
                    </a:ext>
                  </a:extLst>
                </p14:cNvPr>
                <p14:cNvContentPartPr/>
                <p14:nvPr/>
              </p14:nvContentPartPr>
              <p14:xfrm>
                <a:off x="4014692" y="3674455"/>
                <a:ext cx="100440" cy="189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6C69A36-47B5-9841-FE32-267068057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10372" y="3670135"/>
                  <a:ext cx="1090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2C46D6A-0570-4FCD-524F-13DD58F09B78}"/>
              </a:ext>
            </a:extLst>
          </p:cNvPr>
          <p:cNvGrpSpPr/>
          <p:nvPr/>
        </p:nvGrpSpPr>
        <p:grpSpPr>
          <a:xfrm>
            <a:off x="6991892" y="1801375"/>
            <a:ext cx="653040" cy="501480"/>
            <a:chOff x="6991892" y="1801375"/>
            <a:chExt cx="65304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CBFCED0-A4C7-EB3E-C83B-E42CFABFC3F2}"/>
                    </a:ext>
                  </a:extLst>
                </p14:cNvPr>
                <p14:cNvContentPartPr/>
                <p14:nvPr/>
              </p14:nvContentPartPr>
              <p14:xfrm>
                <a:off x="6991892" y="1936015"/>
                <a:ext cx="653040" cy="366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CBFCED0-A4C7-EB3E-C83B-E42CFABFC3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87572" y="1931695"/>
                  <a:ext cx="6616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E270C8C-E93A-5261-1CA3-C73BF4436524}"/>
                    </a:ext>
                  </a:extLst>
                </p14:cNvPr>
                <p14:cNvContentPartPr/>
                <p14:nvPr/>
              </p14:nvContentPartPr>
              <p14:xfrm>
                <a:off x="7019612" y="1801375"/>
                <a:ext cx="106200" cy="79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E270C8C-E93A-5261-1CA3-C73BF44365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15292" y="1797055"/>
                  <a:ext cx="11484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6D8B9D1-E1F7-40DD-63D4-9060DC7CB49B}"/>
              </a:ext>
            </a:extLst>
          </p:cNvPr>
          <p:cNvGrpSpPr/>
          <p:nvPr/>
        </p:nvGrpSpPr>
        <p:grpSpPr>
          <a:xfrm>
            <a:off x="2143772" y="4235695"/>
            <a:ext cx="4356720" cy="507600"/>
            <a:chOff x="2143772" y="4235695"/>
            <a:chExt cx="435672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63D9BB-98A0-446A-61A6-D406DB204232}"/>
                    </a:ext>
                  </a:extLst>
                </p14:cNvPr>
                <p14:cNvContentPartPr/>
                <p14:nvPr/>
              </p14:nvContentPartPr>
              <p14:xfrm>
                <a:off x="2143772" y="4337935"/>
                <a:ext cx="1145520" cy="265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63D9BB-98A0-446A-61A6-D406DB20423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39452" y="4333615"/>
                  <a:ext cx="1154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98F1A3-F3D5-6AB7-22E2-3B041E5F8303}"/>
                    </a:ext>
                  </a:extLst>
                </p14:cNvPr>
                <p14:cNvContentPartPr/>
                <p14:nvPr/>
              </p14:nvContentPartPr>
              <p14:xfrm>
                <a:off x="3257252" y="4399495"/>
                <a:ext cx="117360" cy="21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98F1A3-F3D5-6AB7-22E2-3B041E5F83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52932" y="4395175"/>
                  <a:ext cx="126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951DC2-0E73-DDC4-C9A9-316FB8D52BD4}"/>
                    </a:ext>
                  </a:extLst>
                </p14:cNvPr>
                <p14:cNvContentPartPr/>
                <p14:nvPr/>
              </p14:nvContentPartPr>
              <p14:xfrm>
                <a:off x="2691692" y="4278535"/>
                <a:ext cx="105840" cy="75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951DC2-0E73-DDC4-C9A9-316FB8D52B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87372" y="4274215"/>
                  <a:ext cx="114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627876-3234-84B5-8DF4-8DA776CFE98C}"/>
                    </a:ext>
                  </a:extLst>
                </p14:cNvPr>
                <p14:cNvContentPartPr/>
                <p14:nvPr/>
              </p14:nvContentPartPr>
              <p14:xfrm>
                <a:off x="2328092" y="4425415"/>
                <a:ext cx="92160" cy="9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627876-3234-84B5-8DF4-8DA776CFE9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23772" y="4421095"/>
                  <a:ext cx="100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A5CBFF-991D-8112-09F7-F6F6E0066EAE}"/>
                    </a:ext>
                  </a:extLst>
                </p14:cNvPr>
                <p14:cNvContentPartPr/>
                <p14:nvPr/>
              </p14:nvContentPartPr>
              <p14:xfrm>
                <a:off x="3475412" y="4305895"/>
                <a:ext cx="240840" cy="437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A5CBFF-991D-8112-09F7-F6F6E0066E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71092" y="4301575"/>
                  <a:ext cx="2494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5217320-0A19-A258-E9C2-308D88F1BF3F}"/>
                    </a:ext>
                  </a:extLst>
                </p14:cNvPr>
                <p14:cNvContentPartPr/>
                <p14:nvPr/>
              </p14:nvContentPartPr>
              <p14:xfrm>
                <a:off x="3787892" y="4383655"/>
                <a:ext cx="155160" cy="138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5217320-0A19-A258-E9C2-308D88F1BF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83572" y="4379335"/>
                  <a:ext cx="163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F968C45-6983-8A00-B5AE-E5114E2FACCF}"/>
                    </a:ext>
                  </a:extLst>
                </p14:cNvPr>
                <p14:cNvContentPartPr/>
                <p14:nvPr/>
              </p14:nvContentPartPr>
              <p14:xfrm>
                <a:off x="4007852" y="4314895"/>
                <a:ext cx="711000" cy="19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F968C45-6983-8A00-B5AE-E5114E2FAC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03532" y="4310575"/>
                  <a:ext cx="719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A8F0BF-6842-5F34-8EEC-D73EA9E702D9}"/>
                    </a:ext>
                  </a:extLst>
                </p14:cNvPr>
                <p14:cNvContentPartPr/>
                <p14:nvPr/>
              </p14:nvContentPartPr>
              <p14:xfrm>
                <a:off x="4468652" y="4259095"/>
                <a:ext cx="74160" cy="71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8A8F0BF-6842-5F34-8EEC-D73EA9E702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64332" y="4254775"/>
                  <a:ext cx="82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AD566A-EB2F-AD57-227A-77AAEB759468}"/>
                    </a:ext>
                  </a:extLst>
                </p14:cNvPr>
                <p14:cNvContentPartPr/>
                <p14:nvPr/>
              </p14:nvContentPartPr>
              <p14:xfrm>
                <a:off x="4260212" y="4355215"/>
                <a:ext cx="110520" cy="7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AD566A-EB2F-AD57-227A-77AAEB7594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5892" y="4350895"/>
                  <a:ext cx="119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C7643F-40F6-CC54-24FF-1ED2BBB670BE}"/>
                    </a:ext>
                  </a:extLst>
                </p14:cNvPr>
                <p14:cNvContentPartPr/>
                <p14:nvPr/>
              </p14:nvContentPartPr>
              <p14:xfrm>
                <a:off x="4847012" y="4340455"/>
                <a:ext cx="268920" cy="14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C7643F-40F6-CC54-24FF-1ED2BBB670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42692" y="4336135"/>
                  <a:ext cx="277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16FCB9-B4F7-66E0-E274-369C8BDBE7DA}"/>
                    </a:ext>
                  </a:extLst>
                </p14:cNvPr>
                <p14:cNvContentPartPr/>
                <p14:nvPr/>
              </p14:nvContentPartPr>
              <p14:xfrm>
                <a:off x="4921532" y="4235695"/>
                <a:ext cx="71640" cy="56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16FCB9-B4F7-66E0-E274-369C8BDBE7D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17212" y="4231375"/>
                  <a:ext cx="80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51A7ED-692B-AC77-B76A-8C430377E060}"/>
                    </a:ext>
                  </a:extLst>
                </p14:cNvPr>
                <p14:cNvContentPartPr/>
                <p14:nvPr/>
              </p14:nvContentPartPr>
              <p14:xfrm>
                <a:off x="5238332" y="4365655"/>
                <a:ext cx="471240" cy="145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51A7ED-692B-AC77-B76A-8C430377E06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34012" y="4361335"/>
                  <a:ext cx="479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4F6757-F733-2007-1213-82EDDA9A36E2}"/>
                    </a:ext>
                  </a:extLst>
                </p14:cNvPr>
                <p14:cNvContentPartPr/>
                <p14:nvPr/>
              </p14:nvContentPartPr>
              <p14:xfrm>
                <a:off x="5802452" y="4290415"/>
                <a:ext cx="227880" cy="428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74F6757-F733-2007-1213-82EDDA9A36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98132" y="4286095"/>
                  <a:ext cx="2365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FBD43C-1BF3-7108-B05A-2CA230D2D589}"/>
                    </a:ext>
                  </a:extLst>
                </p14:cNvPr>
                <p14:cNvContentPartPr/>
                <p14:nvPr/>
              </p14:nvContentPartPr>
              <p14:xfrm>
                <a:off x="6100172" y="4309135"/>
                <a:ext cx="400320" cy="220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FBD43C-1BF3-7108-B05A-2CA230D2D5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5852" y="4304815"/>
                  <a:ext cx="408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02C9C24-8E16-6930-08CF-DA38EC6A5EA2}"/>
                    </a:ext>
                  </a:extLst>
                </p14:cNvPr>
                <p14:cNvContentPartPr/>
                <p14:nvPr/>
              </p14:nvContentPartPr>
              <p14:xfrm>
                <a:off x="6133652" y="4405255"/>
                <a:ext cx="108360" cy="12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02C9C24-8E16-6930-08CF-DA38EC6A5E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29332" y="4400935"/>
                  <a:ext cx="1170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DB5F63A-4110-2E76-AF42-0FE61421A0F9}"/>
              </a:ext>
            </a:extLst>
          </p:cNvPr>
          <p:cNvGrpSpPr/>
          <p:nvPr/>
        </p:nvGrpSpPr>
        <p:grpSpPr>
          <a:xfrm>
            <a:off x="6660692" y="4293295"/>
            <a:ext cx="678600" cy="219600"/>
            <a:chOff x="6660692" y="4293295"/>
            <a:chExt cx="6786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9EAF354-F87B-7B88-0EAC-CFCC52307EFB}"/>
                    </a:ext>
                  </a:extLst>
                </p14:cNvPr>
                <p14:cNvContentPartPr/>
                <p14:nvPr/>
              </p14:nvContentPartPr>
              <p14:xfrm>
                <a:off x="6660692" y="4306615"/>
                <a:ext cx="678600" cy="206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9EAF354-F87B-7B88-0EAC-CFCC52307E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56372" y="4302295"/>
                  <a:ext cx="687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43B2811-7BB7-EBEE-BE9A-6E8CE9ECF425}"/>
                    </a:ext>
                  </a:extLst>
                </p14:cNvPr>
                <p14:cNvContentPartPr/>
                <p14:nvPr/>
              </p14:nvContentPartPr>
              <p14:xfrm>
                <a:off x="6912692" y="4293295"/>
                <a:ext cx="68400" cy="52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43B2811-7BB7-EBEE-BE9A-6E8CE9ECF4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08372" y="4288975"/>
                  <a:ext cx="770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FC2ECF3-3DD2-CE9C-CF51-CB5E020B5FC4}"/>
              </a:ext>
            </a:extLst>
          </p:cNvPr>
          <p:cNvGrpSpPr/>
          <p:nvPr/>
        </p:nvGrpSpPr>
        <p:grpSpPr>
          <a:xfrm>
            <a:off x="7421012" y="4132015"/>
            <a:ext cx="1474560" cy="496440"/>
            <a:chOff x="7421012" y="4132015"/>
            <a:chExt cx="147456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94D9F60-FBFE-606C-8897-A8B8AE501214}"/>
                    </a:ext>
                  </a:extLst>
                </p14:cNvPr>
                <p14:cNvContentPartPr/>
                <p14:nvPr/>
              </p14:nvContentPartPr>
              <p14:xfrm>
                <a:off x="7473572" y="4245055"/>
                <a:ext cx="1422000" cy="383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94D9F60-FBFE-606C-8897-A8B8AE50121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69252" y="4240735"/>
                  <a:ext cx="1430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C57489-430B-7D82-2EB4-6D0B76D98A99}"/>
                    </a:ext>
                  </a:extLst>
                </p14:cNvPr>
                <p14:cNvContentPartPr/>
                <p14:nvPr/>
              </p14:nvContentPartPr>
              <p14:xfrm>
                <a:off x="8651492" y="4132015"/>
                <a:ext cx="69120" cy="59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C57489-430B-7D82-2EB4-6D0B76D98A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47172" y="4127695"/>
                  <a:ext cx="77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510D95-07DC-8A78-FFFF-9FA88A58F8CD}"/>
                    </a:ext>
                  </a:extLst>
                </p14:cNvPr>
                <p14:cNvContentPartPr/>
                <p14:nvPr/>
              </p14:nvContentPartPr>
              <p14:xfrm>
                <a:off x="8570852" y="4258015"/>
                <a:ext cx="99000" cy="8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510D95-07DC-8A78-FFFF-9FA88A58F8C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66532" y="4253695"/>
                  <a:ext cx="107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EEB9345-38C7-D08C-F98C-663B88645EF9}"/>
                    </a:ext>
                  </a:extLst>
                </p14:cNvPr>
                <p14:cNvContentPartPr/>
                <p14:nvPr/>
              </p14:nvContentPartPr>
              <p14:xfrm>
                <a:off x="7421012" y="4309135"/>
                <a:ext cx="195840" cy="28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EB9345-38C7-D08C-F98C-663B88645E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16692" y="4304815"/>
                  <a:ext cx="2044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D9A5392-12C5-0040-DC31-5034B924B56D}"/>
              </a:ext>
            </a:extLst>
          </p:cNvPr>
          <p:cNvGrpSpPr/>
          <p:nvPr/>
        </p:nvGrpSpPr>
        <p:grpSpPr>
          <a:xfrm>
            <a:off x="2528252" y="4720255"/>
            <a:ext cx="556200" cy="368640"/>
            <a:chOff x="2528252" y="4720255"/>
            <a:chExt cx="5562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E2CAEAD-1F45-96A8-1633-A0A69D5D2ADC}"/>
                    </a:ext>
                  </a:extLst>
                </p14:cNvPr>
                <p14:cNvContentPartPr/>
                <p14:nvPr/>
              </p14:nvContentPartPr>
              <p14:xfrm>
                <a:off x="2528252" y="4720255"/>
                <a:ext cx="237600" cy="368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E2CAEAD-1F45-96A8-1633-A0A69D5D2A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23932" y="4715935"/>
                  <a:ext cx="246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709FBE1-FF4E-7B5F-382D-ACE97C0E5362}"/>
                    </a:ext>
                  </a:extLst>
                </p14:cNvPr>
                <p14:cNvContentPartPr/>
                <p14:nvPr/>
              </p14:nvContentPartPr>
              <p14:xfrm>
                <a:off x="2933612" y="4789375"/>
                <a:ext cx="150840" cy="143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709FBE1-FF4E-7B5F-382D-ACE97C0E53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29292" y="4785055"/>
                  <a:ext cx="1594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ED2A5FF-14AF-6673-F002-6AD051C70D6D}"/>
              </a:ext>
            </a:extLst>
          </p:cNvPr>
          <p:cNvGrpSpPr/>
          <p:nvPr/>
        </p:nvGrpSpPr>
        <p:grpSpPr>
          <a:xfrm>
            <a:off x="3254732" y="4699735"/>
            <a:ext cx="1445040" cy="279720"/>
            <a:chOff x="3254732" y="4699735"/>
            <a:chExt cx="144504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0449748-6B1E-9C3A-9BC0-CF2C167F81DB}"/>
                    </a:ext>
                  </a:extLst>
                </p14:cNvPr>
                <p14:cNvContentPartPr/>
                <p14:nvPr/>
              </p14:nvContentPartPr>
              <p14:xfrm>
                <a:off x="3254732" y="4735015"/>
                <a:ext cx="496080" cy="205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0449748-6B1E-9C3A-9BC0-CF2C167F81D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50412" y="4730695"/>
                  <a:ext cx="504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D190D9-B936-2AD4-529C-2437276E8E0E}"/>
                    </a:ext>
                  </a:extLst>
                </p14:cNvPr>
                <p14:cNvContentPartPr/>
                <p14:nvPr/>
              </p14:nvContentPartPr>
              <p14:xfrm>
                <a:off x="3487292" y="4699735"/>
                <a:ext cx="61200" cy="65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D190D9-B936-2AD4-529C-2437276E8E0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82972" y="4695415"/>
                  <a:ext cx="69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D5ED403-D682-E97C-221B-ADE5A474E3B1}"/>
                    </a:ext>
                  </a:extLst>
                </p14:cNvPr>
                <p14:cNvContentPartPr/>
                <p14:nvPr/>
              </p14:nvContentPartPr>
              <p14:xfrm>
                <a:off x="3677012" y="4799095"/>
                <a:ext cx="104040" cy="1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D5ED403-D682-E97C-221B-ADE5A474E3B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72692" y="4794775"/>
                  <a:ext cx="1126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B80DB5-BA22-CD78-F977-584FD480B6FA}"/>
                    </a:ext>
                  </a:extLst>
                </p14:cNvPr>
                <p14:cNvContentPartPr/>
                <p14:nvPr/>
              </p14:nvContentPartPr>
              <p14:xfrm>
                <a:off x="3930092" y="4776775"/>
                <a:ext cx="769680" cy="202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B80DB5-BA22-CD78-F977-584FD480B6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25772" y="4772455"/>
                  <a:ext cx="77832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64CC776-2374-4B60-DFF2-73B7F50C5A21}"/>
                  </a:ext>
                </a:extLst>
              </p14:cNvPr>
              <p14:cNvContentPartPr/>
              <p14:nvPr/>
            </p14:nvContentPartPr>
            <p14:xfrm>
              <a:off x="435572" y="1424095"/>
              <a:ext cx="451800" cy="248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64CC776-2374-4B60-DFF2-73B7F50C5A2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31252" y="1419775"/>
                <a:ext cx="460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C46543A-8039-903B-B5C7-BA528BF545AB}"/>
                  </a:ext>
                </a:extLst>
              </p14:cNvPr>
              <p14:cNvContentPartPr/>
              <p14:nvPr/>
            </p14:nvContentPartPr>
            <p14:xfrm>
              <a:off x="945692" y="1297375"/>
              <a:ext cx="885240" cy="516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C46543A-8039-903B-B5C7-BA528BF545A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41372" y="1293055"/>
                <a:ext cx="893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BB2A102-696E-C3A9-4EDB-6B5881E73370}"/>
                  </a:ext>
                </a:extLst>
              </p14:cNvPr>
              <p14:cNvContentPartPr/>
              <p14:nvPr/>
            </p14:nvContentPartPr>
            <p14:xfrm>
              <a:off x="1065212" y="1265695"/>
              <a:ext cx="94680" cy="57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BB2A102-696E-C3A9-4EDB-6B5881E7337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60892" y="1261375"/>
                <a:ext cx="103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1DA0C41-CD5E-2E64-743B-67072D7EF379}"/>
                  </a:ext>
                </a:extLst>
              </p14:cNvPr>
              <p14:cNvContentPartPr/>
              <p14:nvPr/>
            </p14:nvContentPartPr>
            <p14:xfrm>
              <a:off x="301292" y="1326535"/>
              <a:ext cx="129600" cy="429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1DA0C41-CD5E-2E64-743B-67072D7EF37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96972" y="1322215"/>
                <a:ext cx="1382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F860667-8C15-0821-22B1-9C23327F7144}"/>
                  </a:ext>
                </a:extLst>
              </p14:cNvPr>
              <p14:cNvContentPartPr/>
              <p14:nvPr/>
            </p14:nvContentPartPr>
            <p14:xfrm>
              <a:off x="1738412" y="1223575"/>
              <a:ext cx="127080" cy="408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F860667-8C15-0821-22B1-9C23327F714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34092" y="1219255"/>
                <a:ext cx="135720" cy="4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25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71FAE3-86C9-3100-B6BA-77ED7902A597}"/>
              </a:ext>
            </a:extLst>
          </p:cNvPr>
          <p:cNvGrpSpPr/>
          <p:nvPr/>
        </p:nvGrpSpPr>
        <p:grpSpPr>
          <a:xfrm>
            <a:off x="2054132" y="1171735"/>
            <a:ext cx="3261600" cy="497520"/>
            <a:chOff x="2054132" y="1171735"/>
            <a:chExt cx="326160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ED2795-7C73-0717-20F5-774C2B5CBAC2}"/>
                    </a:ext>
                  </a:extLst>
                </p14:cNvPr>
                <p14:cNvContentPartPr/>
                <p14:nvPr/>
              </p14:nvContentPartPr>
              <p14:xfrm>
                <a:off x="2138012" y="1243015"/>
                <a:ext cx="9000" cy="20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ED2795-7C73-0717-20F5-774C2B5CBA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9012" y="1234375"/>
                  <a:ext cx="26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703A44-B651-F93A-5B98-93E18F4404EC}"/>
                    </a:ext>
                  </a:extLst>
                </p14:cNvPr>
                <p14:cNvContentPartPr/>
                <p14:nvPr/>
              </p14:nvContentPartPr>
              <p14:xfrm>
                <a:off x="2054132" y="1249135"/>
                <a:ext cx="1559160" cy="26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703A44-B651-F93A-5B98-93E18F4404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5132" y="1240135"/>
                  <a:ext cx="1576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5B7C0B-92A1-02C6-E0FD-527467C90D2E}"/>
                    </a:ext>
                  </a:extLst>
                </p14:cNvPr>
                <p14:cNvContentPartPr/>
                <p14:nvPr/>
              </p14:nvContentPartPr>
              <p14:xfrm>
                <a:off x="3548132" y="1313575"/>
                <a:ext cx="157320" cy="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5B7C0B-92A1-02C6-E0FD-527467C90D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9492" y="1304935"/>
                  <a:ext cx="174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943981-F3A2-8975-505C-B0CA07556BB8}"/>
                    </a:ext>
                  </a:extLst>
                </p14:cNvPr>
                <p14:cNvContentPartPr/>
                <p14:nvPr/>
              </p14:nvContentPartPr>
              <p14:xfrm>
                <a:off x="2927852" y="1171735"/>
                <a:ext cx="99360" cy="8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943981-F3A2-8975-505C-B0CA07556B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8852" y="1162735"/>
                  <a:ext cx="117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0C64DC-B5CD-C276-7378-05C55DC8775B}"/>
                    </a:ext>
                  </a:extLst>
                </p14:cNvPr>
                <p14:cNvContentPartPr/>
                <p14:nvPr/>
              </p14:nvContentPartPr>
              <p14:xfrm>
                <a:off x="2423852" y="1281175"/>
                <a:ext cx="100080" cy="2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0C64DC-B5CD-C276-7378-05C55DC877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4852" y="1272175"/>
                  <a:ext cx="11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1ABA49-EFC9-CFBC-8E7C-8CF48539D8F4}"/>
                    </a:ext>
                  </a:extLst>
                </p14:cNvPr>
                <p14:cNvContentPartPr/>
                <p14:nvPr/>
              </p14:nvContentPartPr>
              <p14:xfrm>
                <a:off x="3795452" y="1308895"/>
                <a:ext cx="314640" cy="18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1ABA49-EFC9-CFBC-8E7C-8CF48539D8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812" y="1299895"/>
                  <a:ext cx="332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E51C4-3FB1-2B03-BA37-82632F4E74AB}"/>
                    </a:ext>
                  </a:extLst>
                </p14:cNvPr>
                <p14:cNvContentPartPr/>
                <p14:nvPr/>
              </p14:nvContentPartPr>
              <p14:xfrm>
                <a:off x="4232852" y="1324375"/>
                <a:ext cx="300240" cy="176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E51C4-3FB1-2B03-BA37-82632F4E74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24212" y="1315735"/>
                  <a:ext cx="317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1997EE-6E8D-D9B9-76D1-F962649B1DD7}"/>
                    </a:ext>
                  </a:extLst>
                </p14:cNvPr>
                <p14:cNvContentPartPr/>
                <p14:nvPr/>
              </p14:nvContentPartPr>
              <p14:xfrm>
                <a:off x="4621292" y="1341295"/>
                <a:ext cx="623520" cy="17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1997EE-6E8D-D9B9-76D1-F962649B1D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2292" y="1332295"/>
                  <a:ext cx="641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5B5C2F-A257-9FC1-BD38-EA9C6C9EA34B}"/>
                    </a:ext>
                  </a:extLst>
                </p14:cNvPr>
                <p14:cNvContentPartPr/>
                <p14:nvPr/>
              </p14:nvContentPartPr>
              <p14:xfrm>
                <a:off x="2061692" y="1581055"/>
                <a:ext cx="3254040" cy="8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5B5C2F-A257-9FC1-BD38-EA9C6C9EA3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2692" y="1572055"/>
                  <a:ext cx="327168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AD4B29-B3F1-BE05-E236-23685B3630BF}"/>
                  </a:ext>
                </a:extLst>
              </p14:cNvPr>
              <p14:cNvContentPartPr/>
              <p14:nvPr/>
            </p14:nvContentPartPr>
            <p14:xfrm>
              <a:off x="1462292" y="3022855"/>
              <a:ext cx="48600" cy="66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AD4B29-B3F1-BE05-E236-23685B3630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3652" y="3013855"/>
                <a:ext cx="66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430FAA0-8F8F-4DE9-F2C7-1516D0BD6D91}"/>
                  </a:ext>
                </a:extLst>
              </p14:cNvPr>
              <p14:cNvContentPartPr/>
              <p14:nvPr/>
            </p14:nvContentPartPr>
            <p14:xfrm>
              <a:off x="3488732" y="2016655"/>
              <a:ext cx="105120" cy="521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430FAA0-8F8F-4DE9-F2C7-1516D0BD6D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79732" y="2008015"/>
                <a:ext cx="122760" cy="53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6C4BA711-A042-3B7F-1C8B-31562A4CAA62}"/>
              </a:ext>
            </a:extLst>
          </p:cNvPr>
          <p:cNvGrpSpPr/>
          <p:nvPr/>
        </p:nvGrpSpPr>
        <p:grpSpPr>
          <a:xfrm>
            <a:off x="4037732" y="1979935"/>
            <a:ext cx="311760" cy="571680"/>
            <a:chOff x="4037732" y="1979935"/>
            <a:chExt cx="31176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493542-4040-C65F-2D7E-E10FBAC1E441}"/>
                    </a:ext>
                  </a:extLst>
                </p14:cNvPr>
                <p14:cNvContentPartPr/>
                <p14:nvPr/>
              </p14:nvContentPartPr>
              <p14:xfrm>
                <a:off x="4058252" y="2023495"/>
                <a:ext cx="68760" cy="14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493542-4040-C65F-2D7E-E10FBAC1E4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9612" y="2014855"/>
                  <a:ext cx="86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18387E-9052-9CE1-F74B-F39ADBF7E3E4}"/>
                    </a:ext>
                  </a:extLst>
                </p14:cNvPr>
                <p14:cNvContentPartPr/>
                <p14:nvPr/>
              </p14:nvContentPartPr>
              <p14:xfrm>
                <a:off x="4037732" y="2364415"/>
                <a:ext cx="120960" cy="163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18387E-9052-9CE1-F74B-F39ADBF7E3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8732" y="2355415"/>
                  <a:ext cx="138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47E27CC-A0EE-EF00-6CE9-414B95FB72C4}"/>
                    </a:ext>
                  </a:extLst>
                </p14:cNvPr>
                <p14:cNvContentPartPr/>
                <p14:nvPr/>
              </p14:nvContentPartPr>
              <p14:xfrm>
                <a:off x="4225652" y="1979935"/>
                <a:ext cx="123840" cy="571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47E27CC-A0EE-EF00-6CE9-414B95FB72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16652" y="1971295"/>
                  <a:ext cx="141480" cy="58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3CF7972-5869-2C49-4485-3F1A7196C225}"/>
              </a:ext>
            </a:extLst>
          </p:cNvPr>
          <p:cNvGrpSpPr/>
          <p:nvPr/>
        </p:nvGrpSpPr>
        <p:grpSpPr>
          <a:xfrm>
            <a:off x="142532" y="1906135"/>
            <a:ext cx="2777400" cy="2374200"/>
            <a:chOff x="142532" y="1906135"/>
            <a:chExt cx="2777400" cy="23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25158C-10EA-049F-BF44-3A722F68DD88}"/>
                    </a:ext>
                  </a:extLst>
                </p14:cNvPr>
                <p14:cNvContentPartPr/>
                <p14:nvPr/>
              </p14:nvContentPartPr>
              <p14:xfrm>
                <a:off x="1424132" y="2113855"/>
                <a:ext cx="113760" cy="213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25158C-10EA-049F-BF44-3A722F68DD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5132" y="2105215"/>
                  <a:ext cx="131400" cy="21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0444D8-BBD4-6995-CB7B-73B7AD138333}"/>
                    </a:ext>
                  </a:extLst>
                </p14:cNvPr>
                <p14:cNvContentPartPr/>
                <p14:nvPr/>
              </p14:nvContentPartPr>
              <p14:xfrm>
                <a:off x="225332" y="2942215"/>
                <a:ext cx="2694600" cy="19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0444D8-BBD4-6995-CB7B-73B7AD1383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6692" y="2933215"/>
                  <a:ext cx="2712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734619-35A1-5096-900D-2BE2B39DC5DE}"/>
                    </a:ext>
                  </a:extLst>
                </p14:cNvPr>
                <p14:cNvContentPartPr/>
                <p14:nvPr/>
              </p14:nvContentPartPr>
              <p14:xfrm>
                <a:off x="142532" y="3012775"/>
                <a:ext cx="104040" cy="175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734619-35A1-5096-900D-2BE2B39DC5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532" y="3003775"/>
                  <a:ext cx="121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0D9F57-4CD4-7CFC-814F-43D3D1B0DB8C}"/>
                    </a:ext>
                  </a:extLst>
                </p14:cNvPr>
                <p14:cNvContentPartPr/>
                <p14:nvPr/>
              </p14:nvContentPartPr>
              <p14:xfrm>
                <a:off x="1442492" y="2060215"/>
                <a:ext cx="152280" cy="11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0D9F57-4CD4-7CFC-814F-43D3D1B0DB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3852" y="2051215"/>
                  <a:ext cx="169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F3D956-6F6E-FF38-CA9D-AF70261118DE}"/>
                    </a:ext>
                  </a:extLst>
                </p14:cNvPr>
                <p14:cNvContentPartPr/>
                <p14:nvPr/>
              </p14:nvContentPartPr>
              <p14:xfrm>
                <a:off x="1305692" y="4181335"/>
                <a:ext cx="212760" cy="9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F3D956-6F6E-FF38-CA9D-AF70261118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96692" y="4172695"/>
                  <a:ext cx="230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B59E20-EE7F-B040-7718-67A3350BC8AE}"/>
                    </a:ext>
                  </a:extLst>
                </p14:cNvPr>
                <p14:cNvContentPartPr/>
                <p14:nvPr/>
              </p14:nvContentPartPr>
              <p14:xfrm>
                <a:off x="1887452" y="3027895"/>
                <a:ext cx="30960" cy="3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B59E20-EE7F-B040-7718-67A3350BC8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78452" y="3019255"/>
                  <a:ext cx="48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FC87B2-2E80-C84F-ADF1-D4CEF7B43B55}"/>
                    </a:ext>
                  </a:extLst>
                </p14:cNvPr>
                <p14:cNvContentPartPr/>
                <p14:nvPr/>
              </p14:nvContentPartPr>
              <p14:xfrm>
                <a:off x="1883132" y="3196735"/>
                <a:ext cx="88920" cy="146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FC87B2-2E80-C84F-ADF1-D4CEF7B43B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74132" y="3188095"/>
                  <a:ext cx="106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603C75-DFFF-DCCF-00C1-A59190BC0849}"/>
                    </a:ext>
                  </a:extLst>
                </p14:cNvPr>
                <p14:cNvContentPartPr/>
                <p14:nvPr/>
              </p14:nvContentPartPr>
              <p14:xfrm>
                <a:off x="1261052" y="3194215"/>
                <a:ext cx="77400" cy="9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603C75-DFFF-DCCF-00C1-A59190BC08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52412" y="3185575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11EDEC-2C9E-352E-B9C5-8F46C8C4B7D7}"/>
                    </a:ext>
                  </a:extLst>
                </p14:cNvPr>
                <p14:cNvContentPartPr/>
                <p14:nvPr/>
              </p14:nvContentPartPr>
              <p14:xfrm>
                <a:off x="1924532" y="2590495"/>
                <a:ext cx="23400" cy="2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11EDEC-2C9E-352E-B9C5-8F46C8C4B7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5892" y="2581855"/>
                  <a:ext cx="41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DE2421-4C04-0659-B353-77E7BD3F6AFB}"/>
                    </a:ext>
                  </a:extLst>
                </p14:cNvPr>
                <p14:cNvContentPartPr/>
                <p14:nvPr/>
              </p14:nvContentPartPr>
              <p14:xfrm>
                <a:off x="1468052" y="2594455"/>
                <a:ext cx="61560" cy="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DE2421-4C04-0659-B353-77E7BD3F6A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59052" y="2585455"/>
                  <a:ext cx="79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B895EF-6530-44FA-B5E1-24BC5039AE59}"/>
                    </a:ext>
                  </a:extLst>
                </p14:cNvPr>
                <p14:cNvContentPartPr/>
                <p14:nvPr/>
              </p14:nvContentPartPr>
              <p14:xfrm>
                <a:off x="1241972" y="2575015"/>
                <a:ext cx="77400" cy="13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B895EF-6530-44FA-B5E1-24BC5039AE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2972" y="2566375"/>
                  <a:ext cx="95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4D8033-086B-B58C-7F66-88B15E6CC9C8}"/>
                    </a:ext>
                  </a:extLst>
                </p14:cNvPr>
                <p14:cNvContentPartPr/>
                <p14:nvPr/>
              </p14:nvContentPartPr>
              <p14:xfrm>
                <a:off x="1463012" y="2568175"/>
                <a:ext cx="104400" cy="56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4D8033-086B-B58C-7F66-88B15E6CC9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54372" y="2559175"/>
                  <a:ext cx="122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5BA8E4-BB60-8B82-3556-00266DED6FCE}"/>
                    </a:ext>
                  </a:extLst>
                </p14:cNvPr>
                <p14:cNvContentPartPr/>
                <p14:nvPr/>
              </p14:nvContentPartPr>
              <p14:xfrm>
                <a:off x="1504052" y="2610295"/>
                <a:ext cx="442440" cy="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5BA8E4-BB60-8B82-3556-00266DED6F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5052" y="2601295"/>
                  <a:ext cx="460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3FE045-99EC-8212-E86C-29A07DE3CE66}"/>
                    </a:ext>
                  </a:extLst>
                </p14:cNvPr>
                <p14:cNvContentPartPr/>
                <p14:nvPr/>
              </p14:nvContentPartPr>
              <p14:xfrm>
                <a:off x="1906172" y="2607415"/>
                <a:ext cx="14400" cy="45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3FE045-99EC-8212-E86C-29A07DE3CE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97172" y="2598415"/>
                  <a:ext cx="320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6C38F9-7664-BF77-83A4-A33C1892A69A}"/>
                    </a:ext>
                  </a:extLst>
                </p14:cNvPr>
                <p14:cNvContentPartPr/>
                <p14:nvPr/>
              </p14:nvContentPartPr>
              <p14:xfrm>
                <a:off x="2138372" y="2407255"/>
                <a:ext cx="82080" cy="169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6C38F9-7664-BF77-83A4-A33C1892A6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9372" y="2398255"/>
                  <a:ext cx="99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25D66A-B1AF-07D2-561B-D41CC0DE4632}"/>
                    </a:ext>
                  </a:extLst>
                </p14:cNvPr>
                <p14:cNvContentPartPr/>
                <p14:nvPr/>
              </p14:nvContentPartPr>
              <p14:xfrm>
                <a:off x="2263652" y="2541535"/>
                <a:ext cx="25560" cy="5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25D66A-B1AF-07D2-561B-D41CC0DE46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652" y="2532895"/>
                  <a:ext cx="43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113C16-7722-8E81-8003-1C16F8B4EBBE}"/>
                    </a:ext>
                  </a:extLst>
                </p14:cNvPr>
                <p14:cNvContentPartPr/>
                <p14:nvPr/>
              </p14:nvContentPartPr>
              <p14:xfrm>
                <a:off x="2363732" y="2420935"/>
                <a:ext cx="80640" cy="14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113C16-7722-8E81-8003-1C16F8B4EB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4732" y="2411935"/>
                  <a:ext cx="98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CE5434-1A6A-FCFC-E671-EB9012D95908}"/>
                    </a:ext>
                  </a:extLst>
                </p14:cNvPr>
                <p14:cNvContentPartPr/>
                <p14:nvPr/>
              </p14:nvContentPartPr>
              <p14:xfrm>
                <a:off x="2042252" y="2325535"/>
                <a:ext cx="116280" cy="325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CE5434-1A6A-FCFC-E671-EB9012D959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33612" y="2316895"/>
                  <a:ext cx="133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AA30AA-C6F2-E390-D0B5-31684DA5B3E5}"/>
                    </a:ext>
                  </a:extLst>
                </p14:cNvPr>
                <p14:cNvContentPartPr/>
                <p14:nvPr/>
              </p14:nvContentPartPr>
              <p14:xfrm>
                <a:off x="2484332" y="2280895"/>
                <a:ext cx="141120" cy="339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AA30AA-C6F2-E390-D0B5-31684DA5B3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75332" y="2272255"/>
                  <a:ext cx="158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3DA16E-478E-8940-BA49-7D81AE56EA20}"/>
                    </a:ext>
                  </a:extLst>
                </p14:cNvPr>
                <p14:cNvContentPartPr/>
                <p14:nvPr/>
              </p14:nvContentPartPr>
              <p14:xfrm>
                <a:off x="1691252" y="2192335"/>
                <a:ext cx="144000" cy="588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3DA16E-478E-8940-BA49-7D81AE56EA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86932" y="2188015"/>
                  <a:ext cx="1526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F28E3B-1149-C6DA-9ED3-BA5D8726AFED}"/>
                    </a:ext>
                  </a:extLst>
                </p14:cNvPr>
                <p14:cNvContentPartPr/>
                <p14:nvPr/>
              </p14:nvContentPartPr>
              <p14:xfrm>
                <a:off x="1975652" y="1937815"/>
                <a:ext cx="401760" cy="139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F28E3B-1149-C6DA-9ED3-BA5D8726AF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71332" y="1933495"/>
                  <a:ext cx="410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8A3F7D-E253-C9A5-75E3-CA0818619D13}"/>
                    </a:ext>
                  </a:extLst>
                </p14:cNvPr>
                <p14:cNvContentPartPr/>
                <p14:nvPr/>
              </p14:nvContentPartPr>
              <p14:xfrm>
                <a:off x="2461292" y="1961215"/>
                <a:ext cx="58680" cy="2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8A3F7D-E253-C9A5-75E3-CA0818619D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6972" y="1956895"/>
                  <a:ext cx="673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B7B1F13-F3FE-B1B7-D0A7-09921BAD8504}"/>
                    </a:ext>
                  </a:extLst>
                </p14:cNvPr>
                <p14:cNvContentPartPr/>
                <p14:nvPr/>
              </p14:nvContentPartPr>
              <p14:xfrm>
                <a:off x="2447972" y="2004055"/>
                <a:ext cx="66240" cy="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B7B1F13-F3FE-B1B7-D0A7-09921BAD85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43652" y="1999735"/>
                  <a:ext cx="74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97B6B0A-2F57-0DC6-7FA4-5CE62314BCE4}"/>
                    </a:ext>
                  </a:extLst>
                </p14:cNvPr>
                <p14:cNvContentPartPr/>
                <p14:nvPr/>
              </p14:nvContentPartPr>
              <p14:xfrm>
                <a:off x="2572532" y="1906135"/>
                <a:ext cx="95040" cy="15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97B6B0A-2F57-0DC6-7FA4-5CE62314BC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68212" y="1901815"/>
                  <a:ext cx="10368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51BE1C-AFC2-5AB9-578D-27E9E496385B}"/>
                  </a:ext>
                </a:extLst>
              </p14:cNvPr>
              <p14:cNvContentPartPr/>
              <p14:nvPr/>
            </p14:nvContentPartPr>
            <p14:xfrm>
              <a:off x="3703652" y="2032135"/>
              <a:ext cx="63000" cy="16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51BE1C-AFC2-5AB9-578D-27E9E49638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5012" y="2023495"/>
                <a:ext cx="8064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00C35-180E-5766-404A-AEE417ED5772}"/>
              </a:ext>
            </a:extLst>
          </p:cNvPr>
          <p:cNvGrpSpPr/>
          <p:nvPr/>
        </p:nvGrpSpPr>
        <p:grpSpPr>
          <a:xfrm>
            <a:off x="6647012" y="1351015"/>
            <a:ext cx="149400" cy="1197000"/>
            <a:chOff x="6647012" y="1351015"/>
            <a:chExt cx="149400" cy="11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2E08F6-3ECA-AEE2-EA7F-5C1FB7E2B1AA}"/>
                    </a:ext>
                  </a:extLst>
                </p14:cNvPr>
                <p14:cNvContentPartPr/>
                <p14:nvPr/>
              </p14:nvContentPartPr>
              <p14:xfrm>
                <a:off x="6647012" y="1362175"/>
                <a:ext cx="127440" cy="118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2E08F6-3ECA-AEE2-EA7F-5C1FB7E2B1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42692" y="1357855"/>
                  <a:ext cx="136080" cy="11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AB6447-F195-F8EB-E711-61F042E955D3}"/>
                    </a:ext>
                  </a:extLst>
                </p14:cNvPr>
                <p14:cNvContentPartPr/>
                <p14:nvPr/>
              </p14:nvContentPartPr>
              <p14:xfrm>
                <a:off x="6670772" y="1351015"/>
                <a:ext cx="125640" cy="9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AB6447-F195-F8EB-E711-61F042E955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66452" y="1346695"/>
                  <a:ext cx="1342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47405E-8F54-4870-ED12-ADD34A7B2989}"/>
              </a:ext>
            </a:extLst>
          </p:cNvPr>
          <p:cNvGrpSpPr/>
          <p:nvPr/>
        </p:nvGrpSpPr>
        <p:grpSpPr>
          <a:xfrm>
            <a:off x="5847092" y="1897495"/>
            <a:ext cx="1812600" cy="173520"/>
            <a:chOff x="5847092" y="1897495"/>
            <a:chExt cx="181260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2EA833-1CE9-9EC8-7A16-00AFC28D822B}"/>
                    </a:ext>
                  </a:extLst>
                </p14:cNvPr>
                <p14:cNvContentPartPr/>
                <p14:nvPr/>
              </p14:nvContentPartPr>
              <p14:xfrm>
                <a:off x="5863292" y="1897495"/>
                <a:ext cx="1796400" cy="10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2EA833-1CE9-9EC8-7A16-00AFC28D82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58972" y="1893175"/>
                  <a:ext cx="1805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54C076-EA19-7880-C9F1-8D995AAD5EC3}"/>
                    </a:ext>
                  </a:extLst>
                </p14:cNvPr>
                <p14:cNvContentPartPr/>
                <p14:nvPr/>
              </p14:nvContentPartPr>
              <p14:xfrm>
                <a:off x="5847092" y="1942855"/>
                <a:ext cx="73080" cy="12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54C076-EA19-7880-C9F1-8D995AAD5E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42772" y="1938535"/>
                  <a:ext cx="817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D77BCB-41DD-8F65-EDE4-F9763D6EB1B8}"/>
                  </a:ext>
                </a:extLst>
              </p14:cNvPr>
              <p14:cNvContentPartPr/>
              <p14:nvPr/>
            </p14:nvContentPartPr>
            <p14:xfrm>
              <a:off x="6725852" y="1563415"/>
              <a:ext cx="295200" cy="42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D77BCB-41DD-8F65-EDE4-F9763D6EB1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16852" y="1554775"/>
                <a:ext cx="3128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302ADE6-B83A-1407-0AB2-E2B7D6775435}"/>
                  </a:ext>
                </a:extLst>
              </p14:cNvPr>
              <p14:cNvContentPartPr/>
              <p14:nvPr/>
            </p14:nvContentPartPr>
            <p14:xfrm>
              <a:off x="6618212" y="4044895"/>
              <a:ext cx="63360" cy="69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302ADE6-B83A-1407-0AB2-E2B7D677543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09212" y="4035895"/>
                <a:ext cx="81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A31AB4-8FDF-F30F-3CB4-EFBA5055A9F2}"/>
                  </a:ext>
                </a:extLst>
              </p14:cNvPr>
              <p14:cNvContentPartPr/>
              <p14:nvPr/>
            </p14:nvContentPartPr>
            <p14:xfrm>
              <a:off x="3563612" y="3835735"/>
              <a:ext cx="118800" cy="633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A31AB4-8FDF-F30F-3CB4-EFBA5055A9F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54972" y="3826735"/>
                <a:ext cx="136440" cy="65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E0681325-D567-618A-7C55-B3D8FFF2A004}"/>
              </a:ext>
            </a:extLst>
          </p:cNvPr>
          <p:cNvGrpSpPr/>
          <p:nvPr/>
        </p:nvGrpSpPr>
        <p:grpSpPr>
          <a:xfrm>
            <a:off x="3730292" y="3796495"/>
            <a:ext cx="700200" cy="690480"/>
            <a:chOff x="3730292" y="3796495"/>
            <a:chExt cx="70020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F3C5F3-55FE-7257-AF7B-768DD8693565}"/>
                    </a:ext>
                  </a:extLst>
                </p14:cNvPr>
                <p14:cNvContentPartPr/>
                <p14:nvPr/>
              </p14:nvContentPartPr>
              <p14:xfrm>
                <a:off x="3730292" y="3878215"/>
                <a:ext cx="83880" cy="137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F3C5F3-55FE-7257-AF7B-768DD86935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21292" y="3869575"/>
                  <a:ext cx="101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8D1364-B95F-975F-1B4F-701C9EF930B4}"/>
                    </a:ext>
                  </a:extLst>
                </p14:cNvPr>
                <p14:cNvContentPartPr/>
                <p14:nvPr/>
              </p14:nvContentPartPr>
              <p14:xfrm>
                <a:off x="4141052" y="3846175"/>
                <a:ext cx="87480" cy="11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8D1364-B95F-975F-1B4F-701C9EF930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2412" y="3837535"/>
                  <a:ext cx="105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EE8B3D-240B-9630-0D51-085F64604DB5}"/>
                    </a:ext>
                  </a:extLst>
                </p14:cNvPr>
                <p14:cNvContentPartPr/>
                <p14:nvPr/>
              </p14:nvContentPartPr>
              <p14:xfrm>
                <a:off x="3759812" y="4256215"/>
                <a:ext cx="83520" cy="126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EE8B3D-240B-9630-0D51-085F64604D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51172" y="4247575"/>
                  <a:ext cx="101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DEB49EE-9788-33C7-3C92-F5DD6C72A69A}"/>
                    </a:ext>
                  </a:extLst>
                </p14:cNvPr>
                <p14:cNvContentPartPr/>
                <p14:nvPr/>
              </p14:nvContentPartPr>
              <p14:xfrm>
                <a:off x="4133132" y="4237495"/>
                <a:ext cx="97920" cy="114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DEB49EE-9788-33C7-3C92-F5DD6C72A6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24492" y="4228855"/>
                  <a:ext cx="115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7DFD22-BCB9-2EA3-C144-12A0857CFFB5}"/>
                    </a:ext>
                  </a:extLst>
                </p14:cNvPr>
                <p14:cNvContentPartPr/>
                <p14:nvPr/>
              </p14:nvContentPartPr>
              <p14:xfrm>
                <a:off x="4280012" y="3796495"/>
                <a:ext cx="150480" cy="690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7DFD22-BCB9-2EA3-C144-12A0857CFF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71012" y="3787495"/>
                  <a:ext cx="168120" cy="70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08F2290-8FB3-C842-A502-DAA07BFD128A}"/>
              </a:ext>
            </a:extLst>
          </p:cNvPr>
          <p:cNvGrpSpPr/>
          <p:nvPr/>
        </p:nvGrpSpPr>
        <p:grpSpPr>
          <a:xfrm>
            <a:off x="7148492" y="1359655"/>
            <a:ext cx="1020960" cy="178200"/>
            <a:chOff x="7148492" y="1359655"/>
            <a:chExt cx="102096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2AA9313-7FB7-8B12-F982-D02E742E3195}"/>
                    </a:ext>
                  </a:extLst>
                </p14:cNvPr>
                <p14:cNvContentPartPr/>
                <p14:nvPr/>
              </p14:nvContentPartPr>
              <p14:xfrm>
                <a:off x="7148492" y="1434175"/>
                <a:ext cx="235080" cy="10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2AA9313-7FB7-8B12-F982-D02E742E31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44172" y="1429855"/>
                  <a:ext cx="243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5C0678-6F1B-BCF0-1AC2-0234EBD3F581}"/>
                    </a:ext>
                  </a:extLst>
                </p14:cNvPr>
                <p14:cNvContentPartPr/>
                <p14:nvPr/>
              </p14:nvContentPartPr>
              <p14:xfrm>
                <a:off x="7453772" y="1390255"/>
                <a:ext cx="419760" cy="147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5C0678-6F1B-BCF0-1AC2-0234EBD3F5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49452" y="1385935"/>
                  <a:ext cx="428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58FEDE7-6E90-9191-39A6-49065C952CAE}"/>
                    </a:ext>
                  </a:extLst>
                </p14:cNvPr>
                <p14:cNvContentPartPr/>
                <p14:nvPr/>
              </p14:nvContentPartPr>
              <p14:xfrm>
                <a:off x="7970012" y="1383775"/>
                <a:ext cx="56160" cy="16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58FEDE7-6E90-9191-39A6-49065C952C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65692" y="1379455"/>
                  <a:ext cx="64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E7B9E2F-4DE9-05D0-F07B-61A1960EC22A}"/>
                    </a:ext>
                  </a:extLst>
                </p14:cNvPr>
                <p14:cNvContentPartPr/>
                <p14:nvPr/>
              </p14:nvContentPartPr>
              <p14:xfrm>
                <a:off x="7968212" y="1431655"/>
                <a:ext cx="75240" cy="4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E7B9E2F-4DE9-05D0-F07B-61A1960EC2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63892" y="1427335"/>
                  <a:ext cx="838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E29E0D-6E78-DF17-1E78-3962F91A141B}"/>
                    </a:ext>
                  </a:extLst>
                </p14:cNvPr>
                <p14:cNvContentPartPr/>
                <p14:nvPr/>
              </p14:nvContentPartPr>
              <p14:xfrm>
                <a:off x="8072612" y="1359655"/>
                <a:ext cx="96840" cy="127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E29E0D-6E78-DF17-1E78-3962F91A141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68292" y="1355335"/>
                  <a:ext cx="1054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9F66032-812E-A67E-30EE-5502EB748736}"/>
              </a:ext>
            </a:extLst>
          </p:cNvPr>
          <p:cNvGrpSpPr/>
          <p:nvPr/>
        </p:nvGrpSpPr>
        <p:grpSpPr>
          <a:xfrm>
            <a:off x="4600052" y="2311855"/>
            <a:ext cx="1124280" cy="207000"/>
            <a:chOff x="4600052" y="2311855"/>
            <a:chExt cx="112428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6FA67A4-9AD7-78AB-3A5F-99775427836E}"/>
                    </a:ext>
                  </a:extLst>
                </p14:cNvPr>
                <p14:cNvContentPartPr/>
                <p14:nvPr/>
              </p14:nvContentPartPr>
              <p14:xfrm>
                <a:off x="4600052" y="2311855"/>
                <a:ext cx="128880" cy="185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6FA67A4-9AD7-78AB-3A5F-9977542783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95732" y="2307535"/>
                  <a:ext cx="137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A3226AE-F73D-56A9-48FC-E545BE89B440}"/>
                    </a:ext>
                  </a:extLst>
                </p14:cNvPr>
                <p14:cNvContentPartPr/>
                <p14:nvPr/>
              </p14:nvContentPartPr>
              <p14:xfrm>
                <a:off x="4786892" y="2387815"/>
                <a:ext cx="87840" cy="5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A3226AE-F73D-56A9-48FC-E545BE89B4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82572" y="2383495"/>
                  <a:ext cx="96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96296E5-7C0E-5E89-5477-3D33787CA064}"/>
                    </a:ext>
                  </a:extLst>
                </p14:cNvPr>
                <p14:cNvContentPartPr/>
                <p14:nvPr/>
              </p14:nvContentPartPr>
              <p14:xfrm>
                <a:off x="4796252" y="2437855"/>
                <a:ext cx="105480" cy="2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96296E5-7C0E-5E89-5477-3D33787CA0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91932" y="2433535"/>
                  <a:ext cx="114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04E2AD6-B43D-1CC9-F64A-CC7D42BEB051}"/>
                    </a:ext>
                  </a:extLst>
                </p14:cNvPr>
                <p14:cNvContentPartPr/>
                <p14:nvPr/>
              </p14:nvContentPartPr>
              <p14:xfrm>
                <a:off x="5043572" y="2343175"/>
                <a:ext cx="146160" cy="175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04E2AD6-B43D-1CC9-F64A-CC7D42BEB0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39252" y="2338855"/>
                  <a:ext cx="154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7FB6E99-B725-FD9F-13F5-BEB08EC55D77}"/>
                    </a:ext>
                  </a:extLst>
                </p14:cNvPr>
                <p14:cNvContentPartPr/>
                <p14:nvPr/>
              </p14:nvContentPartPr>
              <p14:xfrm>
                <a:off x="5246612" y="2429215"/>
                <a:ext cx="56880" cy="1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7FB6E99-B725-FD9F-13F5-BEB08EC55D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2292" y="2424895"/>
                  <a:ext cx="65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2CB7B40-D7AB-D554-27E7-3495F99763FB}"/>
                    </a:ext>
                  </a:extLst>
                </p14:cNvPr>
                <p14:cNvContentPartPr/>
                <p14:nvPr/>
              </p14:nvContentPartPr>
              <p14:xfrm>
                <a:off x="5356772" y="2366215"/>
                <a:ext cx="92880" cy="128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2CB7B40-D7AB-D554-27E7-3495F99763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52452" y="2361895"/>
                  <a:ext cx="101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12FD05-566E-FF22-B99E-6C9913148BAB}"/>
                    </a:ext>
                  </a:extLst>
                </p14:cNvPr>
                <p14:cNvContentPartPr/>
                <p14:nvPr/>
              </p14:nvContentPartPr>
              <p14:xfrm>
                <a:off x="5505812" y="2410495"/>
                <a:ext cx="64080" cy="2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12FD05-566E-FF22-B99E-6C9913148B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01492" y="2406175"/>
                  <a:ext cx="72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AB4C243-464E-B36B-C894-79A71E7F774B}"/>
                    </a:ext>
                  </a:extLst>
                </p14:cNvPr>
                <p14:cNvContentPartPr/>
                <p14:nvPr/>
              </p14:nvContentPartPr>
              <p14:xfrm>
                <a:off x="5505812" y="2455135"/>
                <a:ext cx="66960" cy="2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AB4C243-464E-B36B-C894-79A71E7F774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01492" y="2450815"/>
                  <a:ext cx="756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215172C-BBD4-D566-47F5-358EB88CDD3D}"/>
                    </a:ext>
                  </a:extLst>
                </p14:cNvPr>
                <p14:cNvContentPartPr/>
                <p14:nvPr/>
              </p14:nvContentPartPr>
              <p14:xfrm>
                <a:off x="5642612" y="2368015"/>
                <a:ext cx="81720" cy="118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215172C-BBD4-D566-47F5-358EB88CDD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38292" y="2363695"/>
                  <a:ext cx="9036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EE2F180-6F2D-6EED-2359-15A424537083}"/>
              </a:ext>
            </a:extLst>
          </p:cNvPr>
          <p:cNvGrpSpPr/>
          <p:nvPr/>
        </p:nvGrpSpPr>
        <p:grpSpPr>
          <a:xfrm>
            <a:off x="4592852" y="4647535"/>
            <a:ext cx="446040" cy="150840"/>
            <a:chOff x="4592852" y="4647535"/>
            <a:chExt cx="4460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E645F6-84E4-6CA9-B1C7-3C72B48B19E7}"/>
                    </a:ext>
                  </a:extLst>
                </p14:cNvPr>
                <p14:cNvContentPartPr/>
                <p14:nvPr/>
              </p14:nvContentPartPr>
              <p14:xfrm>
                <a:off x="4592852" y="4647535"/>
                <a:ext cx="138960" cy="150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E645F6-84E4-6CA9-B1C7-3C72B48B19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88532" y="4643215"/>
                  <a:ext cx="147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C410BB-DA2C-4768-B3B2-BFA07A481ACA}"/>
                    </a:ext>
                  </a:extLst>
                </p14:cNvPr>
                <p14:cNvContentPartPr/>
                <p14:nvPr/>
              </p14:nvContentPartPr>
              <p14:xfrm>
                <a:off x="4790492" y="4701175"/>
                <a:ext cx="50760" cy="13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C410BB-DA2C-4768-B3B2-BFA07A481A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172" y="4696855"/>
                  <a:ext cx="59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78CF64-1520-A8CD-0D7D-4A066A322A05}"/>
                    </a:ext>
                  </a:extLst>
                </p14:cNvPr>
                <p14:cNvContentPartPr/>
                <p14:nvPr/>
              </p14:nvContentPartPr>
              <p14:xfrm>
                <a:off x="4784732" y="4747255"/>
                <a:ext cx="66960" cy="4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78CF64-1520-A8CD-0D7D-4A066A322A0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80412" y="4742935"/>
                  <a:ext cx="756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23DDA0E-BC2C-2E97-FF6C-28E8D49D2DB1}"/>
                    </a:ext>
                  </a:extLst>
                </p14:cNvPr>
                <p14:cNvContentPartPr/>
                <p14:nvPr/>
              </p14:nvContentPartPr>
              <p14:xfrm>
                <a:off x="4944212" y="4656535"/>
                <a:ext cx="94680" cy="133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23DDA0E-BC2C-2E97-FF6C-28E8D49D2D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39892" y="4652215"/>
                  <a:ext cx="1033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38482E5-40DA-E8C4-DDEF-4CA392516532}"/>
              </a:ext>
            </a:extLst>
          </p:cNvPr>
          <p:cNvGrpSpPr/>
          <p:nvPr/>
        </p:nvGrpSpPr>
        <p:grpSpPr>
          <a:xfrm>
            <a:off x="5982092" y="3456655"/>
            <a:ext cx="1847520" cy="1159920"/>
            <a:chOff x="5982092" y="3456655"/>
            <a:chExt cx="1847520" cy="11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69D49F-874D-2E67-BE70-039B8DC26A69}"/>
                    </a:ext>
                  </a:extLst>
                </p14:cNvPr>
                <p14:cNvContentPartPr/>
                <p14:nvPr/>
              </p14:nvContentPartPr>
              <p14:xfrm>
                <a:off x="6620732" y="3456655"/>
                <a:ext cx="136440" cy="115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69D49F-874D-2E67-BE70-039B8DC26A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16412" y="3452335"/>
                  <a:ext cx="145080" cy="11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F137F7-9A25-56B1-46D7-BD45D0FD19D5}"/>
                    </a:ext>
                  </a:extLst>
                </p14:cNvPr>
                <p14:cNvContentPartPr/>
                <p14:nvPr/>
              </p14:nvContentPartPr>
              <p14:xfrm>
                <a:off x="6570332" y="3480055"/>
                <a:ext cx="116640" cy="82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F137F7-9A25-56B1-46D7-BD45D0FD19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66012" y="3475735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047580-AFE3-01E4-8A61-E4B314E1239F}"/>
                    </a:ext>
                  </a:extLst>
                </p14:cNvPr>
                <p14:cNvContentPartPr/>
                <p14:nvPr/>
              </p14:nvContentPartPr>
              <p14:xfrm>
                <a:off x="6028532" y="3989815"/>
                <a:ext cx="1413000" cy="111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047580-AFE3-01E4-8A61-E4B314E123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24212" y="3985495"/>
                  <a:ext cx="1421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35B32A-40E4-C29A-9EA4-5FBCD0E89A06}"/>
                    </a:ext>
                  </a:extLst>
                </p14:cNvPr>
                <p14:cNvContentPartPr/>
                <p14:nvPr/>
              </p14:nvContentPartPr>
              <p14:xfrm>
                <a:off x="5982092" y="4034095"/>
                <a:ext cx="82080" cy="14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35B32A-40E4-C29A-9EA4-5FBCD0E89A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77772" y="4029775"/>
                  <a:ext cx="90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4FBB23C-8E52-10F8-7921-0722FEE13EFA}"/>
                    </a:ext>
                  </a:extLst>
                </p14:cNvPr>
                <p14:cNvContentPartPr/>
                <p14:nvPr/>
              </p14:nvContentPartPr>
              <p14:xfrm>
                <a:off x="6688052" y="3756895"/>
                <a:ext cx="250200" cy="292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4FBB23C-8E52-10F8-7921-0722FEE13E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83732" y="3752575"/>
                  <a:ext cx="258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B43479C-5D63-B39B-AFD9-66D57701BCD0}"/>
                    </a:ext>
                  </a:extLst>
                </p14:cNvPr>
                <p14:cNvContentPartPr/>
                <p14:nvPr/>
              </p14:nvContentPartPr>
              <p14:xfrm>
                <a:off x="7115732" y="3661135"/>
                <a:ext cx="429840" cy="153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B43479C-5D63-B39B-AFD9-66D57701BCD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1412" y="3656815"/>
                  <a:ext cx="43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621344A-FB57-523F-34A6-AD77A86A172A}"/>
                    </a:ext>
                  </a:extLst>
                </p14:cNvPr>
                <p14:cNvContentPartPr/>
                <p14:nvPr/>
              </p14:nvContentPartPr>
              <p14:xfrm>
                <a:off x="7576532" y="3662935"/>
                <a:ext cx="70560" cy="45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621344A-FB57-523F-34A6-AD77A86A17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72212" y="3658615"/>
                  <a:ext cx="79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29DA956-FBF6-8E3C-8BE6-22D919963605}"/>
                    </a:ext>
                  </a:extLst>
                </p14:cNvPr>
                <p14:cNvContentPartPr/>
                <p14:nvPr/>
              </p14:nvContentPartPr>
              <p14:xfrm>
                <a:off x="7753292" y="3616495"/>
                <a:ext cx="76320" cy="120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29DA956-FBF6-8E3C-8BE6-22D9199636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48972" y="3612175"/>
                  <a:ext cx="8496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7C7FC67-00D4-6BB0-DC30-F173BF99A239}"/>
                  </a:ext>
                </a:extLst>
              </p14:cNvPr>
              <p14:cNvContentPartPr/>
              <p14:nvPr/>
            </p14:nvContentPartPr>
            <p14:xfrm>
              <a:off x="3720932" y="2350375"/>
              <a:ext cx="84240" cy="171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7C7FC67-00D4-6BB0-DC30-F173BF99A23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712292" y="2341735"/>
                <a:ext cx="10188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AB19F81-26B2-205C-23F6-2BEB359EEEAD}"/>
              </a:ext>
            </a:extLst>
          </p:cNvPr>
          <p:cNvGrpSpPr/>
          <p:nvPr/>
        </p:nvGrpSpPr>
        <p:grpSpPr>
          <a:xfrm>
            <a:off x="717452" y="1195135"/>
            <a:ext cx="1116000" cy="563040"/>
            <a:chOff x="717452" y="1195135"/>
            <a:chExt cx="111600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F0885D-7472-AC1C-F941-6E97B5211297}"/>
                    </a:ext>
                  </a:extLst>
                </p14:cNvPr>
                <p14:cNvContentPartPr/>
                <p14:nvPr/>
              </p14:nvContentPartPr>
              <p14:xfrm>
                <a:off x="848492" y="1260295"/>
                <a:ext cx="865080" cy="497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F0885D-7472-AC1C-F941-6E97B52112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4172" y="1255975"/>
                  <a:ext cx="8737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AC08F0F-B279-3042-33B8-EF73A27BC6CD}"/>
                    </a:ext>
                  </a:extLst>
                </p14:cNvPr>
                <p14:cNvContentPartPr/>
                <p14:nvPr/>
              </p14:nvContentPartPr>
              <p14:xfrm>
                <a:off x="997532" y="1260655"/>
                <a:ext cx="71280" cy="55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AC08F0F-B279-3042-33B8-EF73A27BC6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3212" y="1256335"/>
                  <a:ext cx="79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021E30E-961E-EE06-0D93-2DA1A0DB9E0D}"/>
                    </a:ext>
                  </a:extLst>
                </p14:cNvPr>
                <p14:cNvContentPartPr/>
                <p14:nvPr/>
              </p14:nvContentPartPr>
              <p14:xfrm>
                <a:off x="1707812" y="1195135"/>
                <a:ext cx="125640" cy="310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021E30E-961E-EE06-0D93-2DA1A0DB9E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03492" y="1190815"/>
                  <a:ext cx="134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B80CBB3-BD2E-9C23-4726-D727C783C9ED}"/>
                    </a:ext>
                  </a:extLst>
                </p14:cNvPr>
                <p14:cNvContentPartPr/>
                <p14:nvPr/>
              </p14:nvContentPartPr>
              <p14:xfrm>
                <a:off x="717452" y="1206295"/>
                <a:ext cx="165240" cy="419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B80CBB3-BD2E-9C23-4726-D727C783C9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3132" y="1201975"/>
                  <a:ext cx="173880" cy="42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468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677"/>
            <a:ext cx="8535987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392585-79D5-2E97-6748-E0186C0A7F93}"/>
              </a:ext>
            </a:extLst>
          </p:cNvPr>
          <p:cNvGrpSpPr/>
          <p:nvPr/>
        </p:nvGrpSpPr>
        <p:grpSpPr>
          <a:xfrm>
            <a:off x="1884572" y="1464812"/>
            <a:ext cx="1488600" cy="459720"/>
            <a:chOff x="1884572" y="1464812"/>
            <a:chExt cx="148860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6A2CEC5-D533-D161-F056-12D46AF9112B}"/>
                    </a:ext>
                  </a:extLst>
                </p14:cNvPr>
                <p14:cNvContentPartPr/>
                <p14:nvPr/>
              </p14:nvContentPartPr>
              <p14:xfrm>
                <a:off x="1884572" y="1565972"/>
                <a:ext cx="433440" cy="30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6A2CEC5-D533-D161-F056-12D46AF911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5572" y="1556972"/>
                  <a:ext cx="451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FAB99C-9BC8-D4BE-97D9-7D5EAA3DEB4A}"/>
                    </a:ext>
                  </a:extLst>
                </p14:cNvPr>
                <p14:cNvContentPartPr/>
                <p14:nvPr/>
              </p14:nvContentPartPr>
              <p14:xfrm>
                <a:off x="2232692" y="1677932"/>
                <a:ext cx="134280" cy="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FAB99C-9BC8-D4BE-97D9-7D5EAA3DEB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3692" y="1669292"/>
                  <a:ext cx="151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DB5E66-7B3C-6ACE-928B-2D771165550E}"/>
                    </a:ext>
                  </a:extLst>
                </p14:cNvPr>
                <p14:cNvContentPartPr/>
                <p14:nvPr/>
              </p14:nvContentPartPr>
              <p14:xfrm>
                <a:off x="2453372" y="1535012"/>
                <a:ext cx="115560" cy="38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DB5E66-7B3C-6ACE-928B-2D77116555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4372" y="1526012"/>
                  <a:ext cx="133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67E2EF-8F8C-F3F1-5938-34FDA2B204C1}"/>
                    </a:ext>
                  </a:extLst>
                </p14:cNvPr>
                <p14:cNvContentPartPr/>
                <p14:nvPr/>
              </p14:nvContentPartPr>
              <p14:xfrm>
                <a:off x="2638052" y="1568132"/>
                <a:ext cx="144720" cy="257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67E2EF-8F8C-F3F1-5938-34FDA2B204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9412" y="1559132"/>
                  <a:ext cx="162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59BECB-9241-C267-DFCC-99D0F778E671}"/>
                    </a:ext>
                  </a:extLst>
                </p14:cNvPr>
                <p14:cNvContentPartPr/>
                <p14:nvPr/>
              </p14:nvContentPartPr>
              <p14:xfrm>
                <a:off x="2658932" y="1733372"/>
                <a:ext cx="87120" cy="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59BECB-9241-C267-DFCC-99D0F778E6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0292" y="1724372"/>
                  <a:ext cx="104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746411-1C3D-B6E4-FB99-7EDAB0448806}"/>
                    </a:ext>
                  </a:extLst>
                </p14:cNvPr>
                <p14:cNvContentPartPr/>
                <p14:nvPr/>
              </p14:nvContentPartPr>
              <p14:xfrm>
                <a:off x="2877452" y="1761452"/>
                <a:ext cx="46440" cy="12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746411-1C3D-B6E4-FB99-7EDAB04488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8452" y="1752452"/>
                  <a:ext cx="64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4C6D6D-F483-1739-4DF6-339A16F7D887}"/>
                    </a:ext>
                  </a:extLst>
                </p14:cNvPr>
                <p14:cNvContentPartPr/>
                <p14:nvPr/>
              </p14:nvContentPartPr>
              <p14:xfrm>
                <a:off x="3019652" y="1547972"/>
                <a:ext cx="127080" cy="29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4C6D6D-F483-1739-4DF6-339A16F7D8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1012" y="1539332"/>
                  <a:ext cx="1447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66EAF0-70B9-82D5-370B-BB4B7AB994B4}"/>
                    </a:ext>
                  </a:extLst>
                </p14:cNvPr>
                <p14:cNvContentPartPr/>
                <p14:nvPr/>
              </p14:nvContentPartPr>
              <p14:xfrm>
                <a:off x="3229892" y="1464812"/>
                <a:ext cx="143280" cy="40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66EAF0-70B9-82D5-370B-BB4B7AB994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0892" y="1455812"/>
                  <a:ext cx="16092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4E75-0D62-64F3-742A-8B056C9CF69E}"/>
              </a:ext>
            </a:extLst>
          </p:cNvPr>
          <p:cNvGrpSpPr/>
          <p:nvPr/>
        </p:nvGrpSpPr>
        <p:grpSpPr>
          <a:xfrm>
            <a:off x="3561452" y="1653452"/>
            <a:ext cx="140040" cy="79560"/>
            <a:chOff x="3561452" y="1653452"/>
            <a:chExt cx="14004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AB88A7-DEBA-0C1F-445B-0780ACE14AA6}"/>
                    </a:ext>
                  </a:extLst>
                </p14:cNvPr>
                <p14:cNvContentPartPr/>
                <p14:nvPr/>
              </p14:nvContentPartPr>
              <p14:xfrm>
                <a:off x="3561452" y="1653452"/>
                <a:ext cx="140040" cy="1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AB88A7-DEBA-0C1F-445B-0780ACE14A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2812" y="1644452"/>
                  <a:ext cx="157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1B0003-3754-8B12-B185-E44F14D2339A}"/>
                    </a:ext>
                  </a:extLst>
                </p14:cNvPr>
                <p14:cNvContentPartPr/>
                <p14:nvPr/>
              </p14:nvContentPartPr>
              <p14:xfrm>
                <a:off x="3565052" y="1718612"/>
                <a:ext cx="117360" cy="1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1B0003-3754-8B12-B185-E44F14D233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56412" y="1709972"/>
                  <a:ext cx="1350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B89A52-B488-7B0A-A363-2275DB8E4E65}"/>
              </a:ext>
            </a:extLst>
          </p:cNvPr>
          <p:cNvGrpSpPr/>
          <p:nvPr/>
        </p:nvGrpSpPr>
        <p:grpSpPr>
          <a:xfrm>
            <a:off x="3912092" y="1432772"/>
            <a:ext cx="2147760" cy="506160"/>
            <a:chOff x="3912092" y="1432772"/>
            <a:chExt cx="214776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8526F4-4372-E921-2B81-CABD51D1957F}"/>
                    </a:ext>
                  </a:extLst>
                </p14:cNvPr>
                <p14:cNvContentPartPr/>
                <p14:nvPr/>
              </p14:nvContentPartPr>
              <p14:xfrm>
                <a:off x="3912092" y="1500092"/>
                <a:ext cx="353880" cy="32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8526F4-4372-E921-2B81-CABD51D195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3452" y="1491092"/>
                  <a:ext cx="371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83EAD9-3945-5B25-A32D-76A8C890E0AE}"/>
                    </a:ext>
                  </a:extLst>
                </p14:cNvPr>
                <p14:cNvContentPartPr/>
                <p14:nvPr/>
              </p14:nvContentPartPr>
              <p14:xfrm>
                <a:off x="4227092" y="1618892"/>
                <a:ext cx="116640" cy="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83EAD9-3945-5B25-A32D-76A8C890E0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18092" y="1609892"/>
                  <a:ext cx="134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A261EC-1793-0594-482E-AE84C0F549F8}"/>
                    </a:ext>
                  </a:extLst>
                </p14:cNvPr>
                <p14:cNvContentPartPr/>
                <p14:nvPr/>
              </p14:nvContentPartPr>
              <p14:xfrm>
                <a:off x="4399892" y="1490372"/>
                <a:ext cx="104400" cy="36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A261EC-1793-0594-482E-AE84C0F549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91252" y="1481372"/>
                  <a:ext cx="122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E371E8-A1F4-F96B-83C4-5C1727B235EE}"/>
                    </a:ext>
                  </a:extLst>
                </p14:cNvPr>
                <p14:cNvContentPartPr/>
                <p14:nvPr/>
              </p14:nvContentPartPr>
              <p14:xfrm>
                <a:off x="4580972" y="1526372"/>
                <a:ext cx="156600" cy="26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E371E8-A1F4-F96B-83C4-5C1727B235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1972" y="1517732"/>
                  <a:ext cx="174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5F34DA-20CC-3B19-1893-6463A8E64F47}"/>
                    </a:ext>
                  </a:extLst>
                </p14:cNvPr>
                <p14:cNvContentPartPr/>
                <p14:nvPr/>
              </p14:nvContentPartPr>
              <p14:xfrm>
                <a:off x="4609052" y="1677932"/>
                <a:ext cx="104760" cy="1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5F34DA-20CC-3B19-1893-6463A8E64F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00412" y="1669292"/>
                  <a:ext cx="122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7C717E-5253-7787-A89B-307BFB9E73D3}"/>
                    </a:ext>
                  </a:extLst>
                </p14:cNvPr>
                <p14:cNvContentPartPr/>
                <p14:nvPr/>
              </p14:nvContentPartPr>
              <p14:xfrm>
                <a:off x="4782932" y="1432772"/>
                <a:ext cx="85680" cy="42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7C717E-5253-7787-A89B-307BFB9E73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73932" y="1423772"/>
                  <a:ext cx="1033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2902C6-70B1-BEC6-0AA5-31C4A57278FD}"/>
                    </a:ext>
                  </a:extLst>
                </p14:cNvPr>
                <p14:cNvContentPartPr/>
                <p14:nvPr/>
              </p14:nvContentPartPr>
              <p14:xfrm>
                <a:off x="4964372" y="1530692"/>
                <a:ext cx="415080" cy="33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2902C6-70B1-BEC6-0AA5-31C4A57278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5732" y="1521692"/>
                  <a:ext cx="432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98022B-A263-F645-3B0B-B161E21E5D9B}"/>
                    </a:ext>
                  </a:extLst>
                </p14:cNvPr>
                <p14:cNvContentPartPr/>
                <p14:nvPr/>
              </p14:nvContentPartPr>
              <p14:xfrm>
                <a:off x="5339852" y="1684052"/>
                <a:ext cx="135000" cy="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98022B-A263-F645-3B0B-B161E21E5D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0852" y="1675052"/>
                  <a:ext cx="152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F8B0EE-FCF1-1107-08DE-6CDE292BAED7}"/>
                    </a:ext>
                  </a:extLst>
                </p14:cNvPr>
                <p14:cNvContentPartPr/>
                <p14:nvPr/>
              </p14:nvContentPartPr>
              <p14:xfrm>
                <a:off x="5518052" y="1507292"/>
                <a:ext cx="113400" cy="387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F8B0EE-FCF1-1107-08DE-6CDE292BAE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9052" y="1498652"/>
                  <a:ext cx="1310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283C08-5122-7E54-A716-B11FDC29AF20}"/>
                    </a:ext>
                  </a:extLst>
                </p14:cNvPr>
                <p14:cNvContentPartPr/>
                <p14:nvPr/>
              </p14:nvContentPartPr>
              <p14:xfrm>
                <a:off x="5752412" y="1553732"/>
                <a:ext cx="137880" cy="30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283C08-5122-7E54-A716-B11FDC29AF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3772" y="1544732"/>
                  <a:ext cx="155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71AA0C-B58D-D9A8-7E84-A4B0E2445666}"/>
                    </a:ext>
                  </a:extLst>
                </p14:cNvPr>
                <p14:cNvContentPartPr/>
                <p14:nvPr/>
              </p14:nvContentPartPr>
              <p14:xfrm>
                <a:off x="5887772" y="1474892"/>
                <a:ext cx="172080" cy="46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71AA0C-B58D-D9A8-7E84-A4B0E2445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78772" y="1465892"/>
                  <a:ext cx="189720" cy="4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C69D4D-3FCC-B72D-9AC7-97B77D8E2D7E}"/>
              </a:ext>
            </a:extLst>
          </p:cNvPr>
          <p:cNvGrpSpPr/>
          <p:nvPr/>
        </p:nvGrpSpPr>
        <p:grpSpPr>
          <a:xfrm>
            <a:off x="1102652" y="2293532"/>
            <a:ext cx="2140920" cy="606240"/>
            <a:chOff x="1102652" y="2293532"/>
            <a:chExt cx="214092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49DE26-72BF-B047-B84A-ED0D19580F39}"/>
                    </a:ext>
                  </a:extLst>
                </p14:cNvPr>
                <p14:cNvContentPartPr/>
                <p14:nvPr/>
              </p14:nvContentPartPr>
              <p14:xfrm>
                <a:off x="1153052" y="2464892"/>
                <a:ext cx="200160" cy="43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49DE26-72BF-B047-B84A-ED0D19580F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8732" y="2460572"/>
                  <a:ext cx="2088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67BB9E-CB6E-9BB6-AFF4-B2D81294C9E6}"/>
                    </a:ext>
                  </a:extLst>
                </p14:cNvPr>
                <p14:cNvContentPartPr/>
                <p14:nvPr/>
              </p14:nvContentPartPr>
              <p14:xfrm>
                <a:off x="1102652" y="2369852"/>
                <a:ext cx="64440" cy="7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67BB9E-CB6E-9BB6-AFF4-B2D81294C9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8332" y="2365532"/>
                  <a:ext cx="73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A571AF-D77D-CB8D-00B1-68F3A2690111}"/>
                    </a:ext>
                  </a:extLst>
                </p14:cNvPr>
                <p14:cNvContentPartPr/>
                <p14:nvPr/>
              </p14:nvContentPartPr>
              <p14:xfrm>
                <a:off x="1465532" y="2471012"/>
                <a:ext cx="394920" cy="18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A571AF-D77D-CB8D-00B1-68F3A26901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61212" y="2466692"/>
                  <a:ext cx="403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8DDF9D-2F88-05A2-8935-633C03B60A06}"/>
                    </a:ext>
                  </a:extLst>
                </p14:cNvPr>
                <p14:cNvContentPartPr/>
                <p14:nvPr/>
              </p14:nvContentPartPr>
              <p14:xfrm>
                <a:off x="2025692" y="2398292"/>
                <a:ext cx="834480" cy="237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8DDF9D-2F88-05A2-8935-633C03B60A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21372" y="2393972"/>
                  <a:ext cx="843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45343C-A130-C7BB-ED34-052C3F067602}"/>
                    </a:ext>
                  </a:extLst>
                </p14:cNvPr>
                <p14:cNvContentPartPr/>
                <p14:nvPr/>
              </p14:nvContentPartPr>
              <p14:xfrm>
                <a:off x="2573612" y="2293532"/>
                <a:ext cx="91440" cy="7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45343C-A130-C7BB-ED34-052C3F0676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69292" y="2289212"/>
                  <a:ext cx="100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CD471A-12D9-23BF-395F-4014C33E246B}"/>
                    </a:ext>
                  </a:extLst>
                </p14:cNvPr>
                <p14:cNvContentPartPr/>
                <p14:nvPr/>
              </p14:nvContentPartPr>
              <p14:xfrm>
                <a:off x="2371652" y="2424212"/>
                <a:ext cx="96480" cy="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CD471A-12D9-23BF-395F-4014C33E24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67332" y="2419892"/>
                  <a:ext cx="1051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3AE63D-5765-BD73-EE35-44AFF2F956F4}"/>
                    </a:ext>
                  </a:extLst>
                </p14:cNvPr>
                <p14:cNvContentPartPr/>
                <p14:nvPr/>
              </p14:nvContentPartPr>
              <p14:xfrm>
                <a:off x="2968172" y="2453372"/>
                <a:ext cx="275400" cy="17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3AE63D-5765-BD73-EE35-44AFF2F956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3852" y="2449052"/>
                  <a:ext cx="284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95FC3E-F47D-1373-905F-EAA456797D0B}"/>
                    </a:ext>
                  </a:extLst>
                </p14:cNvPr>
                <p14:cNvContentPartPr/>
                <p14:nvPr/>
              </p14:nvContentPartPr>
              <p14:xfrm>
                <a:off x="3066452" y="2320172"/>
                <a:ext cx="67320" cy="74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95FC3E-F47D-1373-905F-EAA456797D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62132" y="2315852"/>
                  <a:ext cx="759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AEB363-AF72-1A56-D9F9-5F922BBC7E5E}"/>
              </a:ext>
            </a:extLst>
          </p:cNvPr>
          <p:cNvGrpSpPr/>
          <p:nvPr/>
        </p:nvGrpSpPr>
        <p:grpSpPr>
          <a:xfrm>
            <a:off x="3414212" y="2282372"/>
            <a:ext cx="2525760" cy="501120"/>
            <a:chOff x="3414212" y="2282372"/>
            <a:chExt cx="252576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3702EE-0861-667D-8A94-2B8ADFD83ED4}"/>
                    </a:ext>
                  </a:extLst>
                </p14:cNvPr>
                <p14:cNvContentPartPr/>
                <p14:nvPr/>
              </p14:nvContentPartPr>
              <p14:xfrm>
                <a:off x="3414212" y="2384252"/>
                <a:ext cx="1007280" cy="399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3702EE-0861-667D-8A94-2B8ADFD83E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09892" y="2379932"/>
                  <a:ext cx="10159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C1C5C2-8480-82C9-9B7D-13841C536E7E}"/>
                    </a:ext>
                  </a:extLst>
                </p14:cNvPr>
                <p14:cNvContentPartPr/>
                <p14:nvPr/>
              </p14:nvContentPartPr>
              <p14:xfrm>
                <a:off x="3667292" y="2282372"/>
                <a:ext cx="101880" cy="8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C1C5C2-8480-82C9-9B7D-13841C536E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62972" y="2278052"/>
                  <a:ext cx="110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698AD7-FE9B-0E89-8776-1F0EB7AB564D}"/>
                    </a:ext>
                  </a:extLst>
                </p14:cNvPr>
                <p14:cNvContentPartPr/>
                <p14:nvPr/>
              </p14:nvContentPartPr>
              <p14:xfrm>
                <a:off x="4613732" y="2590892"/>
                <a:ext cx="30600" cy="8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698AD7-FE9B-0E89-8776-1F0EB7AB56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09412" y="2586572"/>
                  <a:ext cx="39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F0968E-05F0-4FCD-B6BF-BCCD84C3E9F1}"/>
                    </a:ext>
                  </a:extLst>
                </p14:cNvPr>
                <p14:cNvContentPartPr/>
                <p14:nvPr/>
              </p14:nvContentPartPr>
              <p14:xfrm>
                <a:off x="4769972" y="2427812"/>
                <a:ext cx="277200" cy="19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F0968E-05F0-4FCD-B6BF-BCCD84C3E9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65652" y="2423492"/>
                  <a:ext cx="285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311CB6-D296-55A6-B32C-27D6CD454958}"/>
                    </a:ext>
                  </a:extLst>
                </p14:cNvPr>
                <p14:cNvContentPartPr/>
                <p14:nvPr/>
              </p14:nvContentPartPr>
              <p14:xfrm>
                <a:off x="5003612" y="2504852"/>
                <a:ext cx="795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311CB6-D296-55A6-B32C-27D6CD4549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99292" y="2500532"/>
                  <a:ext cx="88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9D0C2F-A201-FFC8-E5D2-F518083783D3}"/>
                    </a:ext>
                  </a:extLst>
                </p14:cNvPr>
                <p14:cNvContentPartPr/>
                <p14:nvPr/>
              </p14:nvContentPartPr>
              <p14:xfrm>
                <a:off x="5132132" y="2398652"/>
                <a:ext cx="107640" cy="282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9D0C2F-A201-FFC8-E5D2-F518083783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27812" y="2394332"/>
                  <a:ext cx="116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DFC5BF-2B11-9DA0-6865-3C4D9F325428}"/>
                    </a:ext>
                  </a:extLst>
                </p14:cNvPr>
                <p14:cNvContentPartPr/>
                <p14:nvPr/>
              </p14:nvContentPartPr>
              <p14:xfrm>
                <a:off x="5338052" y="2412332"/>
                <a:ext cx="47520" cy="246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DFC5BF-2B11-9DA0-6865-3C4D9F3254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33732" y="2408012"/>
                  <a:ext cx="56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EE9FAE-142A-5678-9F21-4743D44F02DA}"/>
                    </a:ext>
                  </a:extLst>
                </p14:cNvPr>
                <p14:cNvContentPartPr/>
                <p14:nvPr/>
              </p14:nvContentPartPr>
              <p14:xfrm>
                <a:off x="5594732" y="2536892"/>
                <a:ext cx="72000" cy="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EE9FAE-142A-5678-9F21-4743D44F02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0412" y="2532572"/>
                  <a:ext cx="806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38C18E-3669-3BC8-890E-658B495F1ACF}"/>
                    </a:ext>
                  </a:extLst>
                </p14:cNvPr>
                <p14:cNvContentPartPr/>
                <p14:nvPr/>
              </p14:nvContentPartPr>
              <p14:xfrm>
                <a:off x="5606252" y="2568932"/>
                <a:ext cx="831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38C18E-3669-3BC8-890E-658B495F1A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1932" y="2564612"/>
                  <a:ext cx="91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DD6430-4E05-5A50-58B5-3D9119C9A16B}"/>
                    </a:ext>
                  </a:extLst>
                </p14:cNvPr>
                <p14:cNvContentPartPr/>
                <p14:nvPr/>
              </p14:nvContentPartPr>
              <p14:xfrm>
                <a:off x="5840252" y="2463812"/>
                <a:ext cx="99720" cy="16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DD6430-4E05-5A50-58B5-3D9119C9A1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35932" y="2459492"/>
                  <a:ext cx="108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A07BD2-8114-B30F-AC11-0D69C03BD89F}"/>
              </a:ext>
            </a:extLst>
          </p:cNvPr>
          <p:cNvGrpSpPr/>
          <p:nvPr/>
        </p:nvGrpSpPr>
        <p:grpSpPr>
          <a:xfrm>
            <a:off x="2282732" y="3379652"/>
            <a:ext cx="1481400" cy="484920"/>
            <a:chOff x="2282732" y="3379652"/>
            <a:chExt cx="148140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DAF626-14E1-3089-B711-84489A9D8777}"/>
                    </a:ext>
                  </a:extLst>
                </p14:cNvPr>
                <p14:cNvContentPartPr/>
                <p14:nvPr/>
              </p14:nvContentPartPr>
              <p14:xfrm>
                <a:off x="2282732" y="3486212"/>
                <a:ext cx="427680" cy="172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DAF626-14E1-3089-B711-84489A9D87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78412" y="3481892"/>
                  <a:ext cx="436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CBA256-C501-395D-D4F5-E042CB0778B5}"/>
                    </a:ext>
                  </a:extLst>
                </p14:cNvPr>
                <p14:cNvContentPartPr/>
                <p14:nvPr/>
              </p14:nvContentPartPr>
              <p14:xfrm>
                <a:off x="2763332" y="3545612"/>
                <a:ext cx="5004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CBA256-C501-395D-D4F5-E042CB0778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59012" y="3541292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A789F3-6FC7-ADA5-1D63-04C2BB3076CD}"/>
                    </a:ext>
                  </a:extLst>
                </p14:cNvPr>
                <p14:cNvContentPartPr/>
                <p14:nvPr/>
              </p14:nvContentPartPr>
              <p14:xfrm>
                <a:off x="2838932" y="3411692"/>
                <a:ext cx="925200" cy="452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A789F3-6FC7-ADA5-1D63-04C2BB3076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34612" y="3407372"/>
                  <a:ext cx="9338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E8F5C43-8E67-8FD1-8D81-427A7DB02583}"/>
                    </a:ext>
                  </a:extLst>
                </p14:cNvPr>
                <p14:cNvContentPartPr/>
                <p14:nvPr/>
              </p14:nvContentPartPr>
              <p14:xfrm>
                <a:off x="3070052" y="3379652"/>
                <a:ext cx="117000" cy="84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E8F5C43-8E67-8FD1-8D81-427A7DB025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65732" y="3375332"/>
                  <a:ext cx="12564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95AF1D-4C30-6C89-A964-4108ABBE69DA}"/>
                  </a:ext>
                </a:extLst>
              </p14:cNvPr>
              <p14:cNvContentPartPr/>
              <p14:nvPr/>
            </p14:nvContentPartPr>
            <p14:xfrm>
              <a:off x="5001452" y="3409532"/>
              <a:ext cx="897840" cy="389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95AF1D-4C30-6C89-A964-4108ABBE69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97132" y="3405212"/>
                <a:ext cx="906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0DAF115-C5DC-D63C-2375-A8175C2176EE}"/>
                  </a:ext>
                </a:extLst>
              </p14:cNvPr>
              <p14:cNvContentPartPr/>
              <p14:nvPr/>
            </p14:nvContentPartPr>
            <p14:xfrm>
              <a:off x="5171732" y="3349052"/>
              <a:ext cx="70560" cy="73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0DAF115-C5DC-D63C-2375-A8175C2176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67412" y="3344732"/>
                <a:ext cx="792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7278140-FEB5-3E32-C730-A9FCCA06DCF8}"/>
                  </a:ext>
                </a:extLst>
              </p14:cNvPr>
              <p14:cNvContentPartPr/>
              <p14:nvPr/>
            </p14:nvContentPartPr>
            <p14:xfrm>
              <a:off x="4922972" y="3286412"/>
              <a:ext cx="164160" cy="492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7278140-FEB5-3E32-C730-A9FCCA06DC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18652" y="3282092"/>
                <a:ext cx="1728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57FCA67-823D-C5D7-22B7-24D77D5A0835}"/>
                  </a:ext>
                </a:extLst>
              </p14:cNvPr>
              <p14:cNvContentPartPr/>
              <p14:nvPr/>
            </p14:nvContentPartPr>
            <p14:xfrm>
              <a:off x="2206412" y="3356252"/>
              <a:ext cx="191160" cy="490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57FCA67-823D-C5D7-22B7-24D77D5A083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02092" y="3351932"/>
                <a:ext cx="199800" cy="49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5E43-CFB2-4FEB-00A3-F147D483DAD3}"/>
              </a:ext>
            </a:extLst>
          </p:cNvPr>
          <p:cNvGrpSpPr/>
          <p:nvPr/>
        </p:nvGrpSpPr>
        <p:grpSpPr>
          <a:xfrm>
            <a:off x="3913172" y="3271292"/>
            <a:ext cx="907200" cy="465480"/>
            <a:chOff x="3913172" y="3271292"/>
            <a:chExt cx="90720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65BC28-6055-12A6-B0FA-1ABB6BE52E4F}"/>
                    </a:ext>
                  </a:extLst>
                </p14:cNvPr>
                <p14:cNvContentPartPr/>
                <p14:nvPr/>
              </p14:nvContentPartPr>
              <p14:xfrm>
                <a:off x="3913172" y="3409172"/>
                <a:ext cx="752760" cy="216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65BC28-6055-12A6-B0FA-1ABB6BE52E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8852" y="3404852"/>
                  <a:ext cx="761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D260CA-B17A-287D-BACE-2CE0E428C16A}"/>
                    </a:ext>
                  </a:extLst>
                </p14:cNvPr>
                <p14:cNvContentPartPr/>
                <p14:nvPr/>
              </p14:nvContentPartPr>
              <p14:xfrm>
                <a:off x="4381892" y="3358772"/>
                <a:ext cx="79200" cy="73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D260CA-B17A-287D-BACE-2CE0E428C1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7572" y="3354452"/>
                  <a:ext cx="87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F2C235-C36F-5A68-18C8-EAFF93C05807}"/>
                    </a:ext>
                  </a:extLst>
                </p14:cNvPr>
                <p14:cNvContentPartPr/>
                <p14:nvPr/>
              </p14:nvContentPartPr>
              <p14:xfrm>
                <a:off x="4184972" y="3467132"/>
                <a:ext cx="110520" cy="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F2C235-C36F-5A68-18C8-EAFF93C058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80652" y="3462812"/>
                  <a:ext cx="1191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C597BD-E291-9804-3EEF-AF57EBED0185}"/>
                    </a:ext>
                  </a:extLst>
                </p14:cNvPr>
                <p14:cNvContentPartPr/>
                <p14:nvPr/>
              </p14:nvContentPartPr>
              <p14:xfrm>
                <a:off x="4798412" y="3511772"/>
                <a:ext cx="21960" cy="3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C597BD-E291-9804-3EEF-AF57EBED01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94092" y="3507452"/>
                  <a:ext cx="30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8D3878-E137-9594-EF8F-F0FCB33C6C14}"/>
                    </a:ext>
                  </a:extLst>
                </p14:cNvPr>
                <p14:cNvContentPartPr/>
                <p14:nvPr/>
              </p14:nvContentPartPr>
              <p14:xfrm>
                <a:off x="4579532" y="3271292"/>
                <a:ext cx="137160" cy="46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8D3878-E137-9594-EF8F-F0FCB33C6C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75212" y="3266972"/>
                  <a:ext cx="14580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C811827-0FD2-AAB6-ECD2-40A0B16E81B2}"/>
              </a:ext>
            </a:extLst>
          </p:cNvPr>
          <p:cNvGrpSpPr/>
          <p:nvPr/>
        </p:nvGrpSpPr>
        <p:grpSpPr>
          <a:xfrm>
            <a:off x="6002252" y="3201452"/>
            <a:ext cx="1279440" cy="526320"/>
            <a:chOff x="6002252" y="3201452"/>
            <a:chExt cx="127944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28CDCF-77F4-1521-8E25-8B7CF0BDBB38}"/>
                    </a:ext>
                  </a:extLst>
                </p14:cNvPr>
                <p14:cNvContentPartPr/>
                <p14:nvPr/>
              </p14:nvContentPartPr>
              <p14:xfrm>
                <a:off x="6002252" y="3360932"/>
                <a:ext cx="740160" cy="23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28CDCF-77F4-1521-8E25-8B7CF0BDBB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97932" y="3356612"/>
                  <a:ext cx="748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A3EA7C-A38A-81B0-FCF2-E790214A0E18}"/>
                    </a:ext>
                  </a:extLst>
                </p14:cNvPr>
                <p14:cNvContentPartPr/>
                <p14:nvPr/>
              </p14:nvContentPartPr>
              <p14:xfrm>
                <a:off x="6519212" y="3322772"/>
                <a:ext cx="59040" cy="59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A3EA7C-A38A-81B0-FCF2-E790214A0E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14892" y="3318452"/>
                  <a:ext cx="6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D4DF19E-D2F2-33EB-30F9-0FF82F253AF2}"/>
                    </a:ext>
                  </a:extLst>
                </p14:cNvPr>
                <p14:cNvContentPartPr/>
                <p14:nvPr/>
              </p14:nvContentPartPr>
              <p14:xfrm>
                <a:off x="6325172" y="3410972"/>
                <a:ext cx="110520" cy="7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D4DF19E-D2F2-33EB-30F9-0FF82F253A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20852" y="3406652"/>
                  <a:ext cx="119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2FA02A-8662-629A-434C-2F0CC3E09AEA}"/>
                    </a:ext>
                  </a:extLst>
                </p14:cNvPr>
                <p14:cNvContentPartPr/>
                <p14:nvPr/>
              </p14:nvContentPartPr>
              <p14:xfrm>
                <a:off x="6625772" y="3201452"/>
                <a:ext cx="200520" cy="526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2FA02A-8662-629A-434C-2F0CC3E09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1452" y="3197132"/>
                  <a:ext cx="2091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D64026-10D4-A3C7-B0E3-8D8DA31AB546}"/>
                    </a:ext>
                  </a:extLst>
                </p14:cNvPr>
                <p14:cNvContentPartPr/>
                <p14:nvPr/>
              </p14:nvContentPartPr>
              <p14:xfrm>
                <a:off x="6927812" y="3451652"/>
                <a:ext cx="105480" cy="7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D64026-10D4-A3C7-B0E3-8D8DA31AB5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3492" y="3447332"/>
                  <a:ext cx="1141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8EAD46-B654-2220-3E36-3C20E9B522E3}"/>
                    </a:ext>
                  </a:extLst>
                </p14:cNvPr>
                <p14:cNvContentPartPr/>
                <p14:nvPr/>
              </p14:nvContentPartPr>
              <p14:xfrm>
                <a:off x="6960572" y="3504212"/>
                <a:ext cx="82440" cy="5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8EAD46-B654-2220-3E36-3C20E9B522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56252" y="3499892"/>
                  <a:ext cx="910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557B55-7B88-C3BE-DBBE-D518B53C2121}"/>
                    </a:ext>
                  </a:extLst>
                </p14:cNvPr>
                <p14:cNvContentPartPr/>
                <p14:nvPr/>
              </p14:nvContentPartPr>
              <p14:xfrm>
                <a:off x="7160372" y="3324932"/>
                <a:ext cx="121320" cy="37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557B55-7B88-C3BE-DBBE-D518B53C21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56052" y="3320612"/>
                  <a:ext cx="12996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37AAEBA-5730-498E-E516-B3550F6A748A}"/>
              </a:ext>
            </a:extLst>
          </p:cNvPr>
          <p:cNvGrpSpPr/>
          <p:nvPr/>
        </p:nvGrpSpPr>
        <p:grpSpPr>
          <a:xfrm>
            <a:off x="7322372" y="3214052"/>
            <a:ext cx="1685520" cy="633240"/>
            <a:chOff x="7322372" y="3214052"/>
            <a:chExt cx="1685520" cy="6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6ACD48-43E3-0A8E-A5ED-34D6AB6542CE}"/>
                    </a:ext>
                  </a:extLst>
                </p14:cNvPr>
                <p14:cNvContentPartPr/>
                <p14:nvPr/>
              </p14:nvContentPartPr>
              <p14:xfrm>
                <a:off x="7322372" y="3354092"/>
                <a:ext cx="846720" cy="493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6ACD48-43E3-0A8E-A5ED-34D6AB6542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18052" y="3349772"/>
                  <a:ext cx="8553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2595C1-465F-14CA-65F0-54F04F636652}"/>
                    </a:ext>
                  </a:extLst>
                </p14:cNvPr>
                <p14:cNvContentPartPr/>
                <p14:nvPr/>
              </p14:nvContentPartPr>
              <p14:xfrm>
                <a:off x="7545212" y="3308732"/>
                <a:ext cx="77400" cy="66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2595C1-465F-14CA-65F0-54F04F63665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0892" y="3304412"/>
                  <a:ext cx="86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7FDE7E5-4586-868A-BFB4-EB37CC989DF1}"/>
                    </a:ext>
                  </a:extLst>
                </p14:cNvPr>
                <p14:cNvContentPartPr/>
                <p14:nvPr/>
              </p14:nvContentPartPr>
              <p14:xfrm>
                <a:off x="8280692" y="3377132"/>
                <a:ext cx="654840" cy="208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7FDE7E5-4586-868A-BFB4-EB37CC989D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6372" y="3372812"/>
                  <a:ext cx="663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E8CE8E-66BA-19A6-2F42-2B89E70DDBC3}"/>
                    </a:ext>
                  </a:extLst>
                </p14:cNvPr>
                <p14:cNvContentPartPr/>
                <p14:nvPr/>
              </p14:nvContentPartPr>
              <p14:xfrm>
                <a:off x="8772092" y="3319172"/>
                <a:ext cx="53280" cy="53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E8CE8E-66BA-19A6-2F42-2B89E70DDB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67772" y="3314852"/>
                  <a:ext cx="61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589C9A2-F9D4-873D-61DD-200A63283A31}"/>
                    </a:ext>
                  </a:extLst>
                </p14:cNvPr>
                <p14:cNvContentPartPr/>
                <p14:nvPr/>
              </p14:nvContentPartPr>
              <p14:xfrm>
                <a:off x="8584892" y="3405212"/>
                <a:ext cx="97920" cy="19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589C9A2-F9D4-873D-61DD-200A63283A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80572" y="3400892"/>
                  <a:ext cx="106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1B9BEA-78E1-5C41-E5E4-8A4C02B7A6F5}"/>
                    </a:ext>
                  </a:extLst>
                </p14:cNvPr>
                <p14:cNvContentPartPr/>
                <p14:nvPr/>
              </p14:nvContentPartPr>
              <p14:xfrm>
                <a:off x="8882612" y="3214052"/>
                <a:ext cx="125280" cy="450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1B9BEA-78E1-5C41-E5E4-8A4C02B7A6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78292" y="3209732"/>
                  <a:ext cx="133920" cy="45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91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AA934E-818B-30F1-6CB6-CBACC50D3129}"/>
              </a:ext>
            </a:extLst>
          </p:cNvPr>
          <p:cNvGrpSpPr/>
          <p:nvPr/>
        </p:nvGrpSpPr>
        <p:grpSpPr>
          <a:xfrm>
            <a:off x="775052" y="1448575"/>
            <a:ext cx="453240" cy="496440"/>
            <a:chOff x="775052" y="1448575"/>
            <a:chExt cx="45324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0F9C65-B9F0-727D-9A0B-0C39F7A4C7DF}"/>
                    </a:ext>
                  </a:extLst>
                </p14:cNvPr>
                <p14:cNvContentPartPr/>
                <p14:nvPr/>
              </p14:nvContentPartPr>
              <p14:xfrm>
                <a:off x="775052" y="1464775"/>
                <a:ext cx="88200" cy="480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0F9C65-B9F0-727D-9A0B-0C39F7A4C7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0732" y="1460455"/>
                  <a:ext cx="96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0C2071-0C76-A78E-A628-DB070705D2D0}"/>
                    </a:ext>
                  </a:extLst>
                </p14:cNvPr>
                <p14:cNvContentPartPr/>
                <p14:nvPr/>
              </p14:nvContentPartPr>
              <p14:xfrm>
                <a:off x="937052" y="1469455"/>
                <a:ext cx="70200" cy="14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0C2071-0C76-A78E-A628-DB070705D2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732" y="1465135"/>
                  <a:ext cx="78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1C989E-D57E-D042-2F54-D162BC688112}"/>
                    </a:ext>
                  </a:extLst>
                </p14:cNvPr>
                <p14:cNvContentPartPr/>
                <p14:nvPr/>
              </p14:nvContentPartPr>
              <p14:xfrm>
                <a:off x="1080692" y="1586815"/>
                <a:ext cx="6120" cy="2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1C989E-D57E-D042-2F54-D162BC6881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6372" y="1582495"/>
                  <a:ext cx="14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FBA5C6-99AF-49D8-EB35-60900315CC90}"/>
                    </a:ext>
                  </a:extLst>
                </p14:cNvPr>
                <p14:cNvContentPartPr/>
                <p14:nvPr/>
              </p14:nvContentPartPr>
              <p14:xfrm>
                <a:off x="1141172" y="1448575"/>
                <a:ext cx="87120" cy="11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FBA5C6-99AF-49D8-EB35-60900315CC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6852" y="1444255"/>
                  <a:ext cx="95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75F6E2-9E97-6E7F-FB8C-98274AEF52C7}"/>
                    </a:ext>
                  </a:extLst>
                </p14:cNvPr>
                <p14:cNvContentPartPr/>
                <p14:nvPr/>
              </p14:nvContentPartPr>
              <p14:xfrm>
                <a:off x="1206332" y="1454335"/>
                <a:ext cx="10800" cy="17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75F6E2-9E97-6E7F-FB8C-98274AEF52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2012" y="1450015"/>
                  <a:ext cx="194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70DC0-0223-52C7-CE8E-5BB37D49AA36}"/>
              </a:ext>
            </a:extLst>
          </p:cNvPr>
          <p:cNvGrpSpPr/>
          <p:nvPr/>
        </p:nvGrpSpPr>
        <p:grpSpPr>
          <a:xfrm>
            <a:off x="937052" y="1836655"/>
            <a:ext cx="374040" cy="137160"/>
            <a:chOff x="937052" y="1836655"/>
            <a:chExt cx="37404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CCA6D2-D6E0-CD81-B96E-0841B042961A}"/>
                    </a:ext>
                  </a:extLst>
                </p14:cNvPr>
                <p14:cNvContentPartPr/>
                <p14:nvPr/>
              </p14:nvContentPartPr>
              <p14:xfrm>
                <a:off x="937052" y="1876615"/>
                <a:ext cx="63360" cy="1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CCA6D2-D6E0-CD81-B96E-0841B04296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2732" y="1872295"/>
                  <a:ext cx="72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1B7B4C-C363-9B3E-9319-257F467E88E4}"/>
                    </a:ext>
                  </a:extLst>
                </p14:cNvPr>
                <p14:cNvContentPartPr/>
                <p14:nvPr/>
              </p14:nvContentPartPr>
              <p14:xfrm>
                <a:off x="1061972" y="1839535"/>
                <a:ext cx="60480" cy="12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1B7B4C-C363-9B3E-9319-257F467E88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7652" y="1835215"/>
                  <a:ext cx="69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934DEB-AF3E-A20D-9A37-F9594C687373}"/>
                    </a:ext>
                  </a:extLst>
                </p14:cNvPr>
                <p14:cNvContentPartPr/>
                <p14:nvPr/>
              </p14:nvContentPartPr>
              <p14:xfrm>
                <a:off x="1171412" y="1926655"/>
                <a:ext cx="4320" cy="2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934DEB-AF3E-A20D-9A37-F9594C6873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7092" y="1922335"/>
                  <a:ext cx="12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12BF5F-E2B5-851F-B493-0827200D76A3}"/>
                    </a:ext>
                  </a:extLst>
                </p14:cNvPr>
                <p14:cNvContentPartPr/>
                <p14:nvPr/>
              </p14:nvContentPartPr>
              <p14:xfrm>
                <a:off x="1217492" y="1836655"/>
                <a:ext cx="93600" cy="137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12BF5F-E2B5-851F-B493-0827200D76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13172" y="1832335"/>
                  <a:ext cx="1022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63FEF2-66D7-E713-3C77-D980DF176196}"/>
              </a:ext>
            </a:extLst>
          </p:cNvPr>
          <p:cNvGrpSpPr/>
          <p:nvPr/>
        </p:nvGrpSpPr>
        <p:grpSpPr>
          <a:xfrm>
            <a:off x="1727612" y="1412935"/>
            <a:ext cx="448920" cy="147600"/>
            <a:chOff x="1727612" y="1412935"/>
            <a:chExt cx="44892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B7D280-F970-AE54-E94A-AC02424D3DA6}"/>
                    </a:ext>
                  </a:extLst>
                </p14:cNvPr>
                <p14:cNvContentPartPr/>
                <p14:nvPr/>
              </p14:nvContentPartPr>
              <p14:xfrm>
                <a:off x="1727612" y="1481695"/>
                <a:ext cx="81000" cy="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B7D280-F970-AE54-E94A-AC02424D3D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3292" y="1477375"/>
                  <a:ext cx="89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2198B6-8E4E-D786-3D8F-8C34F65F06A4}"/>
                    </a:ext>
                  </a:extLst>
                </p14:cNvPr>
                <p14:cNvContentPartPr/>
                <p14:nvPr/>
              </p14:nvContentPartPr>
              <p14:xfrm>
                <a:off x="1893212" y="1418335"/>
                <a:ext cx="93600" cy="14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2198B6-8E4E-D786-3D8F-8C34F65F06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88892" y="1414015"/>
                  <a:ext cx="102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ED4ED0-1A42-842E-578E-0609C8AB1343}"/>
                    </a:ext>
                  </a:extLst>
                </p14:cNvPr>
                <p14:cNvContentPartPr/>
                <p14:nvPr/>
              </p14:nvContentPartPr>
              <p14:xfrm>
                <a:off x="2032532" y="1520215"/>
                <a:ext cx="10080" cy="3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ED4ED0-1A42-842E-578E-0609C8AB13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8212" y="1515895"/>
                  <a:ext cx="18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54D0EC-8D1E-61BB-DA20-1B391F0EFAF6}"/>
                    </a:ext>
                  </a:extLst>
                </p14:cNvPr>
                <p14:cNvContentPartPr/>
                <p14:nvPr/>
              </p14:nvContentPartPr>
              <p14:xfrm>
                <a:off x="2094812" y="1412935"/>
                <a:ext cx="81720" cy="145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54D0EC-8D1E-61BB-DA20-1B391F0EFA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0492" y="1408615"/>
                  <a:ext cx="903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B813E6-2739-158B-2669-D4933568864D}"/>
              </a:ext>
            </a:extLst>
          </p:cNvPr>
          <p:cNvGrpSpPr/>
          <p:nvPr/>
        </p:nvGrpSpPr>
        <p:grpSpPr>
          <a:xfrm>
            <a:off x="1819772" y="1754215"/>
            <a:ext cx="302040" cy="152640"/>
            <a:chOff x="1819772" y="1754215"/>
            <a:chExt cx="3020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EC2353-A052-499D-49E7-EF2E3E71F810}"/>
                    </a:ext>
                  </a:extLst>
                </p14:cNvPr>
                <p14:cNvContentPartPr/>
                <p14:nvPr/>
              </p14:nvContentPartPr>
              <p14:xfrm>
                <a:off x="1819772" y="1786615"/>
                <a:ext cx="71280" cy="12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EC2353-A052-499D-49E7-EF2E3E71F8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15452" y="1782295"/>
                  <a:ext cx="79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5458B2-2C93-214A-DAE6-0A38A9086DED}"/>
                    </a:ext>
                  </a:extLst>
                </p14:cNvPr>
                <p14:cNvContentPartPr/>
                <p14:nvPr/>
              </p14:nvContentPartPr>
              <p14:xfrm>
                <a:off x="1968812" y="1860775"/>
                <a:ext cx="11520" cy="2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5458B2-2C93-214A-DAE6-0A38A9086D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4492" y="1856455"/>
                  <a:ext cx="20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A46CDB-73B7-CA5E-EF22-45ECD4828BA0}"/>
                    </a:ext>
                  </a:extLst>
                </p14:cNvPr>
                <p14:cNvContentPartPr/>
                <p14:nvPr/>
              </p14:nvContentPartPr>
              <p14:xfrm>
                <a:off x="2053412" y="1754215"/>
                <a:ext cx="68400" cy="14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A46CDB-73B7-CA5E-EF22-45ECD4828B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9092" y="1749895"/>
                  <a:ext cx="770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1B82D41-E5D2-1AE2-23AB-3BAA256077B0}"/>
                  </a:ext>
                </a:extLst>
              </p14:cNvPr>
              <p14:cNvContentPartPr/>
              <p14:nvPr/>
            </p14:nvContentPartPr>
            <p14:xfrm>
              <a:off x="2286692" y="1440655"/>
              <a:ext cx="99360" cy="498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1B82D41-E5D2-1AE2-23AB-3BAA256077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82372" y="1436335"/>
                <a:ext cx="108000" cy="50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7D76AA9-ED75-42A1-52C7-0CCAC9C4E3F6}"/>
              </a:ext>
            </a:extLst>
          </p:cNvPr>
          <p:cNvGrpSpPr/>
          <p:nvPr/>
        </p:nvGrpSpPr>
        <p:grpSpPr>
          <a:xfrm>
            <a:off x="2590892" y="1556935"/>
            <a:ext cx="183600" cy="185400"/>
            <a:chOff x="2590892" y="1556935"/>
            <a:chExt cx="18360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04E3FA-DC16-8356-A4C8-2FC251F05A91}"/>
                    </a:ext>
                  </a:extLst>
                </p14:cNvPr>
                <p14:cNvContentPartPr/>
                <p14:nvPr/>
              </p14:nvContentPartPr>
              <p14:xfrm>
                <a:off x="2590892" y="1630735"/>
                <a:ext cx="155160" cy="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04E3FA-DC16-8356-A4C8-2FC251F05A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86572" y="1626415"/>
                  <a:ext cx="163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E80E39-4A81-4C63-9DE4-D1ECC3F7F010}"/>
                    </a:ext>
                  </a:extLst>
                </p14:cNvPr>
                <p14:cNvContentPartPr/>
                <p14:nvPr/>
              </p14:nvContentPartPr>
              <p14:xfrm>
                <a:off x="2604932" y="1556935"/>
                <a:ext cx="169560" cy="18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E80E39-4A81-4C63-9DE4-D1ECC3F7F0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0612" y="1552615"/>
                  <a:ext cx="1782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6C9A63-6610-D2AE-CA6F-B5F045AFA3F3}"/>
              </a:ext>
            </a:extLst>
          </p:cNvPr>
          <p:cNvGrpSpPr/>
          <p:nvPr/>
        </p:nvGrpSpPr>
        <p:grpSpPr>
          <a:xfrm>
            <a:off x="3296132" y="1482775"/>
            <a:ext cx="497880" cy="206640"/>
            <a:chOff x="3296132" y="1482775"/>
            <a:chExt cx="4978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A28B77-B330-AEBF-2133-DD6755CD502B}"/>
                    </a:ext>
                  </a:extLst>
                </p14:cNvPr>
                <p14:cNvContentPartPr/>
                <p14:nvPr/>
              </p14:nvContentPartPr>
              <p14:xfrm>
                <a:off x="3296132" y="1482775"/>
                <a:ext cx="91440" cy="18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A28B77-B330-AEBF-2133-DD6755CD50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91812" y="1478455"/>
                  <a:ext cx="100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DE8AA0-5FE1-1F31-91A1-8017822A8ED0}"/>
                    </a:ext>
                  </a:extLst>
                </p14:cNvPr>
                <p14:cNvContentPartPr/>
                <p14:nvPr/>
              </p14:nvContentPartPr>
              <p14:xfrm>
                <a:off x="3457052" y="1633615"/>
                <a:ext cx="9360" cy="34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DE8AA0-5FE1-1F31-91A1-8017822A8E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52732" y="1629295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60CD24-3B9E-E40F-4716-D106042DA31A}"/>
                    </a:ext>
                  </a:extLst>
                </p14:cNvPr>
                <p14:cNvContentPartPr/>
                <p14:nvPr/>
              </p14:nvContentPartPr>
              <p14:xfrm>
                <a:off x="3545612" y="1521655"/>
                <a:ext cx="91800" cy="15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60CD24-3B9E-E40F-4716-D106042DA3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1292" y="1517335"/>
                  <a:ext cx="100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463AD9-5763-1494-8657-2A50E6F1DF07}"/>
                    </a:ext>
                  </a:extLst>
                </p14:cNvPr>
                <p14:cNvContentPartPr/>
                <p14:nvPr/>
              </p14:nvContentPartPr>
              <p14:xfrm>
                <a:off x="3675932" y="1501855"/>
                <a:ext cx="118080" cy="12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463AD9-5763-1494-8657-2A50E6F1DF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71612" y="1497535"/>
                  <a:ext cx="126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1FD202-A215-68BA-98A8-54A860E22CFD}"/>
                    </a:ext>
                  </a:extLst>
                </p14:cNvPr>
                <p14:cNvContentPartPr/>
                <p14:nvPr/>
              </p14:nvContentPartPr>
              <p14:xfrm>
                <a:off x="3739292" y="1492855"/>
                <a:ext cx="19440" cy="19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1FD202-A215-68BA-98A8-54A860E22C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4972" y="1488535"/>
                  <a:ext cx="2808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B8006C-3FF8-3C79-ADE3-C9D4A9557B82}"/>
                  </a:ext>
                </a:extLst>
              </p14:cNvPr>
              <p14:cNvContentPartPr/>
              <p14:nvPr/>
            </p14:nvContentPartPr>
            <p14:xfrm>
              <a:off x="3982652" y="1600135"/>
              <a:ext cx="92880" cy="7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B8006C-3FF8-3C79-ADE3-C9D4A9557B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78332" y="1595815"/>
                <a:ext cx="101520" cy="1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9A916FC-F193-1FF1-F376-6A2A1947EBEE}"/>
              </a:ext>
            </a:extLst>
          </p:cNvPr>
          <p:cNvGrpSpPr/>
          <p:nvPr/>
        </p:nvGrpSpPr>
        <p:grpSpPr>
          <a:xfrm>
            <a:off x="4203332" y="1494295"/>
            <a:ext cx="449280" cy="199440"/>
            <a:chOff x="4203332" y="1494295"/>
            <a:chExt cx="44928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8EA8E1-43BE-10ED-052F-81F1296436F3}"/>
                    </a:ext>
                  </a:extLst>
                </p14:cNvPr>
                <p14:cNvContentPartPr/>
                <p14:nvPr/>
              </p14:nvContentPartPr>
              <p14:xfrm>
                <a:off x="4203332" y="1525615"/>
                <a:ext cx="67680" cy="156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8EA8E1-43BE-10ED-052F-81F1296436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9012" y="1521295"/>
                  <a:ext cx="76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8ED4A7-7EEF-6F64-8CC3-88C0F213A898}"/>
                    </a:ext>
                  </a:extLst>
                </p14:cNvPr>
                <p14:cNvContentPartPr/>
                <p14:nvPr/>
              </p14:nvContentPartPr>
              <p14:xfrm>
                <a:off x="4328612" y="1621015"/>
                <a:ext cx="9360" cy="3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8ED4A7-7EEF-6F64-8CC3-88C0F213A8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24292" y="1616695"/>
                  <a:ext cx="1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9E5247-BACC-6E85-B441-5EF281C931FA}"/>
                    </a:ext>
                  </a:extLst>
                </p14:cNvPr>
                <p14:cNvContentPartPr/>
                <p14:nvPr/>
              </p14:nvContentPartPr>
              <p14:xfrm>
                <a:off x="4411772" y="1520215"/>
                <a:ext cx="64440" cy="14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9E5247-BACC-6E85-B441-5EF281C931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07452" y="1515895"/>
                  <a:ext cx="73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BAE87A-5C77-6D99-B608-87911E627FD2}"/>
                    </a:ext>
                  </a:extLst>
                </p14:cNvPr>
                <p14:cNvContentPartPr/>
                <p14:nvPr/>
              </p14:nvContentPartPr>
              <p14:xfrm>
                <a:off x="4547492" y="1505815"/>
                <a:ext cx="105120" cy="11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BAE87A-5C77-6D99-B608-87911E627F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3172" y="1501495"/>
                  <a:ext cx="113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5D9A79-419E-D256-3955-2258FF48DB1C}"/>
                    </a:ext>
                  </a:extLst>
                </p14:cNvPr>
                <p14:cNvContentPartPr/>
                <p14:nvPr/>
              </p14:nvContentPartPr>
              <p14:xfrm>
                <a:off x="4623092" y="1494295"/>
                <a:ext cx="1800" cy="19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5D9A79-419E-D256-3955-2258FF48DB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18772" y="1489975"/>
                  <a:ext cx="104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72BA9E-BFD2-A321-0822-B95CD2811E0D}"/>
              </a:ext>
            </a:extLst>
          </p:cNvPr>
          <p:cNvGrpSpPr/>
          <p:nvPr/>
        </p:nvGrpSpPr>
        <p:grpSpPr>
          <a:xfrm>
            <a:off x="4788332" y="1556215"/>
            <a:ext cx="89640" cy="60120"/>
            <a:chOff x="4788332" y="1556215"/>
            <a:chExt cx="8964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376AA3-11FC-2EC5-CD99-A17BB1327E89}"/>
                    </a:ext>
                  </a:extLst>
                </p14:cNvPr>
                <p14:cNvContentPartPr/>
                <p14:nvPr/>
              </p14:nvContentPartPr>
              <p14:xfrm>
                <a:off x="4808852" y="1556215"/>
                <a:ext cx="6912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376AA3-11FC-2EC5-CD99-A17BB1327E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04532" y="1551895"/>
                  <a:ext cx="77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EC6E2C-A2A4-0DB0-11BD-2E578FFD76D1}"/>
                    </a:ext>
                  </a:extLst>
                </p14:cNvPr>
                <p14:cNvContentPartPr/>
                <p14:nvPr/>
              </p14:nvContentPartPr>
              <p14:xfrm>
                <a:off x="4788332" y="1613455"/>
                <a:ext cx="88560" cy="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EC6E2C-A2A4-0DB0-11BD-2E578FFD76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84012" y="1609135"/>
                  <a:ext cx="9720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9257B8-B9CF-15BA-49C3-E5640DEFB697}"/>
              </a:ext>
            </a:extLst>
          </p:cNvPr>
          <p:cNvGrpSpPr/>
          <p:nvPr/>
        </p:nvGrpSpPr>
        <p:grpSpPr>
          <a:xfrm>
            <a:off x="5124932" y="1506895"/>
            <a:ext cx="372240" cy="167400"/>
            <a:chOff x="5124932" y="1506895"/>
            <a:chExt cx="37224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29A623-0316-3ECD-B20A-1CBA0D335046}"/>
                    </a:ext>
                  </a:extLst>
                </p14:cNvPr>
                <p14:cNvContentPartPr/>
                <p14:nvPr/>
              </p14:nvContentPartPr>
              <p14:xfrm>
                <a:off x="5124932" y="1514815"/>
                <a:ext cx="98640" cy="15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29A623-0316-3ECD-B20A-1CBA0D3350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20612" y="1510495"/>
                  <a:ext cx="10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2F58E3-8B05-E4A5-6F19-D37FE601F25D}"/>
                    </a:ext>
                  </a:extLst>
                </p14:cNvPr>
                <p14:cNvContentPartPr/>
                <p14:nvPr/>
              </p14:nvContentPartPr>
              <p14:xfrm>
                <a:off x="5321492" y="1608775"/>
                <a:ext cx="18000" cy="37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2F58E3-8B05-E4A5-6F19-D37FE601F2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17172" y="1604455"/>
                  <a:ext cx="26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925CC1-0CF5-D0BD-0485-97AA92167E90}"/>
                    </a:ext>
                  </a:extLst>
                </p14:cNvPr>
                <p14:cNvContentPartPr/>
                <p14:nvPr/>
              </p14:nvContentPartPr>
              <p14:xfrm>
                <a:off x="5397092" y="1506895"/>
                <a:ext cx="100080" cy="166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925CC1-0CF5-D0BD-0485-97AA92167E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2772" y="1502575"/>
                  <a:ext cx="1087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436A35-6BE7-212C-C5BF-8987A86AF81E}"/>
              </a:ext>
            </a:extLst>
          </p:cNvPr>
          <p:cNvGrpSpPr/>
          <p:nvPr/>
        </p:nvGrpSpPr>
        <p:grpSpPr>
          <a:xfrm>
            <a:off x="816812" y="2537215"/>
            <a:ext cx="576000" cy="537120"/>
            <a:chOff x="816812" y="2537215"/>
            <a:chExt cx="57600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A6FC52-AB48-2298-AAC7-912BAF68AA65}"/>
                    </a:ext>
                  </a:extLst>
                </p14:cNvPr>
                <p14:cNvContentPartPr/>
                <p14:nvPr/>
              </p14:nvContentPartPr>
              <p14:xfrm>
                <a:off x="816812" y="2537215"/>
                <a:ext cx="79920" cy="537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A6FC52-AB48-2298-AAC7-912BAF68AA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2492" y="2532535"/>
                  <a:ext cx="885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3418EB-8FE1-6B6B-3E4A-AC2A578A7EFE}"/>
                    </a:ext>
                  </a:extLst>
                </p14:cNvPr>
                <p14:cNvContentPartPr/>
                <p14:nvPr/>
              </p14:nvContentPartPr>
              <p14:xfrm>
                <a:off x="1000772" y="2555575"/>
                <a:ext cx="73440" cy="133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3418EB-8FE1-6B6B-3E4A-AC2A578A7E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6452" y="2551255"/>
                  <a:ext cx="82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927CB8-6552-84B3-42E4-1B11384BACCF}"/>
                    </a:ext>
                  </a:extLst>
                </p14:cNvPr>
                <p14:cNvContentPartPr/>
                <p14:nvPr/>
              </p14:nvContentPartPr>
              <p14:xfrm>
                <a:off x="1123532" y="2655655"/>
                <a:ext cx="3960" cy="27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927CB8-6552-84B3-42E4-1B11384BAC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9212" y="2651335"/>
                  <a:ext cx="12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1C1CAE-05F5-1B5E-D649-E029DC8056EC}"/>
                    </a:ext>
                  </a:extLst>
                </p14:cNvPr>
                <p14:cNvContentPartPr/>
                <p14:nvPr/>
              </p14:nvContentPartPr>
              <p14:xfrm>
                <a:off x="1169252" y="2563135"/>
                <a:ext cx="87120" cy="132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1C1CAE-05F5-1B5E-D649-E029DC8056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4932" y="2558815"/>
                  <a:ext cx="95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9CFC1F-82C8-F186-ACE6-DDE13579C8EC}"/>
                    </a:ext>
                  </a:extLst>
                </p14:cNvPr>
                <p14:cNvContentPartPr/>
                <p14:nvPr/>
              </p14:nvContentPartPr>
              <p14:xfrm>
                <a:off x="1302092" y="2554855"/>
                <a:ext cx="90720" cy="140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9CFC1F-82C8-F186-ACE6-DDE13579C8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97772" y="2550535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CCB24F-2B29-267C-4B7F-FF7B2CD3B0D8}"/>
              </a:ext>
            </a:extLst>
          </p:cNvPr>
          <p:cNvGrpSpPr/>
          <p:nvPr/>
        </p:nvGrpSpPr>
        <p:grpSpPr>
          <a:xfrm>
            <a:off x="943532" y="2905495"/>
            <a:ext cx="622440" cy="201960"/>
            <a:chOff x="943532" y="2905495"/>
            <a:chExt cx="6224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3AD333-ADED-2EF8-0275-0CA8779CF279}"/>
                    </a:ext>
                  </a:extLst>
                </p14:cNvPr>
                <p14:cNvContentPartPr/>
                <p14:nvPr/>
              </p14:nvContentPartPr>
              <p14:xfrm>
                <a:off x="943532" y="2960215"/>
                <a:ext cx="43920" cy="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3AD333-ADED-2EF8-0275-0CA8779CF2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9212" y="2955895"/>
                  <a:ext cx="52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83DEB2-3039-F877-7ABD-A5145A65AE4B}"/>
                    </a:ext>
                  </a:extLst>
                </p14:cNvPr>
                <p14:cNvContentPartPr/>
                <p14:nvPr/>
              </p14:nvContentPartPr>
              <p14:xfrm>
                <a:off x="1054772" y="2905495"/>
                <a:ext cx="73800" cy="157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83DEB2-3039-F877-7ABD-A5145A65AE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0452" y="2901175"/>
                  <a:ext cx="82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56475C-2499-5E1C-3D9C-0F47BF2234B2}"/>
                    </a:ext>
                  </a:extLst>
                </p14:cNvPr>
                <p14:cNvContentPartPr/>
                <p14:nvPr/>
              </p14:nvContentPartPr>
              <p14:xfrm>
                <a:off x="1196612" y="3007375"/>
                <a:ext cx="360" cy="38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56475C-2499-5E1C-3D9C-0F47BF2234B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2292" y="3003055"/>
                  <a:ext cx="9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AC8173-54A7-D2F2-ED4F-5C48F88CEE19}"/>
                    </a:ext>
                  </a:extLst>
                </p14:cNvPr>
                <p14:cNvContentPartPr/>
                <p14:nvPr/>
              </p14:nvContentPartPr>
              <p14:xfrm>
                <a:off x="1261052" y="2907655"/>
                <a:ext cx="72720" cy="16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AC8173-54A7-D2F2-ED4F-5C48F88CEE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6732" y="2903335"/>
                  <a:ext cx="81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E8C04F-BE84-EEE9-FA64-85A1EED33AE3}"/>
                    </a:ext>
                  </a:extLst>
                </p14:cNvPr>
                <p14:cNvContentPartPr/>
                <p14:nvPr/>
              </p14:nvContentPartPr>
              <p14:xfrm>
                <a:off x="1374452" y="2927815"/>
                <a:ext cx="64080" cy="131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E8C04F-BE84-EEE9-FA64-85A1EED33A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70132" y="2923495"/>
                  <a:ext cx="72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F38990-F313-E9BB-8B43-377C50C34100}"/>
                    </a:ext>
                  </a:extLst>
                </p14:cNvPr>
                <p14:cNvContentPartPr/>
                <p14:nvPr/>
              </p14:nvContentPartPr>
              <p14:xfrm>
                <a:off x="1478852" y="2909095"/>
                <a:ext cx="87120" cy="198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F38990-F313-E9BB-8B43-377C50C341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74532" y="2904775"/>
                  <a:ext cx="957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189727-9794-924D-8860-EAF11AF079E0}"/>
              </a:ext>
            </a:extLst>
          </p:cNvPr>
          <p:cNvGrpSpPr/>
          <p:nvPr/>
        </p:nvGrpSpPr>
        <p:grpSpPr>
          <a:xfrm>
            <a:off x="1943972" y="2491135"/>
            <a:ext cx="903240" cy="613800"/>
            <a:chOff x="1943972" y="2491135"/>
            <a:chExt cx="90324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BBD5E20-41E9-C54D-6626-CD7D3FE2248A}"/>
                    </a:ext>
                  </a:extLst>
                </p14:cNvPr>
                <p14:cNvContentPartPr/>
                <p14:nvPr/>
              </p14:nvContentPartPr>
              <p14:xfrm>
                <a:off x="1943972" y="2603815"/>
                <a:ext cx="9432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BBD5E20-41E9-C54D-6626-CD7D3FE224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39652" y="2599495"/>
                  <a:ext cx="10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F1549A-7873-53C9-6A86-517547D98A43}"/>
                    </a:ext>
                  </a:extLst>
                </p14:cNvPr>
                <p14:cNvContentPartPr/>
                <p14:nvPr/>
              </p14:nvContentPartPr>
              <p14:xfrm>
                <a:off x="2124692" y="2526775"/>
                <a:ext cx="82440" cy="13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F1549A-7873-53C9-6A86-517547D98A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20372" y="2522455"/>
                  <a:ext cx="91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0855A4-4E99-CE05-03BD-36BFF5535235}"/>
                    </a:ext>
                  </a:extLst>
                </p14:cNvPr>
                <p14:cNvContentPartPr/>
                <p14:nvPr/>
              </p14:nvContentPartPr>
              <p14:xfrm>
                <a:off x="2287052" y="2657455"/>
                <a:ext cx="11880" cy="2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0855A4-4E99-CE05-03BD-36BFF55352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2732" y="2653135"/>
                  <a:ext cx="20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EF036D8-9544-893F-158D-DE15C68102D9}"/>
                    </a:ext>
                  </a:extLst>
                </p14:cNvPr>
                <p14:cNvContentPartPr/>
                <p14:nvPr/>
              </p14:nvContentPartPr>
              <p14:xfrm>
                <a:off x="2380652" y="2559535"/>
                <a:ext cx="83520" cy="135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EF036D8-9544-893F-158D-DE15C68102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6332" y="2555215"/>
                  <a:ext cx="92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C64E2B-693B-0738-9FD1-0F80439C258C}"/>
                    </a:ext>
                  </a:extLst>
                </p14:cNvPr>
                <p14:cNvContentPartPr/>
                <p14:nvPr/>
              </p14:nvContentPartPr>
              <p14:xfrm>
                <a:off x="2511692" y="2543695"/>
                <a:ext cx="78840" cy="145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C64E2B-693B-0738-9FD1-0F80439C25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07372" y="2539375"/>
                  <a:ext cx="87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D63561-92D2-9AB5-FE17-158ED1B1C6CF}"/>
                    </a:ext>
                  </a:extLst>
                </p14:cNvPr>
                <p14:cNvContentPartPr/>
                <p14:nvPr/>
              </p14:nvContentPartPr>
              <p14:xfrm>
                <a:off x="2073212" y="2933575"/>
                <a:ext cx="84240" cy="153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D63561-92D2-9AB5-FE17-158ED1B1C6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68892" y="2929255"/>
                  <a:ext cx="92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25B18E-C473-C319-81C7-8ABBCFA03A7E}"/>
                    </a:ext>
                  </a:extLst>
                </p14:cNvPr>
                <p14:cNvContentPartPr/>
                <p14:nvPr/>
              </p14:nvContentPartPr>
              <p14:xfrm>
                <a:off x="2234132" y="3023575"/>
                <a:ext cx="3960" cy="33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25B18E-C473-C319-81C7-8ABBCFA03A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29812" y="3019255"/>
                  <a:ext cx="12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B5E3A4-33A5-200E-55D0-CF97BE057FFC}"/>
                    </a:ext>
                  </a:extLst>
                </p14:cNvPr>
                <p14:cNvContentPartPr/>
                <p14:nvPr/>
              </p14:nvContentPartPr>
              <p14:xfrm>
                <a:off x="2284532" y="2927455"/>
                <a:ext cx="57960" cy="136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B5E3A4-33A5-200E-55D0-CF97BE057F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80212" y="2923135"/>
                  <a:ext cx="66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5D01AC-A40E-6180-B5E1-EA1AEEA28028}"/>
                    </a:ext>
                  </a:extLst>
                </p14:cNvPr>
                <p14:cNvContentPartPr/>
                <p14:nvPr/>
              </p14:nvContentPartPr>
              <p14:xfrm>
                <a:off x="2417372" y="2942575"/>
                <a:ext cx="70920" cy="124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5D01AC-A40E-6180-B5E1-EA1AEEA280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13052" y="2938255"/>
                  <a:ext cx="79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7DBDE0-C07E-1A68-974C-BA591B3BB1E4}"/>
                    </a:ext>
                  </a:extLst>
                </p14:cNvPr>
                <p14:cNvContentPartPr/>
                <p14:nvPr/>
              </p14:nvContentPartPr>
              <p14:xfrm>
                <a:off x="2555972" y="2901175"/>
                <a:ext cx="82440" cy="166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7DBDE0-C07E-1A68-974C-BA591B3BB1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51652" y="2896855"/>
                  <a:ext cx="91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F42A00A-3B9E-0C9F-4500-6998209FFBFB}"/>
                    </a:ext>
                  </a:extLst>
                </p14:cNvPr>
                <p14:cNvContentPartPr/>
                <p14:nvPr/>
              </p14:nvContentPartPr>
              <p14:xfrm>
                <a:off x="2717252" y="2491135"/>
                <a:ext cx="129960" cy="61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F42A00A-3B9E-0C9F-4500-6998209FFB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12932" y="2486815"/>
                  <a:ext cx="138600" cy="62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0CBD945-9E2D-CC6E-9E55-C74267AD526E}"/>
              </a:ext>
            </a:extLst>
          </p:cNvPr>
          <p:cNvGrpSpPr/>
          <p:nvPr/>
        </p:nvGrpSpPr>
        <p:grpSpPr>
          <a:xfrm>
            <a:off x="3065372" y="2674375"/>
            <a:ext cx="124200" cy="216720"/>
            <a:chOff x="3065372" y="2674375"/>
            <a:chExt cx="12420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139689-3440-F6B7-7C8B-CBEBB5FD6BC6}"/>
                    </a:ext>
                  </a:extLst>
                </p14:cNvPr>
                <p14:cNvContentPartPr/>
                <p14:nvPr/>
              </p14:nvContentPartPr>
              <p14:xfrm>
                <a:off x="3066812" y="2760415"/>
                <a:ext cx="105480" cy="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139689-3440-F6B7-7C8B-CBEBB5FD6B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62492" y="2756095"/>
                  <a:ext cx="114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F36AE7-4A59-0E10-E273-35AFDCF55294}"/>
                    </a:ext>
                  </a:extLst>
                </p14:cNvPr>
                <p14:cNvContentPartPr/>
                <p14:nvPr/>
              </p14:nvContentPartPr>
              <p14:xfrm>
                <a:off x="3065372" y="2674375"/>
                <a:ext cx="124200" cy="21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F36AE7-4A59-0E10-E273-35AFDCF552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61052" y="2670055"/>
                  <a:ext cx="1328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198136F-273A-B26A-D352-EDCE1A40A4CA}"/>
              </a:ext>
            </a:extLst>
          </p:cNvPr>
          <p:cNvGrpSpPr/>
          <p:nvPr/>
        </p:nvGrpSpPr>
        <p:grpSpPr>
          <a:xfrm>
            <a:off x="3930092" y="2478895"/>
            <a:ext cx="1323360" cy="339480"/>
            <a:chOff x="3930092" y="2478895"/>
            <a:chExt cx="132336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B12807-F217-49F6-ADC7-64BD0972773D}"/>
                    </a:ext>
                  </a:extLst>
                </p14:cNvPr>
                <p14:cNvContentPartPr/>
                <p14:nvPr/>
              </p14:nvContentPartPr>
              <p14:xfrm>
                <a:off x="3930092" y="2575735"/>
                <a:ext cx="69840" cy="14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B12807-F217-49F6-ADC7-64BD097277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5772" y="2571415"/>
                  <a:ext cx="78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298215-FBE0-68DC-CE1E-E469423035A0}"/>
                    </a:ext>
                  </a:extLst>
                </p14:cNvPr>
                <p14:cNvContentPartPr/>
                <p14:nvPr/>
              </p14:nvContentPartPr>
              <p14:xfrm>
                <a:off x="4055372" y="2684455"/>
                <a:ext cx="12240" cy="28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298215-FBE0-68DC-CE1E-E469423035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1052" y="2680135"/>
                  <a:ext cx="20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5DD6A2-9FB3-4C0B-1AE3-AFF8DA238A0B}"/>
                    </a:ext>
                  </a:extLst>
                </p14:cNvPr>
                <p14:cNvContentPartPr/>
                <p14:nvPr/>
              </p14:nvContentPartPr>
              <p14:xfrm>
                <a:off x="4132772" y="2589055"/>
                <a:ext cx="77760" cy="14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5DD6A2-9FB3-4C0B-1AE3-AFF8DA238A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28452" y="2584735"/>
                  <a:ext cx="86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E3F9A2-A50E-9427-4349-DE3A5EF4BA56}"/>
                    </a:ext>
                  </a:extLst>
                </p14:cNvPr>
                <p14:cNvContentPartPr/>
                <p14:nvPr/>
              </p14:nvContentPartPr>
              <p14:xfrm>
                <a:off x="4273172" y="2576455"/>
                <a:ext cx="90720" cy="15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E3F9A2-A50E-9427-4349-DE3A5EF4BA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68852" y="2572135"/>
                  <a:ext cx="99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B886A5-E2EB-2EA3-D1D4-CD091559DA56}"/>
                    </a:ext>
                  </a:extLst>
                </p14:cNvPr>
                <p14:cNvContentPartPr/>
                <p14:nvPr/>
              </p14:nvContentPartPr>
              <p14:xfrm>
                <a:off x="4462892" y="2478895"/>
                <a:ext cx="100800" cy="33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B886A5-E2EB-2EA3-D1D4-CD091559DA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58572" y="2474575"/>
                  <a:ext cx="109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790E51-0393-741D-B9C5-DDC43926D794}"/>
                    </a:ext>
                  </a:extLst>
                </p14:cNvPr>
                <p14:cNvContentPartPr/>
                <p14:nvPr/>
              </p14:nvContentPartPr>
              <p14:xfrm>
                <a:off x="4650812" y="2572855"/>
                <a:ext cx="74160" cy="127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790E51-0393-741D-B9C5-DDC43926D79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46492" y="2568535"/>
                  <a:ext cx="82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C090F8-4D0E-F7E4-3218-451522DC78DD}"/>
                    </a:ext>
                  </a:extLst>
                </p14:cNvPr>
                <p14:cNvContentPartPr/>
                <p14:nvPr/>
              </p14:nvContentPartPr>
              <p14:xfrm>
                <a:off x="4806332" y="2644135"/>
                <a:ext cx="9000" cy="19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C090F8-4D0E-F7E4-3218-451522DC78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2012" y="2639815"/>
                  <a:ext cx="17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0B20F99-C200-D506-F585-5BE38EE98E70}"/>
                    </a:ext>
                  </a:extLst>
                </p14:cNvPr>
                <p14:cNvContentPartPr/>
                <p14:nvPr/>
              </p14:nvContentPartPr>
              <p14:xfrm>
                <a:off x="4886612" y="2522095"/>
                <a:ext cx="70200" cy="162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0B20F99-C200-D506-F585-5BE38EE98E7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82292" y="2517775"/>
                  <a:ext cx="78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E8F42C-B804-C4FF-5BBF-32830D5C5FAD}"/>
                    </a:ext>
                  </a:extLst>
                </p14:cNvPr>
                <p14:cNvContentPartPr/>
                <p14:nvPr/>
              </p14:nvContentPartPr>
              <p14:xfrm>
                <a:off x="5039612" y="2554135"/>
                <a:ext cx="97560" cy="122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E8F42C-B804-C4FF-5BBF-32830D5C5F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35292" y="2549815"/>
                  <a:ext cx="106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58CE84-4A85-1249-0F74-824F88BBDB43}"/>
                    </a:ext>
                  </a:extLst>
                </p14:cNvPr>
                <p14:cNvContentPartPr/>
                <p14:nvPr/>
              </p14:nvContentPartPr>
              <p14:xfrm>
                <a:off x="5164532" y="2517415"/>
                <a:ext cx="88920" cy="149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58CE84-4A85-1249-0F74-824F88BBDB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60212" y="2513095"/>
                  <a:ext cx="9756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B7F4C9-9547-E5FD-5D63-0D2785A14600}"/>
                  </a:ext>
                </a:extLst>
              </p14:cNvPr>
              <p14:cNvContentPartPr/>
              <p14:nvPr/>
            </p14:nvContentPartPr>
            <p14:xfrm>
              <a:off x="5455412" y="2612455"/>
              <a:ext cx="99720" cy="7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B7F4C9-9547-E5FD-5D63-0D2785A1460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51092" y="2608135"/>
                <a:ext cx="10836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B49D6ECA-FA01-341C-E6B9-36D95AD8B3FB}"/>
              </a:ext>
            </a:extLst>
          </p:cNvPr>
          <p:cNvGrpSpPr/>
          <p:nvPr/>
        </p:nvGrpSpPr>
        <p:grpSpPr>
          <a:xfrm>
            <a:off x="5689772" y="2437135"/>
            <a:ext cx="681120" cy="282240"/>
            <a:chOff x="5689772" y="2437135"/>
            <a:chExt cx="6811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D2A59A-232D-F666-0B19-B41114E92001}"/>
                    </a:ext>
                  </a:extLst>
                </p14:cNvPr>
                <p14:cNvContentPartPr/>
                <p14:nvPr/>
              </p14:nvContentPartPr>
              <p14:xfrm>
                <a:off x="5689772" y="2549095"/>
                <a:ext cx="79560" cy="12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D2A59A-232D-F666-0B19-B41114E920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85452" y="2544775"/>
                  <a:ext cx="88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2E4094-B88F-9FBF-CFF9-7036F4ADCD0B}"/>
                    </a:ext>
                  </a:extLst>
                </p14:cNvPr>
                <p14:cNvContentPartPr/>
                <p14:nvPr/>
              </p14:nvContentPartPr>
              <p14:xfrm>
                <a:off x="5836652" y="2626495"/>
                <a:ext cx="10080" cy="1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2E4094-B88F-9FBF-CFF9-7036F4ADCD0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32332" y="2622175"/>
                  <a:ext cx="18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8B3BD6-969B-2B05-F234-DF91DE4353FE}"/>
                    </a:ext>
                  </a:extLst>
                </p14:cNvPr>
                <p14:cNvContentPartPr/>
                <p14:nvPr/>
              </p14:nvContentPartPr>
              <p14:xfrm>
                <a:off x="5919812" y="2549815"/>
                <a:ext cx="57240" cy="126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8B3BD6-969B-2B05-F234-DF91DE4353F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15492" y="2545495"/>
                  <a:ext cx="6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21923C-56DA-96C7-3178-05AE304C41AD}"/>
                    </a:ext>
                  </a:extLst>
                </p14:cNvPr>
                <p14:cNvContentPartPr/>
                <p14:nvPr/>
              </p14:nvContentPartPr>
              <p14:xfrm>
                <a:off x="6029252" y="2545855"/>
                <a:ext cx="83160" cy="122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21923C-56DA-96C7-3178-05AE304C41A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24932" y="2541535"/>
                  <a:ext cx="91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8C5A05-152C-4275-DE61-22DBA9855A92}"/>
                    </a:ext>
                  </a:extLst>
                </p14:cNvPr>
                <p14:cNvContentPartPr/>
                <p14:nvPr/>
              </p14:nvContentPartPr>
              <p14:xfrm>
                <a:off x="6189452" y="2505895"/>
                <a:ext cx="65880" cy="155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8C5A05-152C-4275-DE61-22DBA9855A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85132" y="2501575"/>
                  <a:ext cx="74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663A3AF-B2BB-1B78-C51D-AE85AA917D33}"/>
                    </a:ext>
                  </a:extLst>
                </p14:cNvPr>
                <p14:cNvContentPartPr/>
                <p14:nvPr/>
              </p14:nvContentPartPr>
              <p14:xfrm>
                <a:off x="6283052" y="2437135"/>
                <a:ext cx="87840" cy="28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663A3AF-B2BB-1B78-C51D-AE85AA917D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78732" y="2432815"/>
                  <a:ext cx="964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71FD349-AB0F-5325-C4A8-02B05A6AB3D2}"/>
              </a:ext>
            </a:extLst>
          </p:cNvPr>
          <p:cNvGrpSpPr/>
          <p:nvPr/>
        </p:nvGrpSpPr>
        <p:grpSpPr>
          <a:xfrm>
            <a:off x="6848612" y="2383495"/>
            <a:ext cx="147240" cy="172800"/>
            <a:chOff x="6848612" y="2383495"/>
            <a:chExt cx="14724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124461-5B6F-4AE2-A411-D2CAE6EADC47}"/>
                    </a:ext>
                  </a:extLst>
                </p14:cNvPr>
                <p14:cNvContentPartPr/>
                <p14:nvPr/>
              </p14:nvContentPartPr>
              <p14:xfrm>
                <a:off x="6874532" y="2433175"/>
                <a:ext cx="81720" cy="2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124461-5B6F-4AE2-A411-D2CAE6EADC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70212" y="2428855"/>
                  <a:ext cx="903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EB0A847-FF04-9687-7BED-6384348F2D0C}"/>
                    </a:ext>
                  </a:extLst>
                </p14:cNvPr>
                <p14:cNvContentPartPr/>
                <p14:nvPr/>
              </p14:nvContentPartPr>
              <p14:xfrm>
                <a:off x="6848612" y="2383495"/>
                <a:ext cx="147240" cy="172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EB0A847-FF04-9687-7BED-6384348F2D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44292" y="2379175"/>
                  <a:ext cx="15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02F01D2-817A-76C3-94DA-62A772B6D1F1}"/>
              </a:ext>
            </a:extLst>
          </p:cNvPr>
          <p:cNvGrpSpPr/>
          <p:nvPr/>
        </p:nvGrpSpPr>
        <p:grpSpPr>
          <a:xfrm>
            <a:off x="7557812" y="2105935"/>
            <a:ext cx="482040" cy="843480"/>
            <a:chOff x="7557812" y="2105935"/>
            <a:chExt cx="48204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B768688-768D-AD35-1A6F-605F2E866988}"/>
                    </a:ext>
                  </a:extLst>
                </p14:cNvPr>
                <p14:cNvContentPartPr/>
                <p14:nvPr/>
              </p14:nvContentPartPr>
              <p14:xfrm>
                <a:off x="7628372" y="2108815"/>
                <a:ext cx="77400" cy="228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B768688-768D-AD35-1A6F-605F2E8669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24052" y="2104495"/>
                  <a:ext cx="86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4AEE63D-57BD-279D-8447-C1C3C5012B94}"/>
                    </a:ext>
                  </a:extLst>
                </p14:cNvPr>
                <p14:cNvContentPartPr/>
                <p14:nvPr/>
              </p14:nvContentPartPr>
              <p14:xfrm>
                <a:off x="7745372" y="2145895"/>
                <a:ext cx="102960" cy="167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4AEE63D-57BD-279D-8447-C1C3C5012B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41052" y="2141575"/>
                  <a:ext cx="111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E2A406-12F6-9591-1BC4-D58D2CCA94EB}"/>
                    </a:ext>
                  </a:extLst>
                </p14:cNvPr>
                <p14:cNvContentPartPr/>
                <p14:nvPr/>
              </p14:nvContentPartPr>
              <p14:xfrm>
                <a:off x="7883252" y="2130415"/>
                <a:ext cx="86040" cy="154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E2A406-12F6-9591-1BC4-D58D2CCA94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78932" y="2126095"/>
                  <a:ext cx="94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289473-6939-8272-5B46-2E6B22FF4958}"/>
                    </a:ext>
                  </a:extLst>
                </p14:cNvPr>
                <p14:cNvContentPartPr/>
                <p14:nvPr/>
              </p14:nvContentPartPr>
              <p14:xfrm>
                <a:off x="7945892" y="2105935"/>
                <a:ext cx="70560" cy="17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289473-6939-8272-5B46-2E6B22FF49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41572" y="2101615"/>
                  <a:ext cx="79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FDC230-1B2C-42C0-5506-6532431A0C23}"/>
                    </a:ext>
                  </a:extLst>
                </p14:cNvPr>
                <p14:cNvContentPartPr/>
                <p14:nvPr/>
              </p14:nvContentPartPr>
              <p14:xfrm>
                <a:off x="7620092" y="2463415"/>
                <a:ext cx="92880" cy="142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FDC230-1B2C-42C0-5506-6532431A0C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15772" y="2459095"/>
                  <a:ext cx="101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2E1A8E7-4AF0-A97E-EEF9-B81D31E1F748}"/>
                    </a:ext>
                  </a:extLst>
                </p14:cNvPr>
                <p14:cNvContentPartPr/>
                <p14:nvPr/>
              </p14:nvContentPartPr>
              <p14:xfrm>
                <a:off x="7749692" y="2448655"/>
                <a:ext cx="85320" cy="11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2E1A8E7-4AF0-A97E-EEF9-B81D31E1F7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45372" y="2444335"/>
                  <a:ext cx="93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11B046D-ABF3-9F88-B2D3-99A1396F0F45}"/>
                    </a:ext>
                  </a:extLst>
                </p14:cNvPr>
                <p14:cNvContentPartPr/>
                <p14:nvPr/>
              </p14:nvContentPartPr>
              <p14:xfrm>
                <a:off x="7910252" y="2386015"/>
                <a:ext cx="110520" cy="165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11B046D-ABF3-9F88-B2D3-99A1396F0F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05932" y="2381695"/>
                  <a:ext cx="119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9F04E9C-C232-4755-5CF4-BF01EC03CE17}"/>
                    </a:ext>
                  </a:extLst>
                </p14:cNvPr>
                <p14:cNvContentPartPr/>
                <p14:nvPr/>
              </p14:nvContentPartPr>
              <p14:xfrm>
                <a:off x="7557812" y="2649535"/>
                <a:ext cx="482040" cy="40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9F04E9C-C232-4755-5CF4-BF01EC03CE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53492" y="2645215"/>
                  <a:ext cx="490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F45F5CA-566A-F49E-C4B1-FFAF298ABD75}"/>
                    </a:ext>
                  </a:extLst>
                </p14:cNvPr>
                <p14:cNvContentPartPr/>
                <p14:nvPr/>
              </p14:nvContentPartPr>
              <p14:xfrm>
                <a:off x="7657532" y="2770135"/>
                <a:ext cx="101160" cy="179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F45F5CA-566A-F49E-C4B1-FFAF298ABD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53212" y="2765815"/>
                  <a:ext cx="109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BC9ED70-321B-B78E-DC9D-900A9D0EF257}"/>
                    </a:ext>
                  </a:extLst>
                </p14:cNvPr>
                <p14:cNvContentPartPr/>
                <p14:nvPr/>
              </p14:nvContentPartPr>
              <p14:xfrm>
                <a:off x="7795772" y="2814055"/>
                <a:ext cx="69480" cy="107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BC9ED70-321B-B78E-DC9D-900A9D0EF2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1452" y="2809735"/>
                  <a:ext cx="78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559619-2EC6-5ED9-CBFD-8349E2540295}"/>
                    </a:ext>
                  </a:extLst>
                </p14:cNvPr>
                <p14:cNvContentPartPr/>
                <p14:nvPr/>
              </p14:nvContentPartPr>
              <p14:xfrm>
                <a:off x="7928252" y="2809375"/>
                <a:ext cx="92880" cy="98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559619-2EC6-5ED9-CBFD-8349E25402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23932" y="2805055"/>
                  <a:ext cx="1015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9227C1-33BE-521E-E858-91F90FB357F7}"/>
                  </a:ext>
                </a:extLst>
              </p14:cNvPr>
              <p14:cNvContentPartPr/>
              <p14:nvPr/>
            </p14:nvContentPartPr>
            <p14:xfrm>
              <a:off x="4454972" y="3182335"/>
              <a:ext cx="98640" cy="149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9227C1-33BE-521E-E858-91F90FB357F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450652" y="3178015"/>
                <a:ext cx="10728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E46B82-469E-DA90-00C6-3033383A8D07}"/>
              </a:ext>
            </a:extLst>
          </p:cNvPr>
          <p:cNvGrpSpPr/>
          <p:nvPr/>
        </p:nvGrpSpPr>
        <p:grpSpPr>
          <a:xfrm>
            <a:off x="3958172" y="3198895"/>
            <a:ext cx="378360" cy="201960"/>
            <a:chOff x="3958172" y="3198895"/>
            <a:chExt cx="37836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60BC83-B35E-50CD-5995-4D963993AE06}"/>
                    </a:ext>
                  </a:extLst>
                </p14:cNvPr>
                <p14:cNvContentPartPr/>
                <p14:nvPr/>
              </p14:nvContentPartPr>
              <p14:xfrm>
                <a:off x="4102532" y="3221215"/>
                <a:ext cx="36000" cy="179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60BC83-B35E-50CD-5995-4D963993AE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98212" y="3216895"/>
                  <a:ext cx="44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B628B4-36B6-0A35-927E-F9A36A3E1088}"/>
                    </a:ext>
                  </a:extLst>
                </p14:cNvPr>
                <p14:cNvContentPartPr/>
                <p14:nvPr/>
              </p14:nvContentPartPr>
              <p14:xfrm>
                <a:off x="4210172" y="3198895"/>
                <a:ext cx="126360" cy="157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B628B4-36B6-0A35-927E-F9A36A3E10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05852" y="3194575"/>
                  <a:ext cx="135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FCF86D5-107C-FC6A-4EFF-8D6C697B257C}"/>
                    </a:ext>
                  </a:extLst>
                </p14:cNvPr>
                <p14:cNvContentPartPr/>
                <p14:nvPr/>
              </p14:nvContentPartPr>
              <p14:xfrm>
                <a:off x="3958172" y="3319855"/>
                <a:ext cx="42480" cy="48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FCF86D5-107C-FC6A-4EFF-8D6C697B25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53852" y="3315535"/>
                  <a:ext cx="51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3CD7B0B-1B27-E26D-A95D-6C07095E2A4A}"/>
                  </a:ext>
                </a:extLst>
              </p14:cNvPr>
              <p14:cNvContentPartPr/>
              <p14:nvPr/>
            </p14:nvContentPartPr>
            <p14:xfrm>
              <a:off x="3753692" y="3248935"/>
              <a:ext cx="100440" cy="178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3CD7B0B-1B27-E26D-A95D-6C07095E2A4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749372" y="3244615"/>
                <a:ext cx="10908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5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C5DA94-B4B6-0132-9010-960C3BB5F657}"/>
                  </a:ext>
                </a:extLst>
              </p14:cNvPr>
              <p14:cNvContentPartPr/>
              <p14:nvPr/>
            </p14:nvContentPartPr>
            <p14:xfrm>
              <a:off x="390424" y="1581150"/>
              <a:ext cx="102600" cy="744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C5DA94-B4B6-0132-9010-960C3BB5F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784" y="1572150"/>
                <a:ext cx="12024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D77211D-2392-D8E5-CA73-4E8512F4D68C}"/>
                  </a:ext>
                </a:extLst>
              </p14:cNvPr>
              <p14:cNvContentPartPr/>
              <p14:nvPr/>
            </p14:nvContentPartPr>
            <p14:xfrm>
              <a:off x="580144" y="1705710"/>
              <a:ext cx="118080" cy="174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D77211D-2392-D8E5-CA73-4E8512F4D6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144" y="1697070"/>
                <a:ext cx="1357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143F452-1966-56D5-62A8-A0DD3856B24C}"/>
                  </a:ext>
                </a:extLst>
              </p14:cNvPr>
              <p14:cNvContentPartPr/>
              <p14:nvPr/>
            </p14:nvContentPartPr>
            <p14:xfrm>
              <a:off x="620824" y="2078310"/>
              <a:ext cx="75960" cy="164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143F452-1966-56D5-62A8-A0DD3856B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824" y="2069670"/>
                <a:ext cx="936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07609C-BBC2-7FBD-D2D4-181465C739AB}"/>
                  </a:ext>
                </a:extLst>
              </p14:cNvPr>
              <p14:cNvContentPartPr/>
              <p14:nvPr/>
            </p14:nvContentPartPr>
            <p14:xfrm>
              <a:off x="963904" y="1690950"/>
              <a:ext cx="72720" cy="179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07609C-BBC2-7FBD-D2D4-181465C73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904" y="1682310"/>
                <a:ext cx="903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A5D17C8-AD50-DFE6-96AE-447D80DE3945}"/>
                  </a:ext>
                </a:extLst>
              </p14:cNvPr>
              <p14:cNvContentPartPr/>
              <p14:nvPr/>
            </p14:nvContentPartPr>
            <p14:xfrm>
              <a:off x="946264" y="2083350"/>
              <a:ext cx="109440" cy="136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A5D17C8-AD50-DFE6-96AE-447D80DE3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7264" y="2074710"/>
                <a:ext cx="127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C0C965-C796-C223-0321-2C32ACA75CAF}"/>
                  </a:ext>
                </a:extLst>
              </p14:cNvPr>
              <p14:cNvContentPartPr/>
              <p14:nvPr/>
            </p14:nvContentPartPr>
            <p14:xfrm>
              <a:off x="1142824" y="1593030"/>
              <a:ext cx="114480" cy="656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C0C965-C796-C223-0321-2C32ACA75C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3824" y="1584390"/>
                <a:ext cx="1321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A94CBB0-2232-7D12-EB56-442550DBEBB7}"/>
                  </a:ext>
                </a:extLst>
              </p14:cNvPr>
              <p14:cNvContentPartPr/>
              <p14:nvPr/>
            </p14:nvContentPartPr>
            <p14:xfrm>
              <a:off x="1381864" y="1604550"/>
              <a:ext cx="89280" cy="5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A94CBB0-2232-7D12-EB56-442550DBEB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2864" y="1595550"/>
                <a:ext cx="106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7A9A33-DFE1-730B-8EC1-707F73BB447D}"/>
                  </a:ext>
                </a:extLst>
              </p14:cNvPr>
              <p14:cNvContentPartPr/>
              <p14:nvPr/>
            </p14:nvContentPartPr>
            <p14:xfrm>
              <a:off x="1533064" y="1492950"/>
              <a:ext cx="65880" cy="178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7A9A33-DFE1-730B-8EC1-707F73BB44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4424" y="1484310"/>
                <a:ext cx="83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054701-4B42-79DF-2442-0A782555F5E4}"/>
                  </a:ext>
                </a:extLst>
              </p14:cNvPr>
              <p14:cNvContentPartPr/>
              <p14:nvPr/>
            </p14:nvContentPartPr>
            <p14:xfrm>
              <a:off x="1602544" y="1833150"/>
              <a:ext cx="76680" cy="23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054701-4B42-79DF-2442-0A782555F5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3544" y="1824150"/>
                <a:ext cx="94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172014-B0C5-D1B9-0D4F-8E0F1D1F2376}"/>
                  </a:ext>
                </a:extLst>
              </p14:cNvPr>
              <p14:cNvContentPartPr/>
              <p14:nvPr/>
            </p14:nvContentPartPr>
            <p14:xfrm>
              <a:off x="1587064" y="1896870"/>
              <a:ext cx="101880" cy="5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172014-B0C5-D1B9-0D4F-8E0F1D1F23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8064" y="1888230"/>
                <a:ext cx="1195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11A0C1-2144-5E8D-9D66-C4F2FBB85B6E}"/>
                  </a:ext>
                </a:extLst>
              </p14:cNvPr>
              <p14:cNvContentPartPr/>
              <p14:nvPr/>
            </p14:nvContentPartPr>
            <p14:xfrm>
              <a:off x="1943824" y="1593390"/>
              <a:ext cx="101880" cy="646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11A0C1-2144-5E8D-9D66-C4F2FBB85B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34824" y="1584750"/>
                <a:ext cx="119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C498D0-3BF1-6C82-D37D-0E4AFA53794C}"/>
                  </a:ext>
                </a:extLst>
              </p14:cNvPr>
              <p14:cNvContentPartPr/>
              <p14:nvPr/>
            </p14:nvContentPartPr>
            <p14:xfrm>
              <a:off x="2177104" y="1683750"/>
              <a:ext cx="73800" cy="162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C498D0-3BF1-6C82-D37D-0E4AFA5379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8464" y="1674750"/>
                <a:ext cx="914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5DBA58-8356-4C11-CDDD-22C1E097CD4D}"/>
                  </a:ext>
                </a:extLst>
              </p14:cNvPr>
              <p14:cNvContentPartPr/>
              <p14:nvPr/>
            </p14:nvContentPartPr>
            <p14:xfrm>
              <a:off x="2314624" y="1781670"/>
              <a:ext cx="6120" cy="35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5DBA58-8356-4C11-CDDD-22C1E097CD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05984" y="1773030"/>
                <a:ext cx="23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535B224-9DAC-48C9-6118-2E74D3A4282C}"/>
                  </a:ext>
                </a:extLst>
              </p14:cNvPr>
              <p14:cNvContentPartPr/>
              <p14:nvPr/>
            </p14:nvContentPartPr>
            <p14:xfrm>
              <a:off x="2360704" y="1636230"/>
              <a:ext cx="120240" cy="128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535B224-9DAC-48C9-6118-2E74D3A428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1704" y="1627230"/>
                <a:ext cx="1378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2479E0-4BED-500B-061C-597C72B2FB62}"/>
                  </a:ext>
                </a:extLst>
              </p14:cNvPr>
              <p14:cNvContentPartPr/>
              <p14:nvPr/>
            </p14:nvContentPartPr>
            <p14:xfrm>
              <a:off x="2440624" y="1648110"/>
              <a:ext cx="1080" cy="185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2479E0-4BED-500B-061C-597C72B2FB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31624" y="1639110"/>
                <a:ext cx="18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8DCCA5E-D694-4CD7-EF01-C11D4C84AD8E}"/>
                  </a:ext>
                </a:extLst>
              </p14:cNvPr>
              <p14:cNvContentPartPr/>
              <p14:nvPr/>
            </p14:nvContentPartPr>
            <p14:xfrm>
              <a:off x="2131744" y="2152830"/>
              <a:ext cx="65520" cy="4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8DCCA5E-D694-4CD7-EF01-C11D4C84AD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23104" y="2143830"/>
                <a:ext cx="831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9C27870-C6E4-A01D-3800-97C7D1F0039D}"/>
                  </a:ext>
                </a:extLst>
              </p14:cNvPr>
              <p14:cNvContentPartPr/>
              <p14:nvPr/>
            </p14:nvContentPartPr>
            <p14:xfrm>
              <a:off x="2254864" y="2065350"/>
              <a:ext cx="85680" cy="151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9C27870-C6E4-A01D-3800-97C7D1F003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5864" y="2056350"/>
                <a:ext cx="103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EB8AFF8-1ED7-07DA-14FD-A4B75C3F5FFC}"/>
                  </a:ext>
                </a:extLst>
              </p14:cNvPr>
              <p14:cNvContentPartPr/>
              <p14:nvPr/>
            </p14:nvContentPartPr>
            <p14:xfrm>
              <a:off x="2413984" y="2146710"/>
              <a:ext cx="108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B8AFF8-1ED7-07DA-14FD-A4B75C3F5F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04984" y="2138070"/>
                <a:ext cx="18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9F7B6E-A327-0156-2BC2-D3474299DF97}"/>
                  </a:ext>
                </a:extLst>
              </p14:cNvPr>
              <p14:cNvContentPartPr/>
              <p14:nvPr/>
            </p14:nvContentPartPr>
            <p14:xfrm>
              <a:off x="2470864" y="2072910"/>
              <a:ext cx="113760" cy="154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9F7B6E-A327-0156-2BC2-D3474299DF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62224" y="2063910"/>
                <a:ext cx="131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93E5159-B7F6-AAC2-62CB-98D40D459ACA}"/>
                  </a:ext>
                </a:extLst>
              </p14:cNvPr>
              <p14:cNvContentPartPr/>
              <p14:nvPr/>
            </p14:nvContentPartPr>
            <p14:xfrm>
              <a:off x="2879464" y="1685910"/>
              <a:ext cx="79920" cy="7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93E5159-B7F6-AAC2-62CB-98D40D459A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70824" y="1676910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E0ECC2-0CB4-44B4-B6C3-10E28D42489A}"/>
                  </a:ext>
                </a:extLst>
              </p14:cNvPr>
              <p14:cNvContentPartPr/>
              <p14:nvPr/>
            </p14:nvContentPartPr>
            <p14:xfrm>
              <a:off x="3049384" y="1639830"/>
              <a:ext cx="98280" cy="160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E0ECC2-0CB4-44B4-B6C3-10E28D4248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40384" y="1630830"/>
                <a:ext cx="115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4FF62F-99F3-4869-2DFD-55B05D48A160}"/>
                  </a:ext>
                </a:extLst>
              </p14:cNvPr>
              <p14:cNvContentPartPr/>
              <p14:nvPr/>
            </p14:nvContentPartPr>
            <p14:xfrm>
              <a:off x="3216424" y="1742430"/>
              <a:ext cx="15840" cy="41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4FF62F-99F3-4869-2DFD-55B05D48A1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07784" y="1733430"/>
                <a:ext cx="33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6048E6E-FD9A-BF42-A246-59CFE948C7C5}"/>
                  </a:ext>
                </a:extLst>
              </p14:cNvPr>
              <p14:cNvContentPartPr/>
              <p14:nvPr/>
            </p14:nvContentPartPr>
            <p14:xfrm>
              <a:off x="3316504" y="1648470"/>
              <a:ext cx="91800" cy="131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6048E6E-FD9A-BF42-A246-59CFE948C7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07504" y="1639470"/>
                <a:ext cx="109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6946E8-5F3A-B70E-4212-68F991C2774B}"/>
                  </a:ext>
                </a:extLst>
              </p14:cNvPr>
              <p14:cNvContentPartPr/>
              <p14:nvPr/>
            </p14:nvContentPartPr>
            <p14:xfrm>
              <a:off x="2993584" y="2037630"/>
              <a:ext cx="107640" cy="164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6946E8-5F3A-B70E-4212-68F991C277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84944" y="2028630"/>
                <a:ext cx="125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38FAA72-4B6E-8501-9F1D-C636E5ED33F5}"/>
                  </a:ext>
                </a:extLst>
              </p14:cNvPr>
              <p14:cNvContentPartPr/>
              <p14:nvPr/>
            </p14:nvContentPartPr>
            <p14:xfrm>
              <a:off x="3186184" y="2127630"/>
              <a:ext cx="4680" cy="38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38FAA72-4B6E-8501-9F1D-C636E5ED33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77544" y="2118630"/>
                <a:ext cx="223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43147D8-0FE7-65FF-A560-D00F3EECB2FE}"/>
                  </a:ext>
                </a:extLst>
              </p14:cNvPr>
              <p14:cNvContentPartPr/>
              <p14:nvPr/>
            </p14:nvContentPartPr>
            <p14:xfrm>
              <a:off x="3280864" y="1979670"/>
              <a:ext cx="80280" cy="199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43147D8-0FE7-65FF-A560-D00F3EECB2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72224" y="1971030"/>
                <a:ext cx="97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DE12017-EEC2-99F3-3D6E-E2106CC75FD1}"/>
                  </a:ext>
                </a:extLst>
              </p14:cNvPr>
              <p14:cNvContentPartPr/>
              <p14:nvPr/>
            </p14:nvContentPartPr>
            <p14:xfrm>
              <a:off x="3449704" y="1525350"/>
              <a:ext cx="153360" cy="718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DE12017-EEC2-99F3-3D6E-E2106CC75FD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40704" y="1516350"/>
                <a:ext cx="171000" cy="73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A4745C60-D92F-F345-7D6D-0333197254F2}"/>
              </a:ext>
            </a:extLst>
          </p:cNvPr>
          <p:cNvGrpSpPr/>
          <p:nvPr/>
        </p:nvGrpSpPr>
        <p:grpSpPr>
          <a:xfrm>
            <a:off x="5401772" y="1532815"/>
            <a:ext cx="242640" cy="783360"/>
            <a:chOff x="5401772" y="1532815"/>
            <a:chExt cx="242640" cy="78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192F95-0F2B-CED0-FBE9-05099CB99087}"/>
                    </a:ext>
                  </a:extLst>
                </p14:cNvPr>
                <p14:cNvContentPartPr/>
                <p14:nvPr/>
              </p14:nvContentPartPr>
              <p14:xfrm>
                <a:off x="5564852" y="1630375"/>
                <a:ext cx="79560" cy="16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192F95-0F2B-CED0-FBE9-05099CB990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56212" y="1621375"/>
                  <a:ext cx="97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787C97-B6BD-0B5A-8616-082C8D61DBE8}"/>
                    </a:ext>
                  </a:extLst>
                </p14:cNvPr>
                <p14:cNvContentPartPr/>
                <p14:nvPr/>
              </p14:nvContentPartPr>
              <p14:xfrm>
                <a:off x="5568452" y="1951135"/>
                <a:ext cx="74520" cy="156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787C97-B6BD-0B5A-8616-082C8D61DB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59812" y="1942495"/>
                  <a:ext cx="92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1305E1-BD3A-CDE2-3F5E-C770A55B77D4}"/>
                    </a:ext>
                  </a:extLst>
                </p14:cNvPr>
                <p14:cNvContentPartPr/>
                <p14:nvPr/>
              </p14:nvContentPartPr>
              <p14:xfrm>
                <a:off x="5401772" y="1532815"/>
                <a:ext cx="162000" cy="783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1305E1-BD3A-CDE2-3F5E-C770A55B77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2772" y="1523815"/>
                  <a:ext cx="179640" cy="80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41F694-0723-B02F-48A9-FDCC7A1F867D}"/>
              </a:ext>
            </a:extLst>
          </p:cNvPr>
          <p:cNvGrpSpPr/>
          <p:nvPr/>
        </p:nvGrpSpPr>
        <p:grpSpPr>
          <a:xfrm>
            <a:off x="5988932" y="1451455"/>
            <a:ext cx="794880" cy="817920"/>
            <a:chOff x="5988932" y="1451455"/>
            <a:chExt cx="794880" cy="81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838D77-0979-CA23-3725-70D1EA141954}"/>
                    </a:ext>
                  </a:extLst>
                </p14:cNvPr>
                <p14:cNvContentPartPr/>
                <p14:nvPr/>
              </p14:nvContentPartPr>
              <p14:xfrm>
                <a:off x="6000092" y="1648015"/>
                <a:ext cx="97560" cy="172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838D77-0979-CA23-3725-70D1EA1419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91092" y="1639015"/>
                  <a:ext cx="115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AE2CAA1-FEB8-6114-3585-0874F8E414DF}"/>
                    </a:ext>
                  </a:extLst>
                </p14:cNvPr>
                <p14:cNvContentPartPr/>
                <p14:nvPr/>
              </p14:nvContentPartPr>
              <p14:xfrm>
                <a:off x="5988932" y="1987855"/>
                <a:ext cx="101160" cy="14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AE2CAA1-FEB8-6114-3585-0874F8E414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0292" y="1979215"/>
                  <a:ext cx="118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18B3BA-5CD7-9BAB-9D9C-951AC337B09B}"/>
                    </a:ext>
                  </a:extLst>
                </p14:cNvPr>
                <p14:cNvContentPartPr/>
                <p14:nvPr/>
              </p14:nvContentPartPr>
              <p14:xfrm>
                <a:off x="6131852" y="1506895"/>
                <a:ext cx="155160" cy="762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18B3BA-5CD7-9BAB-9D9C-951AC337B0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23212" y="1498255"/>
                  <a:ext cx="17280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D6AF1D-9084-17A8-7895-29034E089174}"/>
                    </a:ext>
                  </a:extLst>
                </p14:cNvPr>
                <p14:cNvContentPartPr/>
                <p14:nvPr/>
              </p14:nvContentPartPr>
              <p14:xfrm>
                <a:off x="6411932" y="1568815"/>
                <a:ext cx="62640" cy="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D6AF1D-9084-17A8-7895-29034E0891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2932" y="1560175"/>
                  <a:ext cx="80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F5B6C2-AE64-D664-1A2E-F45D04E25562}"/>
                    </a:ext>
                  </a:extLst>
                </p14:cNvPr>
                <p14:cNvContentPartPr/>
                <p14:nvPr/>
              </p14:nvContentPartPr>
              <p14:xfrm>
                <a:off x="6517412" y="1451455"/>
                <a:ext cx="77760" cy="22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F5B6C2-AE64-D664-1A2E-F45D04E255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08412" y="1442455"/>
                  <a:ext cx="95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61F8EDA-8B36-DC02-AB2D-4C5BDBDC226B}"/>
                    </a:ext>
                  </a:extLst>
                </p14:cNvPr>
                <p14:cNvContentPartPr/>
                <p14:nvPr/>
              </p14:nvContentPartPr>
              <p14:xfrm>
                <a:off x="6641252" y="1804615"/>
                <a:ext cx="113040" cy="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61F8EDA-8B36-DC02-AB2D-4C5BDBDC22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32612" y="1795975"/>
                  <a:ext cx="130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8936F4-64EE-1217-10E3-6F820B116014}"/>
                    </a:ext>
                  </a:extLst>
                </p14:cNvPr>
                <p14:cNvContentPartPr/>
                <p14:nvPr/>
              </p14:nvContentPartPr>
              <p14:xfrm>
                <a:off x="6676172" y="1857535"/>
                <a:ext cx="107640" cy="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8936F4-64EE-1217-10E3-6F820B1160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7172" y="1848535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8B0767E-EA85-BEFF-CAAA-4F292AA7EDEA}"/>
              </a:ext>
            </a:extLst>
          </p:cNvPr>
          <p:cNvGrpSpPr/>
          <p:nvPr/>
        </p:nvGrpSpPr>
        <p:grpSpPr>
          <a:xfrm>
            <a:off x="7084772" y="1501495"/>
            <a:ext cx="644400" cy="840600"/>
            <a:chOff x="7084772" y="1501495"/>
            <a:chExt cx="644400" cy="84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542186-EE81-5B54-0EF3-D67FC3E46A89}"/>
                    </a:ext>
                  </a:extLst>
                </p14:cNvPr>
                <p14:cNvContentPartPr/>
                <p14:nvPr/>
              </p14:nvContentPartPr>
              <p14:xfrm>
                <a:off x="7084772" y="1501495"/>
                <a:ext cx="147600" cy="840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542186-EE81-5B54-0EF3-D67FC3E46A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6132" y="1492855"/>
                  <a:ext cx="1652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550434-5123-D8F6-6012-2577F7C0F6EE}"/>
                    </a:ext>
                  </a:extLst>
                </p14:cNvPr>
                <p14:cNvContentPartPr/>
                <p14:nvPr/>
              </p14:nvContentPartPr>
              <p14:xfrm>
                <a:off x="7252532" y="1612735"/>
                <a:ext cx="95040" cy="151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550434-5123-D8F6-6012-2577F7C0F6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3532" y="1603735"/>
                  <a:ext cx="112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16FE23-3262-F549-834E-A3A8267C6D07}"/>
                    </a:ext>
                  </a:extLst>
                </p14:cNvPr>
                <p14:cNvContentPartPr/>
                <p14:nvPr/>
              </p14:nvContentPartPr>
              <p14:xfrm>
                <a:off x="7414892" y="1717495"/>
                <a:ext cx="18000" cy="37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16FE23-3262-F549-834E-A3A8267C6D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06252" y="1708495"/>
                  <a:ext cx="35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8AD60C-4D2A-71C5-C7B3-A2A9DB39FD7F}"/>
                    </a:ext>
                  </a:extLst>
                </p14:cNvPr>
                <p14:cNvContentPartPr/>
                <p14:nvPr/>
              </p14:nvContentPartPr>
              <p14:xfrm>
                <a:off x="7485092" y="1596895"/>
                <a:ext cx="81360" cy="173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8AD60C-4D2A-71C5-C7B3-A2A9DB39FD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76092" y="1587895"/>
                  <a:ext cx="99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9D44720-3A91-8B50-938C-8C248CE204E7}"/>
                    </a:ext>
                  </a:extLst>
                </p14:cNvPr>
                <p14:cNvContentPartPr/>
                <p14:nvPr/>
              </p14:nvContentPartPr>
              <p14:xfrm>
                <a:off x="7627652" y="1599055"/>
                <a:ext cx="101520" cy="189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9D44720-3A91-8B50-938C-8C248CE204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18652" y="1590055"/>
                  <a:ext cx="1191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275459-3FFC-0D2B-EF7A-0557298CA25F}"/>
              </a:ext>
            </a:extLst>
          </p:cNvPr>
          <p:cNvGrpSpPr/>
          <p:nvPr/>
        </p:nvGrpSpPr>
        <p:grpSpPr>
          <a:xfrm>
            <a:off x="7212932" y="1996495"/>
            <a:ext cx="735480" cy="267120"/>
            <a:chOff x="7212932" y="1996495"/>
            <a:chExt cx="73548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46F01D3-32C0-A8E6-09DD-E3EA0085439D}"/>
                    </a:ext>
                  </a:extLst>
                </p14:cNvPr>
                <p14:cNvContentPartPr/>
                <p14:nvPr/>
              </p14:nvContentPartPr>
              <p14:xfrm>
                <a:off x="7212932" y="2173975"/>
                <a:ext cx="45360" cy="7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46F01D3-32C0-A8E6-09DD-E3EA008543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3932" y="2164975"/>
                  <a:ext cx="63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6DA7FDE-E687-1313-0DD5-D19EBD61C528}"/>
                    </a:ext>
                  </a:extLst>
                </p14:cNvPr>
                <p14:cNvContentPartPr/>
                <p14:nvPr/>
              </p14:nvContentPartPr>
              <p14:xfrm>
                <a:off x="7346852" y="2061655"/>
                <a:ext cx="77400" cy="171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6DA7FDE-E687-1313-0DD5-D19EBD61C5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38212" y="2052655"/>
                  <a:ext cx="95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7D8F1D-970F-3D5A-59F2-AC775FB8FFCB}"/>
                    </a:ext>
                  </a:extLst>
                </p14:cNvPr>
                <p14:cNvContentPartPr/>
                <p14:nvPr/>
              </p14:nvContentPartPr>
              <p14:xfrm>
                <a:off x="7504532" y="2170015"/>
                <a:ext cx="19440" cy="28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7D8F1D-970F-3D5A-59F2-AC775FB8FF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5892" y="2161015"/>
                  <a:ext cx="37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2913CE-5CEA-A9B7-FE81-F98613F1CCD9}"/>
                    </a:ext>
                  </a:extLst>
                </p14:cNvPr>
                <p14:cNvContentPartPr/>
                <p14:nvPr/>
              </p14:nvContentPartPr>
              <p14:xfrm>
                <a:off x="7599932" y="2084695"/>
                <a:ext cx="83160" cy="178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2913CE-5CEA-A9B7-FE81-F98613F1CC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91292" y="2075695"/>
                  <a:ext cx="10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1E3E6C2-7BC2-D1B3-E66B-34E74B1E47B2}"/>
                    </a:ext>
                  </a:extLst>
                </p14:cNvPr>
                <p14:cNvContentPartPr/>
                <p14:nvPr/>
              </p14:nvContentPartPr>
              <p14:xfrm>
                <a:off x="7731332" y="2077135"/>
                <a:ext cx="65520" cy="16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1E3E6C2-7BC2-D1B3-E66B-34E74B1E47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22332" y="2068495"/>
                  <a:ext cx="83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B490E52-357E-5C6E-3845-6D31894957B2}"/>
                    </a:ext>
                  </a:extLst>
                </p14:cNvPr>
                <p14:cNvContentPartPr/>
                <p14:nvPr/>
              </p14:nvContentPartPr>
              <p14:xfrm>
                <a:off x="7832852" y="2043295"/>
                <a:ext cx="111240" cy="172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B490E52-357E-5C6E-3845-6D31894957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24212" y="2034295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B181AE-2FB4-C07F-4EA2-ABE9DF339F35}"/>
                    </a:ext>
                  </a:extLst>
                </p14:cNvPr>
                <p14:cNvContentPartPr/>
                <p14:nvPr/>
              </p14:nvContentPartPr>
              <p14:xfrm>
                <a:off x="7873172" y="1996495"/>
                <a:ext cx="75240" cy="27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B181AE-2FB4-C07F-4EA2-ABE9DF339F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64532" y="1987855"/>
                  <a:ext cx="928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220210D-88A1-2355-B252-92A4B99BED3A}"/>
              </a:ext>
            </a:extLst>
          </p:cNvPr>
          <p:cNvGrpSpPr/>
          <p:nvPr/>
        </p:nvGrpSpPr>
        <p:grpSpPr>
          <a:xfrm>
            <a:off x="8121212" y="1462975"/>
            <a:ext cx="871920" cy="867960"/>
            <a:chOff x="8121212" y="1462975"/>
            <a:chExt cx="87192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3ABD94A-20AA-3BF9-DCDC-93F1AF95746C}"/>
                    </a:ext>
                  </a:extLst>
                </p14:cNvPr>
                <p14:cNvContentPartPr/>
                <p14:nvPr/>
              </p14:nvContentPartPr>
              <p14:xfrm>
                <a:off x="8121212" y="1667455"/>
                <a:ext cx="80280" cy="1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3ABD94A-20AA-3BF9-DCDC-93F1AF9574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12572" y="1658455"/>
                  <a:ext cx="97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1FBF3A-6363-40CE-AB3C-9648DB2F1C70}"/>
                    </a:ext>
                  </a:extLst>
                </p14:cNvPr>
                <p14:cNvContentPartPr/>
                <p14:nvPr/>
              </p14:nvContentPartPr>
              <p14:xfrm>
                <a:off x="8298332" y="1584295"/>
                <a:ext cx="73800" cy="144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1FBF3A-6363-40CE-AB3C-9648DB2F1C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89332" y="1575655"/>
                  <a:ext cx="91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800785-7CF0-DCAB-FADA-AB51A5BC631F}"/>
                    </a:ext>
                  </a:extLst>
                </p14:cNvPr>
                <p14:cNvContentPartPr/>
                <p14:nvPr/>
              </p14:nvContentPartPr>
              <p14:xfrm>
                <a:off x="8447732" y="1689415"/>
                <a:ext cx="7920" cy="28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800785-7CF0-DCAB-FADA-AB51A5BC63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39092" y="1680775"/>
                  <a:ext cx="25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F81F103-438F-E8CC-7CA6-73FEDBE703BF}"/>
                    </a:ext>
                  </a:extLst>
                </p14:cNvPr>
                <p14:cNvContentPartPr/>
                <p14:nvPr/>
              </p14:nvContentPartPr>
              <p14:xfrm>
                <a:off x="8534492" y="1570615"/>
                <a:ext cx="81720" cy="15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F81F103-438F-E8CC-7CA6-73FEDBE703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25492" y="1561975"/>
                  <a:ext cx="9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014B57-D290-4EC8-2502-8D0C1DCE1989}"/>
                    </a:ext>
                  </a:extLst>
                </p14:cNvPr>
                <p14:cNvContentPartPr/>
                <p14:nvPr/>
              </p14:nvContentPartPr>
              <p14:xfrm>
                <a:off x="8660852" y="1556935"/>
                <a:ext cx="75600" cy="146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014B57-D290-4EC8-2502-8D0C1DCE19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51852" y="1548295"/>
                  <a:ext cx="93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A2484DF-3096-E794-B8ED-1FF745E50916}"/>
                    </a:ext>
                  </a:extLst>
                </p14:cNvPr>
                <p14:cNvContentPartPr/>
                <p14:nvPr/>
              </p14:nvContentPartPr>
              <p14:xfrm>
                <a:off x="8695052" y="1532815"/>
                <a:ext cx="70560" cy="15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A2484DF-3096-E794-B8ED-1FF745E509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86412" y="1524175"/>
                  <a:ext cx="88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F153EF-6413-7509-5042-CC5D2930CFA4}"/>
                    </a:ext>
                  </a:extLst>
                </p14:cNvPr>
                <p14:cNvContentPartPr/>
                <p14:nvPr/>
              </p14:nvContentPartPr>
              <p14:xfrm>
                <a:off x="8313812" y="2043655"/>
                <a:ext cx="80640" cy="185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F153EF-6413-7509-5042-CC5D2930CF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04812" y="2035015"/>
                  <a:ext cx="98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19AC76-CC8D-91FB-6296-D60AAB1E49DB}"/>
                    </a:ext>
                  </a:extLst>
                </p14:cNvPr>
                <p14:cNvContentPartPr/>
                <p14:nvPr/>
              </p14:nvContentPartPr>
              <p14:xfrm>
                <a:off x="8475812" y="2160655"/>
                <a:ext cx="10800" cy="2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19AC76-CC8D-91FB-6296-D60AAB1E49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7172" y="2151655"/>
                  <a:ext cx="28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53A001-BCD8-003D-C668-B93374535D1A}"/>
                    </a:ext>
                  </a:extLst>
                </p14:cNvPr>
                <p14:cNvContentPartPr/>
                <p14:nvPr/>
              </p14:nvContentPartPr>
              <p14:xfrm>
                <a:off x="8549972" y="2062735"/>
                <a:ext cx="58680" cy="177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53A001-BCD8-003D-C668-B93374535D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40972" y="2054095"/>
                  <a:ext cx="76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8E52FB-A1EB-117F-0B32-CDBC45A4F004}"/>
                    </a:ext>
                  </a:extLst>
                </p14:cNvPr>
                <p14:cNvContentPartPr/>
                <p14:nvPr/>
              </p14:nvContentPartPr>
              <p14:xfrm>
                <a:off x="8665532" y="2077855"/>
                <a:ext cx="71280" cy="138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8E52FB-A1EB-117F-0B32-CDBC45A4F0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56532" y="2069215"/>
                  <a:ext cx="88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6F36D8-C38A-D0DA-3942-19B4DD1DFCFC}"/>
                    </a:ext>
                  </a:extLst>
                </p14:cNvPr>
                <p14:cNvContentPartPr/>
                <p14:nvPr/>
              </p14:nvContentPartPr>
              <p14:xfrm>
                <a:off x="8754452" y="2048695"/>
                <a:ext cx="85320" cy="162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6F36D8-C38A-D0DA-3942-19B4DD1DFC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45812" y="2039695"/>
                  <a:ext cx="102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136B7D0-09DE-1548-6341-1C6DD286243C}"/>
                    </a:ext>
                  </a:extLst>
                </p14:cNvPr>
                <p14:cNvContentPartPr/>
                <p14:nvPr/>
              </p14:nvContentPartPr>
              <p14:xfrm>
                <a:off x="8871452" y="1462975"/>
                <a:ext cx="121680" cy="867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136B7D0-09DE-1548-6341-1C6DD2862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62452" y="1453975"/>
                  <a:ext cx="139320" cy="88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17DB34-4716-7652-6439-CCC5FC33E6A9}"/>
              </a:ext>
            </a:extLst>
          </p:cNvPr>
          <p:cNvGrpSpPr/>
          <p:nvPr/>
        </p:nvGrpSpPr>
        <p:grpSpPr>
          <a:xfrm>
            <a:off x="491732" y="2610295"/>
            <a:ext cx="725400" cy="241560"/>
            <a:chOff x="491732" y="2610295"/>
            <a:chExt cx="72540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0C9AB37-E8D1-F8DC-5604-E24E6817316B}"/>
                    </a:ext>
                  </a:extLst>
                </p14:cNvPr>
                <p14:cNvContentPartPr/>
                <p14:nvPr/>
              </p14:nvContentPartPr>
              <p14:xfrm>
                <a:off x="491732" y="2610295"/>
                <a:ext cx="295920" cy="241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0C9AB37-E8D1-F8DC-5604-E24E681731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7412" y="2605975"/>
                  <a:ext cx="304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5F425F-28E4-4DBF-C99C-20B149DCBB58}"/>
                    </a:ext>
                  </a:extLst>
                </p14:cNvPr>
                <p14:cNvContentPartPr/>
                <p14:nvPr/>
              </p14:nvContentPartPr>
              <p14:xfrm>
                <a:off x="722132" y="2699575"/>
                <a:ext cx="87120" cy="1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5F425F-28E4-4DBF-C99C-20B149DCBB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7812" y="2695255"/>
                  <a:ext cx="95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B6FEDA-E378-E62F-1B53-E913E729B1F5}"/>
                    </a:ext>
                  </a:extLst>
                </p14:cNvPr>
                <p14:cNvContentPartPr/>
                <p14:nvPr/>
              </p14:nvContentPartPr>
              <p14:xfrm>
                <a:off x="917612" y="2690215"/>
                <a:ext cx="95760" cy="19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B6FEDA-E378-E62F-1B53-E913E729B1F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3292" y="2685895"/>
                  <a:ext cx="10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CAB703-494F-1884-5642-C2F25AFB18C3}"/>
                    </a:ext>
                  </a:extLst>
                </p14:cNvPr>
                <p14:cNvContentPartPr/>
                <p14:nvPr/>
              </p14:nvContentPartPr>
              <p14:xfrm>
                <a:off x="939212" y="2746375"/>
                <a:ext cx="74520" cy="7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CAB703-494F-1884-5642-C2F25AFB18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4892" y="2742055"/>
                  <a:ext cx="8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5838381-B62D-2E13-0357-55F14D653118}"/>
                    </a:ext>
                  </a:extLst>
                </p14:cNvPr>
                <p14:cNvContentPartPr/>
                <p14:nvPr/>
              </p14:nvContentPartPr>
              <p14:xfrm>
                <a:off x="1070612" y="2668255"/>
                <a:ext cx="68040" cy="117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5838381-B62D-2E13-0357-55F14D6531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6292" y="2663935"/>
                  <a:ext cx="76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1DECF1-CD5F-F056-9A1B-7209BE10DBD3}"/>
                    </a:ext>
                  </a:extLst>
                </p14:cNvPr>
                <p14:cNvContentPartPr/>
                <p14:nvPr/>
              </p14:nvContentPartPr>
              <p14:xfrm>
                <a:off x="1150172" y="2652415"/>
                <a:ext cx="66960" cy="2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1DECF1-CD5F-F056-9A1B-7209BE10DB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5852" y="2648095"/>
                  <a:ext cx="756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7ADFD4E-CA54-4B9F-2FAB-2579E433381A}"/>
              </a:ext>
            </a:extLst>
          </p:cNvPr>
          <p:cNvGrpSpPr/>
          <p:nvPr/>
        </p:nvGrpSpPr>
        <p:grpSpPr>
          <a:xfrm>
            <a:off x="2160332" y="2562415"/>
            <a:ext cx="856080" cy="219240"/>
            <a:chOff x="2160332" y="2562415"/>
            <a:chExt cx="8560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CA4D5C-CAC7-0201-C44A-63E422695849}"/>
                    </a:ext>
                  </a:extLst>
                </p14:cNvPr>
                <p14:cNvContentPartPr/>
                <p14:nvPr/>
              </p14:nvContentPartPr>
              <p14:xfrm>
                <a:off x="2160332" y="2584015"/>
                <a:ext cx="263160" cy="197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CA4D5C-CAC7-0201-C44A-63E42269584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56012" y="2579695"/>
                  <a:ext cx="271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9160BD-A7C7-85E9-37FD-33075601467C}"/>
                    </a:ext>
                  </a:extLst>
                </p14:cNvPr>
                <p14:cNvContentPartPr/>
                <p14:nvPr/>
              </p14:nvContentPartPr>
              <p14:xfrm>
                <a:off x="2381372" y="2652415"/>
                <a:ext cx="63360" cy="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9160BD-A7C7-85E9-37FD-3307560146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7052" y="2648095"/>
                  <a:ext cx="72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F1134F-6DF1-EA00-A6EE-D49148673B53}"/>
                    </a:ext>
                  </a:extLst>
                </p14:cNvPr>
                <p14:cNvContentPartPr/>
                <p14:nvPr/>
              </p14:nvContentPartPr>
              <p14:xfrm>
                <a:off x="2539772" y="2660335"/>
                <a:ext cx="83880" cy="40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F1134F-6DF1-EA00-A6EE-D49148673B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5452" y="2656015"/>
                  <a:ext cx="92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0855EB-DA80-769E-F057-C9686E5E653E}"/>
                    </a:ext>
                  </a:extLst>
                </p14:cNvPr>
                <p14:cNvContentPartPr/>
                <p14:nvPr/>
              </p14:nvContentPartPr>
              <p14:xfrm>
                <a:off x="2712572" y="2562775"/>
                <a:ext cx="73440" cy="150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0855EB-DA80-769E-F057-C9686E5E65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08252" y="2558455"/>
                  <a:ext cx="82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694E24-3763-4BF6-77C6-EEB0B58F417D}"/>
                    </a:ext>
                  </a:extLst>
                </p14:cNvPr>
                <p14:cNvContentPartPr/>
                <p14:nvPr/>
              </p14:nvContentPartPr>
              <p14:xfrm>
                <a:off x="2851532" y="2664295"/>
                <a:ext cx="2520" cy="12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694E24-3763-4BF6-77C6-EEB0B58F41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47212" y="2659975"/>
                  <a:ext cx="11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6621C0-617F-F3BF-8120-A2196753D64E}"/>
                    </a:ext>
                  </a:extLst>
                </p14:cNvPr>
                <p14:cNvContentPartPr/>
                <p14:nvPr/>
              </p14:nvContentPartPr>
              <p14:xfrm>
                <a:off x="2896532" y="2562415"/>
                <a:ext cx="119880" cy="157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6621C0-617F-F3BF-8120-A2196753D6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92212" y="2558095"/>
                  <a:ext cx="1285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DFA4E0-4E56-C719-52F7-DC431FA06379}"/>
              </a:ext>
            </a:extLst>
          </p:cNvPr>
          <p:cNvGrpSpPr/>
          <p:nvPr/>
        </p:nvGrpSpPr>
        <p:grpSpPr>
          <a:xfrm>
            <a:off x="1360052" y="3275575"/>
            <a:ext cx="594000" cy="340920"/>
            <a:chOff x="1360052" y="3275575"/>
            <a:chExt cx="59400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74ECB8-95BA-66E6-4526-4A0585CE437F}"/>
                    </a:ext>
                  </a:extLst>
                </p14:cNvPr>
                <p14:cNvContentPartPr/>
                <p14:nvPr/>
              </p14:nvContentPartPr>
              <p14:xfrm>
                <a:off x="1360052" y="3356215"/>
                <a:ext cx="117360" cy="260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74ECB8-95BA-66E6-4526-4A0585CE43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55732" y="3351895"/>
                  <a:ext cx="126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0360E18-5600-F8D2-3386-52DC6EE2DA99}"/>
                    </a:ext>
                  </a:extLst>
                </p14:cNvPr>
                <p14:cNvContentPartPr/>
                <p14:nvPr/>
              </p14:nvContentPartPr>
              <p14:xfrm>
                <a:off x="1574972" y="3363775"/>
                <a:ext cx="43200" cy="13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0360E18-5600-F8D2-3386-52DC6EE2DA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70652" y="3359455"/>
                  <a:ext cx="51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E06A2D9-0BF5-DF58-4972-85324DE35832}"/>
                    </a:ext>
                  </a:extLst>
                </p14:cNvPr>
                <p14:cNvContentPartPr/>
                <p14:nvPr/>
              </p14:nvContentPartPr>
              <p14:xfrm>
                <a:off x="1679012" y="3275575"/>
                <a:ext cx="89640" cy="166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E06A2D9-0BF5-DF58-4972-85324DE3583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74692" y="3271255"/>
                  <a:ext cx="98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5DC537C-222C-28B0-ABF7-3F80137B6F97}"/>
                    </a:ext>
                  </a:extLst>
                </p14:cNvPr>
                <p14:cNvContentPartPr/>
                <p14:nvPr/>
              </p14:nvContentPartPr>
              <p14:xfrm>
                <a:off x="1866932" y="3467095"/>
                <a:ext cx="87120" cy="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5DC537C-222C-28B0-ABF7-3F80137B6F9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62612" y="3462775"/>
                  <a:ext cx="95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6221E8-9751-D8BF-C8D1-140B5AABD26B}"/>
                    </a:ext>
                  </a:extLst>
                </p14:cNvPr>
                <p14:cNvContentPartPr/>
                <p14:nvPr/>
              </p14:nvContentPartPr>
              <p14:xfrm>
                <a:off x="1875572" y="3514615"/>
                <a:ext cx="759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6221E8-9751-D8BF-C8D1-140B5AABD2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71252" y="3510295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EB7DF60-37B4-FCCC-65A9-99961787982E}"/>
              </a:ext>
            </a:extLst>
          </p:cNvPr>
          <p:cNvGrpSpPr/>
          <p:nvPr/>
        </p:nvGrpSpPr>
        <p:grpSpPr>
          <a:xfrm>
            <a:off x="2180132" y="3395455"/>
            <a:ext cx="385200" cy="169560"/>
            <a:chOff x="2180132" y="3395455"/>
            <a:chExt cx="38520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ADC570-9917-344E-58D7-4D4C46D41085}"/>
                    </a:ext>
                  </a:extLst>
                </p14:cNvPr>
                <p14:cNvContentPartPr/>
                <p14:nvPr/>
              </p14:nvContentPartPr>
              <p14:xfrm>
                <a:off x="2180132" y="3398695"/>
                <a:ext cx="90360" cy="166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ADC570-9917-344E-58D7-4D4C46D410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75812" y="3394375"/>
                  <a:ext cx="99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8962A27-54E0-E4C5-1244-D422056C3BE4}"/>
                    </a:ext>
                  </a:extLst>
                </p14:cNvPr>
                <p14:cNvContentPartPr/>
                <p14:nvPr/>
              </p14:nvContentPartPr>
              <p14:xfrm>
                <a:off x="2341412" y="3505975"/>
                <a:ext cx="3960" cy="39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8962A27-54E0-E4C5-1244-D422056C3BE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37092" y="3501655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8E616F9-CB64-4C7A-A6B5-6AEC41DEE681}"/>
                    </a:ext>
                  </a:extLst>
                </p14:cNvPr>
                <p14:cNvContentPartPr/>
                <p14:nvPr/>
              </p14:nvContentPartPr>
              <p14:xfrm>
                <a:off x="2408372" y="3395455"/>
                <a:ext cx="156960" cy="162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8E616F9-CB64-4C7A-A6B5-6AEC41DEE6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4052" y="3391135"/>
                  <a:ext cx="1656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0F9B273-D7D2-47C0-2516-0082DED14838}"/>
              </a:ext>
            </a:extLst>
          </p:cNvPr>
          <p:cNvGrpSpPr/>
          <p:nvPr/>
        </p:nvGrpSpPr>
        <p:grpSpPr>
          <a:xfrm>
            <a:off x="5434172" y="2579335"/>
            <a:ext cx="556560" cy="219600"/>
            <a:chOff x="5434172" y="2579335"/>
            <a:chExt cx="55656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B332538-8D25-8DED-446C-06F88C97D351}"/>
                    </a:ext>
                  </a:extLst>
                </p14:cNvPr>
                <p14:cNvContentPartPr/>
                <p14:nvPr/>
              </p14:nvContentPartPr>
              <p14:xfrm>
                <a:off x="5434172" y="2579335"/>
                <a:ext cx="288720" cy="219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B332538-8D25-8DED-446C-06F88C97D3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29852" y="2575015"/>
                  <a:ext cx="297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9F5C5ED-DEAE-74A5-102F-EBF1C799DCAE}"/>
                    </a:ext>
                  </a:extLst>
                </p14:cNvPr>
                <p14:cNvContentPartPr/>
                <p14:nvPr/>
              </p14:nvContentPartPr>
              <p14:xfrm>
                <a:off x="5675372" y="2645575"/>
                <a:ext cx="99000" cy="4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9F5C5ED-DEAE-74A5-102F-EBF1C799DC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71052" y="2641255"/>
                  <a:ext cx="1076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5A85C13-3AFF-0889-9A4E-F40EA362DEF1}"/>
                    </a:ext>
                  </a:extLst>
                </p14:cNvPr>
                <p14:cNvContentPartPr/>
                <p14:nvPr/>
              </p14:nvContentPartPr>
              <p14:xfrm>
                <a:off x="5897132" y="2683735"/>
                <a:ext cx="93600" cy="39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5A85C13-3AFF-0889-9A4E-F40EA362DE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92812" y="2679415"/>
                  <a:ext cx="1022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AF27C7A-002A-092B-CAD6-DCB7CC8238A1}"/>
                  </a:ext>
                </a:extLst>
              </p14:cNvPr>
              <p14:cNvContentPartPr/>
              <p14:nvPr/>
            </p14:nvContentPartPr>
            <p14:xfrm>
              <a:off x="6132932" y="2618575"/>
              <a:ext cx="90360" cy="179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AF27C7A-002A-092B-CAD6-DCB7CC8238A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128612" y="2614255"/>
                <a:ext cx="9900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B7F59D-79AB-7964-65D0-9CF6BC0A1803}"/>
              </a:ext>
            </a:extLst>
          </p:cNvPr>
          <p:cNvGrpSpPr/>
          <p:nvPr/>
        </p:nvGrpSpPr>
        <p:grpSpPr>
          <a:xfrm>
            <a:off x="7061732" y="2556655"/>
            <a:ext cx="1377360" cy="243000"/>
            <a:chOff x="7061732" y="2556655"/>
            <a:chExt cx="137736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0DA1898-ABBA-90CD-F5E0-3869E831125D}"/>
                    </a:ext>
                  </a:extLst>
                </p14:cNvPr>
                <p14:cNvContentPartPr/>
                <p14:nvPr/>
              </p14:nvContentPartPr>
              <p14:xfrm>
                <a:off x="7061732" y="2569975"/>
                <a:ext cx="303120" cy="229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0DA1898-ABBA-90CD-F5E0-3869E83112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57412" y="2565655"/>
                  <a:ext cx="311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6918B7A-42B5-5F24-8E97-3180B2137C93}"/>
                    </a:ext>
                  </a:extLst>
                </p14:cNvPr>
                <p14:cNvContentPartPr/>
                <p14:nvPr/>
              </p14:nvContentPartPr>
              <p14:xfrm>
                <a:off x="7310492" y="2650975"/>
                <a:ext cx="8568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6918B7A-42B5-5F24-8E97-3180B2137C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06172" y="2646655"/>
                  <a:ext cx="94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E0EF6A-7DDD-90B1-9315-6173F74BC3D7}"/>
                    </a:ext>
                  </a:extLst>
                </p14:cNvPr>
                <p14:cNvContentPartPr/>
                <p14:nvPr/>
              </p14:nvContentPartPr>
              <p14:xfrm>
                <a:off x="7510652" y="2697055"/>
                <a:ext cx="84600" cy="10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E0EF6A-7DDD-90B1-9315-6173F74BC3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06332" y="2692735"/>
                  <a:ext cx="93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DCB1CA8-7BE3-14A6-C837-0C8F96397CA4}"/>
                    </a:ext>
                  </a:extLst>
                </p14:cNvPr>
                <p14:cNvContentPartPr/>
                <p14:nvPr/>
              </p14:nvContentPartPr>
              <p14:xfrm>
                <a:off x="7518572" y="2744215"/>
                <a:ext cx="92160" cy="6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DCB1CA8-7BE3-14A6-C837-0C8F96397CA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14252" y="2739895"/>
                  <a:ext cx="100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6AD56BA-D187-A9C4-AACA-FE587A02D87C}"/>
                    </a:ext>
                  </a:extLst>
                </p14:cNvPr>
                <p14:cNvContentPartPr/>
                <p14:nvPr/>
              </p14:nvContentPartPr>
              <p14:xfrm>
                <a:off x="7749692" y="2611735"/>
                <a:ext cx="79200" cy="149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6AD56BA-D187-A9C4-AACA-FE587A02D87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45372" y="2607415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2C43C1-C0EF-42CA-858E-1534F75ADA1D}"/>
                    </a:ext>
                  </a:extLst>
                </p14:cNvPr>
                <p14:cNvContentPartPr/>
                <p14:nvPr/>
              </p14:nvContentPartPr>
              <p14:xfrm>
                <a:off x="7929692" y="2715055"/>
                <a:ext cx="10800" cy="23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2C43C1-C0EF-42CA-858E-1534F75ADA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5372" y="2710735"/>
                  <a:ext cx="19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0D857A2-B92A-30F7-82AE-B43E2B54CEEE}"/>
                    </a:ext>
                  </a:extLst>
                </p14:cNvPr>
                <p14:cNvContentPartPr/>
                <p14:nvPr/>
              </p14:nvContentPartPr>
              <p14:xfrm>
                <a:off x="8027972" y="2617855"/>
                <a:ext cx="69840" cy="145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0D857A2-B92A-30F7-82AE-B43E2B54CEE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23652" y="2613535"/>
                  <a:ext cx="78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ABEA810-7178-A170-417C-13A264ABA689}"/>
                    </a:ext>
                  </a:extLst>
                </p14:cNvPr>
                <p14:cNvContentPartPr/>
                <p14:nvPr/>
              </p14:nvContentPartPr>
              <p14:xfrm>
                <a:off x="8147132" y="2611015"/>
                <a:ext cx="75240" cy="124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ABEA810-7178-A170-417C-13A264ABA6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42812" y="2606695"/>
                  <a:ext cx="83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354B7E0-FF45-C89D-85E3-962A7740CAF3}"/>
                    </a:ext>
                  </a:extLst>
                </p14:cNvPr>
                <p14:cNvContentPartPr/>
                <p14:nvPr/>
              </p14:nvContentPartPr>
              <p14:xfrm>
                <a:off x="8302292" y="2556655"/>
                <a:ext cx="136800" cy="159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354B7E0-FF45-C89D-85E3-962A7740CAF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7972" y="2552335"/>
                  <a:ext cx="1454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18D7BF1-B188-B208-D907-D0C9AC3CABEB}"/>
              </a:ext>
            </a:extLst>
          </p:cNvPr>
          <p:cNvGrpSpPr/>
          <p:nvPr/>
        </p:nvGrpSpPr>
        <p:grpSpPr>
          <a:xfrm>
            <a:off x="5911892" y="3099535"/>
            <a:ext cx="393480" cy="299880"/>
            <a:chOff x="5911892" y="3099535"/>
            <a:chExt cx="3934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86621CF-C7C6-10BE-593B-47EC80E12433}"/>
                    </a:ext>
                  </a:extLst>
                </p14:cNvPr>
                <p14:cNvContentPartPr/>
                <p14:nvPr/>
              </p14:nvContentPartPr>
              <p14:xfrm>
                <a:off x="5911892" y="3174415"/>
                <a:ext cx="127440" cy="225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86621CF-C7C6-10BE-593B-47EC80E124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07572" y="3170095"/>
                  <a:ext cx="136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817B893-F3F8-D033-CD55-36B460B7C9AF}"/>
                    </a:ext>
                  </a:extLst>
                </p14:cNvPr>
                <p14:cNvContentPartPr/>
                <p14:nvPr/>
              </p14:nvContentPartPr>
              <p14:xfrm>
                <a:off x="6116372" y="3175495"/>
                <a:ext cx="66960" cy="11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17B893-F3F8-D033-CD55-36B460B7C9A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12052" y="3171175"/>
                  <a:ext cx="75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37EE6EA-10AA-8C7B-5C98-B24F85E5B201}"/>
                    </a:ext>
                  </a:extLst>
                </p14:cNvPr>
                <p14:cNvContentPartPr/>
                <p14:nvPr/>
              </p14:nvContentPartPr>
              <p14:xfrm>
                <a:off x="6223292" y="3099535"/>
                <a:ext cx="82080" cy="141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37EE6EA-10AA-8C7B-5C98-B24F85E5B20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18972" y="3095215"/>
                  <a:ext cx="907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D6166D4-5BC6-1773-D60C-A11692D9500F}"/>
              </a:ext>
            </a:extLst>
          </p:cNvPr>
          <p:cNvGrpSpPr/>
          <p:nvPr/>
        </p:nvGrpSpPr>
        <p:grpSpPr>
          <a:xfrm>
            <a:off x="6389612" y="3349375"/>
            <a:ext cx="115200" cy="65520"/>
            <a:chOff x="6389612" y="3349375"/>
            <a:chExt cx="115200" cy="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2AC3FB-284E-3395-9A97-3DD798A64D9D}"/>
                    </a:ext>
                  </a:extLst>
                </p14:cNvPr>
                <p14:cNvContentPartPr/>
                <p14:nvPr/>
              </p14:nvContentPartPr>
              <p14:xfrm>
                <a:off x="6393212" y="3349375"/>
                <a:ext cx="95040" cy="12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2AC3FB-284E-3395-9A97-3DD798A64D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88892" y="3345055"/>
                  <a:ext cx="103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A96FD98-2CEC-9E7F-D819-CE5F13C49257}"/>
                    </a:ext>
                  </a:extLst>
                </p14:cNvPr>
                <p14:cNvContentPartPr/>
                <p14:nvPr/>
              </p14:nvContentPartPr>
              <p14:xfrm>
                <a:off x="6389612" y="3413815"/>
                <a:ext cx="115200" cy="1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A96FD98-2CEC-9E7F-D819-CE5F13C4925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85292" y="3409495"/>
                  <a:ext cx="1238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0E5154-AF29-C630-20A9-7AD3D570CC9F}"/>
              </a:ext>
            </a:extLst>
          </p:cNvPr>
          <p:cNvGrpSpPr/>
          <p:nvPr/>
        </p:nvGrpSpPr>
        <p:grpSpPr>
          <a:xfrm>
            <a:off x="6679052" y="3280615"/>
            <a:ext cx="696960" cy="227520"/>
            <a:chOff x="6679052" y="3280615"/>
            <a:chExt cx="69696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CD07FE0-927B-5816-C191-FEB1D87BE2CB}"/>
                    </a:ext>
                  </a:extLst>
                </p14:cNvPr>
                <p14:cNvContentPartPr/>
                <p14:nvPr/>
              </p14:nvContentPartPr>
              <p14:xfrm>
                <a:off x="6679052" y="3280615"/>
                <a:ext cx="117360" cy="189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CD07FE0-927B-5816-C191-FEB1D87BE2C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74732" y="3276295"/>
                  <a:ext cx="126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0EE957-A537-3486-7598-6029B9F49C68}"/>
                    </a:ext>
                  </a:extLst>
                </p14:cNvPr>
                <p14:cNvContentPartPr/>
                <p14:nvPr/>
              </p14:nvContentPartPr>
              <p14:xfrm>
                <a:off x="6869492" y="3418855"/>
                <a:ext cx="15840" cy="28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0EE957-A537-3486-7598-6029B9F49C6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65172" y="3414535"/>
                  <a:ext cx="24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F9087F-12F3-23C4-AEBF-D6B4B3B0CC45}"/>
                    </a:ext>
                  </a:extLst>
                </p14:cNvPr>
                <p14:cNvContentPartPr/>
                <p14:nvPr/>
              </p14:nvContentPartPr>
              <p14:xfrm>
                <a:off x="6952292" y="3308335"/>
                <a:ext cx="64080" cy="199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F9087F-12F3-23C4-AEBF-D6B4B3B0CC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47972" y="3304015"/>
                  <a:ext cx="72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E4105E-57FA-FBA2-4894-D2D27245DB83}"/>
                    </a:ext>
                  </a:extLst>
                </p14:cNvPr>
                <p14:cNvContentPartPr/>
                <p14:nvPr/>
              </p14:nvContentPartPr>
              <p14:xfrm>
                <a:off x="7095212" y="3336415"/>
                <a:ext cx="122760" cy="167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E4105E-57FA-FBA2-4894-D2D27245DB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90892" y="3332095"/>
                  <a:ext cx="131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6FFEF99-6851-B3B5-8271-6CEAAF604E81}"/>
                    </a:ext>
                  </a:extLst>
                </p14:cNvPr>
                <p14:cNvContentPartPr/>
                <p14:nvPr/>
              </p14:nvContentPartPr>
              <p14:xfrm>
                <a:off x="7244252" y="3319855"/>
                <a:ext cx="102240" cy="183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6FFEF99-6851-B3B5-8271-6CEAAF604E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39932" y="3315535"/>
                  <a:ext cx="110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C379ED-C15B-FA84-6FAE-E64B5CD252BE}"/>
                    </a:ext>
                  </a:extLst>
                </p14:cNvPr>
                <p14:cNvContentPartPr/>
                <p14:nvPr/>
              </p14:nvContentPartPr>
              <p14:xfrm>
                <a:off x="7269092" y="3301135"/>
                <a:ext cx="106920" cy="17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C379ED-C15B-FA84-6FAE-E64B5CD252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64772" y="3296815"/>
                  <a:ext cx="1155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9903796-6461-4AF1-C4BB-79065015E528}"/>
              </a:ext>
            </a:extLst>
          </p:cNvPr>
          <p:cNvGrpSpPr/>
          <p:nvPr/>
        </p:nvGrpSpPr>
        <p:grpSpPr>
          <a:xfrm>
            <a:off x="2110292" y="4175575"/>
            <a:ext cx="1949760" cy="425160"/>
            <a:chOff x="2110292" y="4175575"/>
            <a:chExt cx="194976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72CFEAC-8A0D-ACF4-FC5A-2B37BD9DA90E}"/>
                    </a:ext>
                  </a:extLst>
                </p14:cNvPr>
                <p14:cNvContentPartPr/>
                <p14:nvPr/>
              </p14:nvContentPartPr>
              <p14:xfrm>
                <a:off x="2110292" y="4313455"/>
                <a:ext cx="493560" cy="255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72CFEAC-8A0D-ACF4-FC5A-2B37BD9DA90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01652" y="4304455"/>
                  <a:ext cx="511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26C558-A511-5FB3-45F7-ED3E9CE943A6}"/>
                    </a:ext>
                  </a:extLst>
                </p14:cNvPr>
                <p14:cNvContentPartPr/>
                <p14:nvPr/>
              </p14:nvContentPartPr>
              <p14:xfrm>
                <a:off x="2769452" y="4342615"/>
                <a:ext cx="126360" cy="7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26C558-A511-5FB3-45F7-ED3E9CE943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60452" y="4333975"/>
                  <a:ext cx="14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0F13E16-D67C-31F4-35FE-31AAB43D8690}"/>
                    </a:ext>
                  </a:extLst>
                </p14:cNvPr>
                <p14:cNvContentPartPr/>
                <p14:nvPr/>
              </p14:nvContentPartPr>
              <p14:xfrm>
                <a:off x="2773772" y="4281415"/>
                <a:ext cx="1286280" cy="319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0F13E16-D67C-31F4-35FE-31AAB43D869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65132" y="4272415"/>
                  <a:ext cx="1303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7255363-1BAF-91DA-6373-4784B813B9FE}"/>
                    </a:ext>
                  </a:extLst>
                </p14:cNvPr>
                <p14:cNvContentPartPr/>
                <p14:nvPr/>
              </p14:nvContentPartPr>
              <p14:xfrm>
                <a:off x="3611132" y="4175575"/>
                <a:ext cx="81720" cy="10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7255363-1BAF-91DA-6373-4784B813B9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02132" y="4166575"/>
                  <a:ext cx="99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504C1A-5C25-424D-D08D-F86C9408AE42}"/>
                    </a:ext>
                  </a:extLst>
                </p14:cNvPr>
                <p14:cNvContentPartPr/>
                <p14:nvPr/>
              </p14:nvContentPartPr>
              <p14:xfrm>
                <a:off x="3508172" y="4382575"/>
                <a:ext cx="140400" cy="9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504C1A-5C25-424D-D08D-F86C9408AE4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99532" y="4373935"/>
                  <a:ext cx="15804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1CA31AC-8218-14AA-FD36-4B167DE29A47}"/>
                  </a:ext>
                </a:extLst>
              </p14:cNvPr>
              <p14:cNvContentPartPr/>
              <p14:nvPr/>
            </p14:nvContentPartPr>
            <p14:xfrm>
              <a:off x="4016852" y="4367815"/>
              <a:ext cx="153000" cy="1702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1CA31AC-8218-14AA-FD36-4B167DE29A4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07852" y="4359175"/>
                <a:ext cx="1706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9179793-5093-0D2A-3C97-131790A54CDB}"/>
                  </a:ext>
                </a:extLst>
              </p14:cNvPr>
              <p14:cNvContentPartPr/>
              <p14:nvPr/>
            </p14:nvContentPartPr>
            <p14:xfrm>
              <a:off x="1982492" y="4165495"/>
              <a:ext cx="399240" cy="5551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9179793-5093-0D2A-3C97-131790A54CD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973492" y="4156495"/>
                <a:ext cx="416880" cy="57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8A32E86-A834-8F07-7A7F-1C9930CE71C5}"/>
              </a:ext>
            </a:extLst>
          </p:cNvPr>
          <p:cNvGrpSpPr/>
          <p:nvPr/>
        </p:nvGrpSpPr>
        <p:grpSpPr>
          <a:xfrm>
            <a:off x="4275332" y="4065415"/>
            <a:ext cx="1089720" cy="588240"/>
            <a:chOff x="4275332" y="4065415"/>
            <a:chExt cx="108972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2C98270-9C57-43E4-7CD3-4BD3DCBDA4EA}"/>
                    </a:ext>
                  </a:extLst>
                </p14:cNvPr>
                <p14:cNvContentPartPr/>
                <p14:nvPr/>
              </p14:nvContentPartPr>
              <p14:xfrm>
                <a:off x="4275332" y="4300855"/>
                <a:ext cx="981360" cy="273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2C98270-9C57-43E4-7CD3-4BD3DCBDA4E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66332" y="4291855"/>
                  <a:ext cx="999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7EE3FD6-A016-5626-D51A-730334B3819F}"/>
                    </a:ext>
                  </a:extLst>
                </p14:cNvPr>
                <p14:cNvContentPartPr/>
                <p14:nvPr/>
              </p14:nvContentPartPr>
              <p14:xfrm>
                <a:off x="4856372" y="4146415"/>
                <a:ext cx="91440" cy="79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7EE3FD6-A016-5626-D51A-730334B3819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47372" y="4137775"/>
                  <a:ext cx="109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DDAEE3B-E0D2-D288-F2D1-C9562673D870}"/>
                    </a:ext>
                  </a:extLst>
                </p14:cNvPr>
                <p14:cNvContentPartPr/>
                <p14:nvPr/>
              </p14:nvContentPartPr>
              <p14:xfrm>
                <a:off x="4632092" y="4309495"/>
                <a:ext cx="102600" cy="2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DDAEE3B-E0D2-D288-F2D1-C9562673D87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23092" y="4300495"/>
                  <a:ext cx="120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C852045-6379-2CC2-43C9-B5568EF8CFF1}"/>
                    </a:ext>
                  </a:extLst>
                </p14:cNvPr>
                <p14:cNvContentPartPr/>
                <p14:nvPr/>
              </p14:nvContentPartPr>
              <p14:xfrm>
                <a:off x="5196932" y="4065415"/>
                <a:ext cx="168120" cy="588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C852045-6379-2CC2-43C9-B5568EF8CFF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88292" y="4056415"/>
                  <a:ext cx="185760" cy="60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F639ACD-D77F-51B3-2653-F11C1E5C50EC}"/>
              </a:ext>
            </a:extLst>
          </p:cNvPr>
          <p:cNvGrpSpPr/>
          <p:nvPr/>
        </p:nvGrpSpPr>
        <p:grpSpPr>
          <a:xfrm>
            <a:off x="5479172" y="4207255"/>
            <a:ext cx="1950480" cy="358560"/>
            <a:chOff x="5479172" y="4207255"/>
            <a:chExt cx="195048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078F7DB-EBF5-24E3-1201-3B8E3FA8D313}"/>
                    </a:ext>
                  </a:extLst>
                </p14:cNvPr>
                <p14:cNvContentPartPr/>
                <p14:nvPr/>
              </p14:nvContentPartPr>
              <p14:xfrm>
                <a:off x="5479172" y="4336135"/>
                <a:ext cx="900720" cy="205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078F7DB-EBF5-24E3-1201-3B8E3FA8D31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74852" y="4331815"/>
                  <a:ext cx="909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0261B61-3088-392D-80F4-93A923DB4350}"/>
                    </a:ext>
                  </a:extLst>
                </p14:cNvPr>
                <p14:cNvContentPartPr/>
                <p14:nvPr/>
              </p14:nvContentPartPr>
              <p14:xfrm>
                <a:off x="6198452" y="4207255"/>
                <a:ext cx="61920" cy="49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0261B61-3088-392D-80F4-93A923DB435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94132" y="4202935"/>
                  <a:ext cx="70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CD241F-E4BC-1E2F-B2B8-0BB0F3D9186E}"/>
                    </a:ext>
                  </a:extLst>
                </p14:cNvPr>
                <p14:cNvContentPartPr/>
                <p14:nvPr/>
              </p14:nvContentPartPr>
              <p14:xfrm>
                <a:off x="6408692" y="4252255"/>
                <a:ext cx="311400" cy="218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CD241F-E4BC-1E2F-B2B8-0BB0F3D9186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04372" y="4247935"/>
                  <a:ext cx="320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9877B1-F95F-2828-F030-B1CDA73349FC}"/>
                    </a:ext>
                  </a:extLst>
                </p14:cNvPr>
                <p14:cNvContentPartPr/>
                <p14:nvPr/>
              </p14:nvContentPartPr>
              <p14:xfrm>
                <a:off x="6667172" y="4332535"/>
                <a:ext cx="205560" cy="12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9877B1-F95F-2828-F030-B1CDA73349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62852" y="4328215"/>
                  <a:ext cx="214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3344026-9B88-A3A2-7F7D-D58A26A6D806}"/>
                    </a:ext>
                  </a:extLst>
                </p14:cNvPr>
                <p14:cNvContentPartPr/>
                <p14:nvPr/>
              </p14:nvContentPartPr>
              <p14:xfrm>
                <a:off x="5681132" y="4386535"/>
                <a:ext cx="192960" cy="13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3344026-9B88-A3A2-7F7D-D58A26A6D8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76812" y="4382215"/>
                  <a:ext cx="20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7382B7B-8F66-24BB-4DF6-38B2CA9B7C4C}"/>
                    </a:ext>
                  </a:extLst>
                </p14:cNvPr>
                <p14:cNvContentPartPr/>
                <p14:nvPr/>
              </p14:nvContentPartPr>
              <p14:xfrm>
                <a:off x="6975332" y="4391215"/>
                <a:ext cx="108360" cy="7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7382B7B-8F66-24BB-4DF6-38B2CA9B7C4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71012" y="4386895"/>
                  <a:ext cx="117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47C77B-3403-768B-4A0F-317B0D9C95A3}"/>
                    </a:ext>
                  </a:extLst>
                </p14:cNvPr>
                <p14:cNvContentPartPr/>
                <p14:nvPr/>
              </p14:nvContentPartPr>
              <p14:xfrm>
                <a:off x="6971732" y="4441975"/>
                <a:ext cx="108360" cy="1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47C77B-3403-768B-4A0F-317B0D9C95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67412" y="4437655"/>
                  <a:ext cx="117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8121F9F-051C-F170-72C4-4A178D4AD95A}"/>
                    </a:ext>
                  </a:extLst>
                </p14:cNvPr>
                <p14:cNvContentPartPr/>
                <p14:nvPr/>
              </p14:nvContentPartPr>
              <p14:xfrm>
                <a:off x="7140572" y="4286815"/>
                <a:ext cx="113760" cy="182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8121F9F-051C-F170-72C4-4A178D4AD95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36252" y="4282495"/>
                  <a:ext cx="122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9854D16-9354-2590-648A-3EC42991DD01}"/>
                    </a:ext>
                  </a:extLst>
                </p14:cNvPr>
                <p14:cNvContentPartPr/>
                <p14:nvPr/>
              </p14:nvContentPartPr>
              <p14:xfrm>
                <a:off x="7390772" y="4469335"/>
                <a:ext cx="38880" cy="96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9854D16-9354-2590-648A-3EC42991DD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86452" y="4465015"/>
                  <a:ext cx="475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03C9B9C-5A1E-B8FF-1F9E-D113458E2953}"/>
              </a:ext>
            </a:extLst>
          </p:cNvPr>
          <p:cNvGrpSpPr/>
          <p:nvPr/>
        </p:nvGrpSpPr>
        <p:grpSpPr>
          <a:xfrm>
            <a:off x="7637012" y="4141735"/>
            <a:ext cx="1221480" cy="484920"/>
            <a:chOff x="7637012" y="4141735"/>
            <a:chExt cx="122148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0B11D47-39A7-838D-BEBE-9257F85184A4}"/>
                    </a:ext>
                  </a:extLst>
                </p14:cNvPr>
                <p14:cNvContentPartPr/>
                <p14:nvPr/>
              </p14:nvContentPartPr>
              <p14:xfrm>
                <a:off x="7663652" y="4310575"/>
                <a:ext cx="106920" cy="170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0B11D47-39A7-838D-BEBE-9257F85184A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59332" y="4306255"/>
                  <a:ext cx="115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F5E46A-B9FE-74F4-1362-01BF9C90B254}"/>
                    </a:ext>
                  </a:extLst>
                </p14:cNvPr>
                <p14:cNvContentPartPr/>
                <p14:nvPr/>
              </p14:nvContentPartPr>
              <p14:xfrm>
                <a:off x="7788212" y="4241455"/>
                <a:ext cx="1080" cy="7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F5E46A-B9FE-74F4-1362-01BF9C90B25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83892" y="4237135"/>
                  <a:ext cx="9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3917951-3647-D98B-8F99-55FB4CD7C90F}"/>
                    </a:ext>
                  </a:extLst>
                </p14:cNvPr>
                <p14:cNvContentPartPr/>
                <p14:nvPr/>
              </p14:nvContentPartPr>
              <p14:xfrm>
                <a:off x="7779932" y="4207255"/>
                <a:ext cx="12960" cy="34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3917951-3647-D98B-8F99-55FB4CD7C90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75612" y="4202935"/>
                  <a:ext cx="21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EAE677A-BB9E-0E11-433F-5C6A2C79C7F3}"/>
                    </a:ext>
                  </a:extLst>
                </p14:cNvPr>
                <p14:cNvContentPartPr/>
                <p14:nvPr/>
              </p14:nvContentPartPr>
              <p14:xfrm>
                <a:off x="7637012" y="4193575"/>
                <a:ext cx="73440" cy="2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EAE677A-BB9E-0E11-433F-5C6A2C79C7F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32692" y="4189255"/>
                  <a:ext cx="820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09916F7-76AB-341D-E8EA-A412C061377D}"/>
                    </a:ext>
                  </a:extLst>
                </p14:cNvPr>
                <p14:cNvContentPartPr/>
                <p14:nvPr/>
              </p14:nvContentPartPr>
              <p14:xfrm>
                <a:off x="7746452" y="4141735"/>
                <a:ext cx="95400" cy="147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09916F7-76AB-341D-E8EA-A412C061377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42132" y="4137415"/>
                  <a:ext cx="104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9555F1D-1B7F-1334-E800-C6CE75E77F7E}"/>
                    </a:ext>
                  </a:extLst>
                </p14:cNvPr>
                <p14:cNvContentPartPr/>
                <p14:nvPr/>
              </p14:nvContentPartPr>
              <p14:xfrm>
                <a:off x="7991612" y="4387975"/>
                <a:ext cx="60480" cy="13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9555F1D-1B7F-1334-E800-C6CE75E77F7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87292" y="4383655"/>
                  <a:ext cx="69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65E24F9-7327-195A-A615-DA024D48028F}"/>
                    </a:ext>
                  </a:extLst>
                </p14:cNvPr>
                <p14:cNvContentPartPr/>
                <p14:nvPr/>
              </p14:nvContentPartPr>
              <p14:xfrm>
                <a:off x="7975412" y="4419295"/>
                <a:ext cx="95760" cy="5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65E24F9-7327-195A-A615-DA024D48028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71092" y="4414975"/>
                  <a:ext cx="104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D096714-0407-4863-C9B6-71E9394CB9DE}"/>
                    </a:ext>
                  </a:extLst>
                </p14:cNvPr>
                <p14:cNvContentPartPr/>
                <p14:nvPr/>
              </p14:nvContentPartPr>
              <p14:xfrm>
                <a:off x="8181692" y="4305895"/>
                <a:ext cx="150120" cy="180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D096714-0407-4863-C9B6-71E9394CB9D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77372" y="4301575"/>
                  <a:ext cx="158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A148DF6-D221-9FAF-C9A7-46DF4B21CEE4}"/>
                    </a:ext>
                  </a:extLst>
                </p14:cNvPr>
                <p14:cNvContentPartPr/>
                <p14:nvPr/>
              </p14:nvContentPartPr>
              <p14:xfrm>
                <a:off x="8321732" y="4314895"/>
                <a:ext cx="146880" cy="187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A148DF6-D221-9FAF-C9A7-46DF4B21CEE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17412" y="4310575"/>
                  <a:ext cx="155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829F446-8CFC-4BBC-C258-0E58EBAC40BB}"/>
                    </a:ext>
                  </a:extLst>
                </p14:cNvPr>
                <p14:cNvContentPartPr/>
                <p14:nvPr/>
              </p14:nvContentPartPr>
              <p14:xfrm>
                <a:off x="8423252" y="4381855"/>
                <a:ext cx="57960" cy="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829F446-8CFC-4BBC-C258-0E58EBAC40B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8932" y="4377535"/>
                  <a:ext cx="66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9E583DE-3549-BE3A-C63D-757D0BB69D02}"/>
                    </a:ext>
                  </a:extLst>
                </p14:cNvPr>
                <p14:cNvContentPartPr/>
                <p14:nvPr/>
              </p14:nvContentPartPr>
              <p14:xfrm>
                <a:off x="8573012" y="4310935"/>
                <a:ext cx="76320" cy="196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9E583DE-3549-BE3A-C63D-757D0BB69D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68692" y="4306615"/>
                  <a:ext cx="84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A47A1E6-D4B7-95D6-F46E-82DDB9B5D422}"/>
                    </a:ext>
                  </a:extLst>
                </p14:cNvPr>
                <p14:cNvContentPartPr/>
                <p14:nvPr/>
              </p14:nvContentPartPr>
              <p14:xfrm>
                <a:off x="8612972" y="4289335"/>
                <a:ext cx="156960" cy="337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A47A1E6-D4B7-95D6-F46E-82DDB9B5D42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08652" y="4285015"/>
                  <a:ext cx="165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3C7A5EE-CD52-4377-CC4A-3761D6488CF4}"/>
                    </a:ext>
                  </a:extLst>
                </p14:cNvPr>
                <p14:cNvContentPartPr/>
                <p14:nvPr/>
              </p14:nvContentPartPr>
              <p14:xfrm>
                <a:off x="8844092" y="4432615"/>
                <a:ext cx="14400" cy="6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3C7A5EE-CD52-4377-CC4A-3761D6488CF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39772" y="4428295"/>
                  <a:ext cx="2304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FC5D267-7CB0-E2B7-5111-FA424EE7ACF3}"/>
              </a:ext>
            </a:extLst>
          </p:cNvPr>
          <p:cNvGrpSpPr/>
          <p:nvPr/>
        </p:nvGrpSpPr>
        <p:grpSpPr>
          <a:xfrm>
            <a:off x="5039252" y="4666975"/>
            <a:ext cx="1624680" cy="300960"/>
            <a:chOff x="5039252" y="4666975"/>
            <a:chExt cx="162468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F32C0E4-6556-3382-CCC5-570E4BCF8E7D}"/>
                    </a:ext>
                  </a:extLst>
                </p14:cNvPr>
                <p14:cNvContentPartPr/>
                <p14:nvPr/>
              </p14:nvContentPartPr>
              <p14:xfrm>
                <a:off x="5039252" y="4744735"/>
                <a:ext cx="314280" cy="223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F32C0E4-6556-3382-CCC5-570E4BCF8E7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34932" y="4740415"/>
                  <a:ext cx="322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9F60E15-46BF-2263-1E9E-74368BEA373E}"/>
                    </a:ext>
                  </a:extLst>
                </p14:cNvPr>
                <p14:cNvContentPartPr/>
                <p14:nvPr/>
              </p14:nvContentPartPr>
              <p14:xfrm>
                <a:off x="5450732" y="4822855"/>
                <a:ext cx="255240" cy="131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9F60E15-46BF-2263-1E9E-74368BEA373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46412" y="4818535"/>
                  <a:ext cx="26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9DA7260-31C9-60DD-5ED6-5A13781642AB}"/>
                    </a:ext>
                  </a:extLst>
                </p14:cNvPr>
                <p14:cNvContentPartPr/>
                <p14:nvPr/>
              </p14:nvContentPartPr>
              <p14:xfrm>
                <a:off x="5796692" y="4781095"/>
                <a:ext cx="867240" cy="150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9DA7260-31C9-60DD-5ED6-5A13781642A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92372" y="4776775"/>
                  <a:ext cx="875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B8DD255-6305-10C5-4A46-843F8CB82396}"/>
                    </a:ext>
                  </a:extLst>
                </p14:cNvPr>
                <p14:cNvContentPartPr/>
                <p14:nvPr/>
              </p14:nvContentPartPr>
              <p14:xfrm>
                <a:off x="5911532" y="4666975"/>
                <a:ext cx="71640" cy="67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B8DD255-6305-10C5-4A46-843F8CB823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07212" y="4662655"/>
                  <a:ext cx="80280" cy="7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066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D457F-095F-F6B4-0A3E-A52D5EB19AE8}"/>
              </a:ext>
            </a:extLst>
          </p:cNvPr>
          <p:cNvGrpSpPr/>
          <p:nvPr/>
        </p:nvGrpSpPr>
        <p:grpSpPr>
          <a:xfrm>
            <a:off x="1329452" y="1415455"/>
            <a:ext cx="1525320" cy="811080"/>
            <a:chOff x="1329452" y="1415455"/>
            <a:chExt cx="1525320" cy="81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07D8B5-D9EB-2E62-B75B-D0B25816A450}"/>
                    </a:ext>
                  </a:extLst>
                </p14:cNvPr>
                <p14:cNvContentPartPr/>
                <p14:nvPr/>
              </p14:nvContentPartPr>
              <p14:xfrm>
                <a:off x="1329452" y="1701295"/>
                <a:ext cx="429120" cy="295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07D8B5-D9EB-2E62-B75B-D0B25816A4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0452" y="1692295"/>
                  <a:ext cx="446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8246E0-4D39-7CB3-6EF8-00B8ACE1A338}"/>
                    </a:ext>
                  </a:extLst>
                </p14:cNvPr>
                <p14:cNvContentPartPr/>
                <p14:nvPr/>
              </p14:nvContentPartPr>
              <p14:xfrm>
                <a:off x="1683332" y="1827295"/>
                <a:ext cx="112320" cy="2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8246E0-4D39-7CB3-6EF8-00B8ACE1A3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74332" y="1818655"/>
                  <a:ext cx="129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FA4B2D-7BC1-EF3E-6479-054859ACE91D}"/>
                    </a:ext>
                  </a:extLst>
                </p14:cNvPr>
                <p14:cNvContentPartPr/>
                <p14:nvPr/>
              </p14:nvContentPartPr>
              <p14:xfrm>
                <a:off x="1960532" y="1484575"/>
                <a:ext cx="155520" cy="74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FA4B2D-7BC1-EF3E-6479-054859ACE9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1532" y="1475935"/>
                  <a:ext cx="17316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3B6F30-E726-9EF8-7DEC-BAB332F18247}"/>
                    </a:ext>
                  </a:extLst>
                </p14:cNvPr>
                <p14:cNvContentPartPr/>
                <p14:nvPr/>
              </p14:nvContentPartPr>
              <p14:xfrm>
                <a:off x="2156372" y="1710295"/>
                <a:ext cx="165960" cy="28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3B6F30-E726-9EF8-7DEC-BAB332F182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7732" y="1701655"/>
                  <a:ext cx="183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672CC-2C9E-DA34-D8DC-1450AA73C770}"/>
                    </a:ext>
                  </a:extLst>
                </p14:cNvPr>
                <p14:cNvContentPartPr/>
                <p14:nvPr/>
              </p14:nvContentPartPr>
              <p14:xfrm>
                <a:off x="2166812" y="1888855"/>
                <a:ext cx="132120" cy="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672CC-2C9E-DA34-D8DC-1450AA73C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7812" y="1879855"/>
                  <a:ext cx="149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89A694-ABAF-66F6-D8A3-E7CCAFA87843}"/>
                    </a:ext>
                  </a:extLst>
                </p14:cNvPr>
                <p14:cNvContentPartPr/>
                <p14:nvPr/>
              </p14:nvContentPartPr>
              <p14:xfrm>
                <a:off x="2377052" y="1642975"/>
                <a:ext cx="82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89A694-ABAF-66F6-D8A3-E7CCAFA878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8052" y="1633975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9F5334-15D8-5DD4-A4D5-4CBF70DFF8D2}"/>
                    </a:ext>
                  </a:extLst>
                </p14:cNvPr>
                <p14:cNvContentPartPr/>
                <p14:nvPr/>
              </p14:nvContentPartPr>
              <p14:xfrm>
                <a:off x="2535812" y="1529575"/>
                <a:ext cx="100800" cy="222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9F5334-15D8-5DD4-A4D5-4CBF70DFF8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6812" y="1520935"/>
                  <a:ext cx="118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D80B12-C7D8-56D2-78BC-BEDEA6C015A3}"/>
                    </a:ext>
                  </a:extLst>
                </p14:cNvPr>
                <p14:cNvContentPartPr/>
                <p14:nvPr/>
              </p14:nvContentPartPr>
              <p14:xfrm>
                <a:off x="2681972" y="1415455"/>
                <a:ext cx="172800" cy="64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D80B12-C7D8-56D2-78BC-BEDEA6C015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3332" y="1406455"/>
                  <a:ext cx="190440" cy="66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CD5573-EB43-79EA-3AE5-C0740943C232}"/>
              </a:ext>
            </a:extLst>
          </p:cNvPr>
          <p:cNvGrpSpPr/>
          <p:nvPr/>
        </p:nvGrpSpPr>
        <p:grpSpPr>
          <a:xfrm>
            <a:off x="3060332" y="1720015"/>
            <a:ext cx="144000" cy="92880"/>
            <a:chOff x="3060332" y="1720015"/>
            <a:chExt cx="14400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EB3C45-9DF9-5825-9397-B80548B6EA1D}"/>
                    </a:ext>
                  </a:extLst>
                </p14:cNvPr>
                <p14:cNvContentPartPr/>
                <p14:nvPr/>
              </p14:nvContentPartPr>
              <p14:xfrm>
                <a:off x="3060332" y="1720015"/>
                <a:ext cx="105480" cy="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EB3C45-9DF9-5825-9397-B80548B6EA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1332" y="1711375"/>
                  <a:ext cx="123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3DCEC8-5178-A62D-60AE-522B3421589A}"/>
                    </a:ext>
                  </a:extLst>
                </p14:cNvPr>
                <p14:cNvContentPartPr/>
                <p14:nvPr/>
              </p14:nvContentPartPr>
              <p14:xfrm>
                <a:off x="3060332" y="1809295"/>
                <a:ext cx="144000" cy="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3DCEC8-5178-A62D-60AE-522B342158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51332" y="1800655"/>
                  <a:ext cx="1616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72E2C1-3BB9-E2A5-BD79-BD4021EA14DB}"/>
              </a:ext>
            </a:extLst>
          </p:cNvPr>
          <p:cNvGrpSpPr/>
          <p:nvPr/>
        </p:nvGrpSpPr>
        <p:grpSpPr>
          <a:xfrm>
            <a:off x="3615812" y="1428415"/>
            <a:ext cx="1494000" cy="622440"/>
            <a:chOff x="3615812" y="1428415"/>
            <a:chExt cx="1494000" cy="6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B724D1-7BC3-A352-D8CC-8B5460C8E0CD}"/>
                    </a:ext>
                  </a:extLst>
                </p14:cNvPr>
                <p14:cNvContentPartPr/>
                <p14:nvPr/>
              </p14:nvContentPartPr>
              <p14:xfrm>
                <a:off x="3615812" y="1491415"/>
                <a:ext cx="111240" cy="27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B724D1-7BC3-A352-D8CC-8B5460C8E0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6812" y="1482415"/>
                  <a:ext cx="128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E3277B-D566-A073-E02D-A851EC3FF177}"/>
                    </a:ext>
                  </a:extLst>
                </p14:cNvPr>
                <p14:cNvContentPartPr/>
                <p14:nvPr/>
              </p14:nvContentPartPr>
              <p14:xfrm>
                <a:off x="3767372" y="1428415"/>
                <a:ext cx="127800" cy="62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E3277B-D566-A073-E02D-A851EC3FF1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8372" y="1419775"/>
                  <a:ext cx="14544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07F875-B493-3050-141C-4C42A49015DC}"/>
                    </a:ext>
                  </a:extLst>
                </p14:cNvPr>
                <p14:cNvContentPartPr/>
                <p14:nvPr/>
              </p14:nvContentPartPr>
              <p14:xfrm>
                <a:off x="4032692" y="1638655"/>
                <a:ext cx="407160" cy="30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07F875-B493-3050-141C-4C42A49015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4052" y="1630015"/>
                  <a:ext cx="424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A35F70-F55A-6916-D859-8CC5F91B35CC}"/>
                    </a:ext>
                  </a:extLst>
                </p14:cNvPr>
                <p14:cNvContentPartPr/>
                <p14:nvPr/>
              </p14:nvContentPartPr>
              <p14:xfrm>
                <a:off x="4363892" y="1749535"/>
                <a:ext cx="129960" cy="3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A35F70-F55A-6916-D859-8CC5F91B35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5252" y="1740535"/>
                  <a:ext cx="147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CE0809-5730-8B6A-B84D-18BA3BA91338}"/>
                    </a:ext>
                  </a:extLst>
                </p14:cNvPr>
                <p14:cNvContentPartPr/>
                <p14:nvPr/>
              </p14:nvContentPartPr>
              <p14:xfrm>
                <a:off x="4573412" y="1528855"/>
                <a:ext cx="160920" cy="45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CE0809-5730-8B6A-B84D-18BA3BA913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4772" y="1519855"/>
                  <a:ext cx="178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57346C-D69D-8253-4DB2-7250F9F78065}"/>
                    </a:ext>
                  </a:extLst>
                </p14:cNvPr>
                <p14:cNvContentPartPr/>
                <p14:nvPr/>
              </p14:nvContentPartPr>
              <p14:xfrm>
                <a:off x="4789772" y="1637215"/>
                <a:ext cx="148320" cy="27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57346C-D69D-8253-4DB2-7250F9F780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0772" y="1628575"/>
                  <a:ext cx="165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A2FA111-8544-482B-170A-53B7C8CA715E}"/>
                    </a:ext>
                  </a:extLst>
                </p14:cNvPr>
                <p14:cNvContentPartPr/>
                <p14:nvPr/>
              </p14:nvContentPartPr>
              <p14:xfrm>
                <a:off x="4803812" y="1796695"/>
                <a:ext cx="135720" cy="20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2FA111-8544-482B-170A-53B7C8CA71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94812" y="1788055"/>
                  <a:ext cx="153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4DF6BC-07E8-95CA-F526-8867D29B9025}"/>
                    </a:ext>
                  </a:extLst>
                </p14:cNvPr>
                <p14:cNvContentPartPr/>
                <p14:nvPr/>
              </p14:nvContentPartPr>
              <p14:xfrm>
                <a:off x="4947452" y="1542175"/>
                <a:ext cx="162360" cy="45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4DF6BC-07E8-95CA-F526-8867D29B90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38452" y="1533175"/>
                  <a:ext cx="18000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AD3DF1-8540-2E1F-43A9-9BB506493437}"/>
              </a:ext>
            </a:extLst>
          </p:cNvPr>
          <p:cNvGrpSpPr/>
          <p:nvPr/>
        </p:nvGrpSpPr>
        <p:grpSpPr>
          <a:xfrm>
            <a:off x="2695292" y="2605615"/>
            <a:ext cx="1219680" cy="309600"/>
            <a:chOff x="2695292" y="2605615"/>
            <a:chExt cx="121968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A91B1F-8F44-DF98-EB92-12900EC94D31}"/>
                    </a:ext>
                  </a:extLst>
                </p14:cNvPr>
                <p14:cNvContentPartPr/>
                <p14:nvPr/>
              </p14:nvContentPartPr>
              <p14:xfrm>
                <a:off x="2695292" y="2663935"/>
                <a:ext cx="340200" cy="23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A91B1F-8F44-DF98-EB92-12900EC94D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90972" y="2659615"/>
                  <a:ext cx="34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34030F-96F3-2369-6F57-21675BCE6C05}"/>
                    </a:ext>
                  </a:extLst>
                </p14:cNvPr>
                <p14:cNvContentPartPr/>
                <p14:nvPr/>
              </p14:nvContentPartPr>
              <p14:xfrm>
                <a:off x="2984732" y="2775535"/>
                <a:ext cx="92880" cy="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34030F-96F3-2369-6F57-21675BCE6C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80412" y="2771215"/>
                  <a:ext cx="1015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6FADAA-72D5-3D2B-73AD-66D4909B07F6}"/>
                    </a:ext>
                  </a:extLst>
                </p14:cNvPr>
                <p14:cNvContentPartPr/>
                <p14:nvPr/>
              </p14:nvContentPartPr>
              <p14:xfrm>
                <a:off x="3115772" y="2652415"/>
                <a:ext cx="67680" cy="248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6FADAA-72D5-3D2B-73AD-66D4909B07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11452" y="2648095"/>
                  <a:ext cx="76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56E21A-4B74-D99C-0EB0-B7B21664F041}"/>
                    </a:ext>
                  </a:extLst>
                </p14:cNvPr>
                <p14:cNvContentPartPr/>
                <p14:nvPr/>
              </p14:nvContentPartPr>
              <p14:xfrm>
                <a:off x="3244652" y="2672935"/>
                <a:ext cx="107640" cy="19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56E21A-4B74-D99C-0EB0-B7B21664F0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0332" y="2668615"/>
                  <a:ext cx="116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56FB34-42AB-93E4-1CE7-1F1714AD2304}"/>
                    </a:ext>
                  </a:extLst>
                </p14:cNvPr>
                <p14:cNvContentPartPr/>
                <p14:nvPr/>
              </p14:nvContentPartPr>
              <p14:xfrm>
                <a:off x="3415652" y="2654215"/>
                <a:ext cx="99000" cy="21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56FB34-42AB-93E4-1CE7-1F1714AD23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11332" y="2649895"/>
                  <a:ext cx="107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11385D-7024-7AF0-078D-30A2197DA933}"/>
                    </a:ext>
                  </a:extLst>
                </p14:cNvPr>
                <p14:cNvContentPartPr/>
                <p14:nvPr/>
              </p14:nvContentPartPr>
              <p14:xfrm>
                <a:off x="3579092" y="2605615"/>
                <a:ext cx="78120" cy="30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11385D-7024-7AF0-078D-30A2197DA9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74772" y="2601295"/>
                  <a:ext cx="86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9468F0-4D0A-7ED3-E7FF-D35EA9D11C82}"/>
                    </a:ext>
                  </a:extLst>
                </p14:cNvPr>
                <p14:cNvContentPartPr/>
                <p14:nvPr/>
              </p14:nvContentPartPr>
              <p14:xfrm>
                <a:off x="3835412" y="2750335"/>
                <a:ext cx="7956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9468F0-4D0A-7ED3-E7FF-D35EA9D11C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31092" y="2746015"/>
                  <a:ext cx="88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359415F-BC0E-1CFE-0A56-9A49C04F1C19}"/>
                    </a:ext>
                  </a:extLst>
                </p14:cNvPr>
                <p14:cNvContentPartPr/>
                <p14:nvPr/>
              </p14:nvContentPartPr>
              <p14:xfrm>
                <a:off x="3812372" y="2817655"/>
                <a:ext cx="82440" cy="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359415F-BC0E-1CFE-0A56-9A49C04F1C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08052" y="2813335"/>
                  <a:ext cx="91080" cy="1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8814B9-58DF-EC49-761D-DF659F01257F}"/>
              </a:ext>
            </a:extLst>
          </p:cNvPr>
          <p:cNvGrpSpPr/>
          <p:nvPr/>
        </p:nvGrpSpPr>
        <p:grpSpPr>
          <a:xfrm>
            <a:off x="4151492" y="2603815"/>
            <a:ext cx="1618920" cy="320760"/>
            <a:chOff x="4151492" y="2603815"/>
            <a:chExt cx="161892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561F78-1B19-B520-C0DF-61B723879F22}"/>
                    </a:ext>
                  </a:extLst>
                </p14:cNvPr>
                <p14:cNvContentPartPr/>
                <p14:nvPr/>
              </p14:nvContentPartPr>
              <p14:xfrm>
                <a:off x="4151492" y="2648815"/>
                <a:ext cx="306360" cy="26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561F78-1B19-B520-C0DF-61B723879F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47172" y="2644495"/>
                  <a:ext cx="315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30CBDB-C1E0-E076-CF87-11CD2F4A7CE1}"/>
                    </a:ext>
                  </a:extLst>
                </p14:cNvPr>
                <p14:cNvContentPartPr/>
                <p14:nvPr/>
              </p14:nvContentPartPr>
              <p14:xfrm>
                <a:off x="4418972" y="2765455"/>
                <a:ext cx="66240" cy="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30CBDB-C1E0-E076-CF87-11CD2F4A7C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14652" y="2761135"/>
                  <a:ext cx="748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8D08BE-08F6-5755-4C26-3D17EAA99436}"/>
                    </a:ext>
                  </a:extLst>
                </p14:cNvPr>
                <p14:cNvContentPartPr/>
                <p14:nvPr/>
              </p14:nvContentPartPr>
              <p14:xfrm>
                <a:off x="4559372" y="2636935"/>
                <a:ext cx="84960" cy="26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8D08BE-08F6-5755-4C26-3D17EAA994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55052" y="2632615"/>
                  <a:ext cx="93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1DE98D-1BF6-0E55-A4DD-DD5D614245C4}"/>
                    </a:ext>
                  </a:extLst>
                </p14:cNvPr>
                <p14:cNvContentPartPr/>
                <p14:nvPr/>
              </p14:nvContentPartPr>
              <p14:xfrm>
                <a:off x="4685372" y="2666455"/>
                <a:ext cx="99720" cy="18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1DE98D-1BF6-0E55-A4DD-DD5D614245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1052" y="2662135"/>
                  <a:ext cx="108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477231-4840-D146-2994-60DD47B8CCEC}"/>
                    </a:ext>
                  </a:extLst>
                </p14:cNvPr>
                <p14:cNvContentPartPr/>
                <p14:nvPr/>
              </p14:nvContentPartPr>
              <p14:xfrm>
                <a:off x="4702292" y="2787055"/>
                <a:ext cx="62640" cy="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477231-4840-D146-2994-60DD47B8CC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97972" y="2782735"/>
                  <a:ext cx="712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48DD70-0E35-ECF7-2F75-97344A72107D}"/>
                    </a:ext>
                  </a:extLst>
                </p14:cNvPr>
                <p14:cNvContentPartPr/>
                <p14:nvPr/>
              </p14:nvContentPartPr>
              <p14:xfrm>
                <a:off x="4812452" y="2618935"/>
                <a:ext cx="81360" cy="27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48DD70-0E35-ECF7-2F75-97344A7210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08132" y="2614615"/>
                  <a:ext cx="90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75B155-92CD-1662-D8DB-35150F5F88C8}"/>
                    </a:ext>
                  </a:extLst>
                </p14:cNvPr>
                <p14:cNvContentPartPr/>
                <p14:nvPr/>
              </p14:nvContentPartPr>
              <p14:xfrm>
                <a:off x="5004332" y="2636935"/>
                <a:ext cx="284760" cy="25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75B155-92CD-1662-D8DB-35150F5F88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00012" y="2632615"/>
                  <a:ext cx="293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B4F21C-9C53-8C56-B9E9-0A81137BB879}"/>
                    </a:ext>
                  </a:extLst>
                </p14:cNvPr>
                <p14:cNvContentPartPr/>
                <p14:nvPr/>
              </p14:nvContentPartPr>
              <p14:xfrm>
                <a:off x="5239772" y="2744215"/>
                <a:ext cx="73080" cy="2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B4F21C-9C53-8C56-B9E9-0A81137BB8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5452" y="2739895"/>
                  <a:ext cx="81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3B902E-790E-CE2F-1A95-9FB5C94C42B7}"/>
                    </a:ext>
                  </a:extLst>
                </p14:cNvPr>
                <p14:cNvContentPartPr/>
                <p14:nvPr/>
              </p14:nvContentPartPr>
              <p14:xfrm>
                <a:off x="5370092" y="2640175"/>
                <a:ext cx="58680" cy="239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3B902E-790E-CE2F-1A95-9FB5C94C42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5772" y="2635855"/>
                  <a:ext cx="67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518209-AAEF-E910-2CD8-965789A155D6}"/>
                    </a:ext>
                  </a:extLst>
                </p14:cNvPr>
                <p14:cNvContentPartPr/>
                <p14:nvPr/>
              </p14:nvContentPartPr>
              <p14:xfrm>
                <a:off x="5514092" y="2647375"/>
                <a:ext cx="123840" cy="228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518209-AAEF-E910-2CD8-965789A155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9772" y="2643055"/>
                  <a:ext cx="132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857968-D758-E1D7-1417-7C314157B839}"/>
                    </a:ext>
                  </a:extLst>
                </p14:cNvPr>
                <p14:cNvContentPartPr/>
                <p14:nvPr/>
              </p14:nvContentPartPr>
              <p14:xfrm>
                <a:off x="5639012" y="2603815"/>
                <a:ext cx="131400" cy="320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857968-D758-E1D7-1417-7C314157B8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34692" y="2599495"/>
                  <a:ext cx="14004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76FED9-628A-8FFF-CFA9-EA2EC9AAB117}"/>
              </a:ext>
            </a:extLst>
          </p:cNvPr>
          <p:cNvGrpSpPr/>
          <p:nvPr/>
        </p:nvGrpSpPr>
        <p:grpSpPr>
          <a:xfrm>
            <a:off x="2870972" y="3211135"/>
            <a:ext cx="1209240" cy="353160"/>
            <a:chOff x="2870972" y="3211135"/>
            <a:chExt cx="120924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D0ED93-36BC-AA3B-929A-68BD6B044CF8}"/>
                    </a:ext>
                  </a:extLst>
                </p14:cNvPr>
                <p14:cNvContentPartPr/>
                <p14:nvPr/>
              </p14:nvContentPartPr>
              <p14:xfrm>
                <a:off x="2870972" y="3296455"/>
                <a:ext cx="313200" cy="23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D0ED93-36BC-AA3B-929A-68BD6B044C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66652" y="3292135"/>
                  <a:ext cx="321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8ACDED-6B28-1A2C-6F60-A822AE423CE2}"/>
                    </a:ext>
                  </a:extLst>
                </p14:cNvPr>
                <p14:cNvContentPartPr/>
                <p14:nvPr/>
              </p14:nvContentPartPr>
              <p14:xfrm>
                <a:off x="3132692" y="3399055"/>
                <a:ext cx="124920" cy="7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8ACDED-6B28-1A2C-6F60-A822AE423C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8372" y="3394735"/>
                  <a:ext cx="1335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E095C7-3EDB-2401-DD24-E014B99A6718}"/>
                    </a:ext>
                  </a:extLst>
                </p14:cNvPr>
                <p14:cNvContentPartPr/>
                <p14:nvPr/>
              </p14:nvContentPartPr>
              <p14:xfrm>
                <a:off x="3324572" y="3257215"/>
                <a:ext cx="90000" cy="307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E095C7-3EDB-2401-DD24-E014B99A67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20252" y="3252895"/>
                  <a:ext cx="98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7419C4-9234-918C-0FD4-F0C8009D2162}"/>
                    </a:ext>
                  </a:extLst>
                </p14:cNvPr>
                <p14:cNvContentPartPr/>
                <p14:nvPr/>
              </p14:nvContentPartPr>
              <p14:xfrm>
                <a:off x="3480812" y="3279895"/>
                <a:ext cx="120240" cy="21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7419C4-9234-918C-0FD4-F0C8009D2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76492" y="3275575"/>
                  <a:ext cx="128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E3C9FD-77BB-6F80-1344-1E42D582B1F5}"/>
                    </a:ext>
                  </a:extLst>
                </p14:cNvPr>
                <p14:cNvContentPartPr/>
                <p14:nvPr/>
              </p14:nvContentPartPr>
              <p14:xfrm>
                <a:off x="3489812" y="3423895"/>
                <a:ext cx="74520" cy="5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E3C9FD-77BB-6F80-1344-1E42D582B1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85492" y="3419575"/>
                  <a:ext cx="83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9C4D40-442A-C135-9788-84961D1C5C62}"/>
                    </a:ext>
                  </a:extLst>
                </p14:cNvPr>
                <p14:cNvContentPartPr/>
                <p14:nvPr/>
              </p14:nvContentPartPr>
              <p14:xfrm>
                <a:off x="3676292" y="3265855"/>
                <a:ext cx="126360" cy="20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9C4D40-442A-C135-9788-84961D1C5C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71972" y="3261535"/>
                  <a:ext cx="135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11C80B3-7C80-FFE9-FDC4-81C2F18A11B7}"/>
                    </a:ext>
                  </a:extLst>
                </p14:cNvPr>
                <p14:cNvContentPartPr/>
                <p14:nvPr/>
              </p14:nvContentPartPr>
              <p14:xfrm>
                <a:off x="3679172" y="3376735"/>
                <a:ext cx="87840" cy="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11C80B3-7C80-FFE9-FDC4-81C2F18A11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74852" y="3372415"/>
                  <a:ext cx="96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937543-C39B-68D0-F71E-B190208B12D1}"/>
                    </a:ext>
                  </a:extLst>
                </p14:cNvPr>
                <p14:cNvContentPartPr/>
                <p14:nvPr/>
              </p14:nvContentPartPr>
              <p14:xfrm>
                <a:off x="3830372" y="3265135"/>
                <a:ext cx="29880" cy="2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937543-C39B-68D0-F71E-B190208B12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26052" y="3260815"/>
                  <a:ext cx="38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2BCB68-7FDA-533D-BBFF-958BFE4B0669}"/>
                    </a:ext>
                  </a:extLst>
                </p14:cNvPr>
                <p14:cNvContentPartPr/>
                <p14:nvPr/>
              </p14:nvContentPartPr>
              <p14:xfrm>
                <a:off x="3902372" y="3211135"/>
                <a:ext cx="66960" cy="124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2BCB68-7FDA-533D-BBFF-958BFE4B06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8052" y="3206815"/>
                  <a:ext cx="75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37DDEA-7CEB-48FC-8C2F-D0CB35DEB316}"/>
                    </a:ext>
                  </a:extLst>
                </p14:cNvPr>
                <p14:cNvContentPartPr/>
                <p14:nvPr/>
              </p14:nvContentPartPr>
              <p14:xfrm>
                <a:off x="3997412" y="3218335"/>
                <a:ext cx="82800" cy="311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37DDEA-7CEB-48FC-8C2F-D0CB35DEB3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93092" y="3214015"/>
                  <a:ext cx="9144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74A3CC-544B-58F3-7FCF-E2532DE5FB5A}"/>
              </a:ext>
            </a:extLst>
          </p:cNvPr>
          <p:cNvGrpSpPr/>
          <p:nvPr/>
        </p:nvGrpSpPr>
        <p:grpSpPr>
          <a:xfrm>
            <a:off x="4308452" y="3365215"/>
            <a:ext cx="129960" cy="68400"/>
            <a:chOff x="4308452" y="3365215"/>
            <a:chExt cx="129960" cy="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F5834B-7FAF-41C2-4EF8-9B0F5AFF3CE2}"/>
                    </a:ext>
                  </a:extLst>
                </p14:cNvPr>
                <p14:cNvContentPartPr/>
                <p14:nvPr/>
              </p14:nvContentPartPr>
              <p14:xfrm>
                <a:off x="4308452" y="3365215"/>
                <a:ext cx="86400" cy="1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F5834B-7FAF-41C2-4EF8-9B0F5AFF3C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04132" y="3360895"/>
                  <a:ext cx="95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245A4C-AF41-0867-4819-57F130463FC0}"/>
                    </a:ext>
                  </a:extLst>
                </p14:cNvPr>
                <p14:cNvContentPartPr/>
                <p14:nvPr/>
              </p14:nvContentPartPr>
              <p14:xfrm>
                <a:off x="4323932" y="3433255"/>
                <a:ext cx="11448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245A4C-AF41-0867-4819-57F130463F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9612" y="3428935"/>
                  <a:ext cx="1231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C16CAC-0A2F-87E2-D9F7-28A01D3DFEBF}"/>
              </a:ext>
            </a:extLst>
          </p:cNvPr>
          <p:cNvGrpSpPr/>
          <p:nvPr/>
        </p:nvGrpSpPr>
        <p:grpSpPr>
          <a:xfrm>
            <a:off x="4818932" y="3166495"/>
            <a:ext cx="1865880" cy="333720"/>
            <a:chOff x="4818932" y="3166495"/>
            <a:chExt cx="186588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81D3C6-D81E-D209-5294-3C703C3E1DD7}"/>
                    </a:ext>
                  </a:extLst>
                </p14:cNvPr>
                <p14:cNvContentPartPr/>
                <p14:nvPr/>
              </p14:nvContentPartPr>
              <p14:xfrm>
                <a:off x="4818932" y="3226615"/>
                <a:ext cx="352440" cy="261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81D3C6-D81E-D209-5294-3C703C3E1D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4612" y="3222295"/>
                  <a:ext cx="361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2511B7-CF59-E37B-A8AB-CB21A379AFE8}"/>
                    </a:ext>
                  </a:extLst>
                </p14:cNvPr>
                <p14:cNvContentPartPr/>
                <p14:nvPr/>
              </p14:nvContentPartPr>
              <p14:xfrm>
                <a:off x="5121332" y="3339295"/>
                <a:ext cx="89280" cy="5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2511B7-CF59-E37B-A8AB-CB21A379AF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17012" y="3334975"/>
                  <a:ext cx="97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99189D-9D9A-1224-5BBB-699A2B7C35A5}"/>
                    </a:ext>
                  </a:extLst>
                </p14:cNvPr>
                <p14:cNvContentPartPr/>
                <p14:nvPr/>
              </p14:nvContentPartPr>
              <p14:xfrm>
                <a:off x="5236172" y="3260095"/>
                <a:ext cx="74520" cy="233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99189D-9D9A-1224-5BBB-699A2B7C35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31852" y="3255775"/>
                  <a:ext cx="83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A69EFC-0E8E-48F4-8DCF-19F0777569E0}"/>
                    </a:ext>
                  </a:extLst>
                </p14:cNvPr>
                <p14:cNvContentPartPr/>
                <p14:nvPr/>
              </p14:nvContentPartPr>
              <p14:xfrm>
                <a:off x="5330132" y="3269455"/>
                <a:ext cx="102600" cy="17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A69EFC-0E8E-48F4-8DCF-19F0777569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5812" y="3265135"/>
                  <a:ext cx="111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B40648-DB8E-2310-2337-143393DDFA0F}"/>
                    </a:ext>
                  </a:extLst>
                </p14:cNvPr>
                <p14:cNvContentPartPr/>
                <p14:nvPr/>
              </p14:nvContentPartPr>
              <p14:xfrm>
                <a:off x="5356772" y="3383935"/>
                <a:ext cx="54360" cy="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B40648-DB8E-2310-2337-143393DDFA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52452" y="3379615"/>
                  <a:ext cx="63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E1D7BA8-71FF-A5D0-C4C6-5C26E6459E23}"/>
                    </a:ext>
                  </a:extLst>
                </p14:cNvPr>
                <p14:cNvContentPartPr/>
                <p14:nvPr/>
              </p14:nvContentPartPr>
              <p14:xfrm>
                <a:off x="5444252" y="3221215"/>
                <a:ext cx="91440" cy="279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E1D7BA8-71FF-A5D0-C4C6-5C26E6459E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39932" y="3216895"/>
                  <a:ext cx="10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4BED08-0454-CBCA-628A-19F8C5ECEB11}"/>
                    </a:ext>
                  </a:extLst>
                </p14:cNvPr>
                <p14:cNvContentPartPr/>
                <p14:nvPr/>
              </p14:nvContentPartPr>
              <p14:xfrm>
                <a:off x="5694092" y="3205735"/>
                <a:ext cx="305280" cy="25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4BED08-0454-CBCA-628A-19F8C5ECEB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89772" y="3201415"/>
                  <a:ext cx="313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65CD113-BA51-0CFB-05B1-C5A439966BE7}"/>
                    </a:ext>
                  </a:extLst>
                </p14:cNvPr>
                <p14:cNvContentPartPr/>
                <p14:nvPr/>
              </p14:nvContentPartPr>
              <p14:xfrm>
                <a:off x="5941052" y="3318775"/>
                <a:ext cx="107640" cy="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65CD113-BA51-0CFB-05B1-C5A439966B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6732" y="3314455"/>
                  <a:ext cx="1162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4693D8-913C-9A9F-9F59-C448B6EC2086}"/>
                    </a:ext>
                  </a:extLst>
                </p14:cNvPr>
                <p14:cNvContentPartPr/>
                <p14:nvPr/>
              </p14:nvContentPartPr>
              <p14:xfrm>
                <a:off x="6104492" y="3234175"/>
                <a:ext cx="52920" cy="23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4693D8-913C-9A9F-9F59-C448B6EC20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00172" y="3229855"/>
                  <a:ext cx="61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5D034C1-70BC-32D8-EE3D-567B9B0EA98B}"/>
                    </a:ext>
                  </a:extLst>
                </p14:cNvPr>
                <p14:cNvContentPartPr/>
                <p14:nvPr/>
              </p14:nvContentPartPr>
              <p14:xfrm>
                <a:off x="6239132" y="3242095"/>
                <a:ext cx="77040" cy="193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5D034C1-70BC-32D8-EE3D-567B9B0EA9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34812" y="3237775"/>
                  <a:ext cx="85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B5E9DE-9DFB-465C-81C9-0662F0029E96}"/>
                    </a:ext>
                  </a:extLst>
                </p14:cNvPr>
                <p14:cNvContentPartPr/>
                <p14:nvPr/>
              </p14:nvContentPartPr>
              <p14:xfrm>
                <a:off x="6285212" y="3253975"/>
                <a:ext cx="47880" cy="21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B5E9DE-9DFB-465C-81C9-0662F0029E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80892" y="3249655"/>
                  <a:ext cx="56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83388F6-C39E-DF00-C51E-D3866C5A84C8}"/>
                    </a:ext>
                  </a:extLst>
                </p14:cNvPr>
                <p14:cNvContentPartPr/>
                <p14:nvPr/>
              </p14:nvContentPartPr>
              <p14:xfrm>
                <a:off x="6267572" y="3332455"/>
                <a:ext cx="66240" cy="1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83388F6-C39E-DF00-C51E-D3866C5A84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63252" y="3328135"/>
                  <a:ext cx="74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368E24-4E4A-AB6B-C4A1-D045C2323CA5}"/>
                    </a:ext>
                  </a:extLst>
                </p14:cNvPr>
                <p14:cNvContentPartPr/>
                <p14:nvPr/>
              </p14:nvContentPartPr>
              <p14:xfrm>
                <a:off x="6405092" y="3246055"/>
                <a:ext cx="48600" cy="1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368E24-4E4A-AB6B-C4A1-D045C2323CA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00772" y="3241735"/>
                  <a:ext cx="572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F49F17-351F-371A-5132-5E46D49A0AC0}"/>
                    </a:ext>
                  </a:extLst>
                </p14:cNvPr>
                <p14:cNvContentPartPr/>
                <p14:nvPr/>
              </p14:nvContentPartPr>
              <p14:xfrm>
                <a:off x="6478532" y="3179815"/>
                <a:ext cx="75240" cy="148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F49F17-351F-371A-5132-5E46D49A0A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74212" y="3175495"/>
                  <a:ext cx="83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86AC56-ECE7-82BB-5400-78279F46E1E9}"/>
                    </a:ext>
                  </a:extLst>
                </p14:cNvPr>
                <p14:cNvContentPartPr/>
                <p14:nvPr/>
              </p14:nvContentPartPr>
              <p14:xfrm>
                <a:off x="6579332" y="3166495"/>
                <a:ext cx="105480" cy="32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86AC56-ECE7-82BB-5400-78279F46E1E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75012" y="3162175"/>
                  <a:ext cx="11412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DB0DF66-7E67-755C-EB76-1321C30487E6}"/>
              </a:ext>
            </a:extLst>
          </p:cNvPr>
          <p:cNvGrpSpPr/>
          <p:nvPr/>
        </p:nvGrpSpPr>
        <p:grpSpPr>
          <a:xfrm>
            <a:off x="2972132" y="3758695"/>
            <a:ext cx="846360" cy="309600"/>
            <a:chOff x="2972132" y="3758695"/>
            <a:chExt cx="84636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7F509D-FF38-2C23-C71D-12FCB941C48C}"/>
                    </a:ext>
                  </a:extLst>
                </p14:cNvPr>
                <p14:cNvContentPartPr/>
                <p14:nvPr/>
              </p14:nvContentPartPr>
              <p14:xfrm>
                <a:off x="2972132" y="3758695"/>
                <a:ext cx="325800" cy="255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7F509D-FF38-2C23-C71D-12FCB941C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67812" y="3754375"/>
                  <a:ext cx="334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BC6CC1-E4DD-6B92-ACB9-501DA1B81671}"/>
                    </a:ext>
                  </a:extLst>
                </p14:cNvPr>
                <p14:cNvContentPartPr/>
                <p14:nvPr/>
              </p14:nvContentPartPr>
              <p14:xfrm>
                <a:off x="3263732" y="3883615"/>
                <a:ext cx="72000" cy="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BC6CC1-E4DD-6B92-ACB9-501DA1B816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9412" y="3879295"/>
                  <a:ext cx="806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2B103F-792C-CA29-B739-0E2802EC8078}"/>
                    </a:ext>
                  </a:extLst>
                </p14:cNvPr>
                <p14:cNvContentPartPr/>
                <p14:nvPr/>
              </p14:nvContentPartPr>
              <p14:xfrm>
                <a:off x="3424292" y="3796135"/>
                <a:ext cx="89280" cy="257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2B103F-792C-CA29-B739-0E2802EC807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19972" y="3791815"/>
                  <a:ext cx="97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5E2D1A-584B-9ECB-0068-42E736B302E6}"/>
                    </a:ext>
                  </a:extLst>
                </p14:cNvPr>
                <p14:cNvContentPartPr/>
                <p14:nvPr/>
              </p14:nvContentPartPr>
              <p14:xfrm>
                <a:off x="3587732" y="3872815"/>
                <a:ext cx="113400" cy="9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5E2D1A-584B-9ECB-0068-42E736B302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83412" y="3868495"/>
                  <a:ext cx="12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BA0CC6-7E06-7D1C-6C67-AFCB4AF48C33}"/>
                    </a:ext>
                  </a:extLst>
                </p14:cNvPr>
                <p14:cNvContentPartPr/>
                <p14:nvPr/>
              </p14:nvContentPartPr>
              <p14:xfrm>
                <a:off x="3599972" y="3889015"/>
                <a:ext cx="111240" cy="140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BA0CC6-7E06-7D1C-6C67-AFCB4AF48C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95652" y="3884695"/>
                  <a:ext cx="119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688254-3E8E-C34C-F162-E524291046D6}"/>
                    </a:ext>
                  </a:extLst>
                </p14:cNvPr>
                <p14:cNvContentPartPr/>
                <p14:nvPr/>
              </p14:nvContentPartPr>
              <p14:xfrm>
                <a:off x="3747212" y="3823495"/>
                <a:ext cx="71280" cy="244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688254-3E8E-C34C-F162-E524291046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42892" y="3819175"/>
                  <a:ext cx="7992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069368C-5F05-F1B5-96CB-485F6E32FFEF}"/>
              </a:ext>
            </a:extLst>
          </p:cNvPr>
          <p:cNvGrpSpPr/>
          <p:nvPr/>
        </p:nvGrpSpPr>
        <p:grpSpPr>
          <a:xfrm>
            <a:off x="4020452" y="3920335"/>
            <a:ext cx="103320" cy="56520"/>
            <a:chOff x="4020452" y="3920335"/>
            <a:chExt cx="10332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CF2646-FB5F-5215-B97B-A69A33A582C9}"/>
                    </a:ext>
                  </a:extLst>
                </p14:cNvPr>
                <p14:cNvContentPartPr/>
                <p14:nvPr/>
              </p14:nvContentPartPr>
              <p14:xfrm>
                <a:off x="4027292" y="3920335"/>
                <a:ext cx="8244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CF2646-FB5F-5215-B97B-A69A33A582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22972" y="3916015"/>
                  <a:ext cx="91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A321C7-14E8-4DF9-8EA9-2FE051F0B3D6}"/>
                    </a:ext>
                  </a:extLst>
                </p14:cNvPr>
                <p14:cNvContentPartPr/>
                <p14:nvPr/>
              </p14:nvContentPartPr>
              <p14:xfrm>
                <a:off x="4020452" y="3969655"/>
                <a:ext cx="103320" cy="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A321C7-14E8-4DF9-8EA9-2FE051F0B3D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16132" y="3965335"/>
                  <a:ext cx="11196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C46DEF-D507-07FF-D237-4EE82E03CF6A}"/>
              </a:ext>
            </a:extLst>
          </p:cNvPr>
          <p:cNvGrpSpPr/>
          <p:nvPr/>
        </p:nvGrpSpPr>
        <p:grpSpPr>
          <a:xfrm>
            <a:off x="4424012" y="3764455"/>
            <a:ext cx="746640" cy="263160"/>
            <a:chOff x="4424012" y="3764455"/>
            <a:chExt cx="74664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5E4CA1-7DFE-0824-12F6-62BF621D910B}"/>
                    </a:ext>
                  </a:extLst>
                </p14:cNvPr>
                <p14:cNvContentPartPr/>
                <p14:nvPr/>
              </p14:nvContentPartPr>
              <p14:xfrm>
                <a:off x="4424012" y="3783175"/>
                <a:ext cx="336240" cy="244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5E4CA1-7DFE-0824-12F6-62BF621D91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19692" y="3778855"/>
                  <a:ext cx="344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58F01F-7BE0-33E1-85AB-DA1CC2D8E2F3}"/>
                    </a:ext>
                  </a:extLst>
                </p14:cNvPr>
                <p14:cNvContentPartPr/>
                <p14:nvPr/>
              </p14:nvContentPartPr>
              <p14:xfrm>
                <a:off x="4712732" y="3863095"/>
                <a:ext cx="83880" cy="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58F01F-7BE0-33E1-85AB-DA1CC2D8E2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08412" y="3858775"/>
                  <a:ext cx="925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7DA56D1-82A9-B670-F652-DD6E45875C2D}"/>
                    </a:ext>
                  </a:extLst>
                </p14:cNvPr>
                <p14:cNvContentPartPr/>
                <p14:nvPr/>
              </p14:nvContentPartPr>
              <p14:xfrm>
                <a:off x="4846292" y="3778855"/>
                <a:ext cx="74160" cy="235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7DA56D1-82A9-B670-F652-DD6E45875C2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41972" y="3774535"/>
                  <a:ext cx="82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F75AA9-57C0-BF34-9D59-67861594091C}"/>
                    </a:ext>
                  </a:extLst>
                </p14:cNvPr>
                <p14:cNvContentPartPr/>
                <p14:nvPr/>
              </p14:nvContentPartPr>
              <p14:xfrm>
                <a:off x="4962932" y="3799735"/>
                <a:ext cx="126000" cy="176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F75AA9-57C0-BF34-9D59-6786159409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58612" y="3795415"/>
                  <a:ext cx="134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C57217D-22EC-BCC9-3B74-279DE6E3D527}"/>
                    </a:ext>
                  </a:extLst>
                </p14:cNvPr>
                <p14:cNvContentPartPr/>
                <p14:nvPr/>
              </p14:nvContentPartPr>
              <p14:xfrm>
                <a:off x="4974092" y="3764455"/>
                <a:ext cx="196560" cy="248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C57217D-22EC-BCC9-3B74-279DE6E3D5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69772" y="3760135"/>
                  <a:ext cx="2052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F79AE1-9768-121E-DAFC-B05661C396C5}"/>
              </a:ext>
            </a:extLst>
          </p:cNvPr>
          <p:cNvGrpSpPr/>
          <p:nvPr/>
        </p:nvGrpSpPr>
        <p:grpSpPr>
          <a:xfrm>
            <a:off x="5334092" y="3741775"/>
            <a:ext cx="978480" cy="318600"/>
            <a:chOff x="5334092" y="3741775"/>
            <a:chExt cx="97848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48F1E0-58A5-6D69-AC05-BFC4B39B145D}"/>
                    </a:ext>
                  </a:extLst>
                </p14:cNvPr>
                <p14:cNvContentPartPr/>
                <p14:nvPr/>
              </p14:nvContentPartPr>
              <p14:xfrm>
                <a:off x="5334092" y="3814135"/>
                <a:ext cx="347400" cy="24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48F1E0-58A5-6D69-AC05-BFC4B39B14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29772" y="3809815"/>
                  <a:ext cx="356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BCBFDA-44AE-B243-C05D-968695903315}"/>
                    </a:ext>
                  </a:extLst>
                </p14:cNvPr>
                <p14:cNvContentPartPr/>
                <p14:nvPr/>
              </p14:nvContentPartPr>
              <p14:xfrm>
                <a:off x="5627852" y="3900895"/>
                <a:ext cx="66960" cy="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BCBFDA-44AE-B243-C05D-9686959033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3532" y="3896575"/>
                  <a:ext cx="756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CD71AD-706B-7D74-9BE8-3E69067E2483}"/>
                    </a:ext>
                  </a:extLst>
                </p14:cNvPr>
                <p14:cNvContentPartPr/>
                <p14:nvPr/>
              </p14:nvContentPartPr>
              <p14:xfrm>
                <a:off x="5770052" y="3786415"/>
                <a:ext cx="79920" cy="252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CD71AD-706B-7D74-9BE8-3E69067E248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65732" y="3782095"/>
                  <a:ext cx="88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32A843-A6BF-7E22-F5D0-ACB43EC0B336}"/>
                    </a:ext>
                  </a:extLst>
                </p14:cNvPr>
                <p14:cNvContentPartPr/>
                <p14:nvPr/>
              </p14:nvContentPartPr>
              <p14:xfrm>
                <a:off x="5903252" y="3815935"/>
                <a:ext cx="105480" cy="18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32A843-A6BF-7E22-F5D0-ACB43EC0B33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98932" y="3811615"/>
                  <a:ext cx="114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8DE871-EFE9-086B-CB3D-1C88B6CB713C}"/>
                    </a:ext>
                  </a:extLst>
                </p14:cNvPr>
                <p14:cNvContentPartPr/>
                <p14:nvPr/>
              </p14:nvContentPartPr>
              <p14:xfrm>
                <a:off x="5909012" y="3812335"/>
                <a:ext cx="188280" cy="117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8DE871-EFE9-086B-CB3D-1C88B6CB713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04692" y="3808015"/>
                  <a:ext cx="196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B41976-E787-EC0E-892F-0D0E78DB9CFF}"/>
                    </a:ext>
                  </a:extLst>
                </p14:cNvPr>
                <p14:cNvContentPartPr/>
                <p14:nvPr/>
              </p14:nvContentPartPr>
              <p14:xfrm>
                <a:off x="6120332" y="3741775"/>
                <a:ext cx="76320" cy="140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B41976-E787-EC0E-892F-0D0E78DB9CF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16012" y="3737455"/>
                  <a:ext cx="84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C2A7CC-DB35-4B90-C8C5-114396C2BABE}"/>
                    </a:ext>
                  </a:extLst>
                </p14:cNvPr>
                <p14:cNvContentPartPr/>
                <p14:nvPr/>
              </p14:nvContentPartPr>
              <p14:xfrm>
                <a:off x="6226172" y="3741775"/>
                <a:ext cx="86400" cy="285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C2A7CC-DB35-4B90-C8C5-114396C2BA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221852" y="3737455"/>
                  <a:ext cx="9504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1B6FDDF-CFC7-BAF4-80F8-176DFF37BE23}"/>
              </a:ext>
            </a:extLst>
          </p:cNvPr>
          <p:cNvGrpSpPr/>
          <p:nvPr/>
        </p:nvGrpSpPr>
        <p:grpSpPr>
          <a:xfrm>
            <a:off x="3205052" y="4399495"/>
            <a:ext cx="372960" cy="177120"/>
            <a:chOff x="3205052" y="4399495"/>
            <a:chExt cx="37296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32F67B-05BA-A6B4-CD41-787A5B7C892E}"/>
                    </a:ext>
                  </a:extLst>
                </p14:cNvPr>
                <p14:cNvContentPartPr/>
                <p14:nvPr/>
              </p14:nvContentPartPr>
              <p14:xfrm>
                <a:off x="3205052" y="4399495"/>
                <a:ext cx="98280" cy="17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32F67B-05BA-A6B4-CD41-787A5B7C892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200732" y="4395175"/>
                  <a:ext cx="106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1672AC-A2CF-34AE-ED22-B3A7D6747DB5}"/>
                    </a:ext>
                  </a:extLst>
                </p14:cNvPr>
                <p14:cNvContentPartPr/>
                <p14:nvPr/>
              </p14:nvContentPartPr>
              <p14:xfrm>
                <a:off x="3456332" y="4453855"/>
                <a:ext cx="97200" cy="1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1672AC-A2CF-34AE-ED22-B3A7D6747DB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52012" y="4449535"/>
                  <a:ext cx="1058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F32733-33B7-7F40-9623-C73249F2E7DC}"/>
                    </a:ext>
                  </a:extLst>
                </p14:cNvPr>
                <p14:cNvContentPartPr/>
                <p14:nvPr/>
              </p14:nvContentPartPr>
              <p14:xfrm>
                <a:off x="3444452" y="4493455"/>
                <a:ext cx="133560" cy="15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F32733-33B7-7F40-9623-C73249F2E7D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40132" y="4489135"/>
                  <a:ext cx="1422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729597-07FB-F7B6-E9CA-78F28FE11547}"/>
              </a:ext>
            </a:extLst>
          </p:cNvPr>
          <p:cNvGrpSpPr/>
          <p:nvPr/>
        </p:nvGrpSpPr>
        <p:grpSpPr>
          <a:xfrm>
            <a:off x="3763772" y="4319935"/>
            <a:ext cx="763920" cy="285480"/>
            <a:chOff x="3763772" y="4319935"/>
            <a:chExt cx="76392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AABDB58-C098-4156-D151-EFFD9F58E2F1}"/>
                    </a:ext>
                  </a:extLst>
                </p14:cNvPr>
                <p14:cNvContentPartPr/>
                <p14:nvPr/>
              </p14:nvContentPartPr>
              <p14:xfrm>
                <a:off x="3763772" y="4349815"/>
                <a:ext cx="336960" cy="218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AABDB58-C098-4156-D151-EFFD9F58E2F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759452" y="4345495"/>
                  <a:ext cx="345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4F8A647-BD85-091A-7203-CA6801F50FD6}"/>
                    </a:ext>
                  </a:extLst>
                </p14:cNvPr>
                <p14:cNvContentPartPr/>
                <p14:nvPr/>
              </p14:nvContentPartPr>
              <p14:xfrm>
                <a:off x="4047092" y="4430095"/>
                <a:ext cx="108360" cy="5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4F8A647-BD85-091A-7203-CA6801F50F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42772" y="4425775"/>
                  <a:ext cx="117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C30ABC9-78FA-93FB-88CD-3D287BF9B38C}"/>
                    </a:ext>
                  </a:extLst>
                </p14:cNvPr>
                <p14:cNvContentPartPr/>
                <p14:nvPr/>
              </p14:nvContentPartPr>
              <p14:xfrm>
                <a:off x="4235372" y="4368535"/>
                <a:ext cx="65520" cy="236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C30ABC9-78FA-93FB-88CD-3D287BF9B38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31052" y="4364215"/>
                  <a:ext cx="74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F08B3B1-56B3-4B4C-5EE0-38480BAD96D5}"/>
                    </a:ext>
                  </a:extLst>
                </p14:cNvPr>
                <p14:cNvContentPartPr/>
                <p14:nvPr/>
              </p14:nvContentPartPr>
              <p14:xfrm>
                <a:off x="4343732" y="4369615"/>
                <a:ext cx="8856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F08B3B1-56B3-4B4C-5EE0-38480BAD96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39412" y="4365295"/>
                  <a:ext cx="97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E57CE-7F5B-0D91-2BE2-35306FE024B0}"/>
                    </a:ext>
                  </a:extLst>
                </p14:cNvPr>
                <p14:cNvContentPartPr/>
                <p14:nvPr/>
              </p14:nvContentPartPr>
              <p14:xfrm>
                <a:off x="4367852" y="4464655"/>
                <a:ext cx="69840" cy="4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E57CE-7F5B-0D91-2BE2-35306FE024B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363532" y="4460335"/>
                  <a:ext cx="784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72634E-6133-A8AC-690A-F0704CFC7DB3}"/>
                    </a:ext>
                  </a:extLst>
                </p14:cNvPr>
                <p14:cNvContentPartPr/>
                <p14:nvPr/>
              </p14:nvContentPartPr>
              <p14:xfrm>
                <a:off x="4477292" y="4319935"/>
                <a:ext cx="50400" cy="266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72634E-6133-A8AC-690A-F0704CFC7DB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72972" y="4315615"/>
                  <a:ext cx="5904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FABF64-9088-8B11-F4D3-3DD0B8428F59}"/>
              </a:ext>
            </a:extLst>
          </p:cNvPr>
          <p:cNvGrpSpPr/>
          <p:nvPr/>
        </p:nvGrpSpPr>
        <p:grpSpPr>
          <a:xfrm>
            <a:off x="4690772" y="4315975"/>
            <a:ext cx="925200" cy="311040"/>
            <a:chOff x="4690772" y="4315975"/>
            <a:chExt cx="92520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C43D2B-E906-34FE-AE78-794C621B67AD}"/>
                    </a:ext>
                  </a:extLst>
                </p14:cNvPr>
                <p14:cNvContentPartPr/>
                <p14:nvPr/>
              </p14:nvContentPartPr>
              <p14:xfrm>
                <a:off x="4690772" y="4376455"/>
                <a:ext cx="316800" cy="210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C43D2B-E906-34FE-AE78-794C621B67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86452" y="4372135"/>
                  <a:ext cx="325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AD4F98-A819-5D11-D940-7D2E149BE356}"/>
                    </a:ext>
                  </a:extLst>
                </p14:cNvPr>
                <p14:cNvContentPartPr/>
                <p14:nvPr/>
              </p14:nvContentPartPr>
              <p14:xfrm>
                <a:off x="4958612" y="4438735"/>
                <a:ext cx="123840" cy="12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AD4F98-A819-5D11-D940-7D2E149BE35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4292" y="4434415"/>
                  <a:ext cx="132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D85ECDB-6667-269B-0334-D0716AD714D3}"/>
                    </a:ext>
                  </a:extLst>
                </p14:cNvPr>
                <p14:cNvContentPartPr/>
                <p14:nvPr/>
              </p14:nvContentPartPr>
              <p14:xfrm>
                <a:off x="5066252" y="4351975"/>
                <a:ext cx="116280" cy="24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D85ECDB-6667-269B-0334-D0716AD714D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61932" y="4347655"/>
                  <a:ext cx="124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E9CA62-3669-4392-B745-7F4461BF381C}"/>
                    </a:ext>
                  </a:extLst>
                </p14:cNvPr>
                <p14:cNvContentPartPr/>
                <p14:nvPr/>
              </p14:nvContentPartPr>
              <p14:xfrm>
                <a:off x="5213852" y="4371055"/>
                <a:ext cx="95040" cy="186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E9CA62-3669-4392-B745-7F4461BF381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09532" y="4366735"/>
                  <a:ext cx="103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70CF3EA-9C4F-7468-A5B6-879B39AC24F4}"/>
                    </a:ext>
                  </a:extLst>
                </p14:cNvPr>
                <p14:cNvContentPartPr/>
                <p14:nvPr/>
              </p14:nvContentPartPr>
              <p14:xfrm>
                <a:off x="5205212" y="4403455"/>
                <a:ext cx="179640" cy="88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70CF3EA-9C4F-7468-A5B6-879B39AC24F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0892" y="4399135"/>
                  <a:ext cx="188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D248307-AD3D-9D52-C4D6-A4AD457ECF2E}"/>
                    </a:ext>
                  </a:extLst>
                </p14:cNvPr>
                <p14:cNvContentPartPr/>
                <p14:nvPr/>
              </p14:nvContentPartPr>
              <p14:xfrm>
                <a:off x="5419772" y="4315975"/>
                <a:ext cx="81000" cy="163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D248307-AD3D-9D52-C4D6-A4AD457ECF2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15452" y="4311655"/>
                  <a:ext cx="89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EF5671-2759-BA23-2ED8-56E182D2B7FF}"/>
                    </a:ext>
                  </a:extLst>
                </p14:cNvPr>
                <p14:cNvContentPartPr/>
                <p14:nvPr/>
              </p14:nvContentPartPr>
              <p14:xfrm>
                <a:off x="5524892" y="4318855"/>
                <a:ext cx="91080" cy="308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EF5671-2759-BA23-2ED8-56E182D2B7F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20572" y="4314535"/>
                  <a:ext cx="9972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60361E7-ED2F-2712-5014-15CC4FC9C0F0}"/>
              </a:ext>
            </a:extLst>
          </p:cNvPr>
          <p:cNvGrpSpPr/>
          <p:nvPr/>
        </p:nvGrpSpPr>
        <p:grpSpPr>
          <a:xfrm>
            <a:off x="2341412" y="2654215"/>
            <a:ext cx="186840" cy="251640"/>
            <a:chOff x="2341412" y="2654215"/>
            <a:chExt cx="18684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1DE203-02A3-7020-8630-263857F79AF3}"/>
                    </a:ext>
                  </a:extLst>
                </p14:cNvPr>
                <p14:cNvContentPartPr/>
                <p14:nvPr/>
              </p14:nvContentPartPr>
              <p14:xfrm>
                <a:off x="2341412" y="2748175"/>
                <a:ext cx="164880" cy="1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1DE203-02A3-7020-8630-263857F79AF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337092" y="2743855"/>
                  <a:ext cx="173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3F52D91-435D-7AC3-143A-9C9E4A9DB992}"/>
                    </a:ext>
                  </a:extLst>
                </p14:cNvPr>
                <p14:cNvContentPartPr/>
                <p14:nvPr/>
              </p14:nvContentPartPr>
              <p14:xfrm>
                <a:off x="2381372" y="2654215"/>
                <a:ext cx="146880" cy="251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3F52D91-435D-7AC3-143A-9C9E4A9DB99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377052" y="2649895"/>
                  <a:ext cx="1555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1208EEB-8ADC-1979-4FB7-CE13BE540D1B}"/>
              </a:ext>
            </a:extLst>
          </p:cNvPr>
          <p:cNvGrpSpPr/>
          <p:nvPr/>
        </p:nvGrpSpPr>
        <p:grpSpPr>
          <a:xfrm>
            <a:off x="2358692" y="3253615"/>
            <a:ext cx="249840" cy="220680"/>
            <a:chOff x="2358692" y="3253615"/>
            <a:chExt cx="24984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EBFD9B-F653-43C8-2D07-D6D5D4779FB8}"/>
                    </a:ext>
                  </a:extLst>
                </p14:cNvPr>
                <p14:cNvContentPartPr/>
                <p14:nvPr/>
              </p14:nvContentPartPr>
              <p14:xfrm>
                <a:off x="2363012" y="3253615"/>
                <a:ext cx="192960" cy="46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EBFD9B-F653-43C8-2D07-D6D5D4779FB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358692" y="3249295"/>
                  <a:ext cx="201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4DBFF6B-FCE7-4B9E-DCA1-9878C82B5C08}"/>
                    </a:ext>
                  </a:extLst>
                </p14:cNvPr>
                <p14:cNvContentPartPr/>
                <p14:nvPr/>
              </p14:nvContentPartPr>
              <p14:xfrm>
                <a:off x="2358692" y="3257215"/>
                <a:ext cx="249840" cy="217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4DBFF6B-FCE7-4B9E-DCA1-9878C82B5C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54372" y="3252895"/>
                  <a:ext cx="2584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2EAE98-45C0-C7C0-5A85-7BCB3F1A8FBE}"/>
              </a:ext>
            </a:extLst>
          </p:cNvPr>
          <p:cNvGrpSpPr/>
          <p:nvPr/>
        </p:nvGrpSpPr>
        <p:grpSpPr>
          <a:xfrm>
            <a:off x="2389652" y="3766615"/>
            <a:ext cx="216000" cy="236160"/>
            <a:chOff x="2389652" y="3766615"/>
            <a:chExt cx="21600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24BA98-30B1-D1DE-EA3F-1B4E3669C6AD}"/>
                    </a:ext>
                  </a:extLst>
                </p14:cNvPr>
                <p14:cNvContentPartPr/>
                <p14:nvPr/>
              </p14:nvContentPartPr>
              <p14:xfrm>
                <a:off x="2389652" y="3827095"/>
                <a:ext cx="175320" cy="1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24BA98-30B1-D1DE-EA3F-1B4E3669C6A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385332" y="3822775"/>
                  <a:ext cx="183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FAD44AB-0FC5-76B7-0E89-24F5B35E5933}"/>
                    </a:ext>
                  </a:extLst>
                </p14:cNvPr>
                <p14:cNvContentPartPr/>
                <p14:nvPr/>
              </p14:nvContentPartPr>
              <p14:xfrm>
                <a:off x="2399732" y="3766615"/>
                <a:ext cx="205920" cy="236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FAD44AB-0FC5-76B7-0E89-24F5B35E593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395412" y="3762295"/>
                  <a:ext cx="2145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FCA588F-CCB1-9D02-283F-CD8A5FF3AB41}"/>
              </a:ext>
            </a:extLst>
          </p:cNvPr>
          <p:cNvGrpSpPr/>
          <p:nvPr/>
        </p:nvGrpSpPr>
        <p:grpSpPr>
          <a:xfrm>
            <a:off x="2422772" y="4375015"/>
            <a:ext cx="189360" cy="236160"/>
            <a:chOff x="2422772" y="4375015"/>
            <a:chExt cx="1893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D2A31BA-C9CC-EE60-A634-1D919739BB48}"/>
                    </a:ext>
                  </a:extLst>
                </p14:cNvPr>
                <p14:cNvContentPartPr/>
                <p14:nvPr/>
              </p14:nvContentPartPr>
              <p14:xfrm>
                <a:off x="2422772" y="4421815"/>
                <a:ext cx="156240" cy="6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D2A31BA-C9CC-EE60-A634-1D919739BB4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18452" y="4417495"/>
                  <a:ext cx="164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9C2B09F-D332-3E78-D5DB-4E01C23FAC90}"/>
                    </a:ext>
                  </a:extLst>
                </p14:cNvPr>
                <p14:cNvContentPartPr/>
                <p14:nvPr/>
              </p14:nvContentPartPr>
              <p14:xfrm>
                <a:off x="2441492" y="4375015"/>
                <a:ext cx="170640" cy="236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9C2B09F-D332-3E78-D5DB-4E01C23FAC9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437172" y="4370695"/>
                  <a:ext cx="17928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06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34B4-E906-AD42-E964-6C817EF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4" y="354677"/>
            <a:ext cx="8450363" cy="830997"/>
          </a:xfrm>
        </p:spPr>
        <p:txBody>
          <a:bodyPr/>
          <a:lstStyle/>
          <a:p>
            <a:r>
              <a:rPr lang="en-US" sz="5400" dirty="0">
                <a:solidFill>
                  <a:srgbClr val="00FF00"/>
                </a:solidFill>
              </a:rPr>
              <a:t>Determinants In-Depth</a:t>
            </a:r>
            <a:endParaRPr lang="en-IN" sz="5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0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70</Words>
  <Application>Microsoft Office PowerPoint</Application>
  <PresentationFormat>On-screen Show (16:9)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Microsoft Sans Serif</vt:lpstr>
      <vt:lpstr>Office Theme</vt:lpstr>
      <vt:lpstr>Math for Machine Learning</vt:lpstr>
      <vt:lpstr>Determinants In-Depth</vt:lpstr>
      <vt:lpstr>Determinants In-Depth</vt:lpstr>
      <vt:lpstr>Determinants In-Depth</vt:lpstr>
      <vt:lpstr>Determinants In-Depth</vt:lpstr>
      <vt:lpstr>Determinants In-Depth</vt:lpstr>
      <vt:lpstr>Determinants In-Depth</vt:lpstr>
      <vt:lpstr>Determinants In-Depth</vt:lpstr>
      <vt:lpstr>Determinants In-Depth</vt:lpstr>
      <vt:lpstr>Determinants In-Depth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Machine Learning</dc:title>
  <dc:creator/>
  <cp:lastModifiedBy>Deepankar Sharma</cp:lastModifiedBy>
  <cp:revision>3</cp:revision>
  <dcterms:created xsi:type="dcterms:W3CDTF">2023-04-13T03:25:40Z</dcterms:created>
  <dcterms:modified xsi:type="dcterms:W3CDTF">2023-04-13T05:47:05Z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2023-02-07T05:30:00Z</vt:filetime>
  </property>
  <property fmtid="{D5CDD505-2E9C-101B-9397-08002B2CF9AE}" pid="3" name="Creator">
    <vt:lpwstr>Keynote</vt:lpwstr>
  </property>
  <property fmtid="{D5CDD505-2E9C-101B-9397-08002B2CF9AE}" pid="4" name="LastSaved">
    <vt:filetime>2023-04-12T05:30:00Z</vt:filetime>
  </property>
  <property fmtid="{D5CDD505-2E9C-101B-9397-08002B2CF9AE}" pid="5" name="ICV">
    <vt:lpwstr>6D615560F97640CD95D55BAC75A6A436</vt:lpwstr>
  </property>
  <property fmtid="{D5CDD505-2E9C-101B-9397-08002B2CF9AE}" pid="6" name="KSOProductBuildVer">
    <vt:lpwstr>1033-11.2.0.11516</vt:lpwstr>
  </property>
</Properties>
</file>